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84"/>
  </p:notesMasterIdLst>
  <p:handoutMasterIdLst>
    <p:handoutMasterId r:id="rId85"/>
  </p:handoutMasterIdLst>
  <p:sldIdLst>
    <p:sldId id="298" r:id="rId3"/>
    <p:sldId id="432" r:id="rId4"/>
    <p:sldId id="366" r:id="rId5"/>
    <p:sldId id="320" r:id="rId6"/>
    <p:sldId id="331" r:id="rId7"/>
    <p:sldId id="286" r:id="rId8"/>
    <p:sldId id="301" r:id="rId9"/>
    <p:sldId id="458" r:id="rId10"/>
    <p:sldId id="459" r:id="rId11"/>
    <p:sldId id="457" r:id="rId12"/>
    <p:sldId id="450" r:id="rId13"/>
    <p:sldId id="513" r:id="rId14"/>
    <p:sldId id="367" r:id="rId15"/>
    <p:sldId id="451" r:id="rId16"/>
    <p:sldId id="368" r:id="rId17"/>
    <p:sldId id="445" r:id="rId18"/>
    <p:sldId id="463" r:id="rId19"/>
    <p:sldId id="514" r:id="rId20"/>
    <p:sldId id="454" r:id="rId21"/>
    <p:sldId id="428" r:id="rId22"/>
    <p:sldId id="446" r:id="rId23"/>
    <p:sldId id="429" r:id="rId24"/>
    <p:sldId id="447" r:id="rId25"/>
    <p:sldId id="515" r:id="rId26"/>
    <p:sldId id="430" r:id="rId27"/>
    <p:sldId id="466" r:id="rId28"/>
    <p:sldId id="465" r:id="rId29"/>
    <p:sldId id="464" r:id="rId30"/>
    <p:sldId id="433" r:id="rId31"/>
    <p:sldId id="519" r:id="rId32"/>
    <p:sldId id="520" r:id="rId33"/>
    <p:sldId id="512" r:id="rId34"/>
    <p:sldId id="468" r:id="rId35"/>
    <p:sldId id="511" r:id="rId36"/>
    <p:sldId id="507" r:id="rId37"/>
    <p:sldId id="469" r:id="rId38"/>
    <p:sldId id="470" r:id="rId39"/>
    <p:sldId id="471" r:id="rId40"/>
    <p:sldId id="473" r:id="rId41"/>
    <p:sldId id="475" r:id="rId42"/>
    <p:sldId id="474" r:id="rId43"/>
    <p:sldId id="472" r:id="rId44"/>
    <p:sldId id="510" r:id="rId45"/>
    <p:sldId id="434" r:id="rId46"/>
    <p:sldId id="435" r:id="rId47"/>
    <p:sldId id="448" r:id="rId48"/>
    <p:sldId id="455" r:id="rId49"/>
    <p:sldId id="460" r:id="rId50"/>
    <p:sldId id="461" r:id="rId51"/>
    <p:sldId id="467" r:id="rId52"/>
    <p:sldId id="436" r:id="rId53"/>
    <p:sldId id="498" r:id="rId54"/>
    <p:sldId id="476" r:id="rId55"/>
    <p:sldId id="437" r:id="rId56"/>
    <p:sldId id="477" r:id="rId57"/>
    <p:sldId id="438" r:id="rId58"/>
    <p:sldId id="499" r:id="rId59"/>
    <p:sldId id="500" r:id="rId60"/>
    <p:sldId id="492" r:id="rId61"/>
    <p:sldId id="481" r:id="rId62"/>
    <p:sldId id="484" r:id="rId63"/>
    <p:sldId id="487" r:id="rId64"/>
    <p:sldId id="486" r:id="rId65"/>
    <p:sldId id="483" r:id="rId66"/>
    <p:sldId id="482" r:id="rId67"/>
    <p:sldId id="521" r:id="rId68"/>
    <p:sldId id="493" r:id="rId69"/>
    <p:sldId id="494" r:id="rId70"/>
    <p:sldId id="495" r:id="rId71"/>
    <p:sldId id="496" r:id="rId72"/>
    <p:sldId id="509" r:id="rId73"/>
    <p:sldId id="522" r:id="rId74"/>
    <p:sldId id="501" r:id="rId75"/>
    <p:sldId id="504" r:id="rId76"/>
    <p:sldId id="505" r:id="rId77"/>
    <p:sldId id="506" r:id="rId78"/>
    <p:sldId id="518" r:id="rId79"/>
    <p:sldId id="508" r:id="rId80"/>
    <p:sldId id="358" r:id="rId81"/>
    <p:sldId id="516" r:id="rId82"/>
    <p:sldId id="517" r:id="rId83"/>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341">
          <p15:clr>
            <a:srgbClr val="A4A3A4"/>
          </p15:clr>
        </p15:guide>
        <p15:guide id="2" pos="2880">
          <p15:clr>
            <a:srgbClr val="A4A3A4"/>
          </p15:clr>
        </p15:guide>
        <p15:guide id="3" orient="horz" pos="3612">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ebata" initials="e" lastIdx="1"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CC"/>
    <a:srgbClr val="000000"/>
    <a:srgbClr val="000099"/>
    <a:srgbClr val="0000FF"/>
    <a:srgbClr val="740000"/>
    <a:srgbClr val="FF0000"/>
    <a:srgbClr val="3333FF"/>
    <a:srgbClr val="FF9999"/>
    <a:srgbClr val="CCECFF"/>
    <a:srgbClr val="33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3519" autoAdjust="0"/>
    <p:restoredTop sz="96110" autoAdjust="0"/>
  </p:normalViewPr>
  <p:slideViewPr>
    <p:cSldViewPr>
      <p:cViewPr varScale="1">
        <p:scale>
          <a:sx n="108" d="100"/>
          <a:sy n="108" d="100"/>
        </p:scale>
        <p:origin x="702" y="96"/>
      </p:cViewPr>
      <p:guideLst>
        <p:guide orient="horz" pos="2341"/>
        <p:guide pos="2880"/>
        <p:guide orient="horz" pos="3612"/>
      </p:guideLst>
    </p:cSldViewPr>
  </p:slideViewPr>
  <p:outlineViewPr>
    <p:cViewPr>
      <p:scale>
        <a:sx n="33" d="100"/>
        <a:sy n="33" d="100"/>
      </p:scale>
      <p:origin x="0" y="-558"/>
    </p:cViewPr>
  </p:outlineViewPr>
  <p:notesTextViewPr>
    <p:cViewPr>
      <p:scale>
        <a:sx n="3" d="2"/>
        <a:sy n="3" d="2"/>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notesMaster" Target="notesMasters/notesMaster1.xml"/><Relationship Id="rId89"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90" Type="http://schemas.openxmlformats.org/officeDocument/2006/relationships/tableStyles" Target="tableStyles.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handoutMaster" Target="handoutMasters/handout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commentAuthors" Target="commen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1"/>
            <a:ext cx="2950375" cy="498966"/>
          </a:xfrm>
          <a:prstGeom prst="rect">
            <a:avLst/>
          </a:prstGeom>
        </p:spPr>
        <p:txBody>
          <a:bodyPr vert="horz" lIns="92220" tIns="46110" rIns="92220" bIns="46110"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5221" y="1"/>
            <a:ext cx="2950374" cy="498966"/>
          </a:xfrm>
          <a:prstGeom prst="rect">
            <a:avLst/>
          </a:prstGeom>
        </p:spPr>
        <p:txBody>
          <a:bodyPr vert="horz" lIns="92220" tIns="46110" rIns="92220" bIns="46110" rtlCol="0"/>
          <a:lstStyle>
            <a:lvl1pPr algn="r">
              <a:defRPr sz="1200"/>
            </a:lvl1pPr>
          </a:lstStyle>
          <a:p>
            <a:fld id="{616E4158-C94D-427B-8B0E-D1BA9C902E6C}" type="datetimeFigureOut">
              <a:rPr kumimoji="1" lang="ja-JP" altLang="en-US" smtClean="0"/>
              <a:pPr/>
              <a:t>2017/2/9</a:t>
            </a:fld>
            <a:endParaRPr kumimoji="1" lang="ja-JP" altLang="en-US"/>
          </a:p>
        </p:txBody>
      </p:sp>
      <p:sp>
        <p:nvSpPr>
          <p:cNvPr id="4" name="フッター プレースホルダー 3"/>
          <p:cNvSpPr>
            <a:spLocks noGrp="1"/>
          </p:cNvSpPr>
          <p:nvPr>
            <p:ph type="ftr" sz="quarter" idx="2"/>
          </p:nvPr>
        </p:nvSpPr>
        <p:spPr>
          <a:xfrm>
            <a:off x="2" y="9440373"/>
            <a:ext cx="2950375" cy="498966"/>
          </a:xfrm>
          <a:prstGeom prst="rect">
            <a:avLst/>
          </a:prstGeom>
        </p:spPr>
        <p:txBody>
          <a:bodyPr vert="horz" lIns="92220" tIns="46110" rIns="92220" bIns="46110"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5221" y="9440373"/>
            <a:ext cx="2950374" cy="498966"/>
          </a:xfrm>
          <a:prstGeom prst="rect">
            <a:avLst/>
          </a:prstGeom>
        </p:spPr>
        <p:txBody>
          <a:bodyPr vert="horz" lIns="92220" tIns="46110" rIns="92220" bIns="46110" rtlCol="0" anchor="b"/>
          <a:lstStyle>
            <a:lvl1pPr algn="r">
              <a:defRPr sz="1200"/>
            </a:lvl1pPr>
          </a:lstStyle>
          <a:p>
            <a:fld id="{4849FB0E-C3B8-4CE1-88C8-1B784785F986}" type="slidenum">
              <a:rPr kumimoji="1" lang="ja-JP" altLang="en-US" smtClean="0"/>
              <a:pPr/>
              <a:t>‹#›</a:t>
            </a:fld>
            <a:endParaRPr kumimoji="1" lang="ja-JP" altLang="en-US"/>
          </a:p>
        </p:txBody>
      </p:sp>
    </p:spTree>
    <p:extLst>
      <p:ext uri="{BB962C8B-B14F-4D97-AF65-F5344CB8AC3E}">
        <p14:creationId xmlns:p14="http://schemas.microsoft.com/office/powerpoint/2010/main" val="123084497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1" y="1"/>
            <a:ext cx="2949787" cy="496967"/>
          </a:xfrm>
          <a:prstGeom prst="rect">
            <a:avLst/>
          </a:prstGeom>
        </p:spPr>
        <p:txBody>
          <a:bodyPr vert="horz" lIns="92220" tIns="46110" rIns="92220" bIns="46110" rtlCol="0"/>
          <a:lstStyle>
            <a:lvl1pPr algn="l">
              <a:defRPr sz="1200"/>
            </a:lvl1pPr>
          </a:lstStyle>
          <a:p>
            <a:endParaRPr kumimoji="1" lang="ja-JP" altLang="en-US"/>
          </a:p>
        </p:txBody>
      </p:sp>
      <p:sp>
        <p:nvSpPr>
          <p:cNvPr id="3" name="日付プレースホルダ 2"/>
          <p:cNvSpPr>
            <a:spLocks noGrp="1"/>
          </p:cNvSpPr>
          <p:nvPr>
            <p:ph type="dt" idx="1"/>
          </p:nvPr>
        </p:nvSpPr>
        <p:spPr>
          <a:xfrm>
            <a:off x="3855838" y="1"/>
            <a:ext cx="2949787" cy="496967"/>
          </a:xfrm>
          <a:prstGeom prst="rect">
            <a:avLst/>
          </a:prstGeom>
        </p:spPr>
        <p:txBody>
          <a:bodyPr vert="horz" lIns="92220" tIns="46110" rIns="92220" bIns="46110" rtlCol="0"/>
          <a:lstStyle>
            <a:lvl1pPr algn="r">
              <a:defRPr sz="1200"/>
            </a:lvl1pPr>
          </a:lstStyle>
          <a:p>
            <a:fld id="{1BDF03AA-A192-42C8-B299-21B38BEC9BFE}" type="datetimeFigureOut">
              <a:rPr kumimoji="1" lang="ja-JP" altLang="en-US" smtClean="0"/>
              <a:pPr/>
              <a:t>2017/2/9</a:t>
            </a:fld>
            <a:endParaRPr kumimoji="1" lang="ja-JP" altLang="en-US"/>
          </a:p>
        </p:txBody>
      </p:sp>
      <p:sp>
        <p:nvSpPr>
          <p:cNvPr id="4" name="スライド イメージ プレースホルダ 3"/>
          <p:cNvSpPr>
            <a:spLocks noGrp="1" noRot="1" noChangeAspect="1"/>
          </p:cNvSpPr>
          <p:nvPr>
            <p:ph type="sldImg" idx="2"/>
          </p:nvPr>
        </p:nvSpPr>
        <p:spPr>
          <a:xfrm>
            <a:off x="917575" y="744538"/>
            <a:ext cx="4972050" cy="3729037"/>
          </a:xfrm>
          <a:prstGeom prst="rect">
            <a:avLst/>
          </a:prstGeom>
          <a:noFill/>
          <a:ln w="12700">
            <a:solidFill>
              <a:prstClr val="black"/>
            </a:solidFill>
          </a:ln>
        </p:spPr>
        <p:txBody>
          <a:bodyPr vert="horz" lIns="92220" tIns="46110" rIns="92220" bIns="46110" rtlCol="0" anchor="ctr"/>
          <a:lstStyle/>
          <a:p>
            <a:endParaRPr lang="ja-JP" altLang="en-US"/>
          </a:p>
        </p:txBody>
      </p:sp>
      <p:sp>
        <p:nvSpPr>
          <p:cNvPr id="5" name="ノート プレースホルダ 4"/>
          <p:cNvSpPr>
            <a:spLocks noGrp="1"/>
          </p:cNvSpPr>
          <p:nvPr>
            <p:ph type="body" sz="quarter" idx="3"/>
          </p:nvPr>
        </p:nvSpPr>
        <p:spPr>
          <a:xfrm>
            <a:off x="680721" y="4721188"/>
            <a:ext cx="5445760" cy="4472702"/>
          </a:xfrm>
          <a:prstGeom prst="rect">
            <a:avLst/>
          </a:prstGeom>
        </p:spPr>
        <p:txBody>
          <a:bodyPr vert="horz" lIns="92220" tIns="46110" rIns="92220" bIns="46110" rtlCol="0">
            <a:normAutofit/>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 5"/>
          <p:cNvSpPr>
            <a:spLocks noGrp="1"/>
          </p:cNvSpPr>
          <p:nvPr>
            <p:ph type="ftr" sz="quarter" idx="4"/>
          </p:nvPr>
        </p:nvSpPr>
        <p:spPr>
          <a:xfrm>
            <a:off x="1" y="9440647"/>
            <a:ext cx="2949787" cy="496967"/>
          </a:xfrm>
          <a:prstGeom prst="rect">
            <a:avLst/>
          </a:prstGeom>
        </p:spPr>
        <p:txBody>
          <a:bodyPr vert="horz" lIns="92220" tIns="46110" rIns="92220" bIns="46110" rtlCol="0" anchor="b"/>
          <a:lstStyle>
            <a:lvl1pPr algn="l">
              <a:defRPr sz="1200"/>
            </a:lvl1pPr>
          </a:lstStyle>
          <a:p>
            <a:endParaRPr kumimoji="1" lang="ja-JP" altLang="en-US"/>
          </a:p>
        </p:txBody>
      </p:sp>
      <p:sp>
        <p:nvSpPr>
          <p:cNvPr id="7" name="スライド番号プレースホルダ 6"/>
          <p:cNvSpPr>
            <a:spLocks noGrp="1"/>
          </p:cNvSpPr>
          <p:nvPr>
            <p:ph type="sldNum" sz="quarter" idx="5"/>
          </p:nvPr>
        </p:nvSpPr>
        <p:spPr>
          <a:xfrm>
            <a:off x="3855838" y="9440647"/>
            <a:ext cx="2949787" cy="496967"/>
          </a:xfrm>
          <a:prstGeom prst="rect">
            <a:avLst/>
          </a:prstGeom>
        </p:spPr>
        <p:txBody>
          <a:bodyPr vert="horz" lIns="92220" tIns="46110" rIns="92220" bIns="46110" rtlCol="0" anchor="b"/>
          <a:lstStyle>
            <a:lvl1pPr algn="r">
              <a:defRPr sz="1200"/>
            </a:lvl1pPr>
          </a:lstStyle>
          <a:p>
            <a:fld id="{49A07F90-96CC-4DB6-8A76-044CE6C009B8}" type="slidenum">
              <a:rPr kumimoji="1" lang="ja-JP" altLang="en-US" smtClean="0"/>
              <a:pPr/>
              <a:t>‹#›</a:t>
            </a:fld>
            <a:endParaRPr kumimoji="1" lang="ja-JP" altLang="en-US"/>
          </a:p>
        </p:txBody>
      </p:sp>
    </p:spTree>
    <p:extLst>
      <p:ext uri="{BB962C8B-B14F-4D97-AF65-F5344CB8AC3E}">
        <p14:creationId xmlns:p14="http://schemas.microsoft.com/office/powerpoint/2010/main" val="2055055825"/>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9A07F90-96CC-4DB6-8A76-044CE6C009B8}" type="slidenum">
              <a:rPr kumimoji="1" lang="ja-JP" altLang="en-US" smtClean="0"/>
              <a:pPr/>
              <a:t>1</a:t>
            </a:fld>
            <a:endParaRPr kumimoji="1" lang="ja-JP" altLang="en-US"/>
          </a:p>
        </p:txBody>
      </p:sp>
    </p:spTree>
    <p:extLst>
      <p:ext uri="{BB962C8B-B14F-4D97-AF65-F5344CB8AC3E}">
        <p14:creationId xmlns:p14="http://schemas.microsoft.com/office/powerpoint/2010/main" val="7186577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9A07F90-96CC-4DB6-8A76-044CE6C009B8}" type="slidenum">
              <a:rPr kumimoji="1" lang="ja-JP" altLang="en-US" smtClean="0"/>
              <a:pPr/>
              <a:t>64</a:t>
            </a:fld>
            <a:endParaRPr kumimoji="1" lang="ja-JP" altLang="en-US"/>
          </a:p>
        </p:txBody>
      </p:sp>
    </p:spTree>
    <p:extLst>
      <p:ext uri="{BB962C8B-B14F-4D97-AF65-F5344CB8AC3E}">
        <p14:creationId xmlns:p14="http://schemas.microsoft.com/office/powerpoint/2010/main" val="2902215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9A07F90-96CC-4DB6-8A76-044CE6C009B8}" type="slidenum">
              <a:rPr kumimoji="1" lang="ja-JP" altLang="en-US" smtClean="0"/>
              <a:pPr/>
              <a:t>65</a:t>
            </a:fld>
            <a:endParaRPr kumimoji="1" lang="ja-JP" altLang="en-US"/>
          </a:p>
        </p:txBody>
      </p:sp>
    </p:spTree>
    <p:extLst>
      <p:ext uri="{BB962C8B-B14F-4D97-AF65-F5344CB8AC3E}">
        <p14:creationId xmlns:p14="http://schemas.microsoft.com/office/powerpoint/2010/main" val="36316570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9A07F90-96CC-4DB6-8A76-044CE6C009B8}" type="slidenum">
              <a:rPr kumimoji="1" lang="ja-JP" altLang="en-US" smtClean="0"/>
              <a:pPr/>
              <a:t>66</a:t>
            </a:fld>
            <a:endParaRPr kumimoji="1" lang="ja-JP" altLang="en-US"/>
          </a:p>
        </p:txBody>
      </p:sp>
    </p:spTree>
    <p:extLst>
      <p:ext uri="{BB962C8B-B14F-4D97-AF65-F5344CB8AC3E}">
        <p14:creationId xmlns:p14="http://schemas.microsoft.com/office/powerpoint/2010/main" val="22117028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9A07F90-96CC-4DB6-8A76-044CE6C009B8}" type="slidenum">
              <a:rPr kumimoji="1" lang="ja-JP" altLang="en-US" smtClean="0"/>
              <a:pPr/>
              <a:t>68</a:t>
            </a:fld>
            <a:endParaRPr kumimoji="1" lang="ja-JP" altLang="en-US"/>
          </a:p>
        </p:txBody>
      </p:sp>
    </p:spTree>
    <p:extLst>
      <p:ext uri="{BB962C8B-B14F-4D97-AF65-F5344CB8AC3E}">
        <p14:creationId xmlns:p14="http://schemas.microsoft.com/office/powerpoint/2010/main" val="334973536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9A07F90-96CC-4DB6-8A76-044CE6C009B8}" type="slidenum">
              <a:rPr kumimoji="1" lang="ja-JP" altLang="en-US" smtClean="0"/>
              <a:pPr/>
              <a:t>69</a:t>
            </a:fld>
            <a:endParaRPr kumimoji="1" lang="ja-JP" altLang="en-US"/>
          </a:p>
        </p:txBody>
      </p:sp>
    </p:spTree>
    <p:extLst>
      <p:ext uri="{BB962C8B-B14F-4D97-AF65-F5344CB8AC3E}">
        <p14:creationId xmlns:p14="http://schemas.microsoft.com/office/powerpoint/2010/main" val="34808704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9A07F90-96CC-4DB6-8A76-044CE6C009B8}" type="slidenum">
              <a:rPr kumimoji="1" lang="ja-JP" altLang="en-US" smtClean="0"/>
              <a:pPr/>
              <a:t>70</a:t>
            </a:fld>
            <a:endParaRPr kumimoji="1" lang="ja-JP" altLang="en-US"/>
          </a:p>
        </p:txBody>
      </p:sp>
    </p:spTree>
    <p:extLst>
      <p:ext uri="{BB962C8B-B14F-4D97-AF65-F5344CB8AC3E}">
        <p14:creationId xmlns:p14="http://schemas.microsoft.com/office/powerpoint/2010/main" val="26461819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9A07F90-96CC-4DB6-8A76-044CE6C009B8}" type="slidenum">
              <a:rPr kumimoji="1" lang="ja-JP" altLang="en-US" smtClean="0"/>
              <a:pPr/>
              <a:t>71</a:t>
            </a:fld>
            <a:endParaRPr kumimoji="1" lang="ja-JP" altLang="en-US"/>
          </a:p>
        </p:txBody>
      </p:sp>
    </p:spTree>
    <p:extLst>
      <p:ext uri="{BB962C8B-B14F-4D97-AF65-F5344CB8AC3E}">
        <p14:creationId xmlns:p14="http://schemas.microsoft.com/office/powerpoint/2010/main" val="26461819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 サブタイトルの書式設定</a:t>
            </a:r>
            <a:endParaRPr kumimoji="1" lang="ja-JP" altLang="en-US"/>
          </a:p>
        </p:txBody>
      </p:sp>
      <p:sp>
        <p:nvSpPr>
          <p:cNvPr id="4" name="日付プレースホルダ 3"/>
          <p:cNvSpPr>
            <a:spLocks noGrp="1"/>
          </p:cNvSpPr>
          <p:nvPr>
            <p:ph type="dt" sz="half" idx="10"/>
          </p:nvPr>
        </p:nvSpPr>
        <p:spPr/>
        <p:txBody>
          <a:bodyPr/>
          <a:lstStyle/>
          <a:p>
            <a:fld id="{F934BA0F-A351-47D8-B034-9B6C93CED495}" type="datetime1">
              <a:rPr kumimoji="1" lang="ja-JP" altLang="en-US" smtClean="0"/>
              <a:pPr/>
              <a:t>2017/2/9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a:xfrm>
            <a:off x="6804248" y="6309320"/>
            <a:ext cx="2133600" cy="365125"/>
          </a:xfrm>
        </p:spPr>
        <p:txBody>
          <a:bodyPr/>
          <a:lstStyle>
            <a:lvl1pPr>
              <a:defRPr sz="2000">
                <a:solidFill>
                  <a:schemeClr val="tx1"/>
                </a:solidFill>
                <a:latin typeface="HGP創英角ﾎﾟｯﾌﾟ体" panose="040B0A00000000000000" pitchFamily="50" charset="-128"/>
                <a:ea typeface="HGP創英角ﾎﾟｯﾌﾟ体" panose="040B0A00000000000000" pitchFamily="50" charset="-128"/>
              </a:defRPr>
            </a:lvl1pPr>
          </a:lstStyle>
          <a:p>
            <a:fld id="{D2D8002D-B5B0-4BAC-B1F6-782DDCCE6D9C}" type="slidenum">
              <a:rPr lang="ja-JP" altLang="en-US" smtClean="0"/>
              <a:pPr/>
              <a:t>‹#›</a:t>
            </a:fld>
            <a:endParaRPr lang="ja-JP" alt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02AE59C1-2245-45EA-9D8F-CC511D5CC971}" type="datetime1">
              <a:rPr kumimoji="1" lang="ja-JP" altLang="en-US" smtClean="0"/>
              <a:pPr/>
              <a:t>2017/2/9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a:t>
            </a:fld>
            <a:endParaRPr kumimoji="1" lang="ja-JP"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a:xfrm>
            <a:off x="457200" y="274638"/>
            <a:ext cx="6019800" cy="5851525"/>
          </a:xfrm>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325404C4-7524-4599-9FDE-F0F071CC4E91}" type="datetime1">
              <a:rPr kumimoji="1" lang="ja-JP" altLang="en-US" smtClean="0"/>
              <a:pPr/>
              <a:t>2017/2/9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a:t>
            </a:fld>
            <a:endParaRPr kumimoji="1" lang="ja-JP"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143000" y="1122363"/>
            <a:ext cx="6858000" cy="2387600"/>
          </a:xfrm>
        </p:spPr>
        <p:txBody>
          <a:bodyPr anchor="b"/>
          <a:lstStyle>
            <a:lvl1pPr algn="ctr">
              <a:defRPr sz="6000"/>
            </a:lvl1p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D1741B41-AEC1-476E-B5DA-9F92E6191BFD}" type="datetimeFigureOut">
              <a:rPr kumimoji="1" lang="ja-JP" altLang="en-US" smtClean="0"/>
              <a:pPr/>
              <a:t>2017/2/9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195317834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1741B41-AEC1-476E-B5DA-9F92E6191BFD}" type="datetimeFigureOut">
              <a:rPr kumimoji="1" lang="ja-JP" altLang="en-US" smtClean="0"/>
              <a:pPr/>
              <a:t>2017/2/9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383253904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623888" y="1709738"/>
            <a:ext cx="7886700" cy="2852737"/>
          </a:xfrm>
        </p:spPr>
        <p:txBody>
          <a:bodyPr anchor="b"/>
          <a:lstStyle>
            <a:lvl1pPr>
              <a:defRPr sz="6000"/>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D1741B41-AEC1-476E-B5DA-9F92E6191BFD}" type="datetimeFigureOut">
              <a:rPr kumimoji="1" lang="ja-JP" altLang="en-US" smtClean="0"/>
              <a:pPr/>
              <a:t>2017/2/9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226938728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628650" y="1825625"/>
            <a:ext cx="3867150" cy="4351338"/>
          </a:xfrm>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825625"/>
            <a:ext cx="3867150" cy="4351338"/>
          </a:xfrm>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D1741B41-AEC1-476E-B5DA-9F92E6191BFD}" type="datetimeFigureOut">
              <a:rPr kumimoji="1" lang="ja-JP" altLang="en-US" smtClean="0"/>
              <a:pPr/>
              <a:t>2017/2/9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162061081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30238" y="365125"/>
            <a:ext cx="7886700" cy="1325563"/>
          </a:xfrm>
        </p:spPr>
        <p:txBody>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630238" y="2505075"/>
            <a:ext cx="3868737" cy="3684588"/>
          </a:xfrm>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29150" y="2505075"/>
            <a:ext cx="3887788" cy="3684588"/>
          </a:xfrm>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D1741B41-AEC1-476E-B5DA-9F92E6191BFD}" type="datetimeFigureOut">
              <a:rPr kumimoji="1" lang="ja-JP" altLang="en-US" smtClean="0"/>
              <a:pPr/>
              <a:t>2017/2/9</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405004347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D1741B41-AEC1-476E-B5DA-9F92E6191BFD}" type="datetimeFigureOut">
              <a:rPr kumimoji="1" lang="ja-JP" altLang="en-US" smtClean="0"/>
              <a:pPr/>
              <a:t>2017/2/9</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39268531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D1741B41-AEC1-476E-B5DA-9F92E6191BFD}" type="datetimeFigureOut">
              <a:rPr kumimoji="1" lang="ja-JP" altLang="en-US" smtClean="0"/>
              <a:pPr/>
              <a:t>2017/2/9</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99156458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30238" y="457200"/>
            <a:ext cx="2949575" cy="1600200"/>
          </a:xfrm>
        </p:spPr>
        <p:txBody>
          <a:bodyPr anchor="b"/>
          <a:lstStyle>
            <a:lvl1pPr>
              <a:defRPr sz="3200"/>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D1741B41-AEC1-476E-B5DA-9F92E6191BFD}" type="datetimeFigureOut">
              <a:rPr kumimoji="1" lang="ja-JP" altLang="en-US" smtClean="0"/>
              <a:pPr/>
              <a:t>2017/2/9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25063505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p:txBody>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63C82D83-7D2D-4AF1-B4EC-F1AB94DFEBA5}" type="datetime1">
              <a:rPr kumimoji="1" lang="ja-JP" altLang="en-US" smtClean="0"/>
              <a:pPr/>
              <a:t>2017/2/9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a:t>
            </a:fld>
            <a:endParaRPr kumimoji="1" lang="ja-JP"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630238" y="457200"/>
            <a:ext cx="2949575" cy="1600200"/>
          </a:xfrm>
        </p:spPr>
        <p:txBody>
          <a:bodyPr anchor="b"/>
          <a:lstStyle>
            <a:lvl1pPr>
              <a:defRPr sz="3200"/>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D1741B41-AEC1-476E-B5DA-9F92E6191BFD}" type="datetimeFigureOut">
              <a:rPr kumimoji="1" lang="ja-JP" altLang="en-US" smtClean="0"/>
              <a:pPr/>
              <a:t>2017/2/9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41194946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1741B41-AEC1-476E-B5DA-9F92E6191BFD}" type="datetimeFigureOut">
              <a:rPr kumimoji="1" lang="ja-JP" altLang="en-US" smtClean="0"/>
              <a:pPr/>
              <a:t>2017/2/9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222228480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43675" y="365125"/>
            <a:ext cx="1971675" cy="5811838"/>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628650" y="365125"/>
            <a:ext cx="5762625" cy="5811838"/>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1741B41-AEC1-476E-B5DA-9F92E6191BFD}" type="datetimeFigureOut">
              <a:rPr kumimoji="1" lang="ja-JP" altLang="en-US" smtClean="0"/>
              <a:pPr/>
              <a:t>2017/2/9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7123110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 テキストの書式設定</a:t>
            </a:r>
          </a:p>
        </p:txBody>
      </p:sp>
      <p:sp>
        <p:nvSpPr>
          <p:cNvPr id="4" name="日付プレースホルダ 3"/>
          <p:cNvSpPr>
            <a:spLocks noGrp="1"/>
          </p:cNvSpPr>
          <p:nvPr>
            <p:ph type="dt" sz="half" idx="10"/>
          </p:nvPr>
        </p:nvSpPr>
        <p:spPr/>
        <p:txBody>
          <a:bodyPr/>
          <a:lstStyle/>
          <a:p>
            <a:fld id="{246B810A-D6E0-4D80-B8C7-329614FF5958}" type="datetime1">
              <a:rPr kumimoji="1" lang="ja-JP" altLang="en-US" smtClean="0"/>
              <a:pPr/>
              <a:t>2017/2/9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a:t>
            </a:fld>
            <a:endParaRPr kumimoji="1" lang="ja-JP"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 4"/>
          <p:cNvSpPr>
            <a:spLocks noGrp="1"/>
          </p:cNvSpPr>
          <p:nvPr>
            <p:ph type="dt" sz="half" idx="10"/>
          </p:nvPr>
        </p:nvSpPr>
        <p:spPr/>
        <p:txBody>
          <a:bodyPr/>
          <a:lstStyle/>
          <a:p>
            <a:fld id="{8B393805-8235-490D-A525-FB2D79A5FAEF}" type="datetime1">
              <a:rPr kumimoji="1" lang="ja-JP" altLang="en-US" smtClean="0"/>
              <a:pPr/>
              <a:t>2017/2/9</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pPr/>
              <a:t>‹#›</a:t>
            </a:fld>
            <a:endParaRPr kumimoji="1" lang="ja-JP"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 6"/>
          <p:cNvSpPr>
            <a:spLocks noGrp="1"/>
          </p:cNvSpPr>
          <p:nvPr>
            <p:ph type="dt" sz="half" idx="10"/>
          </p:nvPr>
        </p:nvSpPr>
        <p:spPr/>
        <p:txBody>
          <a:bodyPr/>
          <a:lstStyle/>
          <a:p>
            <a:fld id="{C5E3A2AD-D38E-44C0-AC71-D1DCC5FE838B}" type="datetime1">
              <a:rPr kumimoji="1" lang="ja-JP" altLang="en-US" smtClean="0"/>
              <a:pPr/>
              <a:t>2017/2/9</a:t>
            </a:fld>
            <a:endParaRPr kumimoji="1" lang="ja-JP" altLang="en-US"/>
          </a:p>
        </p:txBody>
      </p:sp>
      <p:sp>
        <p:nvSpPr>
          <p:cNvPr id="8" name="フッター プレースホルダ 7"/>
          <p:cNvSpPr>
            <a:spLocks noGrp="1"/>
          </p:cNvSpPr>
          <p:nvPr>
            <p:ph type="ftr" sz="quarter" idx="11"/>
          </p:nvPr>
        </p:nvSpPr>
        <p:spPr/>
        <p:txBody>
          <a:bodyPr/>
          <a:lstStyle/>
          <a:p>
            <a:endParaRPr kumimoji="1" lang="ja-JP" altLang="en-US"/>
          </a:p>
        </p:txBody>
      </p:sp>
      <p:sp>
        <p:nvSpPr>
          <p:cNvPr id="9" name="スライド番号プレースホルダ 8"/>
          <p:cNvSpPr>
            <a:spLocks noGrp="1"/>
          </p:cNvSpPr>
          <p:nvPr>
            <p:ph type="sldNum" sz="quarter" idx="12"/>
          </p:nvPr>
        </p:nvSpPr>
        <p:spPr/>
        <p:txBody>
          <a:bodyPr/>
          <a:lstStyle/>
          <a:p>
            <a:fld id="{D2D8002D-B5B0-4BAC-B1F6-782DDCCE6D9C}" type="slidenum">
              <a:rPr kumimoji="1" lang="ja-JP" altLang="en-US" smtClean="0"/>
              <a:pPr/>
              <a:t>‹#›</a:t>
            </a:fld>
            <a:endParaRPr kumimoji="1" lang="ja-JP"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日付プレースホルダ 2"/>
          <p:cNvSpPr>
            <a:spLocks noGrp="1"/>
          </p:cNvSpPr>
          <p:nvPr>
            <p:ph type="dt" sz="half" idx="10"/>
          </p:nvPr>
        </p:nvSpPr>
        <p:spPr/>
        <p:txBody>
          <a:bodyPr/>
          <a:lstStyle/>
          <a:p>
            <a:fld id="{687A4D50-E579-4282-8F9A-0E9B8D177CC2}" type="datetime1">
              <a:rPr kumimoji="1" lang="ja-JP" altLang="en-US" smtClean="0"/>
              <a:pPr/>
              <a:t>2017/2/9</a:t>
            </a:fld>
            <a:endParaRPr kumimoji="1" lang="ja-JP" altLang="en-US"/>
          </a:p>
        </p:txBody>
      </p:sp>
      <p:sp>
        <p:nvSpPr>
          <p:cNvPr id="4" name="フッター プレースホルダ 3"/>
          <p:cNvSpPr>
            <a:spLocks noGrp="1"/>
          </p:cNvSpPr>
          <p:nvPr>
            <p:ph type="ftr" sz="quarter" idx="11"/>
          </p:nvPr>
        </p:nvSpPr>
        <p:spPr/>
        <p:txBody>
          <a:bodyPr/>
          <a:lstStyle/>
          <a:p>
            <a:endParaRPr kumimoji="1" lang="ja-JP" altLang="en-US"/>
          </a:p>
        </p:txBody>
      </p:sp>
      <p:sp>
        <p:nvSpPr>
          <p:cNvPr id="5" name="スライド番号プレースホルダ 4"/>
          <p:cNvSpPr>
            <a:spLocks noGrp="1"/>
          </p:cNvSpPr>
          <p:nvPr>
            <p:ph type="sldNum" sz="quarter" idx="12"/>
          </p:nvPr>
        </p:nvSpPr>
        <p:spPr/>
        <p:txBody>
          <a:bodyPr/>
          <a:lstStyle/>
          <a:p>
            <a:fld id="{D2D8002D-B5B0-4BAC-B1F6-782DDCCE6D9C}" type="slidenum">
              <a:rPr kumimoji="1" lang="ja-JP" altLang="en-US" smtClean="0"/>
              <a:pPr/>
              <a:t>‹#›</a:t>
            </a:fld>
            <a:endParaRPr kumimoji="1" lang="ja-JP"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8D82BCF0-5705-4300-B680-CCDF2EAB5FE2}" type="datetime1">
              <a:rPr kumimoji="1" lang="ja-JP" altLang="en-US" smtClean="0"/>
              <a:pPr/>
              <a:t>2017/2/9</a:t>
            </a:fld>
            <a:endParaRPr kumimoji="1" lang="ja-JP" altLang="en-US"/>
          </a:p>
        </p:txBody>
      </p:sp>
      <p:sp>
        <p:nvSpPr>
          <p:cNvPr id="3" name="フッター プレースホルダ 2"/>
          <p:cNvSpPr>
            <a:spLocks noGrp="1"/>
          </p:cNvSpPr>
          <p:nvPr>
            <p:ph type="ftr" sz="quarter" idx="11"/>
          </p:nvPr>
        </p:nvSpPr>
        <p:spPr/>
        <p:txBody>
          <a:bodyPr/>
          <a:lstStyle/>
          <a:p>
            <a:endParaRPr kumimoji="1" lang="ja-JP" altLang="en-US"/>
          </a:p>
        </p:txBody>
      </p:sp>
      <p:sp>
        <p:nvSpPr>
          <p:cNvPr id="4" name="スライド番号プレースホルダ 3"/>
          <p:cNvSpPr>
            <a:spLocks noGrp="1"/>
          </p:cNvSpPr>
          <p:nvPr>
            <p:ph type="sldNum" sz="quarter" idx="12"/>
          </p:nvPr>
        </p:nvSpPr>
        <p:spPr/>
        <p:txBody>
          <a:bodyPr/>
          <a:lstStyle/>
          <a:p>
            <a:fld id="{D2D8002D-B5B0-4BAC-B1F6-782DDCCE6D9C}" type="slidenum">
              <a:rPr kumimoji="1" lang="ja-JP" altLang="en-US" smtClean="0"/>
              <a:pPr/>
              <a:t>‹#›</a:t>
            </a:fld>
            <a:endParaRPr kumimoji="1" lang="ja-JP"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fld id="{13066D89-42B7-45F2-A91E-68BBC0B9E8B6}" type="datetime1">
              <a:rPr kumimoji="1" lang="ja-JP" altLang="en-US" smtClean="0"/>
              <a:pPr/>
              <a:t>2017/2/9</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pPr/>
              <a:t>‹#›</a:t>
            </a:fld>
            <a:endParaRPr kumimoji="1" lang="ja-JP"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fld id="{5136898A-DBC7-4342-95DA-1A78E4CF758E}" type="datetime1">
              <a:rPr kumimoji="1" lang="ja-JP" altLang="en-US" smtClean="0"/>
              <a:pPr/>
              <a:t>2017/2/9</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pPr/>
              <a:t>‹#›</a:t>
            </a:fld>
            <a:endParaRPr kumimoji="1" lang="ja-JP"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D2BFB9B-E8BC-4DC6-A9D6-3A2AE0C270FA}" type="datetime1">
              <a:rPr kumimoji="1" lang="ja-JP" altLang="en-US" smtClean="0"/>
              <a:pPr/>
              <a:t>2017/2/9</a:t>
            </a:fld>
            <a:endParaRPr kumimoji="1" lang="ja-JP" altLang="en-US"/>
          </a:p>
        </p:txBody>
      </p:sp>
      <p:sp>
        <p:nvSpPr>
          <p:cNvPr id="5" name="フッター プレースホルダ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2D8002D-B5B0-4BAC-B1F6-782DDCCE6D9C}" type="slidenum">
              <a:rPr kumimoji="1" lang="ja-JP" altLang="en-US" smtClean="0"/>
              <a:pPr/>
              <a:t>‹#›</a:t>
            </a:fld>
            <a:endParaRPr kumimoji="1" lang="ja-JP"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1741B41-AEC1-476E-B5DA-9F92E6191BFD}" type="datetimeFigureOut">
              <a:rPr kumimoji="1" lang="ja-JP" altLang="en-US" smtClean="0"/>
              <a:pPr/>
              <a:t>2017/2/9</a:t>
            </a:fld>
            <a:endParaRPr kumimoji="1" lang="ja-JP" altLang="en-US"/>
          </a:p>
        </p:txBody>
      </p:sp>
      <p:sp>
        <p:nvSpPr>
          <p:cNvPr id="5" name="フッター プレースホルダー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1C4A7D5-286F-4E6B-A062-010F7B055B91}" type="slidenum">
              <a:rPr kumimoji="1" lang="ja-JP" altLang="en-US" smtClean="0"/>
              <a:pPr/>
              <a:t>‹#›</a:t>
            </a:fld>
            <a:endParaRPr kumimoji="1" lang="ja-JP" altLang="en-US"/>
          </a:p>
        </p:txBody>
      </p:sp>
    </p:spTree>
    <p:extLst>
      <p:ext uri="{BB962C8B-B14F-4D97-AF65-F5344CB8AC3E}">
        <p14:creationId xmlns:p14="http://schemas.microsoft.com/office/powerpoint/2010/main" val="423228649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hyperlink" Target="http://eetimes.jp/ee/articles/1609/28/news019_6.html" TargetMode="External"/><Relationship Id="rId7" Type="http://schemas.openxmlformats.org/officeDocument/2006/relationships/hyperlink" Target="http://eetimes.jp/ee/articles/1607/27/news019_5.html" TargetMode="External"/><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hyperlink" Target="http://eetimes.jp/ee/articles/1608/29/news026_7.html" TargetMode="External"/><Relationship Id="rId5" Type="http://schemas.openxmlformats.org/officeDocument/2006/relationships/hyperlink" Target="http://eetimes.jp/ee/articles/1701/31/news031_8.html" TargetMode="External"/><Relationship Id="rId4" Type="http://schemas.openxmlformats.org/officeDocument/2006/relationships/hyperlink" Target="http://eetimes.jp/ee/articles/1610/28/news016_6.html"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jp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jp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hyperlink" Target="http://kobore.net/yukari/yukari.html" TargetMode="Externa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hyperlink" Target="http://eetimes.jp/" TargetMode="External"/><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hyperlink" Target="http://www.sankei.com/premium/news/160425/prm1604250004-n2.html" TargetMode="Externa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hyperlink" Target="http://biz-journal.jp/2014/05/post_4981.html" TargetMode="Externa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xml"/><Relationship Id="rId4" Type="http://schemas.openxmlformats.org/officeDocument/2006/relationships/image" Target="../media/image23.png"/></Relationships>
</file>

<file path=ppt/slides/_rels/slide5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xml"/><Relationship Id="rId5" Type="http://schemas.openxmlformats.org/officeDocument/2006/relationships/image" Target="../media/image24.png"/><Relationship Id="rId4" Type="http://schemas.openxmlformats.org/officeDocument/2006/relationships/image" Target="../media/image21.png"/></Relationships>
</file>

<file path=ppt/slides/_rels/slide5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xml"/><Relationship Id="rId4" Type="http://schemas.openxmlformats.org/officeDocument/2006/relationships/image" Target="../media/image23.png"/></Relationships>
</file>

<file path=ppt/slides/_rels/slide56.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2.png"/><Relationship Id="rId7" Type="http://schemas.openxmlformats.org/officeDocument/2006/relationships/image" Target="../media/image28.png"/><Relationship Id="rId2" Type="http://schemas.openxmlformats.org/officeDocument/2006/relationships/image" Target="../media/image21.png"/><Relationship Id="rId1" Type="http://schemas.openxmlformats.org/officeDocument/2006/relationships/slideLayout" Target="../slideLayouts/slideLayout1.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5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xml"/><Relationship Id="rId4" Type="http://schemas.openxmlformats.org/officeDocument/2006/relationships/image" Target="../media/image23.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2.png"/><Relationship Id="rId1" Type="http://schemas.openxmlformats.org/officeDocument/2006/relationships/slideLayout" Target="../slideLayouts/slideLayout1.xml"/><Relationship Id="rId4" Type="http://schemas.openxmlformats.org/officeDocument/2006/relationships/image" Target="../media/image30.png"/></Relationships>
</file>

<file path=ppt/slides/_rels/slide6.xml.rels><?xml version="1.0" encoding="UTF-8" standalone="yes"?>
<Relationships xmlns="http://schemas.openxmlformats.org/package/2006/relationships"><Relationship Id="rId3" Type="http://schemas.openxmlformats.org/officeDocument/2006/relationships/hyperlink" Target="http://biz-journal.jp/2013/10/post_3092.html" TargetMode="External"/><Relationship Id="rId2" Type="http://schemas.openxmlformats.org/officeDocument/2006/relationships/hyperlink" Target="http://biz-journal.jp/2013/11/post_3470.html" TargetMode="External"/><Relationship Id="rId1" Type="http://schemas.openxmlformats.org/officeDocument/2006/relationships/slideLayout" Target="../slideLayouts/slideLayout1.xml"/><Relationship Id="rId4" Type="http://schemas.openxmlformats.org/officeDocument/2006/relationships/hyperlink" Target="http://biz-journal.jp/2013/10/post_3019.html" TargetMode="External"/></Relationships>
</file>

<file path=ppt/slides/_rels/slide6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1.xml"/><Relationship Id="rId6" Type="http://schemas.openxmlformats.org/officeDocument/2006/relationships/hyperlink" Target="http://eetimes.jp/ee/articles/1511/30/news039_10.html" TargetMode="External"/><Relationship Id="rId5" Type="http://schemas.openxmlformats.org/officeDocument/2006/relationships/image" Target="../media/image34.png"/><Relationship Id="rId4" Type="http://schemas.openxmlformats.org/officeDocument/2006/relationships/image" Target="../media/image33.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jpe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2.png"/><Relationship Id="rId1" Type="http://schemas.openxmlformats.org/officeDocument/2006/relationships/slideLayout" Target="../slideLayouts/slideLayout1.xml"/><Relationship Id="rId5" Type="http://schemas.openxmlformats.org/officeDocument/2006/relationships/image" Target="../media/image24.png"/><Relationship Id="rId4" Type="http://schemas.openxmlformats.org/officeDocument/2006/relationships/image" Target="../media/image30.pn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hyperlink" Target="http://eetimes.jp/ee/series/3761/" TargetMode="External"/><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hyperlink" Target="https://youtu.be/GK_tzq8Fua0" TargetMode="External"/><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39.emf"/><Relationship Id="rId5" Type="http://schemas.openxmlformats.org/officeDocument/2006/relationships/image" Target="../media/image38.jpeg"/><Relationship Id="rId4" Type="http://schemas.openxmlformats.org/officeDocument/2006/relationships/image" Target="../media/image37.jpeg"/></Relationships>
</file>

<file path=ppt/slides/_rels/slide7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hyperlink" Target="http://eetimes.jp/ee/articles/1305/31/news022.html" TargetMode="External"/><Relationship Id="rId2" Type="http://schemas.openxmlformats.org/officeDocument/2006/relationships/image" Target="../media/image41.jpeg"/><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image" Target="../media/image42.emf"/><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hyperlink" Target="http://eetimes.jp/ee/series/3761/" TargetMode="External"/><Relationship Id="rId2" Type="http://schemas.openxmlformats.org/officeDocument/2006/relationships/hyperlink" Target="http://www.kobore.net/" TargetMode="Externa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899592" y="2564904"/>
            <a:ext cx="7344816" cy="1944216"/>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184" name="正方形/長方形 183"/>
          <p:cNvSpPr/>
          <p:nvPr/>
        </p:nvSpPr>
        <p:spPr>
          <a:xfrm>
            <a:off x="827584" y="1124739"/>
            <a:ext cx="7488832" cy="3231654"/>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   </a:t>
            </a:r>
            <a:r>
              <a:rPr lang="en-US" altLang="ja-JP" sz="3600" dirty="0" err="1" smtClean="0">
                <a:latin typeface="HGP創英角ﾎﾟｯﾌﾟ体" pitchFamily="50" charset="-128"/>
                <a:ea typeface="HGP創英角ﾎﾟｯﾌﾟ体" pitchFamily="50" charset="-128"/>
              </a:rPr>
              <a:t>CSAJ</a:t>
            </a:r>
            <a:r>
              <a:rPr lang="en-US" altLang="ja-JP" sz="3600" dirty="0" smtClean="0">
                <a:latin typeface="HGP創英角ﾎﾟｯﾌﾟ体" pitchFamily="50" charset="-128"/>
                <a:ea typeface="HGP創英角ﾎﾟｯﾌﾟ体" pitchFamily="50" charset="-128"/>
              </a:rPr>
              <a:t> </a:t>
            </a:r>
            <a:r>
              <a:rPr lang="ja-JP" altLang="en-US" sz="3600" dirty="0">
                <a:latin typeface="HGP創英角ﾎﾟｯﾌﾟ体" pitchFamily="50" charset="-128"/>
                <a:ea typeface="HGP創英角ﾎﾟｯﾌﾟ体" pitchFamily="50" charset="-128"/>
              </a:rPr>
              <a:t> 人工知能（</a:t>
            </a:r>
            <a:r>
              <a:rPr lang="en-US" altLang="ja-JP" sz="3600" dirty="0">
                <a:latin typeface="HGP創英角ﾎﾟｯﾌﾟ体" pitchFamily="50" charset="-128"/>
                <a:ea typeface="HGP創英角ﾎﾟｯﾌﾟ体" pitchFamily="50" charset="-128"/>
              </a:rPr>
              <a:t>AI</a:t>
            </a:r>
            <a:r>
              <a:rPr lang="ja-JP" altLang="en-US" sz="3600" dirty="0">
                <a:latin typeface="HGP創英角ﾎﾟｯﾌﾟ体" pitchFamily="50" charset="-128"/>
                <a:ea typeface="HGP創英角ﾎﾟｯﾌﾟ体" pitchFamily="50" charset="-128"/>
              </a:rPr>
              <a:t>）技術研究会 </a:t>
            </a:r>
            <a:r>
              <a:rPr lang="ja-JP" altLang="en-US" sz="3600" dirty="0" smtClean="0">
                <a:latin typeface="HGP創英角ﾎﾟｯﾌﾟ体" pitchFamily="50" charset="-128"/>
                <a:ea typeface="HGP創英角ﾎﾟｯﾌﾟ体" pitchFamily="50" charset="-128"/>
              </a:rPr>
              <a:t>主催</a:t>
            </a:r>
            <a:endParaRPr lang="en-US" altLang="ja-JP" sz="3600" dirty="0" smtClean="0">
              <a:latin typeface="HGP創英角ﾎﾟｯﾌﾟ体" pitchFamily="50" charset="-128"/>
              <a:ea typeface="HGP創英角ﾎﾟｯﾌﾟ体" pitchFamily="50" charset="-128"/>
            </a:endParaRPr>
          </a:p>
          <a:p>
            <a:pPr algn="ctr"/>
            <a:endParaRPr lang="en-US" altLang="ja-JP" sz="3600" dirty="0" smtClean="0">
              <a:latin typeface="HGP創英角ﾎﾟｯﾌﾟ体" pitchFamily="50" charset="-128"/>
              <a:ea typeface="HGP創英角ﾎﾟｯﾌﾟ体" pitchFamily="50" charset="-128"/>
            </a:endParaRPr>
          </a:p>
          <a:p>
            <a:pPr algn="ctr"/>
            <a:r>
              <a:rPr lang="en-US" altLang="ja-JP" sz="4800" dirty="0" smtClean="0">
                <a:latin typeface="HGP創英角ﾎﾟｯﾌﾟ体" pitchFamily="50" charset="-128"/>
                <a:ea typeface="HGP創英角ﾎﾟｯﾌﾟ体" pitchFamily="50" charset="-128"/>
              </a:rPr>
              <a:t>AI</a:t>
            </a:r>
            <a:r>
              <a:rPr lang="ja-JP" altLang="en-US" sz="4800" dirty="0">
                <a:latin typeface="HGP創英角ﾎﾟｯﾌﾟ体" pitchFamily="50" charset="-128"/>
                <a:ea typeface="HGP創英角ﾎﾟｯﾌﾟ体" pitchFamily="50" charset="-128"/>
              </a:rPr>
              <a:t>ブームの終焉 </a:t>
            </a:r>
            <a:endParaRPr lang="en-US" altLang="ja-JP" sz="4800" dirty="0" smtClean="0">
              <a:latin typeface="HGP創英角ﾎﾟｯﾌﾟ体" pitchFamily="50" charset="-128"/>
              <a:ea typeface="HGP創英角ﾎﾟｯﾌﾟ体" pitchFamily="50" charset="-128"/>
            </a:endParaRPr>
          </a:p>
          <a:p>
            <a:pPr algn="ctr"/>
            <a:r>
              <a:rPr lang="en-US" altLang="ja-JP" sz="4800" dirty="0" smtClean="0">
                <a:latin typeface="HGP創英角ﾎﾟｯﾌﾟ体" pitchFamily="50" charset="-128"/>
                <a:ea typeface="HGP創英角ﾎﾟｯﾌﾟ体" pitchFamily="50" charset="-128"/>
              </a:rPr>
              <a:t>-</a:t>
            </a:r>
            <a:r>
              <a:rPr lang="en-US" altLang="ja-JP" sz="4800" dirty="0">
                <a:latin typeface="HGP創英角ﾎﾟｯﾌﾟ体" pitchFamily="50" charset="-128"/>
                <a:ea typeface="HGP創英角ﾎﾟｯﾌﾟ体" pitchFamily="50" charset="-128"/>
              </a:rPr>
              <a:t>End of the Boom-</a:t>
            </a:r>
            <a:endParaRPr lang="en-US" altLang="ja-JP" sz="4800" dirty="0" smtClean="0">
              <a:latin typeface="HGP創英角ﾎﾟｯﾌﾟ体" pitchFamily="50" charset="-128"/>
              <a:ea typeface="HGP創英角ﾎﾟｯﾌﾟ体" pitchFamily="50" charset="-128"/>
            </a:endParaRPr>
          </a:p>
        </p:txBody>
      </p:sp>
      <p:sp>
        <p:nvSpPr>
          <p:cNvPr id="185" name="正方形/長方形 184"/>
          <p:cNvSpPr/>
          <p:nvPr/>
        </p:nvSpPr>
        <p:spPr>
          <a:xfrm>
            <a:off x="3635896" y="5157192"/>
            <a:ext cx="5273146" cy="1077218"/>
          </a:xfrm>
          <a:prstGeom prst="rect">
            <a:avLst/>
          </a:prstGeom>
        </p:spPr>
        <p:txBody>
          <a:bodyPr wrap="square">
            <a:spAutoFit/>
          </a:bodyPr>
          <a:lstStyle/>
          <a:p>
            <a:pPr algn="r"/>
            <a:r>
              <a:rPr lang="en-US" altLang="ja-JP" sz="3200" smtClean="0">
                <a:latin typeface="HGP創英角ﾎﾟｯﾌﾟ体" pitchFamily="50" charset="-128"/>
                <a:ea typeface="HGP創英角ﾎﾟｯﾌﾟ体" pitchFamily="50" charset="-128"/>
              </a:rPr>
              <a:t>2016</a:t>
            </a:r>
            <a:r>
              <a:rPr lang="ja-JP" altLang="en-US" sz="3200" smtClean="0">
                <a:latin typeface="HGP創英角ﾎﾟｯﾌﾟ体" pitchFamily="50" charset="-128"/>
                <a:ea typeface="HGP創英角ﾎﾟｯﾌﾟ体" pitchFamily="50" charset="-128"/>
              </a:rPr>
              <a:t>年</a:t>
            </a:r>
            <a:r>
              <a:rPr lang="en-US" altLang="ja-JP" sz="3200">
                <a:latin typeface="HGP創英角ﾎﾟｯﾌﾟ体" pitchFamily="50" charset="-128"/>
                <a:ea typeface="HGP創英角ﾎﾟｯﾌﾟ体" pitchFamily="50" charset="-128"/>
              </a:rPr>
              <a:t>2</a:t>
            </a:r>
            <a:r>
              <a:rPr lang="ja-JP" altLang="en-US" sz="3200" smtClean="0">
                <a:latin typeface="HGP創英角ﾎﾟｯﾌﾟ体" pitchFamily="50" charset="-128"/>
                <a:ea typeface="HGP創英角ﾎﾟｯﾌﾟ体" pitchFamily="50" charset="-128"/>
              </a:rPr>
              <a:t>月</a:t>
            </a:r>
            <a:r>
              <a:rPr lang="en-US" altLang="ja-JP" sz="3200" smtClean="0">
                <a:latin typeface="HGP創英角ﾎﾟｯﾌﾟ体" pitchFamily="50" charset="-128"/>
                <a:ea typeface="HGP創英角ﾎﾟｯﾌﾟ体" pitchFamily="50" charset="-128"/>
              </a:rPr>
              <a:t>10</a:t>
            </a:r>
            <a:r>
              <a:rPr lang="ja-JP" altLang="en-US" sz="3200" smtClean="0">
                <a:latin typeface="HGP創英角ﾎﾟｯﾌﾟ体" pitchFamily="50" charset="-128"/>
                <a:ea typeface="HGP創英角ﾎﾟｯﾌﾟ体" pitchFamily="50" charset="-128"/>
              </a:rPr>
              <a:t>日 </a:t>
            </a:r>
            <a:endParaRPr lang="en-US" altLang="ja-JP" sz="3200" dirty="0" smtClean="0">
              <a:latin typeface="HGP創英角ﾎﾟｯﾌﾟ体" pitchFamily="50" charset="-128"/>
              <a:ea typeface="HGP創英角ﾎﾟｯﾌﾟ体" pitchFamily="50" charset="-128"/>
            </a:endParaRPr>
          </a:p>
          <a:p>
            <a:pPr algn="r"/>
            <a:r>
              <a:rPr lang="ja-JP" altLang="en-US" sz="3200" dirty="0" smtClean="0">
                <a:latin typeface="HGP創英角ﾎﾟｯﾌﾟ体" pitchFamily="50" charset="-128"/>
                <a:ea typeface="HGP創英角ﾎﾟｯﾌﾟ体" pitchFamily="50" charset="-128"/>
              </a:rPr>
              <a:t>江端智一</a:t>
            </a:r>
            <a:endParaRPr lang="en-US" altLang="ja-JP" sz="3200" dirty="0" smtClean="0">
              <a:latin typeface="HGP創英角ﾎﾟｯﾌﾟ体" pitchFamily="50" charset="-128"/>
              <a:ea typeface="HGP創英角ﾎﾟｯﾌﾟ体" pitchFamily="50" charset="-128"/>
            </a:endParaRPr>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1</a:t>
            </a:fld>
            <a:endParaRPr kumimoji="1" lang="ja-JP" altLang="en-US"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043608" y="2113690"/>
            <a:ext cx="7344816" cy="2539446"/>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10" name="正方形/長方形 9"/>
          <p:cNvSpPr/>
          <p:nvPr/>
        </p:nvSpPr>
        <p:spPr>
          <a:xfrm>
            <a:off x="1076704" y="2372248"/>
            <a:ext cx="7272808" cy="2062103"/>
          </a:xfrm>
          <a:prstGeom prst="rect">
            <a:avLst/>
          </a:prstGeom>
        </p:spPr>
        <p:txBody>
          <a:bodyPr wrap="square">
            <a:spAutoFit/>
          </a:bodyPr>
          <a:lstStyle/>
          <a:p>
            <a:pPr algn="ctr"/>
            <a:r>
              <a:rPr lang="ja-JP" altLang="en-US" sz="4800" dirty="0" smtClean="0">
                <a:latin typeface="HGP創英角ﾎﾟｯﾌﾟ体" pitchFamily="50" charset="-128"/>
                <a:ea typeface="HGP創英角ﾎﾟｯﾌﾟ体" pitchFamily="50" charset="-128"/>
              </a:rPr>
              <a:t>第</a:t>
            </a:r>
            <a:r>
              <a:rPr lang="en-US" altLang="ja-JP" sz="4800" dirty="0" smtClean="0">
                <a:latin typeface="HGP創英角ﾎﾟｯﾌﾟ体" pitchFamily="50" charset="-128"/>
                <a:ea typeface="HGP創英角ﾎﾟｯﾌﾟ体" pitchFamily="50" charset="-128"/>
              </a:rPr>
              <a:t>1</a:t>
            </a:r>
            <a:r>
              <a:rPr lang="ja-JP" altLang="en-US" sz="4800" dirty="0" smtClean="0">
                <a:latin typeface="HGP創英角ﾎﾟｯﾌﾟ体" pitchFamily="50" charset="-128"/>
                <a:ea typeface="HGP創英角ﾎﾟｯﾌﾟ体" pitchFamily="50" charset="-128"/>
              </a:rPr>
              <a:t>章</a:t>
            </a:r>
            <a:r>
              <a:rPr lang="en-US" altLang="ja-JP" sz="4800" dirty="0" smtClean="0">
                <a:latin typeface="HGP創英角ﾎﾟｯﾌﾟ体" pitchFamily="50" charset="-128"/>
                <a:ea typeface="HGP創英角ﾎﾟｯﾌﾟ体" pitchFamily="50" charset="-128"/>
              </a:rPr>
              <a:t/>
            </a:r>
            <a:br>
              <a:rPr lang="en-US" altLang="ja-JP" sz="4800" dirty="0" smtClean="0">
                <a:latin typeface="HGP創英角ﾎﾟｯﾌﾟ体" pitchFamily="50" charset="-128"/>
                <a:ea typeface="HGP創英角ﾎﾟｯﾌﾟ体" pitchFamily="50" charset="-128"/>
              </a:rPr>
            </a:br>
            <a:endParaRPr lang="en-US" altLang="ja-JP" sz="2800" dirty="0" smtClean="0">
              <a:latin typeface="HGP創英角ﾎﾟｯﾌﾟ体" pitchFamily="50" charset="-128"/>
              <a:ea typeface="HGP創英角ﾎﾟｯﾌﾟ体" pitchFamily="50" charset="-128"/>
            </a:endParaRPr>
          </a:p>
          <a:p>
            <a:pPr algn="ctr"/>
            <a:r>
              <a:rPr lang="en-US" altLang="ja-JP" sz="4800" smtClean="0">
                <a:latin typeface="HGP創英角ﾎﾟｯﾌﾟ体" pitchFamily="50" charset="-128"/>
                <a:ea typeface="HGP創英角ﾎﾟｯﾌﾟ体" pitchFamily="50" charset="-128"/>
              </a:rPr>
              <a:t>AI</a:t>
            </a:r>
            <a:r>
              <a:rPr lang="ja-JP" altLang="en-US" sz="4800" smtClean="0">
                <a:latin typeface="HGP創英角ﾎﾟｯﾌﾟ体" pitchFamily="50" charset="-128"/>
                <a:ea typeface="HGP創英角ﾎﾟｯﾌﾟ体" pitchFamily="50" charset="-128"/>
              </a:rPr>
              <a:t>と</a:t>
            </a:r>
            <a:r>
              <a:rPr lang="ja-JP" altLang="en-US" sz="4800" dirty="0" smtClean="0">
                <a:latin typeface="HGP創英角ﾎﾟｯﾌﾟ体" pitchFamily="50" charset="-128"/>
                <a:ea typeface="HGP創英角ﾎﾟｯﾌﾟ体" pitchFamily="50" charset="-128"/>
              </a:rPr>
              <a:t>私</a:t>
            </a:r>
            <a:endParaRPr lang="en-US" altLang="ja-JP" sz="4800" dirty="0" smtClean="0">
              <a:latin typeface="HGP創英角ﾎﾟｯﾌﾟ体" pitchFamily="50" charset="-128"/>
              <a:ea typeface="HGP創英角ﾎﾟｯﾌﾟ体" pitchFamily="50" charset="-128"/>
            </a:endParaRPr>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10</a:t>
            </a:fld>
            <a:endParaRPr kumimoji="1" lang="ja-JP" altLang="en-US"/>
          </a:p>
        </p:txBody>
      </p:sp>
    </p:spTree>
    <p:extLst>
      <p:ext uri="{BB962C8B-B14F-4D97-AF65-F5344CB8AC3E}">
        <p14:creationId xmlns:p14="http://schemas.microsoft.com/office/powerpoint/2010/main" val="361179627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23910" y="5949280"/>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「できるはず」と「できる」の間の凄い距離</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28" name="正方形/長方形 527"/>
          <p:cNvSpPr/>
          <p:nvPr/>
        </p:nvSpPr>
        <p:spPr>
          <a:xfrm>
            <a:off x="0" y="118373"/>
            <a:ext cx="9144000" cy="646331"/>
          </a:xfrm>
          <a:prstGeom prst="rect">
            <a:avLst/>
          </a:prstGeom>
        </p:spPr>
        <p:txBody>
          <a:bodyPr wrap="square">
            <a:spAutoFit/>
          </a:bodyPr>
          <a:lstStyle/>
          <a:p>
            <a:pPr algn="ctr"/>
            <a:r>
              <a:rPr lang="en-US" altLang="ja-JP" sz="3600" smtClean="0">
                <a:latin typeface="HGP創英角ﾎﾟｯﾌﾟ体" pitchFamily="50" charset="-128"/>
                <a:ea typeface="HGP創英角ﾎﾟｯﾌﾟ体" pitchFamily="50" charset="-128"/>
              </a:rPr>
              <a:t>AI</a:t>
            </a:r>
            <a:r>
              <a:rPr lang="ja-JP" altLang="en-US" sz="3600" smtClean="0">
                <a:latin typeface="HGP創英角ﾎﾟｯﾌﾟ体" pitchFamily="50" charset="-128"/>
                <a:ea typeface="HGP創英角ﾎﾟｯﾌﾟ体" pitchFamily="50" charset="-128"/>
              </a:rPr>
              <a:t>と私の関係</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7" name="正方形/長方形 6"/>
          <p:cNvSpPr/>
          <p:nvPr/>
        </p:nvSpPr>
        <p:spPr>
          <a:xfrm>
            <a:off x="107504" y="886356"/>
            <a:ext cx="8892480" cy="5001369"/>
          </a:xfrm>
          <a:prstGeom prst="rect">
            <a:avLst/>
          </a:prstGeom>
        </p:spPr>
        <p:txBody>
          <a:bodyPr wrap="square">
            <a:spAutoFit/>
          </a:bodyPr>
          <a:lstStyle/>
          <a:p>
            <a:r>
              <a:rPr lang="ja-JP" altLang="en-US" sz="3200" dirty="0">
                <a:solidFill>
                  <a:srgbClr val="0000CC"/>
                </a:solidFill>
                <a:latin typeface="HGP創英角ﾎﾟｯﾌﾟ体" pitchFamily="50" charset="-128"/>
                <a:ea typeface="HGP創英角ﾎﾟｯﾌﾟ体" pitchFamily="50" charset="-128"/>
              </a:rPr>
              <a:t> </a:t>
            </a:r>
            <a:r>
              <a:rPr lang="ja-JP" altLang="en-US" sz="3200" dirty="0" smtClean="0">
                <a:solidFill>
                  <a:srgbClr val="0000CC"/>
                </a:solidFill>
                <a:latin typeface="HGP創英角ﾎﾟｯﾌﾟ体" pitchFamily="50" charset="-128"/>
                <a:ea typeface="HGP創英角ﾎﾟｯﾌﾟ体" pitchFamily="50" charset="-128"/>
              </a:rPr>
              <a:t>            第</a:t>
            </a:r>
            <a:r>
              <a:rPr lang="en-US" altLang="ja-JP" sz="3200" dirty="0" smtClean="0">
                <a:solidFill>
                  <a:srgbClr val="0000CC"/>
                </a:solidFill>
                <a:latin typeface="HGP創英角ﾎﾟｯﾌﾟ体" pitchFamily="50" charset="-128"/>
                <a:ea typeface="HGP創英角ﾎﾟｯﾌﾟ体" pitchFamily="50" charset="-128"/>
              </a:rPr>
              <a:t>2</a:t>
            </a:r>
            <a:r>
              <a:rPr lang="ja-JP" altLang="en-US" sz="3200" dirty="0" smtClean="0">
                <a:solidFill>
                  <a:srgbClr val="0000CC"/>
                </a:solidFill>
                <a:latin typeface="HGP創英角ﾎﾟｯﾌﾟ体" pitchFamily="50" charset="-128"/>
                <a:ea typeface="HGP創英角ﾎﾟｯﾌﾟ体" pitchFamily="50" charset="-128"/>
              </a:rPr>
              <a:t>次人工知能ブームの敗残兵</a:t>
            </a:r>
            <a:r>
              <a:rPr lang="en-US" altLang="ja-JP" sz="3200" dirty="0" smtClean="0">
                <a:solidFill>
                  <a:srgbClr val="0000CC"/>
                </a:solidFill>
                <a:latin typeface="HGP創英角ﾎﾟｯﾌﾟ体" pitchFamily="50" charset="-128"/>
                <a:ea typeface="HGP創英角ﾎﾟｯﾌﾟ体" pitchFamily="50" charset="-128"/>
              </a:rPr>
              <a:t/>
            </a:r>
            <a:br>
              <a:rPr lang="en-US" altLang="ja-JP" sz="3200" dirty="0" smtClean="0">
                <a:solidFill>
                  <a:srgbClr val="0000CC"/>
                </a:solidFill>
                <a:latin typeface="HGP創英角ﾎﾟｯﾌﾟ体" pitchFamily="50" charset="-128"/>
                <a:ea typeface="HGP創英角ﾎﾟｯﾌﾟ体" pitchFamily="50" charset="-128"/>
              </a:rPr>
            </a:br>
            <a:endParaRPr lang="en-US" altLang="ja-JP" sz="1100" dirty="0" smtClean="0">
              <a:solidFill>
                <a:srgbClr val="0000CC"/>
              </a:solidFill>
              <a:latin typeface="HGP創英角ﾎﾟｯﾌﾟ体" pitchFamily="50" charset="-128"/>
              <a:ea typeface="HGP創英角ﾎﾟｯﾌﾟ体" pitchFamily="50" charset="-128"/>
            </a:endParaRPr>
          </a:p>
          <a:p>
            <a:r>
              <a:rPr lang="ja-JP" altLang="en-US" dirty="0" smtClean="0">
                <a:latin typeface="HGP創英角ﾎﾟｯﾌﾟ体" pitchFamily="50" charset="-128"/>
                <a:ea typeface="HGP創英角ﾎﾟｯﾌﾟ体" pitchFamily="50" charset="-128"/>
              </a:rPr>
              <a:t>   </a:t>
            </a:r>
            <a:r>
              <a:rPr lang="en-US" altLang="ja-JP" sz="2800" dirty="0" smtClean="0">
                <a:latin typeface="HGP創英角ﾎﾟｯﾌﾟ体" pitchFamily="50" charset="-128"/>
                <a:ea typeface="HGP創英角ﾎﾟｯﾌﾟ体" pitchFamily="50" charset="-128"/>
              </a:rPr>
              <a:t>(1)</a:t>
            </a:r>
            <a:r>
              <a:rPr lang="ja-JP" altLang="en-US" sz="2800" dirty="0" smtClean="0">
                <a:latin typeface="HGP創英角ﾎﾟｯﾌﾟ体" pitchFamily="50" charset="-128"/>
                <a:ea typeface="HGP創英角ﾎﾟｯﾌﾟ体" pitchFamily="50" charset="-128"/>
              </a:rPr>
              <a:t> いわゆる「ファジィ</a:t>
            </a:r>
            <a:r>
              <a:rPr lang="en-US" altLang="ja-JP" sz="2800" dirty="0" smtClean="0">
                <a:latin typeface="HGP創英角ﾎﾟｯﾌﾟ体" pitchFamily="50" charset="-128"/>
                <a:ea typeface="HGP創英角ﾎﾟｯﾌﾟ体" pitchFamily="50" charset="-128"/>
              </a:rPr>
              <a:t>&amp;</a:t>
            </a:r>
            <a:r>
              <a:rPr lang="ja-JP" altLang="en-US" sz="2800" dirty="0" smtClean="0">
                <a:latin typeface="HGP創英角ﾎﾟｯﾌﾟ体" pitchFamily="50" charset="-128"/>
                <a:ea typeface="HGP創英角ﾎﾟｯﾌﾟ体" pitchFamily="50" charset="-128"/>
              </a:rPr>
              <a:t>ニューロ」</a:t>
            </a:r>
            <a:r>
              <a:rPr lang="en-US" altLang="ja-JP" sz="2800" dirty="0" smtClean="0">
                <a:latin typeface="HGP創英角ﾎﾟｯﾌﾟ体" pitchFamily="50" charset="-128"/>
                <a:ea typeface="HGP創英角ﾎﾟｯﾌﾟ体" pitchFamily="50" charset="-128"/>
              </a:rPr>
              <a:t/>
            </a:r>
            <a:br>
              <a:rPr lang="en-US" altLang="ja-JP" sz="2800" dirty="0" smtClean="0">
                <a:latin typeface="HGP創英角ﾎﾟｯﾌﾟ体" pitchFamily="50" charset="-128"/>
                <a:ea typeface="HGP創英角ﾎﾟｯﾌﾟ体" pitchFamily="50" charset="-128"/>
              </a:rPr>
            </a:br>
            <a:r>
              <a:rPr lang="ja-JP" altLang="en-US" sz="2800" dirty="0" smtClean="0">
                <a:latin typeface="HGP創英角ﾎﾟｯﾌﾟ体" pitchFamily="50" charset="-128"/>
                <a:ea typeface="HGP創英角ﾎﾟｯﾌﾟ体" pitchFamily="50" charset="-128"/>
              </a:rPr>
              <a:t>       が、今と同じようにブームに</a:t>
            </a:r>
            <a:r>
              <a:rPr lang="en-US" altLang="ja-JP" sz="2800" dirty="0" smtClean="0">
                <a:latin typeface="HGP創英角ﾎﾟｯﾌﾟ体" pitchFamily="50" charset="-128"/>
                <a:ea typeface="HGP創英角ﾎﾟｯﾌﾟ体" pitchFamily="50" charset="-128"/>
              </a:rPr>
              <a:t/>
            </a:r>
            <a:br>
              <a:rPr lang="en-US" altLang="ja-JP" sz="2800" dirty="0" smtClean="0">
                <a:latin typeface="HGP創英角ﾎﾟｯﾌﾟ体" pitchFamily="50" charset="-128"/>
                <a:ea typeface="HGP創英角ﾎﾟｯﾌﾟ体" pitchFamily="50" charset="-128"/>
              </a:rPr>
            </a:br>
            <a:r>
              <a:rPr lang="ja-JP" altLang="en-US" sz="2800" dirty="0" smtClean="0">
                <a:latin typeface="HGP創英角ﾎﾟｯﾌﾟ体" pitchFamily="50" charset="-128"/>
                <a:ea typeface="HGP創英角ﾎﾟｯﾌﾟ体" pitchFamily="50" charset="-128"/>
              </a:rPr>
              <a:t>       なっていた時代に、大学で</a:t>
            </a:r>
            <a:endParaRPr lang="en-US" altLang="ja-JP" sz="2800" dirty="0" smtClean="0">
              <a:latin typeface="HGP創英角ﾎﾟｯﾌﾟ体" pitchFamily="50" charset="-128"/>
              <a:ea typeface="HGP創英角ﾎﾟｯﾌﾟ体" pitchFamily="50" charset="-128"/>
            </a:endParaRPr>
          </a:p>
          <a:p>
            <a:r>
              <a:rPr lang="ja-JP" altLang="en-US" sz="2800" dirty="0">
                <a:latin typeface="HGP創英角ﾎﾟｯﾌﾟ体" pitchFamily="50" charset="-128"/>
                <a:ea typeface="HGP創英角ﾎﾟｯﾌﾟ体" pitchFamily="50" charset="-128"/>
              </a:rPr>
              <a:t> </a:t>
            </a:r>
            <a:r>
              <a:rPr lang="ja-JP" altLang="en-US" sz="2800" dirty="0" smtClean="0">
                <a:latin typeface="HGP創英角ﾎﾟｯﾌﾟ体" pitchFamily="50" charset="-128"/>
                <a:ea typeface="HGP創英角ﾎﾟｯﾌﾟ体" pitchFamily="50" charset="-128"/>
              </a:rPr>
              <a:t>      「人工知能チーム」を立ち上げ</a:t>
            </a:r>
            <a:endParaRPr lang="en-US" altLang="ja-JP" sz="2800" dirty="0" smtClean="0">
              <a:latin typeface="HGP創英角ﾎﾟｯﾌﾟ体" pitchFamily="50" charset="-128"/>
              <a:ea typeface="HGP創英角ﾎﾟｯﾌﾟ体" pitchFamily="50" charset="-128"/>
            </a:endParaRPr>
          </a:p>
          <a:p>
            <a:r>
              <a:rPr lang="ja-JP" altLang="en-US" sz="1200" dirty="0" smtClean="0">
                <a:latin typeface="HGP創英角ﾎﾟｯﾌﾟ体" pitchFamily="50" charset="-128"/>
                <a:ea typeface="HGP創英角ﾎﾟｯﾌﾟ体" pitchFamily="50" charset="-128"/>
              </a:rPr>
              <a:t> </a:t>
            </a:r>
            <a:endParaRPr lang="en-US" altLang="ja-JP" sz="1200" dirty="0" smtClean="0">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a:t>
            </a:r>
            <a:r>
              <a:rPr lang="en-US" altLang="ja-JP" sz="2800" dirty="0" smtClean="0">
                <a:latin typeface="HGP創英角ﾎﾟｯﾌﾟ体" pitchFamily="50" charset="-128"/>
                <a:ea typeface="HGP創英角ﾎﾟｯﾌﾟ体" pitchFamily="50" charset="-128"/>
              </a:rPr>
              <a:t>(2)</a:t>
            </a:r>
            <a:r>
              <a:rPr lang="ja-JP" altLang="en-US" sz="2800" dirty="0" smtClean="0">
                <a:latin typeface="HGP創英角ﾎﾟｯﾌﾟ体" pitchFamily="50" charset="-128"/>
                <a:ea typeface="HGP創英角ﾎﾟｯﾌﾟ体" pitchFamily="50" charset="-128"/>
              </a:rPr>
              <a:t> </a:t>
            </a:r>
            <a:r>
              <a:rPr lang="en-US" altLang="ja-JP" sz="2800" dirty="0" smtClean="0">
                <a:latin typeface="HGP創英角ﾎﾟｯﾌﾟ体" pitchFamily="50" charset="-128"/>
                <a:ea typeface="HGP創英角ﾎﾟｯﾌﾟ体" pitchFamily="50" charset="-128"/>
              </a:rPr>
              <a:t>AI</a:t>
            </a:r>
            <a:r>
              <a:rPr lang="ja-JP" altLang="en-US" sz="2800" dirty="0" smtClean="0">
                <a:latin typeface="HGP創英角ﾎﾟｯﾌﾟ体" pitchFamily="50" charset="-128"/>
                <a:ea typeface="HGP創英角ﾎﾟｯﾌﾟ体" pitchFamily="50" charset="-128"/>
              </a:rPr>
              <a:t>を実装した</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モノ</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が、</a:t>
            </a:r>
            <a:endParaRPr lang="en-US" altLang="ja-JP" sz="2800" dirty="0" smtClean="0">
              <a:latin typeface="HGP創英角ﾎﾟｯﾌﾟ体" pitchFamily="50" charset="-128"/>
              <a:ea typeface="HGP創英角ﾎﾟｯﾌﾟ体" pitchFamily="50" charset="-128"/>
            </a:endParaRPr>
          </a:p>
          <a:p>
            <a:r>
              <a:rPr lang="ja-JP" altLang="en-US" sz="2800" dirty="0">
                <a:latin typeface="HGP創英角ﾎﾟｯﾌﾟ体" pitchFamily="50" charset="-128"/>
                <a:ea typeface="HGP創英角ﾎﾟｯﾌﾟ体" pitchFamily="50" charset="-128"/>
              </a:rPr>
              <a:t> </a:t>
            </a:r>
            <a:r>
              <a:rPr lang="ja-JP" altLang="en-US" sz="2800" dirty="0" smtClean="0">
                <a:latin typeface="HGP創英角ﾎﾟｯﾌﾟ体" pitchFamily="50" charset="-128"/>
                <a:ea typeface="HGP創英角ﾎﾟｯﾌﾟ体" pitchFamily="50" charset="-128"/>
              </a:rPr>
              <a:t>       驚くほど</a:t>
            </a:r>
            <a:r>
              <a:rPr lang="ja-JP" altLang="en-US" sz="2800" dirty="0" smtClean="0">
                <a:solidFill>
                  <a:srgbClr val="FF0000"/>
                </a:solidFill>
                <a:latin typeface="HGP創英角ﾎﾟｯﾌﾟ体" pitchFamily="50" charset="-128"/>
                <a:ea typeface="HGP創英角ﾎﾟｯﾌﾟ体" pitchFamily="50" charset="-128"/>
              </a:rPr>
              <a:t>上手く動かな</a:t>
            </a:r>
            <a:r>
              <a:rPr lang="en-US" altLang="ja-JP" sz="2800" dirty="0" smtClean="0">
                <a:solidFill>
                  <a:srgbClr val="FF0000"/>
                </a:solidFill>
                <a:latin typeface="HGP創英角ﾎﾟｯﾌﾟ体" pitchFamily="50" charset="-128"/>
                <a:ea typeface="HGP創英角ﾎﾟｯﾌﾟ体" pitchFamily="50" charset="-128"/>
              </a:rPr>
              <a:t/>
            </a:r>
            <a:br>
              <a:rPr lang="en-US" altLang="ja-JP" sz="2800" dirty="0" smtClean="0">
                <a:solidFill>
                  <a:srgbClr val="FF0000"/>
                </a:solidFill>
                <a:latin typeface="HGP創英角ﾎﾟｯﾌﾟ体" pitchFamily="50" charset="-128"/>
                <a:ea typeface="HGP創英角ﾎﾟｯﾌﾟ体" pitchFamily="50" charset="-128"/>
              </a:rPr>
            </a:br>
            <a:r>
              <a:rPr lang="ja-JP" altLang="en-US" sz="2800" dirty="0" smtClean="0">
                <a:solidFill>
                  <a:srgbClr val="FF0000"/>
                </a:solidFill>
                <a:latin typeface="HGP創英角ﾎﾟｯﾌﾟ体" pitchFamily="50" charset="-128"/>
                <a:ea typeface="HGP創英角ﾎﾟｯﾌﾟ体" pitchFamily="50" charset="-128"/>
              </a:rPr>
              <a:t>        い</a:t>
            </a:r>
            <a:r>
              <a:rPr lang="ja-JP" altLang="en-US" sz="2800" dirty="0">
                <a:latin typeface="HGP創英角ﾎﾟｯﾌﾟ体" pitchFamily="50" charset="-128"/>
                <a:ea typeface="HGP創英角ﾎﾟｯﾌﾟ体" pitchFamily="50" charset="-128"/>
              </a:rPr>
              <a:t>ことを、</a:t>
            </a:r>
            <a:r>
              <a:rPr lang="ja-JP" altLang="en-US" sz="2800" dirty="0" smtClean="0">
                <a:latin typeface="HGP創英角ﾎﾟｯﾌﾟ体" pitchFamily="50" charset="-128"/>
                <a:ea typeface="HGP創英角ﾎﾟｯﾌﾟ体" pitchFamily="50" charset="-128"/>
              </a:rPr>
              <a:t>思い知った</a:t>
            </a:r>
            <a:endParaRPr lang="en-US" altLang="ja-JP" sz="2800" dirty="0" smtClean="0">
              <a:latin typeface="HGP創英角ﾎﾟｯﾌﾟ体" pitchFamily="50" charset="-128"/>
              <a:ea typeface="HGP創英角ﾎﾟｯﾌﾟ体" pitchFamily="50" charset="-128"/>
            </a:endParaRPr>
          </a:p>
          <a:p>
            <a:r>
              <a:rPr lang="ja-JP" altLang="en-US" sz="1200" dirty="0">
                <a:latin typeface="HGP創英角ﾎﾟｯﾌﾟ体" pitchFamily="50" charset="-128"/>
                <a:ea typeface="HGP創英角ﾎﾟｯﾌﾟ体" pitchFamily="50" charset="-128"/>
              </a:rPr>
              <a:t> </a:t>
            </a:r>
            <a:endParaRPr lang="en-US" altLang="ja-JP" sz="1200" dirty="0" smtClean="0">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a:t>
            </a:r>
            <a:r>
              <a:rPr lang="en-US" altLang="ja-JP" sz="2800" dirty="0" smtClean="0">
                <a:latin typeface="HGP創英角ﾎﾟｯﾌﾟ体" pitchFamily="50" charset="-128"/>
                <a:ea typeface="HGP創英角ﾎﾟｯﾌﾟ体" pitchFamily="50" charset="-128"/>
              </a:rPr>
              <a:t>(3)</a:t>
            </a:r>
            <a:r>
              <a:rPr lang="ja-JP" altLang="en-US" sz="2800" dirty="0" smtClean="0">
                <a:latin typeface="HGP創英角ﾎﾟｯﾌﾟ体" pitchFamily="50" charset="-128"/>
                <a:ea typeface="HGP創英角ﾎﾟｯﾌﾟ体" pitchFamily="50" charset="-128"/>
              </a:rPr>
              <a:t> その後、ブームの反動から</a:t>
            </a:r>
            <a:endParaRPr lang="en-US" altLang="ja-JP" sz="2800" dirty="0" smtClean="0">
              <a:latin typeface="HGP創英角ﾎﾟｯﾌﾟ体" pitchFamily="50" charset="-128"/>
              <a:ea typeface="HGP創英角ﾎﾟｯﾌﾟ体" pitchFamily="50" charset="-128"/>
            </a:endParaRPr>
          </a:p>
          <a:p>
            <a:r>
              <a:rPr lang="ja-JP" altLang="en-US" sz="2800" dirty="0">
                <a:latin typeface="HGP創英角ﾎﾟｯﾌﾟ体" pitchFamily="50" charset="-128"/>
                <a:ea typeface="HGP創英角ﾎﾟｯﾌﾟ体" pitchFamily="50" charset="-128"/>
              </a:rPr>
              <a:t> </a:t>
            </a:r>
            <a:r>
              <a:rPr lang="ja-JP" altLang="en-US" sz="2800" dirty="0" smtClean="0">
                <a:latin typeface="HGP創英角ﾎﾟｯﾌﾟ体" pitchFamily="50" charset="-128"/>
                <a:ea typeface="HGP創英角ﾎﾟｯﾌﾟ体" pitchFamily="50" charset="-128"/>
              </a:rPr>
              <a:t>       「</a:t>
            </a:r>
            <a:r>
              <a:rPr lang="en-US" altLang="ja-JP" sz="2800" dirty="0" smtClean="0">
                <a:solidFill>
                  <a:srgbClr val="FF0000"/>
                </a:solidFill>
                <a:latin typeface="HGP創英角ﾎﾟｯﾌﾟ体" pitchFamily="50" charset="-128"/>
                <a:ea typeface="HGP創英角ﾎﾟｯﾌﾟ体" pitchFamily="50" charset="-128"/>
              </a:rPr>
              <a:t>AI</a:t>
            </a:r>
            <a:r>
              <a:rPr lang="ja-JP" altLang="en-US" sz="2800" dirty="0" smtClean="0">
                <a:solidFill>
                  <a:srgbClr val="FF0000"/>
                </a:solidFill>
                <a:latin typeface="HGP創英角ﾎﾟｯﾌﾟ体" pitchFamily="50" charset="-128"/>
                <a:ea typeface="HGP創英角ﾎﾟｯﾌﾟ体" pitchFamily="50" charset="-128"/>
              </a:rPr>
              <a:t>パージ</a:t>
            </a:r>
            <a:r>
              <a:rPr lang="en-US" altLang="ja-JP" sz="2800" dirty="0" smtClean="0">
                <a:solidFill>
                  <a:srgbClr val="FF0000"/>
                </a:solidFill>
                <a:latin typeface="HGP創英角ﾎﾟｯﾌﾟ体" pitchFamily="50" charset="-128"/>
                <a:ea typeface="HGP創英角ﾎﾟｯﾌﾟ体" pitchFamily="50" charset="-128"/>
              </a:rPr>
              <a:t>(</a:t>
            </a:r>
            <a:r>
              <a:rPr lang="ja-JP" altLang="en-US" sz="2800" dirty="0" smtClean="0">
                <a:solidFill>
                  <a:srgbClr val="FF0000"/>
                </a:solidFill>
                <a:latin typeface="HGP創英角ﾎﾟｯﾌﾟ体" pitchFamily="50" charset="-128"/>
                <a:ea typeface="HGP創英角ﾎﾟｯﾌﾟ体" pitchFamily="50" charset="-128"/>
              </a:rPr>
              <a:t>粛清</a:t>
            </a:r>
            <a:r>
              <a:rPr lang="en-US" altLang="ja-JP" sz="2800" dirty="0" smtClean="0">
                <a:solidFill>
                  <a:srgbClr val="FF0000"/>
                </a:solidFill>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」が開始。</a:t>
            </a:r>
            <a:r>
              <a:rPr lang="en-US" altLang="ja-JP" sz="2800" dirty="0" smtClean="0">
                <a:latin typeface="HGP創英角ﾎﾟｯﾌﾟ体" pitchFamily="50" charset="-128"/>
                <a:ea typeface="HGP創英角ﾎﾟｯﾌﾟ体" pitchFamily="50" charset="-128"/>
              </a:rPr>
              <a:t>“AI</a:t>
            </a:r>
            <a:r>
              <a:rPr lang="ja-JP" altLang="en-US" sz="2800" dirty="0" smtClean="0">
                <a:latin typeface="HGP創英角ﾎﾟｯﾌﾟ体" pitchFamily="50" charset="-128"/>
                <a:ea typeface="HGP創英角ﾎﾟｯﾌﾟ体" pitchFamily="50" charset="-128"/>
              </a:rPr>
              <a:t>研究員</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の痕跡を消す</a:t>
            </a:r>
            <a:endParaRPr lang="en-US" altLang="ja-JP" sz="2800" dirty="0" smtClean="0">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p:txBody>
          <a:bodyPr/>
          <a:lstStyle/>
          <a:p>
            <a:fld id="{D2D8002D-B5B0-4BAC-B1F6-782DDCCE6D9C}" type="slidenum">
              <a:rPr kumimoji="1" lang="ja-JP" altLang="en-US" smtClean="0"/>
              <a:pPr/>
              <a:t>11</a:t>
            </a:fld>
            <a:endParaRPr kumimoji="1" lang="ja-JP" altLang="en-US" dirty="0"/>
          </a:p>
        </p:txBody>
      </p:sp>
      <p:pic>
        <p:nvPicPr>
          <p:cNvPr id="3" name="図 2"/>
          <p:cNvPicPr>
            <a:picLocks noChangeAspect="1"/>
          </p:cNvPicPr>
          <p:nvPr/>
        </p:nvPicPr>
        <p:blipFill>
          <a:blip r:embed="rId2"/>
          <a:stretch>
            <a:fillRect/>
          </a:stretch>
        </p:blipFill>
        <p:spPr>
          <a:xfrm>
            <a:off x="5652120" y="1484784"/>
            <a:ext cx="3058294" cy="1619097"/>
          </a:xfrm>
          <a:prstGeom prst="rect">
            <a:avLst/>
          </a:prstGeom>
        </p:spPr>
      </p:pic>
      <p:sp>
        <p:nvSpPr>
          <p:cNvPr id="9" name="正方形/長方形 8"/>
          <p:cNvSpPr/>
          <p:nvPr/>
        </p:nvSpPr>
        <p:spPr>
          <a:xfrm>
            <a:off x="5436096" y="3140968"/>
            <a:ext cx="3528392" cy="369332"/>
          </a:xfrm>
          <a:prstGeom prst="rect">
            <a:avLst/>
          </a:prstGeom>
          <a:noFill/>
        </p:spPr>
        <p:txBody>
          <a:bodyPr wrap="square">
            <a:spAutoFit/>
          </a:bodyPr>
          <a:lstStyle/>
          <a:p>
            <a:pPr algn="ctr"/>
            <a:r>
              <a:rPr lang="ja-JP" altLang="en-US" smtClean="0">
                <a:latin typeface="HGP創英角ﾎﾟｯﾌﾟ体" pitchFamily="50" charset="-128"/>
                <a:ea typeface="HGP創英角ﾎﾟｯﾌﾟ体" pitchFamily="50" charset="-128"/>
              </a:rPr>
              <a:t>自作の</a:t>
            </a:r>
            <a:r>
              <a:rPr lang="en-US" altLang="ja-JP" smtClean="0">
                <a:latin typeface="HGP創英角ﾎﾟｯﾌﾟ体" pitchFamily="50" charset="-128"/>
                <a:ea typeface="HGP創英角ﾎﾟｯﾌﾟ体" pitchFamily="50" charset="-128"/>
              </a:rPr>
              <a:t>(</a:t>
            </a:r>
            <a:r>
              <a:rPr lang="ja-JP" altLang="en-US" smtClean="0">
                <a:latin typeface="HGP創英角ﾎﾟｯﾌﾟ体" pitchFamily="50" charset="-128"/>
                <a:ea typeface="HGP創英角ﾎﾟｯﾌﾟ体" pitchFamily="50" charset="-128"/>
              </a:rPr>
              <a:t>リモコン</a:t>
            </a:r>
            <a:r>
              <a:rPr lang="en-US" altLang="ja-JP" smtClean="0">
                <a:latin typeface="HGP創英角ﾎﾟｯﾌﾟ体" pitchFamily="50" charset="-128"/>
                <a:ea typeface="HGP創英角ﾎﾟｯﾌﾟ体" pitchFamily="50" charset="-128"/>
              </a:rPr>
              <a:t>)</a:t>
            </a:r>
            <a:r>
              <a:rPr lang="ja-JP" altLang="en-US" smtClean="0">
                <a:latin typeface="HGP創英角ﾎﾟｯﾌﾟ体" pitchFamily="50" charset="-128"/>
                <a:ea typeface="HGP創英角ﾎﾟｯﾌﾟ体" pitchFamily="50" charset="-128"/>
              </a:rPr>
              <a:t>ファジィカー</a:t>
            </a:r>
            <a:endParaRPr lang="en-US" altLang="ja-JP" dirty="0">
              <a:latin typeface="HGP創英角ﾎﾟｯﾌﾟ体" pitchFamily="50" charset="-128"/>
              <a:ea typeface="HGP創英角ﾎﾟｯﾌﾟ体" pitchFamily="50" charset="-128"/>
            </a:endParaRPr>
          </a:p>
        </p:txBody>
      </p:sp>
      <p:pic>
        <p:nvPicPr>
          <p:cNvPr id="2050" name="Picture 2" descr="http://www.kobore.net/desperation_tom.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52120" y="3501008"/>
            <a:ext cx="2520280" cy="18902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1510285"/>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0" y="2996952"/>
            <a:ext cx="9144000" cy="830997"/>
          </a:xfrm>
          <a:prstGeom prst="rect">
            <a:avLst/>
          </a:prstGeom>
        </p:spPr>
        <p:txBody>
          <a:bodyPr wrap="square">
            <a:spAutoFit/>
          </a:bodyPr>
          <a:lstStyle/>
          <a:p>
            <a:pPr algn="ctr"/>
            <a:r>
              <a:rPr lang="ja-JP" altLang="en-US" sz="4800" dirty="0" smtClean="0">
                <a:latin typeface="HGP創英角ﾎﾟｯﾌﾟ体" pitchFamily="50" charset="-128"/>
                <a:ea typeface="HGP創英角ﾎﾟｯﾌﾟ体" pitchFamily="50" charset="-128"/>
              </a:rPr>
              <a:t>人工知能</a:t>
            </a:r>
            <a:r>
              <a:rPr lang="en-US" altLang="ja-JP" sz="4800" dirty="0">
                <a:latin typeface="HGP創英角ﾎﾟｯﾌﾟ体" pitchFamily="50" charset="-128"/>
                <a:ea typeface="HGP創英角ﾎﾟｯﾌﾟ体" pitchFamily="50" charset="-128"/>
              </a:rPr>
              <a:t>(</a:t>
            </a:r>
            <a:r>
              <a:rPr lang="en-US" altLang="ja-JP" sz="4800" dirty="0" smtClean="0">
                <a:latin typeface="HGP創英角ﾎﾟｯﾌﾟ体" pitchFamily="50" charset="-128"/>
                <a:ea typeface="HGP創英角ﾎﾟｯﾌﾟ体" pitchFamily="50" charset="-128"/>
              </a:rPr>
              <a:t>AI)</a:t>
            </a:r>
            <a:r>
              <a:rPr lang="ja-JP" altLang="en-US" sz="4800" dirty="0" smtClean="0">
                <a:latin typeface="HGP創英角ﾎﾟｯﾌﾟ体" pitchFamily="50" charset="-128"/>
                <a:ea typeface="HGP創英角ﾎﾟｯﾌﾟ体" pitchFamily="50" charset="-128"/>
              </a:rPr>
              <a:t> </a:t>
            </a:r>
            <a:r>
              <a:rPr lang="en-US" altLang="ja-JP" sz="4800" dirty="0" smtClean="0">
                <a:latin typeface="HGP創英角ﾎﾟｯﾌﾟ体" pitchFamily="50" charset="-128"/>
                <a:ea typeface="HGP創英角ﾎﾟｯﾌﾟ体" pitchFamily="50" charset="-128"/>
              </a:rPr>
              <a:t>=</a:t>
            </a:r>
            <a:r>
              <a:rPr lang="ja-JP" altLang="en-US" sz="4800" dirty="0" smtClean="0">
                <a:latin typeface="HGP創英角ﾎﾟｯﾌﾟ体" pitchFamily="50" charset="-128"/>
                <a:ea typeface="HGP創英角ﾎﾟｯﾌﾟ体" pitchFamily="50" charset="-128"/>
              </a:rPr>
              <a:t> </a:t>
            </a:r>
            <a:r>
              <a:rPr lang="ja-JP" altLang="en-US" sz="4800" dirty="0">
                <a:latin typeface="HGP創英角ﾎﾟｯﾌﾟ体" pitchFamily="50" charset="-128"/>
                <a:ea typeface="HGP創英角ﾎﾟｯﾌﾟ体" pitchFamily="50" charset="-128"/>
              </a:rPr>
              <a:t>ソフトウェア</a:t>
            </a:r>
            <a:endParaRPr lang="en-US" altLang="ja-JP" sz="4800" dirty="0" smtClean="0">
              <a:latin typeface="HGP創英角ﾎﾟｯﾌﾟ体" pitchFamily="50" charset="-128"/>
              <a:ea typeface="HGP創英角ﾎﾟｯﾌﾟ体" pitchFamily="50" charset="-128"/>
            </a:endParaRPr>
          </a:p>
        </p:txBody>
      </p:sp>
      <p:sp>
        <p:nvSpPr>
          <p:cNvPr id="3"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12</a:t>
            </a:fld>
            <a:endParaRPr kumimoji="1" lang="ja-JP" altLang="en-US" dirty="0"/>
          </a:p>
        </p:txBody>
      </p:sp>
    </p:spTree>
    <p:extLst>
      <p:ext uri="{BB962C8B-B14F-4D97-AF65-F5344CB8AC3E}">
        <p14:creationId xmlns:p14="http://schemas.microsoft.com/office/powerpoint/2010/main" val="224560433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23910" y="5733256"/>
            <a:ext cx="8912586" cy="1080120"/>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人間の知能のように</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見せる</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、プログラム</a:t>
            </a:r>
            <a:endParaRPr lang="en-US" altLang="ja-JP" sz="3600" smtClean="0">
              <a:solidFill>
                <a:schemeClr val="bg1"/>
              </a:solidFill>
              <a:latin typeface="HGP創英角ﾎﾟｯﾌﾟ体" pitchFamily="50" charset="-128"/>
              <a:ea typeface="HGP創英角ﾎﾟｯﾌﾟ体" pitchFamily="50" charset="-128"/>
            </a:endParaRPr>
          </a:p>
          <a:p>
            <a:pPr algn="ct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アルゴリズム</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があるだけ</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7" name="正方形/長方形 6"/>
          <p:cNvSpPr/>
          <p:nvPr/>
        </p:nvSpPr>
        <p:spPr>
          <a:xfrm>
            <a:off x="107504" y="828001"/>
            <a:ext cx="8892480" cy="584775"/>
          </a:xfrm>
          <a:prstGeom prst="rect">
            <a:avLst/>
          </a:prstGeom>
        </p:spPr>
        <p:txBody>
          <a:bodyPr wrap="square">
            <a:spAutoFit/>
          </a:bodyPr>
          <a:lstStyle/>
          <a:p>
            <a:pPr algn="ct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人工知能</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という技術は、どこにもない</a:t>
            </a:r>
            <a:endParaRPr lang="en-US" altLang="ja-JP" sz="2800" dirty="0" smtClean="0">
              <a:solidFill>
                <a:srgbClr val="0000CC"/>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p:txBody>
          <a:bodyPr/>
          <a:lstStyle/>
          <a:p>
            <a:fld id="{D2D8002D-B5B0-4BAC-B1F6-782DDCCE6D9C}" type="slidenum">
              <a:rPr kumimoji="1" lang="ja-JP" altLang="en-US" smtClean="0"/>
              <a:pPr/>
              <a:t>13</a:t>
            </a:fld>
            <a:endParaRPr kumimoji="1" lang="ja-JP" altLang="en-US" dirty="0"/>
          </a:p>
        </p:txBody>
      </p:sp>
      <p:sp>
        <p:nvSpPr>
          <p:cNvPr id="12" name="正方形/長方形 11"/>
          <p:cNvSpPr/>
          <p:nvPr/>
        </p:nvSpPr>
        <p:spPr>
          <a:xfrm>
            <a:off x="0" y="118373"/>
            <a:ext cx="9144000" cy="646331"/>
          </a:xfrm>
          <a:prstGeom prst="rect">
            <a:avLst/>
          </a:prstGeom>
        </p:spPr>
        <p:txBody>
          <a:bodyPr wrap="square">
            <a:spAutoFit/>
          </a:bodyPr>
          <a:lstStyle/>
          <a:p>
            <a:pPr algn="ctr"/>
            <a:r>
              <a:rPr lang="en-US" altLang="ja-JP" sz="3600" smtClean="0">
                <a:latin typeface="HGP創英角ﾎﾟｯﾌﾟ体" pitchFamily="50" charset="-128"/>
                <a:ea typeface="HGP創英角ﾎﾟｯﾌﾟ体" pitchFamily="50" charset="-128"/>
              </a:rPr>
              <a:t>AI(</a:t>
            </a:r>
            <a:r>
              <a:rPr lang="ja-JP" altLang="en-US" sz="3600" smtClean="0">
                <a:latin typeface="HGP創英角ﾎﾟｯﾌﾟ体" pitchFamily="50" charset="-128"/>
                <a:ea typeface="HGP創英角ﾎﾟｯﾌﾟ体" pitchFamily="50" charset="-128"/>
              </a:rPr>
              <a:t>人工知能</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とは何だ？</a:t>
            </a:r>
            <a:endParaRPr lang="en-US" altLang="ja-JP" sz="3600" dirty="0" smtClean="0">
              <a:latin typeface="HGP創英角ﾎﾟｯﾌﾟ体" pitchFamily="50" charset="-128"/>
              <a:ea typeface="HGP創英角ﾎﾟｯﾌﾟ体" pitchFamily="50" charset="-128"/>
            </a:endParaRPr>
          </a:p>
        </p:txBody>
      </p:sp>
      <p:sp>
        <p:nvSpPr>
          <p:cNvPr id="13" name="角丸四角形 12"/>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pic>
        <p:nvPicPr>
          <p:cNvPr id="14" name="図 13"/>
          <p:cNvPicPr>
            <a:picLocks noChangeAspect="1"/>
          </p:cNvPicPr>
          <p:nvPr/>
        </p:nvPicPr>
        <p:blipFill>
          <a:blip r:embed="rId2"/>
          <a:stretch>
            <a:fillRect/>
          </a:stretch>
        </p:blipFill>
        <p:spPr>
          <a:xfrm>
            <a:off x="1778918" y="1670525"/>
            <a:ext cx="5374000" cy="3481089"/>
          </a:xfrm>
          <a:prstGeom prst="rect">
            <a:avLst/>
          </a:prstGeom>
        </p:spPr>
      </p:pic>
      <p:sp>
        <p:nvSpPr>
          <p:cNvPr id="15" name="Rectangle 24"/>
          <p:cNvSpPr>
            <a:spLocks noChangeArrowheads="1"/>
          </p:cNvSpPr>
          <p:nvPr/>
        </p:nvSpPr>
        <p:spPr bwMode="auto">
          <a:xfrm>
            <a:off x="904176" y="4447042"/>
            <a:ext cx="2842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0" lang="ja-JP" altLang="en-US"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hlinkClick r:id="rId3"/>
              </a:rPr>
              <a:t>エキスパート</a:t>
            </a:r>
            <a:endParaRPr kumimoji="0" lang="en-US" altLang="ja-JP" sz="2400" b="0" i="0" u="none" strike="noStrike" cap="none" normalizeH="0" baseline="0" dirty="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6" name="Rectangle 24"/>
          <p:cNvSpPr>
            <a:spLocks noChangeArrowheads="1"/>
          </p:cNvSpPr>
          <p:nvPr/>
        </p:nvSpPr>
        <p:spPr bwMode="auto">
          <a:xfrm>
            <a:off x="6659779" y="3241999"/>
            <a:ext cx="20301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■機械学習</a:t>
            </a:r>
            <a:endPar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7" name="Rectangle 24"/>
          <p:cNvSpPr>
            <a:spLocks noChangeArrowheads="1"/>
          </p:cNvSpPr>
          <p:nvPr/>
        </p:nvSpPr>
        <p:spPr bwMode="auto">
          <a:xfrm>
            <a:off x="714094" y="2442553"/>
            <a:ext cx="2842192" cy="353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4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■自然言語処理</a:t>
            </a:r>
            <a:endParaRPr kumimoji="0" lang="en-US" altLang="ja-JP"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8" name="正方形/長方形 17"/>
          <p:cNvSpPr/>
          <p:nvPr/>
        </p:nvSpPr>
        <p:spPr>
          <a:xfrm>
            <a:off x="542150" y="4078238"/>
            <a:ext cx="3457033" cy="461665"/>
          </a:xfrm>
          <a:prstGeom prst="rect">
            <a:avLst/>
          </a:prstGeom>
        </p:spPr>
        <p:txBody>
          <a:bodyPr wrap="square">
            <a:spAutoFit/>
          </a:bodyPr>
          <a:lstStyle/>
          <a:p>
            <a:r>
              <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■事例ベース</a:t>
            </a:r>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推論</a:t>
            </a:r>
            <a:endPar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9" name="正方形/長方形 18"/>
          <p:cNvSpPr/>
          <p:nvPr/>
        </p:nvSpPr>
        <p:spPr>
          <a:xfrm>
            <a:off x="4492798" y="4972276"/>
            <a:ext cx="4477901" cy="461665"/>
          </a:xfrm>
          <a:prstGeom prst="rect">
            <a:avLst/>
          </a:prstGeom>
        </p:spPr>
        <p:txBody>
          <a:bodyPr wrap="square">
            <a:spAutoFit/>
          </a:bodyPr>
          <a:lstStyle/>
          <a:p>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hlinkClick r:id="rId4"/>
              </a:rPr>
              <a:t>ベイジアンネットワーク</a:t>
            </a:r>
            <a:endPar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0" name="正方形/長方形 19"/>
          <p:cNvSpPr/>
          <p:nvPr/>
        </p:nvSpPr>
        <p:spPr>
          <a:xfrm>
            <a:off x="3352991" y="5302833"/>
            <a:ext cx="3798377" cy="461665"/>
          </a:xfrm>
          <a:prstGeom prst="rect">
            <a:avLst/>
          </a:prstGeom>
        </p:spPr>
        <p:txBody>
          <a:bodyPr wrap="square">
            <a:spAutoFit/>
          </a:bodyPr>
          <a:lstStyle/>
          <a:p>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hlinkClick r:id="rId5"/>
              </a:rPr>
              <a:t>遺伝的アルゴリズム</a:t>
            </a:r>
            <a:endPar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1" name="正方形/長方形 20"/>
          <p:cNvSpPr/>
          <p:nvPr/>
        </p:nvSpPr>
        <p:spPr>
          <a:xfrm>
            <a:off x="2932317" y="1340768"/>
            <a:ext cx="1832924" cy="461665"/>
          </a:xfrm>
          <a:prstGeom prst="rect">
            <a:avLst/>
          </a:prstGeom>
        </p:spPr>
        <p:txBody>
          <a:bodyPr wrap="square">
            <a:spAutoFit/>
          </a:bodyPr>
          <a:lstStyle/>
          <a:p>
            <a:r>
              <a:rPr lang="ja-JP" altLang="en-US" sz="24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■確率論</a:t>
            </a:r>
          </a:p>
        </p:txBody>
      </p:sp>
      <p:sp>
        <p:nvSpPr>
          <p:cNvPr id="22" name="正方形/長方形 21"/>
          <p:cNvSpPr/>
          <p:nvPr/>
        </p:nvSpPr>
        <p:spPr>
          <a:xfrm>
            <a:off x="1575378" y="1682574"/>
            <a:ext cx="2238951" cy="461665"/>
          </a:xfrm>
          <a:prstGeom prst="rect">
            <a:avLst/>
          </a:prstGeom>
        </p:spPr>
        <p:txBody>
          <a:bodyPr wrap="square">
            <a:spAutoFit/>
          </a:bodyPr>
          <a:lstStyle/>
          <a:p>
            <a:r>
              <a:rPr lang="ja-JP" altLang="en-US" sz="24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統計処理</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3" name="正方形/長方形 22"/>
          <p:cNvSpPr/>
          <p:nvPr/>
        </p:nvSpPr>
        <p:spPr>
          <a:xfrm>
            <a:off x="5927190" y="2118770"/>
            <a:ext cx="2238951" cy="461665"/>
          </a:xfrm>
          <a:prstGeom prst="rect">
            <a:avLst/>
          </a:prstGeom>
        </p:spPr>
        <p:txBody>
          <a:bodyPr wrap="square">
            <a:spAutoFit/>
          </a:bodyPr>
          <a:lstStyle/>
          <a:p>
            <a:r>
              <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■制約理論</a:t>
            </a:r>
          </a:p>
        </p:txBody>
      </p:sp>
      <p:sp>
        <p:nvSpPr>
          <p:cNvPr id="24" name="正方形/長方形 23"/>
          <p:cNvSpPr/>
          <p:nvPr/>
        </p:nvSpPr>
        <p:spPr>
          <a:xfrm>
            <a:off x="6416577" y="2852936"/>
            <a:ext cx="1339890" cy="461665"/>
          </a:xfrm>
          <a:prstGeom prst="rect">
            <a:avLst/>
          </a:prstGeom>
        </p:spPr>
        <p:txBody>
          <a:bodyPr wrap="square">
            <a:spAutoFit/>
          </a:bodyPr>
          <a:lstStyle/>
          <a:p>
            <a:r>
              <a:rPr lang="en-US" altLang="ja-JP" sz="24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 OR</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5" name="正方形/長方形 24"/>
          <p:cNvSpPr/>
          <p:nvPr/>
        </p:nvSpPr>
        <p:spPr>
          <a:xfrm>
            <a:off x="6256819" y="2480125"/>
            <a:ext cx="1426896" cy="461665"/>
          </a:xfrm>
          <a:prstGeom prst="rect">
            <a:avLst/>
          </a:prstGeom>
        </p:spPr>
        <p:txBody>
          <a:bodyPr wrap="square">
            <a:spAutoFit/>
          </a:bodyPr>
          <a:lstStyle/>
          <a:p>
            <a:r>
              <a:rPr lang="ja-JP" altLang="en-US" sz="24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■探索</a:t>
            </a:r>
            <a:endParaRPr lang="en-US" altLang="ja-JP"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6" name="正方形/長方形 25"/>
          <p:cNvSpPr/>
          <p:nvPr/>
        </p:nvSpPr>
        <p:spPr>
          <a:xfrm>
            <a:off x="5495293" y="1803522"/>
            <a:ext cx="2065814" cy="461665"/>
          </a:xfrm>
          <a:prstGeom prst="rect">
            <a:avLst/>
          </a:prstGeom>
        </p:spPr>
        <p:txBody>
          <a:bodyPr wrap="square">
            <a:spAutoFit/>
          </a:bodyPr>
          <a:lstStyle/>
          <a:p>
            <a:r>
              <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■画像認識</a:t>
            </a:r>
            <a:endPar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7" name="正方形/長方形 26"/>
          <p:cNvSpPr/>
          <p:nvPr/>
        </p:nvSpPr>
        <p:spPr>
          <a:xfrm>
            <a:off x="1024549" y="2039852"/>
            <a:ext cx="2238951" cy="461665"/>
          </a:xfrm>
          <a:prstGeom prst="rect">
            <a:avLst/>
          </a:prstGeom>
        </p:spPr>
        <p:txBody>
          <a:bodyPr wrap="square">
            <a:spAutoFit/>
          </a:bodyPr>
          <a:lstStyle/>
          <a:p>
            <a:r>
              <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■音声認識</a:t>
            </a:r>
          </a:p>
        </p:txBody>
      </p:sp>
      <p:sp>
        <p:nvSpPr>
          <p:cNvPr id="28" name="正方形/長方形 27"/>
          <p:cNvSpPr/>
          <p:nvPr/>
        </p:nvSpPr>
        <p:spPr>
          <a:xfrm>
            <a:off x="1300826" y="4734738"/>
            <a:ext cx="3863060" cy="461665"/>
          </a:xfrm>
          <a:prstGeom prst="rect">
            <a:avLst/>
          </a:prstGeom>
        </p:spPr>
        <p:txBody>
          <a:bodyPr wrap="square">
            <a:spAutoFit/>
          </a:bodyPr>
          <a:lstStyle/>
          <a:p>
            <a:r>
              <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hlinkClick r:id="rId6"/>
              </a:rPr>
              <a:t>データマイニング</a:t>
            </a:r>
            <a:endPar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9" name="正方形/長方形 28"/>
          <p:cNvSpPr/>
          <p:nvPr/>
        </p:nvSpPr>
        <p:spPr>
          <a:xfrm>
            <a:off x="4492798" y="1426655"/>
            <a:ext cx="3731585" cy="461665"/>
          </a:xfrm>
          <a:prstGeom prst="rect">
            <a:avLst/>
          </a:prstGeom>
        </p:spPr>
        <p:txBody>
          <a:bodyPr wrap="square">
            <a:spAutoFit/>
          </a:bodyPr>
          <a:lstStyle/>
          <a:p>
            <a:r>
              <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最適化アルゴリズム</a:t>
            </a:r>
            <a:endPar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0" name="正方形/長方形 29"/>
          <p:cNvSpPr/>
          <p:nvPr/>
        </p:nvSpPr>
        <p:spPr>
          <a:xfrm>
            <a:off x="414975" y="2834669"/>
            <a:ext cx="2279879" cy="461665"/>
          </a:xfrm>
          <a:prstGeom prst="rect">
            <a:avLst/>
          </a:prstGeom>
        </p:spPr>
        <p:txBody>
          <a:bodyPr wrap="square">
            <a:spAutoFit/>
          </a:bodyPr>
          <a:lstStyle/>
          <a:p>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■ゲーム理論</a:t>
            </a:r>
            <a:endPar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1" name="正方形/長方形 30"/>
          <p:cNvSpPr/>
          <p:nvPr/>
        </p:nvSpPr>
        <p:spPr>
          <a:xfrm>
            <a:off x="395536" y="3658151"/>
            <a:ext cx="4925592" cy="442220"/>
          </a:xfrm>
          <a:prstGeom prst="rect">
            <a:avLst/>
          </a:prstGeom>
        </p:spPr>
        <p:txBody>
          <a:bodyPr wrap="square">
            <a:spAutoFit/>
          </a:bodyPr>
          <a:lstStyle/>
          <a:p>
            <a:r>
              <a:rPr lang="ja-JP" altLang="en-US"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自動翻訳</a:t>
            </a:r>
          </a:p>
        </p:txBody>
      </p:sp>
      <p:sp>
        <p:nvSpPr>
          <p:cNvPr id="32" name="Rectangle 24"/>
          <p:cNvSpPr>
            <a:spLocks noChangeArrowheads="1"/>
          </p:cNvSpPr>
          <p:nvPr/>
        </p:nvSpPr>
        <p:spPr bwMode="auto">
          <a:xfrm>
            <a:off x="414975" y="3315092"/>
            <a:ext cx="20301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■ニューロ</a:t>
            </a:r>
            <a:endPar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3" name="Rectangle 24"/>
          <p:cNvSpPr>
            <a:spLocks noChangeArrowheads="1"/>
          </p:cNvSpPr>
          <p:nvPr/>
        </p:nvSpPr>
        <p:spPr bwMode="auto">
          <a:xfrm>
            <a:off x="2276916" y="5086417"/>
            <a:ext cx="20301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hlinkClick r:id="rId7"/>
              </a:rPr>
              <a:t>ファジィ</a:t>
            </a:r>
            <a:endParaRPr kumimoji="0" lang="en-US" altLang="ja-JP" sz="2400" b="0" i="0" u="none" strike="noStrike" cap="none" normalizeH="0" baseline="0" dirty="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4" name="Rectangle 24"/>
          <p:cNvSpPr>
            <a:spLocks noChangeArrowheads="1"/>
          </p:cNvSpPr>
          <p:nvPr/>
        </p:nvSpPr>
        <p:spPr bwMode="auto">
          <a:xfrm>
            <a:off x="6575826" y="3674611"/>
            <a:ext cx="249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■深層学習</a:t>
            </a: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(DL)</a:t>
            </a:r>
          </a:p>
        </p:txBody>
      </p:sp>
      <p:sp>
        <p:nvSpPr>
          <p:cNvPr id="35" name="正方形/長方形 34"/>
          <p:cNvSpPr/>
          <p:nvPr/>
        </p:nvSpPr>
        <p:spPr>
          <a:xfrm>
            <a:off x="6206302" y="4015500"/>
            <a:ext cx="2832244" cy="830997"/>
          </a:xfrm>
          <a:prstGeom prst="rect">
            <a:avLst/>
          </a:prstGeom>
        </p:spPr>
        <p:txBody>
          <a:bodyPr wrap="square">
            <a:spAutoFit/>
          </a:bodyPr>
          <a:lstStyle/>
          <a:p>
            <a:r>
              <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ヒューマン</a:t>
            </a:r>
            <a:r>
              <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r>
            <a:br>
              <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br>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   インターフェース</a:t>
            </a:r>
            <a:endPar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6" name="正方形/長方形 35"/>
          <p:cNvSpPr/>
          <p:nvPr/>
        </p:nvSpPr>
        <p:spPr>
          <a:xfrm>
            <a:off x="5701881" y="4666926"/>
            <a:ext cx="3370110" cy="461665"/>
          </a:xfrm>
          <a:prstGeom prst="rect">
            <a:avLst/>
          </a:prstGeom>
        </p:spPr>
        <p:txBody>
          <a:bodyPr wrap="square">
            <a:spAutoFit/>
          </a:bodyPr>
          <a:lstStyle/>
          <a:p>
            <a:r>
              <a:rPr lang="ja-JP" altLang="en-US" sz="24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■マルチエージェント</a:t>
            </a:r>
            <a:endPar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7" name="正方形/長方形 36"/>
          <p:cNvSpPr/>
          <p:nvPr/>
        </p:nvSpPr>
        <p:spPr>
          <a:xfrm>
            <a:off x="2555776" y="2989550"/>
            <a:ext cx="3960440" cy="830997"/>
          </a:xfrm>
          <a:prstGeom prst="rect">
            <a:avLst/>
          </a:prstGeom>
        </p:spPr>
        <p:txBody>
          <a:bodyPr wrap="square">
            <a:spAutoFit/>
          </a:bodyPr>
          <a:lstStyle/>
          <a:p>
            <a:r>
              <a:rPr lang="ja-JP" altLang="en-US" sz="4800"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人工知能技術</a:t>
            </a:r>
            <a:endParaRPr lang="en-US" altLang="ja-JP" sz="4800"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41" name="正方形/長方形 40"/>
          <p:cNvSpPr/>
          <p:nvPr/>
        </p:nvSpPr>
        <p:spPr>
          <a:xfrm>
            <a:off x="3275856" y="2420888"/>
            <a:ext cx="2592287" cy="584775"/>
          </a:xfrm>
          <a:prstGeom prst="rect">
            <a:avLst/>
          </a:prstGeom>
        </p:spPr>
        <p:txBody>
          <a:bodyPr wrap="square">
            <a:spAutoFit/>
          </a:bodyPr>
          <a:lstStyle/>
          <a:p>
            <a:r>
              <a:rPr lang="en-US" altLang="ja-JP"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en-US" altLang="ja-JP"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江端が試してみたことが</a:t>
            </a:r>
            <a:endParaRPr lang="en-US" altLang="ja-JP"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    ある技術</a:t>
            </a:r>
            <a:endParaRPr lang="en-US" altLang="ja-JP" sz="16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Tree>
    <p:extLst>
      <p:ext uri="{BB962C8B-B14F-4D97-AF65-F5344CB8AC3E}">
        <p14:creationId xmlns:p14="http://schemas.microsoft.com/office/powerpoint/2010/main" val="318308144"/>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23910" y="5661248"/>
            <a:ext cx="8912586" cy="115212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自分で自分をプログラムするプログラムは、</a:t>
            </a:r>
            <a:endParaRPr lang="en-US" altLang="ja-JP" sz="3600" smtClean="0">
              <a:solidFill>
                <a:schemeClr val="bg1"/>
              </a:solidFill>
              <a:latin typeface="HGP創英角ﾎﾟｯﾌﾟ体" pitchFamily="50" charset="-128"/>
              <a:ea typeface="HGP創英角ﾎﾟｯﾌﾟ体" pitchFamily="50" charset="-128"/>
            </a:endParaRPr>
          </a:p>
          <a:p>
            <a:pPr algn="ctr"/>
            <a:r>
              <a:rPr lang="en-US" altLang="ja-JP" sz="3600">
                <a:solidFill>
                  <a:schemeClr val="bg1"/>
                </a:solidFill>
                <a:latin typeface="HGP創英角ﾎﾟｯﾌﾟ体" pitchFamily="50" charset="-128"/>
                <a:ea typeface="HGP創英角ﾎﾟｯﾌﾟ体" pitchFamily="50" charset="-128"/>
              </a:rPr>
              <a:t>(</a:t>
            </a:r>
            <a:r>
              <a:rPr lang="ja-JP" altLang="en-US" sz="3600">
                <a:solidFill>
                  <a:schemeClr val="bg1"/>
                </a:solidFill>
                <a:latin typeface="HGP創英角ﾎﾟｯﾌﾟ体" pitchFamily="50" charset="-128"/>
                <a:ea typeface="HGP創英角ﾎﾟｯﾌﾟ体" pitchFamily="50" charset="-128"/>
              </a:rPr>
              <a:t>特許出願は</a:t>
            </a:r>
            <a:r>
              <a:rPr lang="ja-JP" altLang="en-US" sz="3600" smtClean="0">
                <a:solidFill>
                  <a:schemeClr val="bg1"/>
                </a:solidFill>
                <a:latin typeface="HGP創英角ﾎﾟｯﾌﾟ体" pitchFamily="50" charset="-128"/>
                <a:ea typeface="HGP創英角ﾎﾟｯﾌﾟ体" pitchFamily="50" charset="-128"/>
              </a:rPr>
              <a:t>あるが</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使われていない</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p:txBody>
          <a:bodyPr/>
          <a:lstStyle/>
          <a:p>
            <a:fld id="{D2D8002D-B5B0-4BAC-B1F6-782DDCCE6D9C}" type="slidenum">
              <a:rPr kumimoji="1" lang="ja-JP" altLang="en-US" smtClean="0"/>
              <a:pPr/>
              <a:t>14</a:t>
            </a:fld>
            <a:endParaRPr kumimoji="1" lang="ja-JP" altLang="en-US" dirty="0"/>
          </a:p>
        </p:txBody>
      </p:sp>
      <p:sp>
        <p:nvSpPr>
          <p:cNvPr id="12" name="正方形/長方形 11"/>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プログラムごときに、一体何ができる？</a:t>
            </a:r>
            <a:endParaRPr lang="en-US" altLang="ja-JP" sz="3600" dirty="0" smtClean="0">
              <a:latin typeface="HGP創英角ﾎﾟｯﾌﾟ体" pitchFamily="50" charset="-128"/>
              <a:ea typeface="HGP創英角ﾎﾟｯﾌﾟ体" pitchFamily="50" charset="-128"/>
            </a:endParaRPr>
          </a:p>
        </p:txBody>
      </p:sp>
      <p:sp>
        <p:nvSpPr>
          <p:cNvPr id="13" name="角丸四角形 12"/>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38" name="正方形/長方形 37"/>
          <p:cNvSpPr/>
          <p:nvPr/>
        </p:nvSpPr>
        <p:spPr>
          <a:xfrm>
            <a:off x="162950" y="1395933"/>
            <a:ext cx="8729530" cy="1384995"/>
          </a:xfrm>
          <a:prstGeom prst="rect">
            <a:avLst/>
          </a:prstGeom>
        </p:spPr>
        <p:txBody>
          <a:bodyPr wrap="square">
            <a:spAutoFit/>
          </a:bodyPr>
          <a:lstStyle/>
          <a:p>
            <a:r>
              <a:rPr lang="ja-JP" altLang="en-US" sz="2800" dirty="0" smtClean="0">
                <a:latin typeface="HGP創英角ﾎﾟｯﾌﾟ体" pitchFamily="50" charset="-128"/>
                <a:ea typeface="HGP創英角ﾎﾟｯﾌﾟ体" pitchFamily="50" charset="-128"/>
              </a:rPr>
              <a:t>■「プログラム」 </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 コンピュータに対する「命令書」</a:t>
            </a:r>
            <a:endParaRPr lang="en-US" altLang="ja-JP" sz="2800" dirty="0">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コンピュータが、</a:t>
            </a:r>
            <a:r>
              <a:rPr lang="ja-JP" altLang="en-US" sz="2800" dirty="0">
                <a:latin typeface="HGP創英角ﾎﾟｯﾌﾟ体" pitchFamily="50" charset="-128"/>
                <a:ea typeface="HGP創英角ﾎﾟｯﾌﾟ体" pitchFamily="50" charset="-128"/>
              </a:rPr>
              <a:t>命令書に記載されていないことを、</a:t>
            </a:r>
            <a:r>
              <a:rPr lang="en-US" altLang="ja-JP" sz="2800" dirty="0" smtClean="0">
                <a:latin typeface="HGP創英角ﾎﾟｯﾌﾟ体" pitchFamily="50" charset="-128"/>
                <a:ea typeface="HGP創英角ﾎﾟｯﾌﾟ体" pitchFamily="50" charset="-128"/>
              </a:rPr>
              <a:t/>
            </a:r>
            <a:br>
              <a:rPr lang="en-US" altLang="ja-JP" sz="2800" dirty="0" smtClean="0">
                <a:latin typeface="HGP創英角ﾎﾟｯﾌﾟ体" pitchFamily="50" charset="-128"/>
                <a:ea typeface="HGP創英角ﾎﾟｯﾌﾟ体" pitchFamily="50" charset="-128"/>
              </a:rPr>
            </a:br>
            <a:r>
              <a:rPr lang="ja-JP" altLang="en-US" sz="2800" dirty="0" smtClean="0">
                <a:latin typeface="HGP創英角ﾎﾟｯﾌﾟ体" pitchFamily="50" charset="-128"/>
                <a:ea typeface="HGP創英角ﾎﾟｯﾌﾟ体" pitchFamily="50" charset="-128"/>
              </a:rPr>
              <a:t>    やった事例があれば、</a:t>
            </a:r>
            <a:r>
              <a:rPr lang="ja-JP" altLang="en-US" sz="2800" dirty="0" smtClean="0">
                <a:solidFill>
                  <a:srgbClr val="0000CC"/>
                </a:solidFill>
                <a:latin typeface="HGP創英角ﾎﾟｯﾌﾟ体" pitchFamily="50" charset="-128"/>
                <a:ea typeface="HGP創英角ﾎﾟｯﾌﾟ体" pitchFamily="50" charset="-128"/>
              </a:rPr>
              <a:t>是非見せて</a:t>
            </a:r>
            <a:r>
              <a:rPr lang="ja-JP" altLang="en-US" sz="2800" dirty="0">
                <a:solidFill>
                  <a:srgbClr val="0000CC"/>
                </a:solidFill>
                <a:latin typeface="HGP創英角ﾎﾟｯﾌﾟ体" pitchFamily="50" charset="-128"/>
                <a:ea typeface="HGP創英角ﾎﾟｯﾌﾟ体" pitchFamily="50" charset="-128"/>
              </a:rPr>
              <a:t>欲しい</a:t>
            </a:r>
            <a:endParaRPr lang="en-US" altLang="ja-JP" sz="2800" dirty="0" smtClean="0">
              <a:solidFill>
                <a:srgbClr val="0000CC"/>
              </a:solidFill>
              <a:latin typeface="HGP創英角ﾎﾟｯﾌﾟ体" pitchFamily="50" charset="-128"/>
              <a:ea typeface="HGP創英角ﾎﾟｯﾌﾟ体" pitchFamily="50" charset="-128"/>
            </a:endParaRPr>
          </a:p>
        </p:txBody>
      </p:sp>
      <p:sp>
        <p:nvSpPr>
          <p:cNvPr id="41" name="正方形/長方形 40"/>
          <p:cNvSpPr/>
          <p:nvPr/>
        </p:nvSpPr>
        <p:spPr>
          <a:xfrm>
            <a:off x="162950" y="2836093"/>
            <a:ext cx="8729530" cy="1384995"/>
          </a:xfrm>
          <a:prstGeom prst="rect">
            <a:avLst/>
          </a:prstGeom>
        </p:spPr>
        <p:txBody>
          <a:bodyPr wrap="square">
            <a:spAutoFit/>
          </a:bodyPr>
          <a:lstStyle/>
          <a:p>
            <a:r>
              <a:rPr lang="ja-JP" altLang="en-US" sz="2800" dirty="0" smtClean="0">
                <a:latin typeface="HGP創英角ﾎﾟｯﾌﾟ体" pitchFamily="50" charset="-128"/>
                <a:ea typeface="HGP創英角ﾎﾟｯﾌﾟ体" pitchFamily="50" charset="-128"/>
              </a:rPr>
              <a:t>■ 「碁」や「将棋」で、名人に勝利したのは、</a:t>
            </a:r>
            <a:endParaRPr lang="en-US" altLang="ja-JP" sz="2800" dirty="0" smtClean="0">
              <a:latin typeface="HGP創英角ﾎﾟｯﾌﾟ体" pitchFamily="50" charset="-128"/>
              <a:ea typeface="HGP創英角ﾎﾟｯﾌﾟ体" pitchFamily="50" charset="-128"/>
            </a:endParaRPr>
          </a:p>
          <a:p>
            <a:r>
              <a:rPr lang="ja-JP" altLang="en-US" sz="2800" dirty="0" smtClean="0">
                <a:solidFill>
                  <a:srgbClr val="FF0000"/>
                </a:solidFill>
                <a:latin typeface="HGP創英角ﾎﾟｯﾌﾟ体" pitchFamily="50" charset="-128"/>
                <a:ea typeface="HGP創英角ﾎﾟｯﾌﾟ体" pitchFamily="50" charset="-128"/>
              </a:rPr>
              <a:t>    新しい「局面」の評価方法を発案した人間</a:t>
            </a:r>
            <a:r>
              <a:rPr lang="en-US" altLang="ja-JP" sz="2800" dirty="0" smtClean="0">
                <a:solidFill>
                  <a:srgbClr val="FF0000"/>
                </a:solidFill>
                <a:latin typeface="HGP創英角ﾎﾟｯﾌﾟ体" pitchFamily="50" charset="-128"/>
                <a:ea typeface="HGP創英角ﾎﾟｯﾌﾟ体" pitchFamily="50" charset="-128"/>
              </a:rPr>
              <a:t>(×AI)</a:t>
            </a:r>
            <a:r>
              <a:rPr lang="ja-JP" altLang="en-US" sz="2800" dirty="0" smtClean="0">
                <a:solidFill>
                  <a:srgbClr val="FF0000"/>
                </a:solidFill>
                <a:latin typeface="HGP創英角ﾎﾟｯﾌﾟ体" pitchFamily="50" charset="-128"/>
                <a:ea typeface="HGP創英角ﾎﾟｯﾌﾟ体" pitchFamily="50" charset="-128"/>
              </a:rPr>
              <a:t> </a:t>
            </a:r>
            <a:endParaRPr lang="en-US" altLang="ja-JP" sz="2800" dirty="0" smtClean="0">
              <a:solidFill>
                <a:srgbClr val="FF0000"/>
              </a:solidFill>
              <a:latin typeface="HGP創英角ﾎﾟｯﾌﾟ体" pitchFamily="50" charset="-128"/>
              <a:ea typeface="HGP創英角ﾎﾟｯﾌﾟ体" pitchFamily="50" charset="-128"/>
            </a:endParaRPr>
          </a:p>
          <a:p>
            <a:r>
              <a:rPr lang="ja-JP" altLang="en-US" sz="2800" dirty="0">
                <a:solidFill>
                  <a:srgbClr val="FF0000"/>
                </a:solidFill>
                <a:latin typeface="HGP創英角ﾎﾟｯﾌﾟ体" pitchFamily="50" charset="-128"/>
                <a:ea typeface="HGP創英角ﾎﾟｯﾌﾟ体" pitchFamily="50" charset="-128"/>
              </a:rPr>
              <a:t> </a:t>
            </a:r>
            <a:r>
              <a:rPr lang="ja-JP" altLang="en-US" sz="2800" dirty="0" smtClean="0">
                <a:solidFill>
                  <a:srgbClr val="FF0000"/>
                </a:solidFill>
                <a:latin typeface="HGP創英角ﾎﾟｯﾌﾟ体" pitchFamily="50" charset="-128"/>
                <a:ea typeface="HGP創英角ﾎﾟｯﾌﾟ体" pitchFamily="50" charset="-128"/>
              </a:rPr>
              <a:t>   </a:t>
            </a:r>
            <a:r>
              <a:rPr lang="ja-JP" altLang="en-US" sz="2800" dirty="0" smtClean="0">
                <a:solidFill>
                  <a:srgbClr val="0000CC"/>
                </a:solidFill>
                <a:latin typeface="HGP創英角ﾎﾟｯﾌﾟ体" pitchFamily="50" charset="-128"/>
                <a:ea typeface="HGP創英角ﾎﾟｯﾌﾟ体" pitchFamily="50" charset="-128"/>
              </a:rPr>
              <a:t>→ 「勝手に</a:t>
            </a:r>
            <a:r>
              <a:rPr lang="en-US" altLang="ja-JP" sz="2800" dirty="0" smtClean="0">
                <a:solidFill>
                  <a:srgbClr val="0000CC"/>
                </a:solidFill>
                <a:latin typeface="HGP創英角ﾎﾟｯﾌﾟ体" pitchFamily="50" charset="-128"/>
                <a:ea typeface="HGP創英角ﾎﾟｯﾌﾟ体" pitchFamily="50" charset="-128"/>
              </a:rPr>
              <a:t>AI</a:t>
            </a:r>
            <a:r>
              <a:rPr lang="ja-JP" altLang="en-US" sz="2800" dirty="0" smtClean="0">
                <a:solidFill>
                  <a:srgbClr val="0000CC"/>
                </a:solidFill>
                <a:latin typeface="HGP創英角ﾎﾟｯﾌﾟ体" pitchFamily="50" charset="-128"/>
                <a:ea typeface="HGP創英角ﾎﾟｯﾌﾟ体" pitchFamily="50" charset="-128"/>
              </a:rPr>
              <a:t>が強くなる」という話は、相当な誇張</a:t>
            </a:r>
            <a:endParaRPr lang="en-US" altLang="ja-JP" sz="2800" dirty="0" smtClean="0">
              <a:solidFill>
                <a:srgbClr val="0000CC"/>
              </a:solidFill>
              <a:latin typeface="HGP創英角ﾎﾟｯﾌﾟ体" pitchFamily="50" charset="-128"/>
              <a:ea typeface="HGP創英角ﾎﾟｯﾌﾟ体" pitchFamily="50" charset="-128"/>
            </a:endParaRPr>
          </a:p>
        </p:txBody>
      </p:sp>
      <p:sp>
        <p:nvSpPr>
          <p:cNvPr id="42" name="正方形/長方形 41"/>
          <p:cNvSpPr/>
          <p:nvPr/>
        </p:nvSpPr>
        <p:spPr>
          <a:xfrm>
            <a:off x="162950" y="4204245"/>
            <a:ext cx="8729530" cy="1384995"/>
          </a:xfrm>
          <a:prstGeom prst="rect">
            <a:avLst/>
          </a:prstGeom>
        </p:spPr>
        <p:txBody>
          <a:bodyPr wrap="square">
            <a:spAutoFit/>
          </a:bodyPr>
          <a:lstStyle/>
          <a:p>
            <a:r>
              <a:rPr lang="ja-JP" altLang="en-US" sz="2800" dirty="0" smtClean="0">
                <a:latin typeface="HGP創英角ﾎﾟｯﾌﾟ体" pitchFamily="50" charset="-128"/>
                <a:ea typeface="HGP創英角ﾎﾟｯﾌﾟ体" pitchFamily="50" charset="-128"/>
              </a:rPr>
              <a:t>■ コンピュータが人類を破滅させる脅威は確かに</a:t>
            </a:r>
            <a:r>
              <a:rPr lang="en-US" altLang="ja-JP" sz="2800" dirty="0" smtClean="0">
                <a:latin typeface="HGP創英角ﾎﾟｯﾌﾟ体" pitchFamily="50" charset="-128"/>
                <a:ea typeface="HGP創英角ﾎﾟｯﾌﾟ体" pitchFamily="50" charset="-128"/>
              </a:rPr>
              <a:t/>
            </a:r>
            <a:br>
              <a:rPr lang="en-US" altLang="ja-JP" sz="2800" dirty="0" smtClean="0">
                <a:latin typeface="HGP創英角ﾎﾟｯﾌﾟ体" pitchFamily="50" charset="-128"/>
                <a:ea typeface="HGP創英角ﾎﾟｯﾌﾟ体" pitchFamily="50" charset="-128"/>
              </a:rPr>
            </a:br>
            <a:r>
              <a:rPr lang="ja-JP" altLang="en-US" sz="2800" dirty="0" smtClean="0">
                <a:latin typeface="HGP創英角ﾎﾟｯﾌﾟ体" pitchFamily="50" charset="-128"/>
                <a:ea typeface="HGP創英角ﾎﾟｯﾌﾟ体" pitchFamily="50" charset="-128"/>
              </a:rPr>
              <a:t>    存在するが、それは</a:t>
            </a:r>
            <a:r>
              <a:rPr lang="en-US" altLang="ja-JP" sz="2800" dirty="0" smtClean="0">
                <a:solidFill>
                  <a:srgbClr val="FF0000"/>
                </a:solidFill>
                <a:latin typeface="HGP創英角ﾎﾟｯﾌﾟ体" pitchFamily="50" charset="-128"/>
                <a:ea typeface="HGP創英角ﾎﾟｯﾌﾟ体" pitchFamily="50" charset="-128"/>
              </a:rPr>
              <a:t>AI</a:t>
            </a:r>
            <a:r>
              <a:rPr lang="ja-JP" altLang="en-US" sz="2800" dirty="0" smtClean="0">
                <a:solidFill>
                  <a:srgbClr val="FF0000"/>
                </a:solidFill>
                <a:latin typeface="HGP創英角ﾎﾟｯﾌﾟ体" pitchFamily="50" charset="-128"/>
                <a:ea typeface="HGP創英角ﾎﾟｯﾌﾟ体" pitchFamily="50" charset="-128"/>
              </a:rPr>
              <a:t>ではなく、人間</a:t>
            </a:r>
            <a:r>
              <a:rPr lang="en-US" altLang="ja-JP" sz="2800" dirty="0" smtClean="0">
                <a:solidFill>
                  <a:srgbClr val="0000CC"/>
                </a:solidFill>
                <a:latin typeface="HGP創英角ﾎﾟｯﾌﾟ体" pitchFamily="50" charset="-128"/>
                <a:ea typeface="HGP創英角ﾎﾟｯﾌﾟ体" pitchFamily="50" charset="-128"/>
              </a:rPr>
              <a:t>(</a:t>
            </a:r>
            <a:r>
              <a:rPr lang="ja-JP" altLang="en-US" sz="2800" dirty="0">
                <a:solidFill>
                  <a:srgbClr val="0000CC"/>
                </a:solidFill>
                <a:latin typeface="HGP創英角ﾎﾟｯﾌﾟ体" pitchFamily="50" charset="-128"/>
                <a:ea typeface="HGP創英角ﾎﾟｯﾌﾟ体" pitchFamily="50" charset="-128"/>
              </a:rPr>
              <a:t>の</a:t>
            </a:r>
            <a:r>
              <a:rPr lang="ja-JP" altLang="en-US" sz="2800" dirty="0" smtClean="0">
                <a:solidFill>
                  <a:srgbClr val="0000CC"/>
                </a:solidFill>
                <a:latin typeface="HGP創英角ﾎﾟｯﾌﾟ体" pitchFamily="50" charset="-128"/>
                <a:ea typeface="HGP創英角ﾎﾟｯﾌﾟ体" pitchFamily="50" charset="-128"/>
              </a:rPr>
              <a:t>プログラム</a:t>
            </a:r>
            <a:endParaRPr lang="en-US" altLang="ja-JP" sz="2800" dirty="0" smtClean="0">
              <a:solidFill>
                <a:srgbClr val="0000CC"/>
              </a:solidFill>
              <a:latin typeface="HGP創英角ﾎﾟｯﾌﾟ体" pitchFamily="50" charset="-128"/>
              <a:ea typeface="HGP創英角ﾎﾟｯﾌﾟ体" pitchFamily="50" charset="-128"/>
            </a:endParaRPr>
          </a:p>
          <a:p>
            <a:r>
              <a:rPr lang="ja-JP" altLang="en-US" sz="2800" dirty="0">
                <a:solidFill>
                  <a:srgbClr val="0000CC"/>
                </a:solidFill>
                <a:latin typeface="HGP創英角ﾎﾟｯﾌﾟ体" pitchFamily="50" charset="-128"/>
                <a:ea typeface="HGP創英角ﾎﾟｯﾌﾟ体" pitchFamily="50" charset="-128"/>
              </a:rPr>
              <a:t> </a:t>
            </a:r>
            <a:r>
              <a:rPr lang="ja-JP" altLang="en-US" sz="2800" dirty="0" smtClean="0">
                <a:solidFill>
                  <a:srgbClr val="0000CC"/>
                </a:solidFill>
                <a:latin typeface="HGP創英角ﾎﾟｯﾌﾟ体" pitchFamily="50" charset="-128"/>
                <a:ea typeface="HGP創英角ﾎﾟｯﾌﾟ体" pitchFamily="50" charset="-128"/>
              </a:rPr>
              <a:t>   のバグ、間抜けな</a:t>
            </a:r>
            <a:r>
              <a:rPr lang="en-US" altLang="ja-JP" sz="2800" dirty="0" smtClean="0">
                <a:solidFill>
                  <a:srgbClr val="0000CC"/>
                </a:solidFill>
                <a:latin typeface="HGP創英角ﾎﾟｯﾌﾟ体" pitchFamily="50" charset="-128"/>
                <a:ea typeface="HGP創英角ﾎﾟｯﾌﾟ体" pitchFamily="50" charset="-128"/>
              </a:rPr>
              <a:t>UI</a:t>
            </a:r>
            <a:r>
              <a:rPr lang="ja-JP" altLang="en-US" sz="2800" dirty="0" err="1" smtClean="0">
                <a:solidFill>
                  <a:srgbClr val="0000CC"/>
                </a:solidFill>
                <a:latin typeface="HGP創英角ﾎﾟｯﾌﾟ体" pitchFamily="50" charset="-128"/>
                <a:ea typeface="HGP創英角ﾎﾟｯﾌﾟ体" pitchFamily="50" charset="-128"/>
              </a:rPr>
              <a:t>、</a:t>
            </a:r>
            <a:r>
              <a:rPr lang="ja-JP" altLang="en-US" sz="2800" dirty="0" smtClean="0">
                <a:solidFill>
                  <a:srgbClr val="0000CC"/>
                </a:solidFill>
                <a:latin typeface="HGP創英角ﾎﾟｯﾌﾟ体" pitchFamily="50" charset="-128"/>
                <a:ea typeface="HGP創英角ﾎﾟｯﾌﾟ体" pitchFamily="50" charset="-128"/>
              </a:rPr>
              <a:t>サイバーアタック</a:t>
            </a:r>
            <a:r>
              <a:rPr lang="en-US" altLang="ja-JP" sz="2800" dirty="0" smtClean="0">
                <a:solidFill>
                  <a:srgbClr val="0000CC"/>
                </a:solidFill>
                <a:latin typeface="HGP創英角ﾎﾟｯﾌﾟ体" pitchFamily="50" charset="-128"/>
                <a:ea typeface="HGP創英角ﾎﾟｯﾌﾟ体" pitchFamily="50" charset="-128"/>
              </a:rPr>
              <a:t>)</a:t>
            </a:r>
          </a:p>
        </p:txBody>
      </p:sp>
      <p:sp>
        <p:nvSpPr>
          <p:cNvPr id="9" name="正方形/長方形 8"/>
          <p:cNvSpPr/>
          <p:nvPr/>
        </p:nvSpPr>
        <p:spPr>
          <a:xfrm>
            <a:off x="107504" y="828001"/>
            <a:ext cx="889248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現時点で、人工知能はソフトウェアだけ</a:t>
            </a:r>
            <a:endParaRPr lang="en-US" altLang="ja-JP" sz="2800" dirty="0" smtClean="0">
              <a:solidFill>
                <a:srgbClr val="0000CC"/>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1180604021"/>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a:t>
            </a:r>
            <a:r>
              <a:rPr lang="en-US" altLang="ja-JP" sz="3600" smtClean="0">
                <a:latin typeface="HGP創英角ﾎﾟｯﾌﾟ体" pitchFamily="50" charset="-128"/>
                <a:ea typeface="HGP創英角ﾎﾟｯﾌﾟ体" pitchFamily="50" charset="-128"/>
              </a:rPr>
              <a:t>AI</a:t>
            </a:r>
            <a:r>
              <a:rPr lang="ja-JP" altLang="en-US" sz="3600" smtClean="0">
                <a:latin typeface="HGP創英角ﾎﾟｯﾌﾟ体" pitchFamily="50" charset="-128"/>
                <a:ea typeface="HGP創英角ﾎﾟｯﾌﾟ体" pitchFamily="50" charset="-128"/>
              </a:rPr>
              <a:t>が人間に取って替わる」は聞き飽きた</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博士や教授は、根拠なき予測を簡単に言う</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15</a:t>
            </a:fld>
            <a:endParaRPr kumimoji="1" lang="ja-JP" altLang="en-US" dirty="0"/>
          </a:p>
        </p:txBody>
      </p:sp>
      <p:sp>
        <p:nvSpPr>
          <p:cNvPr id="10" name="正方形/長方形 9"/>
          <p:cNvSpPr/>
          <p:nvPr/>
        </p:nvSpPr>
        <p:spPr>
          <a:xfrm>
            <a:off x="162950" y="875856"/>
            <a:ext cx="8729530" cy="2431435"/>
          </a:xfrm>
          <a:prstGeom prst="rect">
            <a:avLst/>
          </a:prstGeom>
        </p:spPr>
        <p:txBody>
          <a:bodyPr wrap="square">
            <a:spAutoFit/>
          </a:bodyPr>
          <a:lstStyle/>
          <a:p>
            <a:r>
              <a:rPr lang="ja-JP" altLang="en-US" sz="2800" dirty="0" smtClean="0">
                <a:latin typeface="HGP創英角ﾎﾟｯﾌﾟ体" pitchFamily="50" charset="-128"/>
                <a:ea typeface="HGP創英角ﾎﾟｯﾌﾟ体" pitchFamily="50" charset="-128"/>
              </a:rPr>
              <a:t>■第</a:t>
            </a:r>
            <a:r>
              <a:rPr lang="en-US" altLang="ja-JP" sz="2800" dirty="0" smtClean="0">
                <a:latin typeface="HGP創英角ﾎﾟｯﾌﾟ体" pitchFamily="50" charset="-128"/>
                <a:ea typeface="HGP創英角ﾎﾟｯﾌﾟ体" pitchFamily="50" charset="-128"/>
              </a:rPr>
              <a:t>1</a:t>
            </a:r>
            <a:r>
              <a:rPr lang="ja-JP" altLang="en-US" sz="2800" dirty="0" smtClean="0">
                <a:latin typeface="HGP創英角ﾎﾟｯﾌﾟ体" pitchFamily="50" charset="-128"/>
                <a:ea typeface="HGP創英角ﾎﾟｯﾌﾟ体" pitchFamily="50" charset="-128"/>
              </a:rPr>
              <a:t>世代の</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根拠なき</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予測</a:t>
            </a:r>
            <a:endParaRPr lang="en-US" altLang="ja-JP" sz="2800" dirty="0" smtClean="0">
              <a:latin typeface="HGP創英角ﾎﾟｯﾌﾟ体" pitchFamily="50" charset="-128"/>
              <a:ea typeface="HGP創英角ﾎﾟｯﾌﾟ体" pitchFamily="50" charset="-128"/>
            </a:endParaRPr>
          </a:p>
          <a:p>
            <a:r>
              <a:rPr lang="ja-JP" altLang="en-US" sz="2200" dirty="0" smtClean="0">
                <a:latin typeface="HGP創英角ﾎﾟｯﾌﾟ体" pitchFamily="50" charset="-128"/>
                <a:ea typeface="HGP創英角ﾎﾟｯﾌﾟ体" pitchFamily="50" charset="-128"/>
              </a:rPr>
              <a:t>→ ハーバート</a:t>
            </a:r>
            <a:r>
              <a:rPr lang="ja-JP" altLang="en-US" sz="2200" dirty="0">
                <a:latin typeface="HGP創英角ﾎﾟｯﾌﾟ体" pitchFamily="50" charset="-128"/>
                <a:ea typeface="HGP創英角ﾎﾟｯﾌﾟ体" pitchFamily="50" charset="-128"/>
              </a:rPr>
              <a:t>・サイモン</a:t>
            </a:r>
            <a:r>
              <a:rPr lang="en-US" altLang="ja-JP" sz="2200" dirty="0">
                <a:latin typeface="HGP創英角ﾎﾟｯﾌﾟ体" pitchFamily="50" charset="-128"/>
                <a:ea typeface="HGP創英角ﾎﾟｯﾌﾟ体" pitchFamily="50" charset="-128"/>
              </a:rPr>
              <a:t>: </a:t>
            </a:r>
            <a:r>
              <a:rPr lang="ja-JP" altLang="en-US" sz="2200" dirty="0">
                <a:latin typeface="HGP創英角ﾎﾟｯﾌﾟ体" pitchFamily="50" charset="-128"/>
                <a:ea typeface="HGP創英角ﾎﾟｯﾌﾟ体" pitchFamily="50" charset="-128"/>
              </a:rPr>
              <a:t>「</a:t>
            </a:r>
            <a:r>
              <a:rPr lang="en-US" altLang="ja-JP" sz="2200" dirty="0">
                <a:solidFill>
                  <a:srgbClr val="FF0000"/>
                </a:solidFill>
                <a:latin typeface="HGP創英角ﾎﾟｯﾌﾟ体" pitchFamily="50" charset="-128"/>
                <a:ea typeface="HGP創英角ﾎﾟｯﾌﾟ体" pitchFamily="50" charset="-128"/>
              </a:rPr>
              <a:t>20</a:t>
            </a:r>
            <a:r>
              <a:rPr lang="ja-JP" altLang="en-US" sz="2200" dirty="0">
                <a:solidFill>
                  <a:srgbClr val="FF0000"/>
                </a:solidFill>
                <a:latin typeface="HGP創英角ﾎﾟｯﾌﾟ体" pitchFamily="50" charset="-128"/>
                <a:ea typeface="HGP創英角ﾎﾟｯﾌﾟ体" pitchFamily="50" charset="-128"/>
              </a:rPr>
              <a:t>年以内に</a:t>
            </a:r>
            <a:r>
              <a:rPr lang="ja-JP" altLang="en-US" sz="2200" dirty="0">
                <a:latin typeface="HGP創英角ﾎﾟｯﾌﾟ体" pitchFamily="50" charset="-128"/>
                <a:ea typeface="HGP創英角ﾎﾟｯﾌﾟ体" pitchFamily="50" charset="-128"/>
              </a:rPr>
              <a:t>人間ができることは何でも機械でできるようになるだろう</a:t>
            </a:r>
            <a:r>
              <a:rPr lang="ja-JP" altLang="en-US" sz="2200" dirty="0" smtClean="0">
                <a:latin typeface="HGP創英角ﾎﾟｯﾌﾟ体" pitchFamily="50" charset="-128"/>
                <a:ea typeface="HGP創英角ﾎﾟｯﾌﾟ体" pitchFamily="50" charset="-128"/>
              </a:rPr>
              <a:t>」</a:t>
            </a:r>
            <a:r>
              <a:rPr lang="en-US" altLang="ja-JP" sz="2200" dirty="0" smtClean="0">
                <a:latin typeface="HGP創英角ﾎﾟｯﾌﾟ体" pitchFamily="50" charset="-128"/>
                <a:ea typeface="HGP創英角ﾎﾟｯﾌﾟ体" pitchFamily="50" charset="-128"/>
              </a:rPr>
              <a:t>(</a:t>
            </a:r>
            <a:r>
              <a:rPr lang="en-US" altLang="ja-JP" sz="2200" dirty="0" smtClean="0">
                <a:solidFill>
                  <a:srgbClr val="FF0000"/>
                </a:solidFill>
                <a:latin typeface="HGP創英角ﾎﾟｯﾌﾟ体" pitchFamily="50" charset="-128"/>
                <a:ea typeface="HGP創英角ﾎﾟｯﾌﾟ体" pitchFamily="50" charset="-128"/>
              </a:rPr>
              <a:t>1965</a:t>
            </a:r>
            <a:r>
              <a:rPr lang="ja-JP" altLang="en-US" sz="2200" dirty="0" smtClean="0">
                <a:solidFill>
                  <a:srgbClr val="FF0000"/>
                </a:solidFill>
                <a:latin typeface="HGP創英角ﾎﾟｯﾌﾟ体" pitchFamily="50" charset="-128"/>
                <a:ea typeface="HGP創英角ﾎﾟｯﾌﾟ体" pitchFamily="50" charset="-128"/>
              </a:rPr>
              <a:t>年</a:t>
            </a:r>
            <a:r>
              <a:rPr lang="en-US" altLang="ja-JP" sz="2200" dirty="0" smtClean="0">
                <a:latin typeface="HGP創英角ﾎﾟｯﾌﾟ体" pitchFamily="50" charset="-128"/>
                <a:ea typeface="HGP創英角ﾎﾟｯﾌﾟ体" pitchFamily="50" charset="-128"/>
              </a:rPr>
              <a:t>)</a:t>
            </a:r>
          </a:p>
          <a:p>
            <a:r>
              <a:rPr lang="ja-JP" altLang="en-US" sz="1000" dirty="0" smtClean="0">
                <a:latin typeface="HGP創英角ﾎﾟｯﾌﾟ体" pitchFamily="50" charset="-128"/>
                <a:ea typeface="HGP創英角ﾎﾟｯﾌﾟ体" pitchFamily="50" charset="-128"/>
              </a:rPr>
              <a:t> </a:t>
            </a:r>
            <a:endParaRPr lang="en-US" altLang="ja-JP" sz="1000" dirty="0">
              <a:latin typeface="HGP創英角ﾎﾟｯﾌﾟ体" pitchFamily="50" charset="-128"/>
              <a:ea typeface="HGP創英角ﾎﾟｯﾌﾟ体" pitchFamily="50" charset="-128"/>
            </a:endParaRPr>
          </a:p>
          <a:p>
            <a:r>
              <a:rPr lang="ja-JP" altLang="en-US" sz="2200" dirty="0">
                <a:latin typeface="HGP創英角ﾎﾟｯﾌﾟ体" pitchFamily="50" charset="-128"/>
                <a:ea typeface="HGP創英角ﾎﾟｯﾌﾟ体" pitchFamily="50" charset="-128"/>
              </a:rPr>
              <a:t>→</a:t>
            </a:r>
            <a:r>
              <a:rPr lang="en-US" altLang="ja-JP" sz="2200" dirty="0" smtClean="0">
                <a:latin typeface="HGP創英角ﾎﾟｯﾌﾟ体" pitchFamily="50" charset="-128"/>
                <a:ea typeface="HGP創英角ﾎﾟｯﾌﾟ体" pitchFamily="50" charset="-128"/>
              </a:rPr>
              <a:t> </a:t>
            </a:r>
            <a:r>
              <a:rPr lang="ja-JP" altLang="en-US" sz="2200" dirty="0" smtClean="0">
                <a:latin typeface="HGP創英角ﾎﾟｯﾌﾟ体" pitchFamily="50" charset="-128"/>
                <a:ea typeface="HGP創英角ﾎﾟｯﾌﾟ体" pitchFamily="50" charset="-128"/>
              </a:rPr>
              <a:t>マービン</a:t>
            </a:r>
            <a:r>
              <a:rPr lang="ja-JP" altLang="en-US" sz="2200" dirty="0">
                <a:latin typeface="HGP創英角ﾎﾟｯﾌﾟ体" pitchFamily="50" charset="-128"/>
                <a:ea typeface="HGP創英角ﾎﾟｯﾌﾟ体" pitchFamily="50" charset="-128"/>
              </a:rPr>
              <a:t>・ミンスキー</a:t>
            </a:r>
            <a:r>
              <a:rPr lang="en-US" altLang="ja-JP" sz="2200" dirty="0">
                <a:latin typeface="HGP創英角ﾎﾟｯﾌﾟ体" pitchFamily="50" charset="-128"/>
                <a:ea typeface="HGP創英角ﾎﾟｯﾌﾟ体" pitchFamily="50" charset="-128"/>
              </a:rPr>
              <a:t>: </a:t>
            </a:r>
            <a:r>
              <a:rPr lang="ja-JP" altLang="en-US" sz="2200" dirty="0">
                <a:latin typeface="HGP創英角ﾎﾟｯﾌﾟ体" pitchFamily="50" charset="-128"/>
                <a:ea typeface="HGP創英角ﾎﾟｯﾌﾟ体" pitchFamily="50" charset="-128"/>
              </a:rPr>
              <a:t>「</a:t>
            </a:r>
            <a:r>
              <a:rPr lang="ja-JP" altLang="en-US" sz="2200" dirty="0">
                <a:solidFill>
                  <a:srgbClr val="FF0000"/>
                </a:solidFill>
                <a:latin typeface="HGP創英角ﾎﾟｯﾌﾟ体" pitchFamily="50" charset="-128"/>
                <a:ea typeface="HGP創英角ﾎﾟｯﾌﾟ体" pitchFamily="50" charset="-128"/>
              </a:rPr>
              <a:t>一世代のうちに</a:t>
            </a:r>
            <a:r>
              <a:rPr lang="ja-JP" altLang="en-US" sz="2200" dirty="0">
                <a:latin typeface="HGP創英角ﾎﾟｯﾌﾟ体" pitchFamily="50" charset="-128"/>
                <a:ea typeface="HGP創英角ﾎﾟｯﾌﾟ体" pitchFamily="50" charset="-128"/>
              </a:rPr>
              <a:t>（中略）人工知能を生み出す問題のほとんどは解決されるだろう</a:t>
            </a:r>
            <a:r>
              <a:rPr lang="ja-JP" altLang="en-US" sz="2200" dirty="0" smtClean="0">
                <a:latin typeface="HGP創英角ﾎﾟｯﾌﾟ体" pitchFamily="50" charset="-128"/>
                <a:ea typeface="HGP創英角ﾎﾟｯﾌﾟ体" pitchFamily="50" charset="-128"/>
              </a:rPr>
              <a:t>」</a:t>
            </a:r>
            <a:r>
              <a:rPr lang="en-US" altLang="ja-JP" sz="2200" dirty="0">
                <a:latin typeface="HGP創英角ﾎﾟｯﾌﾟ体" pitchFamily="50" charset="-128"/>
                <a:ea typeface="HGP創英角ﾎﾟｯﾌﾟ体" pitchFamily="50" charset="-128"/>
              </a:rPr>
              <a:t>(</a:t>
            </a:r>
            <a:r>
              <a:rPr lang="en-US" altLang="ja-JP" sz="2200" dirty="0">
                <a:solidFill>
                  <a:srgbClr val="FF0000"/>
                </a:solidFill>
                <a:latin typeface="HGP創英角ﾎﾟｯﾌﾟ体" pitchFamily="50" charset="-128"/>
                <a:ea typeface="HGP創英角ﾎﾟｯﾌﾟ体" pitchFamily="50" charset="-128"/>
              </a:rPr>
              <a:t>1967</a:t>
            </a:r>
            <a:r>
              <a:rPr lang="ja-JP" altLang="en-US" sz="2200" dirty="0" smtClean="0">
                <a:solidFill>
                  <a:srgbClr val="FF0000"/>
                </a:solidFill>
                <a:latin typeface="HGP創英角ﾎﾟｯﾌﾟ体" pitchFamily="50" charset="-128"/>
                <a:ea typeface="HGP創英角ﾎﾟｯﾌﾟ体" pitchFamily="50" charset="-128"/>
              </a:rPr>
              <a:t>年</a:t>
            </a:r>
            <a:r>
              <a:rPr lang="en-US" altLang="ja-JP" sz="2200" dirty="0" smtClean="0">
                <a:latin typeface="HGP創英角ﾎﾟｯﾌﾟ体" pitchFamily="50" charset="-128"/>
                <a:ea typeface="HGP創英角ﾎﾟｯﾌﾟ体" pitchFamily="50" charset="-128"/>
              </a:rPr>
              <a:t>)</a:t>
            </a:r>
            <a:r>
              <a:rPr lang="ja-JP" altLang="en-US" sz="2200" dirty="0" err="1" smtClean="0">
                <a:latin typeface="HGP創英角ﾎﾟｯﾌﾟ体" pitchFamily="50" charset="-128"/>
                <a:ea typeface="HGP創英角ﾎﾟｯﾌﾟ体" pitchFamily="50" charset="-128"/>
              </a:rPr>
              <a:t>、</a:t>
            </a:r>
            <a:r>
              <a:rPr lang="en-US" altLang="ja-JP" sz="2200" dirty="0" smtClean="0">
                <a:latin typeface="HGP創英角ﾎﾟｯﾌﾟ体" pitchFamily="50" charset="-128"/>
                <a:ea typeface="HGP創英角ﾎﾟｯﾌﾟ体" pitchFamily="50" charset="-128"/>
              </a:rPr>
              <a:t> </a:t>
            </a:r>
            <a:r>
              <a:rPr lang="ja-JP" altLang="en-US" sz="2200" dirty="0">
                <a:latin typeface="HGP創英角ﾎﾟｯﾌﾟ体" pitchFamily="50" charset="-128"/>
                <a:ea typeface="HGP創英角ﾎﾟｯﾌﾟ体" pitchFamily="50" charset="-128"/>
              </a:rPr>
              <a:t>「</a:t>
            </a:r>
            <a:r>
              <a:rPr lang="en-US" altLang="ja-JP" sz="2200" dirty="0">
                <a:solidFill>
                  <a:srgbClr val="FF0000"/>
                </a:solidFill>
                <a:latin typeface="HGP創英角ﾎﾟｯﾌﾟ体" pitchFamily="50" charset="-128"/>
                <a:ea typeface="HGP創英角ﾎﾟｯﾌﾟ体" pitchFamily="50" charset="-128"/>
              </a:rPr>
              <a:t>3</a:t>
            </a:r>
            <a:r>
              <a:rPr lang="ja-JP" altLang="en-US" sz="2200" dirty="0">
                <a:solidFill>
                  <a:srgbClr val="FF0000"/>
                </a:solidFill>
                <a:latin typeface="HGP創英角ﾎﾟｯﾌﾟ体" pitchFamily="50" charset="-128"/>
                <a:ea typeface="HGP創英角ﾎﾟｯﾌﾟ体" pitchFamily="50" charset="-128"/>
              </a:rPr>
              <a:t>年から</a:t>
            </a:r>
            <a:r>
              <a:rPr lang="en-US" altLang="ja-JP" sz="2200" dirty="0">
                <a:solidFill>
                  <a:srgbClr val="FF0000"/>
                </a:solidFill>
                <a:latin typeface="HGP創英角ﾎﾟｯﾌﾟ体" pitchFamily="50" charset="-128"/>
                <a:ea typeface="HGP創英角ﾎﾟｯﾌﾟ体" pitchFamily="50" charset="-128"/>
              </a:rPr>
              <a:t>8</a:t>
            </a:r>
            <a:r>
              <a:rPr lang="ja-JP" altLang="en-US" sz="2200" dirty="0">
                <a:solidFill>
                  <a:srgbClr val="FF0000"/>
                </a:solidFill>
                <a:latin typeface="HGP創英角ﾎﾟｯﾌﾟ体" pitchFamily="50" charset="-128"/>
                <a:ea typeface="HGP創英角ﾎﾟｯﾌﾟ体" pitchFamily="50" charset="-128"/>
              </a:rPr>
              <a:t>年の間に</a:t>
            </a:r>
            <a:r>
              <a:rPr lang="ja-JP" altLang="en-US" sz="2200" dirty="0">
                <a:latin typeface="HGP創英角ﾎﾟｯﾌﾟ体" pitchFamily="50" charset="-128"/>
                <a:ea typeface="HGP創英角ﾎﾟｯﾌﾟ体" pitchFamily="50" charset="-128"/>
              </a:rPr>
              <a:t>、平均的な人間の一般的知能を備えた機械が登場するだろう</a:t>
            </a:r>
            <a:r>
              <a:rPr lang="ja-JP" altLang="en-US" sz="2200" dirty="0" smtClean="0">
                <a:latin typeface="HGP創英角ﾎﾟｯﾌﾟ体" pitchFamily="50" charset="-128"/>
                <a:ea typeface="HGP創英角ﾎﾟｯﾌﾟ体" pitchFamily="50" charset="-128"/>
              </a:rPr>
              <a:t>」</a:t>
            </a:r>
            <a:r>
              <a:rPr lang="en-US" altLang="ja-JP" sz="2200" dirty="0" smtClean="0">
                <a:latin typeface="HGP創英角ﾎﾟｯﾌﾟ体" pitchFamily="50" charset="-128"/>
                <a:ea typeface="HGP創英角ﾎﾟｯﾌﾟ体" pitchFamily="50" charset="-128"/>
              </a:rPr>
              <a:t>(</a:t>
            </a:r>
            <a:r>
              <a:rPr lang="en-US" altLang="ja-JP" sz="2200" dirty="0" smtClean="0">
                <a:solidFill>
                  <a:srgbClr val="FF0000"/>
                </a:solidFill>
                <a:latin typeface="HGP創英角ﾎﾟｯﾌﾟ体" pitchFamily="50" charset="-128"/>
                <a:ea typeface="HGP創英角ﾎﾟｯﾌﾟ体" pitchFamily="50" charset="-128"/>
              </a:rPr>
              <a:t>1970</a:t>
            </a:r>
            <a:r>
              <a:rPr lang="ja-JP" altLang="en-US" sz="2200" dirty="0" smtClean="0">
                <a:solidFill>
                  <a:srgbClr val="FF0000"/>
                </a:solidFill>
                <a:latin typeface="HGP創英角ﾎﾟｯﾌﾟ体" pitchFamily="50" charset="-128"/>
                <a:ea typeface="HGP創英角ﾎﾟｯﾌﾟ体" pitchFamily="50" charset="-128"/>
              </a:rPr>
              <a:t>年</a:t>
            </a:r>
            <a:r>
              <a:rPr lang="en-US" altLang="ja-JP" sz="2200" dirty="0" smtClean="0">
                <a:latin typeface="HGP創英角ﾎﾟｯﾌﾟ体" pitchFamily="50" charset="-128"/>
                <a:ea typeface="HGP創英角ﾎﾟｯﾌﾟ体" pitchFamily="50" charset="-128"/>
              </a:rPr>
              <a:t>)</a:t>
            </a:r>
          </a:p>
        </p:txBody>
      </p:sp>
      <p:sp>
        <p:nvSpPr>
          <p:cNvPr id="11" name="正方形/長方形 10"/>
          <p:cNvSpPr/>
          <p:nvPr/>
        </p:nvSpPr>
        <p:spPr>
          <a:xfrm>
            <a:off x="162950" y="3356992"/>
            <a:ext cx="8729530" cy="1538883"/>
          </a:xfrm>
          <a:prstGeom prst="rect">
            <a:avLst/>
          </a:prstGeom>
        </p:spPr>
        <p:txBody>
          <a:bodyPr wrap="square">
            <a:spAutoFit/>
          </a:bodyPr>
          <a:lstStyle/>
          <a:p>
            <a:r>
              <a:rPr lang="ja-JP" altLang="en-US" sz="2800" dirty="0" smtClean="0">
                <a:latin typeface="HGP創英角ﾎﾟｯﾌﾟ体" pitchFamily="50" charset="-128"/>
                <a:ea typeface="HGP創英角ﾎﾟｯﾌﾟ体" pitchFamily="50" charset="-128"/>
              </a:rPr>
              <a:t>■第</a:t>
            </a:r>
            <a:r>
              <a:rPr lang="en-US" altLang="ja-JP" sz="2800" dirty="0" smtClean="0">
                <a:latin typeface="HGP創英角ﾎﾟｯﾌﾟ体" pitchFamily="50" charset="-128"/>
                <a:ea typeface="HGP創英角ﾎﾟｯﾌﾟ体" pitchFamily="50" charset="-128"/>
              </a:rPr>
              <a:t>2</a:t>
            </a:r>
            <a:r>
              <a:rPr lang="ja-JP" altLang="en-US" sz="2800" dirty="0" smtClean="0">
                <a:latin typeface="HGP創英角ﾎﾟｯﾌﾟ体" pitchFamily="50" charset="-128"/>
                <a:ea typeface="HGP創英角ﾎﾟｯﾌﾟ体" pitchFamily="50" charset="-128"/>
              </a:rPr>
              <a:t>世代の</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根拠なき</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予測</a:t>
            </a:r>
            <a:endParaRPr lang="en-US" altLang="ja-JP" sz="2800" dirty="0" smtClean="0">
              <a:latin typeface="HGP創英角ﾎﾟｯﾌﾟ体" pitchFamily="50" charset="-128"/>
              <a:ea typeface="HGP創英角ﾎﾟｯﾌﾟ体" pitchFamily="50" charset="-128"/>
            </a:endParaRPr>
          </a:p>
          <a:p>
            <a:r>
              <a:rPr lang="ja-JP" altLang="en-US" sz="2200" dirty="0" smtClean="0">
                <a:latin typeface="HGP創英角ﾎﾟｯﾌﾟ体" pitchFamily="50" charset="-128"/>
                <a:ea typeface="HGP創英角ﾎﾟｯﾌﾟ体" pitchFamily="50" charset="-128"/>
              </a:rPr>
              <a:t>→カーネギー</a:t>
            </a:r>
            <a:r>
              <a:rPr lang="ja-JP" altLang="en-US" sz="2200" dirty="0">
                <a:latin typeface="HGP創英角ﾎﾟｯﾌﾟ体" pitchFamily="50" charset="-128"/>
                <a:ea typeface="HGP創英角ﾎﾟｯﾌﾟ体" pitchFamily="50" charset="-128"/>
              </a:rPr>
              <a:t>・メロン大学ロボット研究所のラジ・レディ</a:t>
            </a:r>
            <a:r>
              <a:rPr lang="ja-JP" altLang="en-US" sz="2200" dirty="0" smtClean="0">
                <a:latin typeface="HGP創英角ﾎﾟｯﾌﾟ体" pitchFamily="50" charset="-128"/>
                <a:ea typeface="HGP創英角ﾎﾟｯﾌﾟ体" pitchFamily="50" charset="-128"/>
              </a:rPr>
              <a:t>所長</a:t>
            </a:r>
            <a:endParaRPr lang="en-US" altLang="ja-JP" sz="2200" dirty="0" smtClean="0">
              <a:latin typeface="HGP創英角ﾎﾟｯﾌﾟ体" pitchFamily="50" charset="-128"/>
              <a:ea typeface="HGP創英角ﾎﾟｯﾌﾟ体" pitchFamily="50" charset="-128"/>
            </a:endParaRPr>
          </a:p>
          <a:p>
            <a:r>
              <a:rPr lang="ja-JP" altLang="en-US" sz="2200" dirty="0">
                <a:latin typeface="HGP創英角ﾎﾟｯﾌﾟ体" pitchFamily="50" charset="-128"/>
                <a:ea typeface="HGP創英角ﾎﾟｯﾌﾟ体" pitchFamily="50" charset="-128"/>
              </a:rPr>
              <a:t> </a:t>
            </a:r>
            <a:r>
              <a:rPr lang="ja-JP" altLang="en-US" sz="2200" dirty="0" smtClean="0">
                <a:latin typeface="HGP創英角ﾎﾟｯﾌﾟ体" pitchFamily="50" charset="-128"/>
                <a:ea typeface="HGP創英角ﾎﾟｯﾌﾟ体" pitchFamily="50" charset="-128"/>
              </a:rPr>
              <a:t>  「現在</a:t>
            </a:r>
            <a:r>
              <a:rPr lang="ja-JP" altLang="en-US" sz="2200" dirty="0">
                <a:latin typeface="HGP創英角ﾎﾟｯﾌﾟ体" pitchFamily="50" charset="-128"/>
                <a:ea typeface="HGP創英角ﾎﾟｯﾌﾟ体" pitchFamily="50" charset="-128"/>
              </a:rPr>
              <a:t>のアメリカでは</a:t>
            </a:r>
            <a:r>
              <a:rPr lang="en-US" altLang="ja-JP" sz="2200" dirty="0">
                <a:latin typeface="HGP創英角ﾎﾟｯﾌﾟ体" pitchFamily="50" charset="-128"/>
                <a:ea typeface="HGP創英角ﾎﾟｯﾌﾟ体" pitchFamily="50" charset="-128"/>
              </a:rPr>
              <a:t>2500</a:t>
            </a:r>
            <a:r>
              <a:rPr lang="ja-JP" altLang="en-US" sz="2200" dirty="0">
                <a:latin typeface="HGP創英角ﾎﾟｯﾌﾟ体" pitchFamily="50" charset="-128"/>
                <a:ea typeface="HGP創英角ﾎﾟｯﾌﾟ体" pitchFamily="50" charset="-128"/>
              </a:rPr>
              <a:t>万人が製造業務に携わっているが</a:t>
            </a:r>
            <a:r>
              <a:rPr lang="ja-JP" altLang="en-US" sz="2200" dirty="0" smtClean="0">
                <a:latin typeface="HGP創英角ﾎﾟｯﾌﾟ体" pitchFamily="50" charset="-128"/>
                <a:ea typeface="HGP創英角ﾎﾟｯﾌﾟ体" pitchFamily="50" charset="-128"/>
              </a:rPr>
              <a:t>、</a:t>
            </a:r>
            <a:endParaRPr lang="en-US" altLang="ja-JP" sz="2200" dirty="0" smtClean="0">
              <a:latin typeface="HGP創英角ﾎﾟｯﾌﾟ体" pitchFamily="50" charset="-128"/>
              <a:ea typeface="HGP創英角ﾎﾟｯﾌﾟ体" pitchFamily="50" charset="-128"/>
            </a:endParaRPr>
          </a:p>
          <a:p>
            <a:r>
              <a:rPr lang="ja-JP" altLang="en-US" sz="2200" dirty="0">
                <a:solidFill>
                  <a:srgbClr val="FF0000"/>
                </a:solidFill>
                <a:latin typeface="HGP創英角ﾎﾟｯﾌﾟ体" pitchFamily="50" charset="-128"/>
                <a:ea typeface="HGP創英角ﾎﾟｯﾌﾟ体" pitchFamily="50" charset="-128"/>
              </a:rPr>
              <a:t> </a:t>
            </a:r>
            <a:r>
              <a:rPr lang="ja-JP" altLang="en-US" sz="2200" dirty="0" smtClean="0">
                <a:solidFill>
                  <a:srgbClr val="FF0000"/>
                </a:solidFill>
                <a:latin typeface="HGP創英角ﾎﾟｯﾌﾟ体" pitchFamily="50" charset="-128"/>
                <a:ea typeface="HGP創英角ﾎﾟｯﾌﾟ体" pitchFamily="50" charset="-128"/>
              </a:rPr>
              <a:t>    </a:t>
            </a:r>
            <a:r>
              <a:rPr lang="en-US" altLang="ja-JP" sz="2200" dirty="0" smtClean="0">
                <a:solidFill>
                  <a:srgbClr val="FF0000"/>
                </a:solidFill>
                <a:latin typeface="HGP創英角ﾎﾟｯﾌﾟ体" pitchFamily="50" charset="-128"/>
                <a:ea typeface="HGP創英角ﾎﾟｯﾌﾟ体" pitchFamily="50" charset="-128"/>
              </a:rPr>
              <a:t>2010</a:t>
            </a:r>
            <a:r>
              <a:rPr lang="ja-JP" altLang="en-US" sz="2200" dirty="0">
                <a:solidFill>
                  <a:srgbClr val="FF0000"/>
                </a:solidFill>
                <a:latin typeface="HGP創英角ﾎﾟｯﾌﾟ体" pitchFamily="50" charset="-128"/>
                <a:ea typeface="HGP創英角ﾎﾟｯﾌﾟ体" pitchFamily="50" charset="-128"/>
              </a:rPr>
              <a:t>年までにこれが</a:t>
            </a:r>
            <a:r>
              <a:rPr lang="en-US" altLang="ja-JP" sz="2200" dirty="0">
                <a:solidFill>
                  <a:srgbClr val="FF0000"/>
                </a:solidFill>
                <a:latin typeface="HGP創英角ﾎﾟｯﾌﾟ体" pitchFamily="50" charset="-128"/>
                <a:ea typeface="HGP創英角ﾎﾟｯﾌﾟ体" pitchFamily="50" charset="-128"/>
              </a:rPr>
              <a:t>300</a:t>
            </a:r>
            <a:r>
              <a:rPr lang="ja-JP" altLang="en-US" sz="2200" dirty="0">
                <a:solidFill>
                  <a:srgbClr val="FF0000"/>
                </a:solidFill>
                <a:latin typeface="HGP創英角ﾎﾟｯﾌﾟ体" pitchFamily="50" charset="-128"/>
                <a:ea typeface="HGP創英角ﾎﾟｯﾌﾟ体" pitchFamily="50" charset="-128"/>
              </a:rPr>
              <a:t>万人に激減</a:t>
            </a:r>
            <a:r>
              <a:rPr lang="ja-JP" altLang="en-US" sz="2200" dirty="0" smtClean="0">
                <a:latin typeface="HGP創英角ﾎﾟｯﾌﾟ体" pitchFamily="50" charset="-128"/>
                <a:ea typeface="HGP創英角ﾎﾟｯﾌﾟ体" pitchFamily="50" charset="-128"/>
              </a:rPr>
              <a:t>するだろう」</a:t>
            </a:r>
            <a:endParaRPr lang="en-US" altLang="ja-JP" sz="2200" dirty="0" smtClean="0">
              <a:latin typeface="HGP創英角ﾎﾟｯﾌﾟ体" pitchFamily="50" charset="-128"/>
              <a:ea typeface="HGP創英角ﾎﾟｯﾌﾟ体" pitchFamily="50" charset="-128"/>
            </a:endParaRPr>
          </a:p>
        </p:txBody>
      </p:sp>
      <p:sp>
        <p:nvSpPr>
          <p:cNvPr id="12" name="正方形/長方形 11"/>
          <p:cNvSpPr/>
          <p:nvPr/>
        </p:nvSpPr>
        <p:spPr>
          <a:xfrm>
            <a:off x="162950" y="5056728"/>
            <a:ext cx="9089570" cy="892552"/>
          </a:xfrm>
          <a:prstGeom prst="rect">
            <a:avLst/>
          </a:prstGeom>
        </p:spPr>
        <p:txBody>
          <a:bodyPr wrap="square">
            <a:spAutoFit/>
          </a:bodyPr>
          <a:lstStyle/>
          <a:p>
            <a:r>
              <a:rPr lang="ja-JP" altLang="en-US" sz="2800" dirty="0" smtClean="0">
                <a:latin typeface="HGP創英角ﾎﾟｯﾌﾟ体" pitchFamily="50" charset="-128"/>
                <a:ea typeface="HGP創英角ﾎﾟｯﾌﾟ体" pitchFamily="50" charset="-128"/>
              </a:rPr>
              <a:t>■第</a:t>
            </a:r>
            <a:r>
              <a:rPr lang="en-US" altLang="ja-JP" sz="2800" dirty="0" smtClean="0">
                <a:latin typeface="HGP創英角ﾎﾟｯﾌﾟ体" pitchFamily="50" charset="-128"/>
                <a:ea typeface="HGP創英角ﾎﾟｯﾌﾟ体" pitchFamily="50" charset="-128"/>
              </a:rPr>
              <a:t>3</a:t>
            </a:r>
            <a:r>
              <a:rPr lang="ja-JP" altLang="en-US" sz="2800" dirty="0" smtClean="0">
                <a:latin typeface="HGP創英角ﾎﾟｯﾌﾟ体" pitchFamily="50" charset="-128"/>
                <a:ea typeface="HGP創英角ﾎﾟｯﾌﾟ体" pitchFamily="50" charset="-128"/>
              </a:rPr>
              <a:t>世代</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現在のブーム</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の発言</a:t>
            </a:r>
            <a:endParaRPr lang="en-US" altLang="ja-JP" sz="2800" dirty="0" smtClean="0">
              <a:latin typeface="HGP創英角ﾎﾟｯﾌﾟ体" pitchFamily="50" charset="-128"/>
              <a:ea typeface="HGP創英角ﾎﾟｯﾌﾟ体" pitchFamily="50" charset="-128"/>
            </a:endParaRPr>
          </a:p>
          <a:p>
            <a:r>
              <a:rPr lang="ja-JP" altLang="en-US" sz="2400" dirty="0" smtClean="0">
                <a:latin typeface="HGP創英角ﾎﾟｯﾌﾟ体" pitchFamily="50" charset="-128"/>
                <a:ea typeface="HGP創英角ﾎﾟｯﾌﾟ体" pitchFamily="50" charset="-128"/>
              </a:rPr>
              <a:t>→ </a:t>
            </a:r>
            <a:r>
              <a:rPr lang="en-US" altLang="ja-JP" sz="2400" dirty="0" smtClean="0">
                <a:latin typeface="HGP創英角ﾎﾟｯﾌﾟ体" pitchFamily="50" charset="-128"/>
                <a:ea typeface="HGP創英角ﾎﾟｯﾌﾟ体" pitchFamily="50" charset="-128"/>
              </a:rPr>
              <a:t>Web</a:t>
            </a:r>
            <a:r>
              <a:rPr lang="ja-JP" altLang="en-US" sz="2400" dirty="0" smtClean="0">
                <a:latin typeface="HGP創英角ﾎﾟｯﾌﾟ体" pitchFamily="50" charset="-128"/>
                <a:ea typeface="HGP創英角ﾎﾟｯﾌﾟ体" pitchFamily="50" charset="-128"/>
              </a:rPr>
              <a:t>サイトで、山ほど見つけられる</a:t>
            </a:r>
            <a:r>
              <a:rPr lang="en-US" altLang="ja-JP" sz="2400" dirty="0" smtClean="0">
                <a:solidFill>
                  <a:srgbClr val="0000CC"/>
                </a:solidFill>
                <a:latin typeface="HGP創英角ﾎﾟｯﾌﾟ体" pitchFamily="50" charset="-128"/>
                <a:ea typeface="HGP創英角ﾎﾟｯﾌﾟ体" pitchFamily="50" charset="-128"/>
              </a:rPr>
              <a:t>(</a:t>
            </a:r>
            <a:r>
              <a:rPr lang="ja-JP" altLang="en-US" sz="2400" dirty="0" smtClean="0">
                <a:solidFill>
                  <a:srgbClr val="0000CC"/>
                </a:solidFill>
                <a:latin typeface="HGP創英角ﾎﾟｯﾌﾟ体" pitchFamily="50" charset="-128"/>
                <a:ea typeface="HGP創英角ﾎﾟｯﾌﾟ体" pitchFamily="50" charset="-128"/>
              </a:rPr>
              <a:t>発言者をせっせとメモしている</a:t>
            </a:r>
            <a:r>
              <a:rPr lang="en-US" altLang="ja-JP" sz="2400" dirty="0" smtClean="0">
                <a:solidFill>
                  <a:srgbClr val="0000CC"/>
                </a:solidFill>
                <a:latin typeface="HGP創英角ﾎﾟｯﾌﾟ体" pitchFamily="50" charset="-128"/>
                <a:ea typeface="HGP創英角ﾎﾟｯﾌﾟ体" pitchFamily="50" charset="-128"/>
              </a:rPr>
              <a:t>)</a:t>
            </a:r>
          </a:p>
        </p:txBody>
      </p:sp>
      <p:sp>
        <p:nvSpPr>
          <p:cNvPr id="2" name="角丸四角形 1"/>
          <p:cNvSpPr/>
          <p:nvPr/>
        </p:nvSpPr>
        <p:spPr>
          <a:xfrm>
            <a:off x="107504" y="3356992"/>
            <a:ext cx="7920880" cy="1584176"/>
          </a:xfrm>
          <a:prstGeom prst="round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0576422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角丸四角形 79"/>
          <p:cNvSpPr/>
          <p:nvPr/>
        </p:nvSpPr>
        <p:spPr>
          <a:xfrm>
            <a:off x="123910" y="6043415"/>
            <a:ext cx="8912586" cy="697953"/>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減ってはいるけど</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人工知能</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とは関係ない</a:t>
            </a:r>
            <a:endParaRPr lang="ja-JP" altLang="en-US" sz="3600">
              <a:solidFill>
                <a:schemeClr val="bg1"/>
              </a:solidFill>
              <a:latin typeface="HGP創英角ﾎﾟｯﾌﾟ体" pitchFamily="50" charset="-128"/>
              <a:ea typeface="HGP創英角ﾎﾟｯﾌﾟ体" pitchFamily="50" charset="-128"/>
            </a:endParaRPr>
          </a:p>
        </p:txBody>
      </p:sp>
      <p:sp>
        <p:nvSpPr>
          <p:cNvPr id="78" name="正方形/長方形 77"/>
          <p:cNvSpPr/>
          <p:nvPr/>
        </p:nvSpPr>
        <p:spPr>
          <a:xfrm>
            <a:off x="107504" y="123126"/>
            <a:ext cx="8928992" cy="707886"/>
          </a:xfrm>
          <a:prstGeom prst="rect">
            <a:avLst/>
          </a:prstGeom>
        </p:spPr>
        <p:txBody>
          <a:bodyPr wrap="square">
            <a:spAutoFit/>
          </a:bodyPr>
          <a:lstStyle/>
          <a:p>
            <a:pPr algn="ctr"/>
            <a:r>
              <a:rPr lang="ja-JP" altLang="en-US" sz="4000" dirty="0" smtClean="0">
                <a:latin typeface="HGP創英角ﾎﾟｯﾌﾟ体" pitchFamily="50" charset="-128"/>
                <a:ea typeface="HGP創英角ﾎﾟｯﾌﾟ体" pitchFamily="50" charset="-128"/>
              </a:rPr>
              <a:t>米国の製造業人口の推移</a:t>
            </a:r>
            <a:endParaRPr lang="ja-JP" altLang="en-US" sz="4000" dirty="0">
              <a:latin typeface="HGP創英角ﾎﾟｯﾌﾟ体" pitchFamily="50" charset="-128"/>
              <a:ea typeface="HGP創英角ﾎﾟｯﾌﾟ体" pitchFamily="50" charset="-128"/>
            </a:endParaRPr>
          </a:p>
        </p:txBody>
      </p:sp>
      <p:sp>
        <p:nvSpPr>
          <p:cNvPr id="79" name="角丸四角形 78"/>
          <p:cNvSpPr/>
          <p:nvPr/>
        </p:nvSpPr>
        <p:spPr>
          <a:xfrm>
            <a:off x="107504" y="116632"/>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2" name="Freeform 256"/>
          <p:cNvSpPr>
            <a:spLocks noEditPoints="1"/>
          </p:cNvSpPr>
          <p:nvPr/>
        </p:nvSpPr>
        <p:spPr bwMode="auto">
          <a:xfrm>
            <a:off x="954235" y="1528078"/>
            <a:ext cx="6791892" cy="3302000"/>
          </a:xfrm>
          <a:custGeom>
            <a:avLst/>
            <a:gdLst>
              <a:gd name="T0" fmla="*/ 0 w 4861"/>
              <a:gd name="T1" fmla="*/ 2070 h 2080"/>
              <a:gd name="T2" fmla="*/ 4861 w 4861"/>
              <a:gd name="T3" fmla="*/ 2070 h 2080"/>
              <a:gd name="T4" fmla="*/ 4861 w 4861"/>
              <a:gd name="T5" fmla="*/ 2080 h 2080"/>
              <a:gd name="T6" fmla="*/ 0 w 4861"/>
              <a:gd name="T7" fmla="*/ 2080 h 2080"/>
              <a:gd name="T8" fmla="*/ 0 w 4861"/>
              <a:gd name="T9" fmla="*/ 2070 h 2080"/>
              <a:gd name="T10" fmla="*/ 0 w 4861"/>
              <a:gd name="T11" fmla="*/ 1552 h 2080"/>
              <a:gd name="T12" fmla="*/ 4861 w 4861"/>
              <a:gd name="T13" fmla="*/ 1552 h 2080"/>
              <a:gd name="T14" fmla="*/ 4861 w 4861"/>
              <a:gd name="T15" fmla="*/ 1563 h 2080"/>
              <a:gd name="T16" fmla="*/ 0 w 4861"/>
              <a:gd name="T17" fmla="*/ 1563 h 2080"/>
              <a:gd name="T18" fmla="*/ 0 w 4861"/>
              <a:gd name="T19" fmla="*/ 1552 h 2080"/>
              <a:gd name="T20" fmla="*/ 0 w 4861"/>
              <a:gd name="T21" fmla="*/ 1036 h 2080"/>
              <a:gd name="T22" fmla="*/ 4861 w 4861"/>
              <a:gd name="T23" fmla="*/ 1036 h 2080"/>
              <a:gd name="T24" fmla="*/ 4861 w 4861"/>
              <a:gd name="T25" fmla="*/ 1047 h 2080"/>
              <a:gd name="T26" fmla="*/ 0 w 4861"/>
              <a:gd name="T27" fmla="*/ 1047 h 2080"/>
              <a:gd name="T28" fmla="*/ 0 w 4861"/>
              <a:gd name="T29" fmla="*/ 1036 h 2080"/>
              <a:gd name="T30" fmla="*/ 0 w 4861"/>
              <a:gd name="T31" fmla="*/ 518 h 2080"/>
              <a:gd name="T32" fmla="*/ 4861 w 4861"/>
              <a:gd name="T33" fmla="*/ 518 h 2080"/>
              <a:gd name="T34" fmla="*/ 4861 w 4861"/>
              <a:gd name="T35" fmla="*/ 529 h 2080"/>
              <a:gd name="T36" fmla="*/ 0 w 4861"/>
              <a:gd name="T37" fmla="*/ 529 h 2080"/>
              <a:gd name="T38" fmla="*/ 0 w 4861"/>
              <a:gd name="T39" fmla="*/ 518 h 2080"/>
              <a:gd name="T40" fmla="*/ 0 w 4861"/>
              <a:gd name="T41" fmla="*/ 0 h 2080"/>
              <a:gd name="T42" fmla="*/ 4861 w 4861"/>
              <a:gd name="T43" fmla="*/ 0 h 2080"/>
              <a:gd name="T44" fmla="*/ 4861 w 4861"/>
              <a:gd name="T45" fmla="*/ 11 h 2080"/>
              <a:gd name="T46" fmla="*/ 0 w 4861"/>
              <a:gd name="T47" fmla="*/ 11 h 2080"/>
              <a:gd name="T48" fmla="*/ 0 w 4861"/>
              <a:gd name="T49" fmla="*/ 0 h 2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61" h="2080">
                <a:moveTo>
                  <a:pt x="0" y="2070"/>
                </a:moveTo>
                <a:lnTo>
                  <a:pt x="4861" y="2070"/>
                </a:lnTo>
                <a:lnTo>
                  <a:pt x="4861" y="2080"/>
                </a:lnTo>
                <a:lnTo>
                  <a:pt x="0" y="2080"/>
                </a:lnTo>
                <a:lnTo>
                  <a:pt x="0" y="2070"/>
                </a:lnTo>
                <a:close/>
                <a:moveTo>
                  <a:pt x="0" y="1552"/>
                </a:moveTo>
                <a:lnTo>
                  <a:pt x="4861" y="1552"/>
                </a:lnTo>
                <a:lnTo>
                  <a:pt x="4861" y="1563"/>
                </a:lnTo>
                <a:lnTo>
                  <a:pt x="0" y="1563"/>
                </a:lnTo>
                <a:lnTo>
                  <a:pt x="0" y="1552"/>
                </a:lnTo>
                <a:close/>
                <a:moveTo>
                  <a:pt x="0" y="1036"/>
                </a:moveTo>
                <a:lnTo>
                  <a:pt x="4861" y="1036"/>
                </a:lnTo>
                <a:lnTo>
                  <a:pt x="4861" y="1047"/>
                </a:lnTo>
                <a:lnTo>
                  <a:pt x="0" y="1047"/>
                </a:lnTo>
                <a:lnTo>
                  <a:pt x="0" y="1036"/>
                </a:lnTo>
                <a:close/>
                <a:moveTo>
                  <a:pt x="0" y="518"/>
                </a:moveTo>
                <a:lnTo>
                  <a:pt x="4861" y="518"/>
                </a:lnTo>
                <a:lnTo>
                  <a:pt x="4861" y="529"/>
                </a:lnTo>
                <a:lnTo>
                  <a:pt x="0" y="529"/>
                </a:lnTo>
                <a:lnTo>
                  <a:pt x="0" y="518"/>
                </a:lnTo>
                <a:close/>
                <a:moveTo>
                  <a:pt x="0" y="0"/>
                </a:moveTo>
                <a:lnTo>
                  <a:pt x="4861" y="0"/>
                </a:lnTo>
                <a:lnTo>
                  <a:pt x="4861" y="11"/>
                </a:lnTo>
                <a:lnTo>
                  <a:pt x="0" y="11"/>
                </a:lnTo>
                <a:lnTo>
                  <a:pt x="0" y="0"/>
                </a:lnTo>
                <a:close/>
              </a:path>
            </a:pathLst>
          </a:custGeom>
          <a:solidFill>
            <a:srgbClr val="D9D9D9"/>
          </a:solidFill>
          <a:ln w="3175"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63" name="Rectangle 257"/>
          <p:cNvSpPr>
            <a:spLocks noChangeArrowheads="1"/>
          </p:cNvSpPr>
          <p:nvPr/>
        </p:nvSpPr>
        <p:spPr bwMode="auto">
          <a:xfrm>
            <a:off x="954235" y="5636528"/>
            <a:ext cx="6791892" cy="15875"/>
          </a:xfrm>
          <a:prstGeom prst="rect">
            <a:avLst/>
          </a:prstGeom>
          <a:solidFill>
            <a:srgbClr val="D9D9D9"/>
          </a:solidFill>
          <a:ln w="3175"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64" name="Freeform 258"/>
          <p:cNvSpPr>
            <a:spLocks noEditPoints="1"/>
          </p:cNvSpPr>
          <p:nvPr/>
        </p:nvSpPr>
        <p:spPr bwMode="auto">
          <a:xfrm>
            <a:off x="947249" y="5644465"/>
            <a:ext cx="6646581" cy="66675"/>
          </a:xfrm>
          <a:custGeom>
            <a:avLst/>
            <a:gdLst>
              <a:gd name="T0" fmla="*/ 10 w 4757"/>
              <a:gd name="T1" fmla="*/ 42 h 42"/>
              <a:gd name="T2" fmla="*/ 0 w 4757"/>
              <a:gd name="T3" fmla="*/ 0 h 42"/>
              <a:gd name="T4" fmla="*/ 236 w 4757"/>
              <a:gd name="T5" fmla="*/ 0 h 42"/>
              <a:gd name="T6" fmla="*/ 226 w 4757"/>
              <a:gd name="T7" fmla="*/ 42 h 42"/>
              <a:gd name="T8" fmla="*/ 236 w 4757"/>
              <a:gd name="T9" fmla="*/ 0 h 42"/>
              <a:gd name="T10" fmla="*/ 461 w 4757"/>
              <a:gd name="T11" fmla="*/ 42 h 42"/>
              <a:gd name="T12" fmla="*/ 451 w 4757"/>
              <a:gd name="T13" fmla="*/ 0 h 42"/>
              <a:gd name="T14" fmla="*/ 687 w 4757"/>
              <a:gd name="T15" fmla="*/ 0 h 42"/>
              <a:gd name="T16" fmla="*/ 677 w 4757"/>
              <a:gd name="T17" fmla="*/ 42 h 42"/>
              <a:gd name="T18" fmla="*/ 687 w 4757"/>
              <a:gd name="T19" fmla="*/ 0 h 42"/>
              <a:gd name="T20" fmla="*/ 914 w 4757"/>
              <a:gd name="T21" fmla="*/ 42 h 42"/>
              <a:gd name="T22" fmla="*/ 903 w 4757"/>
              <a:gd name="T23" fmla="*/ 0 h 42"/>
              <a:gd name="T24" fmla="*/ 1140 w 4757"/>
              <a:gd name="T25" fmla="*/ 0 h 42"/>
              <a:gd name="T26" fmla="*/ 1130 w 4757"/>
              <a:gd name="T27" fmla="*/ 42 h 42"/>
              <a:gd name="T28" fmla="*/ 1140 w 4757"/>
              <a:gd name="T29" fmla="*/ 0 h 42"/>
              <a:gd name="T30" fmla="*/ 1367 w 4757"/>
              <a:gd name="T31" fmla="*/ 42 h 42"/>
              <a:gd name="T32" fmla="*/ 1356 w 4757"/>
              <a:gd name="T33" fmla="*/ 0 h 42"/>
              <a:gd name="T34" fmla="*/ 1593 w 4757"/>
              <a:gd name="T35" fmla="*/ 0 h 42"/>
              <a:gd name="T36" fmla="*/ 1582 w 4757"/>
              <a:gd name="T37" fmla="*/ 42 h 42"/>
              <a:gd name="T38" fmla="*/ 1593 w 4757"/>
              <a:gd name="T39" fmla="*/ 0 h 42"/>
              <a:gd name="T40" fmla="*/ 1818 w 4757"/>
              <a:gd name="T41" fmla="*/ 42 h 42"/>
              <a:gd name="T42" fmla="*/ 1807 w 4757"/>
              <a:gd name="T43" fmla="*/ 0 h 42"/>
              <a:gd name="T44" fmla="*/ 2044 w 4757"/>
              <a:gd name="T45" fmla="*/ 0 h 42"/>
              <a:gd name="T46" fmla="*/ 2034 w 4757"/>
              <a:gd name="T47" fmla="*/ 42 h 42"/>
              <a:gd name="T48" fmla="*/ 2044 w 4757"/>
              <a:gd name="T49" fmla="*/ 0 h 42"/>
              <a:gd name="T50" fmla="*/ 2270 w 4757"/>
              <a:gd name="T51" fmla="*/ 42 h 42"/>
              <a:gd name="T52" fmla="*/ 2260 w 4757"/>
              <a:gd name="T53" fmla="*/ 0 h 42"/>
              <a:gd name="T54" fmla="*/ 2497 w 4757"/>
              <a:gd name="T55" fmla="*/ 0 h 42"/>
              <a:gd name="T56" fmla="*/ 2486 w 4757"/>
              <a:gd name="T57" fmla="*/ 42 h 42"/>
              <a:gd name="T58" fmla="*/ 2497 w 4757"/>
              <a:gd name="T59" fmla="*/ 0 h 42"/>
              <a:gd name="T60" fmla="*/ 2723 w 4757"/>
              <a:gd name="T61" fmla="*/ 42 h 42"/>
              <a:gd name="T62" fmla="*/ 2713 w 4757"/>
              <a:gd name="T63" fmla="*/ 0 h 42"/>
              <a:gd name="T64" fmla="*/ 2950 w 4757"/>
              <a:gd name="T65" fmla="*/ 0 h 42"/>
              <a:gd name="T66" fmla="*/ 2939 w 4757"/>
              <a:gd name="T67" fmla="*/ 42 h 42"/>
              <a:gd name="T68" fmla="*/ 2950 w 4757"/>
              <a:gd name="T69" fmla="*/ 0 h 42"/>
              <a:gd name="T70" fmla="*/ 3176 w 4757"/>
              <a:gd name="T71" fmla="*/ 42 h 42"/>
              <a:gd name="T72" fmla="*/ 3165 w 4757"/>
              <a:gd name="T73" fmla="*/ 0 h 42"/>
              <a:gd name="T74" fmla="*/ 3401 w 4757"/>
              <a:gd name="T75" fmla="*/ 0 h 42"/>
              <a:gd name="T76" fmla="*/ 3390 w 4757"/>
              <a:gd name="T77" fmla="*/ 42 h 42"/>
              <a:gd name="T78" fmla="*/ 3401 w 4757"/>
              <a:gd name="T79" fmla="*/ 0 h 42"/>
              <a:gd name="T80" fmla="*/ 3627 w 4757"/>
              <a:gd name="T81" fmla="*/ 42 h 42"/>
              <a:gd name="T82" fmla="*/ 3616 w 4757"/>
              <a:gd name="T83" fmla="*/ 0 h 42"/>
              <a:gd name="T84" fmla="*/ 3853 w 4757"/>
              <a:gd name="T85" fmla="*/ 0 h 42"/>
              <a:gd name="T86" fmla="*/ 3843 w 4757"/>
              <a:gd name="T87" fmla="*/ 42 h 42"/>
              <a:gd name="T88" fmla="*/ 3853 w 4757"/>
              <a:gd name="T89" fmla="*/ 0 h 42"/>
              <a:gd name="T90" fmla="*/ 4080 w 4757"/>
              <a:gd name="T91" fmla="*/ 42 h 42"/>
              <a:gd name="T92" fmla="*/ 4069 w 4757"/>
              <a:gd name="T93" fmla="*/ 0 h 42"/>
              <a:gd name="T94" fmla="*/ 4306 w 4757"/>
              <a:gd name="T95" fmla="*/ 0 h 42"/>
              <a:gd name="T96" fmla="*/ 4296 w 4757"/>
              <a:gd name="T97" fmla="*/ 42 h 42"/>
              <a:gd name="T98" fmla="*/ 4306 w 4757"/>
              <a:gd name="T99" fmla="*/ 0 h 42"/>
              <a:gd name="T100" fmla="*/ 4533 w 4757"/>
              <a:gd name="T101" fmla="*/ 42 h 42"/>
              <a:gd name="T102" fmla="*/ 4522 w 4757"/>
              <a:gd name="T103" fmla="*/ 0 h 42"/>
              <a:gd name="T104" fmla="*/ 4757 w 4757"/>
              <a:gd name="T105" fmla="*/ 0 h 42"/>
              <a:gd name="T106" fmla="*/ 4747 w 4757"/>
              <a:gd name="T107" fmla="*/ 42 h 42"/>
              <a:gd name="T108" fmla="*/ 4757 w 4757"/>
              <a:gd name="T10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57" h="42">
                <a:moveTo>
                  <a:pt x="10" y="0"/>
                </a:moveTo>
                <a:lnTo>
                  <a:pt x="10" y="42"/>
                </a:lnTo>
                <a:lnTo>
                  <a:pt x="0" y="42"/>
                </a:lnTo>
                <a:lnTo>
                  <a:pt x="0" y="0"/>
                </a:lnTo>
                <a:lnTo>
                  <a:pt x="10" y="0"/>
                </a:lnTo>
                <a:close/>
                <a:moveTo>
                  <a:pt x="236" y="0"/>
                </a:moveTo>
                <a:lnTo>
                  <a:pt x="236" y="42"/>
                </a:lnTo>
                <a:lnTo>
                  <a:pt x="226" y="42"/>
                </a:lnTo>
                <a:lnTo>
                  <a:pt x="226" y="0"/>
                </a:lnTo>
                <a:lnTo>
                  <a:pt x="236" y="0"/>
                </a:lnTo>
                <a:close/>
                <a:moveTo>
                  <a:pt x="461" y="0"/>
                </a:moveTo>
                <a:lnTo>
                  <a:pt x="461" y="42"/>
                </a:lnTo>
                <a:lnTo>
                  <a:pt x="451" y="42"/>
                </a:lnTo>
                <a:lnTo>
                  <a:pt x="451" y="0"/>
                </a:lnTo>
                <a:lnTo>
                  <a:pt x="461" y="0"/>
                </a:lnTo>
                <a:close/>
                <a:moveTo>
                  <a:pt x="687" y="0"/>
                </a:moveTo>
                <a:lnTo>
                  <a:pt x="687" y="42"/>
                </a:lnTo>
                <a:lnTo>
                  <a:pt x="677" y="42"/>
                </a:lnTo>
                <a:lnTo>
                  <a:pt x="677" y="0"/>
                </a:lnTo>
                <a:lnTo>
                  <a:pt x="687" y="0"/>
                </a:lnTo>
                <a:close/>
                <a:moveTo>
                  <a:pt x="914" y="0"/>
                </a:moveTo>
                <a:lnTo>
                  <a:pt x="914" y="42"/>
                </a:lnTo>
                <a:lnTo>
                  <a:pt x="903" y="42"/>
                </a:lnTo>
                <a:lnTo>
                  <a:pt x="903" y="0"/>
                </a:lnTo>
                <a:lnTo>
                  <a:pt x="914" y="0"/>
                </a:lnTo>
                <a:close/>
                <a:moveTo>
                  <a:pt x="1140" y="0"/>
                </a:moveTo>
                <a:lnTo>
                  <a:pt x="1140" y="42"/>
                </a:lnTo>
                <a:lnTo>
                  <a:pt x="1130" y="42"/>
                </a:lnTo>
                <a:lnTo>
                  <a:pt x="1130" y="0"/>
                </a:lnTo>
                <a:lnTo>
                  <a:pt x="1140" y="0"/>
                </a:lnTo>
                <a:close/>
                <a:moveTo>
                  <a:pt x="1367" y="0"/>
                </a:moveTo>
                <a:lnTo>
                  <a:pt x="1367" y="42"/>
                </a:lnTo>
                <a:lnTo>
                  <a:pt x="1356" y="42"/>
                </a:lnTo>
                <a:lnTo>
                  <a:pt x="1356" y="0"/>
                </a:lnTo>
                <a:lnTo>
                  <a:pt x="1367" y="0"/>
                </a:lnTo>
                <a:close/>
                <a:moveTo>
                  <a:pt x="1593" y="0"/>
                </a:moveTo>
                <a:lnTo>
                  <a:pt x="1593" y="42"/>
                </a:lnTo>
                <a:lnTo>
                  <a:pt x="1582" y="42"/>
                </a:lnTo>
                <a:lnTo>
                  <a:pt x="1582" y="0"/>
                </a:lnTo>
                <a:lnTo>
                  <a:pt x="1593" y="0"/>
                </a:lnTo>
                <a:close/>
                <a:moveTo>
                  <a:pt x="1818" y="0"/>
                </a:moveTo>
                <a:lnTo>
                  <a:pt x="1818" y="42"/>
                </a:lnTo>
                <a:lnTo>
                  <a:pt x="1807" y="42"/>
                </a:lnTo>
                <a:lnTo>
                  <a:pt x="1807" y="0"/>
                </a:lnTo>
                <a:lnTo>
                  <a:pt x="1818" y="0"/>
                </a:lnTo>
                <a:close/>
                <a:moveTo>
                  <a:pt x="2044" y="0"/>
                </a:moveTo>
                <a:lnTo>
                  <a:pt x="2044" y="42"/>
                </a:lnTo>
                <a:lnTo>
                  <a:pt x="2034" y="42"/>
                </a:lnTo>
                <a:lnTo>
                  <a:pt x="2034" y="0"/>
                </a:lnTo>
                <a:lnTo>
                  <a:pt x="2044" y="0"/>
                </a:lnTo>
                <a:close/>
                <a:moveTo>
                  <a:pt x="2270" y="0"/>
                </a:moveTo>
                <a:lnTo>
                  <a:pt x="2270" y="42"/>
                </a:lnTo>
                <a:lnTo>
                  <a:pt x="2260" y="42"/>
                </a:lnTo>
                <a:lnTo>
                  <a:pt x="2260" y="0"/>
                </a:lnTo>
                <a:lnTo>
                  <a:pt x="2270" y="0"/>
                </a:lnTo>
                <a:close/>
                <a:moveTo>
                  <a:pt x="2497" y="0"/>
                </a:moveTo>
                <a:lnTo>
                  <a:pt x="2497" y="42"/>
                </a:lnTo>
                <a:lnTo>
                  <a:pt x="2486" y="42"/>
                </a:lnTo>
                <a:lnTo>
                  <a:pt x="2486" y="0"/>
                </a:lnTo>
                <a:lnTo>
                  <a:pt x="2497" y="0"/>
                </a:lnTo>
                <a:close/>
                <a:moveTo>
                  <a:pt x="2723" y="0"/>
                </a:moveTo>
                <a:lnTo>
                  <a:pt x="2723" y="42"/>
                </a:lnTo>
                <a:lnTo>
                  <a:pt x="2713" y="42"/>
                </a:lnTo>
                <a:lnTo>
                  <a:pt x="2713" y="0"/>
                </a:lnTo>
                <a:lnTo>
                  <a:pt x="2723" y="0"/>
                </a:lnTo>
                <a:close/>
                <a:moveTo>
                  <a:pt x="2950" y="0"/>
                </a:moveTo>
                <a:lnTo>
                  <a:pt x="2950" y="42"/>
                </a:lnTo>
                <a:lnTo>
                  <a:pt x="2939" y="42"/>
                </a:lnTo>
                <a:lnTo>
                  <a:pt x="2939" y="0"/>
                </a:lnTo>
                <a:lnTo>
                  <a:pt x="2950" y="0"/>
                </a:lnTo>
                <a:close/>
                <a:moveTo>
                  <a:pt x="3176" y="0"/>
                </a:moveTo>
                <a:lnTo>
                  <a:pt x="3176" y="42"/>
                </a:lnTo>
                <a:lnTo>
                  <a:pt x="3165" y="42"/>
                </a:lnTo>
                <a:lnTo>
                  <a:pt x="3165" y="0"/>
                </a:lnTo>
                <a:lnTo>
                  <a:pt x="3176" y="0"/>
                </a:lnTo>
                <a:close/>
                <a:moveTo>
                  <a:pt x="3401" y="0"/>
                </a:moveTo>
                <a:lnTo>
                  <a:pt x="3401" y="42"/>
                </a:lnTo>
                <a:lnTo>
                  <a:pt x="3390" y="42"/>
                </a:lnTo>
                <a:lnTo>
                  <a:pt x="3390" y="0"/>
                </a:lnTo>
                <a:lnTo>
                  <a:pt x="3401" y="0"/>
                </a:lnTo>
                <a:close/>
                <a:moveTo>
                  <a:pt x="3627" y="0"/>
                </a:moveTo>
                <a:lnTo>
                  <a:pt x="3627" y="42"/>
                </a:lnTo>
                <a:lnTo>
                  <a:pt x="3616" y="42"/>
                </a:lnTo>
                <a:lnTo>
                  <a:pt x="3616" y="0"/>
                </a:lnTo>
                <a:lnTo>
                  <a:pt x="3627" y="0"/>
                </a:lnTo>
                <a:close/>
                <a:moveTo>
                  <a:pt x="3853" y="0"/>
                </a:moveTo>
                <a:lnTo>
                  <a:pt x="3853" y="42"/>
                </a:lnTo>
                <a:lnTo>
                  <a:pt x="3843" y="42"/>
                </a:lnTo>
                <a:lnTo>
                  <a:pt x="3843" y="0"/>
                </a:lnTo>
                <a:lnTo>
                  <a:pt x="3853" y="0"/>
                </a:lnTo>
                <a:close/>
                <a:moveTo>
                  <a:pt x="4080" y="0"/>
                </a:moveTo>
                <a:lnTo>
                  <a:pt x="4080" y="42"/>
                </a:lnTo>
                <a:lnTo>
                  <a:pt x="4069" y="42"/>
                </a:lnTo>
                <a:lnTo>
                  <a:pt x="4069" y="0"/>
                </a:lnTo>
                <a:lnTo>
                  <a:pt x="4080" y="0"/>
                </a:lnTo>
                <a:close/>
                <a:moveTo>
                  <a:pt x="4306" y="0"/>
                </a:moveTo>
                <a:lnTo>
                  <a:pt x="4306" y="42"/>
                </a:lnTo>
                <a:lnTo>
                  <a:pt x="4296" y="42"/>
                </a:lnTo>
                <a:lnTo>
                  <a:pt x="4296" y="0"/>
                </a:lnTo>
                <a:lnTo>
                  <a:pt x="4306" y="0"/>
                </a:lnTo>
                <a:close/>
                <a:moveTo>
                  <a:pt x="4533" y="0"/>
                </a:moveTo>
                <a:lnTo>
                  <a:pt x="4533" y="42"/>
                </a:lnTo>
                <a:lnTo>
                  <a:pt x="4522" y="42"/>
                </a:lnTo>
                <a:lnTo>
                  <a:pt x="4522" y="0"/>
                </a:lnTo>
                <a:lnTo>
                  <a:pt x="4533" y="0"/>
                </a:lnTo>
                <a:close/>
                <a:moveTo>
                  <a:pt x="4757" y="0"/>
                </a:moveTo>
                <a:lnTo>
                  <a:pt x="4757" y="42"/>
                </a:lnTo>
                <a:lnTo>
                  <a:pt x="4747" y="42"/>
                </a:lnTo>
                <a:lnTo>
                  <a:pt x="4747" y="0"/>
                </a:lnTo>
                <a:lnTo>
                  <a:pt x="4757" y="0"/>
                </a:lnTo>
                <a:close/>
              </a:path>
            </a:pathLst>
          </a:custGeom>
          <a:solidFill>
            <a:srgbClr val="D9D9D9"/>
          </a:solidFill>
          <a:ln w="3175"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65" name="Freeform 259"/>
          <p:cNvSpPr>
            <a:spLocks/>
          </p:cNvSpPr>
          <p:nvPr/>
        </p:nvSpPr>
        <p:spPr bwMode="auto">
          <a:xfrm>
            <a:off x="1010124" y="2147203"/>
            <a:ext cx="6681511" cy="1450975"/>
          </a:xfrm>
          <a:custGeom>
            <a:avLst/>
            <a:gdLst>
              <a:gd name="T0" fmla="*/ 1110 w 21797"/>
              <a:gd name="T1" fmla="*/ 185 h 4165"/>
              <a:gd name="T2" fmla="*/ 1626 w 21797"/>
              <a:gd name="T3" fmla="*/ 1 h 4165"/>
              <a:gd name="T4" fmla="*/ 2701 w 21797"/>
              <a:gd name="T5" fmla="*/ 631 h 4165"/>
              <a:gd name="T6" fmla="*/ 3704 w 21797"/>
              <a:gd name="T7" fmla="*/ 900 h 4165"/>
              <a:gd name="T8" fmla="*/ 4722 w 21797"/>
              <a:gd name="T9" fmla="*/ 1153 h 4165"/>
              <a:gd name="T10" fmla="*/ 5219 w 21797"/>
              <a:gd name="T11" fmla="*/ 1009 h 4165"/>
              <a:gd name="T12" fmla="*/ 6276 w 21797"/>
              <a:gd name="T13" fmla="*/ 1115 h 4165"/>
              <a:gd name="T14" fmla="*/ 6749 w 21797"/>
              <a:gd name="T15" fmla="*/ 1083 h 4165"/>
              <a:gd name="T16" fmla="*/ 7795 w 21797"/>
              <a:gd name="T17" fmla="*/ 897 h 4165"/>
              <a:gd name="T18" fmla="*/ 8857 w 21797"/>
              <a:gd name="T19" fmla="*/ 1229 h 4165"/>
              <a:gd name="T20" fmla="*/ 9864 w 21797"/>
              <a:gd name="T21" fmla="*/ 1184 h 4165"/>
              <a:gd name="T22" fmla="*/ 10882 w 21797"/>
              <a:gd name="T23" fmla="*/ 1154 h 4165"/>
              <a:gd name="T24" fmla="*/ 11439 w 21797"/>
              <a:gd name="T25" fmla="*/ 1159 h 4165"/>
              <a:gd name="T26" fmla="*/ 12985 w 21797"/>
              <a:gd name="T27" fmla="*/ 1840 h 4165"/>
              <a:gd name="T28" fmla="*/ 13999 w 21797"/>
              <a:gd name="T29" fmla="*/ 2010 h 4165"/>
              <a:gd name="T30" fmla="*/ 14524 w 21797"/>
              <a:gd name="T31" fmla="*/ 2299 h 4165"/>
              <a:gd name="T32" fmla="*/ 15561 w 21797"/>
              <a:gd name="T33" fmla="*/ 2549 h 4165"/>
              <a:gd name="T34" fmla="*/ 16604 w 21797"/>
              <a:gd name="T35" fmla="*/ 3135 h 4165"/>
              <a:gd name="T36" fmla="*/ 17616 w 21797"/>
              <a:gd name="T37" fmla="*/ 3412 h 4165"/>
              <a:gd name="T38" fmla="*/ 18102 w 21797"/>
              <a:gd name="T39" fmla="*/ 3481 h 4165"/>
              <a:gd name="T40" fmla="*/ 19666 w 21797"/>
              <a:gd name="T41" fmla="*/ 3481 h 4165"/>
              <a:gd name="T42" fmla="*/ 20188 w 21797"/>
              <a:gd name="T43" fmla="*/ 3771 h 4165"/>
              <a:gd name="T44" fmla="*/ 21205 w 21797"/>
              <a:gd name="T45" fmla="*/ 3945 h 4165"/>
              <a:gd name="T46" fmla="*/ 21711 w 21797"/>
              <a:gd name="T47" fmla="*/ 4160 h 4165"/>
              <a:gd name="T48" fmla="*/ 20669 w 21797"/>
              <a:gd name="T49" fmla="*/ 4054 h 4165"/>
              <a:gd name="T50" fmla="*/ 19621 w 21797"/>
              <a:gd name="T51" fmla="*/ 3615 h 4165"/>
              <a:gd name="T52" fmla="*/ 18634 w 21797"/>
              <a:gd name="T53" fmla="*/ 3552 h 4165"/>
              <a:gd name="T54" fmla="*/ 17583 w 21797"/>
              <a:gd name="T55" fmla="*/ 3552 h 4165"/>
              <a:gd name="T56" fmla="*/ 16545 w 21797"/>
              <a:gd name="T57" fmla="*/ 3263 h 4165"/>
              <a:gd name="T58" fmla="*/ 16024 w 21797"/>
              <a:gd name="T59" fmla="*/ 2868 h 4165"/>
              <a:gd name="T60" fmla="*/ 14997 w 21797"/>
              <a:gd name="T61" fmla="*/ 2582 h 4165"/>
              <a:gd name="T62" fmla="*/ 13950 w 21797"/>
              <a:gd name="T63" fmla="*/ 2143 h 4165"/>
              <a:gd name="T64" fmla="*/ 12943 w 21797"/>
              <a:gd name="T65" fmla="*/ 1976 h 4165"/>
              <a:gd name="T66" fmla="*/ 11897 w 21797"/>
              <a:gd name="T67" fmla="*/ 1537 h 4165"/>
              <a:gd name="T68" fmla="*/ 10896 w 21797"/>
              <a:gd name="T69" fmla="*/ 1296 h 4165"/>
              <a:gd name="T70" fmla="*/ 10366 w 21797"/>
              <a:gd name="T71" fmla="*/ 1400 h 4165"/>
              <a:gd name="T72" fmla="*/ 8838 w 21797"/>
              <a:gd name="T73" fmla="*/ 1368 h 4165"/>
              <a:gd name="T74" fmla="*/ 7781 w 21797"/>
              <a:gd name="T75" fmla="*/ 1038 h 4165"/>
              <a:gd name="T76" fmla="*/ 7308 w 21797"/>
              <a:gd name="T77" fmla="*/ 1078 h 4165"/>
              <a:gd name="T78" fmla="*/ 6261 w 21797"/>
              <a:gd name="T79" fmla="*/ 1256 h 4165"/>
              <a:gd name="T80" fmla="*/ 5750 w 21797"/>
              <a:gd name="T81" fmla="*/ 1112 h 4165"/>
              <a:gd name="T82" fmla="*/ 4732 w 21797"/>
              <a:gd name="T83" fmla="*/ 1294 h 4165"/>
              <a:gd name="T84" fmla="*/ 4168 w 21797"/>
              <a:gd name="T85" fmla="*/ 1220 h 4165"/>
              <a:gd name="T86" fmla="*/ 2633 w 21797"/>
              <a:gd name="T87" fmla="*/ 751 h 4165"/>
              <a:gd name="T88" fmla="*/ 2127 w 21797"/>
              <a:gd name="T89" fmla="*/ 216 h 4165"/>
              <a:gd name="T90" fmla="*/ 1129 w 21797"/>
              <a:gd name="T91" fmla="*/ 324 h 4165"/>
              <a:gd name="T92" fmla="*/ 72 w 21797"/>
              <a:gd name="T93" fmla="*/ 288 h 4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797" h="4165">
                <a:moveTo>
                  <a:pt x="72" y="144"/>
                </a:moveTo>
                <a:lnTo>
                  <a:pt x="584" y="144"/>
                </a:lnTo>
                <a:lnTo>
                  <a:pt x="1110" y="185"/>
                </a:lnTo>
                <a:lnTo>
                  <a:pt x="1080" y="189"/>
                </a:lnTo>
                <a:lnTo>
                  <a:pt x="1592" y="5"/>
                </a:lnTo>
                <a:cubicBezTo>
                  <a:pt x="1603" y="1"/>
                  <a:pt x="1615" y="0"/>
                  <a:pt x="1626" y="1"/>
                </a:cubicBezTo>
                <a:lnTo>
                  <a:pt x="2146" y="73"/>
                </a:lnTo>
                <a:cubicBezTo>
                  <a:pt x="2162" y="75"/>
                  <a:pt x="2177" y="83"/>
                  <a:pt x="2189" y="95"/>
                </a:cubicBezTo>
                <a:lnTo>
                  <a:pt x="2701" y="631"/>
                </a:lnTo>
                <a:lnTo>
                  <a:pt x="2664" y="610"/>
                </a:lnTo>
                <a:lnTo>
                  <a:pt x="3176" y="722"/>
                </a:lnTo>
                <a:lnTo>
                  <a:pt x="3704" y="900"/>
                </a:lnTo>
                <a:lnTo>
                  <a:pt x="4217" y="1085"/>
                </a:lnTo>
                <a:lnTo>
                  <a:pt x="4202" y="1081"/>
                </a:lnTo>
                <a:lnTo>
                  <a:pt x="4722" y="1153"/>
                </a:lnTo>
                <a:lnTo>
                  <a:pt x="4693" y="1155"/>
                </a:lnTo>
                <a:lnTo>
                  <a:pt x="5205" y="1011"/>
                </a:lnTo>
                <a:cubicBezTo>
                  <a:pt x="5210" y="1010"/>
                  <a:pt x="5214" y="1009"/>
                  <a:pt x="5219" y="1009"/>
                </a:cubicBezTo>
                <a:lnTo>
                  <a:pt x="5739" y="969"/>
                </a:lnTo>
                <a:cubicBezTo>
                  <a:pt x="5747" y="968"/>
                  <a:pt x="5756" y="969"/>
                  <a:pt x="5764" y="971"/>
                </a:cubicBezTo>
                <a:lnTo>
                  <a:pt x="6276" y="1115"/>
                </a:lnTo>
                <a:lnTo>
                  <a:pt x="6252" y="1113"/>
                </a:lnTo>
                <a:lnTo>
                  <a:pt x="6764" y="1081"/>
                </a:lnTo>
                <a:lnTo>
                  <a:pt x="6749" y="1083"/>
                </a:lnTo>
                <a:lnTo>
                  <a:pt x="7269" y="939"/>
                </a:lnTo>
                <a:cubicBezTo>
                  <a:pt x="7274" y="938"/>
                  <a:pt x="7278" y="937"/>
                  <a:pt x="7283" y="937"/>
                </a:cubicBezTo>
                <a:lnTo>
                  <a:pt x="7795" y="897"/>
                </a:lnTo>
                <a:cubicBezTo>
                  <a:pt x="7803" y="896"/>
                  <a:pt x="7812" y="897"/>
                  <a:pt x="7820" y="899"/>
                </a:cubicBezTo>
                <a:lnTo>
                  <a:pt x="8340" y="1043"/>
                </a:lnTo>
                <a:lnTo>
                  <a:pt x="8857" y="1229"/>
                </a:lnTo>
                <a:lnTo>
                  <a:pt x="8827" y="1225"/>
                </a:lnTo>
                <a:lnTo>
                  <a:pt x="9347" y="1185"/>
                </a:lnTo>
                <a:lnTo>
                  <a:pt x="9864" y="1184"/>
                </a:lnTo>
                <a:lnTo>
                  <a:pt x="10386" y="1257"/>
                </a:lnTo>
                <a:lnTo>
                  <a:pt x="10362" y="1258"/>
                </a:lnTo>
                <a:lnTo>
                  <a:pt x="10882" y="1154"/>
                </a:lnTo>
                <a:cubicBezTo>
                  <a:pt x="10887" y="1153"/>
                  <a:pt x="10892" y="1152"/>
                  <a:pt x="10896" y="1152"/>
                </a:cubicBezTo>
                <a:lnTo>
                  <a:pt x="11408" y="1152"/>
                </a:lnTo>
                <a:cubicBezTo>
                  <a:pt x="11419" y="1152"/>
                  <a:pt x="11430" y="1155"/>
                  <a:pt x="11439" y="1159"/>
                </a:cubicBezTo>
                <a:lnTo>
                  <a:pt x="11959" y="1407"/>
                </a:lnTo>
                <a:lnTo>
                  <a:pt x="12464" y="1580"/>
                </a:lnTo>
                <a:lnTo>
                  <a:pt x="12985" y="1840"/>
                </a:lnTo>
                <a:lnTo>
                  <a:pt x="12962" y="1833"/>
                </a:lnTo>
                <a:lnTo>
                  <a:pt x="13482" y="1905"/>
                </a:lnTo>
                <a:lnTo>
                  <a:pt x="13999" y="2010"/>
                </a:lnTo>
                <a:cubicBezTo>
                  <a:pt x="14006" y="2011"/>
                  <a:pt x="14013" y="2014"/>
                  <a:pt x="14019" y="2017"/>
                </a:cubicBezTo>
                <a:lnTo>
                  <a:pt x="14539" y="2305"/>
                </a:lnTo>
                <a:lnTo>
                  <a:pt x="14524" y="2299"/>
                </a:lnTo>
                <a:lnTo>
                  <a:pt x="15036" y="2443"/>
                </a:lnTo>
                <a:lnTo>
                  <a:pt x="15551" y="2546"/>
                </a:lnTo>
                <a:cubicBezTo>
                  <a:pt x="15554" y="2547"/>
                  <a:pt x="15557" y="2548"/>
                  <a:pt x="15561" y="2549"/>
                </a:cubicBezTo>
                <a:lnTo>
                  <a:pt x="16073" y="2733"/>
                </a:lnTo>
                <a:cubicBezTo>
                  <a:pt x="16080" y="2735"/>
                  <a:pt x="16086" y="2739"/>
                  <a:pt x="16092" y="2743"/>
                </a:cubicBezTo>
                <a:lnTo>
                  <a:pt x="16604" y="3135"/>
                </a:lnTo>
                <a:lnTo>
                  <a:pt x="16576" y="3122"/>
                </a:lnTo>
                <a:lnTo>
                  <a:pt x="17096" y="3234"/>
                </a:lnTo>
                <a:lnTo>
                  <a:pt x="17616" y="3412"/>
                </a:lnTo>
                <a:lnTo>
                  <a:pt x="17602" y="3409"/>
                </a:lnTo>
                <a:lnTo>
                  <a:pt x="18122" y="3481"/>
                </a:lnTo>
                <a:lnTo>
                  <a:pt x="18102" y="3481"/>
                </a:lnTo>
                <a:lnTo>
                  <a:pt x="18614" y="3409"/>
                </a:lnTo>
                <a:lnTo>
                  <a:pt x="19144" y="3408"/>
                </a:lnTo>
                <a:lnTo>
                  <a:pt x="19666" y="3481"/>
                </a:lnTo>
                <a:cubicBezTo>
                  <a:pt x="19675" y="3482"/>
                  <a:pt x="19684" y="3485"/>
                  <a:pt x="19692" y="3490"/>
                </a:cubicBezTo>
                <a:lnTo>
                  <a:pt x="20204" y="3778"/>
                </a:lnTo>
                <a:lnTo>
                  <a:pt x="20188" y="3771"/>
                </a:lnTo>
                <a:lnTo>
                  <a:pt x="20708" y="3915"/>
                </a:lnTo>
                <a:lnTo>
                  <a:pt x="20693" y="3913"/>
                </a:lnTo>
                <a:lnTo>
                  <a:pt x="21205" y="3945"/>
                </a:lnTo>
                <a:lnTo>
                  <a:pt x="21730" y="4017"/>
                </a:lnTo>
                <a:cubicBezTo>
                  <a:pt x="21770" y="4023"/>
                  <a:pt x="21797" y="4059"/>
                  <a:pt x="21792" y="4098"/>
                </a:cubicBezTo>
                <a:cubicBezTo>
                  <a:pt x="21786" y="4138"/>
                  <a:pt x="21750" y="4165"/>
                  <a:pt x="21711" y="4160"/>
                </a:cubicBezTo>
                <a:lnTo>
                  <a:pt x="21196" y="4088"/>
                </a:lnTo>
                <a:lnTo>
                  <a:pt x="20684" y="4056"/>
                </a:lnTo>
                <a:cubicBezTo>
                  <a:pt x="20679" y="4056"/>
                  <a:pt x="20674" y="4055"/>
                  <a:pt x="20669" y="4054"/>
                </a:cubicBezTo>
                <a:lnTo>
                  <a:pt x="20149" y="3910"/>
                </a:lnTo>
                <a:cubicBezTo>
                  <a:pt x="20144" y="3908"/>
                  <a:pt x="20138" y="3906"/>
                  <a:pt x="20133" y="3903"/>
                </a:cubicBezTo>
                <a:lnTo>
                  <a:pt x="19621" y="3615"/>
                </a:lnTo>
                <a:lnTo>
                  <a:pt x="19646" y="3624"/>
                </a:lnTo>
                <a:lnTo>
                  <a:pt x="19144" y="3552"/>
                </a:lnTo>
                <a:lnTo>
                  <a:pt x="18634" y="3552"/>
                </a:lnTo>
                <a:lnTo>
                  <a:pt x="18122" y="3624"/>
                </a:lnTo>
                <a:cubicBezTo>
                  <a:pt x="18116" y="3625"/>
                  <a:pt x="18109" y="3625"/>
                  <a:pt x="18103" y="3624"/>
                </a:cubicBezTo>
                <a:lnTo>
                  <a:pt x="17583" y="3552"/>
                </a:lnTo>
                <a:cubicBezTo>
                  <a:pt x="17578" y="3551"/>
                  <a:pt x="17573" y="3550"/>
                  <a:pt x="17569" y="3549"/>
                </a:cubicBezTo>
                <a:lnTo>
                  <a:pt x="17065" y="3375"/>
                </a:lnTo>
                <a:lnTo>
                  <a:pt x="16545" y="3263"/>
                </a:lnTo>
                <a:cubicBezTo>
                  <a:pt x="16535" y="3261"/>
                  <a:pt x="16525" y="3256"/>
                  <a:pt x="16517" y="3250"/>
                </a:cubicBezTo>
                <a:lnTo>
                  <a:pt x="16005" y="2858"/>
                </a:lnTo>
                <a:lnTo>
                  <a:pt x="16024" y="2868"/>
                </a:lnTo>
                <a:lnTo>
                  <a:pt x="15512" y="2684"/>
                </a:lnTo>
                <a:lnTo>
                  <a:pt x="15522" y="2687"/>
                </a:lnTo>
                <a:lnTo>
                  <a:pt x="14997" y="2582"/>
                </a:lnTo>
                <a:lnTo>
                  <a:pt x="14485" y="2438"/>
                </a:lnTo>
                <a:cubicBezTo>
                  <a:pt x="14480" y="2436"/>
                  <a:pt x="14474" y="2434"/>
                  <a:pt x="14470" y="2431"/>
                </a:cubicBezTo>
                <a:lnTo>
                  <a:pt x="13950" y="2143"/>
                </a:lnTo>
                <a:lnTo>
                  <a:pt x="13970" y="2151"/>
                </a:lnTo>
                <a:lnTo>
                  <a:pt x="13463" y="2048"/>
                </a:lnTo>
                <a:lnTo>
                  <a:pt x="12943" y="1976"/>
                </a:lnTo>
                <a:cubicBezTo>
                  <a:pt x="12935" y="1975"/>
                  <a:pt x="12927" y="1972"/>
                  <a:pt x="12920" y="1969"/>
                </a:cubicBezTo>
                <a:lnTo>
                  <a:pt x="12417" y="1717"/>
                </a:lnTo>
                <a:lnTo>
                  <a:pt x="11897" y="1537"/>
                </a:lnTo>
                <a:lnTo>
                  <a:pt x="11377" y="1289"/>
                </a:lnTo>
                <a:lnTo>
                  <a:pt x="11408" y="1296"/>
                </a:lnTo>
                <a:lnTo>
                  <a:pt x="10896" y="1296"/>
                </a:lnTo>
                <a:lnTo>
                  <a:pt x="10911" y="1295"/>
                </a:lnTo>
                <a:lnTo>
                  <a:pt x="10391" y="1399"/>
                </a:lnTo>
                <a:cubicBezTo>
                  <a:pt x="10383" y="1401"/>
                  <a:pt x="10374" y="1401"/>
                  <a:pt x="10366" y="1400"/>
                </a:cubicBezTo>
                <a:lnTo>
                  <a:pt x="9864" y="1328"/>
                </a:lnTo>
                <a:lnTo>
                  <a:pt x="9358" y="1328"/>
                </a:lnTo>
                <a:lnTo>
                  <a:pt x="8838" y="1368"/>
                </a:lnTo>
                <a:cubicBezTo>
                  <a:pt x="8828" y="1369"/>
                  <a:pt x="8818" y="1368"/>
                  <a:pt x="8808" y="1364"/>
                </a:cubicBezTo>
                <a:lnTo>
                  <a:pt x="8301" y="1182"/>
                </a:lnTo>
                <a:lnTo>
                  <a:pt x="7781" y="1038"/>
                </a:lnTo>
                <a:lnTo>
                  <a:pt x="7806" y="1040"/>
                </a:lnTo>
                <a:lnTo>
                  <a:pt x="7294" y="1080"/>
                </a:lnTo>
                <a:lnTo>
                  <a:pt x="7308" y="1078"/>
                </a:lnTo>
                <a:lnTo>
                  <a:pt x="6788" y="1222"/>
                </a:lnTo>
                <a:cubicBezTo>
                  <a:pt x="6783" y="1223"/>
                  <a:pt x="6778" y="1224"/>
                  <a:pt x="6773" y="1224"/>
                </a:cubicBezTo>
                <a:lnTo>
                  <a:pt x="6261" y="1256"/>
                </a:lnTo>
                <a:cubicBezTo>
                  <a:pt x="6253" y="1257"/>
                  <a:pt x="6245" y="1256"/>
                  <a:pt x="6237" y="1254"/>
                </a:cubicBezTo>
                <a:lnTo>
                  <a:pt x="5725" y="1110"/>
                </a:lnTo>
                <a:lnTo>
                  <a:pt x="5750" y="1112"/>
                </a:lnTo>
                <a:lnTo>
                  <a:pt x="5230" y="1152"/>
                </a:lnTo>
                <a:lnTo>
                  <a:pt x="5244" y="1150"/>
                </a:lnTo>
                <a:lnTo>
                  <a:pt x="4732" y="1294"/>
                </a:lnTo>
                <a:cubicBezTo>
                  <a:pt x="4722" y="1296"/>
                  <a:pt x="4712" y="1297"/>
                  <a:pt x="4703" y="1296"/>
                </a:cubicBezTo>
                <a:lnTo>
                  <a:pt x="4183" y="1224"/>
                </a:lnTo>
                <a:cubicBezTo>
                  <a:pt x="4178" y="1223"/>
                  <a:pt x="4173" y="1222"/>
                  <a:pt x="4168" y="1220"/>
                </a:cubicBezTo>
                <a:lnTo>
                  <a:pt x="3657" y="1037"/>
                </a:lnTo>
                <a:lnTo>
                  <a:pt x="3145" y="863"/>
                </a:lnTo>
                <a:lnTo>
                  <a:pt x="2633" y="751"/>
                </a:lnTo>
                <a:cubicBezTo>
                  <a:pt x="2619" y="748"/>
                  <a:pt x="2606" y="741"/>
                  <a:pt x="2596" y="730"/>
                </a:cubicBezTo>
                <a:lnTo>
                  <a:pt x="2084" y="194"/>
                </a:lnTo>
                <a:lnTo>
                  <a:pt x="2127" y="216"/>
                </a:lnTo>
                <a:lnTo>
                  <a:pt x="1607" y="144"/>
                </a:lnTo>
                <a:lnTo>
                  <a:pt x="1641" y="140"/>
                </a:lnTo>
                <a:lnTo>
                  <a:pt x="1129" y="324"/>
                </a:lnTo>
                <a:cubicBezTo>
                  <a:pt x="1119" y="328"/>
                  <a:pt x="1109" y="329"/>
                  <a:pt x="1099" y="328"/>
                </a:cubicBezTo>
                <a:lnTo>
                  <a:pt x="584" y="288"/>
                </a:lnTo>
                <a:lnTo>
                  <a:pt x="72" y="288"/>
                </a:lnTo>
                <a:cubicBezTo>
                  <a:pt x="33" y="288"/>
                  <a:pt x="0" y="256"/>
                  <a:pt x="0" y="216"/>
                </a:cubicBezTo>
                <a:cubicBezTo>
                  <a:pt x="0" y="177"/>
                  <a:pt x="33" y="144"/>
                  <a:pt x="72" y="144"/>
                </a:cubicBezTo>
                <a:close/>
              </a:path>
            </a:pathLst>
          </a:custGeom>
          <a:solidFill>
            <a:srgbClr val="5B9BD5"/>
          </a:solidFill>
          <a:ln w="3175" cap="flat">
            <a:solidFill>
              <a:srgbClr val="5B9BD5"/>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66" name="Oval 260"/>
          <p:cNvSpPr>
            <a:spLocks noChangeArrowheads="1"/>
          </p:cNvSpPr>
          <p:nvPr/>
        </p:nvSpPr>
        <p:spPr bwMode="auto">
          <a:xfrm>
            <a:off x="980782" y="2163078"/>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67" name="Oval 261"/>
          <p:cNvSpPr>
            <a:spLocks noChangeArrowheads="1"/>
          </p:cNvSpPr>
          <p:nvPr/>
        </p:nvSpPr>
        <p:spPr bwMode="auto">
          <a:xfrm>
            <a:off x="980782" y="2163078"/>
            <a:ext cx="103394" cy="117475"/>
          </a:xfrm>
          <a:prstGeom prst="ellipse">
            <a:avLst/>
          </a:prstGeom>
          <a:solidFill>
            <a:srgbClr val="FF0000"/>
          </a:solidFill>
          <a:ln w="17463"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68" name="Oval 262"/>
          <p:cNvSpPr>
            <a:spLocks noChangeArrowheads="1"/>
          </p:cNvSpPr>
          <p:nvPr/>
        </p:nvSpPr>
        <p:spPr bwMode="auto">
          <a:xfrm>
            <a:off x="1137271" y="2163078"/>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69" name="Oval 263"/>
          <p:cNvSpPr>
            <a:spLocks noChangeArrowheads="1"/>
          </p:cNvSpPr>
          <p:nvPr/>
        </p:nvSpPr>
        <p:spPr bwMode="auto">
          <a:xfrm>
            <a:off x="1137271" y="2163078"/>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70" name="Oval 264"/>
          <p:cNvSpPr>
            <a:spLocks noChangeArrowheads="1"/>
          </p:cNvSpPr>
          <p:nvPr/>
        </p:nvSpPr>
        <p:spPr bwMode="auto">
          <a:xfrm>
            <a:off x="1296554" y="2177365"/>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71" name="Oval 265"/>
          <p:cNvSpPr>
            <a:spLocks noChangeArrowheads="1"/>
          </p:cNvSpPr>
          <p:nvPr/>
        </p:nvSpPr>
        <p:spPr bwMode="auto">
          <a:xfrm>
            <a:off x="1296554" y="2177365"/>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72" name="Oval 266"/>
          <p:cNvSpPr>
            <a:spLocks noChangeArrowheads="1"/>
          </p:cNvSpPr>
          <p:nvPr/>
        </p:nvSpPr>
        <p:spPr bwMode="auto">
          <a:xfrm>
            <a:off x="1454441" y="2113865"/>
            <a:ext cx="103394" cy="1158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73" name="Oval 267"/>
          <p:cNvSpPr>
            <a:spLocks noChangeArrowheads="1"/>
          </p:cNvSpPr>
          <p:nvPr/>
        </p:nvSpPr>
        <p:spPr bwMode="auto">
          <a:xfrm>
            <a:off x="1454441" y="2113865"/>
            <a:ext cx="103394" cy="115888"/>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74" name="Oval 268"/>
          <p:cNvSpPr>
            <a:spLocks noChangeArrowheads="1"/>
          </p:cNvSpPr>
          <p:nvPr/>
        </p:nvSpPr>
        <p:spPr bwMode="auto">
          <a:xfrm>
            <a:off x="1613724" y="2137678"/>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75" name="Oval 269"/>
          <p:cNvSpPr>
            <a:spLocks noChangeArrowheads="1"/>
          </p:cNvSpPr>
          <p:nvPr/>
        </p:nvSpPr>
        <p:spPr bwMode="auto">
          <a:xfrm>
            <a:off x="1613724" y="2137678"/>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76" name="Oval 270"/>
          <p:cNvSpPr>
            <a:spLocks noChangeArrowheads="1"/>
          </p:cNvSpPr>
          <p:nvPr/>
        </p:nvSpPr>
        <p:spPr bwMode="auto">
          <a:xfrm>
            <a:off x="1770213" y="2325003"/>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77" name="Oval 271"/>
          <p:cNvSpPr>
            <a:spLocks noChangeArrowheads="1"/>
          </p:cNvSpPr>
          <p:nvPr/>
        </p:nvSpPr>
        <p:spPr bwMode="auto">
          <a:xfrm>
            <a:off x="1770213" y="2325003"/>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78" name="Oval 272"/>
          <p:cNvSpPr>
            <a:spLocks noChangeArrowheads="1"/>
          </p:cNvSpPr>
          <p:nvPr/>
        </p:nvSpPr>
        <p:spPr bwMode="auto">
          <a:xfrm>
            <a:off x="1928098" y="2364690"/>
            <a:ext cx="101998" cy="1158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79" name="Oval 273"/>
          <p:cNvSpPr>
            <a:spLocks noChangeArrowheads="1"/>
          </p:cNvSpPr>
          <p:nvPr/>
        </p:nvSpPr>
        <p:spPr bwMode="auto">
          <a:xfrm>
            <a:off x="1928098" y="2364690"/>
            <a:ext cx="101998" cy="115888"/>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80" name="Oval 274"/>
          <p:cNvSpPr>
            <a:spLocks noChangeArrowheads="1"/>
          </p:cNvSpPr>
          <p:nvPr/>
        </p:nvSpPr>
        <p:spPr bwMode="auto">
          <a:xfrm>
            <a:off x="2087381" y="2425015"/>
            <a:ext cx="101998"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81" name="Oval 275"/>
          <p:cNvSpPr>
            <a:spLocks noChangeArrowheads="1"/>
          </p:cNvSpPr>
          <p:nvPr/>
        </p:nvSpPr>
        <p:spPr bwMode="auto">
          <a:xfrm>
            <a:off x="2087381" y="2425015"/>
            <a:ext cx="101998"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82" name="Oval 276"/>
          <p:cNvSpPr>
            <a:spLocks noChangeArrowheads="1"/>
          </p:cNvSpPr>
          <p:nvPr/>
        </p:nvSpPr>
        <p:spPr bwMode="auto">
          <a:xfrm>
            <a:off x="2243870" y="2490103"/>
            <a:ext cx="103394" cy="1158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83" name="Oval 277"/>
          <p:cNvSpPr>
            <a:spLocks noChangeArrowheads="1"/>
          </p:cNvSpPr>
          <p:nvPr/>
        </p:nvSpPr>
        <p:spPr bwMode="auto">
          <a:xfrm>
            <a:off x="2243870" y="2490103"/>
            <a:ext cx="103394" cy="115888"/>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84" name="Oval 278"/>
          <p:cNvSpPr>
            <a:spLocks noChangeArrowheads="1"/>
          </p:cNvSpPr>
          <p:nvPr/>
        </p:nvSpPr>
        <p:spPr bwMode="auto">
          <a:xfrm>
            <a:off x="2403153" y="2513915"/>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85" name="Oval 279"/>
          <p:cNvSpPr>
            <a:spLocks noChangeArrowheads="1"/>
          </p:cNvSpPr>
          <p:nvPr/>
        </p:nvSpPr>
        <p:spPr bwMode="auto">
          <a:xfrm>
            <a:off x="2403153" y="2513915"/>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86" name="Oval 280"/>
          <p:cNvSpPr>
            <a:spLocks noChangeArrowheads="1"/>
          </p:cNvSpPr>
          <p:nvPr/>
        </p:nvSpPr>
        <p:spPr bwMode="auto">
          <a:xfrm>
            <a:off x="2559642" y="2464703"/>
            <a:ext cx="103394" cy="115888"/>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87" name="Oval 281"/>
          <p:cNvSpPr>
            <a:spLocks noChangeArrowheads="1"/>
          </p:cNvSpPr>
          <p:nvPr/>
        </p:nvSpPr>
        <p:spPr bwMode="auto">
          <a:xfrm>
            <a:off x="2559642" y="2464703"/>
            <a:ext cx="103394" cy="115888"/>
          </a:xfrm>
          <a:prstGeom prst="ellipse">
            <a:avLst/>
          </a:prstGeom>
          <a:noFill/>
          <a:ln w="17463"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88" name="Oval 282"/>
          <p:cNvSpPr>
            <a:spLocks noChangeArrowheads="1"/>
          </p:cNvSpPr>
          <p:nvPr/>
        </p:nvSpPr>
        <p:spPr bwMode="auto">
          <a:xfrm>
            <a:off x="2718925" y="2450415"/>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89" name="Oval 283"/>
          <p:cNvSpPr>
            <a:spLocks noChangeArrowheads="1"/>
          </p:cNvSpPr>
          <p:nvPr/>
        </p:nvSpPr>
        <p:spPr bwMode="auto">
          <a:xfrm>
            <a:off x="2718925" y="2450415"/>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90" name="Oval 284"/>
          <p:cNvSpPr>
            <a:spLocks noChangeArrowheads="1"/>
          </p:cNvSpPr>
          <p:nvPr/>
        </p:nvSpPr>
        <p:spPr bwMode="auto">
          <a:xfrm>
            <a:off x="2876812" y="2501215"/>
            <a:ext cx="101998" cy="1158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91" name="Oval 285"/>
          <p:cNvSpPr>
            <a:spLocks noChangeArrowheads="1"/>
          </p:cNvSpPr>
          <p:nvPr/>
        </p:nvSpPr>
        <p:spPr bwMode="auto">
          <a:xfrm>
            <a:off x="2876812" y="2501215"/>
            <a:ext cx="101998" cy="115888"/>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92" name="Oval 286"/>
          <p:cNvSpPr>
            <a:spLocks noChangeArrowheads="1"/>
          </p:cNvSpPr>
          <p:nvPr/>
        </p:nvSpPr>
        <p:spPr bwMode="auto">
          <a:xfrm>
            <a:off x="3033300" y="2490103"/>
            <a:ext cx="103394" cy="1158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93" name="Oval 287"/>
          <p:cNvSpPr>
            <a:spLocks noChangeArrowheads="1"/>
          </p:cNvSpPr>
          <p:nvPr/>
        </p:nvSpPr>
        <p:spPr bwMode="auto">
          <a:xfrm>
            <a:off x="3033300" y="2490103"/>
            <a:ext cx="103394" cy="115888"/>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94" name="Oval 288"/>
          <p:cNvSpPr>
            <a:spLocks noChangeArrowheads="1"/>
          </p:cNvSpPr>
          <p:nvPr/>
        </p:nvSpPr>
        <p:spPr bwMode="auto">
          <a:xfrm>
            <a:off x="3192584" y="2439303"/>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95" name="Oval 289"/>
          <p:cNvSpPr>
            <a:spLocks noChangeArrowheads="1"/>
          </p:cNvSpPr>
          <p:nvPr/>
        </p:nvSpPr>
        <p:spPr bwMode="auto">
          <a:xfrm>
            <a:off x="3192584" y="2439303"/>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96" name="Oval 290"/>
          <p:cNvSpPr>
            <a:spLocks noChangeArrowheads="1"/>
          </p:cNvSpPr>
          <p:nvPr/>
        </p:nvSpPr>
        <p:spPr bwMode="auto">
          <a:xfrm>
            <a:off x="3349072" y="2425015"/>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97" name="Oval 291"/>
          <p:cNvSpPr>
            <a:spLocks noChangeArrowheads="1"/>
          </p:cNvSpPr>
          <p:nvPr/>
        </p:nvSpPr>
        <p:spPr bwMode="auto">
          <a:xfrm>
            <a:off x="3349072" y="2425015"/>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298" name="Oval 292"/>
          <p:cNvSpPr>
            <a:spLocks noChangeArrowheads="1"/>
          </p:cNvSpPr>
          <p:nvPr/>
        </p:nvSpPr>
        <p:spPr bwMode="auto">
          <a:xfrm>
            <a:off x="3508355" y="2475815"/>
            <a:ext cx="103394" cy="1158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299" name="Oval 293"/>
          <p:cNvSpPr>
            <a:spLocks noChangeArrowheads="1"/>
          </p:cNvSpPr>
          <p:nvPr/>
        </p:nvSpPr>
        <p:spPr bwMode="auto">
          <a:xfrm>
            <a:off x="3508355" y="2475815"/>
            <a:ext cx="103394" cy="115888"/>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00" name="Oval 294"/>
          <p:cNvSpPr>
            <a:spLocks noChangeArrowheads="1"/>
          </p:cNvSpPr>
          <p:nvPr/>
        </p:nvSpPr>
        <p:spPr bwMode="auto">
          <a:xfrm>
            <a:off x="3666241" y="2539315"/>
            <a:ext cx="101998"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01" name="Oval 295"/>
          <p:cNvSpPr>
            <a:spLocks noChangeArrowheads="1"/>
          </p:cNvSpPr>
          <p:nvPr/>
        </p:nvSpPr>
        <p:spPr bwMode="auto">
          <a:xfrm>
            <a:off x="3666241" y="2539315"/>
            <a:ext cx="101998"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02" name="Oval 296"/>
          <p:cNvSpPr>
            <a:spLocks noChangeArrowheads="1"/>
          </p:cNvSpPr>
          <p:nvPr/>
        </p:nvSpPr>
        <p:spPr bwMode="auto">
          <a:xfrm>
            <a:off x="3825524" y="2525028"/>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03" name="Oval 297"/>
          <p:cNvSpPr>
            <a:spLocks noChangeArrowheads="1"/>
          </p:cNvSpPr>
          <p:nvPr/>
        </p:nvSpPr>
        <p:spPr bwMode="auto">
          <a:xfrm>
            <a:off x="3825524" y="2525028"/>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04" name="Oval 298"/>
          <p:cNvSpPr>
            <a:spLocks noChangeArrowheads="1"/>
          </p:cNvSpPr>
          <p:nvPr/>
        </p:nvSpPr>
        <p:spPr bwMode="auto">
          <a:xfrm>
            <a:off x="3982013" y="2525028"/>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05" name="Oval 299"/>
          <p:cNvSpPr>
            <a:spLocks noChangeArrowheads="1"/>
          </p:cNvSpPr>
          <p:nvPr/>
        </p:nvSpPr>
        <p:spPr bwMode="auto">
          <a:xfrm>
            <a:off x="3982013" y="2525028"/>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06" name="Oval 300"/>
          <p:cNvSpPr>
            <a:spLocks noChangeArrowheads="1"/>
          </p:cNvSpPr>
          <p:nvPr/>
        </p:nvSpPr>
        <p:spPr bwMode="auto">
          <a:xfrm>
            <a:off x="4138502" y="2550428"/>
            <a:ext cx="103394" cy="11747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07" name="Oval 301"/>
          <p:cNvSpPr>
            <a:spLocks noChangeArrowheads="1"/>
          </p:cNvSpPr>
          <p:nvPr/>
        </p:nvSpPr>
        <p:spPr bwMode="auto">
          <a:xfrm>
            <a:off x="4138502" y="2550428"/>
            <a:ext cx="103394" cy="117475"/>
          </a:xfrm>
          <a:prstGeom prst="ellipse">
            <a:avLst/>
          </a:prstGeom>
          <a:noFill/>
          <a:ln w="17463"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08" name="Oval 302"/>
          <p:cNvSpPr>
            <a:spLocks noChangeArrowheads="1"/>
          </p:cNvSpPr>
          <p:nvPr/>
        </p:nvSpPr>
        <p:spPr bwMode="auto">
          <a:xfrm>
            <a:off x="4299183" y="2513915"/>
            <a:ext cx="101998"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09" name="Oval 303"/>
          <p:cNvSpPr>
            <a:spLocks noChangeArrowheads="1"/>
          </p:cNvSpPr>
          <p:nvPr/>
        </p:nvSpPr>
        <p:spPr bwMode="auto">
          <a:xfrm>
            <a:off x="4299183" y="2513915"/>
            <a:ext cx="101998"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10" name="Oval 304"/>
          <p:cNvSpPr>
            <a:spLocks noChangeArrowheads="1"/>
          </p:cNvSpPr>
          <p:nvPr/>
        </p:nvSpPr>
        <p:spPr bwMode="auto">
          <a:xfrm>
            <a:off x="4455671" y="2513915"/>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11" name="Oval 305"/>
          <p:cNvSpPr>
            <a:spLocks noChangeArrowheads="1"/>
          </p:cNvSpPr>
          <p:nvPr/>
        </p:nvSpPr>
        <p:spPr bwMode="auto">
          <a:xfrm>
            <a:off x="4455671" y="2513915"/>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12" name="Oval 306"/>
          <p:cNvSpPr>
            <a:spLocks noChangeArrowheads="1"/>
          </p:cNvSpPr>
          <p:nvPr/>
        </p:nvSpPr>
        <p:spPr bwMode="auto">
          <a:xfrm>
            <a:off x="4614955" y="2601228"/>
            <a:ext cx="103394" cy="1158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13" name="Oval 307"/>
          <p:cNvSpPr>
            <a:spLocks noChangeArrowheads="1"/>
          </p:cNvSpPr>
          <p:nvPr/>
        </p:nvSpPr>
        <p:spPr bwMode="auto">
          <a:xfrm>
            <a:off x="4614955" y="2601228"/>
            <a:ext cx="103394" cy="115888"/>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14" name="Oval 308"/>
          <p:cNvSpPr>
            <a:spLocks noChangeArrowheads="1"/>
          </p:cNvSpPr>
          <p:nvPr/>
        </p:nvSpPr>
        <p:spPr bwMode="auto">
          <a:xfrm>
            <a:off x="4771443" y="2661553"/>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15" name="Oval 309"/>
          <p:cNvSpPr>
            <a:spLocks noChangeArrowheads="1"/>
          </p:cNvSpPr>
          <p:nvPr/>
        </p:nvSpPr>
        <p:spPr bwMode="auto">
          <a:xfrm>
            <a:off x="4771443" y="2661553"/>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16" name="Oval 310"/>
          <p:cNvSpPr>
            <a:spLocks noChangeArrowheads="1"/>
          </p:cNvSpPr>
          <p:nvPr/>
        </p:nvSpPr>
        <p:spPr bwMode="auto">
          <a:xfrm>
            <a:off x="4929329" y="2752040"/>
            <a:ext cx="101998" cy="1158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17" name="Oval 311"/>
          <p:cNvSpPr>
            <a:spLocks noChangeArrowheads="1"/>
          </p:cNvSpPr>
          <p:nvPr/>
        </p:nvSpPr>
        <p:spPr bwMode="auto">
          <a:xfrm>
            <a:off x="4929329" y="2752040"/>
            <a:ext cx="101998" cy="115888"/>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18" name="Oval 312"/>
          <p:cNvSpPr>
            <a:spLocks noChangeArrowheads="1"/>
          </p:cNvSpPr>
          <p:nvPr/>
        </p:nvSpPr>
        <p:spPr bwMode="auto">
          <a:xfrm>
            <a:off x="5088612" y="2775853"/>
            <a:ext cx="101998"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19" name="Oval 313"/>
          <p:cNvSpPr>
            <a:spLocks noChangeArrowheads="1"/>
          </p:cNvSpPr>
          <p:nvPr/>
        </p:nvSpPr>
        <p:spPr bwMode="auto">
          <a:xfrm>
            <a:off x="5088612" y="2775853"/>
            <a:ext cx="101998"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20" name="Oval 314"/>
          <p:cNvSpPr>
            <a:spLocks noChangeArrowheads="1"/>
          </p:cNvSpPr>
          <p:nvPr/>
        </p:nvSpPr>
        <p:spPr bwMode="auto">
          <a:xfrm>
            <a:off x="5245101" y="2812365"/>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21" name="Oval 315"/>
          <p:cNvSpPr>
            <a:spLocks noChangeArrowheads="1"/>
          </p:cNvSpPr>
          <p:nvPr/>
        </p:nvSpPr>
        <p:spPr bwMode="auto">
          <a:xfrm>
            <a:off x="5245101" y="2812365"/>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22" name="Oval 316"/>
          <p:cNvSpPr>
            <a:spLocks noChangeArrowheads="1"/>
          </p:cNvSpPr>
          <p:nvPr/>
        </p:nvSpPr>
        <p:spPr bwMode="auto">
          <a:xfrm>
            <a:off x="5404384" y="2912378"/>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23" name="Oval 317"/>
          <p:cNvSpPr>
            <a:spLocks noChangeArrowheads="1"/>
          </p:cNvSpPr>
          <p:nvPr/>
        </p:nvSpPr>
        <p:spPr bwMode="auto">
          <a:xfrm>
            <a:off x="5404384" y="2912378"/>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24" name="Oval 318"/>
          <p:cNvSpPr>
            <a:spLocks noChangeArrowheads="1"/>
          </p:cNvSpPr>
          <p:nvPr/>
        </p:nvSpPr>
        <p:spPr bwMode="auto">
          <a:xfrm>
            <a:off x="5560873" y="2963178"/>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25" name="Oval 319"/>
          <p:cNvSpPr>
            <a:spLocks noChangeArrowheads="1"/>
          </p:cNvSpPr>
          <p:nvPr/>
        </p:nvSpPr>
        <p:spPr bwMode="auto">
          <a:xfrm>
            <a:off x="5560873" y="2963178"/>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26" name="Oval 320"/>
          <p:cNvSpPr>
            <a:spLocks noChangeArrowheads="1"/>
          </p:cNvSpPr>
          <p:nvPr/>
        </p:nvSpPr>
        <p:spPr bwMode="auto">
          <a:xfrm>
            <a:off x="5720156" y="2999690"/>
            <a:ext cx="103394" cy="115888"/>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27" name="Oval 321"/>
          <p:cNvSpPr>
            <a:spLocks noChangeArrowheads="1"/>
          </p:cNvSpPr>
          <p:nvPr/>
        </p:nvSpPr>
        <p:spPr bwMode="auto">
          <a:xfrm>
            <a:off x="5720156" y="2999690"/>
            <a:ext cx="103394" cy="115888"/>
          </a:xfrm>
          <a:prstGeom prst="ellipse">
            <a:avLst/>
          </a:prstGeom>
          <a:noFill/>
          <a:ln w="17463"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28" name="Oval 322"/>
          <p:cNvSpPr>
            <a:spLocks noChangeArrowheads="1"/>
          </p:cNvSpPr>
          <p:nvPr/>
        </p:nvSpPr>
        <p:spPr bwMode="auto">
          <a:xfrm>
            <a:off x="5878042" y="3063190"/>
            <a:ext cx="101998"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29" name="Oval 323"/>
          <p:cNvSpPr>
            <a:spLocks noChangeArrowheads="1"/>
          </p:cNvSpPr>
          <p:nvPr/>
        </p:nvSpPr>
        <p:spPr bwMode="auto">
          <a:xfrm>
            <a:off x="5878042" y="3063190"/>
            <a:ext cx="101998"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30" name="Oval 324"/>
          <p:cNvSpPr>
            <a:spLocks noChangeArrowheads="1"/>
          </p:cNvSpPr>
          <p:nvPr/>
        </p:nvSpPr>
        <p:spPr bwMode="auto">
          <a:xfrm>
            <a:off x="6034531" y="3199715"/>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31" name="Oval 325"/>
          <p:cNvSpPr>
            <a:spLocks noChangeArrowheads="1"/>
          </p:cNvSpPr>
          <p:nvPr/>
        </p:nvSpPr>
        <p:spPr bwMode="auto">
          <a:xfrm>
            <a:off x="6034531" y="3199715"/>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32" name="Oval 326"/>
          <p:cNvSpPr>
            <a:spLocks noChangeArrowheads="1"/>
          </p:cNvSpPr>
          <p:nvPr/>
        </p:nvSpPr>
        <p:spPr bwMode="auto">
          <a:xfrm>
            <a:off x="6193814" y="3239403"/>
            <a:ext cx="103394" cy="1158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33" name="Oval 327"/>
          <p:cNvSpPr>
            <a:spLocks noChangeArrowheads="1"/>
          </p:cNvSpPr>
          <p:nvPr/>
        </p:nvSpPr>
        <p:spPr bwMode="auto">
          <a:xfrm>
            <a:off x="6193814" y="3239403"/>
            <a:ext cx="103394" cy="115888"/>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34" name="Oval 328"/>
          <p:cNvSpPr>
            <a:spLocks noChangeArrowheads="1"/>
          </p:cNvSpPr>
          <p:nvPr/>
        </p:nvSpPr>
        <p:spPr bwMode="auto">
          <a:xfrm>
            <a:off x="6350303" y="3299728"/>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35" name="Oval 329"/>
          <p:cNvSpPr>
            <a:spLocks noChangeArrowheads="1"/>
          </p:cNvSpPr>
          <p:nvPr/>
        </p:nvSpPr>
        <p:spPr bwMode="auto">
          <a:xfrm>
            <a:off x="6350303" y="3299728"/>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36" name="Oval 330"/>
          <p:cNvSpPr>
            <a:spLocks noChangeArrowheads="1"/>
          </p:cNvSpPr>
          <p:nvPr/>
        </p:nvSpPr>
        <p:spPr bwMode="auto">
          <a:xfrm>
            <a:off x="6510983" y="3325128"/>
            <a:ext cx="101998"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37" name="Oval 331"/>
          <p:cNvSpPr>
            <a:spLocks noChangeArrowheads="1"/>
          </p:cNvSpPr>
          <p:nvPr/>
        </p:nvSpPr>
        <p:spPr bwMode="auto">
          <a:xfrm>
            <a:off x="6510983" y="3325128"/>
            <a:ext cx="101998"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38" name="Oval 332"/>
          <p:cNvSpPr>
            <a:spLocks noChangeArrowheads="1"/>
          </p:cNvSpPr>
          <p:nvPr/>
        </p:nvSpPr>
        <p:spPr bwMode="auto">
          <a:xfrm>
            <a:off x="6667472" y="3299728"/>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39" name="Oval 333"/>
          <p:cNvSpPr>
            <a:spLocks noChangeArrowheads="1"/>
          </p:cNvSpPr>
          <p:nvPr/>
        </p:nvSpPr>
        <p:spPr bwMode="auto">
          <a:xfrm>
            <a:off x="6667472" y="3299728"/>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40" name="Oval 334"/>
          <p:cNvSpPr>
            <a:spLocks noChangeArrowheads="1"/>
          </p:cNvSpPr>
          <p:nvPr/>
        </p:nvSpPr>
        <p:spPr bwMode="auto">
          <a:xfrm>
            <a:off x="6826755" y="3299728"/>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41" name="Oval 335"/>
          <p:cNvSpPr>
            <a:spLocks noChangeArrowheads="1"/>
          </p:cNvSpPr>
          <p:nvPr/>
        </p:nvSpPr>
        <p:spPr bwMode="auto">
          <a:xfrm>
            <a:off x="6826755" y="3299728"/>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42" name="Oval 336"/>
          <p:cNvSpPr>
            <a:spLocks noChangeArrowheads="1"/>
          </p:cNvSpPr>
          <p:nvPr/>
        </p:nvSpPr>
        <p:spPr bwMode="auto">
          <a:xfrm>
            <a:off x="6983244" y="3325128"/>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43" name="Oval 337"/>
          <p:cNvSpPr>
            <a:spLocks noChangeArrowheads="1"/>
          </p:cNvSpPr>
          <p:nvPr/>
        </p:nvSpPr>
        <p:spPr bwMode="auto">
          <a:xfrm>
            <a:off x="6983244" y="3325128"/>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44" name="Oval 338"/>
          <p:cNvSpPr>
            <a:spLocks noChangeArrowheads="1"/>
          </p:cNvSpPr>
          <p:nvPr/>
        </p:nvSpPr>
        <p:spPr bwMode="auto">
          <a:xfrm>
            <a:off x="7141130" y="3425140"/>
            <a:ext cx="101998"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45" name="Oval 339"/>
          <p:cNvSpPr>
            <a:spLocks noChangeArrowheads="1"/>
          </p:cNvSpPr>
          <p:nvPr/>
        </p:nvSpPr>
        <p:spPr bwMode="auto">
          <a:xfrm>
            <a:off x="7141130" y="3425140"/>
            <a:ext cx="101998"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46" name="Oval 340"/>
          <p:cNvSpPr>
            <a:spLocks noChangeArrowheads="1"/>
          </p:cNvSpPr>
          <p:nvPr/>
        </p:nvSpPr>
        <p:spPr bwMode="auto">
          <a:xfrm>
            <a:off x="7300413" y="3475940"/>
            <a:ext cx="101998" cy="11747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47" name="Oval 341"/>
          <p:cNvSpPr>
            <a:spLocks noChangeArrowheads="1"/>
          </p:cNvSpPr>
          <p:nvPr/>
        </p:nvSpPr>
        <p:spPr bwMode="auto">
          <a:xfrm>
            <a:off x="7300413" y="3475940"/>
            <a:ext cx="101998" cy="117475"/>
          </a:xfrm>
          <a:prstGeom prst="ellipse">
            <a:avLst/>
          </a:prstGeom>
          <a:noFill/>
          <a:ln w="17463"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48" name="Oval 342"/>
          <p:cNvSpPr>
            <a:spLocks noChangeArrowheads="1"/>
          </p:cNvSpPr>
          <p:nvPr/>
        </p:nvSpPr>
        <p:spPr bwMode="auto">
          <a:xfrm>
            <a:off x="7456902" y="3487053"/>
            <a:ext cx="103394" cy="1174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49" name="Oval 343"/>
          <p:cNvSpPr>
            <a:spLocks noChangeArrowheads="1"/>
          </p:cNvSpPr>
          <p:nvPr/>
        </p:nvSpPr>
        <p:spPr bwMode="auto">
          <a:xfrm>
            <a:off x="7456902" y="3487053"/>
            <a:ext cx="103394" cy="117475"/>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50" name="Oval 344"/>
          <p:cNvSpPr>
            <a:spLocks noChangeArrowheads="1"/>
          </p:cNvSpPr>
          <p:nvPr/>
        </p:nvSpPr>
        <p:spPr bwMode="auto">
          <a:xfrm>
            <a:off x="7616185" y="3512453"/>
            <a:ext cx="103394" cy="1158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800"/>
          </a:p>
        </p:txBody>
      </p:sp>
      <p:sp>
        <p:nvSpPr>
          <p:cNvPr id="351" name="Oval 345"/>
          <p:cNvSpPr>
            <a:spLocks noChangeArrowheads="1"/>
          </p:cNvSpPr>
          <p:nvPr/>
        </p:nvSpPr>
        <p:spPr bwMode="auto">
          <a:xfrm>
            <a:off x="7616185" y="3512453"/>
            <a:ext cx="103394" cy="115888"/>
          </a:xfrm>
          <a:prstGeom prst="ellipse">
            <a:avLst/>
          </a:prstGeom>
          <a:noFill/>
          <a:ln w="1746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800"/>
          </a:p>
        </p:txBody>
      </p:sp>
      <p:sp>
        <p:nvSpPr>
          <p:cNvPr id="352" name="Rectangle 346"/>
          <p:cNvSpPr>
            <a:spLocks noChangeArrowheads="1"/>
          </p:cNvSpPr>
          <p:nvPr/>
        </p:nvSpPr>
        <p:spPr bwMode="auto">
          <a:xfrm>
            <a:off x="690160" y="5507940"/>
            <a:ext cx="17635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353" name="Rectangle 347"/>
          <p:cNvSpPr>
            <a:spLocks noChangeArrowheads="1"/>
          </p:cNvSpPr>
          <p:nvPr/>
        </p:nvSpPr>
        <p:spPr bwMode="auto">
          <a:xfrm>
            <a:off x="504330" y="4684028"/>
            <a:ext cx="5290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500</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354" name="Rectangle 348"/>
          <p:cNvSpPr>
            <a:spLocks noChangeArrowheads="1"/>
          </p:cNvSpPr>
          <p:nvPr/>
        </p:nvSpPr>
        <p:spPr bwMode="auto">
          <a:xfrm>
            <a:off x="410716" y="3864878"/>
            <a:ext cx="70543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1000</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355" name="Rectangle 349"/>
          <p:cNvSpPr>
            <a:spLocks noChangeArrowheads="1"/>
          </p:cNvSpPr>
          <p:nvPr/>
        </p:nvSpPr>
        <p:spPr bwMode="auto">
          <a:xfrm>
            <a:off x="410716" y="3040965"/>
            <a:ext cx="70543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1500</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356" name="Rectangle 350"/>
          <p:cNvSpPr>
            <a:spLocks noChangeArrowheads="1"/>
          </p:cNvSpPr>
          <p:nvPr/>
        </p:nvSpPr>
        <p:spPr bwMode="auto">
          <a:xfrm>
            <a:off x="410716" y="2220228"/>
            <a:ext cx="70543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2000</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357" name="Rectangle 351"/>
          <p:cNvSpPr>
            <a:spLocks noChangeArrowheads="1"/>
          </p:cNvSpPr>
          <p:nvPr/>
        </p:nvSpPr>
        <p:spPr bwMode="auto">
          <a:xfrm>
            <a:off x="410716" y="1361673"/>
            <a:ext cx="7336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万人</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06" name="Rectangle 350"/>
          <p:cNvSpPr>
            <a:spLocks noChangeArrowheads="1"/>
          </p:cNvSpPr>
          <p:nvPr/>
        </p:nvSpPr>
        <p:spPr bwMode="auto">
          <a:xfrm>
            <a:off x="599750" y="1753582"/>
            <a:ext cx="9763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1970</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年</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07" name="Rectangle 350"/>
          <p:cNvSpPr>
            <a:spLocks noChangeArrowheads="1"/>
          </p:cNvSpPr>
          <p:nvPr/>
        </p:nvSpPr>
        <p:spPr bwMode="auto">
          <a:xfrm>
            <a:off x="2195192" y="2064666"/>
            <a:ext cx="9763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198</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年</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08" name="Rectangle 350"/>
          <p:cNvSpPr>
            <a:spLocks noChangeArrowheads="1"/>
          </p:cNvSpPr>
          <p:nvPr/>
        </p:nvSpPr>
        <p:spPr bwMode="auto">
          <a:xfrm>
            <a:off x="3842996" y="2145421"/>
            <a:ext cx="9763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199</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年</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09" name="Rectangle 350"/>
          <p:cNvSpPr>
            <a:spLocks noChangeArrowheads="1"/>
          </p:cNvSpPr>
          <p:nvPr/>
        </p:nvSpPr>
        <p:spPr bwMode="auto">
          <a:xfrm>
            <a:off x="5366556" y="2625362"/>
            <a:ext cx="9763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2000</a:t>
            </a:r>
            <a:r>
              <a:rPr kumimoji="0" lang="ja-JP" altLang="en-US" sz="2400" smtClean="0">
                <a:latin typeface="HGP創英角ﾎﾟｯﾌﾟ体" panose="040B0A00000000000000" pitchFamily="50" charset="-128"/>
                <a:ea typeface="HGP創英角ﾎﾟｯﾌﾟ体" panose="040B0A00000000000000" pitchFamily="50" charset="-128"/>
              </a:rPr>
              <a:t>年</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10" name="Rectangle 350"/>
          <p:cNvSpPr>
            <a:spLocks noChangeArrowheads="1"/>
          </p:cNvSpPr>
          <p:nvPr/>
        </p:nvSpPr>
        <p:spPr bwMode="auto">
          <a:xfrm>
            <a:off x="6925673" y="3057410"/>
            <a:ext cx="9763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2010</a:t>
            </a:r>
            <a:r>
              <a:rPr kumimoji="0" lang="ja-JP" altLang="en-US" sz="2400" smtClean="0">
                <a:latin typeface="HGP創英角ﾎﾟｯﾌﾟ体" panose="040B0A00000000000000" pitchFamily="50" charset="-128"/>
                <a:ea typeface="HGP創英角ﾎﾟｯﾌﾟ体" panose="040B0A00000000000000" pitchFamily="50" charset="-128"/>
              </a:rPr>
              <a:t>年</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12" name="Rectangle 350"/>
          <p:cNvSpPr>
            <a:spLocks noChangeArrowheads="1"/>
          </p:cNvSpPr>
          <p:nvPr/>
        </p:nvSpPr>
        <p:spPr bwMode="auto">
          <a:xfrm>
            <a:off x="5297725" y="3177282"/>
            <a:ext cx="12472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1573</a:t>
            </a:r>
            <a:r>
              <a:rPr kumimoji="0" lang="ja-JP" altLang="en-US" sz="2400" smtClean="0">
                <a:latin typeface="HGP創英角ﾎﾟｯﾌﾟ体" panose="040B0A00000000000000" pitchFamily="50" charset="-128"/>
                <a:ea typeface="HGP創英角ﾎﾟｯﾌﾟ体" panose="040B0A00000000000000" pitchFamily="50" charset="-128"/>
              </a:rPr>
              <a:t>万人</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13" name="Rectangle 350"/>
          <p:cNvSpPr>
            <a:spLocks noChangeArrowheads="1"/>
          </p:cNvSpPr>
          <p:nvPr/>
        </p:nvSpPr>
        <p:spPr bwMode="auto">
          <a:xfrm>
            <a:off x="3819717" y="2732171"/>
            <a:ext cx="12472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1846</a:t>
            </a:r>
            <a:r>
              <a:rPr kumimoji="0" lang="ja-JP" altLang="en-US" sz="2400" smtClean="0">
                <a:latin typeface="HGP創英角ﾎﾟｯﾌﾟ体" panose="040B0A00000000000000" pitchFamily="50" charset="-128"/>
                <a:ea typeface="HGP創英角ﾎﾟｯﾌﾟ体" panose="040B0A00000000000000" pitchFamily="50" charset="-128"/>
              </a:rPr>
              <a:t>万人</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14" name="Rectangle 350"/>
          <p:cNvSpPr>
            <a:spLocks noChangeArrowheads="1"/>
          </p:cNvSpPr>
          <p:nvPr/>
        </p:nvSpPr>
        <p:spPr bwMode="auto">
          <a:xfrm>
            <a:off x="2298667" y="2660163"/>
            <a:ext cx="12472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1900</a:t>
            </a:r>
            <a:r>
              <a:rPr kumimoji="0" lang="ja-JP" altLang="en-US" sz="2400" smtClean="0">
                <a:latin typeface="HGP創英角ﾎﾟｯﾌﾟ体" panose="040B0A00000000000000" pitchFamily="50" charset="-128"/>
                <a:ea typeface="HGP創英角ﾎﾟｯﾌﾟ体" panose="040B0A00000000000000" pitchFamily="50" charset="-128"/>
              </a:rPr>
              <a:t>万人</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17" name="Rectangle 350"/>
          <p:cNvSpPr>
            <a:spLocks noChangeArrowheads="1"/>
          </p:cNvSpPr>
          <p:nvPr/>
        </p:nvSpPr>
        <p:spPr bwMode="auto">
          <a:xfrm>
            <a:off x="6988570" y="5285243"/>
            <a:ext cx="10708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300</a:t>
            </a:r>
            <a:r>
              <a:rPr kumimoji="0" lang="ja-JP" altLang="en-US" sz="2400" smtClean="0">
                <a:latin typeface="HGP創英角ﾎﾟｯﾌﾟ体" panose="040B0A00000000000000" pitchFamily="50" charset="-128"/>
                <a:ea typeface="HGP創英角ﾎﾟｯﾌﾟ体" panose="040B0A00000000000000" pitchFamily="50" charset="-128"/>
              </a:rPr>
              <a:t>万人</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18" name="Rectangle 350"/>
          <p:cNvSpPr>
            <a:spLocks noChangeArrowheads="1"/>
          </p:cNvSpPr>
          <p:nvPr/>
        </p:nvSpPr>
        <p:spPr bwMode="auto">
          <a:xfrm>
            <a:off x="7141504" y="4725802"/>
            <a:ext cx="451477"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4000">
                <a:solidFill>
                  <a:srgbClr val="FF0000"/>
                </a:solidFill>
                <a:latin typeface="HGP創英角ﾎﾟｯﾌﾟ体" panose="040B0A00000000000000" pitchFamily="50" charset="-128"/>
                <a:ea typeface="HGP創英角ﾎﾟｯﾌﾟ体" panose="040B0A00000000000000" pitchFamily="50" charset="-128"/>
              </a:rPr>
              <a:t>★</a:t>
            </a:r>
            <a:endParaRPr kumimoji="0" lang="ja-JP" altLang="ja-JP" sz="40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419" name="直線矢印コネクタ 418"/>
          <p:cNvCxnSpPr/>
          <p:nvPr/>
        </p:nvCxnSpPr>
        <p:spPr>
          <a:xfrm>
            <a:off x="8244408" y="3532930"/>
            <a:ext cx="22154" cy="1584682"/>
          </a:xfrm>
          <a:prstGeom prst="straightConnector1">
            <a:avLst/>
          </a:prstGeom>
          <a:ln w="63500">
            <a:solidFill>
              <a:srgbClr val="FF0000"/>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422" name="Rectangle 350"/>
          <p:cNvSpPr>
            <a:spLocks noChangeArrowheads="1"/>
          </p:cNvSpPr>
          <p:nvPr/>
        </p:nvSpPr>
        <p:spPr bwMode="auto">
          <a:xfrm>
            <a:off x="6732240" y="3665929"/>
            <a:ext cx="1247206" cy="369332"/>
          </a:xfrm>
          <a:prstGeom prst="rect">
            <a:avLst/>
          </a:prstGeom>
          <a:solidFill>
            <a:schemeClr val="bg1"/>
          </a:solid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1284</a:t>
            </a:r>
            <a:r>
              <a:rPr kumimoji="0" lang="ja-JP" altLang="en-US" sz="2400" smtClean="0">
                <a:latin typeface="HGP創英角ﾎﾟｯﾌﾟ体" panose="040B0A00000000000000" pitchFamily="50" charset="-128"/>
                <a:ea typeface="HGP創英角ﾎﾟｯﾌﾟ体" panose="040B0A00000000000000" pitchFamily="50" charset="-128"/>
              </a:rPr>
              <a:t>万人</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cxnSp>
        <p:nvCxnSpPr>
          <p:cNvPr id="9" name="直線コネクタ 8"/>
          <p:cNvCxnSpPr/>
          <p:nvPr/>
        </p:nvCxnSpPr>
        <p:spPr>
          <a:xfrm>
            <a:off x="7380312" y="3521913"/>
            <a:ext cx="1152128"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p:cNvCxnSpPr/>
          <p:nvPr/>
        </p:nvCxnSpPr>
        <p:spPr>
          <a:xfrm>
            <a:off x="7380312" y="5106089"/>
            <a:ext cx="1152128"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23" name="Rectangle 350"/>
          <p:cNvSpPr>
            <a:spLocks noChangeArrowheads="1"/>
          </p:cNvSpPr>
          <p:nvPr/>
        </p:nvSpPr>
        <p:spPr bwMode="auto">
          <a:xfrm>
            <a:off x="6444208" y="4241993"/>
            <a:ext cx="17248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約</a:t>
            </a:r>
            <a:r>
              <a:rPr kumimoji="0"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1000</a:t>
            </a:r>
            <a:r>
              <a:rPr kumimoji="0"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万人</a:t>
            </a:r>
            <a:endParaRPr kumimoji="0" lang="ja-JP" altLang="ja-JP" sz="28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116"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16</a:t>
            </a:fld>
            <a:endParaRPr kumimoji="1" lang="ja-JP" altLang="en-US" dirty="0"/>
          </a:p>
        </p:txBody>
      </p:sp>
      <p:sp>
        <p:nvSpPr>
          <p:cNvPr id="117" name="正方形/長方形 116"/>
          <p:cNvSpPr/>
          <p:nvPr/>
        </p:nvSpPr>
        <p:spPr>
          <a:xfrm>
            <a:off x="107504" y="972017"/>
            <a:ext cx="889248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予測、大外れ</a:t>
            </a:r>
            <a:endParaRPr lang="en-US" altLang="ja-JP" sz="2800" dirty="0" smtClean="0">
              <a:solidFill>
                <a:srgbClr val="0000CC"/>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207717162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正方形/長方形 77"/>
          <p:cNvSpPr/>
          <p:nvPr/>
        </p:nvSpPr>
        <p:spPr>
          <a:xfrm>
            <a:off x="107504" y="51118"/>
            <a:ext cx="8928992" cy="707886"/>
          </a:xfrm>
          <a:prstGeom prst="rect">
            <a:avLst/>
          </a:prstGeom>
        </p:spPr>
        <p:txBody>
          <a:bodyPr wrap="square">
            <a:spAutoFit/>
          </a:bodyPr>
          <a:lstStyle/>
          <a:p>
            <a:pPr algn="ctr"/>
            <a:r>
              <a:rPr lang="ja-JP" altLang="en-US" sz="4000" smtClean="0">
                <a:latin typeface="HGP創英角ﾎﾟｯﾌﾟ体" pitchFamily="50" charset="-128"/>
                <a:ea typeface="HGP創英角ﾎﾟｯﾌﾟ体" pitchFamily="50" charset="-128"/>
              </a:rPr>
              <a:t>コンピュータの性能の比較</a:t>
            </a:r>
            <a:endParaRPr lang="ja-JP" altLang="en-US" sz="4000" dirty="0">
              <a:latin typeface="HGP創英角ﾎﾟｯﾌﾟ体" pitchFamily="50" charset="-128"/>
              <a:ea typeface="HGP創英角ﾎﾟｯﾌﾟ体" pitchFamily="50" charset="-128"/>
            </a:endParaRPr>
          </a:p>
        </p:txBody>
      </p:sp>
      <p:sp>
        <p:nvSpPr>
          <p:cNvPr id="79" name="角丸四角形 7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角丸四角形 79"/>
          <p:cNvSpPr/>
          <p:nvPr/>
        </p:nvSpPr>
        <p:spPr>
          <a:xfrm>
            <a:off x="35496" y="6021288"/>
            <a:ext cx="8912586" cy="697953"/>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もう、言い訳できる状況にない</a:t>
            </a:r>
            <a:endParaRPr lang="ja-JP" altLang="en-US" sz="3600">
              <a:solidFill>
                <a:schemeClr val="bg1"/>
              </a:solidFill>
              <a:latin typeface="HGP創英角ﾎﾟｯﾌﾟ体" pitchFamily="50" charset="-128"/>
              <a:ea typeface="HGP創英角ﾎﾟｯﾌﾟ体"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2878769785"/>
              </p:ext>
            </p:extLst>
          </p:nvPr>
        </p:nvGraphicFramePr>
        <p:xfrm>
          <a:off x="180728" y="1819672"/>
          <a:ext cx="8711752" cy="4082752"/>
        </p:xfrm>
        <a:graphic>
          <a:graphicData uri="http://schemas.openxmlformats.org/drawingml/2006/table">
            <a:tbl>
              <a:tblPr firstRow="1" bandRow="1">
                <a:tableStyleId>{5C22544A-7EE6-4342-B048-85BDC9FD1C3A}</a:tableStyleId>
              </a:tblPr>
              <a:tblGrid>
                <a:gridCol w="1726976"/>
                <a:gridCol w="1872208"/>
                <a:gridCol w="2016224"/>
                <a:gridCol w="1596572"/>
                <a:gridCol w="1499772"/>
              </a:tblGrid>
              <a:tr h="432048">
                <a:tc gridSpan="2">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rPr>
                        <a:t>マシン名称</a:t>
                      </a:r>
                      <a:endParaRPr kumimoji="1" lang="ja-JP" altLang="en-US" sz="2400">
                        <a:latin typeface="HGP創英角ﾎﾟｯﾌﾟ体" panose="040B0A00000000000000" pitchFamily="50" charset="-128"/>
                        <a:ea typeface="HGP創英角ﾎﾟｯﾌﾟ体" panose="040B0A00000000000000" pitchFamily="50" charset="-128"/>
                      </a:endParaRPr>
                    </a:p>
                  </a:txBody>
                  <a:tcPr anchor="ctr"/>
                </a:tc>
                <a:tc hMerge="1">
                  <a:txBody>
                    <a:bodyPr/>
                    <a:lstStyle/>
                    <a:p>
                      <a:pPr algn="ctr"/>
                      <a:endParaRPr kumimoji="1" lang="ja-JP" altLang="en-US" sz="24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rPr>
                        <a:t>値段</a:t>
                      </a:r>
                      <a:endParaRPr kumimoji="1" lang="ja-JP" altLang="en-US" sz="2400">
                        <a:latin typeface="HGP創英角ﾎﾟｯﾌﾟ体" panose="040B0A00000000000000" pitchFamily="50" charset="-128"/>
                        <a:ea typeface="HGP創英角ﾎﾟｯﾌﾟ体" panose="040B0A00000000000000" pitchFamily="50" charset="-128"/>
                      </a:endParaRPr>
                    </a:p>
                  </a:txBody>
                  <a:tcPr anchor="ctr"/>
                </a:tc>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rPr>
                        <a:t>パフォー</a:t>
                      </a:r>
                      <a:endParaRPr kumimoji="1" lang="en-US" altLang="ja-JP" sz="2400" smtClean="0">
                        <a:latin typeface="HGP創英角ﾎﾟｯﾌﾟ体" panose="040B0A00000000000000" pitchFamily="50" charset="-128"/>
                        <a:ea typeface="HGP創英角ﾎﾟｯﾌﾟ体" panose="040B0A00000000000000" pitchFamily="50" charset="-128"/>
                      </a:endParaRPr>
                    </a:p>
                    <a:p>
                      <a:pPr algn="ctr"/>
                      <a:r>
                        <a:rPr kumimoji="1" lang="ja-JP" altLang="en-US" sz="2400" smtClean="0">
                          <a:latin typeface="HGP創英角ﾎﾟｯﾌﾟ体" panose="040B0A00000000000000" pitchFamily="50" charset="-128"/>
                          <a:ea typeface="HGP創英角ﾎﾟｯﾌﾟ体" panose="040B0A00000000000000" pitchFamily="50" charset="-128"/>
                        </a:rPr>
                        <a:t>マンス</a:t>
                      </a:r>
                      <a:endParaRPr kumimoji="1" lang="ja-JP" altLang="en-US" sz="2400">
                        <a:latin typeface="HGP創英角ﾎﾟｯﾌﾟ体" panose="040B0A00000000000000" pitchFamily="50" charset="-128"/>
                        <a:ea typeface="HGP創英角ﾎﾟｯﾌﾟ体" panose="040B0A00000000000000" pitchFamily="50" charset="-128"/>
                      </a:endParaRPr>
                    </a:p>
                  </a:txBody>
                  <a:tcPr anchor="ctr"/>
                </a:tc>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rPr>
                        <a:t>メイン</a:t>
                      </a:r>
                      <a:endParaRPr kumimoji="1" lang="en-US" altLang="ja-JP" sz="2400" smtClean="0">
                        <a:latin typeface="HGP創英角ﾎﾟｯﾌﾟ体" panose="040B0A00000000000000" pitchFamily="50" charset="-128"/>
                        <a:ea typeface="HGP創英角ﾎﾟｯﾌﾟ体" panose="040B0A00000000000000" pitchFamily="50" charset="-128"/>
                      </a:endParaRPr>
                    </a:p>
                    <a:p>
                      <a:pPr algn="ctr"/>
                      <a:r>
                        <a:rPr kumimoji="1" lang="ja-JP" altLang="en-US" sz="2400" smtClean="0">
                          <a:latin typeface="HGP創英角ﾎﾟｯﾌﾟ体" panose="040B0A00000000000000" pitchFamily="50" charset="-128"/>
                          <a:ea typeface="HGP創英角ﾎﾟｯﾌﾟ体" panose="040B0A00000000000000" pitchFamily="50" charset="-128"/>
                        </a:rPr>
                        <a:t>メモリ</a:t>
                      </a:r>
                      <a:endParaRPr kumimoji="1" lang="ja-JP" altLang="en-US" sz="2400">
                        <a:latin typeface="HGP創英角ﾎﾟｯﾌﾟ体" panose="040B0A00000000000000" pitchFamily="50" charset="-128"/>
                        <a:ea typeface="HGP創英角ﾎﾟｯﾌﾟ体" panose="040B0A00000000000000" pitchFamily="50" charset="-128"/>
                      </a:endParaRPr>
                    </a:p>
                  </a:txBody>
                  <a:tcPr/>
                </a:tc>
              </a:tr>
              <a:tr h="1434440">
                <a:tc>
                  <a:txBody>
                    <a:bodyPr/>
                    <a:lstStyle/>
                    <a:p>
                      <a:pPr algn="ctr"/>
                      <a:r>
                        <a:rPr kumimoji="1" lang="en-US" altLang="ja-JP" sz="2000" smtClean="0">
                          <a:latin typeface="HGP創英角ﾎﾟｯﾌﾟ体" panose="040B0A00000000000000" pitchFamily="50" charset="-128"/>
                          <a:ea typeface="HGP創英角ﾎﾟｯﾌﾟ体" panose="040B0A00000000000000" pitchFamily="50" charset="-128"/>
                        </a:rPr>
                        <a:t>VAX11/780</a:t>
                      </a:r>
                      <a:br>
                        <a:rPr kumimoji="1" lang="en-US" altLang="ja-JP" sz="2000" smtClean="0">
                          <a:latin typeface="HGP創英角ﾎﾟｯﾌﾟ体" panose="040B0A00000000000000" pitchFamily="50" charset="-128"/>
                          <a:ea typeface="HGP創英角ﾎﾟｯﾌﾟ体" panose="040B0A00000000000000" pitchFamily="50" charset="-128"/>
                        </a:rPr>
                      </a:br>
                      <a:r>
                        <a:rPr kumimoji="1" lang="en-US" altLang="ja-JP" sz="1600" smtClean="0">
                          <a:latin typeface="HGP創英角ﾎﾟｯﾌﾟ体" panose="040B0A00000000000000" pitchFamily="50" charset="-128"/>
                          <a:ea typeface="HGP創英角ﾎﾟｯﾌﾟ体" panose="040B0A00000000000000" pitchFamily="50" charset="-128"/>
                        </a:rPr>
                        <a:t>(1980</a:t>
                      </a:r>
                      <a:r>
                        <a:rPr kumimoji="1" lang="ja-JP" altLang="en-US" sz="1600" smtClean="0">
                          <a:latin typeface="HGP創英角ﾎﾟｯﾌﾟ体" panose="040B0A00000000000000" pitchFamily="50" charset="-128"/>
                          <a:ea typeface="HGP創英角ﾎﾟｯﾌﾟ体" panose="040B0A00000000000000" pitchFamily="50" charset="-128"/>
                        </a:rPr>
                        <a:t>年頃</a:t>
                      </a:r>
                      <a:r>
                        <a:rPr kumimoji="1" lang="en-US" altLang="ja-JP" sz="1600" smtClean="0">
                          <a:latin typeface="HGP創英角ﾎﾟｯﾌﾟ体" panose="040B0A00000000000000" pitchFamily="50" charset="-128"/>
                          <a:ea typeface="HGP創英角ﾎﾟｯﾌﾟ体" panose="040B0A00000000000000" pitchFamily="50" charset="-128"/>
                        </a:rPr>
                        <a:t>)</a:t>
                      </a:r>
                      <a:r>
                        <a:rPr kumimoji="1" lang="en-US" altLang="ja-JP" sz="2000" smtClean="0">
                          <a:latin typeface="HGP創英角ﾎﾟｯﾌﾟ体" panose="040B0A00000000000000" pitchFamily="50" charset="-128"/>
                          <a:ea typeface="HGP創英角ﾎﾟｯﾌﾟ体" panose="040B0A00000000000000" pitchFamily="50" charset="-128"/>
                        </a:rPr>
                        <a:t/>
                      </a:r>
                      <a:br>
                        <a:rPr kumimoji="1" lang="en-US" altLang="ja-JP" sz="2000" smtClean="0">
                          <a:latin typeface="HGP創英角ﾎﾟｯﾌﾟ体" panose="040B0A00000000000000" pitchFamily="50" charset="-128"/>
                          <a:ea typeface="HGP創英角ﾎﾟｯﾌﾟ体" panose="040B0A00000000000000" pitchFamily="50" charset="-128"/>
                        </a:rPr>
                      </a:br>
                      <a:r>
                        <a:rPr kumimoji="1" lang="en-US" altLang="ja-JP" sz="2000" smtClean="0">
                          <a:latin typeface="HGP創英角ﾎﾟｯﾌﾟ体" panose="040B0A00000000000000" pitchFamily="50" charset="-128"/>
                          <a:ea typeface="HGP創英角ﾎﾟｯﾌﾟ体" panose="040B0A00000000000000" pitchFamily="50" charset="-128"/>
                        </a:rPr>
                        <a:t>(</a:t>
                      </a:r>
                      <a:r>
                        <a:rPr kumimoji="1" lang="ja-JP" altLang="en-US" sz="2000" smtClean="0">
                          <a:latin typeface="HGP創英角ﾎﾟｯﾌﾟ体" panose="040B0A00000000000000" pitchFamily="50" charset="-128"/>
                          <a:ea typeface="HGP創英角ﾎﾟｯﾌﾟ体" panose="040B0A00000000000000" pitchFamily="50" charset="-128"/>
                        </a:rPr>
                        <a:t>ミニスパコン</a:t>
                      </a:r>
                      <a:r>
                        <a:rPr kumimoji="1" lang="en-US" altLang="ja-JP" sz="2000" smtClean="0">
                          <a:latin typeface="HGP創英角ﾎﾟｯﾌﾟ体" panose="040B0A00000000000000" pitchFamily="50" charset="-128"/>
                          <a:ea typeface="HGP創英角ﾎﾟｯﾌﾟ体" panose="040B0A00000000000000" pitchFamily="50" charset="-128"/>
                        </a:rPr>
                        <a:t>)</a:t>
                      </a:r>
                      <a:endParaRPr kumimoji="1" lang="ja-JP" altLang="en-US" sz="2000">
                        <a:latin typeface="HGP創英角ﾎﾟｯﾌﾟ体" panose="040B0A00000000000000" pitchFamily="50" charset="-128"/>
                        <a:ea typeface="HGP創英角ﾎﾟｯﾌﾟ体" panose="040B0A00000000000000" pitchFamily="50" charset="-128"/>
                      </a:endParaRPr>
                    </a:p>
                  </a:txBody>
                  <a:tcPr anchor="ctr"/>
                </a:tc>
                <a:tc>
                  <a:txBody>
                    <a:bodyPr/>
                    <a:lstStyle/>
                    <a:p>
                      <a:endParaRPr kumimoji="1" lang="ja-JP" altLang="en-US" sz="20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kumimoji="1" lang="en-US" altLang="ja-JP" sz="2000" smtClean="0">
                          <a:latin typeface="HGP創英角ﾎﾟｯﾌﾟ体" panose="040B0A00000000000000" pitchFamily="50" charset="-128"/>
                          <a:ea typeface="HGP創英角ﾎﾟｯﾌﾟ体" panose="040B0A00000000000000" pitchFamily="50" charset="-128"/>
                        </a:rPr>
                        <a:t>1</a:t>
                      </a:r>
                      <a:r>
                        <a:rPr kumimoji="1" lang="ja-JP" altLang="en-US" sz="2000" smtClean="0">
                          <a:latin typeface="HGP創英角ﾎﾟｯﾌﾟ体" panose="040B0A00000000000000" pitchFamily="50" charset="-128"/>
                          <a:ea typeface="HGP創英角ﾎﾟｯﾌﾟ体" panose="040B0A00000000000000" pitchFamily="50" charset="-128"/>
                        </a:rPr>
                        <a:t>億</a:t>
                      </a:r>
                      <a:r>
                        <a:rPr kumimoji="1" lang="en-US" altLang="ja-JP" sz="2000" smtClean="0">
                          <a:latin typeface="HGP創英角ﾎﾟｯﾌﾟ体" panose="040B0A00000000000000" pitchFamily="50" charset="-128"/>
                          <a:ea typeface="HGP創英角ﾎﾟｯﾌﾟ体" panose="040B0A00000000000000" pitchFamily="50" charset="-128"/>
                        </a:rPr>
                        <a:t>2</a:t>
                      </a:r>
                      <a:r>
                        <a:rPr kumimoji="1" lang="ja-JP" altLang="en-US" sz="2000" smtClean="0">
                          <a:latin typeface="HGP創英角ﾎﾟｯﾌﾟ体" panose="040B0A00000000000000" pitchFamily="50" charset="-128"/>
                          <a:ea typeface="HGP創英角ﾎﾟｯﾌﾟ体" panose="040B0A00000000000000" pitchFamily="50" charset="-128"/>
                        </a:rPr>
                        <a:t>千万円</a:t>
                      </a:r>
                      <a:endParaRPr kumimoji="1" lang="ja-JP" altLang="en-US" sz="2000">
                        <a:latin typeface="HGP創英角ﾎﾟｯﾌﾟ体" panose="040B0A00000000000000" pitchFamily="50" charset="-128"/>
                        <a:ea typeface="HGP創英角ﾎﾟｯﾌﾟ体" panose="040B0A00000000000000" pitchFamily="50" charset="-128"/>
                      </a:endParaRPr>
                    </a:p>
                  </a:txBody>
                  <a:tcPr anchor="ctr"/>
                </a:tc>
                <a:tc>
                  <a:txBody>
                    <a:bodyPr/>
                    <a:lstStyle/>
                    <a:p>
                      <a:pPr algn="ctr"/>
                      <a:r>
                        <a:rPr kumimoji="1" lang="en-US" altLang="ja-JP" sz="2000" smtClean="0">
                          <a:latin typeface="HGP創英角ﾎﾟｯﾌﾟ体" panose="040B0A00000000000000" pitchFamily="50" charset="-128"/>
                          <a:ea typeface="HGP創英角ﾎﾟｯﾌﾟ体" panose="040B0A00000000000000" pitchFamily="50" charset="-128"/>
                        </a:rPr>
                        <a:t>500KIPS</a:t>
                      </a:r>
                      <a:endParaRPr kumimoji="1" lang="ja-JP" altLang="en-US" sz="2000">
                        <a:latin typeface="HGP創英角ﾎﾟｯﾌﾟ体" panose="040B0A00000000000000" pitchFamily="50" charset="-128"/>
                        <a:ea typeface="HGP創英角ﾎﾟｯﾌﾟ体" panose="040B0A00000000000000" pitchFamily="50" charset="-128"/>
                      </a:endParaRPr>
                    </a:p>
                  </a:txBody>
                  <a:tcPr anchor="ctr"/>
                </a:tc>
                <a:tc>
                  <a:txBody>
                    <a:bodyPr/>
                    <a:lstStyle/>
                    <a:p>
                      <a:pPr algn="ctr"/>
                      <a:r>
                        <a:rPr kumimoji="1" lang="en-US" altLang="ja-JP" sz="2000" smtClean="0">
                          <a:latin typeface="HGP創英角ﾎﾟｯﾌﾟ体" panose="040B0A00000000000000" pitchFamily="50" charset="-128"/>
                          <a:ea typeface="HGP創英角ﾎﾟｯﾌﾟ体" panose="040B0A00000000000000" pitchFamily="50" charset="-128"/>
                        </a:rPr>
                        <a:t>5M</a:t>
                      </a:r>
                      <a:r>
                        <a:rPr kumimoji="1" lang="ja-JP" altLang="en-US" sz="2000" smtClean="0">
                          <a:latin typeface="HGP創英角ﾎﾟｯﾌﾟ体" panose="040B0A00000000000000" pitchFamily="50" charset="-128"/>
                          <a:ea typeface="HGP創英角ﾎﾟｯﾌﾟ体" panose="040B0A00000000000000" pitchFamily="50" charset="-128"/>
                        </a:rPr>
                        <a:t>バイト</a:t>
                      </a:r>
                      <a:endParaRPr kumimoji="1" lang="ja-JP" altLang="en-US" sz="2000">
                        <a:latin typeface="HGP創英角ﾎﾟｯﾌﾟ体" panose="040B0A00000000000000" pitchFamily="50" charset="-128"/>
                        <a:ea typeface="HGP創英角ﾎﾟｯﾌﾟ体" panose="040B0A00000000000000" pitchFamily="50" charset="-128"/>
                      </a:endParaRPr>
                    </a:p>
                  </a:txBody>
                  <a:tcPr anchor="ctr"/>
                </a:tc>
              </a:tr>
              <a:tr h="1368152">
                <a:tc>
                  <a:txBody>
                    <a:bodyPr/>
                    <a:lstStyle/>
                    <a:p>
                      <a:pPr algn="ctr"/>
                      <a:r>
                        <a:rPr kumimoji="1" lang="en-US" altLang="ja-JP" sz="2000" smtClean="0">
                          <a:latin typeface="HGP創英角ﾎﾟｯﾌﾟ体" panose="040B0A00000000000000" pitchFamily="50" charset="-128"/>
                          <a:ea typeface="HGP創英角ﾎﾟｯﾌﾟ体" panose="040B0A00000000000000" pitchFamily="50" charset="-128"/>
                        </a:rPr>
                        <a:t>Raspberry Pi 3B</a:t>
                      </a:r>
                      <a:r>
                        <a:rPr kumimoji="1" lang="en-US" altLang="ja-JP" sz="1600" smtClean="0">
                          <a:latin typeface="HGP創英角ﾎﾟｯﾌﾟ体" panose="040B0A00000000000000" pitchFamily="50" charset="-128"/>
                          <a:ea typeface="HGP創英角ﾎﾟｯﾌﾟ体" panose="040B0A00000000000000" pitchFamily="50" charset="-128"/>
                        </a:rPr>
                        <a:t>(2016</a:t>
                      </a:r>
                      <a:r>
                        <a:rPr kumimoji="1" lang="ja-JP" altLang="en-US" sz="1600" smtClean="0">
                          <a:latin typeface="HGP創英角ﾎﾟｯﾌﾟ体" panose="040B0A00000000000000" pitchFamily="50" charset="-128"/>
                          <a:ea typeface="HGP創英角ﾎﾟｯﾌﾟ体" panose="040B0A00000000000000" pitchFamily="50" charset="-128"/>
                        </a:rPr>
                        <a:t>年</a:t>
                      </a:r>
                      <a:r>
                        <a:rPr kumimoji="1" lang="en-US" altLang="ja-JP" sz="1600" smtClean="0">
                          <a:latin typeface="HGP創英角ﾎﾟｯﾌﾟ体" panose="040B0A00000000000000" pitchFamily="50" charset="-128"/>
                          <a:ea typeface="HGP創英角ﾎﾟｯﾌﾟ体" panose="040B0A00000000000000" pitchFamily="50" charset="-128"/>
                        </a:rPr>
                        <a:t>)</a:t>
                      </a:r>
                      <a:r>
                        <a:rPr kumimoji="1" lang="en-US" altLang="ja-JP" sz="2000" smtClean="0">
                          <a:latin typeface="HGP創英角ﾎﾟｯﾌﾟ体" panose="040B0A00000000000000" pitchFamily="50" charset="-128"/>
                          <a:ea typeface="HGP創英角ﾎﾟｯﾌﾟ体" panose="040B0A00000000000000" pitchFamily="50" charset="-128"/>
                        </a:rPr>
                        <a:t/>
                      </a:r>
                      <a:br>
                        <a:rPr kumimoji="1" lang="en-US" altLang="ja-JP" sz="2000" smtClean="0">
                          <a:latin typeface="HGP創英角ﾎﾟｯﾌﾟ体" panose="040B0A00000000000000" pitchFamily="50" charset="-128"/>
                          <a:ea typeface="HGP創英角ﾎﾟｯﾌﾟ体" panose="040B0A00000000000000" pitchFamily="50" charset="-128"/>
                        </a:rPr>
                      </a:br>
                      <a:r>
                        <a:rPr kumimoji="1" lang="en-US" altLang="ja-JP" sz="2000" smtClean="0">
                          <a:latin typeface="HGP創英角ﾎﾟｯﾌﾟ体" panose="040B0A00000000000000" pitchFamily="50" charset="-128"/>
                          <a:ea typeface="HGP創英角ﾎﾟｯﾌﾟ体" panose="040B0A00000000000000" pitchFamily="50" charset="-128"/>
                        </a:rPr>
                        <a:t>(</a:t>
                      </a:r>
                      <a:r>
                        <a:rPr kumimoji="1" lang="ja-JP" altLang="en-US" sz="2000" smtClean="0">
                          <a:latin typeface="HGP創英角ﾎﾟｯﾌﾟ体" panose="040B0A00000000000000" pitchFamily="50" charset="-128"/>
                          <a:ea typeface="HGP創英角ﾎﾟｯﾌﾟ体" panose="040B0A00000000000000" pitchFamily="50" charset="-128"/>
                        </a:rPr>
                        <a:t>格安ボードコンピュータ</a:t>
                      </a:r>
                      <a:r>
                        <a:rPr kumimoji="1" lang="en-US" altLang="ja-JP" sz="2000" smtClean="0">
                          <a:latin typeface="HGP創英角ﾎﾟｯﾌﾟ体" panose="040B0A00000000000000" pitchFamily="50" charset="-128"/>
                          <a:ea typeface="HGP創英角ﾎﾟｯﾌﾟ体" panose="040B0A00000000000000" pitchFamily="50" charset="-128"/>
                        </a:rPr>
                        <a:t>)</a:t>
                      </a:r>
                      <a:endParaRPr kumimoji="1" lang="ja-JP" altLang="en-US" sz="2000">
                        <a:latin typeface="HGP創英角ﾎﾟｯﾌﾟ体" panose="040B0A00000000000000" pitchFamily="50" charset="-128"/>
                        <a:ea typeface="HGP創英角ﾎﾟｯﾌﾟ体" panose="040B0A00000000000000" pitchFamily="50" charset="-128"/>
                      </a:endParaRPr>
                    </a:p>
                  </a:txBody>
                  <a:tcPr anchor="ctr"/>
                </a:tc>
                <a:tc>
                  <a:txBody>
                    <a:bodyPr/>
                    <a:lstStyle/>
                    <a:p>
                      <a:endParaRPr kumimoji="1" lang="ja-JP" altLang="en-US" sz="20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kumimoji="1" lang="en-US" altLang="ja-JP" sz="2000" smtClean="0">
                          <a:latin typeface="HGP創英角ﾎﾟｯﾌﾟ体" panose="040B0A00000000000000" pitchFamily="50" charset="-128"/>
                          <a:ea typeface="HGP創英角ﾎﾟｯﾌﾟ体" panose="040B0A00000000000000" pitchFamily="50" charset="-128"/>
                        </a:rPr>
                        <a:t>5000</a:t>
                      </a:r>
                      <a:r>
                        <a:rPr kumimoji="1" lang="ja-JP" altLang="en-US" sz="2000" smtClean="0">
                          <a:latin typeface="HGP創英角ﾎﾟｯﾌﾟ体" panose="040B0A00000000000000" pitchFamily="50" charset="-128"/>
                          <a:ea typeface="HGP創英角ﾎﾟｯﾌﾟ体" panose="040B0A00000000000000" pitchFamily="50" charset="-128"/>
                        </a:rPr>
                        <a:t>円</a:t>
                      </a:r>
                      <a:endParaRPr kumimoji="1" lang="en-US" altLang="ja-JP" sz="2000" smtClean="0">
                        <a:latin typeface="HGP創英角ﾎﾟｯﾌﾟ体" panose="040B0A00000000000000" pitchFamily="50" charset="-128"/>
                        <a:ea typeface="HGP創英角ﾎﾟｯﾌﾟ体" panose="040B0A00000000000000" pitchFamily="50" charset="-128"/>
                      </a:endParaRPr>
                    </a:p>
                  </a:txBody>
                  <a:tcPr anchor="ctr"/>
                </a:tc>
                <a:tc>
                  <a:txBody>
                    <a:bodyPr/>
                    <a:lstStyle/>
                    <a:p>
                      <a:pPr algn="ctr"/>
                      <a:r>
                        <a:rPr kumimoji="1" lang="en-US" altLang="ja-JP" sz="2000" smtClean="0">
                          <a:latin typeface="HGP創英角ﾎﾟｯﾌﾟ体" panose="040B0A00000000000000" pitchFamily="50" charset="-128"/>
                          <a:ea typeface="HGP創英角ﾎﾟｯﾌﾟ体" panose="040B0A00000000000000" pitchFamily="50" charset="-128"/>
                        </a:rPr>
                        <a:t>1581MIPS</a:t>
                      </a:r>
                      <a:endParaRPr kumimoji="1" lang="ja-JP" altLang="en-US" sz="2000">
                        <a:latin typeface="HGP創英角ﾎﾟｯﾌﾟ体" panose="040B0A00000000000000" pitchFamily="50" charset="-128"/>
                        <a:ea typeface="HGP創英角ﾎﾟｯﾌﾟ体" panose="040B0A00000000000000" pitchFamily="50" charset="-128"/>
                      </a:endParaRPr>
                    </a:p>
                  </a:txBody>
                  <a:tcPr anchor="ctr"/>
                </a:tc>
                <a:tc>
                  <a:txBody>
                    <a:bodyPr/>
                    <a:lstStyle/>
                    <a:p>
                      <a:pPr algn="ctr"/>
                      <a:r>
                        <a:rPr kumimoji="1" lang="en-US" altLang="ja-JP" sz="2000" smtClean="0">
                          <a:latin typeface="HGP創英角ﾎﾟｯﾌﾟ体" panose="040B0A00000000000000" pitchFamily="50" charset="-128"/>
                          <a:ea typeface="HGP創英角ﾎﾟｯﾌﾟ体" panose="040B0A00000000000000" pitchFamily="50" charset="-128"/>
                        </a:rPr>
                        <a:t>1G</a:t>
                      </a:r>
                      <a:r>
                        <a:rPr kumimoji="1" lang="ja-JP" altLang="en-US" sz="2000" smtClean="0">
                          <a:latin typeface="HGP創英角ﾎﾟｯﾌﾟ体" panose="040B0A00000000000000" pitchFamily="50" charset="-128"/>
                          <a:ea typeface="HGP創英角ﾎﾟｯﾌﾟ体" panose="040B0A00000000000000" pitchFamily="50" charset="-128"/>
                        </a:rPr>
                        <a:t>バイト</a:t>
                      </a:r>
                      <a:endParaRPr kumimoji="1" lang="ja-JP" altLang="en-US" sz="2000">
                        <a:latin typeface="HGP創英角ﾎﾟｯﾌﾟ体" panose="040B0A00000000000000" pitchFamily="50" charset="-128"/>
                        <a:ea typeface="HGP創英角ﾎﾟｯﾌﾟ体" panose="040B0A00000000000000" pitchFamily="50" charset="-128"/>
                      </a:endParaRPr>
                    </a:p>
                  </a:txBody>
                  <a:tcPr anchor="ctr"/>
                </a:tc>
              </a:tr>
              <a:tr h="432048">
                <a:tc>
                  <a:txBody>
                    <a:bodyPr/>
                    <a:lstStyle/>
                    <a:p>
                      <a:r>
                        <a:rPr kumimoji="1"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比率</a:t>
                      </a:r>
                      <a:endParaRPr kumimoji="1" lang="ja-JP" altLang="en-US" sz="2400">
                        <a:solidFill>
                          <a:srgbClr val="FF0000"/>
                        </a:solidFill>
                        <a:latin typeface="HGP創英角ﾎﾟｯﾌﾟ体" panose="040B0A00000000000000" pitchFamily="50" charset="-128"/>
                        <a:ea typeface="HGP創英角ﾎﾟｯﾌﾟ体" panose="040B0A00000000000000" pitchFamily="50" charset="-128"/>
                      </a:endParaRPr>
                    </a:p>
                  </a:txBody>
                  <a:tcPr/>
                </a:tc>
                <a:tc>
                  <a:txBody>
                    <a:bodyPr/>
                    <a:lstStyle/>
                    <a:p>
                      <a:endParaRPr kumimoji="1" lang="ja-JP" altLang="en-US" sz="2400">
                        <a:solidFill>
                          <a:srgbClr val="FF0000"/>
                        </a:solidFill>
                        <a:latin typeface="HGP創英角ﾎﾟｯﾌﾟ体" panose="040B0A00000000000000" pitchFamily="50" charset="-128"/>
                        <a:ea typeface="HGP創英角ﾎﾟｯﾌﾟ体" panose="040B0A00000000000000" pitchFamily="50" charset="-128"/>
                      </a:endParaRPr>
                    </a:p>
                  </a:txBody>
                  <a:tcPr/>
                </a:tc>
                <a:tc>
                  <a:txBody>
                    <a:bodyPr/>
                    <a:lstStyle/>
                    <a:p>
                      <a:r>
                        <a:rPr kumimoji="1"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0.000042</a:t>
                      </a:r>
                      <a:r>
                        <a:rPr kumimoji="1"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倍</a:t>
                      </a:r>
                      <a:endParaRPr kumimoji="1" lang="ja-JP" altLang="en-US" sz="2400">
                        <a:solidFill>
                          <a:srgbClr val="FF0000"/>
                        </a:solidFill>
                        <a:latin typeface="HGP創英角ﾎﾟｯﾌﾟ体" panose="040B0A00000000000000" pitchFamily="50" charset="-128"/>
                        <a:ea typeface="HGP創英角ﾎﾟｯﾌﾟ体" panose="040B0A00000000000000" pitchFamily="50" charset="-128"/>
                      </a:endParaRPr>
                    </a:p>
                  </a:txBody>
                  <a:tcPr/>
                </a:tc>
                <a:tc>
                  <a:txBody>
                    <a:bodyPr/>
                    <a:lstStyle/>
                    <a:p>
                      <a:r>
                        <a:rPr kumimoji="1"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3162</a:t>
                      </a:r>
                      <a:r>
                        <a:rPr kumimoji="1"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倍</a:t>
                      </a:r>
                      <a:endParaRPr kumimoji="1" lang="ja-JP" altLang="en-US" sz="2400">
                        <a:solidFill>
                          <a:srgbClr val="FF0000"/>
                        </a:solidFill>
                        <a:latin typeface="HGP創英角ﾎﾟｯﾌﾟ体" panose="040B0A00000000000000" pitchFamily="50" charset="-128"/>
                        <a:ea typeface="HGP創英角ﾎﾟｯﾌﾟ体" panose="040B0A00000000000000" pitchFamily="50" charset="-128"/>
                      </a:endParaRPr>
                    </a:p>
                  </a:txBody>
                  <a:tcPr/>
                </a:tc>
                <a:tc>
                  <a:txBody>
                    <a:bodyPr/>
                    <a:lstStyle/>
                    <a:p>
                      <a:r>
                        <a:rPr kumimoji="1"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200</a:t>
                      </a:r>
                      <a:r>
                        <a:rPr kumimoji="1"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倍</a:t>
                      </a:r>
                      <a:endParaRPr kumimoji="1" lang="ja-JP" altLang="en-US" sz="2400">
                        <a:solidFill>
                          <a:srgbClr val="FF0000"/>
                        </a:solidFill>
                        <a:latin typeface="HGP創英角ﾎﾟｯﾌﾟ体" panose="040B0A00000000000000" pitchFamily="50" charset="-128"/>
                        <a:ea typeface="HGP創英角ﾎﾟｯﾌﾟ体" panose="040B0A00000000000000" pitchFamily="50" charset="-128"/>
                      </a:endParaRPr>
                    </a:p>
                  </a:txBody>
                  <a:tcPr/>
                </a:tc>
              </a:tr>
            </a:tbl>
          </a:graphicData>
        </a:graphic>
      </p:graphicFrame>
      <p:sp>
        <p:nvSpPr>
          <p:cNvPr id="3" name="正方形/長方形 2"/>
          <p:cNvSpPr/>
          <p:nvPr/>
        </p:nvSpPr>
        <p:spPr>
          <a:xfrm>
            <a:off x="179512" y="836712"/>
            <a:ext cx="8712968" cy="954107"/>
          </a:xfrm>
          <a:prstGeom prst="rect">
            <a:avLst/>
          </a:prstGeom>
        </p:spPr>
        <p:txBody>
          <a:bodyPr wrap="square">
            <a:spAutoFit/>
          </a:bodyPr>
          <a:lstStyle/>
          <a:p>
            <a:r>
              <a:rPr lang="ja-JP" altLang="en-US" sz="2800" dirty="0">
                <a:latin typeface="HGP創英角ﾎﾟｯﾌﾟ体" panose="040B0A00000000000000" pitchFamily="50" charset="-128"/>
                <a:ea typeface="HGP創英角ﾎﾟｯﾌﾟ体" panose="040B0A00000000000000" pitchFamily="50" charset="-128"/>
              </a:rPr>
              <a:t>いつの時代も、人工知能研究は</a:t>
            </a:r>
            <a:r>
              <a:rPr lang="ja-JP" altLang="en-US" sz="2800" dirty="0" smtClean="0">
                <a:latin typeface="HGP創英角ﾎﾟｯﾌﾟ体" panose="040B0A00000000000000" pitchFamily="50" charset="-128"/>
                <a:ea typeface="HGP創英角ﾎﾟｯﾌﾟ体" panose="040B0A00000000000000" pitchFamily="50" charset="-128"/>
              </a:rPr>
              <a:t>、「コンピュータ</a:t>
            </a:r>
            <a:r>
              <a:rPr lang="ja-JP" altLang="en-US" sz="2800" dirty="0">
                <a:latin typeface="HGP創英角ﾎﾟｯﾌﾟ体" panose="040B0A00000000000000" pitchFamily="50" charset="-128"/>
                <a:ea typeface="HGP創英角ﾎﾟｯﾌﾟ体" panose="040B0A00000000000000" pitchFamily="50" charset="-128"/>
              </a:rPr>
              <a:t>の</a:t>
            </a:r>
            <a:r>
              <a:rPr lang="ja-JP" altLang="en-US" sz="2800" dirty="0" smtClean="0">
                <a:latin typeface="HGP創英角ﾎﾟｯﾌﾟ体" panose="040B0A00000000000000" pitchFamily="50" charset="-128"/>
                <a:ea typeface="HGP創英角ﾎﾟｯﾌﾟ体" panose="040B0A00000000000000" pitchFamily="50" charset="-128"/>
              </a:rPr>
              <a:t>性能」を</a:t>
            </a:r>
            <a:r>
              <a:rPr lang="ja-JP" altLang="en-US" sz="2800" dirty="0">
                <a:latin typeface="HGP創英角ﾎﾟｯﾌﾟ体" panose="040B0A00000000000000" pitchFamily="50" charset="-128"/>
                <a:ea typeface="HGP創英角ﾎﾟｯﾌﾟ体" panose="040B0A00000000000000" pitchFamily="50" charset="-128"/>
              </a:rPr>
              <a:t>言い訳にして</a:t>
            </a:r>
            <a:r>
              <a:rPr lang="ja-JP" altLang="en-US" sz="2800" dirty="0" smtClean="0">
                <a:latin typeface="HGP創英角ﾎﾟｯﾌﾟ体" panose="040B0A00000000000000" pitchFamily="50" charset="-128"/>
                <a:ea typeface="HGP創英角ﾎﾟｯﾌﾟ体" panose="040B0A00000000000000" pitchFamily="50" charset="-128"/>
              </a:rPr>
              <a:t>きたが・・・</a:t>
            </a:r>
            <a:r>
              <a:rPr lang="en-US" altLang="ja-JP" sz="2800" dirty="0" smtClean="0">
                <a:latin typeface="HGP創英角ﾎﾟｯﾌﾟ体" panose="040B0A00000000000000" pitchFamily="50" charset="-128"/>
                <a:ea typeface="HGP創英角ﾎﾟｯﾌﾟ体" panose="040B0A00000000000000" pitchFamily="50" charset="-128"/>
              </a:rPr>
              <a:t>(</a:t>
            </a:r>
            <a:r>
              <a:rPr lang="ja-JP" altLang="en-US" sz="2800" dirty="0" smtClean="0">
                <a:latin typeface="HGP創英角ﾎﾟｯﾌﾟ体" panose="040B0A00000000000000" pitchFamily="50" charset="-128"/>
                <a:ea typeface="HGP創英角ﾎﾟｯﾌﾟ体" panose="040B0A00000000000000" pitchFamily="50" charset="-128"/>
              </a:rPr>
              <a:t>例：「</a:t>
            </a:r>
            <a:r>
              <a:rPr lang="ja-JP" altLang="en-US" sz="2800" dirty="0" smtClean="0">
                <a:solidFill>
                  <a:srgbClr val="0000CC"/>
                </a:solidFill>
                <a:latin typeface="HGP創英角ﾎﾟｯﾌﾟ体" panose="040B0A00000000000000" pitchFamily="50" charset="-128"/>
                <a:ea typeface="HGP創英角ﾎﾟｯﾌﾟ体" panose="040B0A00000000000000" pitchFamily="50" charset="-128"/>
              </a:rPr>
              <a:t>もし、</a:t>
            </a:r>
            <a:r>
              <a:rPr lang="en-US" altLang="ja-JP" sz="2800" dirty="0" smtClean="0">
                <a:solidFill>
                  <a:srgbClr val="0000CC"/>
                </a:solidFill>
                <a:latin typeface="HGP創英角ﾎﾟｯﾌﾟ体" panose="040B0A00000000000000" pitchFamily="50" charset="-128"/>
                <a:ea typeface="HGP創英角ﾎﾟｯﾌﾟ体" panose="040B0A00000000000000" pitchFamily="50" charset="-128"/>
              </a:rPr>
              <a:t>100</a:t>
            </a:r>
            <a:r>
              <a:rPr lang="ja-JP" altLang="en-US" sz="2800" dirty="0" smtClean="0">
                <a:solidFill>
                  <a:srgbClr val="0000CC"/>
                </a:solidFill>
                <a:latin typeface="HGP創英角ﾎﾟｯﾌﾟ体" panose="040B0A00000000000000" pitchFamily="50" charset="-128"/>
                <a:ea typeface="HGP創英角ﾎﾟｯﾌﾟ体" panose="040B0A00000000000000" pitchFamily="50" charset="-128"/>
              </a:rPr>
              <a:t>倍あれば・・・</a:t>
            </a:r>
            <a:r>
              <a:rPr lang="ja-JP" altLang="en-US" sz="2800" dirty="0" smtClean="0">
                <a:latin typeface="HGP創英角ﾎﾟｯﾌﾟ体" panose="040B0A00000000000000" pitchFamily="50" charset="-128"/>
                <a:ea typeface="HGP創英角ﾎﾟｯﾌﾟ体" panose="040B0A00000000000000" pitchFamily="50" charset="-128"/>
              </a:rPr>
              <a:t>」</a:t>
            </a:r>
            <a:r>
              <a:rPr lang="en-US" altLang="ja-JP" sz="2800" dirty="0" smtClean="0">
                <a:latin typeface="HGP創英角ﾎﾟｯﾌﾟ体" panose="040B0A00000000000000" pitchFamily="50" charset="-128"/>
                <a:ea typeface="HGP創英角ﾎﾟｯﾌﾟ体" panose="040B0A00000000000000" pitchFamily="50" charset="-128"/>
              </a:rPr>
              <a:t>)</a:t>
            </a:r>
            <a:endParaRPr lang="ja-JP" altLang="en-US" sz="2800" dirty="0">
              <a:latin typeface="HGP創英角ﾎﾟｯﾌﾟ体" panose="040B0A00000000000000" pitchFamily="50" charset="-128"/>
              <a:ea typeface="HGP創英角ﾎﾟｯﾌﾟ体" panose="040B0A00000000000000" pitchFamily="50" charset="-128"/>
            </a:endParaRPr>
          </a:p>
        </p:txBody>
      </p:sp>
      <p:pic>
        <p:nvPicPr>
          <p:cNvPr id="4098" name="Picture 2" descr="http://s7.computerhistory.org/is/image/CHM/102696007p-03-02?$re-zoomed$"/>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79712" y="2708920"/>
            <a:ext cx="1728192" cy="1296144"/>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https://images-na.ssl-images-amazon.com/images/I/71Drxo1BtUL._SL1266_.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76600" y="4149079"/>
            <a:ext cx="1551308" cy="122413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https://images-na.ssl-images-amazon.com/images/I/71Drxo1BtUL._SL1266_.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88630" y="3861048"/>
            <a:ext cx="72008" cy="56822"/>
          </a:xfrm>
          <a:prstGeom prst="rect">
            <a:avLst/>
          </a:prstGeom>
          <a:noFill/>
          <a:extLst>
            <a:ext uri="{909E8E84-426E-40DD-AFC4-6F175D3DCCD1}">
              <a14:hiddenFill xmlns:a14="http://schemas.microsoft.com/office/drawing/2010/main">
                <a:solidFill>
                  <a:srgbClr val="FFFFFF"/>
                </a:solidFill>
              </a14:hiddenFill>
            </a:ext>
          </a:extLst>
        </p:spPr>
      </p:pic>
      <p:sp>
        <p:nvSpPr>
          <p:cNvPr id="5" name="角丸四角形 4"/>
          <p:cNvSpPr/>
          <p:nvPr/>
        </p:nvSpPr>
        <p:spPr>
          <a:xfrm>
            <a:off x="2788630" y="3861048"/>
            <a:ext cx="72008" cy="72008"/>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2004592" y="4117979"/>
            <a:ext cx="1656184" cy="1296144"/>
          </a:xfrm>
          <a:prstGeom prst="roundRect">
            <a:avLst>
              <a:gd name="adj" fmla="val 10863"/>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 name="直線矢印コネクタ 12"/>
          <p:cNvCxnSpPr>
            <a:stCxn id="5" idx="2"/>
            <a:endCxn id="12" idx="0"/>
          </p:cNvCxnSpPr>
          <p:nvPr/>
        </p:nvCxnSpPr>
        <p:spPr>
          <a:xfrm>
            <a:off x="2824634" y="3933056"/>
            <a:ext cx="8050" cy="184923"/>
          </a:xfrm>
          <a:prstGeom prst="straightConnector1">
            <a:avLst/>
          </a:prstGeom>
          <a:ln w="19050">
            <a:solidFill>
              <a:srgbClr val="FF0000"/>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14"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17</a:t>
            </a:fld>
            <a:endParaRPr kumimoji="1" lang="ja-JP" altLang="en-US" dirty="0"/>
          </a:p>
        </p:txBody>
      </p:sp>
    </p:spTree>
    <p:extLst>
      <p:ext uri="{BB962C8B-B14F-4D97-AF65-F5344CB8AC3E}">
        <p14:creationId xmlns:p14="http://schemas.microsoft.com/office/powerpoint/2010/main" val="967986446"/>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0" y="2996952"/>
            <a:ext cx="9144000" cy="830997"/>
          </a:xfrm>
          <a:prstGeom prst="rect">
            <a:avLst/>
          </a:prstGeom>
        </p:spPr>
        <p:txBody>
          <a:bodyPr wrap="square">
            <a:spAutoFit/>
          </a:bodyPr>
          <a:lstStyle/>
          <a:p>
            <a:pPr algn="ctr"/>
            <a:r>
              <a:rPr lang="en-US" altLang="ja-JP" sz="4800" dirty="0" smtClean="0">
                <a:latin typeface="HGP創英角ﾎﾟｯﾌﾟ体" pitchFamily="50" charset="-128"/>
                <a:ea typeface="HGP創英角ﾎﾟｯﾌﾟ体" pitchFamily="50" charset="-128"/>
              </a:rPr>
              <a:t>AI</a:t>
            </a:r>
            <a:r>
              <a:rPr lang="ja-JP" altLang="en-US" sz="4800" dirty="0" smtClean="0">
                <a:latin typeface="HGP創英角ﾎﾟｯﾌﾟ体" pitchFamily="50" charset="-128"/>
                <a:ea typeface="HGP創英角ﾎﾟｯﾌﾟ体" pitchFamily="50" charset="-128"/>
              </a:rPr>
              <a:t>ブームの仕掛け人</a:t>
            </a:r>
            <a:endParaRPr lang="en-US" altLang="ja-JP" sz="4800" dirty="0" smtClean="0">
              <a:latin typeface="HGP創英角ﾎﾟｯﾌﾟ体" pitchFamily="50" charset="-128"/>
              <a:ea typeface="HGP創英角ﾎﾟｯﾌﾟ体" pitchFamily="50" charset="-128"/>
            </a:endParaRPr>
          </a:p>
        </p:txBody>
      </p:sp>
      <p:sp>
        <p:nvSpPr>
          <p:cNvPr id="3"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18</a:t>
            </a:fld>
            <a:endParaRPr kumimoji="1" lang="ja-JP" altLang="en-US" dirty="0"/>
          </a:p>
        </p:txBody>
      </p:sp>
    </p:spTree>
    <p:extLst>
      <p:ext uri="{BB962C8B-B14F-4D97-AF65-F5344CB8AC3E}">
        <p14:creationId xmlns:p14="http://schemas.microsoft.com/office/powerpoint/2010/main" val="1473049594"/>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en-US" altLang="ja-JP" sz="3600" smtClean="0">
                <a:latin typeface="HGP創英角ﾎﾟｯﾌﾟ体" pitchFamily="50" charset="-128"/>
                <a:ea typeface="HGP創英角ﾎﾟｯﾌﾟ体" pitchFamily="50" charset="-128"/>
              </a:rPr>
              <a:t>AI</a:t>
            </a:r>
            <a:r>
              <a:rPr lang="ja-JP" altLang="en-US" sz="3600" smtClean="0">
                <a:latin typeface="HGP創英角ﾎﾟｯﾌﾟ体" pitchFamily="50" charset="-128"/>
                <a:ea typeface="HGP創英角ﾎﾟｯﾌﾟ体" pitchFamily="50" charset="-128"/>
              </a:rPr>
              <a:t>ブームを煽っているのは誰だ？</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その</a:t>
            </a:r>
            <a:r>
              <a:rPr lang="en-US" altLang="ja-JP" sz="3600" smtClean="0">
                <a:latin typeface="HGP創英角ﾎﾟｯﾌﾟ体" pitchFamily="50" charset="-128"/>
                <a:ea typeface="HGP創英角ﾎﾟｯﾌﾟ体" pitchFamily="50" charset="-128"/>
              </a:rPr>
              <a:t>1)</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anose="040B0A00000000000000" pitchFamily="50" charset="-128"/>
              <a:ea typeface="HGP創英角ﾎﾟｯﾌﾟ体" panose="040B0A00000000000000" pitchFamily="50" charset="-128"/>
            </a:endParaRPr>
          </a:p>
        </p:txBody>
      </p:sp>
      <p:sp>
        <p:nvSpPr>
          <p:cNvPr id="8" name="角丸四角形 7"/>
          <p:cNvSpPr/>
          <p:nvPr/>
        </p:nvSpPr>
        <p:spPr>
          <a:xfrm>
            <a:off x="107504" y="5949280"/>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3600">
                <a:solidFill>
                  <a:schemeClr val="bg1"/>
                </a:solidFill>
                <a:latin typeface="HGP創英角ﾎﾟｯﾌﾟ体" pitchFamily="50" charset="-128"/>
                <a:ea typeface="HGP創英角ﾎﾟｯﾌﾟ体" pitchFamily="50" charset="-128"/>
              </a:rPr>
              <a:t>AI</a:t>
            </a:r>
            <a:r>
              <a:rPr lang="ja-JP" altLang="en-US" sz="3600">
                <a:solidFill>
                  <a:schemeClr val="bg1"/>
                </a:solidFill>
                <a:latin typeface="HGP創英角ﾎﾟｯﾌﾟ体" pitchFamily="50" charset="-128"/>
                <a:ea typeface="HGP創英角ﾎﾟｯﾌﾟ体" pitchFamily="50" charset="-128"/>
              </a:rPr>
              <a:t>ブームを煽って</a:t>
            </a:r>
            <a:r>
              <a:rPr lang="ja-JP" altLang="en-US" sz="3600" smtClean="0">
                <a:solidFill>
                  <a:schemeClr val="bg1"/>
                </a:solidFill>
                <a:latin typeface="HGP創英角ﾎﾟｯﾌﾟ体" pitchFamily="50" charset="-128"/>
                <a:ea typeface="HGP創英角ﾎﾟｯﾌﾟ体" pitchFamily="50" charset="-128"/>
              </a:rPr>
              <a:t>いるのは</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文系</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の人？</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04235"/>
            <a:ext cx="2133600" cy="365125"/>
          </a:xfrm>
        </p:spPr>
        <p:txBody>
          <a:bodyPr/>
          <a:lstStyle/>
          <a:p>
            <a:fld id="{D2D8002D-B5B0-4BAC-B1F6-782DDCCE6D9C}" type="slidenum">
              <a:rPr kumimoji="1" lang="ja-JP" altLang="en-US" smtClean="0"/>
              <a:pPr/>
              <a:t>19</a:t>
            </a:fld>
            <a:endParaRPr kumimoji="1" lang="ja-JP" altLang="en-US" dirty="0"/>
          </a:p>
        </p:txBody>
      </p:sp>
      <p:sp>
        <p:nvSpPr>
          <p:cNvPr id="34" name="正方形/長方形 33"/>
          <p:cNvSpPr/>
          <p:nvPr/>
        </p:nvSpPr>
        <p:spPr>
          <a:xfrm>
            <a:off x="0" y="972017"/>
            <a:ext cx="3851920" cy="954107"/>
          </a:xfrm>
          <a:prstGeom prst="rect">
            <a:avLst/>
          </a:prstGeom>
        </p:spPr>
        <p:txBody>
          <a:bodyPr wrap="square">
            <a:spAutoFit/>
          </a:bodyPr>
          <a:lstStyle/>
          <a:p>
            <a:pPr algn="ctr"/>
            <a:r>
              <a:rPr lang="ja-JP" altLang="en-US" sz="2800" dirty="0" smtClean="0">
                <a:solidFill>
                  <a:srgbClr val="0000CC"/>
                </a:solidFill>
                <a:latin typeface="HGP創英角ﾎﾟｯﾌﾟ体" pitchFamily="50" charset="-128"/>
                <a:ea typeface="HGP創英角ﾎﾟｯﾌﾟ体" pitchFamily="50" charset="-128"/>
              </a:rPr>
              <a:t>理系</a:t>
            </a:r>
            <a:r>
              <a:rPr lang="en-US" altLang="ja-JP" sz="2800" dirty="0" smtClean="0">
                <a:solidFill>
                  <a:srgbClr val="0000CC"/>
                </a:solidFill>
                <a:latin typeface="HGP創英角ﾎﾟｯﾌﾟ体" pitchFamily="50" charset="-128"/>
                <a:ea typeface="HGP創英角ﾎﾟｯﾌﾟ体" pitchFamily="50" charset="-128"/>
              </a:rPr>
              <a:t>:</a:t>
            </a:r>
            <a:r>
              <a:rPr lang="ja-JP" altLang="en-US" sz="2800" dirty="0" smtClean="0">
                <a:solidFill>
                  <a:srgbClr val="0000CC"/>
                </a:solidFill>
                <a:latin typeface="HGP創英角ﾎﾟｯﾌﾟ体" pitchFamily="50" charset="-128"/>
                <a:ea typeface="HGP創英角ﾎﾟｯﾌﾟ体" pitchFamily="50" charset="-128"/>
              </a:rPr>
              <a:t>文系</a:t>
            </a:r>
            <a:r>
              <a:rPr lang="ja-JP" altLang="en-US" sz="2800" dirty="0" smtClean="0">
                <a:latin typeface="HGP創英角ﾎﾟｯﾌﾟ体" pitchFamily="50" charset="-128"/>
                <a:ea typeface="HGP創英角ﾎﾟｯﾌﾟ体" pitchFamily="50" charset="-128"/>
              </a:rPr>
              <a:t>のざっくり比率 </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 </a:t>
            </a:r>
            <a:r>
              <a:rPr lang="en-US" altLang="ja-JP" sz="2800" dirty="0" smtClean="0">
                <a:solidFill>
                  <a:srgbClr val="FF0000"/>
                </a:solidFill>
                <a:latin typeface="HGP創英角ﾎﾟｯﾌﾟ体" pitchFamily="50" charset="-128"/>
                <a:ea typeface="HGP創英角ﾎﾟｯﾌﾟ体" pitchFamily="50" charset="-128"/>
              </a:rPr>
              <a:t>1</a:t>
            </a:r>
            <a:r>
              <a:rPr lang="ja-JP" altLang="en-US" sz="2800" dirty="0" smtClean="0">
                <a:solidFill>
                  <a:srgbClr val="FF0000"/>
                </a:solidFill>
                <a:latin typeface="HGP創英角ﾎﾟｯﾌﾟ体" pitchFamily="50" charset="-128"/>
                <a:ea typeface="HGP創英角ﾎﾟｯﾌﾟ体" pitchFamily="50" charset="-128"/>
              </a:rPr>
              <a:t>：</a:t>
            </a:r>
            <a:r>
              <a:rPr lang="en-US" altLang="ja-JP" sz="2800" dirty="0" smtClean="0">
                <a:solidFill>
                  <a:srgbClr val="FF0000"/>
                </a:solidFill>
                <a:latin typeface="HGP創英角ﾎﾟｯﾌﾟ体" pitchFamily="50" charset="-128"/>
                <a:ea typeface="HGP創英角ﾎﾟｯﾌﾟ体" pitchFamily="50" charset="-128"/>
              </a:rPr>
              <a:t>2</a:t>
            </a:r>
          </a:p>
        </p:txBody>
      </p:sp>
      <p:sp>
        <p:nvSpPr>
          <p:cNvPr id="41" name="Rectangle 15"/>
          <p:cNvSpPr>
            <a:spLocks noChangeArrowheads="1"/>
          </p:cNvSpPr>
          <p:nvPr/>
        </p:nvSpPr>
        <p:spPr bwMode="auto">
          <a:xfrm>
            <a:off x="2282983" y="5445224"/>
            <a:ext cx="222977" cy="23041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43" name="Rectangle 17"/>
          <p:cNvSpPr>
            <a:spLocks noChangeArrowheads="1"/>
          </p:cNvSpPr>
          <p:nvPr/>
        </p:nvSpPr>
        <p:spPr bwMode="auto">
          <a:xfrm>
            <a:off x="2546871" y="5445224"/>
            <a:ext cx="5129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文系</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47" name="Rectangle 14"/>
          <p:cNvSpPr>
            <a:spLocks noChangeArrowheads="1"/>
          </p:cNvSpPr>
          <p:nvPr/>
        </p:nvSpPr>
        <p:spPr bwMode="auto">
          <a:xfrm>
            <a:off x="419600" y="2060848"/>
            <a:ext cx="32252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2014</a:t>
            </a:r>
            <a:r>
              <a:rPr kumimoji="0" lang="ja-JP" altLang="en-US" sz="24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年の学部人口比率</a:t>
            </a:r>
            <a:endParaRPr kumimoji="0" lang="ja-JP" altLang="ja-JP" sz="32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grpSp>
        <p:nvGrpSpPr>
          <p:cNvPr id="515" name="グループ化 514"/>
          <p:cNvGrpSpPr/>
          <p:nvPr/>
        </p:nvGrpSpPr>
        <p:grpSpPr>
          <a:xfrm flipH="1">
            <a:off x="467544" y="2508374"/>
            <a:ext cx="3008313" cy="2824162"/>
            <a:chOff x="612304" y="2508374"/>
            <a:chExt cx="3008313" cy="2824162"/>
          </a:xfrm>
        </p:grpSpPr>
        <p:sp>
          <p:nvSpPr>
            <p:cNvPr id="9" name="Freeform 6"/>
            <p:cNvSpPr>
              <a:spLocks/>
            </p:cNvSpPr>
            <p:nvPr/>
          </p:nvSpPr>
          <p:spPr bwMode="auto">
            <a:xfrm>
              <a:off x="2025179" y="2522662"/>
              <a:ext cx="1595438" cy="2119312"/>
            </a:xfrm>
            <a:custGeom>
              <a:avLst/>
              <a:gdLst>
                <a:gd name="T0" fmla="*/ 0 w 5477"/>
                <a:gd name="T1" fmla="*/ 4798 h 7271"/>
                <a:gd name="T2" fmla="*/ 4111 w 5477"/>
                <a:gd name="T3" fmla="*/ 7271 h 7271"/>
                <a:gd name="T4" fmla="*/ 2474 w 5477"/>
                <a:gd name="T5" fmla="*/ 687 h 7271"/>
                <a:gd name="T6" fmla="*/ 0 w 5477"/>
                <a:gd name="T7" fmla="*/ 0 h 7271"/>
                <a:gd name="T8" fmla="*/ 0 w 5477"/>
                <a:gd name="T9" fmla="*/ 4798 h 7271"/>
              </a:gdLst>
              <a:ahLst/>
              <a:cxnLst>
                <a:cxn ang="0">
                  <a:pos x="T0" y="T1"/>
                </a:cxn>
                <a:cxn ang="0">
                  <a:pos x="T2" y="T3"/>
                </a:cxn>
                <a:cxn ang="0">
                  <a:pos x="T4" y="T5"/>
                </a:cxn>
                <a:cxn ang="0">
                  <a:pos x="T6" y="T7"/>
                </a:cxn>
                <a:cxn ang="0">
                  <a:pos x="T8" y="T9"/>
                </a:cxn>
              </a:cxnLst>
              <a:rect l="0" t="0" r="r" b="b"/>
              <a:pathLst>
                <a:path w="5477" h="7271">
                  <a:moveTo>
                    <a:pt x="0" y="4798"/>
                  </a:moveTo>
                  <a:lnTo>
                    <a:pt x="4111" y="7271"/>
                  </a:lnTo>
                  <a:cubicBezTo>
                    <a:pt x="5477" y="5000"/>
                    <a:pt x="4744" y="2052"/>
                    <a:pt x="2474" y="687"/>
                  </a:cubicBezTo>
                  <a:cubicBezTo>
                    <a:pt x="1727" y="237"/>
                    <a:pt x="872" y="0"/>
                    <a:pt x="0" y="0"/>
                  </a:cubicBezTo>
                  <a:lnTo>
                    <a:pt x="0" y="4798"/>
                  </a:lnTo>
                  <a:close/>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22" name="Freeform 7"/>
            <p:cNvSpPr>
              <a:spLocks noEditPoints="1"/>
            </p:cNvSpPr>
            <p:nvPr/>
          </p:nvSpPr>
          <p:spPr bwMode="auto">
            <a:xfrm>
              <a:off x="2010892" y="2508374"/>
              <a:ext cx="1425575" cy="2147887"/>
            </a:xfrm>
            <a:custGeom>
              <a:avLst/>
              <a:gdLst>
                <a:gd name="T0" fmla="*/ 73 w 4895"/>
                <a:gd name="T1" fmla="*/ 4805 h 7369"/>
                <a:gd name="T2" fmla="*/ 4118 w 4895"/>
                <a:gd name="T3" fmla="*/ 7295 h 7369"/>
                <a:gd name="T4" fmla="*/ 4239 w 4895"/>
                <a:gd name="T5" fmla="*/ 7081 h 7369"/>
                <a:gd name="T6" fmla="*/ 4348 w 4895"/>
                <a:gd name="T7" fmla="*/ 6865 h 7369"/>
                <a:gd name="T8" fmla="*/ 4445 w 4895"/>
                <a:gd name="T9" fmla="*/ 6646 h 7369"/>
                <a:gd name="T10" fmla="*/ 4602 w 4895"/>
                <a:gd name="T11" fmla="*/ 6199 h 7369"/>
                <a:gd name="T12" fmla="*/ 4714 w 4895"/>
                <a:gd name="T13" fmla="*/ 5745 h 7369"/>
                <a:gd name="T14" fmla="*/ 4779 w 4895"/>
                <a:gd name="T15" fmla="*/ 5287 h 7369"/>
                <a:gd name="T16" fmla="*/ 4799 w 4895"/>
                <a:gd name="T17" fmla="*/ 4828 h 7369"/>
                <a:gd name="T18" fmla="*/ 4775 w 4895"/>
                <a:gd name="T19" fmla="*/ 4372 h 7369"/>
                <a:gd name="T20" fmla="*/ 4707 w 4895"/>
                <a:gd name="T21" fmla="*/ 3920 h 7369"/>
                <a:gd name="T22" fmla="*/ 4597 w 4895"/>
                <a:gd name="T23" fmla="*/ 3478 h 7369"/>
                <a:gd name="T24" fmla="*/ 4445 w 4895"/>
                <a:gd name="T25" fmla="*/ 3048 h 7369"/>
                <a:gd name="T26" fmla="*/ 4252 w 4895"/>
                <a:gd name="T27" fmla="*/ 2633 h 7369"/>
                <a:gd name="T28" fmla="*/ 4019 w 4895"/>
                <a:gd name="T29" fmla="*/ 2237 h 7369"/>
                <a:gd name="T30" fmla="*/ 3747 w 4895"/>
                <a:gd name="T31" fmla="*/ 1863 h 7369"/>
                <a:gd name="T32" fmla="*/ 3436 w 4895"/>
                <a:gd name="T33" fmla="*/ 1514 h 7369"/>
                <a:gd name="T34" fmla="*/ 3087 w 4895"/>
                <a:gd name="T35" fmla="*/ 1193 h 7369"/>
                <a:gd name="T36" fmla="*/ 2702 w 4895"/>
                <a:gd name="T37" fmla="*/ 905 h 7369"/>
                <a:gd name="T38" fmla="*/ 2357 w 4895"/>
                <a:gd name="T39" fmla="*/ 695 h 7369"/>
                <a:gd name="T40" fmla="*/ 2070 w 4895"/>
                <a:gd name="T41" fmla="*/ 548 h 7369"/>
                <a:gd name="T42" fmla="*/ 1775 w 4895"/>
                <a:gd name="T43" fmla="*/ 421 h 7369"/>
                <a:gd name="T44" fmla="*/ 1472 w 4895"/>
                <a:gd name="T45" fmla="*/ 314 h 7369"/>
                <a:gd name="T46" fmla="*/ 1163 w 4895"/>
                <a:gd name="T47" fmla="*/ 229 h 7369"/>
                <a:gd name="T48" fmla="*/ 849 w 4895"/>
                <a:gd name="T49" fmla="*/ 164 h 7369"/>
                <a:gd name="T50" fmla="*/ 531 w 4895"/>
                <a:gd name="T51" fmla="*/ 121 h 7369"/>
                <a:gd name="T52" fmla="*/ 209 w 4895"/>
                <a:gd name="T53" fmla="*/ 99 h 7369"/>
                <a:gd name="T54" fmla="*/ 96 w 4895"/>
                <a:gd name="T55" fmla="*/ 48 h 7369"/>
                <a:gd name="T56" fmla="*/ 0 w 4895"/>
                <a:gd name="T57" fmla="*/ 48 h 7369"/>
                <a:gd name="T58" fmla="*/ 49 w 4895"/>
                <a:gd name="T59" fmla="*/ 0 h 7369"/>
                <a:gd name="T60" fmla="*/ 379 w 4895"/>
                <a:gd name="T61" fmla="*/ 12 h 7369"/>
                <a:gd name="T62" fmla="*/ 705 w 4895"/>
                <a:gd name="T63" fmla="*/ 45 h 7369"/>
                <a:gd name="T64" fmla="*/ 1027 w 4895"/>
                <a:gd name="T65" fmla="*/ 100 h 7369"/>
                <a:gd name="T66" fmla="*/ 1346 w 4895"/>
                <a:gd name="T67" fmla="*/ 177 h 7369"/>
                <a:gd name="T68" fmla="*/ 1658 w 4895"/>
                <a:gd name="T69" fmla="*/ 275 h 7369"/>
                <a:gd name="T70" fmla="*/ 1963 w 4895"/>
                <a:gd name="T71" fmla="*/ 394 h 7369"/>
                <a:gd name="T72" fmla="*/ 2260 w 4895"/>
                <a:gd name="T73" fmla="*/ 534 h 7369"/>
                <a:gd name="T74" fmla="*/ 2547 w 4895"/>
                <a:gd name="T75" fmla="*/ 692 h 7369"/>
                <a:gd name="T76" fmla="*/ 2959 w 4895"/>
                <a:gd name="T77" fmla="*/ 969 h 7369"/>
                <a:gd name="T78" fmla="*/ 3333 w 4895"/>
                <a:gd name="T79" fmla="*/ 1281 h 7369"/>
                <a:gd name="T80" fmla="*/ 3670 w 4895"/>
                <a:gd name="T81" fmla="*/ 1623 h 7369"/>
                <a:gd name="T82" fmla="*/ 3967 w 4895"/>
                <a:gd name="T83" fmla="*/ 1992 h 7369"/>
                <a:gd name="T84" fmla="*/ 4224 w 4895"/>
                <a:gd name="T85" fmla="*/ 2386 h 7369"/>
                <a:gd name="T86" fmla="*/ 4442 w 4895"/>
                <a:gd name="T87" fmla="*/ 2800 h 7369"/>
                <a:gd name="T88" fmla="*/ 4618 w 4895"/>
                <a:gd name="T89" fmla="*/ 3232 h 7369"/>
                <a:gd name="T90" fmla="*/ 4751 w 4895"/>
                <a:gd name="T91" fmla="*/ 3677 h 7369"/>
                <a:gd name="T92" fmla="*/ 4842 w 4895"/>
                <a:gd name="T93" fmla="*/ 4133 h 7369"/>
                <a:gd name="T94" fmla="*/ 4888 w 4895"/>
                <a:gd name="T95" fmla="*/ 4597 h 7369"/>
                <a:gd name="T96" fmla="*/ 4890 w 4895"/>
                <a:gd name="T97" fmla="*/ 5064 h 7369"/>
                <a:gd name="T98" fmla="*/ 4846 w 4895"/>
                <a:gd name="T99" fmla="*/ 5532 h 7369"/>
                <a:gd name="T100" fmla="*/ 4756 w 4895"/>
                <a:gd name="T101" fmla="*/ 5998 h 7369"/>
                <a:gd name="T102" fmla="*/ 4619 w 4895"/>
                <a:gd name="T103" fmla="*/ 6457 h 7369"/>
                <a:gd name="T104" fmla="*/ 4485 w 4895"/>
                <a:gd name="T105" fmla="*/ 6795 h 7369"/>
                <a:gd name="T106" fmla="*/ 4381 w 4895"/>
                <a:gd name="T107" fmla="*/ 7018 h 7369"/>
                <a:gd name="T108" fmla="*/ 4263 w 4895"/>
                <a:gd name="T109" fmla="*/ 7236 h 7369"/>
                <a:gd name="T110" fmla="*/ 4171 w 4895"/>
                <a:gd name="T111" fmla="*/ 7365 h 7369"/>
                <a:gd name="T112" fmla="*/ 24 w 4895"/>
                <a:gd name="T113" fmla="*/ 4887 h 7369"/>
                <a:gd name="T114" fmla="*/ 0 w 4895"/>
                <a:gd name="T115" fmla="*/ 48 h 7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95" h="7369">
                  <a:moveTo>
                    <a:pt x="96" y="4846"/>
                  </a:moveTo>
                  <a:lnTo>
                    <a:pt x="73" y="4805"/>
                  </a:lnTo>
                  <a:lnTo>
                    <a:pt x="4184" y="7278"/>
                  </a:lnTo>
                  <a:lnTo>
                    <a:pt x="4118" y="7295"/>
                  </a:lnTo>
                  <a:lnTo>
                    <a:pt x="4181" y="7188"/>
                  </a:lnTo>
                  <a:lnTo>
                    <a:pt x="4239" y="7081"/>
                  </a:lnTo>
                  <a:lnTo>
                    <a:pt x="4295" y="6973"/>
                  </a:lnTo>
                  <a:lnTo>
                    <a:pt x="4348" y="6865"/>
                  </a:lnTo>
                  <a:lnTo>
                    <a:pt x="4398" y="6756"/>
                  </a:lnTo>
                  <a:lnTo>
                    <a:pt x="4445" y="6646"/>
                  </a:lnTo>
                  <a:lnTo>
                    <a:pt x="4530" y="6423"/>
                  </a:lnTo>
                  <a:lnTo>
                    <a:pt x="4602" y="6199"/>
                  </a:lnTo>
                  <a:lnTo>
                    <a:pt x="4664" y="5973"/>
                  </a:lnTo>
                  <a:lnTo>
                    <a:pt x="4714" y="5745"/>
                  </a:lnTo>
                  <a:lnTo>
                    <a:pt x="4752" y="5517"/>
                  </a:lnTo>
                  <a:lnTo>
                    <a:pt x="4779" y="5287"/>
                  </a:lnTo>
                  <a:lnTo>
                    <a:pt x="4794" y="5058"/>
                  </a:lnTo>
                  <a:lnTo>
                    <a:pt x="4799" y="4828"/>
                  </a:lnTo>
                  <a:lnTo>
                    <a:pt x="4792" y="4599"/>
                  </a:lnTo>
                  <a:lnTo>
                    <a:pt x="4775" y="4372"/>
                  </a:lnTo>
                  <a:lnTo>
                    <a:pt x="4746" y="4145"/>
                  </a:lnTo>
                  <a:lnTo>
                    <a:pt x="4707" y="3920"/>
                  </a:lnTo>
                  <a:lnTo>
                    <a:pt x="4657" y="3698"/>
                  </a:lnTo>
                  <a:lnTo>
                    <a:pt x="4597" y="3478"/>
                  </a:lnTo>
                  <a:lnTo>
                    <a:pt x="4526" y="3261"/>
                  </a:lnTo>
                  <a:lnTo>
                    <a:pt x="4445" y="3048"/>
                  </a:lnTo>
                  <a:lnTo>
                    <a:pt x="4354" y="2838"/>
                  </a:lnTo>
                  <a:lnTo>
                    <a:pt x="4252" y="2633"/>
                  </a:lnTo>
                  <a:lnTo>
                    <a:pt x="4141" y="2432"/>
                  </a:lnTo>
                  <a:lnTo>
                    <a:pt x="4019" y="2237"/>
                  </a:lnTo>
                  <a:lnTo>
                    <a:pt x="3888" y="2047"/>
                  </a:lnTo>
                  <a:lnTo>
                    <a:pt x="3747" y="1863"/>
                  </a:lnTo>
                  <a:lnTo>
                    <a:pt x="3596" y="1685"/>
                  </a:lnTo>
                  <a:lnTo>
                    <a:pt x="3436" y="1514"/>
                  </a:lnTo>
                  <a:lnTo>
                    <a:pt x="3267" y="1350"/>
                  </a:lnTo>
                  <a:lnTo>
                    <a:pt x="3087" y="1193"/>
                  </a:lnTo>
                  <a:lnTo>
                    <a:pt x="2899" y="1045"/>
                  </a:lnTo>
                  <a:lnTo>
                    <a:pt x="2702" y="905"/>
                  </a:lnTo>
                  <a:lnTo>
                    <a:pt x="2496" y="773"/>
                  </a:lnTo>
                  <a:lnTo>
                    <a:pt x="2357" y="695"/>
                  </a:lnTo>
                  <a:lnTo>
                    <a:pt x="2214" y="619"/>
                  </a:lnTo>
                  <a:lnTo>
                    <a:pt x="2070" y="548"/>
                  </a:lnTo>
                  <a:lnTo>
                    <a:pt x="1923" y="482"/>
                  </a:lnTo>
                  <a:lnTo>
                    <a:pt x="1775" y="421"/>
                  </a:lnTo>
                  <a:lnTo>
                    <a:pt x="1624" y="366"/>
                  </a:lnTo>
                  <a:lnTo>
                    <a:pt x="1472" y="314"/>
                  </a:lnTo>
                  <a:lnTo>
                    <a:pt x="1318" y="269"/>
                  </a:lnTo>
                  <a:lnTo>
                    <a:pt x="1163" y="229"/>
                  </a:lnTo>
                  <a:lnTo>
                    <a:pt x="1006" y="194"/>
                  </a:lnTo>
                  <a:lnTo>
                    <a:pt x="849" y="164"/>
                  </a:lnTo>
                  <a:lnTo>
                    <a:pt x="690" y="140"/>
                  </a:lnTo>
                  <a:lnTo>
                    <a:pt x="531" y="121"/>
                  </a:lnTo>
                  <a:lnTo>
                    <a:pt x="370" y="107"/>
                  </a:lnTo>
                  <a:lnTo>
                    <a:pt x="209" y="99"/>
                  </a:lnTo>
                  <a:lnTo>
                    <a:pt x="48" y="96"/>
                  </a:lnTo>
                  <a:lnTo>
                    <a:pt x="96" y="48"/>
                  </a:lnTo>
                  <a:lnTo>
                    <a:pt x="96" y="4846"/>
                  </a:lnTo>
                  <a:close/>
                  <a:moveTo>
                    <a:pt x="0" y="48"/>
                  </a:moveTo>
                  <a:cubicBezTo>
                    <a:pt x="0" y="36"/>
                    <a:pt x="6" y="23"/>
                    <a:pt x="15" y="14"/>
                  </a:cubicBezTo>
                  <a:cubicBezTo>
                    <a:pt x="24" y="5"/>
                    <a:pt x="36" y="0"/>
                    <a:pt x="49" y="0"/>
                  </a:cubicBezTo>
                  <a:lnTo>
                    <a:pt x="214" y="4"/>
                  </a:lnTo>
                  <a:lnTo>
                    <a:pt x="379" y="12"/>
                  </a:lnTo>
                  <a:lnTo>
                    <a:pt x="542" y="26"/>
                  </a:lnTo>
                  <a:lnTo>
                    <a:pt x="705" y="45"/>
                  </a:lnTo>
                  <a:lnTo>
                    <a:pt x="867" y="70"/>
                  </a:lnTo>
                  <a:lnTo>
                    <a:pt x="1027" y="100"/>
                  </a:lnTo>
                  <a:lnTo>
                    <a:pt x="1187" y="136"/>
                  </a:lnTo>
                  <a:lnTo>
                    <a:pt x="1346" y="177"/>
                  </a:lnTo>
                  <a:lnTo>
                    <a:pt x="1502" y="223"/>
                  </a:lnTo>
                  <a:lnTo>
                    <a:pt x="1658" y="275"/>
                  </a:lnTo>
                  <a:lnTo>
                    <a:pt x="1811" y="332"/>
                  </a:lnTo>
                  <a:lnTo>
                    <a:pt x="1963" y="394"/>
                  </a:lnTo>
                  <a:lnTo>
                    <a:pt x="2112" y="461"/>
                  </a:lnTo>
                  <a:lnTo>
                    <a:pt x="2260" y="534"/>
                  </a:lnTo>
                  <a:lnTo>
                    <a:pt x="2404" y="611"/>
                  </a:lnTo>
                  <a:lnTo>
                    <a:pt x="2547" y="692"/>
                  </a:lnTo>
                  <a:lnTo>
                    <a:pt x="2758" y="826"/>
                  </a:lnTo>
                  <a:lnTo>
                    <a:pt x="2959" y="969"/>
                  </a:lnTo>
                  <a:lnTo>
                    <a:pt x="3151" y="1121"/>
                  </a:lnTo>
                  <a:lnTo>
                    <a:pt x="3333" y="1281"/>
                  </a:lnTo>
                  <a:lnTo>
                    <a:pt x="3506" y="1448"/>
                  </a:lnTo>
                  <a:lnTo>
                    <a:pt x="3670" y="1623"/>
                  </a:lnTo>
                  <a:lnTo>
                    <a:pt x="3823" y="1804"/>
                  </a:lnTo>
                  <a:lnTo>
                    <a:pt x="3967" y="1992"/>
                  </a:lnTo>
                  <a:lnTo>
                    <a:pt x="4101" y="2186"/>
                  </a:lnTo>
                  <a:lnTo>
                    <a:pt x="4224" y="2386"/>
                  </a:lnTo>
                  <a:lnTo>
                    <a:pt x="4338" y="2591"/>
                  </a:lnTo>
                  <a:lnTo>
                    <a:pt x="4442" y="2800"/>
                  </a:lnTo>
                  <a:lnTo>
                    <a:pt x="4535" y="3014"/>
                  </a:lnTo>
                  <a:lnTo>
                    <a:pt x="4618" y="3232"/>
                  </a:lnTo>
                  <a:lnTo>
                    <a:pt x="4690" y="3453"/>
                  </a:lnTo>
                  <a:lnTo>
                    <a:pt x="4751" y="3677"/>
                  </a:lnTo>
                  <a:lnTo>
                    <a:pt x="4802" y="3904"/>
                  </a:lnTo>
                  <a:lnTo>
                    <a:pt x="4842" y="4133"/>
                  </a:lnTo>
                  <a:lnTo>
                    <a:pt x="4870" y="4364"/>
                  </a:lnTo>
                  <a:lnTo>
                    <a:pt x="4888" y="4597"/>
                  </a:lnTo>
                  <a:lnTo>
                    <a:pt x="4895" y="4830"/>
                  </a:lnTo>
                  <a:lnTo>
                    <a:pt x="4890" y="5064"/>
                  </a:lnTo>
                  <a:lnTo>
                    <a:pt x="4874" y="5299"/>
                  </a:lnTo>
                  <a:lnTo>
                    <a:pt x="4846" y="5532"/>
                  </a:lnTo>
                  <a:lnTo>
                    <a:pt x="4807" y="5766"/>
                  </a:lnTo>
                  <a:lnTo>
                    <a:pt x="4756" y="5998"/>
                  </a:lnTo>
                  <a:lnTo>
                    <a:pt x="4694" y="6228"/>
                  </a:lnTo>
                  <a:lnTo>
                    <a:pt x="4619" y="6457"/>
                  </a:lnTo>
                  <a:lnTo>
                    <a:pt x="4533" y="6683"/>
                  </a:lnTo>
                  <a:lnTo>
                    <a:pt x="4485" y="6795"/>
                  </a:lnTo>
                  <a:lnTo>
                    <a:pt x="4434" y="6907"/>
                  </a:lnTo>
                  <a:lnTo>
                    <a:pt x="4381" y="7018"/>
                  </a:lnTo>
                  <a:lnTo>
                    <a:pt x="4324" y="7127"/>
                  </a:lnTo>
                  <a:lnTo>
                    <a:pt x="4263" y="7236"/>
                  </a:lnTo>
                  <a:lnTo>
                    <a:pt x="4201" y="7343"/>
                  </a:lnTo>
                  <a:cubicBezTo>
                    <a:pt x="4194" y="7354"/>
                    <a:pt x="4184" y="7362"/>
                    <a:pt x="4171" y="7365"/>
                  </a:cubicBezTo>
                  <a:cubicBezTo>
                    <a:pt x="4159" y="7369"/>
                    <a:pt x="4146" y="7367"/>
                    <a:pt x="4135" y="7360"/>
                  </a:cubicBezTo>
                  <a:lnTo>
                    <a:pt x="24" y="4887"/>
                  </a:lnTo>
                  <a:cubicBezTo>
                    <a:pt x="9" y="4878"/>
                    <a:pt x="0" y="4863"/>
                    <a:pt x="0" y="4846"/>
                  </a:cubicBezTo>
                  <a:lnTo>
                    <a:pt x="0" y="48"/>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23" name="Freeform 8"/>
            <p:cNvSpPr>
              <a:spLocks/>
            </p:cNvSpPr>
            <p:nvPr/>
          </p:nvSpPr>
          <p:spPr bwMode="auto">
            <a:xfrm>
              <a:off x="626592" y="2522662"/>
              <a:ext cx="2595563" cy="2795587"/>
            </a:xfrm>
            <a:custGeom>
              <a:avLst/>
              <a:gdLst>
                <a:gd name="T0" fmla="*/ 9595 w 17817"/>
                <a:gd name="T1" fmla="*/ 9595 h 19190"/>
                <a:gd name="T2" fmla="*/ 9595 w 17817"/>
                <a:gd name="T3" fmla="*/ 0 h 19190"/>
                <a:gd name="T4" fmla="*/ 0 w 17817"/>
                <a:gd name="T5" fmla="*/ 9595 h 19190"/>
                <a:gd name="T6" fmla="*/ 9595 w 17817"/>
                <a:gd name="T7" fmla="*/ 19190 h 19190"/>
                <a:gd name="T8" fmla="*/ 17817 w 17817"/>
                <a:gd name="T9" fmla="*/ 14541 h 19190"/>
                <a:gd name="T10" fmla="*/ 9595 w 17817"/>
                <a:gd name="T11" fmla="*/ 9595 h 19190"/>
              </a:gdLst>
              <a:ahLst/>
              <a:cxnLst>
                <a:cxn ang="0">
                  <a:pos x="T0" y="T1"/>
                </a:cxn>
                <a:cxn ang="0">
                  <a:pos x="T2" y="T3"/>
                </a:cxn>
                <a:cxn ang="0">
                  <a:pos x="T4" y="T5"/>
                </a:cxn>
                <a:cxn ang="0">
                  <a:pos x="T6" y="T7"/>
                </a:cxn>
                <a:cxn ang="0">
                  <a:pos x="T8" y="T9"/>
                </a:cxn>
                <a:cxn ang="0">
                  <a:pos x="T10" y="T11"/>
                </a:cxn>
              </a:cxnLst>
              <a:rect l="0" t="0" r="r" b="b"/>
              <a:pathLst>
                <a:path w="17817" h="19190">
                  <a:moveTo>
                    <a:pt x="9595" y="9595"/>
                  </a:moveTo>
                  <a:lnTo>
                    <a:pt x="9595" y="0"/>
                  </a:lnTo>
                  <a:cubicBezTo>
                    <a:pt x="4296" y="0"/>
                    <a:pt x="0" y="4296"/>
                    <a:pt x="0" y="9595"/>
                  </a:cubicBezTo>
                  <a:cubicBezTo>
                    <a:pt x="0" y="14894"/>
                    <a:pt x="4296" y="19190"/>
                    <a:pt x="9595" y="19190"/>
                  </a:cubicBezTo>
                  <a:cubicBezTo>
                    <a:pt x="12962" y="19190"/>
                    <a:pt x="16082" y="17426"/>
                    <a:pt x="17817" y="14541"/>
                  </a:cubicBezTo>
                  <a:lnTo>
                    <a:pt x="9595" y="9595"/>
                  </a:lnTo>
                  <a:close/>
                </a:path>
              </a:pathLst>
            </a:custGeom>
            <a:solidFill>
              <a:srgbClr val="0000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24" name="Freeform 9"/>
            <p:cNvSpPr>
              <a:spLocks noEditPoints="1"/>
            </p:cNvSpPr>
            <p:nvPr/>
          </p:nvSpPr>
          <p:spPr bwMode="auto">
            <a:xfrm>
              <a:off x="612304" y="2508374"/>
              <a:ext cx="2624138" cy="2824162"/>
            </a:xfrm>
            <a:custGeom>
              <a:avLst/>
              <a:gdLst>
                <a:gd name="T0" fmla="*/ 9695 w 18015"/>
                <a:gd name="T1" fmla="*/ 192 h 19379"/>
                <a:gd name="T2" fmla="*/ 8721 w 18015"/>
                <a:gd name="T3" fmla="*/ 242 h 19379"/>
                <a:gd name="T4" fmla="*/ 6867 w 18015"/>
                <a:gd name="T5" fmla="*/ 620 h 19379"/>
                <a:gd name="T6" fmla="*/ 5163 w 18015"/>
                <a:gd name="T7" fmla="*/ 1340 h 19379"/>
                <a:gd name="T8" fmla="*/ 3650 w 18015"/>
                <a:gd name="T9" fmla="*/ 2363 h 19379"/>
                <a:gd name="T10" fmla="*/ 2362 w 18015"/>
                <a:gd name="T11" fmla="*/ 3650 h 19379"/>
                <a:gd name="T12" fmla="*/ 1339 w 18015"/>
                <a:gd name="T13" fmla="*/ 5165 h 19379"/>
                <a:gd name="T14" fmla="*/ 619 w 18015"/>
                <a:gd name="T15" fmla="*/ 6867 h 19379"/>
                <a:gd name="T16" fmla="*/ 242 w 18015"/>
                <a:gd name="T17" fmla="*/ 8721 h 19379"/>
                <a:gd name="T18" fmla="*/ 192 w 18015"/>
                <a:gd name="T19" fmla="*/ 9690 h 19379"/>
                <a:gd name="T20" fmla="*/ 244 w 18015"/>
                <a:gd name="T21" fmla="*/ 10664 h 19379"/>
                <a:gd name="T22" fmla="*/ 622 w 18015"/>
                <a:gd name="T23" fmla="*/ 12518 h 19379"/>
                <a:gd name="T24" fmla="*/ 1342 w 18015"/>
                <a:gd name="T25" fmla="*/ 14221 h 19379"/>
                <a:gd name="T26" fmla="*/ 2365 w 18015"/>
                <a:gd name="T27" fmla="*/ 15735 h 19379"/>
                <a:gd name="T28" fmla="*/ 3652 w 18015"/>
                <a:gd name="T29" fmla="*/ 17022 h 19379"/>
                <a:gd name="T30" fmla="*/ 5167 w 18015"/>
                <a:gd name="T31" fmla="*/ 18044 h 19379"/>
                <a:gd name="T32" fmla="*/ 6869 w 18015"/>
                <a:gd name="T33" fmla="*/ 18763 h 19379"/>
                <a:gd name="T34" fmla="*/ 8723 w 18015"/>
                <a:gd name="T35" fmla="*/ 19139 h 19379"/>
                <a:gd name="T36" fmla="*/ 9692 w 18015"/>
                <a:gd name="T37" fmla="*/ 19187 h 19379"/>
                <a:gd name="T38" fmla="*/ 10932 w 18015"/>
                <a:gd name="T39" fmla="*/ 19110 h 19379"/>
                <a:gd name="T40" fmla="*/ 12131 w 18015"/>
                <a:gd name="T41" fmla="*/ 18872 h 19379"/>
                <a:gd name="T42" fmla="*/ 13283 w 18015"/>
                <a:gd name="T43" fmla="*/ 18487 h 19379"/>
                <a:gd name="T44" fmla="*/ 14371 w 18015"/>
                <a:gd name="T45" fmla="*/ 17959 h 19379"/>
                <a:gd name="T46" fmla="*/ 15383 w 18015"/>
                <a:gd name="T47" fmla="*/ 17299 h 19379"/>
                <a:gd name="T48" fmla="*/ 16307 w 18015"/>
                <a:gd name="T49" fmla="*/ 16511 h 19379"/>
                <a:gd name="T50" fmla="*/ 17128 w 18015"/>
                <a:gd name="T51" fmla="*/ 15605 h 19379"/>
                <a:gd name="T52" fmla="*/ 17834 w 18015"/>
                <a:gd name="T53" fmla="*/ 14587 h 19379"/>
                <a:gd name="T54" fmla="*/ 18009 w 18015"/>
                <a:gd name="T55" fmla="*/ 14615 h 19379"/>
                <a:gd name="T56" fmla="*/ 17468 w 18015"/>
                <a:gd name="T57" fmla="*/ 15477 h 19379"/>
                <a:gd name="T58" fmla="*/ 16658 w 18015"/>
                <a:gd name="T59" fmla="*/ 16430 h 19379"/>
                <a:gd name="T60" fmla="*/ 15740 w 18015"/>
                <a:gd name="T61" fmla="*/ 17265 h 19379"/>
                <a:gd name="T62" fmla="*/ 14728 w 18015"/>
                <a:gd name="T63" fmla="*/ 17972 h 19379"/>
                <a:gd name="T64" fmla="*/ 13636 w 18015"/>
                <a:gd name="T65" fmla="*/ 18545 h 19379"/>
                <a:gd name="T66" fmla="*/ 12476 w 18015"/>
                <a:gd name="T67" fmla="*/ 18975 h 19379"/>
                <a:gd name="T68" fmla="*/ 11264 w 18015"/>
                <a:gd name="T69" fmla="*/ 19254 h 19379"/>
                <a:gd name="T70" fmla="*/ 10009 w 18015"/>
                <a:gd name="T71" fmla="*/ 19377 h 19379"/>
                <a:gd name="T72" fmla="*/ 8944 w 18015"/>
                <a:gd name="T73" fmla="*/ 19351 h 19379"/>
                <a:gd name="T74" fmla="*/ 7267 w 18015"/>
                <a:gd name="T75" fmla="*/ 19075 h 19379"/>
                <a:gd name="T76" fmla="*/ 5489 w 18015"/>
                <a:gd name="T77" fmla="*/ 18425 h 19379"/>
                <a:gd name="T78" fmla="*/ 3893 w 18015"/>
                <a:gd name="T79" fmla="*/ 17455 h 19379"/>
                <a:gd name="T80" fmla="*/ 2518 w 18015"/>
                <a:gd name="T81" fmla="*/ 16205 h 19379"/>
                <a:gd name="T82" fmla="*/ 1404 w 18015"/>
                <a:gd name="T83" fmla="*/ 14714 h 19379"/>
                <a:gd name="T84" fmla="*/ 590 w 18015"/>
                <a:gd name="T85" fmla="*/ 13021 h 19379"/>
                <a:gd name="T86" fmla="*/ 114 w 18015"/>
                <a:gd name="T87" fmla="*/ 11165 h 19379"/>
                <a:gd name="T88" fmla="*/ 5 w 18015"/>
                <a:gd name="T89" fmla="*/ 9941 h 19379"/>
                <a:gd name="T90" fmla="*/ 29 w 18015"/>
                <a:gd name="T91" fmla="*/ 8942 h 19379"/>
                <a:gd name="T92" fmla="*/ 307 w 18015"/>
                <a:gd name="T93" fmla="*/ 7265 h 19379"/>
                <a:gd name="T94" fmla="*/ 958 w 18015"/>
                <a:gd name="T95" fmla="*/ 5487 h 19379"/>
                <a:gd name="T96" fmla="*/ 1929 w 18015"/>
                <a:gd name="T97" fmla="*/ 3891 h 19379"/>
                <a:gd name="T98" fmla="*/ 3179 w 18015"/>
                <a:gd name="T99" fmla="*/ 2516 h 19379"/>
                <a:gd name="T100" fmla="*/ 4671 w 18015"/>
                <a:gd name="T101" fmla="*/ 1402 h 19379"/>
                <a:gd name="T102" fmla="*/ 6364 w 18015"/>
                <a:gd name="T103" fmla="*/ 588 h 19379"/>
                <a:gd name="T104" fmla="*/ 8220 w 18015"/>
                <a:gd name="T105" fmla="*/ 112 h 19379"/>
                <a:gd name="T106" fmla="*/ 9444 w 18015"/>
                <a:gd name="T107" fmla="*/ 3 h 19379"/>
                <a:gd name="T108" fmla="*/ 9789 w 18015"/>
                <a:gd name="T109" fmla="*/ 9691 h 1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15" h="19379">
                  <a:moveTo>
                    <a:pt x="9644" y="9774"/>
                  </a:moveTo>
                  <a:cubicBezTo>
                    <a:pt x="9615" y="9756"/>
                    <a:pt x="9597" y="9725"/>
                    <a:pt x="9597" y="9691"/>
                  </a:cubicBezTo>
                  <a:lnTo>
                    <a:pt x="9597" y="96"/>
                  </a:lnTo>
                  <a:lnTo>
                    <a:pt x="9695" y="192"/>
                  </a:lnTo>
                  <a:lnTo>
                    <a:pt x="9447" y="195"/>
                  </a:lnTo>
                  <a:lnTo>
                    <a:pt x="9203" y="204"/>
                  </a:lnTo>
                  <a:lnTo>
                    <a:pt x="8962" y="220"/>
                  </a:lnTo>
                  <a:lnTo>
                    <a:pt x="8721" y="242"/>
                  </a:lnTo>
                  <a:lnTo>
                    <a:pt x="8245" y="303"/>
                  </a:lnTo>
                  <a:lnTo>
                    <a:pt x="7776" y="386"/>
                  </a:lnTo>
                  <a:lnTo>
                    <a:pt x="7317" y="492"/>
                  </a:lnTo>
                  <a:lnTo>
                    <a:pt x="6867" y="620"/>
                  </a:lnTo>
                  <a:lnTo>
                    <a:pt x="6425" y="769"/>
                  </a:lnTo>
                  <a:lnTo>
                    <a:pt x="5994" y="940"/>
                  </a:lnTo>
                  <a:lnTo>
                    <a:pt x="5573" y="1130"/>
                  </a:lnTo>
                  <a:lnTo>
                    <a:pt x="5163" y="1340"/>
                  </a:lnTo>
                  <a:lnTo>
                    <a:pt x="4766" y="1569"/>
                  </a:lnTo>
                  <a:lnTo>
                    <a:pt x="4380" y="1816"/>
                  </a:lnTo>
                  <a:lnTo>
                    <a:pt x="4008" y="2081"/>
                  </a:lnTo>
                  <a:lnTo>
                    <a:pt x="3650" y="2363"/>
                  </a:lnTo>
                  <a:lnTo>
                    <a:pt x="3304" y="2661"/>
                  </a:lnTo>
                  <a:lnTo>
                    <a:pt x="2975" y="2976"/>
                  </a:lnTo>
                  <a:lnTo>
                    <a:pt x="2660" y="3306"/>
                  </a:lnTo>
                  <a:lnTo>
                    <a:pt x="2362" y="3650"/>
                  </a:lnTo>
                  <a:lnTo>
                    <a:pt x="2080" y="4010"/>
                  </a:lnTo>
                  <a:lnTo>
                    <a:pt x="1815" y="4382"/>
                  </a:lnTo>
                  <a:lnTo>
                    <a:pt x="1567" y="4767"/>
                  </a:lnTo>
                  <a:lnTo>
                    <a:pt x="1339" y="5165"/>
                  </a:lnTo>
                  <a:lnTo>
                    <a:pt x="1129" y="5574"/>
                  </a:lnTo>
                  <a:lnTo>
                    <a:pt x="939" y="5995"/>
                  </a:lnTo>
                  <a:lnTo>
                    <a:pt x="769" y="6427"/>
                  </a:lnTo>
                  <a:lnTo>
                    <a:pt x="619" y="6867"/>
                  </a:lnTo>
                  <a:lnTo>
                    <a:pt x="492" y="7318"/>
                  </a:lnTo>
                  <a:lnTo>
                    <a:pt x="385" y="7777"/>
                  </a:lnTo>
                  <a:lnTo>
                    <a:pt x="302" y="8245"/>
                  </a:lnTo>
                  <a:lnTo>
                    <a:pt x="242" y="8721"/>
                  </a:lnTo>
                  <a:lnTo>
                    <a:pt x="220" y="8959"/>
                  </a:lnTo>
                  <a:lnTo>
                    <a:pt x="204" y="9202"/>
                  </a:lnTo>
                  <a:lnTo>
                    <a:pt x="195" y="9444"/>
                  </a:lnTo>
                  <a:lnTo>
                    <a:pt x="192" y="9690"/>
                  </a:lnTo>
                  <a:lnTo>
                    <a:pt x="197" y="9938"/>
                  </a:lnTo>
                  <a:lnTo>
                    <a:pt x="206" y="10182"/>
                  </a:lnTo>
                  <a:lnTo>
                    <a:pt x="222" y="10423"/>
                  </a:lnTo>
                  <a:lnTo>
                    <a:pt x="244" y="10664"/>
                  </a:lnTo>
                  <a:lnTo>
                    <a:pt x="305" y="11140"/>
                  </a:lnTo>
                  <a:lnTo>
                    <a:pt x="388" y="11609"/>
                  </a:lnTo>
                  <a:lnTo>
                    <a:pt x="494" y="12068"/>
                  </a:lnTo>
                  <a:lnTo>
                    <a:pt x="622" y="12518"/>
                  </a:lnTo>
                  <a:lnTo>
                    <a:pt x="771" y="12960"/>
                  </a:lnTo>
                  <a:lnTo>
                    <a:pt x="942" y="13391"/>
                  </a:lnTo>
                  <a:lnTo>
                    <a:pt x="1132" y="13812"/>
                  </a:lnTo>
                  <a:lnTo>
                    <a:pt x="1342" y="14221"/>
                  </a:lnTo>
                  <a:lnTo>
                    <a:pt x="1571" y="14619"/>
                  </a:lnTo>
                  <a:lnTo>
                    <a:pt x="1818" y="15004"/>
                  </a:lnTo>
                  <a:lnTo>
                    <a:pt x="2083" y="15377"/>
                  </a:lnTo>
                  <a:lnTo>
                    <a:pt x="2365" y="15735"/>
                  </a:lnTo>
                  <a:lnTo>
                    <a:pt x="2663" y="16080"/>
                  </a:lnTo>
                  <a:lnTo>
                    <a:pt x="2978" y="16409"/>
                  </a:lnTo>
                  <a:lnTo>
                    <a:pt x="3308" y="16724"/>
                  </a:lnTo>
                  <a:lnTo>
                    <a:pt x="3652" y="17022"/>
                  </a:lnTo>
                  <a:lnTo>
                    <a:pt x="4012" y="17304"/>
                  </a:lnTo>
                  <a:lnTo>
                    <a:pt x="4384" y="17569"/>
                  </a:lnTo>
                  <a:lnTo>
                    <a:pt x="4769" y="17816"/>
                  </a:lnTo>
                  <a:lnTo>
                    <a:pt x="5167" y="18044"/>
                  </a:lnTo>
                  <a:lnTo>
                    <a:pt x="5576" y="18254"/>
                  </a:lnTo>
                  <a:lnTo>
                    <a:pt x="5997" y="18444"/>
                  </a:lnTo>
                  <a:lnTo>
                    <a:pt x="6429" y="18613"/>
                  </a:lnTo>
                  <a:lnTo>
                    <a:pt x="6869" y="18763"/>
                  </a:lnTo>
                  <a:lnTo>
                    <a:pt x="7320" y="18890"/>
                  </a:lnTo>
                  <a:lnTo>
                    <a:pt x="7779" y="18996"/>
                  </a:lnTo>
                  <a:lnTo>
                    <a:pt x="8247" y="19079"/>
                  </a:lnTo>
                  <a:lnTo>
                    <a:pt x="8723" y="19139"/>
                  </a:lnTo>
                  <a:lnTo>
                    <a:pt x="8961" y="19160"/>
                  </a:lnTo>
                  <a:lnTo>
                    <a:pt x="9204" y="19176"/>
                  </a:lnTo>
                  <a:lnTo>
                    <a:pt x="9446" y="19185"/>
                  </a:lnTo>
                  <a:lnTo>
                    <a:pt x="9692" y="19187"/>
                  </a:lnTo>
                  <a:lnTo>
                    <a:pt x="10008" y="19185"/>
                  </a:lnTo>
                  <a:lnTo>
                    <a:pt x="10317" y="19170"/>
                  </a:lnTo>
                  <a:lnTo>
                    <a:pt x="10626" y="19145"/>
                  </a:lnTo>
                  <a:lnTo>
                    <a:pt x="10932" y="19110"/>
                  </a:lnTo>
                  <a:lnTo>
                    <a:pt x="11235" y="19065"/>
                  </a:lnTo>
                  <a:lnTo>
                    <a:pt x="11536" y="19010"/>
                  </a:lnTo>
                  <a:lnTo>
                    <a:pt x="11835" y="18946"/>
                  </a:lnTo>
                  <a:lnTo>
                    <a:pt x="12131" y="18872"/>
                  </a:lnTo>
                  <a:lnTo>
                    <a:pt x="12425" y="18790"/>
                  </a:lnTo>
                  <a:lnTo>
                    <a:pt x="12713" y="18698"/>
                  </a:lnTo>
                  <a:lnTo>
                    <a:pt x="13000" y="18597"/>
                  </a:lnTo>
                  <a:lnTo>
                    <a:pt x="13283" y="18487"/>
                  </a:lnTo>
                  <a:lnTo>
                    <a:pt x="13561" y="18368"/>
                  </a:lnTo>
                  <a:lnTo>
                    <a:pt x="13835" y="18240"/>
                  </a:lnTo>
                  <a:lnTo>
                    <a:pt x="14105" y="18104"/>
                  </a:lnTo>
                  <a:lnTo>
                    <a:pt x="14371" y="17959"/>
                  </a:lnTo>
                  <a:lnTo>
                    <a:pt x="14631" y="17807"/>
                  </a:lnTo>
                  <a:lnTo>
                    <a:pt x="14887" y="17645"/>
                  </a:lnTo>
                  <a:lnTo>
                    <a:pt x="15138" y="17476"/>
                  </a:lnTo>
                  <a:lnTo>
                    <a:pt x="15383" y="17299"/>
                  </a:lnTo>
                  <a:lnTo>
                    <a:pt x="15623" y="17114"/>
                  </a:lnTo>
                  <a:lnTo>
                    <a:pt x="15856" y="16920"/>
                  </a:lnTo>
                  <a:lnTo>
                    <a:pt x="16085" y="16719"/>
                  </a:lnTo>
                  <a:lnTo>
                    <a:pt x="16307" y="16511"/>
                  </a:lnTo>
                  <a:lnTo>
                    <a:pt x="16521" y="16295"/>
                  </a:lnTo>
                  <a:lnTo>
                    <a:pt x="16730" y="16072"/>
                  </a:lnTo>
                  <a:lnTo>
                    <a:pt x="16934" y="15842"/>
                  </a:lnTo>
                  <a:lnTo>
                    <a:pt x="17128" y="15605"/>
                  </a:lnTo>
                  <a:lnTo>
                    <a:pt x="17315" y="15360"/>
                  </a:lnTo>
                  <a:lnTo>
                    <a:pt x="17497" y="15108"/>
                  </a:lnTo>
                  <a:lnTo>
                    <a:pt x="17669" y="14851"/>
                  </a:lnTo>
                  <a:lnTo>
                    <a:pt x="17834" y="14587"/>
                  </a:lnTo>
                  <a:lnTo>
                    <a:pt x="17866" y="14720"/>
                  </a:lnTo>
                  <a:lnTo>
                    <a:pt x="9644" y="9774"/>
                  </a:lnTo>
                  <a:close/>
                  <a:moveTo>
                    <a:pt x="17965" y="14555"/>
                  </a:moveTo>
                  <a:cubicBezTo>
                    <a:pt x="17987" y="14568"/>
                    <a:pt x="18003" y="14590"/>
                    <a:pt x="18009" y="14615"/>
                  </a:cubicBezTo>
                  <a:cubicBezTo>
                    <a:pt x="18015" y="14640"/>
                    <a:pt x="18011" y="14667"/>
                    <a:pt x="17997" y="14688"/>
                  </a:cubicBezTo>
                  <a:lnTo>
                    <a:pt x="17828" y="14958"/>
                  </a:lnTo>
                  <a:lnTo>
                    <a:pt x="17652" y="15221"/>
                  </a:lnTo>
                  <a:lnTo>
                    <a:pt x="17468" y="15477"/>
                  </a:lnTo>
                  <a:lnTo>
                    <a:pt x="17277" y="15726"/>
                  </a:lnTo>
                  <a:lnTo>
                    <a:pt x="17077" y="15969"/>
                  </a:lnTo>
                  <a:lnTo>
                    <a:pt x="16870" y="16203"/>
                  </a:lnTo>
                  <a:lnTo>
                    <a:pt x="16658" y="16430"/>
                  </a:lnTo>
                  <a:lnTo>
                    <a:pt x="16438" y="16650"/>
                  </a:lnTo>
                  <a:lnTo>
                    <a:pt x="16212" y="16864"/>
                  </a:lnTo>
                  <a:lnTo>
                    <a:pt x="15979" y="17068"/>
                  </a:lnTo>
                  <a:lnTo>
                    <a:pt x="15740" y="17265"/>
                  </a:lnTo>
                  <a:lnTo>
                    <a:pt x="15496" y="17454"/>
                  </a:lnTo>
                  <a:lnTo>
                    <a:pt x="15245" y="17635"/>
                  </a:lnTo>
                  <a:lnTo>
                    <a:pt x="14990" y="17808"/>
                  </a:lnTo>
                  <a:lnTo>
                    <a:pt x="14728" y="17972"/>
                  </a:lnTo>
                  <a:lnTo>
                    <a:pt x="14462" y="18128"/>
                  </a:lnTo>
                  <a:lnTo>
                    <a:pt x="14192" y="18275"/>
                  </a:lnTo>
                  <a:lnTo>
                    <a:pt x="13916" y="18414"/>
                  </a:lnTo>
                  <a:lnTo>
                    <a:pt x="13636" y="18545"/>
                  </a:lnTo>
                  <a:lnTo>
                    <a:pt x="13352" y="18666"/>
                  </a:lnTo>
                  <a:lnTo>
                    <a:pt x="13063" y="18778"/>
                  </a:lnTo>
                  <a:lnTo>
                    <a:pt x="12772" y="18881"/>
                  </a:lnTo>
                  <a:lnTo>
                    <a:pt x="12476" y="18975"/>
                  </a:lnTo>
                  <a:lnTo>
                    <a:pt x="12178" y="19059"/>
                  </a:lnTo>
                  <a:lnTo>
                    <a:pt x="11876" y="19133"/>
                  </a:lnTo>
                  <a:lnTo>
                    <a:pt x="11571" y="19199"/>
                  </a:lnTo>
                  <a:lnTo>
                    <a:pt x="11264" y="19254"/>
                  </a:lnTo>
                  <a:lnTo>
                    <a:pt x="10953" y="19301"/>
                  </a:lnTo>
                  <a:lnTo>
                    <a:pt x="10641" y="19336"/>
                  </a:lnTo>
                  <a:lnTo>
                    <a:pt x="10326" y="19361"/>
                  </a:lnTo>
                  <a:lnTo>
                    <a:pt x="10009" y="19377"/>
                  </a:lnTo>
                  <a:lnTo>
                    <a:pt x="9689" y="19379"/>
                  </a:lnTo>
                  <a:lnTo>
                    <a:pt x="9439" y="19376"/>
                  </a:lnTo>
                  <a:lnTo>
                    <a:pt x="9191" y="19367"/>
                  </a:lnTo>
                  <a:lnTo>
                    <a:pt x="8944" y="19351"/>
                  </a:lnTo>
                  <a:lnTo>
                    <a:pt x="8698" y="19330"/>
                  </a:lnTo>
                  <a:lnTo>
                    <a:pt x="8214" y="19268"/>
                  </a:lnTo>
                  <a:lnTo>
                    <a:pt x="7736" y="19183"/>
                  </a:lnTo>
                  <a:lnTo>
                    <a:pt x="7267" y="19075"/>
                  </a:lnTo>
                  <a:lnTo>
                    <a:pt x="6808" y="18944"/>
                  </a:lnTo>
                  <a:lnTo>
                    <a:pt x="6358" y="18792"/>
                  </a:lnTo>
                  <a:lnTo>
                    <a:pt x="5918" y="18619"/>
                  </a:lnTo>
                  <a:lnTo>
                    <a:pt x="5489" y="18425"/>
                  </a:lnTo>
                  <a:lnTo>
                    <a:pt x="5072" y="18211"/>
                  </a:lnTo>
                  <a:lnTo>
                    <a:pt x="4666" y="17977"/>
                  </a:lnTo>
                  <a:lnTo>
                    <a:pt x="4273" y="17726"/>
                  </a:lnTo>
                  <a:lnTo>
                    <a:pt x="3893" y="17455"/>
                  </a:lnTo>
                  <a:lnTo>
                    <a:pt x="3527" y="17167"/>
                  </a:lnTo>
                  <a:lnTo>
                    <a:pt x="3175" y="16863"/>
                  </a:lnTo>
                  <a:lnTo>
                    <a:pt x="2839" y="16542"/>
                  </a:lnTo>
                  <a:lnTo>
                    <a:pt x="2518" y="16205"/>
                  </a:lnTo>
                  <a:lnTo>
                    <a:pt x="2214" y="15854"/>
                  </a:lnTo>
                  <a:lnTo>
                    <a:pt x="1926" y="15488"/>
                  </a:lnTo>
                  <a:lnTo>
                    <a:pt x="1657" y="15107"/>
                  </a:lnTo>
                  <a:lnTo>
                    <a:pt x="1404" y="14714"/>
                  </a:lnTo>
                  <a:lnTo>
                    <a:pt x="1171" y="14308"/>
                  </a:lnTo>
                  <a:lnTo>
                    <a:pt x="957" y="13891"/>
                  </a:lnTo>
                  <a:lnTo>
                    <a:pt x="763" y="13462"/>
                  </a:lnTo>
                  <a:lnTo>
                    <a:pt x="590" y="13021"/>
                  </a:lnTo>
                  <a:lnTo>
                    <a:pt x="437" y="12571"/>
                  </a:lnTo>
                  <a:lnTo>
                    <a:pt x="307" y="12111"/>
                  </a:lnTo>
                  <a:lnTo>
                    <a:pt x="199" y="11642"/>
                  </a:lnTo>
                  <a:lnTo>
                    <a:pt x="114" y="11165"/>
                  </a:lnTo>
                  <a:lnTo>
                    <a:pt x="53" y="10681"/>
                  </a:lnTo>
                  <a:lnTo>
                    <a:pt x="31" y="10436"/>
                  </a:lnTo>
                  <a:lnTo>
                    <a:pt x="15" y="10189"/>
                  </a:lnTo>
                  <a:lnTo>
                    <a:pt x="5" y="9941"/>
                  </a:lnTo>
                  <a:lnTo>
                    <a:pt x="0" y="9687"/>
                  </a:lnTo>
                  <a:lnTo>
                    <a:pt x="4" y="9437"/>
                  </a:lnTo>
                  <a:lnTo>
                    <a:pt x="13" y="9189"/>
                  </a:lnTo>
                  <a:lnTo>
                    <a:pt x="29" y="8942"/>
                  </a:lnTo>
                  <a:lnTo>
                    <a:pt x="51" y="8696"/>
                  </a:lnTo>
                  <a:lnTo>
                    <a:pt x="113" y="8212"/>
                  </a:lnTo>
                  <a:lnTo>
                    <a:pt x="198" y="7734"/>
                  </a:lnTo>
                  <a:lnTo>
                    <a:pt x="307" y="7265"/>
                  </a:lnTo>
                  <a:lnTo>
                    <a:pt x="438" y="6806"/>
                  </a:lnTo>
                  <a:lnTo>
                    <a:pt x="590" y="6356"/>
                  </a:lnTo>
                  <a:lnTo>
                    <a:pt x="764" y="5916"/>
                  </a:lnTo>
                  <a:lnTo>
                    <a:pt x="958" y="5487"/>
                  </a:lnTo>
                  <a:lnTo>
                    <a:pt x="1172" y="5070"/>
                  </a:lnTo>
                  <a:lnTo>
                    <a:pt x="1406" y="4664"/>
                  </a:lnTo>
                  <a:lnTo>
                    <a:pt x="1658" y="4271"/>
                  </a:lnTo>
                  <a:lnTo>
                    <a:pt x="1929" y="3891"/>
                  </a:lnTo>
                  <a:lnTo>
                    <a:pt x="2217" y="3525"/>
                  </a:lnTo>
                  <a:lnTo>
                    <a:pt x="2521" y="3173"/>
                  </a:lnTo>
                  <a:lnTo>
                    <a:pt x="2842" y="2837"/>
                  </a:lnTo>
                  <a:lnTo>
                    <a:pt x="3179" y="2516"/>
                  </a:lnTo>
                  <a:lnTo>
                    <a:pt x="3531" y="2212"/>
                  </a:lnTo>
                  <a:lnTo>
                    <a:pt x="3897" y="1924"/>
                  </a:lnTo>
                  <a:lnTo>
                    <a:pt x="4277" y="1655"/>
                  </a:lnTo>
                  <a:lnTo>
                    <a:pt x="4671" y="1402"/>
                  </a:lnTo>
                  <a:lnTo>
                    <a:pt x="5076" y="1169"/>
                  </a:lnTo>
                  <a:lnTo>
                    <a:pt x="5494" y="955"/>
                  </a:lnTo>
                  <a:lnTo>
                    <a:pt x="5923" y="761"/>
                  </a:lnTo>
                  <a:lnTo>
                    <a:pt x="6364" y="588"/>
                  </a:lnTo>
                  <a:lnTo>
                    <a:pt x="6814" y="435"/>
                  </a:lnTo>
                  <a:lnTo>
                    <a:pt x="7274" y="305"/>
                  </a:lnTo>
                  <a:lnTo>
                    <a:pt x="7743" y="197"/>
                  </a:lnTo>
                  <a:lnTo>
                    <a:pt x="8220" y="112"/>
                  </a:lnTo>
                  <a:lnTo>
                    <a:pt x="8704" y="51"/>
                  </a:lnTo>
                  <a:lnTo>
                    <a:pt x="8949" y="29"/>
                  </a:lnTo>
                  <a:lnTo>
                    <a:pt x="9196" y="13"/>
                  </a:lnTo>
                  <a:lnTo>
                    <a:pt x="9444" y="3"/>
                  </a:lnTo>
                  <a:lnTo>
                    <a:pt x="9692" y="0"/>
                  </a:lnTo>
                  <a:cubicBezTo>
                    <a:pt x="9718" y="0"/>
                    <a:pt x="9743" y="10"/>
                    <a:pt x="9761" y="28"/>
                  </a:cubicBezTo>
                  <a:cubicBezTo>
                    <a:pt x="9779" y="46"/>
                    <a:pt x="9789" y="71"/>
                    <a:pt x="9789" y="96"/>
                  </a:cubicBezTo>
                  <a:lnTo>
                    <a:pt x="9789" y="9691"/>
                  </a:lnTo>
                  <a:lnTo>
                    <a:pt x="9743" y="9609"/>
                  </a:lnTo>
                  <a:lnTo>
                    <a:pt x="17965" y="14555"/>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48" name="Rectangle 14"/>
            <p:cNvSpPr>
              <a:spLocks noChangeArrowheads="1"/>
            </p:cNvSpPr>
            <p:nvPr/>
          </p:nvSpPr>
          <p:spPr bwMode="auto">
            <a:xfrm>
              <a:off x="951806" y="3965575"/>
              <a:ext cx="120225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000" b="1" i="0" u="none" strike="noStrike" cap="none" normalizeH="0" baseline="0" smtClean="0">
                  <a:ln>
                    <a:noFill/>
                  </a:ln>
                  <a:solidFill>
                    <a:schemeClr val="bg1"/>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66</a:t>
              </a:r>
              <a:r>
                <a:rPr kumimoji="0" lang="en-US" altLang="ja-JP"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.4%</a:t>
              </a:r>
              <a:endParaRPr kumimoji="0" lang="en-US" altLang="ja-JP" sz="2000" b="1" i="0" u="none" strike="noStrike" cap="none" normalizeH="0" baseline="0" smtClean="0">
                <a:ln>
                  <a:noFill/>
                </a:ln>
                <a:solidFill>
                  <a:schemeClr val="bg1"/>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000" b="1" i="0" u="none" strike="noStrike" cap="none" normalizeH="0" baseline="0" smtClean="0">
                  <a:ln>
                    <a:noFill/>
                  </a:ln>
                  <a:solidFill>
                    <a:schemeClr val="bg1"/>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(166</a:t>
              </a:r>
              <a:r>
                <a:rPr kumimoji="0" lang="ja-JP" altLang="en-US" sz="2000" b="1" i="0" u="none" strike="noStrike" cap="none" normalizeH="0" baseline="0" smtClean="0">
                  <a:ln>
                    <a:noFill/>
                  </a:ln>
                  <a:solidFill>
                    <a:schemeClr val="bg1"/>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万人</a:t>
              </a:r>
              <a:r>
                <a:rPr kumimoji="0" lang="en-US" altLang="ja-JP" sz="2000" b="1" i="0" u="none" strike="noStrike" cap="none" normalizeH="0" baseline="0" smtClean="0">
                  <a:ln>
                    <a:noFill/>
                  </a:ln>
                  <a:solidFill>
                    <a:schemeClr val="bg1"/>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0" lang="ja-JP" altLang="ja-JP" sz="2800" b="1" i="0" u="none" strike="noStrike" cap="none" normalizeH="0" baseline="0" smtClean="0">
                <a:ln>
                  <a:noFill/>
                </a:ln>
                <a:solidFill>
                  <a:schemeClr val="bg1"/>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49" name="Rectangle 14"/>
            <p:cNvSpPr>
              <a:spLocks noChangeArrowheads="1"/>
            </p:cNvSpPr>
            <p:nvPr/>
          </p:nvSpPr>
          <p:spPr bwMode="auto">
            <a:xfrm>
              <a:off x="2162017" y="3284800"/>
              <a:ext cx="1035540"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33.6%</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(84</a:t>
              </a:r>
              <a:r>
                <a:rPr kumimoji="0" lang="ja-JP" altLang="en-US" sz="2000" b="1" i="0" u="none" strike="noStrike" cap="none" normalizeH="0" baseline="0" smtClean="0">
                  <a:ln>
                    <a:noFill/>
                  </a:ln>
                  <a:solidFill>
                    <a:schemeClr val="bg1"/>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万人</a:t>
              </a:r>
              <a:r>
                <a:rPr kumimoji="0" lang="en-US" altLang="ja-JP" sz="2000" b="1" i="0" u="none" strike="noStrike" cap="none" normalizeH="0" baseline="0" smtClean="0">
                  <a:ln>
                    <a:noFill/>
                  </a:ln>
                  <a:solidFill>
                    <a:schemeClr val="bg1"/>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0" lang="ja-JP" altLang="ja-JP" sz="2800" b="1" i="0" u="none" strike="noStrike" cap="none" normalizeH="0" baseline="0" smtClean="0">
                <a:ln>
                  <a:noFill/>
                </a:ln>
                <a:solidFill>
                  <a:schemeClr val="bg1"/>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grpSp>
      <p:sp>
        <p:nvSpPr>
          <p:cNvPr id="71" name="Rectangle 35"/>
          <p:cNvSpPr>
            <a:spLocks noChangeArrowheads="1"/>
          </p:cNvSpPr>
          <p:nvPr/>
        </p:nvSpPr>
        <p:spPr bwMode="auto">
          <a:xfrm>
            <a:off x="4211960" y="1897953"/>
            <a:ext cx="1440160"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000" b="1"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技術</a:t>
            </a:r>
            <a:r>
              <a:rPr kumimoji="0" lang="ja-JP" altLang="en-US"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の</a:t>
            </a:r>
            <a:endPar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記事</a:t>
            </a:r>
            <a:endPar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72" name="Rectangle 35"/>
          <p:cNvSpPr>
            <a:spLocks noChangeArrowheads="1"/>
          </p:cNvSpPr>
          <p:nvPr/>
        </p:nvSpPr>
        <p:spPr bwMode="auto">
          <a:xfrm>
            <a:off x="7452320" y="1930472"/>
            <a:ext cx="1512168"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000" b="1" i="0" u="none" strike="noStrike" cap="none" normalizeH="0" baseline="0" dirty="0" smtClean="0">
                <a:ln>
                  <a:noFill/>
                </a:ln>
                <a:solidFill>
                  <a:srgbClr val="0000CC"/>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ビジネス</a:t>
            </a: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の</a:t>
            </a:r>
            <a:endPar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記事</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73" name="Rectangle 35"/>
          <p:cNvSpPr>
            <a:spLocks noChangeArrowheads="1"/>
          </p:cNvSpPr>
          <p:nvPr/>
        </p:nvSpPr>
        <p:spPr bwMode="auto">
          <a:xfrm>
            <a:off x="5868144" y="1930472"/>
            <a:ext cx="1440160"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000" b="1" i="0" u="none" strike="noStrike" cap="none" normalizeH="0" baseline="0" dirty="0" smtClean="0">
                <a:ln>
                  <a:noFill/>
                </a:ln>
                <a:solidFill>
                  <a:srgbClr val="0000CC"/>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社会</a:t>
            </a: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の</a:t>
            </a:r>
            <a:endPar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記事</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74" name="Rectangle 14"/>
          <p:cNvSpPr>
            <a:spLocks noChangeArrowheads="1"/>
          </p:cNvSpPr>
          <p:nvPr/>
        </p:nvSpPr>
        <p:spPr bwMode="auto">
          <a:xfrm>
            <a:off x="4644008" y="5445224"/>
            <a:ext cx="85921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1"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59</a:t>
            </a:r>
            <a:r>
              <a:rPr kumimoji="0" lang="ja-JP" altLang="en-US" sz="2000" b="1"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万件</a:t>
            </a:r>
            <a:endParaRPr kumimoji="0" lang="ja-JP" altLang="ja-JP" sz="2800" b="1"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76" name="Rectangle 14"/>
          <p:cNvSpPr>
            <a:spLocks noChangeArrowheads="1"/>
          </p:cNvSpPr>
          <p:nvPr/>
        </p:nvSpPr>
        <p:spPr bwMode="auto">
          <a:xfrm>
            <a:off x="7740352" y="5445224"/>
            <a:ext cx="10323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1"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160</a:t>
            </a:r>
            <a:r>
              <a:rPr kumimoji="0" lang="ja-JP" altLang="en-US" sz="2000" b="1" i="0" u="none" strike="noStrike" cap="none" normalizeH="0" baseline="0" smtClean="0">
                <a:ln>
                  <a:noFill/>
                </a:ln>
                <a:solidFill>
                  <a:srgbClr val="0000CC"/>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万件</a:t>
            </a:r>
            <a:endParaRPr kumimoji="0" lang="ja-JP" altLang="ja-JP" sz="2800" b="1" i="0" u="none" strike="noStrike" cap="none" normalizeH="0" baseline="0" smtClean="0">
              <a:ln>
                <a:noFill/>
              </a:ln>
              <a:solidFill>
                <a:srgbClr val="0000CC"/>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pic>
        <p:nvPicPr>
          <p:cNvPr id="512" name="図 511"/>
          <p:cNvPicPr>
            <a:picLocks noChangeAspect="1"/>
          </p:cNvPicPr>
          <p:nvPr/>
        </p:nvPicPr>
        <p:blipFill>
          <a:blip r:embed="rId2"/>
          <a:stretch>
            <a:fillRect/>
          </a:stretch>
        </p:blipFill>
        <p:spPr>
          <a:xfrm>
            <a:off x="4103740" y="2537745"/>
            <a:ext cx="4918025" cy="2880320"/>
          </a:xfrm>
          <a:prstGeom prst="rect">
            <a:avLst/>
          </a:prstGeom>
        </p:spPr>
      </p:pic>
      <p:sp>
        <p:nvSpPr>
          <p:cNvPr id="78" name="Rectangle 14"/>
          <p:cNvSpPr>
            <a:spLocks noChangeArrowheads="1"/>
          </p:cNvSpPr>
          <p:nvPr/>
        </p:nvSpPr>
        <p:spPr bwMode="auto">
          <a:xfrm>
            <a:off x="6228184" y="5445224"/>
            <a:ext cx="85921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1"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62</a:t>
            </a:r>
            <a:r>
              <a:rPr kumimoji="0" lang="ja-JP" altLang="en-US" sz="2000" b="1" i="0" u="none" strike="noStrike" cap="none" normalizeH="0" baseline="0" dirty="0" smtClean="0">
                <a:ln>
                  <a:noFill/>
                </a:ln>
                <a:solidFill>
                  <a:srgbClr val="0000CC"/>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万件</a:t>
            </a:r>
            <a:endParaRPr kumimoji="0" lang="ja-JP" altLang="ja-JP" sz="2800" b="1" i="0" u="none" strike="noStrike" cap="none" normalizeH="0" baseline="0" dirty="0" smtClean="0">
              <a:ln>
                <a:noFill/>
              </a:ln>
              <a:solidFill>
                <a:srgbClr val="0000CC"/>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79" name="正方形/長方形 78"/>
          <p:cNvSpPr/>
          <p:nvPr/>
        </p:nvSpPr>
        <p:spPr>
          <a:xfrm>
            <a:off x="4139952" y="972017"/>
            <a:ext cx="4824536" cy="954107"/>
          </a:xfrm>
          <a:prstGeom prst="rect">
            <a:avLst/>
          </a:prstGeom>
        </p:spPr>
        <p:txBody>
          <a:bodyPr wrap="square">
            <a:spAutoFit/>
          </a:bodyPr>
          <a:lstStyle/>
          <a:p>
            <a:pPr algn="ctr"/>
            <a:r>
              <a:rPr lang="en-US" altLang="ja-JP" sz="2800" dirty="0">
                <a:latin typeface="HGP創英角ﾎﾟｯﾌﾟ体" pitchFamily="50" charset="-128"/>
                <a:ea typeface="HGP創英角ﾎﾟｯﾌﾟ体" pitchFamily="50" charset="-128"/>
              </a:rPr>
              <a:t>AI</a:t>
            </a:r>
            <a:r>
              <a:rPr lang="ja-JP" altLang="en-US" sz="2800" dirty="0">
                <a:latin typeface="HGP創英角ﾎﾟｯﾌﾟ体" pitchFamily="50" charset="-128"/>
                <a:ea typeface="HGP創英角ﾎﾟｯﾌﾟ体" pitchFamily="50" charset="-128"/>
              </a:rPr>
              <a:t>記事の</a:t>
            </a:r>
            <a:r>
              <a:rPr lang="ja-JP" altLang="en-US" sz="2800" dirty="0">
                <a:solidFill>
                  <a:srgbClr val="0000CC"/>
                </a:solidFill>
                <a:latin typeface="HGP創英角ﾎﾟｯﾌﾟ体" pitchFamily="50" charset="-128"/>
                <a:ea typeface="HGP創英角ﾎﾟｯﾌﾟ体" pitchFamily="50" charset="-128"/>
              </a:rPr>
              <a:t>技術</a:t>
            </a:r>
            <a:r>
              <a:rPr lang="en-US" altLang="ja-JP" sz="2800" dirty="0" smtClean="0">
                <a:solidFill>
                  <a:srgbClr val="0000CC"/>
                </a:solidFill>
                <a:latin typeface="HGP創英角ﾎﾟｯﾌﾟ体" pitchFamily="50" charset="-128"/>
                <a:ea typeface="HGP創英角ﾎﾟｯﾌﾟ体" pitchFamily="50" charset="-128"/>
              </a:rPr>
              <a:t>:</a:t>
            </a:r>
            <a:r>
              <a:rPr lang="ja-JP" altLang="en-US" sz="2800" dirty="0" smtClean="0">
                <a:solidFill>
                  <a:srgbClr val="0000CC"/>
                </a:solidFill>
                <a:latin typeface="HGP創英角ﾎﾟｯﾌﾟ体" pitchFamily="50" charset="-128"/>
                <a:ea typeface="HGP創英角ﾎﾟｯﾌﾟ体" pitchFamily="50" charset="-128"/>
              </a:rPr>
              <a:t>社会：ビジネス</a:t>
            </a:r>
            <a:r>
              <a:rPr lang="ja-JP" altLang="en-US" sz="2800" dirty="0" smtClean="0">
                <a:latin typeface="HGP創英角ﾎﾟｯﾌﾟ体" pitchFamily="50" charset="-128"/>
                <a:ea typeface="HGP創英角ﾎﾟｯﾌﾟ体" pitchFamily="50" charset="-128"/>
              </a:rPr>
              <a:t>のざっくり比率 </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 </a:t>
            </a:r>
            <a:r>
              <a:rPr lang="en-US" altLang="ja-JP" sz="2800" dirty="0" smtClean="0">
                <a:solidFill>
                  <a:srgbClr val="FF0000"/>
                </a:solidFill>
                <a:latin typeface="HGP創英角ﾎﾟｯﾌﾟ体" pitchFamily="50" charset="-128"/>
                <a:ea typeface="HGP創英角ﾎﾟｯﾌﾟ体" pitchFamily="50" charset="-128"/>
              </a:rPr>
              <a:t>1</a:t>
            </a:r>
            <a:r>
              <a:rPr lang="ja-JP" altLang="en-US" sz="2800" dirty="0" smtClean="0">
                <a:solidFill>
                  <a:srgbClr val="FF0000"/>
                </a:solidFill>
                <a:latin typeface="HGP創英角ﾎﾟｯﾌﾟ体" pitchFamily="50" charset="-128"/>
                <a:ea typeface="HGP創英角ﾎﾟｯﾌﾟ体" pitchFamily="50" charset="-128"/>
              </a:rPr>
              <a:t>：</a:t>
            </a:r>
            <a:r>
              <a:rPr lang="en-US" altLang="ja-JP" sz="2800" dirty="0" smtClean="0">
                <a:solidFill>
                  <a:srgbClr val="FF0000"/>
                </a:solidFill>
                <a:latin typeface="HGP創英角ﾎﾟｯﾌﾟ体" pitchFamily="50" charset="-128"/>
                <a:ea typeface="HGP創英角ﾎﾟｯﾌﾟ体" pitchFamily="50" charset="-128"/>
              </a:rPr>
              <a:t>1</a:t>
            </a:r>
            <a:r>
              <a:rPr lang="ja-JP" altLang="en-US" sz="2800" dirty="0" smtClean="0">
                <a:solidFill>
                  <a:srgbClr val="FF0000"/>
                </a:solidFill>
                <a:latin typeface="HGP創英角ﾎﾟｯﾌﾟ体" pitchFamily="50" charset="-128"/>
                <a:ea typeface="HGP創英角ﾎﾟｯﾌﾟ体" pitchFamily="50" charset="-128"/>
              </a:rPr>
              <a:t>：</a:t>
            </a:r>
            <a:r>
              <a:rPr lang="en-US" altLang="ja-JP" sz="2800" dirty="0" smtClean="0">
                <a:solidFill>
                  <a:srgbClr val="FF0000"/>
                </a:solidFill>
                <a:latin typeface="HGP創英角ﾎﾟｯﾌﾟ体" pitchFamily="50" charset="-128"/>
                <a:ea typeface="HGP創英角ﾎﾟｯﾌﾟ体" pitchFamily="50" charset="-128"/>
              </a:rPr>
              <a:t>3</a:t>
            </a:r>
          </a:p>
        </p:txBody>
      </p:sp>
      <p:cxnSp>
        <p:nvCxnSpPr>
          <p:cNvPr id="514" name="直線コネクタ 513"/>
          <p:cNvCxnSpPr/>
          <p:nvPr/>
        </p:nvCxnSpPr>
        <p:spPr>
          <a:xfrm>
            <a:off x="3923928" y="1052736"/>
            <a:ext cx="0" cy="4680520"/>
          </a:xfrm>
          <a:prstGeom prst="line">
            <a:avLst/>
          </a:prstGeom>
          <a:ln w="635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2" name="Rectangle 12"/>
          <p:cNvSpPr>
            <a:spLocks noChangeArrowheads="1"/>
          </p:cNvSpPr>
          <p:nvPr/>
        </p:nvSpPr>
        <p:spPr bwMode="auto">
          <a:xfrm>
            <a:off x="1218721" y="5473650"/>
            <a:ext cx="216024" cy="21602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83" name="Rectangle 14"/>
          <p:cNvSpPr>
            <a:spLocks noChangeArrowheads="1"/>
          </p:cNvSpPr>
          <p:nvPr/>
        </p:nvSpPr>
        <p:spPr bwMode="auto">
          <a:xfrm>
            <a:off x="1497848" y="5445224"/>
            <a:ext cx="5129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理系</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Tree>
    <p:extLst>
      <p:ext uri="{BB962C8B-B14F-4D97-AF65-F5344CB8AC3E}">
        <p14:creationId xmlns:p14="http://schemas.microsoft.com/office/powerpoint/2010/main" val="22140153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043608" y="2113690"/>
            <a:ext cx="7344816" cy="2539446"/>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10" name="正方形/長方形 9"/>
          <p:cNvSpPr/>
          <p:nvPr/>
        </p:nvSpPr>
        <p:spPr>
          <a:xfrm>
            <a:off x="1076704" y="2996952"/>
            <a:ext cx="7272808" cy="830997"/>
          </a:xfrm>
          <a:prstGeom prst="rect">
            <a:avLst/>
          </a:prstGeom>
        </p:spPr>
        <p:txBody>
          <a:bodyPr wrap="square">
            <a:spAutoFit/>
          </a:bodyPr>
          <a:lstStyle/>
          <a:p>
            <a:pPr algn="ctr"/>
            <a:r>
              <a:rPr lang="ja-JP" altLang="en-US" sz="4800" smtClean="0">
                <a:latin typeface="HGP創英角ﾎﾟｯﾌﾟ体" pitchFamily="50" charset="-128"/>
                <a:ea typeface="HGP創英角ﾎﾟｯﾌﾟ体" pitchFamily="50" charset="-128"/>
              </a:rPr>
              <a:t>簡単な自己紹介</a:t>
            </a:r>
            <a:endParaRPr lang="en-US" altLang="ja-JP" sz="4800" dirty="0" smtClean="0">
              <a:latin typeface="HGP創英角ﾎﾟｯﾌﾟ体" pitchFamily="50" charset="-128"/>
              <a:ea typeface="HGP創英角ﾎﾟｯﾌﾟ体" pitchFamily="50" charset="-128"/>
            </a:endParaRPr>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2</a:t>
            </a:fld>
            <a:endParaRPr kumimoji="1" lang="ja-JP" altLang="en-US"/>
          </a:p>
        </p:txBody>
      </p:sp>
    </p:spTree>
    <p:extLst>
      <p:ext uri="{BB962C8B-B14F-4D97-AF65-F5344CB8AC3E}">
        <p14:creationId xmlns:p14="http://schemas.microsoft.com/office/powerpoint/2010/main" val="84717572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en-US" altLang="ja-JP" sz="3600" smtClean="0">
                <a:latin typeface="HGP創英角ﾎﾟｯﾌﾟ体" pitchFamily="50" charset="-128"/>
                <a:ea typeface="HGP創英角ﾎﾟｯﾌﾟ体" pitchFamily="50" charset="-128"/>
              </a:rPr>
              <a:t>AI</a:t>
            </a:r>
            <a:r>
              <a:rPr lang="ja-JP" altLang="en-US" sz="3600" smtClean="0">
                <a:latin typeface="HGP創英角ﾎﾟｯﾌﾟ体" pitchFamily="50" charset="-128"/>
                <a:ea typeface="HGP創英角ﾎﾟｯﾌﾟ体" pitchFamily="50" charset="-128"/>
              </a:rPr>
              <a:t>ブームを煽っているのは誰だ？</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その</a:t>
            </a:r>
            <a:r>
              <a:rPr lang="en-US" altLang="ja-JP" sz="3600" smtClean="0">
                <a:latin typeface="HGP創英角ﾎﾟｯﾌﾟ体" pitchFamily="50" charset="-128"/>
                <a:ea typeface="HGP創英角ﾎﾟｯﾌﾟ体" pitchFamily="50" charset="-128"/>
              </a:rPr>
              <a:t>2)</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日本のソフト開発者は</a:t>
            </a:r>
            <a:r>
              <a:rPr lang="en-US" altLang="ja-JP" sz="3600" dirty="0" smtClean="0">
                <a:solidFill>
                  <a:schemeClr val="bg1"/>
                </a:solidFill>
                <a:latin typeface="HGP創英角ﾎﾟｯﾌﾟ体" pitchFamily="50" charset="-128"/>
                <a:ea typeface="HGP創英角ﾎﾟｯﾌﾟ体" pitchFamily="50" charset="-128"/>
              </a:rPr>
              <a:t>400</a:t>
            </a:r>
            <a:r>
              <a:rPr lang="ja-JP" altLang="en-US" sz="3600" dirty="0" smtClean="0">
                <a:solidFill>
                  <a:schemeClr val="bg1"/>
                </a:solidFill>
                <a:latin typeface="HGP創英角ﾎﾟｯﾌﾟ体" pitchFamily="50" charset="-128"/>
                <a:ea typeface="HGP創英角ﾎﾟｯﾌﾟ体" pitchFamily="50" charset="-128"/>
              </a:rPr>
              <a:t>人中</a:t>
            </a:r>
            <a:r>
              <a:rPr lang="en-US" altLang="ja-JP" sz="3600" dirty="0">
                <a:solidFill>
                  <a:schemeClr val="bg1"/>
                </a:solidFill>
                <a:latin typeface="HGP創英角ﾎﾟｯﾌﾟ体" pitchFamily="50" charset="-128"/>
                <a:ea typeface="HGP創英角ﾎﾟｯﾌﾟ体" pitchFamily="50" charset="-128"/>
              </a:rPr>
              <a:t>1</a:t>
            </a:r>
            <a:r>
              <a:rPr lang="ja-JP" altLang="en-US" sz="3600" dirty="0" smtClean="0">
                <a:solidFill>
                  <a:schemeClr val="bg1"/>
                </a:solidFill>
                <a:latin typeface="HGP創英角ﾎﾟｯﾌﾟ体" pitchFamily="50" charset="-128"/>
                <a:ea typeface="HGP創英角ﾎﾟｯﾌﾟ体" pitchFamily="50" charset="-128"/>
              </a:rPr>
              <a:t>人だけ</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04235"/>
            <a:ext cx="2133600" cy="365125"/>
          </a:xfrm>
        </p:spPr>
        <p:txBody>
          <a:bodyPr/>
          <a:lstStyle/>
          <a:p>
            <a:fld id="{D2D8002D-B5B0-4BAC-B1F6-782DDCCE6D9C}" type="slidenum">
              <a:rPr kumimoji="1" lang="ja-JP" altLang="en-US" smtClean="0"/>
              <a:pPr/>
              <a:t>20</a:t>
            </a:fld>
            <a:endParaRPr kumimoji="1" lang="ja-JP" altLang="en-US" dirty="0"/>
          </a:p>
        </p:txBody>
      </p:sp>
      <p:sp>
        <p:nvSpPr>
          <p:cNvPr id="7" name="Freeform 9"/>
          <p:cNvSpPr>
            <a:spLocks noEditPoints="1"/>
          </p:cNvSpPr>
          <p:nvPr/>
        </p:nvSpPr>
        <p:spPr bwMode="auto">
          <a:xfrm>
            <a:off x="47551" y="2376612"/>
            <a:ext cx="2587625" cy="2589213"/>
          </a:xfrm>
          <a:custGeom>
            <a:avLst/>
            <a:gdLst>
              <a:gd name="T0" fmla="*/ 13441 w 13584"/>
              <a:gd name="T1" fmla="*/ 5933 h 13591"/>
              <a:gd name="T2" fmla="*/ 13138 w 13584"/>
              <a:gd name="T3" fmla="*/ 4628 h 13591"/>
              <a:gd name="T4" fmla="*/ 12596 w 13584"/>
              <a:gd name="T5" fmla="*/ 3440 h 13591"/>
              <a:gd name="T6" fmla="*/ 11736 w 13584"/>
              <a:gd name="T7" fmla="*/ 2271 h 13591"/>
              <a:gd name="T8" fmla="*/ 10384 w 13584"/>
              <a:gd name="T9" fmla="*/ 1138 h 13591"/>
              <a:gd name="T10" fmla="*/ 9231 w 13584"/>
              <a:gd name="T11" fmla="*/ 553 h 13591"/>
              <a:gd name="T12" fmla="*/ 7966 w 13584"/>
              <a:gd name="T13" fmla="*/ 198 h 13591"/>
              <a:gd name="T14" fmla="*/ 6619 w 13584"/>
              <a:gd name="T15" fmla="*/ 98 h 13591"/>
              <a:gd name="T16" fmla="*/ 5269 w 13584"/>
              <a:gd name="T17" fmla="*/ 273 h 13591"/>
              <a:gd name="T18" fmla="*/ 4019 w 13584"/>
              <a:gd name="T19" fmla="*/ 699 h 13591"/>
              <a:gd name="T20" fmla="*/ 2897 w 13584"/>
              <a:gd name="T21" fmla="*/ 1349 h 13591"/>
              <a:gd name="T22" fmla="*/ 1509 w 13584"/>
              <a:gd name="T23" fmla="*/ 2683 h 13591"/>
              <a:gd name="T24" fmla="*/ 819 w 13584"/>
              <a:gd name="T25" fmla="*/ 3770 h 13591"/>
              <a:gd name="T26" fmla="*/ 346 w 13584"/>
              <a:gd name="T27" fmla="*/ 4981 h 13591"/>
              <a:gd name="T28" fmla="*/ 115 w 13584"/>
              <a:gd name="T29" fmla="*/ 6290 h 13591"/>
              <a:gd name="T30" fmla="*/ 154 w 13584"/>
              <a:gd name="T31" fmla="*/ 7661 h 13591"/>
              <a:gd name="T32" fmla="*/ 457 w 13584"/>
              <a:gd name="T33" fmla="*/ 8965 h 13591"/>
              <a:gd name="T34" fmla="*/ 999 w 13584"/>
              <a:gd name="T35" fmla="*/ 10154 h 13591"/>
              <a:gd name="T36" fmla="*/ 1858 w 13584"/>
              <a:gd name="T37" fmla="*/ 11322 h 13591"/>
              <a:gd name="T38" fmla="*/ 3210 w 13584"/>
              <a:gd name="T39" fmla="*/ 12455 h 13591"/>
              <a:gd name="T40" fmla="*/ 4363 w 13584"/>
              <a:gd name="T41" fmla="*/ 13039 h 13591"/>
              <a:gd name="T42" fmla="*/ 5627 w 13584"/>
              <a:gd name="T43" fmla="*/ 13394 h 13591"/>
              <a:gd name="T44" fmla="*/ 6974 w 13584"/>
              <a:gd name="T45" fmla="*/ 13492 h 13591"/>
              <a:gd name="T46" fmla="*/ 8244 w 13584"/>
              <a:gd name="T47" fmla="*/ 13338 h 13591"/>
              <a:gd name="T48" fmla="*/ 9418 w 13584"/>
              <a:gd name="T49" fmla="*/ 12963 h 13591"/>
              <a:gd name="T50" fmla="*/ 11091 w 13584"/>
              <a:gd name="T51" fmla="*/ 11939 h 13591"/>
              <a:gd name="T52" fmla="*/ 12628 w 13584"/>
              <a:gd name="T53" fmla="*/ 10097 h 13591"/>
              <a:gd name="T54" fmla="*/ 13178 w 13584"/>
              <a:gd name="T55" fmla="*/ 8840 h 13591"/>
              <a:gd name="T56" fmla="*/ 13445 w 13584"/>
              <a:gd name="T57" fmla="*/ 7621 h 13591"/>
              <a:gd name="T58" fmla="*/ 13583 w 13584"/>
              <a:gd name="T59" fmla="*/ 7151 h 13591"/>
              <a:gd name="T60" fmla="*/ 13397 w 13584"/>
              <a:gd name="T61" fmla="*/ 8417 h 13591"/>
              <a:gd name="T62" fmla="*/ 12990 w 13584"/>
              <a:gd name="T63" fmla="*/ 9596 h 13591"/>
              <a:gd name="T64" fmla="*/ 11812 w 13584"/>
              <a:gd name="T65" fmla="*/ 11382 h 13591"/>
              <a:gd name="T66" fmla="*/ 9875 w 13584"/>
              <a:gd name="T67" fmla="*/ 12856 h 13591"/>
              <a:gd name="T68" fmla="*/ 8722 w 13584"/>
              <a:gd name="T69" fmla="*/ 13315 h 13591"/>
              <a:gd name="T70" fmla="*/ 7475 w 13584"/>
              <a:gd name="T71" fmla="*/ 13558 h 13591"/>
              <a:gd name="T72" fmla="*/ 6113 w 13584"/>
              <a:gd name="T73" fmla="*/ 13557 h 13591"/>
              <a:gd name="T74" fmla="*/ 4796 w 13584"/>
              <a:gd name="T75" fmla="*/ 13292 h 13591"/>
              <a:gd name="T76" fmla="*/ 3581 w 13584"/>
              <a:gd name="T77" fmla="*/ 12783 h 13591"/>
              <a:gd name="T78" fmla="*/ 2496 w 13584"/>
              <a:gd name="T79" fmla="*/ 12057 h 13591"/>
              <a:gd name="T80" fmla="*/ 1177 w 13584"/>
              <a:gd name="T81" fmla="*/ 10618 h 13591"/>
              <a:gd name="T82" fmla="*/ 545 w 13584"/>
              <a:gd name="T83" fmla="*/ 9462 h 13591"/>
              <a:gd name="T84" fmla="*/ 144 w 13584"/>
              <a:gd name="T85" fmla="*/ 8180 h 13591"/>
              <a:gd name="T86" fmla="*/ 0 w 13584"/>
              <a:gd name="T87" fmla="*/ 6799 h 13591"/>
              <a:gd name="T88" fmla="*/ 136 w 13584"/>
              <a:gd name="T89" fmla="*/ 5442 h 13591"/>
              <a:gd name="T90" fmla="*/ 527 w 13584"/>
              <a:gd name="T91" fmla="*/ 4173 h 13591"/>
              <a:gd name="T92" fmla="*/ 1148 w 13584"/>
              <a:gd name="T93" fmla="*/ 3020 h 13591"/>
              <a:gd name="T94" fmla="*/ 2454 w 13584"/>
              <a:gd name="T95" fmla="*/ 1571 h 13591"/>
              <a:gd name="T96" fmla="*/ 3536 w 13584"/>
              <a:gd name="T97" fmla="*/ 834 h 13591"/>
              <a:gd name="T98" fmla="*/ 4759 w 13584"/>
              <a:gd name="T99" fmla="*/ 313 h 13591"/>
              <a:gd name="T100" fmla="*/ 6095 w 13584"/>
              <a:gd name="T101" fmla="*/ 38 h 13591"/>
              <a:gd name="T102" fmla="*/ 7480 w 13584"/>
              <a:gd name="T103" fmla="*/ 34 h 13591"/>
              <a:gd name="T104" fmla="*/ 8798 w 13584"/>
              <a:gd name="T105" fmla="*/ 300 h 13591"/>
              <a:gd name="T106" fmla="*/ 10013 w 13584"/>
              <a:gd name="T107" fmla="*/ 810 h 13591"/>
              <a:gd name="T108" fmla="*/ 11098 w 13584"/>
              <a:gd name="T109" fmla="*/ 1536 h 13591"/>
              <a:gd name="T110" fmla="*/ 12417 w 13584"/>
              <a:gd name="T111" fmla="*/ 2975 h 13591"/>
              <a:gd name="T112" fmla="*/ 13050 w 13584"/>
              <a:gd name="T113" fmla="*/ 4131 h 13591"/>
              <a:gd name="T114" fmla="*/ 13451 w 13584"/>
              <a:gd name="T115" fmla="*/ 5414 h 13591"/>
              <a:gd name="T116" fmla="*/ 13538 w 13584"/>
              <a:gd name="T117" fmla="*/ 6493 h 13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84" h="13591">
                <a:moveTo>
                  <a:pt x="6795" y="6844"/>
                </a:moveTo>
                <a:cubicBezTo>
                  <a:pt x="6769" y="6843"/>
                  <a:pt x="6749" y="6822"/>
                  <a:pt x="6749" y="6796"/>
                </a:cubicBezTo>
                <a:cubicBezTo>
                  <a:pt x="6749" y="6771"/>
                  <a:pt x="6769" y="6750"/>
                  <a:pt x="6795" y="6749"/>
                </a:cubicBezTo>
                <a:lnTo>
                  <a:pt x="13533" y="6397"/>
                </a:lnTo>
                <a:lnTo>
                  <a:pt x="13488" y="6448"/>
                </a:lnTo>
                <a:lnTo>
                  <a:pt x="13476" y="6274"/>
                </a:lnTo>
                <a:lnTo>
                  <a:pt x="13461" y="6103"/>
                </a:lnTo>
                <a:lnTo>
                  <a:pt x="13441" y="5933"/>
                </a:lnTo>
                <a:lnTo>
                  <a:pt x="13417" y="5765"/>
                </a:lnTo>
                <a:lnTo>
                  <a:pt x="13389" y="5597"/>
                </a:lnTo>
                <a:lnTo>
                  <a:pt x="13357" y="5432"/>
                </a:lnTo>
                <a:lnTo>
                  <a:pt x="13321" y="5268"/>
                </a:lnTo>
                <a:lnTo>
                  <a:pt x="13281" y="5106"/>
                </a:lnTo>
                <a:lnTo>
                  <a:pt x="13237" y="4945"/>
                </a:lnTo>
                <a:lnTo>
                  <a:pt x="13189" y="4786"/>
                </a:lnTo>
                <a:lnTo>
                  <a:pt x="13138" y="4628"/>
                </a:lnTo>
                <a:lnTo>
                  <a:pt x="13083" y="4473"/>
                </a:lnTo>
                <a:lnTo>
                  <a:pt x="13024" y="4320"/>
                </a:lnTo>
                <a:lnTo>
                  <a:pt x="12961" y="4168"/>
                </a:lnTo>
                <a:lnTo>
                  <a:pt x="12895" y="4018"/>
                </a:lnTo>
                <a:lnTo>
                  <a:pt x="12826" y="3870"/>
                </a:lnTo>
                <a:lnTo>
                  <a:pt x="12753" y="3724"/>
                </a:lnTo>
                <a:lnTo>
                  <a:pt x="12676" y="3581"/>
                </a:lnTo>
                <a:lnTo>
                  <a:pt x="12596" y="3440"/>
                </a:lnTo>
                <a:lnTo>
                  <a:pt x="12513" y="3300"/>
                </a:lnTo>
                <a:lnTo>
                  <a:pt x="12427" y="3163"/>
                </a:lnTo>
                <a:lnTo>
                  <a:pt x="12337" y="3029"/>
                </a:lnTo>
                <a:lnTo>
                  <a:pt x="12245" y="2896"/>
                </a:lnTo>
                <a:lnTo>
                  <a:pt x="12149" y="2766"/>
                </a:lnTo>
                <a:lnTo>
                  <a:pt x="12051" y="2638"/>
                </a:lnTo>
                <a:lnTo>
                  <a:pt x="11949" y="2514"/>
                </a:lnTo>
                <a:lnTo>
                  <a:pt x="11736" y="2271"/>
                </a:lnTo>
                <a:lnTo>
                  <a:pt x="11513" y="2039"/>
                </a:lnTo>
                <a:lnTo>
                  <a:pt x="11280" y="1818"/>
                </a:lnTo>
                <a:lnTo>
                  <a:pt x="11036" y="1609"/>
                </a:lnTo>
                <a:lnTo>
                  <a:pt x="10911" y="1509"/>
                </a:lnTo>
                <a:lnTo>
                  <a:pt x="10782" y="1412"/>
                </a:lnTo>
                <a:lnTo>
                  <a:pt x="10652" y="1317"/>
                </a:lnTo>
                <a:lnTo>
                  <a:pt x="10519" y="1226"/>
                </a:lnTo>
                <a:lnTo>
                  <a:pt x="10384" y="1138"/>
                </a:lnTo>
                <a:lnTo>
                  <a:pt x="10247" y="1053"/>
                </a:lnTo>
                <a:lnTo>
                  <a:pt x="10108" y="972"/>
                </a:lnTo>
                <a:lnTo>
                  <a:pt x="9967" y="893"/>
                </a:lnTo>
                <a:lnTo>
                  <a:pt x="9823" y="819"/>
                </a:lnTo>
                <a:lnTo>
                  <a:pt x="9678" y="747"/>
                </a:lnTo>
                <a:lnTo>
                  <a:pt x="9531" y="678"/>
                </a:lnTo>
                <a:lnTo>
                  <a:pt x="9381" y="614"/>
                </a:lnTo>
                <a:lnTo>
                  <a:pt x="9231" y="553"/>
                </a:lnTo>
                <a:lnTo>
                  <a:pt x="9078" y="495"/>
                </a:lnTo>
                <a:lnTo>
                  <a:pt x="8924" y="442"/>
                </a:lnTo>
                <a:lnTo>
                  <a:pt x="8768" y="392"/>
                </a:lnTo>
                <a:lnTo>
                  <a:pt x="8610" y="345"/>
                </a:lnTo>
                <a:lnTo>
                  <a:pt x="8452" y="303"/>
                </a:lnTo>
                <a:lnTo>
                  <a:pt x="8291" y="264"/>
                </a:lnTo>
                <a:lnTo>
                  <a:pt x="8129" y="229"/>
                </a:lnTo>
                <a:lnTo>
                  <a:pt x="7966" y="198"/>
                </a:lnTo>
                <a:lnTo>
                  <a:pt x="7802" y="171"/>
                </a:lnTo>
                <a:lnTo>
                  <a:pt x="7636" y="148"/>
                </a:lnTo>
                <a:lnTo>
                  <a:pt x="7469" y="130"/>
                </a:lnTo>
                <a:lnTo>
                  <a:pt x="7301" y="115"/>
                </a:lnTo>
                <a:lnTo>
                  <a:pt x="7132" y="104"/>
                </a:lnTo>
                <a:lnTo>
                  <a:pt x="6962" y="98"/>
                </a:lnTo>
                <a:lnTo>
                  <a:pt x="6791" y="96"/>
                </a:lnTo>
                <a:lnTo>
                  <a:pt x="6619" y="98"/>
                </a:lnTo>
                <a:lnTo>
                  <a:pt x="6446" y="105"/>
                </a:lnTo>
                <a:lnTo>
                  <a:pt x="6275" y="118"/>
                </a:lnTo>
                <a:lnTo>
                  <a:pt x="6103" y="134"/>
                </a:lnTo>
                <a:lnTo>
                  <a:pt x="5933" y="153"/>
                </a:lnTo>
                <a:lnTo>
                  <a:pt x="5765" y="177"/>
                </a:lnTo>
                <a:lnTo>
                  <a:pt x="5598" y="205"/>
                </a:lnTo>
                <a:lnTo>
                  <a:pt x="5433" y="238"/>
                </a:lnTo>
                <a:lnTo>
                  <a:pt x="5269" y="273"/>
                </a:lnTo>
                <a:lnTo>
                  <a:pt x="5107" y="314"/>
                </a:lnTo>
                <a:lnTo>
                  <a:pt x="4946" y="357"/>
                </a:lnTo>
                <a:lnTo>
                  <a:pt x="4787" y="405"/>
                </a:lnTo>
                <a:lnTo>
                  <a:pt x="4629" y="457"/>
                </a:lnTo>
                <a:lnTo>
                  <a:pt x="4474" y="512"/>
                </a:lnTo>
                <a:lnTo>
                  <a:pt x="4320" y="571"/>
                </a:lnTo>
                <a:lnTo>
                  <a:pt x="4169" y="633"/>
                </a:lnTo>
                <a:lnTo>
                  <a:pt x="4019" y="699"/>
                </a:lnTo>
                <a:lnTo>
                  <a:pt x="3871" y="769"/>
                </a:lnTo>
                <a:lnTo>
                  <a:pt x="3725" y="842"/>
                </a:lnTo>
                <a:lnTo>
                  <a:pt x="3581" y="918"/>
                </a:lnTo>
                <a:lnTo>
                  <a:pt x="3440" y="998"/>
                </a:lnTo>
                <a:lnTo>
                  <a:pt x="3301" y="1081"/>
                </a:lnTo>
                <a:lnTo>
                  <a:pt x="3164" y="1168"/>
                </a:lnTo>
                <a:lnTo>
                  <a:pt x="3029" y="1257"/>
                </a:lnTo>
                <a:lnTo>
                  <a:pt x="2897" y="1349"/>
                </a:lnTo>
                <a:lnTo>
                  <a:pt x="2767" y="1445"/>
                </a:lnTo>
                <a:lnTo>
                  <a:pt x="2639" y="1543"/>
                </a:lnTo>
                <a:lnTo>
                  <a:pt x="2514" y="1645"/>
                </a:lnTo>
                <a:lnTo>
                  <a:pt x="2272" y="1858"/>
                </a:lnTo>
                <a:lnTo>
                  <a:pt x="2040" y="2081"/>
                </a:lnTo>
                <a:lnTo>
                  <a:pt x="1819" y="2314"/>
                </a:lnTo>
                <a:lnTo>
                  <a:pt x="1609" y="2558"/>
                </a:lnTo>
                <a:lnTo>
                  <a:pt x="1509" y="2683"/>
                </a:lnTo>
                <a:lnTo>
                  <a:pt x="1412" y="2811"/>
                </a:lnTo>
                <a:lnTo>
                  <a:pt x="1318" y="2942"/>
                </a:lnTo>
                <a:lnTo>
                  <a:pt x="1227" y="3074"/>
                </a:lnTo>
                <a:lnTo>
                  <a:pt x="1139" y="3209"/>
                </a:lnTo>
                <a:lnTo>
                  <a:pt x="1054" y="3346"/>
                </a:lnTo>
                <a:lnTo>
                  <a:pt x="972" y="3485"/>
                </a:lnTo>
                <a:lnTo>
                  <a:pt x="894" y="3627"/>
                </a:lnTo>
                <a:lnTo>
                  <a:pt x="819" y="3770"/>
                </a:lnTo>
                <a:lnTo>
                  <a:pt x="748" y="3915"/>
                </a:lnTo>
                <a:lnTo>
                  <a:pt x="680" y="4062"/>
                </a:lnTo>
                <a:lnTo>
                  <a:pt x="615" y="4211"/>
                </a:lnTo>
                <a:lnTo>
                  <a:pt x="554" y="4362"/>
                </a:lnTo>
                <a:lnTo>
                  <a:pt x="496" y="4514"/>
                </a:lnTo>
                <a:lnTo>
                  <a:pt x="443" y="4668"/>
                </a:lnTo>
                <a:lnTo>
                  <a:pt x="392" y="4824"/>
                </a:lnTo>
                <a:lnTo>
                  <a:pt x="346" y="4981"/>
                </a:lnTo>
                <a:lnTo>
                  <a:pt x="303" y="5140"/>
                </a:lnTo>
                <a:lnTo>
                  <a:pt x="265" y="5301"/>
                </a:lnTo>
                <a:lnTo>
                  <a:pt x="230" y="5463"/>
                </a:lnTo>
                <a:lnTo>
                  <a:pt x="199" y="5626"/>
                </a:lnTo>
                <a:lnTo>
                  <a:pt x="172" y="5790"/>
                </a:lnTo>
                <a:lnTo>
                  <a:pt x="149" y="5956"/>
                </a:lnTo>
                <a:lnTo>
                  <a:pt x="130" y="6122"/>
                </a:lnTo>
                <a:lnTo>
                  <a:pt x="115" y="6290"/>
                </a:lnTo>
                <a:lnTo>
                  <a:pt x="105" y="6459"/>
                </a:lnTo>
                <a:lnTo>
                  <a:pt x="98" y="6629"/>
                </a:lnTo>
                <a:lnTo>
                  <a:pt x="96" y="6800"/>
                </a:lnTo>
                <a:lnTo>
                  <a:pt x="99" y="6972"/>
                </a:lnTo>
                <a:lnTo>
                  <a:pt x="106" y="7145"/>
                </a:lnTo>
                <a:lnTo>
                  <a:pt x="119" y="7319"/>
                </a:lnTo>
                <a:lnTo>
                  <a:pt x="134" y="7491"/>
                </a:lnTo>
                <a:lnTo>
                  <a:pt x="154" y="7661"/>
                </a:lnTo>
                <a:lnTo>
                  <a:pt x="178" y="7829"/>
                </a:lnTo>
                <a:lnTo>
                  <a:pt x="206" y="7996"/>
                </a:lnTo>
                <a:lnTo>
                  <a:pt x="238" y="8161"/>
                </a:lnTo>
                <a:lnTo>
                  <a:pt x="274" y="8326"/>
                </a:lnTo>
                <a:lnTo>
                  <a:pt x="314" y="8488"/>
                </a:lnTo>
                <a:lnTo>
                  <a:pt x="358" y="8648"/>
                </a:lnTo>
                <a:lnTo>
                  <a:pt x="405" y="8808"/>
                </a:lnTo>
                <a:lnTo>
                  <a:pt x="457" y="8965"/>
                </a:lnTo>
                <a:lnTo>
                  <a:pt x="512" y="9120"/>
                </a:lnTo>
                <a:lnTo>
                  <a:pt x="571" y="9274"/>
                </a:lnTo>
                <a:lnTo>
                  <a:pt x="634" y="9426"/>
                </a:lnTo>
                <a:lnTo>
                  <a:pt x="700" y="9576"/>
                </a:lnTo>
                <a:lnTo>
                  <a:pt x="769" y="9723"/>
                </a:lnTo>
                <a:lnTo>
                  <a:pt x="842" y="9869"/>
                </a:lnTo>
                <a:lnTo>
                  <a:pt x="919" y="10012"/>
                </a:lnTo>
                <a:lnTo>
                  <a:pt x="999" y="10154"/>
                </a:lnTo>
                <a:lnTo>
                  <a:pt x="1082" y="10293"/>
                </a:lnTo>
                <a:lnTo>
                  <a:pt x="1168" y="10430"/>
                </a:lnTo>
                <a:lnTo>
                  <a:pt x="1257" y="10565"/>
                </a:lnTo>
                <a:lnTo>
                  <a:pt x="1350" y="10697"/>
                </a:lnTo>
                <a:lnTo>
                  <a:pt x="1446" y="10827"/>
                </a:lnTo>
                <a:lnTo>
                  <a:pt x="1544" y="10955"/>
                </a:lnTo>
                <a:lnTo>
                  <a:pt x="1646" y="11080"/>
                </a:lnTo>
                <a:lnTo>
                  <a:pt x="1858" y="11322"/>
                </a:lnTo>
                <a:lnTo>
                  <a:pt x="2081" y="11554"/>
                </a:lnTo>
                <a:lnTo>
                  <a:pt x="2315" y="11775"/>
                </a:lnTo>
                <a:lnTo>
                  <a:pt x="2559" y="11984"/>
                </a:lnTo>
                <a:lnTo>
                  <a:pt x="2684" y="12084"/>
                </a:lnTo>
                <a:lnTo>
                  <a:pt x="2812" y="12181"/>
                </a:lnTo>
                <a:lnTo>
                  <a:pt x="2943" y="12276"/>
                </a:lnTo>
                <a:lnTo>
                  <a:pt x="3075" y="12367"/>
                </a:lnTo>
                <a:lnTo>
                  <a:pt x="3210" y="12455"/>
                </a:lnTo>
                <a:lnTo>
                  <a:pt x="3347" y="12540"/>
                </a:lnTo>
                <a:lnTo>
                  <a:pt x="3486" y="12621"/>
                </a:lnTo>
                <a:lnTo>
                  <a:pt x="3628" y="12699"/>
                </a:lnTo>
                <a:lnTo>
                  <a:pt x="3771" y="12774"/>
                </a:lnTo>
                <a:lnTo>
                  <a:pt x="3916" y="12846"/>
                </a:lnTo>
                <a:lnTo>
                  <a:pt x="4063" y="12914"/>
                </a:lnTo>
                <a:lnTo>
                  <a:pt x="4213" y="12978"/>
                </a:lnTo>
                <a:lnTo>
                  <a:pt x="4363" y="13039"/>
                </a:lnTo>
                <a:lnTo>
                  <a:pt x="4516" y="13097"/>
                </a:lnTo>
                <a:lnTo>
                  <a:pt x="4670" y="13151"/>
                </a:lnTo>
                <a:lnTo>
                  <a:pt x="4826" y="13201"/>
                </a:lnTo>
                <a:lnTo>
                  <a:pt x="4983" y="13247"/>
                </a:lnTo>
                <a:lnTo>
                  <a:pt x="5142" y="13290"/>
                </a:lnTo>
                <a:lnTo>
                  <a:pt x="5302" y="13328"/>
                </a:lnTo>
                <a:lnTo>
                  <a:pt x="5464" y="13363"/>
                </a:lnTo>
                <a:lnTo>
                  <a:pt x="5627" y="13394"/>
                </a:lnTo>
                <a:lnTo>
                  <a:pt x="5791" y="13421"/>
                </a:lnTo>
                <a:lnTo>
                  <a:pt x="5957" y="13443"/>
                </a:lnTo>
                <a:lnTo>
                  <a:pt x="6124" y="13462"/>
                </a:lnTo>
                <a:lnTo>
                  <a:pt x="6292" y="13477"/>
                </a:lnTo>
                <a:lnTo>
                  <a:pt x="6461" y="13487"/>
                </a:lnTo>
                <a:lnTo>
                  <a:pt x="6631" y="13493"/>
                </a:lnTo>
                <a:lnTo>
                  <a:pt x="6802" y="13495"/>
                </a:lnTo>
                <a:lnTo>
                  <a:pt x="6974" y="13492"/>
                </a:lnTo>
                <a:lnTo>
                  <a:pt x="7147" y="13486"/>
                </a:lnTo>
                <a:lnTo>
                  <a:pt x="7308" y="13476"/>
                </a:lnTo>
                <a:lnTo>
                  <a:pt x="7467" y="13462"/>
                </a:lnTo>
                <a:lnTo>
                  <a:pt x="7625" y="13445"/>
                </a:lnTo>
                <a:lnTo>
                  <a:pt x="7781" y="13423"/>
                </a:lnTo>
                <a:lnTo>
                  <a:pt x="7937" y="13399"/>
                </a:lnTo>
                <a:lnTo>
                  <a:pt x="8091" y="13370"/>
                </a:lnTo>
                <a:lnTo>
                  <a:pt x="8244" y="13338"/>
                </a:lnTo>
                <a:lnTo>
                  <a:pt x="8396" y="13303"/>
                </a:lnTo>
                <a:lnTo>
                  <a:pt x="8547" y="13264"/>
                </a:lnTo>
                <a:lnTo>
                  <a:pt x="8695" y="13222"/>
                </a:lnTo>
                <a:lnTo>
                  <a:pt x="8843" y="13177"/>
                </a:lnTo>
                <a:lnTo>
                  <a:pt x="8989" y="13128"/>
                </a:lnTo>
                <a:lnTo>
                  <a:pt x="9134" y="13076"/>
                </a:lnTo>
                <a:lnTo>
                  <a:pt x="9277" y="13021"/>
                </a:lnTo>
                <a:lnTo>
                  <a:pt x="9418" y="12963"/>
                </a:lnTo>
                <a:lnTo>
                  <a:pt x="9558" y="12902"/>
                </a:lnTo>
                <a:lnTo>
                  <a:pt x="9696" y="12837"/>
                </a:lnTo>
                <a:lnTo>
                  <a:pt x="9832" y="12770"/>
                </a:lnTo>
                <a:lnTo>
                  <a:pt x="10100" y="12626"/>
                </a:lnTo>
                <a:lnTo>
                  <a:pt x="10360" y="12471"/>
                </a:lnTo>
                <a:lnTo>
                  <a:pt x="10612" y="12304"/>
                </a:lnTo>
                <a:lnTo>
                  <a:pt x="10856" y="12127"/>
                </a:lnTo>
                <a:lnTo>
                  <a:pt x="11091" y="11939"/>
                </a:lnTo>
                <a:lnTo>
                  <a:pt x="11318" y="11741"/>
                </a:lnTo>
                <a:lnTo>
                  <a:pt x="11535" y="11533"/>
                </a:lnTo>
                <a:lnTo>
                  <a:pt x="11743" y="11315"/>
                </a:lnTo>
                <a:lnTo>
                  <a:pt x="11941" y="11088"/>
                </a:lnTo>
                <a:lnTo>
                  <a:pt x="12129" y="10853"/>
                </a:lnTo>
                <a:lnTo>
                  <a:pt x="12306" y="10609"/>
                </a:lnTo>
                <a:lnTo>
                  <a:pt x="12472" y="10357"/>
                </a:lnTo>
                <a:lnTo>
                  <a:pt x="12628" y="10097"/>
                </a:lnTo>
                <a:lnTo>
                  <a:pt x="12771" y="9830"/>
                </a:lnTo>
                <a:lnTo>
                  <a:pt x="12838" y="9694"/>
                </a:lnTo>
                <a:lnTo>
                  <a:pt x="12903" y="9556"/>
                </a:lnTo>
                <a:lnTo>
                  <a:pt x="12964" y="9416"/>
                </a:lnTo>
                <a:lnTo>
                  <a:pt x="13022" y="9274"/>
                </a:lnTo>
                <a:lnTo>
                  <a:pt x="13077" y="9131"/>
                </a:lnTo>
                <a:lnTo>
                  <a:pt x="13129" y="8987"/>
                </a:lnTo>
                <a:lnTo>
                  <a:pt x="13178" y="8840"/>
                </a:lnTo>
                <a:lnTo>
                  <a:pt x="13223" y="8693"/>
                </a:lnTo>
                <a:lnTo>
                  <a:pt x="13265" y="8544"/>
                </a:lnTo>
                <a:lnTo>
                  <a:pt x="13304" y="8394"/>
                </a:lnTo>
                <a:lnTo>
                  <a:pt x="13339" y="8242"/>
                </a:lnTo>
                <a:lnTo>
                  <a:pt x="13371" y="8088"/>
                </a:lnTo>
                <a:lnTo>
                  <a:pt x="13399" y="7934"/>
                </a:lnTo>
                <a:lnTo>
                  <a:pt x="13424" y="7778"/>
                </a:lnTo>
                <a:lnTo>
                  <a:pt x="13445" y="7621"/>
                </a:lnTo>
                <a:lnTo>
                  <a:pt x="13463" y="7464"/>
                </a:lnTo>
                <a:lnTo>
                  <a:pt x="13477" y="7305"/>
                </a:lnTo>
                <a:lnTo>
                  <a:pt x="13487" y="7144"/>
                </a:lnTo>
                <a:lnTo>
                  <a:pt x="13532" y="7195"/>
                </a:lnTo>
                <a:lnTo>
                  <a:pt x="6795" y="6844"/>
                </a:lnTo>
                <a:close/>
                <a:moveTo>
                  <a:pt x="13537" y="7100"/>
                </a:moveTo>
                <a:cubicBezTo>
                  <a:pt x="13550" y="7100"/>
                  <a:pt x="13562" y="7106"/>
                  <a:pt x="13571" y="7116"/>
                </a:cubicBezTo>
                <a:cubicBezTo>
                  <a:pt x="13579" y="7125"/>
                  <a:pt x="13584" y="7138"/>
                  <a:pt x="13583" y="7151"/>
                </a:cubicBezTo>
                <a:lnTo>
                  <a:pt x="13572" y="7313"/>
                </a:lnTo>
                <a:lnTo>
                  <a:pt x="13558" y="7474"/>
                </a:lnTo>
                <a:lnTo>
                  <a:pt x="13541" y="7634"/>
                </a:lnTo>
                <a:lnTo>
                  <a:pt x="13519" y="7794"/>
                </a:lnTo>
                <a:lnTo>
                  <a:pt x="13494" y="7951"/>
                </a:lnTo>
                <a:lnTo>
                  <a:pt x="13465" y="8108"/>
                </a:lnTo>
                <a:lnTo>
                  <a:pt x="13433" y="8263"/>
                </a:lnTo>
                <a:lnTo>
                  <a:pt x="13397" y="8417"/>
                </a:lnTo>
                <a:lnTo>
                  <a:pt x="13358" y="8570"/>
                </a:lnTo>
                <a:lnTo>
                  <a:pt x="13315" y="8721"/>
                </a:lnTo>
                <a:lnTo>
                  <a:pt x="13269" y="8871"/>
                </a:lnTo>
                <a:lnTo>
                  <a:pt x="13220" y="9019"/>
                </a:lnTo>
                <a:lnTo>
                  <a:pt x="13167" y="9166"/>
                </a:lnTo>
                <a:lnTo>
                  <a:pt x="13111" y="9311"/>
                </a:lnTo>
                <a:lnTo>
                  <a:pt x="13052" y="9454"/>
                </a:lnTo>
                <a:lnTo>
                  <a:pt x="12990" y="9596"/>
                </a:lnTo>
                <a:lnTo>
                  <a:pt x="12924" y="9736"/>
                </a:lnTo>
                <a:lnTo>
                  <a:pt x="12856" y="9875"/>
                </a:lnTo>
                <a:lnTo>
                  <a:pt x="12710" y="10146"/>
                </a:lnTo>
                <a:lnTo>
                  <a:pt x="12553" y="10410"/>
                </a:lnTo>
                <a:lnTo>
                  <a:pt x="12384" y="10666"/>
                </a:lnTo>
                <a:lnTo>
                  <a:pt x="12204" y="10913"/>
                </a:lnTo>
                <a:lnTo>
                  <a:pt x="12013" y="11152"/>
                </a:lnTo>
                <a:lnTo>
                  <a:pt x="11812" y="11382"/>
                </a:lnTo>
                <a:lnTo>
                  <a:pt x="11602" y="11602"/>
                </a:lnTo>
                <a:lnTo>
                  <a:pt x="11381" y="11813"/>
                </a:lnTo>
                <a:lnTo>
                  <a:pt x="11151" y="12014"/>
                </a:lnTo>
                <a:lnTo>
                  <a:pt x="10912" y="12204"/>
                </a:lnTo>
                <a:lnTo>
                  <a:pt x="10665" y="12385"/>
                </a:lnTo>
                <a:lnTo>
                  <a:pt x="10409" y="12553"/>
                </a:lnTo>
                <a:lnTo>
                  <a:pt x="10146" y="12711"/>
                </a:lnTo>
                <a:lnTo>
                  <a:pt x="9875" y="12856"/>
                </a:lnTo>
                <a:lnTo>
                  <a:pt x="9736" y="12924"/>
                </a:lnTo>
                <a:lnTo>
                  <a:pt x="9596" y="12990"/>
                </a:lnTo>
                <a:lnTo>
                  <a:pt x="9455" y="13052"/>
                </a:lnTo>
                <a:lnTo>
                  <a:pt x="9311" y="13111"/>
                </a:lnTo>
                <a:lnTo>
                  <a:pt x="9166" y="13167"/>
                </a:lnTo>
                <a:lnTo>
                  <a:pt x="9020" y="13220"/>
                </a:lnTo>
                <a:lnTo>
                  <a:pt x="8871" y="13269"/>
                </a:lnTo>
                <a:lnTo>
                  <a:pt x="8722" y="13315"/>
                </a:lnTo>
                <a:lnTo>
                  <a:pt x="8570" y="13357"/>
                </a:lnTo>
                <a:lnTo>
                  <a:pt x="8418" y="13397"/>
                </a:lnTo>
                <a:lnTo>
                  <a:pt x="8264" y="13432"/>
                </a:lnTo>
                <a:lnTo>
                  <a:pt x="8109" y="13465"/>
                </a:lnTo>
                <a:lnTo>
                  <a:pt x="7952" y="13493"/>
                </a:lnTo>
                <a:lnTo>
                  <a:pt x="7794" y="13519"/>
                </a:lnTo>
                <a:lnTo>
                  <a:pt x="7635" y="13540"/>
                </a:lnTo>
                <a:lnTo>
                  <a:pt x="7475" y="13558"/>
                </a:lnTo>
                <a:lnTo>
                  <a:pt x="7313" y="13572"/>
                </a:lnTo>
                <a:lnTo>
                  <a:pt x="7150" y="13581"/>
                </a:lnTo>
                <a:lnTo>
                  <a:pt x="6975" y="13588"/>
                </a:lnTo>
                <a:lnTo>
                  <a:pt x="6801" y="13591"/>
                </a:lnTo>
                <a:lnTo>
                  <a:pt x="6627" y="13589"/>
                </a:lnTo>
                <a:lnTo>
                  <a:pt x="6455" y="13583"/>
                </a:lnTo>
                <a:lnTo>
                  <a:pt x="6283" y="13572"/>
                </a:lnTo>
                <a:lnTo>
                  <a:pt x="6113" y="13557"/>
                </a:lnTo>
                <a:lnTo>
                  <a:pt x="5944" y="13539"/>
                </a:lnTo>
                <a:lnTo>
                  <a:pt x="5776" y="13515"/>
                </a:lnTo>
                <a:lnTo>
                  <a:pt x="5609" y="13488"/>
                </a:lnTo>
                <a:lnTo>
                  <a:pt x="5444" y="13457"/>
                </a:lnTo>
                <a:lnTo>
                  <a:pt x="5280" y="13421"/>
                </a:lnTo>
                <a:lnTo>
                  <a:pt x="5117" y="13382"/>
                </a:lnTo>
                <a:lnTo>
                  <a:pt x="4956" y="13339"/>
                </a:lnTo>
                <a:lnTo>
                  <a:pt x="4796" y="13292"/>
                </a:lnTo>
                <a:lnTo>
                  <a:pt x="4638" y="13241"/>
                </a:lnTo>
                <a:lnTo>
                  <a:pt x="4482" y="13186"/>
                </a:lnTo>
                <a:lnTo>
                  <a:pt x="4327" y="13128"/>
                </a:lnTo>
                <a:lnTo>
                  <a:pt x="4174" y="13067"/>
                </a:lnTo>
                <a:lnTo>
                  <a:pt x="4023" y="13001"/>
                </a:lnTo>
                <a:lnTo>
                  <a:pt x="3874" y="12932"/>
                </a:lnTo>
                <a:lnTo>
                  <a:pt x="3727" y="12860"/>
                </a:lnTo>
                <a:lnTo>
                  <a:pt x="3581" y="12783"/>
                </a:lnTo>
                <a:lnTo>
                  <a:pt x="3438" y="12704"/>
                </a:lnTo>
                <a:lnTo>
                  <a:pt x="3297" y="12621"/>
                </a:lnTo>
                <a:lnTo>
                  <a:pt x="3158" y="12535"/>
                </a:lnTo>
                <a:lnTo>
                  <a:pt x="3021" y="12446"/>
                </a:lnTo>
                <a:lnTo>
                  <a:pt x="2886" y="12353"/>
                </a:lnTo>
                <a:lnTo>
                  <a:pt x="2754" y="12258"/>
                </a:lnTo>
                <a:lnTo>
                  <a:pt x="2624" y="12159"/>
                </a:lnTo>
                <a:lnTo>
                  <a:pt x="2496" y="12057"/>
                </a:lnTo>
                <a:lnTo>
                  <a:pt x="2249" y="11845"/>
                </a:lnTo>
                <a:lnTo>
                  <a:pt x="2012" y="11621"/>
                </a:lnTo>
                <a:lnTo>
                  <a:pt x="1786" y="11386"/>
                </a:lnTo>
                <a:lnTo>
                  <a:pt x="1572" y="11140"/>
                </a:lnTo>
                <a:lnTo>
                  <a:pt x="1469" y="11013"/>
                </a:lnTo>
                <a:lnTo>
                  <a:pt x="1368" y="10884"/>
                </a:lnTo>
                <a:lnTo>
                  <a:pt x="1272" y="10753"/>
                </a:lnTo>
                <a:lnTo>
                  <a:pt x="1177" y="10618"/>
                </a:lnTo>
                <a:lnTo>
                  <a:pt x="1087" y="10482"/>
                </a:lnTo>
                <a:lnTo>
                  <a:pt x="999" y="10342"/>
                </a:lnTo>
                <a:lnTo>
                  <a:pt x="915" y="10201"/>
                </a:lnTo>
                <a:lnTo>
                  <a:pt x="834" y="10058"/>
                </a:lnTo>
                <a:lnTo>
                  <a:pt x="757" y="9912"/>
                </a:lnTo>
                <a:lnTo>
                  <a:pt x="683" y="9764"/>
                </a:lnTo>
                <a:lnTo>
                  <a:pt x="612" y="9614"/>
                </a:lnTo>
                <a:lnTo>
                  <a:pt x="545" y="9462"/>
                </a:lnTo>
                <a:lnTo>
                  <a:pt x="482" y="9308"/>
                </a:lnTo>
                <a:lnTo>
                  <a:pt x="422" y="9153"/>
                </a:lnTo>
                <a:lnTo>
                  <a:pt x="366" y="8995"/>
                </a:lnTo>
                <a:lnTo>
                  <a:pt x="313" y="8835"/>
                </a:lnTo>
                <a:lnTo>
                  <a:pt x="265" y="8674"/>
                </a:lnTo>
                <a:lnTo>
                  <a:pt x="221" y="8511"/>
                </a:lnTo>
                <a:lnTo>
                  <a:pt x="180" y="8346"/>
                </a:lnTo>
                <a:lnTo>
                  <a:pt x="144" y="8180"/>
                </a:lnTo>
                <a:lnTo>
                  <a:pt x="111" y="8012"/>
                </a:lnTo>
                <a:lnTo>
                  <a:pt x="83" y="7842"/>
                </a:lnTo>
                <a:lnTo>
                  <a:pt x="58" y="7671"/>
                </a:lnTo>
                <a:lnTo>
                  <a:pt x="39" y="7499"/>
                </a:lnTo>
                <a:lnTo>
                  <a:pt x="23" y="7326"/>
                </a:lnTo>
                <a:lnTo>
                  <a:pt x="10" y="7148"/>
                </a:lnTo>
                <a:lnTo>
                  <a:pt x="3" y="6973"/>
                </a:lnTo>
                <a:lnTo>
                  <a:pt x="0" y="6799"/>
                </a:lnTo>
                <a:lnTo>
                  <a:pt x="3" y="6625"/>
                </a:lnTo>
                <a:lnTo>
                  <a:pt x="9" y="6453"/>
                </a:lnTo>
                <a:lnTo>
                  <a:pt x="20" y="6282"/>
                </a:lnTo>
                <a:lnTo>
                  <a:pt x="35" y="6112"/>
                </a:lnTo>
                <a:lnTo>
                  <a:pt x="54" y="5942"/>
                </a:lnTo>
                <a:lnTo>
                  <a:pt x="77" y="5774"/>
                </a:lnTo>
                <a:lnTo>
                  <a:pt x="104" y="5607"/>
                </a:lnTo>
                <a:lnTo>
                  <a:pt x="136" y="5442"/>
                </a:lnTo>
                <a:lnTo>
                  <a:pt x="171" y="5278"/>
                </a:lnTo>
                <a:lnTo>
                  <a:pt x="211" y="5116"/>
                </a:lnTo>
                <a:lnTo>
                  <a:pt x="254" y="4954"/>
                </a:lnTo>
                <a:lnTo>
                  <a:pt x="301" y="4795"/>
                </a:lnTo>
                <a:lnTo>
                  <a:pt x="352" y="4637"/>
                </a:lnTo>
                <a:lnTo>
                  <a:pt x="407" y="4481"/>
                </a:lnTo>
                <a:lnTo>
                  <a:pt x="465" y="4326"/>
                </a:lnTo>
                <a:lnTo>
                  <a:pt x="527" y="4173"/>
                </a:lnTo>
                <a:lnTo>
                  <a:pt x="592" y="4022"/>
                </a:lnTo>
                <a:lnTo>
                  <a:pt x="661" y="3873"/>
                </a:lnTo>
                <a:lnTo>
                  <a:pt x="734" y="3725"/>
                </a:lnTo>
                <a:lnTo>
                  <a:pt x="810" y="3580"/>
                </a:lnTo>
                <a:lnTo>
                  <a:pt x="890" y="3437"/>
                </a:lnTo>
                <a:lnTo>
                  <a:pt x="973" y="3296"/>
                </a:lnTo>
                <a:lnTo>
                  <a:pt x="1058" y="3157"/>
                </a:lnTo>
                <a:lnTo>
                  <a:pt x="1148" y="3020"/>
                </a:lnTo>
                <a:lnTo>
                  <a:pt x="1240" y="2885"/>
                </a:lnTo>
                <a:lnTo>
                  <a:pt x="1336" y="2753"/>
                </a:lnTo>
                <a:lnTo>
                  <a:pt x="1434" y="2623"/>
                </a:lnTo>
                <a:lnTo>
                  <a:pt x="1537" y="2495"/>
                </a:lnTo>
                <a:lnTo>
                  <a:pt x="1749" y="2248"/>
                </a:lnTo>
                <a:lnTo>
                  <a:pt x="1973" y="2011"/>
                </a:lnTo>
                <a:lnTo>
                  <a:pt x="2208" y="1785"/>
                </a:lnTo>
                <a:lnTo>
                  <a:pt x="2454" y="1571"/>
                </a:lnTo>
                <a:lnTo>
                  <a:pt x="2581" y="1467"/>
                </a:lnTo>
                <a:lnTo>
                  <a:pt x="2710" y="1368"/>
                </a:lnTo>
                <a:lnTo>
                  <a:pt x="2842" y="1271"/>
                </a:lnTo>
                <a:lnTo>
                  <a:pt x="2976" y="1177"/>
                </a:lnTo>
                <a:lnTo>
                  <a:pt x="3113" y="1086"/>
                </a:lnTo>
                <a:lnTo>
                  <a:pt x="3252" y="999"/>
                </a:lnTo>
                <a:lnTo>
                  <a:pt x="3393" y="915"/>
                </a:lnTo>
                <a:lnTo>
                  <a:pt x="3536" y="834"/>
                </a:lnTo>
                <a:lnTo>
                  <a:pt x="3682" y="756"/>
                </a:lnTo>
                <a:lnTo>
                  <a:pt x="3830" y="682"/>
                </a:lnTo>
                <a:lnTo>
                  <a:pt x="3980" y="612"/>
                </a:lnTo>
                <a:lnTo>
                  <a:pt x="4132" y="545"/>
                </a:lnTo>
                <a:lnTo>
                  <a:pt x="4286" y="481"/>
                </a:lnTo>
                <a:lnTo>
                  <a:pt x="4442" y="421"/>
                </a:lnTo>
                <a:lnTo>
                  <a:pt x="4600" y="365"/>
                </a:lnTo>
                <a:lnTo>
                  <a:pt x="4759" y="313"/>
                </a:lnTo>
                <a:lnTo>
                  <a:pt x="4920" y="265"/>
                </a:lnTo>
                <a:lnTo>
                  <a:pt x="5083" y="220"/>
                </a:lnTo>
                <a:lnTo>
                  <a:pt x="5248" y="180"/>
                </a:lnTo>
                <a:lnTo>
                  <a:pt x="5414" y="143"/>
                </a:lnTo>
                <a:lnTo>
                  <a:pt x="5582" y="111"/>
                </a:lnTo>
                <a:lnTo>
                  <a:pt x="5752" y="82"/>
                </a:lnTo>
                <a:lnTo>
                  <a:pt x="5923" y="58"/>
                </a:lnTo>
                <a:lnTo>
                  <a:pt x="6095" y="38"/>
                </a:lnTo>
                <a:lnTo>
                  <a:pt x="6268" y="23"/>
                </a:lnTo>
                <a:lnTo>
                  <a:pt x="6442" y="10"/>
                </a:lnTo>
                <a:lnTo>
                  <a:pt x="6617" y="2"/>
                </a:lnTo>
                <a:lnTo>
                  <a:pt x="6792" y="0"/>
                </a:lnTo>
                <a:lnTo>
                  <a:pt x="6965" y="2"/>
                </a:lnTo>
                <a:lnTo>
                  <a:pt x="7138" y="9"/>
                </a:lnTo>
                <a:lnTo>
                  <a:pt x="7310" y="19"/>
                </a:lnTo>
                <a:lnTo>
                  <a:pt x="7480" y="34"/>
                </a:lnTo>
                <a:lnTo>
                  <a:pt x="7649" y="53"/>
                </a:lnTo>
                <a:lnTo>
                  <a:pt x="7817" y="77"/>
                </a:lnTo>
                <a:lnTo>
                  <a:pt x="7984" y="104"/>
                </a:lnTo>
                <a:lnTo>
                  <a:pt x="8150" y="135"/>
                </a:lnTo>
                <a:lnTo>
                  <a:pt x="8314" y="171"/>
                </a:lnTo>
                <a:lnTo>
                  <a:pt x="8476" y="210"/>
                </a:lnTo>
                <a:lnTo>
                  <a:pt x="8638" y="253"/>
                </a:lnTo>
                <a:lnTo>
                  <a:pt x="8798" y="300"/>
                </a:lnTo>
                <a:lnTo>
                  <a:pt x="8956" y="351"/>
                </a:lnTo>
                <a:lnTo>
                  <a:pt x="9112" y="406"/>
                </a:lnTo>
                <a:lnTo>
                  <a:pt x="9267" y="464"/>
                </a:lnTo>
                <a:lnTo>
                  <a:pt x="9420" y="526"/>
                </a:lnTo>
                <a:lnTo>
                  <a:pt x="9571" y="591"/>
                </a:lnTo>
                <a:lnTo>
                  <a:pt x="9720" y="661"/>
                </a:lnTo>
                <a:lnTo>
                  <a:pt x="9868" y="733"/>
                </a:lnTo>
                <a:lnTo>
                  <a:pt x="10013" y="810"/>
                </a:lnTo>
                <a:lnTo>
                  <a:pt x="10156" y="889"/>
                </a:lnTo>
                <a:lnTo>
                  <a:pt x="10298" y="972"/>
                </a:lnTo>
                <a:lnTo>
                  <a:pt x="10437" y="1058"/>
                </a:lnTo>
                <a:lnTo>
                  <a:pt x="10574" y="1147"/>
                </a:lnTo>
                <a:lnTo>
                  <a:pt x="10708" y="1240"/>
                </a:lnTo>
                <a:lnTo>
                  <a:pt x="10841" y="1335"/>
                </a:lnTo>
                <a:lnTo>
                  <a:pt x="10970" y="1434"/>
                </a:lnTo>
                <a:lnTo>
                  <a:pt x="11098" y="1536"/>
                </a:lnTo>
                <a:lnTo>
                  <a:pt x="11346" y="1749"/>
                </a:lnTo>
                <a:lnTo>
                  <a:pt x="11583" y="1972"/>
                </a:lnTo>
                <a:lnTo>
                  <a:pt x="11809" y="2207"/>
                </a:lnTo>
                <a:lnTo>
                  <a:pt x="12023" y="2453"/>
                </a:lnTo>
                <a:lnTo>
                  <a:pt x="12126" y="2580"/>
                </a:lnTo>
                <a:lnTo>
                  <a:pt x="12227" y="2709"/>
                </a:lnTo>
                <a:lnTo>
                  <a:pt x="12323" y="2841"/>
                </a:lnTo>
                <a:lnTo>
                  <a:pt x="12417" y="2975"/>
                </a:lnTo>
                <a:lnTo>
                  <a:pt x="12508" y="3112"/>
                </a:lnTo>
                <a:lnTo>
                  <a:pt x="12596" y="3251"/>
                </a:lnTo>
                <a:lnTo>
                  <a:pt x="12680" y="3392"/>
                </a:lnTo>
                <a:lnTo>
                  <a:pt x="12761" y="3536"/>
                </a:lnTo>
                <a:lnTo>
                  <a:pt x="12838" y="3682"/>
                </a:lnTo>
                <a:lnTo>
                  <a:pt x="12912" y="3830"/>
                </a:lnTo>
                <a:lnTo>
                  <a:pt x="12983" y="3979"/>
                </a:lnTo>
                <a:lnTo>
                  <a:pt x="13050" y="4131"/>
                </a:lnTo>
                <a:lnTo>
                  <a:pt x="13113" y="4285"/>
                </a:lnTo>
                <a:lnTo>
                  <a:pt x="13173" y="4441"/>
                </a:lnTo>
                <a:lnTo>
                  <a:pt x="13229" y="4599"/>
                </a:lnTo>
                <a:lnTo>
                  <a:pt x="13281" y="4758"/>
                </a:lnTo>
                <a:lnTo>
                  <a:pt x="13330" y="4920"/>
                </a:lnTo>
                <a:lnTo>
                  <a:pt x="13374" y="5082"/>
                </a:lnTo>
                <a:lnTo>
                  <a:pt x="13415" y="5247"/>
                </a:lnTo>
                <a:lnTo>
                  <a:pt x="13451" y="5414"/>
                </a:lnTo>
                <a:lnTo>
                  <a:pt x="13484" y="5582"/>
                </a:lnTo>
                <a:lnTo>
                  <a:pt x="13512" y="5751"/>
                </a:lnTo>
                <a:lnTo>
                  <a:pt x="13537" y="5922"/>
                </a:lnTo>
                <a:lnTo>
                  <a:pt x="13556" y="6094"/>
                </a:lnTo>
                <a:lnTo>
                  <a:pt x="13572" y="6268"/>
                </a:lnTo>
                <a:lnTo>
                  <a:pt x="13583" y="6442"/>
                </a:lnTo>
                <a:cubicBezTo>
                  <a:pt x="13584" y="6455"/>
                  <a:pt x="13580" y="6467"/>
                  <a:pt x="13571" y="6477"/>
                </a:cubicBezTo>
                <a:cubicBezTo>
                  <a:pt x="13563" y="6486"/>
                  <a:pt x="13551" y="6492"/>
                  <a:pt x="13538" y="6493"/>
                </a:cubicBezTo>
                <a:lnTo>
                  <a:pt x="6800" y="6844"/>
                </a:lnTo>
                <a:lnTo>
                  <a:pt x="6800" y="6749"/>
                </a:lnTo>
                <a:lnTo>
                  <a:pt x="13537" y="7100"/>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 name="Freeform 13"/>
          <p:cNvSpPr>
            <a:spLocks noEditPoints="1"/>
          </p:cNvSpPr>
          <p:nvPr/>
        </p:nvSpPr>
        <p:spPr bwMode="auto">
          <a:xfrm>
            <a:off x="1333426" y="3594225"/>
            <a:ext cx="1303337" cy="153988"/>
          </a:xfrm>
          <a:custGeom>
            <a:avLst/>
            <a:gdLst>
              <a:gd name="T0" fmla="*/ 51 w 6843"/>
              <a:gd name="T1" fmla="*/ 448 h 801"/>
              <a:gd name="T2" fmla="*/ 51 w 6843"/>
              <a:gd name="T3" fmla="*/ 353 h 801"/>
              <a:gd name="T4" fmla="*/ 6789 w 6843"/>
              <a:gd name="T5" fmla="*/ 705 h 801"/>
              <a:gd name="T6" fmla="*/ 6739 w 6843"/>
              <a:gd name="T7" fmla="*/ 751 h 801"/>
              <a:gd name="T8" fmla="*/ 6746 w 6843"/>
              <a:gd name="T9" fmla="*/ 575 h 801"/>
              <a:gd name="T10" fmla="*/ 6747 w 6843"/>
              <a:gd name="T11" fmla="*/ 400 h 801"/>
              <a:gd name="T12" fmla="*/ 6745 w 6843"/>
              <a:gd name="T13" fmla="*/ 225 h 801"/>
              <a:gd name="T14" fmla="*/ 6739 w 6843"/>
              <a:gd name="T15" fmla="*/ 51 h 801"/>
              <a:gd name="T16" fmla="*/ 6789 w 6843"/>
              <a:gd name="T17" fmla="*/ 97 h 801"/>
              <a:gd name="T18" fmla="*/ 51 w 6843"/>
              <a:gd name="T19" fmla="*/ 448 h 801"/>
              <a:gd name="T20" fmla="*/ 6784 w 6843"/>
              <a:gd name="T21" fmla="*/ 1 h 801"/>
              <a:gd name="T22" fmla="*/ 6819 w 6843"/>
              <a:gd name="T23" fmla="*/ 14 h 801"/>
              <a:gd name="T24" fmla="*/ 6834 w 6843"/>
              <a:gd name="T25" fmla="*/ 47 h 801"/>
              <a:gd name="T26" fmla="*/ 6841 w 6843"/>
              <a:gd name="T27" fmla="*/ 224 h 801"/>
              <a:gd name="T28" fmla="*/ 6843 w 6843"/>
              <a:gd name="T29" fmla="*/ 401 h 801"/>
              <a:gd name="T30" fmla="*/ 6841 w 6843"/>
              <a:gd name="T31" fmla="*/ 578 h 801"/>
              <a:gd name="T32" fmla="*/ 6834 w 6843"/>
              <a:gd name="T33" fmla="*/ 754 h 801"/>
              <a:gd name="T34" fmla="*/ 6819 w 6843"/>
              <a:gd name="T35" fmla="*/ 788 h 801"/>
              <a:gd name="T36" fmla="*/ 6784 w 6843"/>
              <a:gd name="T37" fmla="*/ 800 h 801"/>
              <a:gd name="T38" fmla="*/ 46 w 6843"/>
              <a:gd name="T39" fmla="*/ 448 h 801"/>
              <a:gd name="T40" fmla="*/ 0 w 6843"/>
              <a:gd name="T41" fmla="*/ 400 h 801"/>
              <a:gd name="T42" fmla="*/ 46 w 6843"/>
              <a:gd name="T43" fmla="*/ 353 h 801"/>
              <a:gd name="T44" fmla="*/ 6784 w 6843"/>
              <a:gd name="T45" fmla="*/ 1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43" h="801">
                <a:moveTo>
                  <a:pt x="51" y="448"/>
                </a:moveTo>
                <a:lnTo>
                  <a:pt x="51" y="353"/>
                </a:lnTo>
                <a:lnTo>
                  <a:pt x="6789" y="705"/>
                </a:lnTo>
                <a:lnTo>
                  <a:pt x="6739" y="751"/>
                </a:lnTo>
                <a:lnTo>
                  <a:pt x="6746" y="575"/>
                </a:lnTo>
                <a:lnTo>
                  <a:pt x="6747" y="400"/>
                </a:lnTo>
                <a:lnTo>
                  <a:pt x="6745" y="225"/>
                </a:lnTo>
                <a:lnTo>
                  <a:pt x="6739" y="51"/>
                </a:lnTo>
                <a:lnTo>
                  <a:pt x="6789" y="97"/>
                </a:lnTo>
                <a:lnTo>
                  <a:pt x="51" y="448"/>
                </a:lnTo>
                <a:close/>
                <a:moveTo>
                  <a:pt x="6784" y="1"/>
                </a:moveTo>
                <a:cubicBezTo>
                  <a:pt x="6797" y="0"/>
                  <a:pt x="6809" y="5"/>
                  <a:pt x="6819" y="14"/>
                </a:cubicBezTo>
                <a:cubicBezTo>
                  <a:pt x="6828" y="22"/>
                  <a:pt x="6834" y="34"/>
                  <a:pt x="6834" y="47"/>
                </a:cubicBezTo>
                <a:lnTo>
                  <a:pt x="6841" y="224"/>
                </a:lnTo>
                <a:lnTo>
                  <a:pt x="6843" y="401"/>
                </a:lnTo>
                <a:lnTo>
                  <a:pt x="6841" y="578"/>
                </a:lnTo>
                <a:lnTo>
                  <a:pt x="6834" y="754"/>
                </a:lnTo>
                <a:cubicBezTo>
                  <a:pt x="6834" y="767"/>
                  <a:pt x="6828" y="779"/>
                  <a:pt x="6819" y="788"/>
                </a:cubicBezTo>
                <a:cubicBezTo>
                  <a:pt x="6809" y="797"/>
                  <a:pt x="6797" y="801"/>
                  <a:pt x="6784" y="800"/>
                </a:cubicBezTo>
                <a:lnTo>
                  <a:pt x="46" y="448"/>
                </a:lnTo>
                <a:cubicBezTo>
                  <a:pt x="20" y="447"/>
                  <a:pt x="0" y="426"/>
                  <a:pt x="0" y="400"/>
                </a:cubicBezTo>
                <a:cubicBezTo>
                  <a:pt x="0" y="375"/>
                  <a:pt x="20" y="354"/>
                  <a:pt x="46" y="353"/>
                </a:cubicBezTo>
                <a:lnTo>
                  <a:pt x="6784" y="1"/>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 name="Freeform 8"/>
          <p:cNvSpPr>
            <a:spLocks/>
          </p:cNvSpPr>
          <p:nvPr/>
        </p:nvSpPr>
        <p:spPr bwMode="auto">
          <a:xfrm>
            <a:off x="56481" y="2348880"/>
            <a:ext cx="2603500" cy="2641600"/>
          </a:xfrm>
          <a:custGeom>
            <a:avLst/>
            <a:gdLst>
              <a:gd name="T0" fmla="*/ 6932 w 13670"/>
              <a:gd name="T1" fmla="*/ 6932 h 13865"/>
              <a:gd name="T2" fmla="*/ 13670 w 13670"/>
              <a:gd name="T3" fmla="*/ 6580 h 13865"/>
              <a:gd name="T4" fmla="*/ 6580 w 13670"/>
              <a:gd name="T5" fmla="*/ 195 h 13865"/>
              <a:gd name="T6" fmla="*/ 194 w 13670"/>
              <a:gd name="T7" fmla="*/ 7284 h 13865"/>
              <a:gd name="T8" fmla="*/ 7284 w 13670"/>
              <a:gd name="T9" fmla="*/ 13670 h 13865"/>
              <a:gd name="T10" fmla="*/ 13670 w 13670"/>
              <a:gd name="T11" fmla="*/ 7284 h 13865"/>
              <a:gd name="T12" fmla="*/ 6932 w 13670"/>
              <a:gd name="T13" fmla="*/ 6932 h 13865"/>
            </a:gdLst>
            <a:ahLst/>
            <a:cxnLst>
              <a:cxn ang="0">
                <a:pos x="T0" y="T1"/>
              </a:cxn>
              <a:cxn ang="0">
                <a:pos x="T2" y="T3"/>
              </a:cxn>
              <a:cxn ang="0">
                <a:pos x="T4" y="T5"/>
              </a:cxn>
              <a:cxn ang="0">
                <a:pos x="T6" y="T7"/>
              </a:cxn>
              <a:cxn ang="0">
                <a:pos x="T8" y="T9"/>
              </a:cxn>
              <a:cxn ang="0">
                <a:pos x="T10" y="T11"/>
              </a:cxn>
              <a:cxn ang="0">
                <a:pos x="T12" y="T13"/>
              </a:cxn>
            </a:cxnLst>
            <a:rect l="0" t="0" r="r" b="b"/>
            <a:pathLst>
              <a:path w="13670" h="13865">
                <a:moveTo>
                  <a:pt x="6932" y="6932"/>
                </a:moveTo>
                <a:lnTo>
                  <a:pt x="13670" y="6580"/>
                </a:lnTo>
                <a:cubicBezTo>
                  <a:pt x="13476" y="2859"/>
                  <a:pt x="10301" y="0"/>
                  <a:pt x="6580" y="195"/>
                </a:cubicBezTo>
                <a:cubicBezTo>
                  <a:pt x="2859" y="389"/>
                  <a:pt x="0" y="3563"/>
                  <a:pt x="194" y="7284"/>
                </a:cubicBezTo>
                <a:cubicBezTo>
                  <a:pt x="389" y="11006"/>
                  <a:pt x="3563" y="13865"/>
                  <a:pt x="7284" y="13670"/>
                </a:cubicBezTo>
                <a:cubicBezTo>
                  <a:pt x="10734" y="13490"/>
                  <a:pt x="13490" y="10734"/>
                  <a:pt x="13670" y="7284"/>
                </a:cubicBezTo>
                <a:lnTo>
                  <a:pt x="6932" y="6932"/>
                </a:lnTo>
                <a:close/>
              </a:path>
            </a:pathLst>
          </a:cu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 name="Freeform 12"/>
          <p:cNvSpPr>
            <a:spLocks/>
          </p:cNvSpPr>
          <p:nvPr/>
        </p:nvSpPr>
        <p:spPr bwMode="auto">
          <a:xfrm>
            <a:off x="1369845" y="3603750"/>
            <a:ext cx="1285875" cy="134938"/>
          </a:xfrm>
          <a:custGeom>
            <a:avLst/>
            <a:gdLst>
              <a:gd name="T0" fmla="*/ 0 w 6750"/>
              <a:gd name="T1" fmla="*/ 351 h 703"/>
              <a:gd name="T2" fmla="*/ 6738 w 6750"/>
              <a:gd name="T3" fmla="*/ 703 h 703"/>
              <a:gd name="T4" fmla="*/ 6738 w 6750"/>
              <a:gd name="T5" fmla="*/ 0 h 703"/>
              <a:gd name="T6" fmla="*/ 0 w 6750"/>
              <a:gd name="T7" fmla="*/ 351 h 703"/>
            </a:gdLst>
            <a:ahLst/>
            <a:cxnLst>
              <a:cxn ang="0">
                <a:pos x="T0" y="T1"/>
              </a:cxn>
              <a:cxn ang="0">
                <a:pos x="T2" y="T3"/>
              </a:cxn>
              <a:cxn ang="0">
                <a:pos x="T4" y="T5"/>
              </a:cxn>
              <a:cxn ang="0">
                <a:pos x="T6" y="T7"/>
              </a:cxn>
            </a:cxnLst>
            <a:rect l="0" t="0" r="r" b="b"/>
            <a:pathLst>
              <a:path w="6750" h="703">
                <a:moveTo>
                  <a:pt x="0" y="351"/>
                </a:moveTo>
                <a:lnTo>
                  <a:pt x="6738" y="703"/>
                </a:lnTo>
                <a:cubicBezTo>
                  <a:pt x="6750" y="469"/>
                  <a:pt x="6750" y="234"/>
                  <a:pt x="6738" y="0"/>
                </a:cubicBezTo>
                <a:lnTo>
                  <a:pt x="0" y="351"/>
                </a:lnTo>
                <a:close/>
              </a:path>
            </a:pathLst>
          </a:custGeom>
          <a:solidFill>
            <a:srgbClr val="92D05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 name="Rectangle 16"/>
          <p:cNvSpPr>
            <a:spLocks noChangeArrowheads="1"/>
          </p:cNvSpPr>
          <p:nvPr/>
        </p:nvSpPr>
        <p:spPr bwMode="auto">
          <a:xfrm>
            <a:off x="251520" y="5022468"/>
            <a:ext cx="24365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6682</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万人</a:t>
            </a:r>
            <a:r>
              <a:rPr kumimoji="0" lang="en-US" altLang="ja-JP" sz="2400" smtClean="0">
                <a:latin typeface="HGP創英角ﾎﾟｯﾌﾟ体" panose="040B0A00000000000000" pitchFamily="50" charset="-128"/>
                <a:ea typeface="HGP創英角ﾎﾟｯﾌﾟ体" panose="040B0A00000000000000" pitchFamily="50" charset="-128"/>
              </a:rPr>
              <a:t>(100</a:t>
            </a: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5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4" name="Freeform 37"/>
          <p:cNvSpPr>
            <a:spLocks noEditPoints="1"/>
          </p:cNvSpPr>
          <p:nvPr/>
        </p:nvSpPr>
        <p:spPr bwMode="auto">
          <a:xfrm>
            <a:off x="4536679" y="2789188"/>
            <a:ext cx="1125537" cy="1762125"/>
          </a:xfrm>
          <a:custGeom>
            <a:avLst/>
            <a:gdLst>
              <a:gd name="T0" fmla="*/ 7353 w 11824"/>
              <a:gd name="T1" fmla="*/ 18334 h 18492"/>
              <a:gd name="T2" fmla="*/ 7676 w 11824"/>
              <a:gd name="T3" fmla="*/ 17939 h 18492"/>
              <a:gd name="T4" fmla="*/ 8317 w 11824"/>
              <a:gd name="T5" fmla="*/ 17338 h 18492"/>
              <a:gd name="T6" fmla="*/ 8903 w 11824"/>
              <a:gd name="T7" fmla="*/ 16698 h 18492"/>
              <a:gd name="T8" fmla="*/ 9433 w 11824"/>
              <a:gd name="T9" fmla="*/ 16025 h 18492"/>
              <a:gd name="T10" fmla="*/ 9907 w 11824"/>
              <a:gd name="T11" fmla="*/ 15320 h 18492"/>
              <a:gd name="T12" fmla="*/ 10324 w 11824"/>
              <a:gd name="T13" fmla="*/ 14587 h 18492"/>
              <a:gd name="T14" fmla="*/ 10684 w 11824"/>
              <a:gd name="T15" fmla="*/ 13830 h 18492"/>
              <a:gd name="T16" fmla="*/ 10987 w 11824"/>
              <a:gd name="T17" fmla="*/ 13053 h 18492"/>
              <a:gd name="T18" fmla="*/ 11233 w 11824"/>
              <a:gd name="T19" fmla="*/ 12257 h 18492"/>
              <a:gd name="T20" fmla="*/ 11420 w 11824"/>
              <a:gd name="T21" fmla="*/ 11448 h 18492"/>
              <a:gd name="T22" fmla="*/ 11549 w 11824"/>
              <a:gd name="T23" fmla="*/ 10628 h 18492"/>
              <a:gd name="T24" fmla="*/ 11619 w 11824"/>
              <a:gd name="T25" fmla="*/ 9802 h 18492"/>
              <a:gd name="T26" fmla="*/ 11629 w 11824"/>
              <a:gd name="T27" fmla="*/ 8971 h 18492"/>
              <a:gd name="T28" fmla="*/ 11580 w 11824"/>
              <a:gd name="T29" fmla="*/ 8140 h 18492"/>
              <a:gd name="T30" fmla="*/ 11471 w 11824"/>
              <a:gd name="T31" fmla="*/ 7313 h 18492"/>
              <a:gd name="T32" fmla="*/ 11301 w 11824"/>
              <a:gd name="T33" fmla="*/ 6491 h 18492"/>
              <a:gd name="T34" fmla="*/ 11070 w 11824"/>
              <a:gd name="T35" fmla="*/ 5680 h 18492"/>
              <a:gd name="T36" fmla="*/ 10777 w 11824"/>
              <a:gd name="T37" fmla="*/ 4882 h 18492"/>
              <a:gd name="T38" fmla="*/ 10423 w 11824"/>
              <a:gd name="T39" fmla="*/ 4101 h 18492"/>
              <a:gd name="T40" fmla="*/ 10006 w 11824"/>
              <a:gd name="T41" fmla="*/ 3341 h 18492"/>
              <a:gd name="T42" fmla="*/ 9527 w 11824"/>
              <a:gd name="T43" fmla="*/ 2604 h 18492"/>
              <a:gd name="T44" fmla="*/ 8956 w 11824"/>
              <a:gd name="T45" fmla="*/ 1860 h 18492"/>
              <a:gd name="T46" fmla="*/ 8254 w 11824"/>
              <a:gd name="T47" fmla="*/ 1092 h 18492"/>
              <a:gd name="T48" fmla="*/ 7487 w 11824"/>
              <a:gd name="T49" fmla="*/ 391 h 18492"/>
              <a:gd name="T50" fmla="*/ 178 w 11824"/>
              <a:gd name="T51" fmla="*/ 9305 h 18492"/>
              <a:gd name="T52" fmla="*/ 7338 w 11824"/>
              <a:gd name="T53" fmla="*/ 24 h 18492"/>
              <a:gd name="T54" fmla="*/ 8139 w 11824"/>
              <a:gd name="T55" fmla="*/ 713 h 18492"/>
              <a:gd name="T56" fmla="*/ 8875 w 11824"/>
              <a:gd name="T57" fmla="*/ 1472 h 18492"/>
              <a:gd name="T58" fmla="*/ 9509 w 11824"/>
              <a:gd name="T59" fmla="*/ 2252 h 18492"/>
              <a:gd name="T60" fmla="*/ 10017 w 11824"/>
              <a:gd name="T61" fmla="*/ 2992 h 18492"/>
              <a:gd name="T62" fmla="*/ 10462 w 11824"/>
              <a:gd name="T63" fmla="*/ 3757 h 18492"/>
              <a:gd name="T64" fmla="*/ 10843 w 11824"/>
              <a:gd name="T65" fmla="*/ 4545 h 18492"/>
              <a:gd name="T66" fmla="*/ 11161 w 11824"/>
              <a:gd name="T67" fmla="*/ 5351 h 18492"/>
              <a:gd name="T68" fmla="*/ 11416 w 11824"/>
              <a:gd name="T69" fmla="*/ 6171 h 18492"/>
              <a:gd name="T70" fmla="*/ 11610 w 11824"/>
              <a:gd name="T71" fmla="*/ 7003 h 18492"/>
              <a:gd name="T72" fmla="*/ 11741 w 11824"/>
              <a:gd name="T73" fmla="*/ 7842 h 18492"/>
              <a:gd name="T74" fmla="*/ 11811 w 11824"/>
              <a:gd name="T75" fmla="*/ 8687 h 18492"/>
              <a:gd name="T76" fmla="*/ 11820 w 11824"/>
              <a:gd name="T77" fmla="*/ 9532 h 18492"/>
              <a:gd name="T78" fmla="*/ 11770 w 11824"/>
              <a:gd name="T79" fmla="*/ 10374 h 18492"/>
              <a:gd name="T80" fmla="*/ 11659 w 11824"/>
              <a:gd name="T81" fmla="*/ 11211 h 18492"/>
              <a:gd name="T82" fmla="*/ 11487 w 11824"/>
              <a:gd name="T83" fmla="*/ 12037 h 18492"/>
              <a:gd name="T84" fmla="*/ 11258 w 11824"/>
              <a:gd name="T85" fmla="*/ 12850 h 18492"/>
              <a:gd name="T86" fmla="*/ 10969 w 11824"/>
              <a:gd name="T87" fmla="*/ 13648 h 18492"/>
              <a:gd name="T88" fmla="*/ 10621 w 11824"/>
              <a:gd name="T89" fmla="*/ 14425 h 18492"/>
              <a:gd name="T90" fmla="*/ 10216 w 11824"/>
              <a:gd name="T91" fmla="*/ 15178 h 18492"/>
              <a:gd name="T92" fmla="*/ 9754 w 11824"/>
              <a:gd name="T93" fmla="*/ 15904 h 18492"/>
              <a:gd name="T94" fmla="*/ 9233 w 11824"/>
              <a:gd name="T95" fmla="*/ 16601 h 18492"/>
              <a:gd name="T96" fmla="*/ 8657 w 11824"/>
              <a:gd name="T97" fmla="*/ 17262 h 18492"/>
              <a:gd name="T98" fmla="*/ 8024 w 11824"/>
              <a:gd name="T99" fmla="*/ 17886 h 18492"/>
              <a:gd name="T100" fmla="*/ 7338 w 11824"/>
              <a:gd name="T101" fmla="*/ 18468 h 18492"/>
              <a:gd name="T102" fmla="*/ 27 w 11824"/>
              <a:gd name="T103" fmla="*/ 9305 h 18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24" h="18492">
                <a:moveTo>
                  <a:pt x="178" y="9305"/>
                </a:moveTo>
                <a:lnTo>
                  <a:pt x="178" y="9186"/>
                </a:lnTo>
                <a:lnTo>
                  <a:pt x="7353" y="18334"/>
                </a:lnTo>
                <a:lnTo>
                  <a:pt x="7217" y="18319"/>
                </a:lnTo>
                <a:lnTo>
                  <a:pt x="7451" y="18131"/>
                </a:lnTo>
                <a:lnTo>
                  <a:pt x="7676" y="17939"/>
                </a:lnTo>
                <a:lnTo>
                  <a:pt x="7897" y="17743"/>
                </a:lnTo>
                <a:lnTo>
                  <a:pt x="8110" y="17543"/>
                </a:lnTo>
                <a:lnTo>
                  <a:pt x="8317" y="17338"/>
                </a:lnTo>
                <a:lnTo>
                  <a:pt x="8518" y="17129"/>
                </a:lnTo>
                <a:lnTo>
                  <a:pt x="8714" y="16916"/>
                </a:lnTo>
                <a:lnTo>
                  <a:pt x="8903" y="16698"/>
                </a:lnTo>
                <a:lnTo>
                  <a:pt x="9086" y="16478"/>
                </a:lnTo>
                <a:lnTo>
                  <a:pt x="9262" y="16253"/>
                </a:lnTo>
                <a:lnTo>
                  <a:pt x="9433" y="16025"/>
                </a:lnTo>
                <a:lnTo>
                  <a:pt x="9597" y="15793"/>
                </a:lnTo>
                <a:lnTo>
                  <a:pt x="9755" y="15558"/>
                </a:lnTo>
                <a:lnTo>
                  <a:pt x="9907" y="15320"/>
                </a:lnTo>
                <a:lnTo>
                  <a:pt x="10051" y="15079"/>
                </a:lnTo>
                <a:lnTo>
                  <a:pt x="10191" y="14835"/>
                </a:lnTo>
                <a:lnTo>
                  <a:pt x="10324" y="14587"/>
                </a:lnTo>
                <a:lnTo>
                  <a:pt x="10450" y="14338"/>
                </a:lnTo>
                <a:lnTo>
                  <a:pt x="10570" y="14085"/>
                </a:lnTo>
                <a:lnTo>
                  <a:pt x="10684" y="13830"/>
                </a:lnTo>
                <a:lnTo>
                  <a:pt x="10792" y="13573"/>
                </a:lnTo>
                <a:lnTo>
                  <a:pt x="10892" y="13315"/>
                </a:lnTo>
                <a:lnTo>
                  <a:pt x="10987" y="13053"/>
                </a:lnTo>
                <a:lnTo>
                  <a:pt x="11075" y="12789"/>
                </a:lnTo>
                <a:lnTo>
                  <a:pt x="11158" y="12524"/>
                </a:lnTo>
                <a:lnTo>
                  <a:pt x="11233" y="12257"/>
                </a:lnTo>
                <a:lnTo>
                  <a:pt x="11301" y="11990"/>
                </a:lnTo>
                <a:lnTo>
                  <a:pt x="11364" y="11719"/>
                </a:lnTo>
                <a:lnTo>
                  <a:pt x="11420" y="11448"/>
                </a:lnTo>
                <a:lnTo>
                  <a:pt x="11470" y="11176"/>
                </a:lnTo>
                <a:lnTo>
                  <a:pt x="11513" y="10903"/>
                </a:lnTo>
                <a:lnTo>
                  <a:pt x="11549" y="10628"/>
                </a:lnTo>
                <a:lnTo>
                  <a:pt x="11579" y="10353"/>
                </a:lnTo>
                <a:lnTo>
                  <a:pt x="11602" y="10078"/>
                </a:lnTo>
                <a:lnTo>
                  <a:pt x="11619" y="9802"/>
                </a:lnTo>
                <a:lnTo>
                  <a:pt x="11629" y="9525"/>
                </a:lnTo>
                <a:lnTo>
                  <a:pt x="11632" y="9247"/>
                </a:lnTo>
                <a:lnTo>
                  <a:pt x="11629" y="8971"/>
                </a:lnTo>
                <a:lnTo>
                  <a:pt x="11620" y="8694"/>
                </a:lnTo>
                <a:lnTo>
                  <a:pt x="11604" y="8416"/>
                </a:lnTo>
                <a:lnTo>
                  <a:pt x="11580" y="8140"/>
                </a:lnTo>
                <a:lnTo>
                  <a:pt x="11550" y="7863"/>
                </a:lnTo>
                <a:lnTo>
                  <a:pt x="11514" y="7587"/>
                </a:lnTo>
                <a:lnTo>
                  <a:pt x="11471" y="7313"/>
                </a:lnTo>
                <a:lnTo>
                  <a:pt x="11421" y="7038"/>
                </a:lnTo>
                <a:lnTo>
                  <a:pt x="11364" y="6764"/>
                </a:lnTo>
                <a:lnTo>
                  <a:pt x="11301" y="6491"/>
                </a:lnTo>
                <a:lnTo>
                  <a:pt x="11231" y="6220"/>
                </a:lnTo>
                <a:lnTo>
                  <a:pt x="11153" y="5949"/>
                </a:lnTo>
                <a:lnTo>
                  <a:pt x="11070" y="5680"/>
                </a:lnTo>
                <a:lnTo>
                  <a:pt x="10979" y="5412"/>
                </a:lnTo>
                <a:lnTo>
                  <a:pt x="10881" y="5147"/>
                </a:lnTo>
                <a:lnTo>
                  <a:pt x="10777" y="4882"/>
                </a:lnTo>
                <a:lnTo>
                  <a:pt x="10666" y="4620"/>
                </a:lnTo>
                <a:lnTo>
                  <a:pt x="10548" y="4359"/>
                </a:lnTo>
                <a:lnTo>
                  <a:pt x="10423" y="4101"/>
                </a:lnTo>
                <a:lnTo>
                  <a:pt x="10291" y="3845"/>
                </a:lnTo>
                <a:lnTo>
                  <a:pt x="10152" y="3592"/>
                </a:lnTo>
                <a:lnTo>
                  <a:pt x="10006" y="3341"/>
                </a:lnTo>
                <a:lnTo>
                  <a:pt x="9854" y="3093"/>
                </a:lnTo>
                <a:lnTo>
                  <a:pt x="9694" y="2847"/>
                </a:lnTo>
                <a:lnTo>
                  <a:pt x="9527" y="2604"/>
                </a:lnTo>
                <a:lnTo>
                  <a:pt x="9354" y="2365"/>
                </a:lnTo>
                <a:lnTo>
                  <a:pt x="9173" y="2128"/>
                </a:lnTo>
                <a:lnTo>
                  <a:pt x="8956" y="1860"/>
                </a:lnTo>
                <a:lnTo>
                  <a:pt x="8730" y="1597"/>
                </a:lnTo>
                <a:lnTo>
                  <a:pt x="8496" y="1341"/>
                </a:lnTo>
                <a:lnTo>
                  <a:pt x="8254" y="1092"/>
                </a:lnTo>
                <a:lnTo>
                  <a:pt x="8006" y="851"/>
                </a:lnTo>
                <a:lnTo>
                  <a:pt x="7750" y="617"/>
                </a:lnTo>
                <a:lnTo>
                  <a:pt x="7487" y="391"/>
                </a:lnTo>
                <a:lnTo>
                  <a:pt x="7217" y="173"/>
                </a:lnTo>
                <a:lnTo>
                  <a:pt x="7353" y="158"/>
                </a:lnTo>
                <a:lnTo>
                  <a:pt x="178" y="9305"/>
                </a:lnTo>
                <a:close/>
                <a:moveTo>
                  <a:pt x="7202" y="39"/>
                </a:moveTo>
                <a:cubicBezTo>
                  <a:pt x="7218" y="19"/>
                  <a:pt x="7241" y="6"/>
                  <a:pt x="7267" y="3"/>
                </a:cubicBezTo>
                <a:cubicBezTo>
                  <a:pt x="7292" y="0"/>
                  <a:pt x="7318" y="8"/>
                  <a:pt x="7338" y="24"/>
                </a:cubicBezTo>
                <a:lnTo>
                  <a:pt x="7612" y="246"/>
                </a:lnTo>
                <a:lnTo>
                  <a:pt x="7879" y="476"/>
                </a:lnTo>
                <a:lnTo>
                  <a:pt x="8139" y="713"/>
                </a:lnTo>
                <a:lnTo>
                  <a:pt x="8392" y="959"/>
                </a:lnTo>
                <a:lnTo>
                  <a:pt x="8637" y="1212"/>
                </a:lnTo>
                <a:lnTo>
                  <a:pt x="8875" y="1472"/>
                </a:lnTo>
                <a:lnTo>
                  <a:pt x="9105" y="1739"/>
                </a:lnTo>
                <a:lnTo>
                  <a:pt x="9326" y="2011"/>
                </a:lnTo>
                <a:lnTo>
                  <a:pt x="9509" y="2252"/>
                </a:lnTo>
                <a:lnTo>
                  <a:pt x="9686" y="2495"/>
                </a:lnTo>
                <a:lnTo>
                  <a:pt x="9855" y="2742"/>
                </a:lnTo>
                <a:lnTo>
                  <a:pt x="10017" y="2992"/>
                </a:lnTo>
                <a:lnTo>
                  <a:pt x="10172" y="3244"/>
                </a:lnTo>
                <a:lnTo>
                  <a:pt x="10321" y="3499"/>
                </a:lnTo>
                <a:lnTo>
                  <a:pt x="10462" y="3757"/>
                </a:lnTo>
                <a:lnTo>
                  <a:pt x="10596" y="4018"/>
                </a:lnTo>
                <a:lnTo>
                  <a:pt x="10723" y="4280"/>
                </a:lnTo>
                <a:lnTo>
                  <a:pt x="10843" y="4545"/>
                </a:lnTo>
                <a:lnTo>
                  <a:pt x="10956" y="4811"/>
                </a:lnTo>
                <a:lnTo>
                  <a:pt x="11062" y="5080"/>
                </a:lnTo>
                <a:lnTo>
                  <a:pt x="11161" y="5351"/>
                </a:lnTo>
                <a:lnTo>
                  <a:pt x="11253" y="5623"/>
                </a:lnTo>
                <a:lnTo>
                  <a:pt x="11338" y="5896"/>
                </a:lnTo>
                <a:lnTo>
                  <a:pt x="11416" y="6171"/>
                </a:lnTo>
                <a:lnTo>
                  <a:pt x="11488" y="6448"/>
                </a:lnTo>
                <a:lnTo>
                  <a:pt x="11552" y="6725"/>
                </a:lnTo>
                <a:lnTo>
                  <a:pt x="11610" y="7003"/>
                </a:lnTo>
                <a:lnTo>
                  <a:pt x="11660" y="7282"/>
                </a:lnTo>
                <a:lnTo>
                  <a:pt x="11705" y="7562"/>
                </a:lnTo>
                <a:lnTo>
                  <a:pt x="11741" y="7842"/>
                </a:lnTo>
                <a:lnTo>
                  <a:pt x="11771" y="8123"/>
                </a:lnTo>
                <a:lnTo>
                  <a:pt x="11795" y="8405"/>
                </a:lnTo>
                <a:lnTo>
                  <a:pt x="11811" y="8687"/>
                </a:lnTo>
                <a:lnTo>
                  <a:pt x="11821" y="8968"/>
                </a:lnTo>
                <a:lnTo>
                  <a:pt x="11824" y="9250"/>
                </a:lnTo>
                <a:lnTo>
                  <a:pt x="11820" y="9532"/>
                </a:lnTo>
                <a:lnTo>
                  <a:pt x="11810" y="9813"/>
                </a:lnTo>
                <a:lnTo>
                  <a:pt x="11793" y="10093"/>
                </a:lnTo>
                <a:lnTo>
                  <a:pt x="11770" y="10374"/>
                </a:lnTo>
                <a:lnTo>
                  <a:pt x="11740" y="10653"/>
                </a:lnTo>
                <a:lnTo>
                  <a:pt x="11702" y="10932"/>
                </a:lnTo>
                <a:lnTo>
                  <a:pt x="11659" y="11211"/>
                </a:lnTo>
                <a:lnTo>
                  <a:pt x="11608" y="11487"/>
                </a:lnTo>
                <a:lnTo>
                  <a:pt x="11551" y="11762"/>
                </a:lnTo>
                <a:lnTo>
                  <a:pt x="11487" y="12037"/>
                </a:lnTo>
                <a:lnTo>
                  <a:pt x="11418" y="12310"/>
                </a:lnTo>
                <a:lnTo>
                  <a:pt x="11341" y="12581"/>
                </a:lnTo>
                <a:lnTo>
                  <a:pt x="11258" y="12850"/>
                </a:lnTo>
                <a:lnTo>
                  <a:pt x="11168" y="13118"/>
                </a:lnTo>
                <a:lnTo>
                  <a:pt x="11071" y="13384"/>
                </a:lnTo>
                <a:lnTo>
                  <a:pt x="10969" y="13648"/>
                </a:lnTo>
                <a:lnTo>
                  <a:pt x="10859" y="13909"/>
                </a:lnTo>
                <a:lnTo>
                  <a:pt x="10743" y="14168"/>
                </a:lnTo>
                <a:lnTo>
                  <a:pt x="10621" y="14425"/>
                </a:lnTo>
                <a:lnTo>
                  <a:pt x="10493" y="14678"/>
                </a:lnTo>
                <a:lnTo>
                  <a:pt x="10358" y="14930"/>
                </a:lnTo>
                <a:lnTo>
                  <a:pt x="10216" y="15178"/>
                </a:lnTo>
                <a:lnTo>
                  <a:pt x="10068" y="15423"/>
                </a:lnTo>
                <a:lnTo>
                  <a:pt x="9914" y="15665"/>
                </a:lnTo>
                <a:lnTo>
                  <a:pt x="9754" y="15904"/>
                </a:lnTo>
                <a:lnTo>
                  <a:pt x="9586" y="16140"/>
                </a:lnTo>
                <a:lnTo>
                  <a:pt x="9413" y="16372"/>
                </a:lnTo>
                <a:lnTo>
                  <a:pt x="9233" y="16601"/>
                </a:lnTo>
                <a:lnTo>
                  <a:pt x="9048" y="16825"/>
                </a:lnTo>
                <a:lnTo>
                  <a:pt x="8855" y="17045"/>
                </a:lnTo>
                <a:lnTo>
                  <a:pt x="8657" y="17262"/>
                </a:lnTo>
                <a:lnTo>
                  <a:pt x="8452" y="17475"/>
                </a:lnTo>
                <a:lnTo>
                  <a:pt x="8241" y="17682"/>
                </a:lnTo>
                <a:lnTo>
                  <a:pt x="8024" y="17886"/>
                </a:lnTo>
                <a:lnTo>
                  <a:pt x="7801" y="18086"/>
                </a:lnTo>
                <a:lnTo>
                  <a:pt x="7572" y="18280"/>
                </a:lnTo>
                <a:lnTo>
                  <a:pt x="7338" y="18468"/>
                </a:lnTo>
                <a:cubicBezTo>
                  <a:pt x="7318" y="18484"/>
                  <a:pt x="7292" y="18492"/>
                  <a:pt x="7267" y="18489"/>
                </a:cubicBezTo>
                <a:cubicBezTo>
                  <a:pt x="7241" y="18486"/>
                  <a:pt x="7218" y="18473"/>
                  <a:pt x="7202" y="18453"/>
                </a:cubicBezTo>
                <a:lnTo>
                  <a:pt x="27" y="9305"/>
                </a:lnTo>
                <a:cubicBezTo>
                  <a:pt x="0" y="9270"/>
                  <a:pt x="0" y="9221"/>
                  <a:pt x="27" y="9186"/>
                </a:cubicBezTo>
                <a:lnTo>
                  <a:pt x="7202" y="39"/>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cxnSp>
        <p:nvCxnSpPr>
          <p:cNvPr id="15" name="直線コネクタ 14"/>
          <p:cNvCxnSpPr>
            <a:stCxn id="11" idx="1"/>
            <a:endCxn id="20" idx="2"/>
          </p:cNvCxnSpPr>
          <p:nvPr/>
        </p:nvCxnSpPr>
        <p:spPr>
          <a:xfrm flipV="1">
            <a:off x="2659981" y="2986764"/>
            <a:ext cx="1014209" cy="615757"/>
          </a:xfrm>
          <a:prstGeom prst="line">
            <a:avLst/>
          </a:prstGeom>
          <a:ln w="381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a:stCxn id="11" idx="5"/>
            <a:endCxn id="20" idx="3"/>
          </p:cNvCxnSpPr>
          <p:nvPr/>
        </p:nvCxnSpPr>
        <p:spPr>
          <a:xfrm>
            <a:off x="2659981" y="3736649"/>
            <a:ext cx="1202122" cy="806083"/>
          </a:xfrm>
          <a:prstGeom prst="line">
            <a:avLst/>
          </a:prstGeom>
          <a:ln w="38100">
            <a:solidFill>
              <a:srgbClr val="92D050"/>
            </a:solidFill>
          </a:ln>
        </p:spPr>
        <p:style>
          <a:lnRef idx="1">
            <a:schemeClr val="accent1"/>
          </a:lnRef>
          <a:fillRef idx="0">
            <a:schemeClr val="accent1"/>
          </a:fillRef>
          <a:effectRef idx="0">
            <a:schemeClr val="accent1"/>
          </a:effectRef>
          <a:fontRef idx="minor">
            <a:schemeClr val="tx1"/>
          </a:fontRef>
        </p:style>
      </p:cxnSp>
      <p:sp>
        <p:nvSpPr>
          <p:cNvPr id="17" name="Rectangle 16"/>
          <p:cNvSpPr>
            <a:spLocks noChangeArrowheads="1"/>
          </p:cNvSpPr>
          <p:nvPr/>
        </p:nvSpPr>
        <p:spPr bwMode="auto">
          <a:xfrm>
            <a:off x="3707904" y="5013176"/>
            <a:ext cx="18354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111</a:t>
            </a:r>
            <a:r>
              <a:rPr kumimoji="0" lang="ja-JP" altLang="en-US" sz="2400" smtClean="0">
                <a:latin typeface="HGP創英角ﾎﾟｯﾌﾟ体" panose="040B0A00000000000000" pitchFamily="50" charset="-128"/>
                <a:ea typeface="HGP創英角ﾎﾟｯﾌﾟ体" panose="040B0A00000000000000" pitchFamily="50" charset="-128"/>
              </a:rPr>
              <a:t>万人</a:t>
            </a:r>
            <a:r>
              <a:rPr kumimoji="0" lang="en-US" altLang="ja-JP" sz="2400" smtClean="0">
                <a:latin typeface="HGP創英角ﾎﾟｯﾌﾟ体" panose="040B0A00000000000000" pitchFamily="50" charset="-128"/>
                <a:ea typeface="HGP創英角ﾎﾟｯﾌﾟ体" panose="040B0A00000000000000" pitchFamily="50" charset="-128"/>
              </a:rPr>
              <a:t>(</a:t>
            </a: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5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8" name="Freeform 33"/>
          <p:cNvSpPr>
            <a:spLocks noEditPoints="1"/>
          </p:cNvSpPr>
          <p:nvPr/>
        </p:nvSpPr>
        <p:spPr bwMode="auto">
          <a:xfrm>
            <a:off x="3428604" y="2554238"/>
            <a:ext cx="1809750" cy="2233613"/>
          </a:xfrm>
          <a:custGeom>
            <a:avLst/>
            <a:gdLst>
              <a:gd name="T0" fmla="*/ 18361 w 18996"/>
              <a:gd name="T1" fmla="*/ 2296 h 23444"/>
              <a:gd name="T2" fmla="*/ 16864 w 18996"/>
              <a:gd name="T3" fmla="*/ 1401 h 23444"/>
              <a:gd name="T4" fmla="*/ 15286 w 18996"/>
              <a:gd name="T5" fmla="*/ 754 h 23444"/>
              <a:gd name="T6" fmla="*/ 13654 w 18996"/>
              <a:gd name="T7" fmla="*/ 354 h 23444"/>
              <a:gd name="T8" fmla="*/ 11995 w 18996"/>
              <a:gd name="T9" fmla="*/ 195 h 23444"/>
              <a:gd name="T10" fmla="*/ 10338 w 18996"/>
              <a:gd name="T11" fmla="*/ 276 h 23444"/>
              <a:gd name="T12" fmla="*/ 8708 w 18996"/>
              <a:gd name="T13" fmla="*/ 593 h 23444"/>
              <a:gd name="T14" fmla="*/ 7136 w 18996"/>
              <a:gd name="T15" fmla="*/ 1142 h 23444"/>
              <a:gd name="T16" fmla="*/ 5646 w 18996"/>
              <a:gd name="T17" fmla="*/ 1920 h 23444"/>
              <a:gd name="T18" fmla="*/ 4267 w 18996"/>
              <a:gd name="T19" fmla="*/ 2924 h 23444"/>
              <a:gd name="T20" fmla="*/ 3026 w 18996"/>
              <a:gd name="T21" fmla="*/ 4150 h 23444"/>
              <a:gd name="T22" fmla="*/ 1969 w 18996"/>
              <a:gd name="T23" fmla="*/ 5573 h 23444"/>
              <a:gd name="T24" fmla="*/ 1157 w 18996"/>
              <a:gd name="T25" fmla="*/ 7100 h 23444"/>
              <a:gd name="T26" fmla="*/ 593 w 18996"/>
              <a:gd name="T27" fmla="*/ 8699 h 23444"/>
              <a:gd name="T28" fmla="*/ 274 w 18996"/>
              <a:gd name="T29" fmla="*/ 10343 h 23444"/>
              <a:gd name="T30" fmla="*/ 195 w 18996"/>
              <a:gd name="T31" fmla="*/ 12004 h 23444"/>
              <a:gd name="T32" fmla="*/ 355 w 18996"/>
              <a:gd name="T33" fmla="*/ 13655 h 23444"/>
              <a:gd name="T34" fmla="*/ 750 w 18996"/>
              <a:gd name="T35" fmla="*/ 15268 h 23444"/>
              <a:gd name="T36" fmla="*/ 1375 w 18996"/>
              <a:gd name="T37" fmla="*/ 16815 h 23444"/>
              <a:gd name="T38" fmla="*/ 2229 w 18996"/>
              <a:gd name="T39" fmla="*/ 18271 h 23444"/>
              <a:gd name="T40" fmla="*/ 3307 w 18996"/>
              <a:gd name="T41" fmla="*/ 19606 h 23444"/>
              <a:gd name="T42" fmla="*/ 4607 w 18996"/>
              <a:gd name="T43" fmla="*/ 20793 h 23444"/>
              <a:gd name="T44" fmla="*/ 7116 w 18996"/>
              <a:gd name="T45" fmla="*/ 22293 h 23444"/>
              <a:gd name="T46" fmla="*/ 9846 w 18996"/>
              <a:gd name="T47" fmla="*/ 23099 h 23444"/>
              <a:gd name="T48" fmla="*/ 12667 w 18996"/>
              <a:gd name="T49" fmla="*/ 23214 h 23444"/>
              <a:gd name="T50" fmla="*/ 15441 w 18996"/>
              <a:gd name="T51" fmla="*/ 22638 h 23444"/>
              <a:gd name="T52" fmla="*/ 18038 w 18996"/>
              <a:gd name="T53" fmla="*/ 21370 h 23444"/>
              <a:gd name="T54" fmla="*/ 18993 w 18996"/>
              <a:gd name="T55" fmla="*/ 20883 h 23444"/>
              <a:gd name="T56" fmla="*/ 16851 w 18996"/>
              <a:gd name="T57" fmla="*/ 22265 h 23444"/>
              <a:gd name="T58" fmla="*/ 14103 w 18996"/>
              <a:gd name="T59" fmla="*/ 23201 h 23444"/>
              <a:gd name="T60" fmla="*/ 11242 w 18996"/>
              <a:gd name="T61" fmla="*/ 23434 h 23444"/>
              <a:gd name="T62" fmla="*/ 8403 w 18996"/>
              <a:gd name="T63" fmla="*/ 22966 h 23444"/>
              <a:gd name="T64" fmla="*/ 5724 w 18996"/>
              <a:gd name="T65" fmla="*/ 21794 h 23444"/>
              <a:gd name="T66" fmla="*/ 3798 w 18996"/>
              <a:gd name="T67" fmla="*/ 20359 h 23444"/>
              <a:gd name="T68" fmla="*/ 2589 w 18996"/>
              <a:gd name="T69" fmla="*/ 19073 h 23444"/>
              <a:gd name="T70" fmla="*/ 1607 w 18996"/>
              <a:gd name="T71" fmla="*/ 17651 h 23444"/>
              <a:gd name="T72" fmla="*/ 855 w 18996"/>
              <a:gd name="T73" fmla="*/ 16121 h 23444"/>
              <a:gd name="T74" fmla="*/ 337 w 18996"/>
              <a:gd name="T75" fmla="*/ 14511 h 23444"/>
              <a:gd name="T76" fmla="*/ 55 w 18996"/>
              <a:gd name="T77" fmla="*/ 12849 h 23444"/>
              <a:gd name="T78" fmla="*/ 14 w 18996"/>
              <a:gd name="T79" fmla="*/ 11162 h 23444"/>
              <a:gd name="T80" fmla="*/ 215 w 18996"/>
              <a:gd name="T81" fmla="*/ 9478 h 23444"/>
              <a:gd name="T82" fmla="*/ 664 w 18996"/>
              <a:gd name="T83" fmla="*/ 7826 h 23444"/>
              <a:gd name="T84" fmla="*/ 1363 w 18996"/>
              <a:gd name="T85" fmla="*/ 6233 h 23444"/>
              <a:gd name="T86" fmla="*/ 2316 w 18996"/>
              <a:gd name="T87" fmla="*/ 4729 h 23444"/>
              <a:gd name="T88" fmla="*/ 3495 w 18996"/>
              <a:gd name="T89" fmla="*/ 3370 h 23444"/>
              <a:gd name="T90" fmla="*/ 4830 w 18996"/>
              <a:gd name="T91" fmla="*/ 2237 h 23444"/>
              <a:gd name="T92" fmla="*/ 6292 w 18996"/>
              <a:gd name="T93" fmla="*/ 1331 h 23444"/>
              <a:gd name="T94" fmla="*/ 7852 w 18996"/>
              <a:gd name="T95" fmla="*/ 656 h 23444"/>
              <a:gd name="T96" fmla="*/ 9483 w 18996"/>
              <a:gd name="T97" fmla="*/ 216 h 23444"/>
              <a:gd name="T98" fmla="*/ 11158 w 18996"/>
              <a:gd name="T99" fmla="*/ 15 h 23444"/>
              <a:gd name="T100" fmla="*/ 12847 w 18996"/>
              <a:gd name="T101" fmla="*/ 54 h 23444"/>
              <a:gd name="T102" fmla="*/ 14524 w 18996"/>
              <a:gd name="T103" fmla="*/ 338 h 23444"/>
              <a:gd name="T104" fmla="*/ 16159 w 18996"/>
              <a:gd name="T105" fmla="*/ 870 h 23444"/>
              <a:gd name="T106" fmla="*/ 17725 w 18996"/>
              <a:gd name="T107" fmla="*/ 1654 h 23444"/>
              <a:gd name="T108" fmla="*/ 18993 w 18996"/>
              <a:gd name="T109" fmla="*/ 2563 h 23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996" h="23444">
                <a:moveTo>
                  <a:pt x="11647" y="11782"/>
                </a:moveTo>
                <a:cubicBezTo>
                  <a:pt x="11620" y="11747"/>
                  <a:pt x="11620" y="11698"/>
                  <a:pt x="11647" y="11663"/>
                </a:cubicBezTo>
                <a:lnTo>
                  <a:pt x="18822" y="2516"/>
                </a:lnTo>
                <a:lnTo>
                  <a:pt x="18839" y="2652"/>
                </a:lnTo>
                <a:lnTo>
                  <a:pt x="18601" y="2470"/>
                </a:lnTo>
                <a:lnTo>
                  <a:pt x="18361" y="2296"/>
                </a:lnTo>
                <a:lnTo>
                  <a:pt x="18118" y="2130"/>
                </a:lnTo>
                <a:lnTo>
                  <a:pt x="17873" y="1970"/>
                </a:lnTo>
                <a:lnTo>
                  <a:pt x="17624" y="1817"/>
                </a:lnTo>
                <a:lnTo>
                  <a:pt x="17373" y="1671"/>
                </a:lnTo>
                <a:lnTo>
                  <a:pt x="17120" y="1533"/>
                </a:lnTo>
                <a:lnTo>
                  <a:pt x="16864" y="1401"/>
                </a:lnTo>
                <a:lnTo>
                  <a:pt x="16606" y="1276"/>
                </a:lnTo>
                <a:lnTo>
                  <a:pt x="16346" y="1158"/>
                </a:lnTo>
                <a:lnTo>
                  <a:pt x="16084" y="1047"/>
                </a:lnTo>
                <a:lnTo>
                  <a:pt x="15819" y="942"/>
                </a:lnTo>
                <a:lnTo>
                  <a:pt x="15553" y="845"/>
                </a:lnTo>
                <a:lnTo>
                  <a:pt x="15286" y="754"/>
                </a:lnTo>
                <a:lnTo>
                  <a:pt x="15017" y="670"/>
                </a:lnTo>
                <a:lnTo>
                  <a:pt x="14747" y="594"/>
                </a:lnTo>
                <a:lnTo>
                  <a:pt x="14475" y="523"/>
                </a:lnTo>
                <a:lnTo>
                  <a:pt x="14203" y="460"/>
                </a:lnTo>
                <a:lnTo>
                  <a:pt x="13929" y="403"/>
                </a:lnTo>
                <a:lnTo>
                  <a:pt x="13654" y="354"/>
                </a:lnTo>
                <a:lnTo>
                  <a:pt x="13378" y="310"/>
                </a:lnTo>
                <a:lnTo>
                  <a:pt x="13103" y="275"/>
                </a:lnTo>
                <a:lnTo>
                  <a:pt x="12826" y="245"/>
                </a:lnTo>
                <a:lnTo>
                  <a:pt x="12549" y="221"/>
                </a:lnTo>
                <a:lnTo>
                  <a:pt x="12273" y="205"/>
                </a:lnTo>
                <a:lnTo>
                  <a:pt x="11995" y="195"/>
                </a:lnTo>
                <a:lnTo>
                  <a:pt x="11718" y="192"/>
                </a:lnTo>
                <a:lnTo>
                  <a:pt x="11442" y="196"/>
                </a:lnTo>
                <a:lnTo>
                  <a:pt x="11165" y="206"/>
                </a:lnTo>
                <a:lnTo>
                  <a:pt x="10888" y="223"/>
                </a:lnTo>
                <a:lnTo>
                  <a:pt x="10612" y="246"/>
                </a:lnTo>
                <a:lnTo>
                  <a:pt x="10338" y="276"/>
                </a:lnTo>
                <a:lnTo>
                  <a:pt x="10063" y="313"/>
                </a:lnTo>
                <a:lnTo>
                  <a:pt x="9790" y="355"/>
                </a:lnTo>
                <a:lnTo>
                  <a:pt x="9518" y="405"/>
                </a:lnTo>
                <a:lnTo>
                  <a:pt x="9247" y="461"/>
                </a:lnTo>
                <a:lnTo>
                  <a:pt x="8977" y="524"/>
                </a:lnTo>
                <a:lnTo>
                  <a:pt x="8708" y="593"/>
                </a:lnTo>
                <a:lnTo>
                  <a:pt x="8442" y="668"/>
                </a:lnTo>
                <a:lnTo>
                  <a:pt x="8177" y="750"/>
                </a:lnTo>
                <a:lnTo>
                  <a:pt x="7913" y="839"/>
                </a:lnTo>
                <a:lnTo>
                  <a:pt x="7652" y="933"/>
                </a:lnTo>
                <a:lnTo>
                  <a:pt x="7392" y="1034"/>
                </a:lnTo>
                <a:lnTo>
                  <a:pt x="7136" y="1142"/>
                </a:lnTo>
                <a:lnTo>
                  <a:pt x="6880" y="1255"/>
                </a:lnTo>
                <a:lnTo>
                  <a:pt x="6629" y="1376"/>
                </a:lnTo>
                <a:lnTo>
                  <a:pt x="6379" y="1502"/>
                </a:lnTo>
                <a:lnTo>
                  <a:pt x="6132" y="1635"/>
                </a:lnTo>
                <a:lnTo>
                  <a:pt x="5887" y="1774"/>
                </a:lnTo>
                <a:lnTo>
                  <a:pt x="5646" y="1920"/>
                </a:lnTo>
                <a:lnTo>
                  <a:pt x="5408" y="2071"/>
                </a:lnTo>
                <a:lnTo>
                  <a:pt x="5173" y="2229"/>
                </a:lnTo>
                <a:lnTo>
                  <a:pt x="4941" y="2394"/>
                </a:lnTo>
                <a:lnTo>
                  <a:pt x="4713" y="2564"/>
                </a:lnTo>
                <a:lnTo>
                  <a:pt x="4488" y="2741"/>
                </a:lnTo>
                <a:lnTo>
                  <a:pt x="4267" y="2924"/>
                </a:lnTo>
                <a:lnTo>
                  <a:pt x="4050" y="3113"/>
                </a:lnTo>
                <a:lnTo>
                  <a:pt x="3836" y="3307"/>
                </a:lnTo>
                <a:lnTo>
                  <a:pt x="3628" y="3508"/>
                </a:lnTo>
                <a:lnTo>
                  <a:pt x="3423" y="3717"/>
                </a:lnTo>
                <a:lnTo>
                  <a:pt x="3222" y="3930"/>
                </a:lnTo>
                <a:lnTo>
                  <a:pt x="3026" y="4150"/>
                </a:lnTo>
                <a:lnTo>
                  <a:pt x="2835" y="4375"/>
                </a:lnTo>
                <a:lnTo>
                  <a:pt x="2648" y="4608"/>
                </a:lnTo>
                <a:lnTo>
                  <a:pt x="2469" y="4844"/>
                </a:lnTo>
                <a:lnTo>
                  <a:pt x="2295" y="5085"/>
                </a:lnTo>
                <a:lnTo>
                  <a:pt x="2129" y="5328"/>
                </a:lnTo>
                <a:lnTo>
                  <a:pt x="1969" y="5573"/>
                </a:lnTo>
                <a:lnTo>
                  <a:pt x="1816" y="5822"/>
                </a:lnTo>
                <a:lnTo>
                  <a:pt x="1670" y="6073"/>
                </a:lnTo>
                <a:lnTo>
                  <a:pt x="1532" y="6326"/>
                </a:lnTo>
                <a:lnTo>
                  <a:pt x="1400" y="6581"/>
                </a:lnTo>
                <a:lnTo>
                  <a:pt x="1275" y="6840"/>
                </a:lnTo>
                <a:lnTo>
                  <a:pt x="1157" y="7100"/>
                </a:lnTo>
                <a:lnTo>
                  <a:pt x="1046" y="7362"/>
                </a:lnTo>
                <a:lnTo>
                  <a:pt x="942" y="7627"/>
                </a:lnTo>
                <a:lnTo>
                  <a:pt x="845" y="7892"/>
                </a:lnTo>
                <a:lnTo>
                  <a:pt x="753" y="8160"/>
                </a:lnTo>
                <a:lnTo>
                  <a:pt x="670" y="8429"/>
                </a:lnTo>
                <a:lnTo>
                  <a:pt x="593" y="8699"/>
                </a:lnTo>
                <a:lnTo>
                  <a:pt x="523" y="8970"/>
                </a:lnTo>
                <a:lnTo>
                  <a:pt x="460" y="9243"/>
                </a:lnTo>
                <a:lnTo>
                  <a:pt x="403" y="9517"/>
                </a:lnTo>
                <a:lnTo>
                  <a:pt x="353" y="9792"/>
                </a:lnTo>
                <a:lnTo>
                  <a:pt x="310" y="10067"/>
                </a:lnTo>
                <a:lnTo>
                  <a:pt x="274" y="10343"/>
                </a:lnTo>
                <a:lnTo>
                  <a:pt x="244" y="10620"/>
                </a:lnTo>
                <a:lnTo>
                  <a:pt x="221" y="10896"/>
                </a:lnTo>
                <a:lnTo>
                  <a:pt x="205" y="11173"/>
                </a:lnTo>
                <a:lnTo>
                  <a:pt x="195" y="11450"/>
                </a:lnTo>
                <a:lnTo>
                  <a:pt x="192" y="11727"/>
                </a:lnTo>
                <a:lnTo>
                  <a:pt x="195" y="12004"/>
                </a:lnTo>
                <a:lnTo>
                  <a:pt x="205" y="12281"/>
                </a:lnTo>
                <a:lnTo>
                  <a:pt x="222" y="12557"/>
                </a:lnTo>
                <a:lnTo>
                  <a:pt x="246" y="12832"/>
                </a:lnTo>
                <a:lnTo>
                  <a:pt x="276" y="13107"/>
                </a:lnTo>
                <a:lnTo>
                  <a:pt x="313" y="13382"/>
                </a:lnTo>
                <a:lnTo>
                  <a:pt x="355" y="13655"/>
                </a:lnTo>
                <a:lnTo>
                  <a:pt x="405" y="13927"/>
                </a:lnTo>
                <a:lnTo>
                  <a:pt x="461" y="14198"/>
                </a:lnTo>
                <a:lnTo>
                  <a:pt x="524" y="14468"/>
                </a:lnTo>
                <a:lnTo>
                  <a:pt x="593" y="14737"/>
                </a:lnTo>
                <a:lnTo>
                  <a:pt x="668" y="15003"/>
                </a:lnTo>
                <a:lnTo>
                  <a:pt x="750" y="15268"/>
                </a:lnTo>
                <a:lnTo>
                  <a:pt x="838" y="15531"/>
                </a:lnTo>
                <a:lnTo>
                  <a:pt x="933" y="15793"/>
                </a:lnTo>
                <a:lnTo>
                  <a:pt x="1034" y="16052"/>
                </a:lnTo>
                <a:lnTo>
                  <a:pt x="1141" y="16309"/>
                </a:lnTo>
                <a:lnTo>
                  <a:pt x="1255" y="16563"/>
                </a:lnTo>
                <a:lnTo>
                  <a:pt x="1375" y="16815"/>
                </a:lnTo>
                <a:lnTo>
                  <a:pt x="1502" y="17065"/>
                </a:lnTo>
                <a:lnTo>
                  <a:pt x="1635" y="17312"/>
                </a:lnTo>
                <a:lnTo>
                  <a:pt x="1774" y="17556"/>
                </a:lnTo>
                <a:lnTo>
                  <a:pt x="1920" y="17798"/>
                </a:lnTo>
                <a:lnTo>
                  <a:pt x="2071" y="18036"/>
                </a:lnTo>
                <a:lnTo>
                  <a:pt x="2229" y="18271"/>
                </a:lnTo>
                <a:lnTo>
                  <a:pt x="2393" y="18502"/>
                </a:lnTo>
                <a:lnTo>
                  <a:pt x="2563" y="18730"/>
                </a:lnTo>
                <a:lnTo>
                  <a:pt x="2740" y="18954"/>
                </a:lnTo>
                <a:lnTo>
                  <a:pt x="2923" y="19175"/>
                </a:lnTo>
                <a:lnTo>
                  <a:pt x="3112" y="19392"/>
                </a:lnTo>
                <a:lnTo>
                  <a:pt x="3307" y="19606"/>
                </a:lnTo>
                <a:lnTo>
                  <a:pt x="3508" y="19814"/>
                </a:lnTo>
                <a:lnTo>
                  <a:pt x="3716" y="20019"/>
                </a:lnTo>
                <a:lnTo>
                  <a:pt x="3929" y="20218"/>
                </a:lnTo>
                <a:lnTo>
                  <a:pt x="4149" y="20415"/>
                </a:lnTo>
                <a:lnTo>
                  <a:pt x="4374" y="20606"/>
                </a:lnTo>
                <a:lnTo>
                  <a:pt x="4607" y="20793"/>
                </a:lnTo>
                <a:lnTo>
                  <a:pt x="5005" y="21094"/>
                </a:lnTo>
                <a:lnTo>
                  <a:pt x="5411" y="21372"/>
                </a:lnTo>
                <a:lnTo>
                  <a:pt x="5825" y="21631"/>
                </a:lnTo>
                <a:lnTo>
                  <a:pt x="6248" y="21871"/>
                </a:lnTo>
                <a:lnTo>
                  <a:pt x="6678" y="22092"/>
                </a:lnTo>
                <a:lnTo>
                  <a:pt x="7116" y="22293"/>
                </a:lnTo>
                <a:lnTo>
                  <a:pt x="7559" y="22476"/>
                </a:lnTo>
                <a:lnTo>
                  <a:pt x="8007" y="22639"/>
                </a:lnTo>
                <a:lnTo>
                  <a:pt x="8461" y="22783"/>
                </a:lnTo>
                <a:lnTo>
                  <a:pt x="8920" y="22908"/>
                </a:lnTo>
                <a:lnTo>
                  <a:pt x="9381" y="23013"/>
                </a:lnTo>
                <a:lnTo>
                  <a:pt x="9846" y="23099"/>
                </a:lnTo>
                <a:lnTo>
                  <a:pt x="10313" y="23166"/>
                </a:lnTo>
                <a:lnTo>
                  <a:pt x="10782" y="23214"/>
                </a:lnTo>
                <a:lnTo>
                  <a:pt x="11253" y="23243"/>
                </a:lnTo>
                <a:lnTo>
                  <a:pt x="11724" y="23252"/>
                </a:lnTo>
                <a:lnTo>
                  <a:pt x="12195" y="23242"/>
                </a:lnTo>
                <a:lnTo>
                  <a:pt x="12667" y="23214"/>
                </a:lnTo>
                <a:lnTo>
                  <a:pt x="13136" y="23166"/>
                </a:lnTo>
                <a:lnTo>
                  <a:pt x="13603" y="23098"/>
                </a:lnTo>
                <a:lnTo>
                  <a:pt x="14068" y="23012"/>
                </a:lnTo>
                <a:lnTo>
                  <a:pt x="14529" y="22907"/>
                </a:lnTo>
                <a:lnTo>
                  <a:pt x="14987" y="22782"/>
                </a:lnTo>
                <a:lnTo>
                  <a:pt x="15441" y="22638"/>
                </a:lnTo>
                <a:lnTo>
                  <a:pt x="15890" y="22474"/>
                </a:lnTo>
                <a:lnTo>
                  <a:pt x="16333" y="22292"/>
                </a:lnTo>
                <a:lnTo>
                  <a:pt x="16770" y="22090"/>
                </a:lnTo>
                <a:lnTo>
                  <a:pt x="17201" y="21869"/>
                </a:lnTo>
                <a:lnTo>
                  <a:pt x="17623" y="21629"/>
                </a:lnTo>
                <a:lnTo>
                  <a:pt x="18038" y="21370"/>
                </a:lnTo>
                <a:lnTo>
                  <a:pt x="18443" y="21091"/>
                </a:lnTo>
                <a:lnTo>
                  <a:pt x="18840" y="20794"/>
                </a:lnTo>
                <a:lnTo>
                  <a:pt x="18822" y="20930"/>
                </a:lnTo>
                <a:lnTo>
                  <a:pt x="11647" y="11782"/>
                </a:lnTo>
                <a:close/>
                <a:moveTo>
                  <a:pt x="18973" y="20811"/>
                </a:moveTo>
                <a:cubicBezTo>
                  <a:pt x="18989" y="20832"/>
                  <a:pt x="18996" y="20857"/>
                  <a:pt x="18993" y="20883"/>
                </a:cubicBezTo>
                <a:cubicBezTo>
                  <a:pt x="18989" y="20909"/>
                  <a:pt x="18976" y="20932"/>
                  <a:pt x="18955" y="20947"/>
                </a:cubicBezTo>
                <a:lnTo>
                  <a:pt x="18552" y="21250"/>
                </a:lnTo>
                <a:lnTo>
                  <a:pt x="18139" y="21533"/>
                </a:lnTo>
                <a:lnTo>
                  <a:pt x="17718" y="21796"/>
                </a:lnTo>
                <a:lnTo>
                  <a:pt x="17288" y="22040"/>
                </a:lnTo>
                <a:lnTo>
                  <a:pt x="16851" y="22265"/>
                </a:lnTo>
                <a:lnTo>
                  <a:pt x="16406" y="22469"/>
                </a:lnTo>
                <a:lnTo>
                  <a:pt x="15955" y="22655"/>
                </a:lnTo>
                <a:lnTo>
                  <a:pt x="15499" y="22821"/>
                </a:lnTo>
                <a:lnTo>
                  <a:pt x="15038" y="22967"/>
                </a:lnTo>
                <a:lnTo>
                  <a:pt x="14572" y="23094"/>
                </a:lnTo>
                <a:lnTo>
                  <a:pt x="14103" y="23201"/>
                </a:lnTo>
                <a:lnTo>
                  <a:pt x="13630" y="23288"/>
                </a:lnTo>
                <a:lnTo>
                  <a:pt x="13155" y="23357"/>
                </a:lnTo>
                <a:lnTo>
                  <a:pt x="12678" y="23405"/>
                </a:lnTo>
                <a:lnTo>
                  <a:pt x="12199" y="23434"/>
                </a:lnTo>
                <a:lnTo>
                  <a:pt x="11720" y="23444"/>
                </a:lnTo>
                <a:lnTo>
                  <a:pt x="11242" y="23434"/>
                </a:lnTo>
                <a:lnTo>
                  <a:pt x="10763" y="23405"/>
                </a:lnTo>
                <a:lnTo>
                  <a:pt x="10286" y="23356"/>
                </a:lnTo>
                <a:lnTo>
                  <a:pt x="9811" y="23288"/>
                </a:lnTo>
                <a:lnTo>
                  <a:pt x="9338" y="23200"/>
                </a:lnTo>
                <a:lnTo>
                  <a:pt x="8869" y="23093"/>
                </a:lnTo>
                <a:lnTo>
                  <a:pt x="8403" y="22966"/>
                </a:lnTo>
                <a:lnTo>
                  <a:pt x="7942" y="22820"/>
                </a:lnTo>
                <a:lnTo>
                  <a:pt x="7486" y="22653"/>
                </a:lnTo>
                <a:lnTo>
                  <a:pt x="7035" y="22468"/>
                </a:lnTo>
                <a:lnTo>
                  <a:pt x="6591" y="22263"/>
                </a:lnTo>
                <a:lnTo>
                  <a:pt x="6153" y="22038"/>
                </a:lnTo>
                <a:lnTo>
                  <a:pt x="5724" y="21794"/>
                </a:lnTo>
                <a:lnTo>
                  <a:pt x="5302" y="21531"/>
                </a:lnTo>
                <a:lnTo>
                  <a:pt x="4890" y="21247"/>
                </a:lnTo>
                <a:lnTo>
                  <a:pt x="4486" y="20942"/>
                </a:lnTo>
                <a:lnTo>
                  <a:pt x="4250" y="20753"/>
                </a:lnTo>
                <a:lnTo>
                  <a:pt x="4020" y="20558"/>
                </a:lnTo>
                <a:lnTo>
                  <a:pt x="3798" y="20359"/>
                </a:lnTo>
                <a:lnTo>
                  <a:pt x="3581" y="20156"/>
                </a:lnTo>
                <a:lnTo>
                  <a:pt x="3370" y="19947"/>
                </a:lnTo>
                <a:lnTo>
                  <a:pt x="3166" y="19735"/>
                </a:lnTo>
                <a:lnTo>
                  <a:pt x="2967" y="19519"/>
                </a:lnTo>
                <a:lnTo>
                  <a:pt x="2774" y="19298"/>
                </a:lnTo>
                <a:lnTo>
                  <a:pt x="2589" y="19073"/>
                </a:lnTo>
                <a:lnTo>
                  <a:pt x="2410" y="18845"/>
                </a:lnTo>
                <a:lnTo>
                  <a:pt x="2236" y="18613"/>
                </a:lnTo>
                <a:lnTo>
                  <a:pt x="2070" y="18378"/>
                </a:lnTo>
                <a:lnTo>
                  <a:pt x="1908" y="18139"/>
                </a:lnTo>
                <a:lnTo>
                  <a:pt x="1755" y="17897"/>
                </a:lnTo>
                <a:lnTo>
                  <a:pt x="1607" y="17651"/>
                </a:lnTo>
                <a:lnTo>
                  <a:pt x="1466" y="17403"/>
                </a:lnTo>
                <a:lnTo>
                  <a:pt x="1331" y="17152"/>
                </a:lnTo>
                <a:lnTo>
                  <a:pt x="1202" y="16898"/>
                </a:lnTo>
                <a:lnTo>
                  <a:pt x="1080" y="16642"/>
                </a:lnTo>
                <a:lnTo>
                  <a:pt x="964" y="16382"/>
                </a:lnTo>
                <a:lnTo>
                  <a:pt x="855" y="16121"/>
                </a:lnTo>
                <a:lnTo>
                  <a:pt x="752" y="15858"/>
                </a:lnTo>
                <a:lnTo>
                  <a:pt x="656" y="15592"/>
                </a:lnTo>
                <a:lnTo>
                  <a:pt x="567" y="15325"/>
                </a:lnTo>
                <a:lnTo>
                  <a:pt x="483" y="15056"/>
                </a:lnTo>
                <a:lnTo>
                  <a:pt x="406" y="14784"/>
                </a:lnTo>
                <a:lnTo>
                  <a:pt x="337" y="14511"/>
                </a:lnTo>
                <a:lnTo>
                  <a:pt x="273" y="14237"/>
                </a:lnTo>
                <a:lnTo>
                  <a:pt x="216" y="13962"/>
                </a:lnTo>
                <a:lnTo>
                  <a:pt x="166" y="13684"/>
                </a:lnTo>
                <a:lnTo>
                  <a:pt x="122" y="13407"/>
                </a:lnTo>
                <a:lnTo>
                  <a:pt x="85" y="13128"/>
                </a:lnTo>
                <a:lnTo>
                  <a:pt x="55" y="12849"/>
                </a:lnTo>
                <a:lnTo>
                  <a:pt x="31" y="12568"/>
                </a:lnTo>
                <a:lnTo>
                  <a:pt x="14" y="12288"/>
                </a:lnTo>
                <a:lnTo>
                  <a:pt x="3" y="12007"/>
                </a:lnTo>
                <a:lnTo>
                  <a:pt x="0" y="11725"/>
                </a:lnTo>
                <a:lnTo>
                  <a:pt x="4" y="11443"/>
                </a:lnTo>
                <a:lnTo>
                  <a:pt x="14" y="11162"/>
                </a:lnTo>
                <a:lnTo>
                  <a:pt x="30" y="10881"/>
                </a:lnTo>
                <a:lnTo>
                  <a:pt x="53" y="10599"/>
                </a:lnTo>
                <a:lnTo>
                  <a:pt x="83" y="10318"/>
                </a:lnTo>
                <a:lnTo>
                  <a:pt x="121" y="10038"/>
                </a:lnTo>
                <a:lnTo>
                  <a:pt x="164" y="9757"/>
                </a:lnTo>
                <a:lnTo>
                  <a:pt x="215" y="9478"/>
                </a:lnTo>
                <a:lnTo>
                  <a:pt x="273" y="9200"/>
                </a:lnTo>
                <a:lnTo>
                  <a:pt x="337" y="8923"/>
                </a:lnTo>
                <a:lnTo>
                  <a:pt x="408" y="8646"/>
                </a:lnTo>
                <a:lnTo>
                  <a:pt x="487" y="8372"/>
                </a:lnTo>
                <a:lnTo>
                  <a:pt x="572" y="8099"/>
                </a:lnTo>
                <a:lnTo>
                  <a:pt x="664" y="7826"/>
                </a:lnTo>
                <a:lnTo>
                  <a:pt x="763" y="7556"/>
                </a:lnTo>
                <a:lnTo>
                  <a:pt x="869" y="7287"/>
                </a:lnTo>
                <a:lnTo>
                  <a:pt x="982" y="7021"/>
                </a:lnTo>
                <a:lnTo>
                  <a:pt x="1102" y="6757"/>
                </a:lnTo>
                <a:lnTo>
                  <a:pt x="1229" y="6493"/>
                </a:lnTo>
                <a:lnTo>
                  <a:pt x="1363" y="6233"/>
                </a:lnTo>
                <a:lnTo>
                  <a:pt x="1504" y="5976"/>
                </a:lnTo>
                <a:lnTo>
                  <a:pt x="1653" y="5721"/>
                </a:lnTo>
                <a:lnTo>
                  <a:pt x="1808" y="5468"/>
                </a:lnTo>
                <a:lnTo>
                  <a:pt x="1970" y="5219"/>
                </a:lnTo>
                <a:lnTo>
                  <a:pt x="2140" y="4972"/>
                </a:lnTo>
                <a:lnTo>
                  <a:pt x="2316" y="4729"/>
                </a:lnTo>
                <a:lnTo>
                  <a:pt x="2499" y="4487"/>
                </a:lnTo>
                <a:lnTo>
                  <a:pt x="2688" y="4251"/>
                </a:lnTo>
                <a:lnTo>
                  <a:pt x="2883" y="4021"/>
                </a:lnTo>
                <a:lnTo>
                  <a:pt x="3083" y="3799"/>
                </a:lnTo>
                <a:lnTo>
                  <a:pt x="3286" y="3582"/>
                </a:lnTo>
                <a:lnTo>
                  <a:pt x="3495" y="3370"/>
                </a:lnTo>
                <a:lnTo>
                  <a:pt x="3707" y="3166"/>
                </a:lnTo>
                <a:lnTo>
                  <a:pt x="3923" y="2968"/>
                </a:lnTo>
                <a:lnTo>
                  <a:pt x="4144" y="2775"/>
                </a:lnTo>
                <a:lnTo>
                  <a:pt x="4369" y="2590"/>
                </a:lnTo>
                <a:lnTo>
                  <a:pt x="4598" y="2411"/>
                </a:lnTo>
                <a:lnTo>
                  <a:pt x="4830" y="2237"/>
                </a:lnTo>
                <a:lnTo>
                  <a:pt x="5066" y="2070"/>
                </a:lnTo>
                <a:lnTo>
                  <a:pt x="5305" y="1910"/>
                </a:lnTo>
                <a:lnTo>
                  <a:pt x="5547" y="1755"/>
                </a:lnTo>
                <a:lnTo>
                  <a:pt x="5792" y="1607"/>
                </a:lnTo>
                <a:lnTo>
                  <a:pt x="6041" y="1466"/>
                </a:lnTo>
                <a:lnTo>
                  <a:pt x="6292" y="1331"/>
                </a:lnTo>
                <a:lnTo>
                  <a:pt x="6546" y="1203"/>
                </a:lnTo>
                <a:lnTo>
                  <a:pt x="6803" y="1080"/>
                </a:lnTo>
                <a:lnTo>
                  <a:pt x="7061" y="965"/>
                </a:lnTo>
                <a:lnTo>
                  <a:pt x="7323" y="855"/>
                </a:lnTo>
                <a:lnTo>
                  <a:pt x="7587" y="752"/>
                </a:lnTo>
                <a:lnTo>
                  <a:pt x="7852" y="656"/>
                </a:lnTo>
                <a:lnTo>
                  <a:pt x="8120" y="567"/>
                </a:lnTo>
                <a:lnTo>
                  <a:pt x="8389" y="483"/>
                </a:lnTo>
                <a:lnTo>
                  <a:pt x="8661" y="406"/>
                </a:lnTo>
                <a:lnTo>
                  <a:pt x="8934" y="337"/>
                </a:lnTo>
                <a:lnTo>
                  <a:pt x="9208" y="273"/>
                </a:lnTo>
                <a:lnTo>
                  <a:pt x="9483" y="216"/>
                </a:lnTo>
                <a:lnTo>
                  <a:pt x="9761" y="166"/>
                </a:lnTo>
                <a:lnTo>
                  <a:pt x="10038" y="122"/>
                </a:lnTo>
                <a:lnTo>
                  <a:pt x="10317" y="85"/>
                </a:lnTo>
                <a:lnTo>
                  <a:pt x="10597" y="55"/>
                </a:lnTo>
                <a:lnTo>
                  <a:pt x="10877" y="32"/>
                </a:lnTo>
                <a:lnTo>
                  <a:pt x="11158" y="15"/>
                </a:lnTo>
                <a:lnTo>
                  <a:pt x="11439" y="4"/>
                </a:lnTo>
                <a:lnTo>
                  <a:pt x="11721" y="0"/>
                </a:lnTo>
                <a:lnTo>
                  <a:pt x="12002" y="4"/>
                </a:lnTo>
                <a:lnTo>
                  <a:pt x="12284" y="14"/>
                </a:lnTo>
                <a:lnTo>
                  <a:pt x="12566" y="30"/>
                </a:lnTo>
                <a:lnTo>
                  <a:pt x="12847" y="54"/>
                </a:lnTo>
                <a:lnTo>
                  <a:pt x="13128" y="84"/>
                </a:lnTo>
                <a:lnTo>
                  <a:pt x="13408" y="121"/>
                </a:lnTo>
                <a:lnTo>
                  <a:pt x="13689" y="165"/>
                </a:lnTo>
                <a:lnTo>
                  <a:pt x="13968" y="215"/>
                </a:lnTo>
                <a:lnTo>
                  <a:pt x="14246" y="273"/>
                </a:lnTo>
                <a:lnTo>
                  <a:pt x="14524" y="338"/>
                </a:lnTo>
                <a:lnTo>
                  <a:pt x="14800" y="409"/>
                </a:lnTo>
                <a:lnTo>
                  <a:pt x="15074" y="487"/>
                </a:lnTo>
                <a:lnTo>
                  <a:pt x="15347" y="572"/>
                </a:lnTo>
                <a:lnTo>
                  <a:pt x="15619" y="664"/>
                </a:lnTo>
                <a:lnTo>
                  <a:pt x="15890" y="763"/>
                </a:lnTo>
                <a:lnTo>
                  <a:pt x="16159" y="870"/>
                </a:lnTo>
                <a:lnTo>
                  <a:pt x="16425" y="983"/>
                </a:lnTo>
                <a:lnTo>
                  <a:pt x="16689" y="1103"/>
                </a:lnTo>
                <a:lnTo>
                  <a:pt x="16952" y="1230"/>
                </a:lnTo>
                <a:lnTo>
                  <a:pt x="17213" y="1364"/>
                </a:lnTo>
                <a:lnTo>
                  <a:pt x="17470" y="1505"/>
                </a:lnTo>
                <a:lnTo>
                  <a:pt x="17725" y="1654"/>
                </a:lnTo>
                <a:lnTo>
                  <a:pt x="17978" y="1809"/>
                </a:lnTo>
                <a:lnTo>
                  <a:pt x="18227" y="1971"/>
                </a:lnTo>
                <a:lnTo>
                  <a:pt x="18474" y="2141"/>
                </a:lnTo>
                <a:lnTo>
                  <a:pt x="18718" y="2317"/>
                </a:lnTo>
                <a:lnTo>
                  <a:pt x="18956" y="2499"/>
                </a:lnTo>
                <a:cubicBezTo>
                  <a:pt x="18976" y="2515"/>
                  <a:pt x="18989" y="2538"/>
                  <a:pt x="18993" y="2563"/>
                </a:cubicBezTo>
                <a:cubicBezTo>
                  <a:pt x="18996" y="2589"/>
                  <a:pt x="18989" y="2615"/>
                  <a:pt x="18973" y="2635"/>
                </a:cubicBezTo>
                <a:lnTo>
                  <a:pt x="11798" y="11782"/>
                </a:lnTo>
                <a:lnTo>
                  <a:pt x="11798" y="11663"/>
                </a:lnTo>
                <a:lnTo>
                  <a:pt x="18973" y="20811"/>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 name="Freeform 36"/>
          <p:cNvSpPr>
            <a:spLocks/>
          </p:cNvSpPr>
          <p:nvPr/>
        </p:nvSpPr>
        <p:spPr bwMode="auto">
          <a:xfrm>
            <a:off x="4546204" y="2798713"/>
            <a:ext cx="1249362" cy="1744663"/>
          </a:xfrm>
          <a:custGeom>
            <a:avLst/>
            <a:gdLst>
              <a:gd name="T0" fmla="*/ 0 w 13110"/>
              <a:gd name="T1" fmla="*/ 9147 h 18295"/>
              <a:gd name="T2" fmla="*/ 7175 w 13110"/>
              <a:gd name="T3" fmla="*/ 18295 h 18295"/>
              <a:gd name="T4" fmla="*/ 9148 w 13110"/>
              <a:gd name="T5" fmla="*/ 1973 h 18295"/>
              <a:gd name="T6" fmla="*/ 7175 w 13110"/>
              <a:gd name="T7" fmla="*/ 0 h 18295"/>
              <a:gd name="T8" fmla="*/ 0 w 13110"/>
              <a:gd name="T9" fmla="*/ 9147 h 18295"/>
            </a:gdLst>
            <a:ahLst/>
            <a:cxnLst>
              <a:cxn ang="0">
                <a:pos x="T0" y="T1"/>
              </a:cxn>
              <a:cxn ang="0">
                <a:pos x="T2" y="T3"/>
              </a:cxn>
              <a:cxn ang="0">
                <a:pos x="T4" y="T5"/>
              </a:cxn>
              <a:cxn ang="0">
                <a:pos x="T6" y="T7"/>
              </a:cxn>
              <a:cxn ang="0">
                <a:pos x="T8" y="T9"/>
              </a:cxn>
            </a:cxnLst>
            <a:rect l="0" t="0" r="r" b="b"/>
            <a:pathLst>
              <a:path w="13110" h="18295">
                <a:moveTo>
                  <a:pt x="0" y="9147"/>
                </a:moveTo>
                <a:lnTo>
                  <a:pt x="7175" y="18295"/>
                </a:lnTo>
                <a:cubicBezTo>
                  <a:pt x="12227" y="14333"/>
                  <a:pt x="13110" y="7025"/>
                  <a:pt x="9148" y="1973"/>
                </a:cubicBezTo>
                <a:cubicBezTo>
                  <a:pt x="8572" y="1238"/>
                  <a:pt x="7909" y="576"/>
                  <a:pt x="7175" y="0"/>
                </a:cubicBezTo>
                <a:lnTo>
                  <a:pt x="0" y="9147"/>
                </a:lnTo>
                <a:close/>
              </a:path>
            </a:pathLst>
          </a:custGeom>
          <a:solidFill>
            <a:srgbClr val="9BBB5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 name="Freeform 32"/>
          <p:cNvSpPr>
            <a:spLocks/>
          </p:cNvSpPr>
          <p:nvPr/>
        </p:nvSpPr>
        <p:spPr bwMode="auto">
          <a:xfrm>
            <a:off x="3296841" y="2420888"/>
            <a:ext cx="1931987" cy="2436813"/>
          </a:xfrm>
          <a:custGeom>
            <a:avLst/>
            <a:gdLst>
              <a:gd name="T0" fmla="*/ 13110 w 20285"/>
              <a:gd name="T1" fmla="*/ 13110 h 25562"/>
              <a:gd name="T2" fmla="*/ 20285 w 20285"/>
              <a:gd name="T3" fmla="*/ 3963 h 25562"/>
              <a:gd name="T4" fmla="*/ 3962 w 20285"/>
              <a:gd name="T5" fmla="*/ 5936 h 25562"/>
              <a:gd name="T6" fmla="*/ 5935 w 20285"/>
              <a:gd name="T7" fmla="*/ 22258 h 25562"/>
              <a:gd name="T8" fmla="*/ 20285 w 20285"/>
              <a:gd name="T9" fmla="*/ 22258 h 25562"/>
              <a:gd name="T10" fmla="*/ 13110 w 20285"/>
              <a:gd name="T11" fmla="*/ 13110 h 25562"/>
            </a:gdLst>
            <a:ahLst/>
            <a:cxnLst>
              <a:cxn ang="0">
                <a:pos x="T0" y="T1"/>
              </a:cxn>
              <a:cxn ang="0">
                <a:pos x="T2" y="T3"/>
              </a:cxn>
              <a:cxn ang="0">
                <a:pos x="T4" y="T5"/>
              </a:cxn>
              <a:cxn ang="0">
                <a:pos x="T6" y="T7"/>
              </a:cxn>
              <a:cxn ang="0">
                <a:pos x="T8" y="T9"/>
              </a:cxn>
              <a:cxn ang="0">
                <a:pos x="T10" y="T11"/>
              </a:cxn>
            </a:cxnLst>
            <a:rect l="0" t="0" r="r" b="b"/>
            <a:pathLst>
              <a:path w="20285" h="25562">
                <a:moveTo>
                  <a:pt x="13110" y="13110"/>
                </a:moveTo>
                <a:lnTo>
                  <a:pt x="20285" y="3963"/>
                </a:lnTo>
                <a:cubicBezTo>
                  <a:pt x="15233" y="0"/>
                  <a:pt x="7925" y="883"/>
                  <a:pt x="3962" y="5936"/>
                </a:cubicBezTo>
                <a:cubicBezTo>
                  <a:pt x="0" y="10988"/>
                  <a:pt x="883" y="18296"/>
                  <a:pt x="5935" y="22258"/>
                </a:cubicBezTo>
                <a:cubicBezTo>
                  <a:pt x="10148" y="25562"/>
                  <a:pt x="16072" y="25562"/>
                  <a:pt x="20285" y="22258"/>
                </a:cubicBezTo>
                <a:lnTo>
                  <a:pt x="13110" y="13110"/>
                </a:lnTo>
                <a:close/>
              </a:path>
            </a:pathLst>
          </a:custGeom>
          <a:solidFill>
            <a:srgbClr val="33CC33"/>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 name="Rectangle 16"/>
          <p:cNvSpPr>
            <a:spLocks noChangeArrowheads="1"/>
          </p:cNvSpPr>
          <p:nvPr/>
        </p:nvSpPr>
        <p:spPr bwMode="auto">
          <a:xfrm>
            <a:off x="4757799" y="3356992"/>
            <a:ext cx="107561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32</a:t>
            </a:r>
            <a:r>
              <a:rPr kumimoji="0" lang="ja-JP" altLang="en-US" sz="2400" smtClean="0">
                <a:latin typeface="HGP創英角ﾎﾟｯﾌﾟ体" panose="040B0A00000000000000" pitchFamily="50" charset="-128"/>
                <a:ea typeface="HGP創英角ﾎﾟｯﾌﾟ体" panose="040B0A00000000000000" pitchFamily="50" charset="-128"/>
              </a:rPr>
              <a:t>万人</a:t>
            </a:r>
            <a:r>
              <a:rPr kumimoji="0" lang="en-US" altLang="ja-JP" sz="2400" smtClean="0">
                <a:latin typeface="HGP創英角ﾎﾟｯﾌﾟ体" panose="040B0A00000000000000" pitchFamily="50" charset="-128"/>
                <a:ea typeface="HGP創英角ﾎﾟｯﾌﾟ体" panose="040B0A00000000000000" pitchFamily="50" charset="-128"/>
              </a:rPr>
              <a:t/>
            </a:r>
            <a:br>
              <a:rPr kumimoji="0" lang="en-US" altLang="ja-JP" sz="2400" smtClean="0">
                <a:latin typeface="HGP創英角ﾎﾟｯﾌﾟ体" panose="040B0A00000000000000" pitchFamily="50" charset="-128"/>
                <a:ea typeface="HGP創英角ﾎﾟｯﾌﾟ体" panose="040B0A00000000000000" pitchFamily="50" charset="-128"/>
              </a:rPr>
            </a:br>
            <a:r>
              <a:rPr kumimoji="0" lang="en-US" altLang="ja-JP" sz="2400" smtClean="0">
                <a:latin typeface="HGP創英角ﾎﾟｯﾌﾟ体" panose="040B0A00000000000000" pitchFamily="50" charset="-128"/>
                <a:ea typeface="HGP創英角ﾎﾟｯﾌﾟ体" panose="040B0A00000000000000" pitchFamily="50" charset="-128"/>
              </a:rPr>
              <a:t>(0.47</a:t>
            </a: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5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5" name="Freeform 53"/>
          <p:cNvSpPr>
            <a:spLocks/>
          </p:cNvSpPr>
          <p:nvPr/>
        </p:nvSpPr>
        <p:spPr bwMode="auto">
          <a:xfrm>
            <a:off x="6465193" y="2924944"/>
            <a:ext cx="1489601" cy="1529035"/>
          </a:xfrm>
          <a:custGeom>
            <a:avLst/>
            <a:gdLst>
              <a:gd name="T0" fmla="*/ 10003 w 19523"/>
              <a:gd name="T1" fmla="*/ 10002 h 20005"/>
              <a:gd name="T2" fmla="*/ 19523 w 19523"/>
              <a:gd name="T3" fmla="*/ 9130 h 20005"/>
              <a:gd name="T4" fmla="*/ 9130 w 19523"/>
              <a:gd name="T5" fmla="*/ 482 h 20005"/>
              <a:gd name="T6" fmla="*/ 482 w 19523"/>
              <a:gd name="T7" fmla="*/ 10875 h 20005"/>
              <a:gd name="T8" fmla="*/ 10875 w 19523"/>
              <a:gd name="T9" fmla="*/ 19523 h 20005"/>
              <a:gd name="T10" fmla="*/ 19523 w 19523"/>
              <a:gd name="T11" fmla="*/ 10875 h 20005"/>
              <a:gd name="T12" fmla="*/ 10003 w 19523"/>
              <a:gd name="T13" fmla="*/ 10002 h 20005"/>
            </a:gdLst>
            <a:ahLst/>
            <a:cxnLst>
              <a:cxn ang="0">
                <a:pos x="T0" y="T1"/>
              </a:cxn>
              <a:cxn ang="0">
                <a:pos x="T2" y="T3"/>
              </a:cxn>
              <a:cxn ang="0">
                <a:pos x="T4" y="T5"/>
              </a:cxn>
              <a:cxn ang="0">
                <a:pos x="T6" y="T7"/>
              </a:cxn>
              <a:cxn ang="0">
                <a:pos x="T8" y="T9"/>
              </a:cxn>
              <a:cxn ang="0">
                <a:pos x="T10" y="T11"/>
              </a:cxn>
              <a:cxn ang="0">
                <a:pos x="T12" y="T13"/>
              </a:cxn>
            </a:cxnLst>
            <a:rect l="0" t="0" r="r" b="b"/>
            <a:pathLst>
              <a:path w="19523" h="20005">
                <a:moveTo>
                  <a:pt x="10003" y="10002"/>
                </a:moveTo>
                <a:lnTo>
                  <a:pt x="19523" y="9130"/>
                </a:lnTo>
                <a:cubicBezTo>
                  <a:pt x="19041" y="3872"/>
                  <a:pt x="14388" y="0"/>
                  <a:pt x="9130" y="482"/>
                </a:cubicBezTo>
                <a:cubicBezTo>
                  <a:pt x="3872" y="964"/>
                  <a:pt x="0" y="5617"/>
                  <a:pt x="482" y="10875"/>
                </a:cubicBezTo>
                <a:cubicBezTo>
                  <a:pt x="964" y="16133"/>
                  <a:pt x="5617" y="20005"/>
                  <a:pt x="10875" y="19523"/>
                </a:cubicBezTo>
                <a:cubicBezTo>
                  <a:pt x="15466" y="19102"/>
                  <a:pt x="19102" y="15466"/>
                  <a:pt x="19523" y="10875"/>
                </a:cubicBezTo>
                <a:lnTo>
                  <a:pt x="10003" y="10002"/>
                </a:lnTo>
                <a:close/>
              </a:path>
            </a:pathLst>
          </a:custGeom>
          <a:solidFill>
            <a:srgbClr val="9BBB5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 name="Freeform 57"/>
          <p:cNvSpPr>
            <a:spLocks/>
          </p:cNvSpPr>
          <p:nvPr/>
        </p:nvSpPr>
        <p:spPr bwMode="auto">
          <a:xfrm>
            <a:off x="7503803" y="3625897"/>
            <a:ext cx="731444" cy="132296"/>
          </a:xfrm>
          <a:custGeom>
            <a:avLst/>
            <a:gdLst>
              <a:gd name="T0" fmla="*/ 0 w 9573"/>
              <a:gd name="T1" fmla="*/ 872 h 1745"/>
              <a:gd name="T2" fmla="*/ 9520 w 9573"/>
              <a:gd name="T3" fmla="*/ 1745 h 1745"/>
              <a:gd name="T4" fmla="*/ 9520 w 9573"/>
              <a:gd name="T5" fmla="*/ 0 h 1745"/>
              <a:gd name="T6" fmla="*/ 0 w 9573"/>
              <a:gd name="T7" fmla="*/ 872 h 1745"/>
            </a:gdLst>
            <a:ahLst/>
            <a:cxnLst>
              <a:cxn ang="0">
                <a:pos x="T0" y="T1"/>
              </a:cxn>
              <a:cxn ang="0">
                <a:pos x="T2" y="T3"/>
              </a:cxn>
              <a:cxn ang="0">
                <a:pos x="T4" y="T5"/>
              </a:cxn>
              <a:cxn ang="0">
                <a:pos x="T6" y="T7"/>
              </a:cxn>
            </a:cxnLst>
            <a:rect l="0" t="0" r="r" b="b"/>
            <a:pathLst>
              <a:path w="9573" h="1745">
                <a:moveTo>
                  <a:pt x="0" y="872"/>
                </a:moveTo>
                <a:lnTo>
                  <a:pt x="9520" y="1745"/>
                </a:lnTo>
                <a:cubicBezTo>
                  <a:pt x="9573" y="1165"/>
                  <a:pt x="9573" y="580"/>
                  <a:pt x="9520" y="0"/>
                </a:cubicBezTo>
                <a:lnTo>
                  <a:pt x="0" y="872"/>
                </a:lnTo>
                <a:close/>
              </a:path>
            </a:pathLst>
          </a:custGeom>
          <a:solidFill>
            <a:schemeClr val="accent6">
              <a:lumMod val="75000"/>
            </a:schemeClr>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cxnSp>
        <p:nvCxnSpPr>
          <p:cNvPr id="27" name="直線コネクタ 26"/>
          <p:cNvCxnSpPr>
            <a:stCxn id="20" idx="1"/>
            <a:endCxn id="25" idx="2"/>
          </p:cNvCxnSpPr>
          <p:nvPr/>
        </p:nvCxnSpPr>
        <p:spPr>
          <a:xfrm>
            <a:off x="5228828" y="2798679"/>
            <a:ext cx="1932982" cy="163106"/>
          </a:xfrm>
          <a:prstGeom prst="line">
            <a:avLst/>
          </a:prstGeom>
          <a:ln w="38100">
            <a:solidFill>
              <a:srgbClr val="9BBB59"/>
            </a:solidFill>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20" idx="4"/>
          </p:cNvCxnSpPr>
          <p:nvPr/>
        </p:nvCxnSpPr>
        <p:spPr>
          <a:xfrm flipV="1">
            <a:off x="5228828" y="4437112"/>
            <a:ext cx="1884437" cy="105620"/>
          </a:xfrm>
          <a:prstGeom prst="line">
            <a:avLst/>
          </a:prstGeom>
          <a:ln w="38100">
            <a:solidFill>
              <a:srgbClr val="9BBB59"/>
            </a:solidFill>
          </a:ln>
        </p:spPr>
        <p:style>
          <a:lnRef idx="1">
            <a:schemeClr val="accent1"/>
          </a:lnRef>
          <a:fillRef idx="0">
            <a:schemeClr val="accent1"/>
          </a:fillRef>
          <a:effectRef idx="0">
            <a:schemeClr val="accent1"/>
          </a:effectRef>
          <a:fontRef idx="minor">
            <a:schemeClr val="tx1"/>
          </a:fontRef>
        </p:style>
      </p:cxnSp>
      <p:sp>
        <p:nvSpPr>
          <p:cNvPr id="29" name="Rectangle 16"/>
          <p:cNvSpPr>
            <a:spLocks noChangeArrowheads="1"/>
          </p:cNvSpPr>
          <p:nvPr/>
        </p:nvSpPr>
        <p:spPr bwMode="auto">
          <a:xfrm>
            <a:off x="6228184" y="5013176"/>
            <a:ext cx="20919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dirty="0" smtClean="0">
                <a:latin typeface="HGP創英角ﾎﾟｯﾌﾟ体" panose="040B0A00000000000000" pitchFamily="50" charset="-128"/>
                <a:ea typeface="HGP創英角ﾎﾟｯﾌﾟ体" panose="040B0A00000000000000" pitchFamily="50" charset="-128"/>
              </a:rPr>
              <a:t>32</a:t>
            </a:r>
            <a:r>
              <a:rPr kumimoji="0" lang="ja-JP" altLang="en-US" sz="2400" dirty="0" smtClean="0">
                <a:latin typeface="HGP創英角ﾎﾟｯﾌﾟ体" panose="040B0A00000000000000" pitchFamily="50" charset="-128"/>
                <a:ea typeface="HGP創英角ﾎﾟｯﾌﾟ体" panose="040B0A00000000000000" pitchFamily="50" charset="-128"/>
              </a:rPr>
              <a:t>万人</a:t>
            </a:r>
            <a:r>
              <a:rPr kumimoji="0" lang="en-US" altLang="ja-JP" sz="2400" dirty="0" smtClean="0">
                <a:latin typeface="HGP創英角ﾎﾟｯﾌﾟ体" panose="040B0A00000000000000" pitchFamily="50" charset="-128"/>
                <a:ea typeface="HGP創英角ﾎﾟｯﾌﾟ体" panose="040B0A00000000000000" pitchFamily="50" charset="-128"/>
              </a:rPr>
              <a:t>(0.47</a:t>
            </a:r>
            <a:r>
              <a:rPr kumimoji="0" lang="ja-JP" altLang="ja-JP" sz="24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a:t>
            </a:r>
            <a:r>
              <a:rPr kumimoji="0" lang="en-US" altLang="ja-JP" sz="24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54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cxnSp>
        <p:nvCxnSpPr>
          <p:cNvPr id="30" name="直線矢印コネクタ 29"/>
          <p:cNvCxnSpPr/>
          <p:nvPr/>
        </p:nvCxnSpPr>
        <p:spPr>
          <a:xfrm flipV="1">
            <a:off x="8172400" y="3685136"/>
            <a:ext cx="792088" cy="8888"/>
          </a:xfrm>
          <a:prstGeom prst="straightConnector1">
            <a:avLst/>
          </a:prstGeom>
          <a:ln w="63500">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Rectangle 16"/>
          <p:cNvSpPr>
            <a:spLocks noChangeArrowheads="1"/>
          </p:cNvSpPr>
          <p:nvPr/>
        </p:nvSpPr>
        <p:spPr bwMode="auto">
          <a:xfrm>
            <a:off x="200497" y="1916832"/>
            <a:ext cx="254556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dirty="0" smtClean="0">
                <a:latin typeface="HGP創英角ﾎﾟｯﾌﾟ体" panose="040B0A00000000000000" pitchFamily="50" charset="-128"/>
                <a:ea typeface="HGP創英角ﾎﾟｯﾌﾟ体" panose="040B0A00000000000000" pitchFamily="50" charset="-128"/>
              </a:rPr>
              <a:t>(1)</a:t>
            </a:r>
            <a:r>
              <a:rPr kumimoji="0" lang="ja-JP" altLang="en-US" sz="2400" dirty="0" smtClean="0">
                <a:latin typeface="HGP創英角ﾎﾟｯﾌﾟ体" panose="040B0A00000000000000" pitchFamily="50" charset="-128"/>
                <a:ea typeface="HGP創英角ﾎﾟｯﾌﾟ体" panose="040B0A00000000000000" pitchFamily="50" charset="-128"/>
              </a:rPr>
              <a:t>日本の就労人口</a:t>
            </a:r>
            <a:endParaRPr kumimoji="0" lang="ja-JP" altLang="ja-JP" sz="54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32" name="Rectangle 16"/>
          <p:cNvSpPr>
            <a:spLocks noChangeArrowheads="1"/>
          </p:cNvSpPr>
          <p:nvPr/>
        </p:nvSpPr>
        <p:spPr bwMode="auto">
          <a:xfrm>
            <a:off x="3224833" y="1916832"/>
            <a:ext cx="22009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dirty="0" smtClean="0">
                <a:latin typeface="HGP創英角ﾎﾟｯﾌﾟ体" panose="040B0A00000000000000" pitchFamily="50" charset="-128"/>
                <a:ea typeface="HGP創英角ﾎﾟｯﾌﾟ体" panose="040B0A00000000000000" pitchFamily="50" charset="-128"/>
              </a:rPr>
              <a:t>(2)IT</a:t>
            </a:r>
            <a:r>
              <a:rPr kumimoji="0" lang="ja-JP" altLang="en-US" sz="2400" dirty="0">
                <a:latin typeface="HGP創英角ﾎﾟｯﾌﾟ体" panose="040B0A00000000000000" pitchFamily="50" charset="-128"/>
                <a:ea typeface="HGP創英角ﾎﾟｯﾌﾟ体" panose="040B0A00000000000000" pitchFamily="50" charset="-128"/>
              </a:rPr>
              <a:t>関連</a:t>
            </a:r>
            <a:r>
              <a:rPr kumimoji="0" lang="ja-JP" altLang="en-US" sz="2400" dirty="0" smtClean="0">
                <a:latin typeface="HGP創英角ﾎﾟｯﾌﾟ体" panose="040B0A00000000000000" pitchFamily="50" charset="-128"/>
                <a:ea typeface="HGP創英角ﾎﾟｯﾌﾟ体" panose="040B0A00000000000000" pitchFamily="50" charset="-128"/>
              </a:rPr>
              <a:t>の人口</a:t>
            </a:r>
            <a:endParaRPr kumimoji="0" lang="ja-JP" altLang="ja-JP" sz="54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33" name="Rectangle 16"/>
          <p:cNvSpPr>
            <a:spLocks noChangeArrowheads="1"/>
          </p:cNvSpPr>
          <p:nvPr/>
        </p:nvSpPr>
        <p:spPr bwMode="auto">
          <a:xfrm>
            <a:off x="5949239" y="1916832"/>
            <a:ext cx="30152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dirty="0" smtClean="0">
                <a:latin typeface="HGP創英角ﾎﾟｯﾌﾟ体" panose="040B0A00000000000000" pitchFamily="50" charset="-128"/>
                <a:ea typeface="HGP創英角ﾎﾟｯﾌﾟ体" panose="040B0A00000000000000" pitchFamily="50" charset="-128"/>
              </a:rPr>
              <a:t>(3)</a:t>
            </a:r>
            <a:r>
              <a:rPr kumimoji="0" lang="ja-JP" altLang="en-US" sz="2400" dirty="0" smtClean="0">
                <a:latin typeface="HGP創英角ﾎﾟｯﾌﾟ体" panose="040B0A00000000000000" pitchFamily="50" charset="-128"/>
                <a:ea typeface="HGP創英角ﾎﾟｯﾌﾟ体" panose="040B0A00000000000000" pitchFamily="50" charset="-128"/>
              </a:rPr>
              <a:t>ソフト開発者の人口</a:t>
            </a:r>
            <a:endParaRPr kumimoji="0" lang="en-US" altLang="ja-JP" sz="2400" dirty="0" smtClean="0">
              <a:latin typeface="HGP創英角ﾎﾟｯﾌﾟ体" panose="040B0A00000000000000" pitchFamily="50" charset="-128"/>
              <a:ea typeface="HGP創英角ﾎﾟｯﾌﾟ体" panose="040B0A00000000000000" pitchFamily="50" charset="-128"/>
            </a:endParaRPr>
          </a:p>
        </p:txBody>
      </p:sp>
      <p:sp>
        <p:nvSpPr>
          <p:cNvPr id="34" name="正方形/長方形 33"/>
          <p:cNvSpPr/>
          <p:nvPr/>
        </p:nvSpPr>
        <p:spPr>
          <a:xfrm>
            <a:off x="179512" y="908720"/>
            <a:ext cx="8712968" cy="584775"/>
          </a:xfrm>
          <a:prstGeom prst="rect">
            <a:avLst/>
          </a:prstGeom>
        </p:spPr>
        <p:txBody>
          <a:bodyPr wrap="square">
            <a:spAutoFit/>
          </a:bodyPr>
          <a:lstStyle/>
          <a:p>
            <a:pPr algn="ctr"/>
            <a:r>
              <a:rPr lang="en-US" altLang="ja-JP" sz="3200" dirty="0" smtClean="0">
                <a:solidFill>
                  <a:srgbClr val="0000CC"/>
                </a:solidFill>
                <a:latin typeface="HGP創英角ﾎﾟｯﾌﾟ体" panose="040B0A00000000000000" pitchFamily="50" charset="-128"/>
                <a:ea typeface="HGP創英角ﾎﾟｯﾌﾟ体" panose="040B0A00000000000000" pitchFamily="50" charset="-128"/>
              </a:rPr>
              <a:t>AI</a:t>
            </a:r>
            <a:r>
              <a:rPr lang="ja-JP" altLang="en-US" sz="3200" dirty="0" smtClean="0">
                <a:solidFill>
                  <a:srgbClr val="0000CC"/>
                </a:solidFill>
                <a:latin typeface="HGP創英角ﾎﾟｯﾌﾟ体" panose="040B0A00000000000000" pitchFamily="50" charset="-128"/>
                <a:ea typeface="HGP創英角ﾎﾟｯﾌﾟ体" panose="040B0A00000000000000" pitchFamily="50" charset="-128"/>
              </a:rPr>
              <a:t>を技術的に理解しているのは、何人？</a:t>
            </a:r>
            <a:endParaRPr lang="ja-JP" altLang="en-US" sz="3200" dirty="0">
              <a:solidFill>
                <a:srgbClr val="0000CC"/>
              </a:solidFill>
              <a:latin typeface="HGP創英角ﾎﾟｯﾌﾟ体" panose="040B0A00000000000000" pitchFamily="50" charset="-128"/>
              <a:ea typeface="HGP創英角ﾎﾟｯﾌﾟ体" panose="040B0A00000000000000" pitchFamily="50" charset="-128"/>
            </a:endParaRPr>
          </a:p>
        </p:txBody>
      </p:sp>
      <p:sp>
        <p:nvSpPr>
          <p:cNvPr id="35" name="Rectangle 16"/>
          <p:cNvSpPr>
            <a:spLocks noChangeArrowheads="1"/>
          </p:cNvSpPr>
          <p:nvPr/>
        </p:nvSpPr>
        <p:spPr bwMode="auto">
          <a:xfrm>
            <a:off x="6821400" y="5764614"/>
            <a:ext cx="214802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1200" dirty="0" smtClean="0">
                <a:latin typeface="HGP創英角ﾎﾟｯﾌﾟ体" panose="040B0A00000000000000" pitchFamily="50" charset="-128"/>
                <a:ea typeface="HGP創英角ﾎﾟｯﾌﾟ体" panose="040B0A00000000000000" pitchFamily="50" charset="-128"/>
              </a:rPr>
              <a:t>(</a:t>
            </a:r>
            <a:r>
              <a:rPr kumimoji="0" lang="ja-JP" altLang="en-US" sz="1200" dirty="0" smtClean="0">
                <a:latin typeface="HGP創英角ﾎﾟｯﾌﾟ体" panose="040B0A00000000000000" pitchFamily="50" charset="-128"/>
                <a:ea typeface="HGP創英角ﾎﾟｯﾌﾟ体" panose="040B0A00000000000000" pitchFamily="50" charset="-128"/>
              </a:rPr>
              <a:t>*</a:t>
            </a:r>
            <a:r>
              <a:rPr kumimoji="0" lang="en-US" altLang="ja-JP" sz="1200" dirty="0" smtClean="0">
                <a:latin typeface="HGP創英角ﾎﾟｯﾌﾟ体" panose="040B0A00000000000000" pitchFamily="50" charset="-128"/>
                <a:ea typeface="HGP創英角ﾎﾟｯﾌﾟ体" panose="040B0A00000000000000" pitchFamily="50" charset="-128"/>
              </a:rPr>
              <a:t>)</a:t>
            </a:r>
            <a:r>
              <a:rPr kumimoji="0" lang="ja-JP" altLang="en-US" sz="1200" dirty="0" smtClean="0">
                <a:latin typeface="HGP創英角ﾎﾟｯﾌﾟ体" panose="040B0A00000000000000" pitchFamily="50" charset="-128"/>
                <a:ea typeface="HGP創英角ﾎﾟｯﾌﾟ体" panose="040B0A00000000000000" pitchFamily="50" charset="-128"/>
              </a:rPr>
              <a:t>日本人の総人口に対する比率</a:t>
            </a:r>
            <a:endParaRPr kumimoji="0" lang="ja-JP" altLang="ja-JP" sz="32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Tree>
    <p:extLst>
      <p:ext uri="{BB962C8B-B14F-4D97-AF65-F5344CB8AC3E}">
        <p14:creationId xmlns:p14="http://schemas.microsoft.com/office/powerpoint/2010/main" val="3850772994"/>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en-US" altLang="ja-JP" sz="3600" smtClean="0">
                <a:latin typeface="HGP創英角ﾎﾟｯﾌﾟ体" pitchFamily="50" charset="-128"/>
                <a:ea typeface="HGP創英角ﾎﾟｯﾌﾟ体" pitchFamily="50" charset="-128"/>
              </a:rPr>
              <a:t>AI</a:t>
            </a:r>
            <a:r>
              <a:rPr lang="ja-JP" altLang="en-US" sz="3600" smtClean="0">
                <a:latin typeface="HGP創英角ﾎﾟｯﾌﾟ体" pitchFamily="50" charset="-128"/>
                <a:ea typeface="HGP創英角ﾎﾟｯﾌﾟ体" pitchFamily="50" charset="-128"/>
              </a:rPr>
              <a:t>ブームを作っているのは誰だ？</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その</a:t>
            </a:r>
            <a:r>
              <a:rPr lang="en-US" altLang="ja-JP" sz="3600" smtClean="0">
                <a:latin typeface="HGP創英角ﾎﾟｯﾌﾟ体" pitchFamily="50" charset="-128"/>
                <a:ea typeface="HGP創英角ﾎﾟｯﾌﾟ体" pitchFamily="50" charset="-128"/>
              </a:rPr>
              <a:t>3)</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5949280"/>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技術的理解に至っている人は</a:t>
            </a:r>
            <a:r>
              <a:rPr lang="en-US" altLang="ja-JP" sz="3600" dirty="0" smtClean="0">
                <a:solidFill>
                  <a:schemeClr val="bg1"/>
                </a:solidFill>
                <a:latin typeface="HGP創英角ﾎﾟｯﾌﾟ体" pitchFamily="50" charset="-128"/>
                <a:ea typeface="HGP創英角ﾎﾟｯﾌﾟ体" pitchFamily="50" charset="-128"/>
              </a:rPr>
              <a:t>12</a:t>
            </a:r>
            <a:r>
              <a:rPr lang="ja-JP" altLang="en-US" sz="3600" dirty="0" smtClean="0">
                <a:solidFill>
                  <a:schemeClr val="bg1"/>
                </a:solidFill>
                <a:latin typeface="HGP創英角ﾎﾟｯﾌﾟ体" pitchFamily="50" charset="-128"/>
                <a:ea typeface="HGP創英角ﾎﾟｯﾌﾟ体" pitchFamily="50" charset="-128"/>
              </a:rPr>
              <a:t>万人に１人</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975088" y="6304235"/>
            <a:ext cx="2133600" cy="365125"/>
          </a:xfrm>
        </p:spPr>
        <p:txBody>
          <a:bodyPr/>
          <a:lstStyle/>
          <a:p>
            <a:fld id="{D2D8002D-B5B0-4BAC-B1F6-782DDCCE6D9C}" type="slidenum">
              <a:rPr kumimoji="1" lang="ja-JP" altLang="en-US" smtClean="0"/>
              <a:pPr/>
              <a:t>21</a:t>
            </a:fld>
            <a:endParaRPr kumimoji="1" lang="ja-JP" altLang="en-US" dirty="0"/>
          </a:p>
        </p:txBody>
      </p:sp>
      <p:cxnSp>
        <p:nvCxnSpPr>
          <p:cNvPr id="36" name="直線矢印コネクタ 35"/>
          <p:cNvCxnSpPr/>
          <p:nvPr/>
        </p:nvCxnSpPr>
        <p:spPr>
          <a:xfrm>
            <a:off x="899592" y="3533960"/>
            <a:ext cx="1296144" cy="0"/>
          </a:xfrm>
          <a:prstGeom prst="straightConnector1">
            <a:avLst/>
          </a:prstGeom>
          <a:ln w="63500">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37" name="グループ化 36"/>
          <p:cNvGrpSpPr/>
          <p:nvPr/>
        </p:nvGrpSpPr>
        <p:grpSpPr>
          <a:xfrm>
            <a:off x="2069003" y="2636912"/>
            <a:ext cx="1674813" cy="1758950"/>
            <a:chOff x="5554030" y="5523181"/>
            <a:chExt cx="1674813" cy="1758950"/>
          </a:xfrm>
        </p:grpSpPr>
        <p:sp>
          <p:nvSpPr>
            <p:cNvPr id="38" name="Freeform 74"/>
            <p:cNvSpPr>
              <a:spLocks/>
            </p:cNvSpPr>
            <p:nvPr/>
          </p:nvSpPr>
          <p:spPr bwMode="auto">
            <a:xfrm>
              <a:off x="5554030" y="5523181"/>
              <a:ext cx="1612900" cy="1758950"/>
            </a:xfrm>
            <a:custGeom>
              <a:avLst/>
              <a:gdLst>
                <a:gd name="T0" fmla="*/ 9229 w 16927"/>
                <a:gd name="T1" fmla="*/ 9228 h 18457"/>
                <a:gd name="T2" fmla="*/ 16927 w 16927"/>
                <a:gd name="T3" fmla="*/ 6457 h 18457"/>
                <a:gd name="T4" fmla="*/ 6457 w 16927"/>
                <a:gd name="T5" fmla="*/ 1530 h 18457"/>
                <a:gd name="T6" fmla="*/ 1531 w 16927"/>
                <a:gd name="T7" fmla="*/ 12000 h 18457"/>
                <a:gd name="T8" fmla="*/ 12001 w 16927"/>
                <a:gd name="T9" fmla="*/ 16927 h 18457"/>
                <a:gd name="T10" fmla="*/ 16927 w 16927"/>
                <a:gd name="T11" fmla="*/ 12000 h 18457"/>
                <a:gd name="T12" fmla="*/ 9229 w 16927"/>
                <a:gd name="T13" fmla="*/ 9228 h 18457"/>
              </a:gdLst>
              <a:ahLst/>
              <a:cxnLst>
                <a:cxn ang="0">
                  <a:pos x="T0" y="T1"/>
                </a:cxn>
                <a:cxn ang="0">
                  <a:pos x="T2" y="T3"/>
                </a:cxn>
                <a:cxn ang="0">
                  <a:pos x="T4" y="T5"/>
                </a:cxn>
                <a:cxn ang="0">
                  <a:pos x="T6" y="T7"/>
                </a:cxn>
                <a:cxn ang="0">
                  <a:pos x="T8" y="T9"/>
                </a:cxn>
                <a:cxn ang="0">
                  <a:pos x="T10" y="T11"/>
                </a:cxn>
                <a:cxn ang="0">
                  <a:pos x="T12" y="T13"/>
                </a:cxn>
              </a:cxnLst>
              <a:rect l="0" t="0" r="r" b="b"/>
              <a:pathLst>
                <a:path w="16927" h="18457">
                  <a:moveTo>
                    <a:pt x="9229" y="9228"/>
                  </a:moveTo>
                  <a:lnTo>
                    <a:pt x="16927" y="6457"/>
                  </a:lnTo>
                  <a:cubicBezTo>
                    <a:pt x="15397" y="2205"/>
                    <a:pt x="10709" y="0"/>
                    <a:pt x="6457" y="1530"/>
                  </a:cubicBezTo>
                  <a:cubicBezTo>
                    <a:pt x="2206" y="3061"/>
                    <a:pt x="0" y="7748"/>
                    <a:pt x="1531" y="12000"/>
                  </a:cubicBezTo>
                  <a:cubicBezTo>
                    <a:pt x="3061" y="16252"/>
                    <a:pt x="7749" y="18457"/>
                    <a:pt x="12001" y="16927"/>
                  </a:cubicBezTo>
                  <a:cubicBezTo>
                    <a:pt x="14295" y="16101"/>
                    <a:pt x="16101" y="14294"/>
                    <a:pt x="16927" y="12000"/>
                  </a:cubicBezTo>
                  <a:lnTo>
                    <a:pt x="9229" y="9228"/>
                  </a:lnTo>
                  <a:close/>
                </a:path>
              </a:pathLst>
            </a:custGeom>
            <a:solidFill>
              <a:schemeClr val="accent6">
                <a:lumMod val="75000"/>
              </a:schemeClr>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 name="Freeform 78"/>
            <p:cNvSpPr>
              <a:spLocks/>
            </p:cNvSpPr>
            <p:nvPr/>
          </p:nvSpPr>
          <p:spPr bwMode="auto">
            <a:xfrm>
              <a:off x="6433505" y="6137543"/>
              <a:ext cx="795338" cy="528638"/>
            </a:xfrm>
            <a:custGeom>
              <a:avLst/>
              <a:gdLst>
                <a:gd name="T0" fmla="*/ 0 w 8343"/>
                <a:gd name="T1" fmla="*/ 2771 h 5543"/>
                <a:gd name="T2" fmla="*/ 7698 w 8343"/>
                <a:gd name="T3" fmla="*/ 5543 h 5543"/>
                <a:gd name="T4" fmla="*/ 7698 w 8343"/>
                <a:gd name="T5" fmla="*/ 0 h 5543"/>
                <a:gd name="T6" fmla="*/ 0 w 8343"/>
                <a:gd name="T7" fmla="*/ 2771 h 5543"/>
              </a:gdLst>
              <a:ahLst/>
              <a:cxnLst>
                <a:cxn ang="0">
                  <a:pos x="T0" y="T1"/>
                </a:cxn>
                <a:cxn ang="0">
                  <a:pos x="T2" y="T3"/>
                </a:cxn>
                <a:cxn ang="0">
                  <a:pos x="T4" y="T5"/>
                </a:cxn>
                <a:cxn ang="0">
                  <a:pos x="T6" y="T7"/>
                </a:cxn>
              </a:cxnLst>
              <a:rect l="0" t="0" r="r" b="b"/>
              <a:pathLst>
                <a:path w="8343" h="5543">
                  <a:moveTo>
                    <a:pt x="0" y="2771"/>
                  </a:moveTo>
                  <a:lnTo>
                    <a:pt x="7698" y="5543"/>
                  </a:lnTo>
                  <a:cubicBezTo>
                    <a:pt x="8343" y="3752"/>
                    <a:pt x="8343" y="1791"/>
                    <a:pt x="7698" y="0"/>
                  </a:cubicBezTo>
                  <a:lnTo>
                    <a:pt x="0" y="2771"/>
                  </a:lnTo>
                  <a:close/>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
        <p:nvSpPr>
          <p:cNvPr id="40" name="Rectangle 16"/>
          <p:cNvSpPr>
            <a:spLocks noChangeArrowheads="1"/>
          </p:cNvSpPr>
          <p:nvPr/>
        </p:nvSpPr>
        <p:spPr bwMode="auto">
          <a:xfrm>
            <a:off x="1439560" y="1844824"/>
            <a:ext cx="293509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dirty="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t>(4)</a:t>
            </a:r>
            <a:r>
              <a:rPr kumimoji="0" lang="ja-JP" altLang="en-US" sz="2400" dirty="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t>人工知能に関する</a:t>
            </a:r>
            <a:r>
              <a:rPr kumimoji="0" lang="en-US" altLang="ja-JP" sz="2400" dirty="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t/>
            </a:r>
            <a:br>
              <a:rPr kumimoji="0" lang="en-US" altLang="ja-JP" sz="2400" dirty="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br>
            <a:r>
              <a:rPr kumimoji="0" lang="ja-JP" altLang="en-US" sz="2400" dirty="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t>知見を持つ人口</a:t>
            </a:r>
            <a:r>
              <a:rPr kumimoji="0" lang="en-US" altLang="ja-JP" sz="2400" dirty="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t>(</a:t>
            </a:r>
            <a:r>
              <a:rPr kumimoji="0" lang="ja-JP" altLang="en-US" sz="2400" dirty="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t>推定</a:t>
            </a:r>
            <a:r>
              <a:rPr kumimoji="0" lang="en-US" altLang="ja-JP" sz="2400" dirty="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t>)</a:t>
            </a:r>
          </a:p>
        </p:txBody>
      </p:sp>
      <p:sp>
        <p:nvSpPr>
          <p:cNvPr id="43" name="Rectangle 16"/>
          <p:cNvSpPr>
            <a:spLocks noChangeArrowheads="1"/>
          </p:cNvSpPr>
          <p:nvPr/>
        </p:nvSpPr>
        <p:spPr bwMode="auto">
          <a:xfrm>
            <a:off x="2087632" y="4437112"/>
            <a:ext cx="14170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40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t>約</a:t>
            </a:r>
            <a:r>
              <a:rPr kumimoji="0" lang="en-US" altLang="ja-JP" sz="240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t>9200</a:t>
            </a:r>
            <a:r>
              <a:rPr kumimoji="0" lang="ja-JP" altLang="en-US" sz="240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t>人</a:t>
            </a:r>
            <a:endParaRPr kumimoji="0" lang="en-US" altLang="ja-JP" sz="2400" smtClean="0">
              <a:solidFill>
                <a:schemeClr val="accent6">
                  <a:lumMod val="75000"/>
                </a:schemeClr>
              </a:solidFill>
              <a:latin typeface="HGP創英角ﾎﾟｯﾌﾟ体" panose="040B0A00000000000000" pitchFamily="50" charset="-128"/>
              <a:ea typeface="HGP創英角ﾎﾟｯﾌﾟ体" panose="040B0A00000000000000" pitchFamily="50" charset="-128"/>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smtClean="0">
                <a:solidFill>
                  <a:schemeClr val="accent6">
                    <a:lumMod val="75000"/>
                  </a:schemeClr>
                </a:solidFill>
                <a:latin typeface="HGP創英角ﾎﾟｯﾌﾟ体" panose="040B0A00000000000000" pitchFamily="50" charset="-128"/>
                <a:ea typeface="HGP創英角ﾎﾟｯﾌﾟ体" panose="040B0A00000000000000" pitchFamily="50" charset="-128"/>
              </a:rPr>
              <a:t>(0.013</a:t>
            </a:r>
            <a:r>
              <a:rPr kumimoji="0" lang="ja-JP" altLang="ja-JP" sz="2400" b="0" i="0" u="none" strike="noStrike" cap="none" normalizeH="0" baseline="0" smtClean="0">
                <a:ln>
                  <a:noFill/>
                </a:ln>
                <a:solidFill>
                  <a:schemeClr val="accent6">
                    <a:lumMod val="75000"/>
                  </a:schemeClr>
                </a:solidFill>
                <a:effectLst/>
                <a:latin typeface="HGP創英角ﾎﾟｯﾌﾟ体" panose="040B0A00000000000000" pitchFamily="50" charset="-128"/>
                <a:ea typeface="HGP創英角ﾎﾟｯﾌﾟ体" panose="040B0A00000000000000" pitchFamily="50" charset="-128"/>
              </a:rPr>
              <a:t>%</a:t>
            </a:r>
            <a:r>
              <a:rPr kumimoji="0" lang="en-US" altLang="ja-JP" sz="2400" b="0" i="0" u="none" strike="noStrike" cap="none" normalizeH="0" baseline="0" smtClean="0">
                <a:ln>
                  <a:noFill/>
                </a:ln>
                <a:solidFill>
                  <a:schemeClr val="accent6">
                    <a:lumMod val="75000"/>
                  </a:schemeClr>
                </a:solidFill>
                <a:effectLst/>
                <a:latin typeface="HGP創英角ﾎﾟｯﾌﾟ体" panose="040B0A00000000000000" pitchFamily="50" charset="-128"/>
                <a:ea typeface="HGP創英角ﾎﾟｯﾌﾟ体" panose="040B0A00000000000000" pitchFamily="50" charset="-128"/>
              </a:rPr>
              <a:t>)</a:t>
            </a:r>
            <a:endParaRPr kumimoji="0" lang="ja-JP" altLang="ja-JP" sz="5400" b="0" i="0" u="none" strike="noStrike" cap="none" normalizeH="0" baseline="0" smtClean="0">
              <a:ln>
                <a:noFill/>
              </a:ln>
              <a:solidFill>
                <a:schemeClr val="accent6">
                  <a:lumMod val="75000"/>
                </a:schemeClr>
              </a:solidFill>
              <a:effectLst/>
              <a:latin typeface="HGP創英角ﾎﾟｯﾌﾟ体" panose="040B0A00000000000000" pitchFamily="50" charset="-128"/>
              <a:ea typeface="HGP創英角ﾎﾟｯﾌﾟ体" panose="040B0A00000000000000" pitchFamily="50" charset="-128"/>
            </a:endParaRPr>
          </a:p>
        </p:txBody>
      </p:sp>
      <p:cxnSp>
        <p:nvCxnSpPr>
          <p:cNvPr id="44" name="直線矢印コネクタ 43"/>
          <p:cNvCxnSpPr/>
          <p:nvPr/>
        </p:nvCxnSpPr>
        <p:spPr>
          <a:xfrm flipV="1">
            <a:off x="3635896" y="3501008"/>
            <a:ext cx="1728192" cy="10796"/>
          </a:xfrm>
          <a:prstGeom prst="straightConnector1">
            <a:avLst/>
          </a:prstGeom>
          <a:ln w="635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5" name="Rectangle 16"/>
          <p:cNvSpPr>
            <a:spLocks noChangeArrowheads="1"/>
          </p:cNvSpPr>
          <p:nvPr/>
        </p:nvSpPr>
        <p:spPr bwMode="auto">
          <a:xfrm>
            <a:off x="5580112" y="4490536"/>
            <a:ext cx="14763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1037</a:t>
            </a: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人</a:t>
            </a:r>
            <a:r>
              <a:rPr kumimoji="0" lang="en-US" altLang="ja-JP" sz="2400" dirty="0">
                <a:solidFill>
                  <a:srgbClr val="FF0000"/>
                </a:solidFill>
                <a:latin typeface="HGP創英角ﾎﾟｯﾌﾟ体" panose="040B0A00000000000000" pitchFamily="50" charset="-128"/>
                <a:ea typeface="HGP創英角ﾎﾟｯﾌﾟ体" panose="040B0A00000000000000" pitchFamily="50" charset="-128"/>
              </a:rPr>
              <a:t/>
            </a:r>
            <a:br>
              <a:rPr kumimoji="0" lang="en-US" altLang="ja-JP" sz="2400" dirty="0">
                <a:solidFill>
                  <a:srgbClr val="FF0000"/>
                </a:solidFill>
                <a:latin typeface="HGP創英角ﾎﾟｯﾌﾟ体" panose="040B0A00000000000000" pitchFamily="50" charset="-128"/>
                <a:ea typeface="HGP創英角ﾎﾟｯﾌﾟ体" panose="040B0A00000000000000" pitchFamily="50" charset="-128"/>
              </a:rPr>
            </a:br>
            <a:r>
              <a:rPr kumimoji="0" lang="en-US" altLang="ja-JP" sz="2400" dirty="0">
                <a:solidFill>
                  <a:srgbClr val="FF0000"/>
                </a:solidFill>
                <a:latin typeface="HGP創英角ﾎﾟｯﾌﾟ体" panose="040B0A00000000000000" pitchFamily="50" charset="-128"/>
                <a:ea typeface="HGP創英角ﾎﾟｯﾌﾟ体" panose="040B0A00000000000000" pitchFamily="50" charset="-128"/>
              </a:rPr>
              <a:t>(</a:t>
            </a: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0.0015</a:t>
            </a:r>
            <a:r>
              <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a:t>
            </a: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a:t>
            </a:r>
            <a:endParaRPr kumimoji="0" lang="ja-JP" altLang="ja-JP" sz="5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grpSp>
        <p:nvGrpSpPr>
          <p:cNvPr id="46" name="グループ化 45"/>
          <p:cNvGrpSpPr/>
          <p:nvPr/>
        </p:nvGrpSpPr>
        <p:grpSpPr>
          <a:xfrm>
            <a:off x="5443672" y="3212976"/>
            <a:ext cx="277106" cy="454206"/>
            <a:chOff x="251011" y="960309"/>
            <a:chExt cx="168090" cy="291352"/>
          </a:xfrm>
          <a:solidFill>
            <a:srgbClr val="FF0000"/>
          </a:solidFill>
        </p:grpSpPr>
        <p:sp>
          <p:nvSpPr>
            <p:cNvPr id="47" name="円/楕円 46"/>
            <p:cNvSpPr/>
            <p:nvPr/>
          </p:nvSpPr>
          <p:spPr>
            <a:xfrm>
              <a:off x="251011" y="960309"/>
              <a:ext cx="156883" cy="15688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sz="1600"/>
            </a:p>
          </p:txBody>
        </p:sp>
        <p:sp>
          <p:nvSpPr>
            <p:cNvPr id="48" name="二等辺三角形 47"/>
            <p:cNvSpPr/>
            <p:nvPr/>
          </p:nvSpPr>
          <p:spPr>
            <a:xfrm>
              <a:off x="251012" y="1038749"/>
              <a:ext cx="168089" cy="21291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indent="0" algn="ctr"/>
              <a:endParaRPr kumimoji="1" lang="ja-JP" altLang="en-US" sz="1600">
                <a:solidFill>
                  <a:schemeClr val="lt1"/>
                </a:solidFill>
                <a:latin typeface="+mn-lt"/>
                <a:ea typeface="+mn-ea"/>
                <a:cs typeface="+mn-cs"/>
              </a:endParaRPr>
            </a:p>
          </p:txBody>
        </p:sp>
      </p:grpSp>
      <p:grpSp>
        <p:nvGrpSpPr>
          <p:cNvPr id="49" name="グループ化 48"/>
          <p:cNvGrpSpPr/>
          <p:nvPr/>
        </p:nvGrpSpPr>
        <p:grpSpPr>
          <a:xfrm>
            <a:off x="5808733" y="3212976"/>
            <a:ext cx="277106" cy="454206"/>
            <a:chOff x="251011" y="960309"/>
            <a:chExt cx="168090" cy="291352"/>
          </a:xfrm>
          <a:solidFill>
            <a:srgbClr val="FF0000"/>
          </a:solidFill>
        </p:grpSpPr>
        <p:sp>
          <p:nvSpPr>
            <p:cNvPr id="50" name="円/楕円 49"/>
            <p:cNvSpPr/>
            <p:nvPr/>
          </p:nvSpPr>
          <p:spPr>
            <a:xfrm>
              <a:off x="251011" y="960309"/>
              <a:ext cx="156883" cy="15688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sz="1600"/>
            </a:p>
          </p:txBody>
        </p:sp>
        <p:sp>
          <p:nvSpPr>
            <p:cNvPr id="51" name="二等辺三角形 50"/>
            <p:cNvSpPr/>
            <p:nvPr/>
          </p:nvSpPr>
          <p:spPr>
            <a:xfrm>
              <a:off x="251012" y="1038749"/>
              <a:ext cx="168089" cy="21291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indent="0" algn="ctr"/>
              <a:endParaRPr kumimoji="1" lang="ja-JP" altLang="en-US" sz="1600">
                <a:solidFill>
                  <a:schemeClr val="lt1"/>
                </a:solidFill>
                <a:latin typeface="+mn-lt"/>
                <a:ea typeface="+mn-ea"/>
                <a:cs typeface="+mn-cs"/>
              </a:endParaRPr>
            </a:p>
          </p:txBody>
        </p:sp>
      </p:grpSp>
      <p:grpSp>
        <p:nvGrpSpPr>
          <p:cNvPr id="52" name="グループ化 51"/>
          <p:cNvGrpSpPr/>
          <p:nvPr/>
        </p:nvGrpSpPr>
        <p:grpSpPr>
          <a:xfrm>
            <a:off x="6887182" y="3212976"/>
            <a:ext cx="277106" cy="454206"/>
            <a:chOff x="251011" y="960309"/>
            <a:chExt cx="168090" cy="291352"/>
          </a:xfrm>
          <a:solidFill>
            <a:srgbClr val="FF0000"/>
          </a:solidFill>
        </p:grpSpPr>
        <p:sp>
          <p:nvSpPr>
            <p:cNvPr id="53" name="円/楕円 52"/>
            <p:cNvSpPr/>
            <p:nvPr/>
          </p:nvSpPr>
          <p:spPr>
            <a:xfrm>
              <a:off x="251011" y="960309"/>
              <a:ext cx="156883" cy="15688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sz="1600"/>
            </a:p>
          </p:txBody>
        </p:sp>
        <p:sp>
          <p:nvSpPr>
            <p:cNvPr id="54" name="二等辺三角形 53"/>
            <p:cNvSpPr/>
            <p:nvPr/>
          </p:nvSpPr>
          <p:spPr>
            <a:xfrm>
              <a:off x="251012" y="1038749"/>
              <a:ext cx="168089" cy="21291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indent="0" algn="ctr"/>
              <a:endParaRPr kumimoji="1" lang="ja-JP" altLang="en-US" sz="1600">
                <a:solidFill>
                  <a:schemeClr val="lt1"/>
                </a:solidFill>
                <a:latin typeface="+mn-lt"/>
                <a:ea typeface="+mn-ea"/>
                <a:cs typeface="+mn-cs"/>
              </a:endParaRPr>
            </a:p>
          </p:txBody>
        </p:sp>
      </p:grpSp>
      <p:sp>
        <p:nvSpPr>
          <p:cNvPr id="55" name="Rectangle 16"/>
          <p:cNvSpPr>
            <a:spLocks noChangeArrowheads="1"/>
          </p:cNvSpPr>
          <p:nvPr/>
        </p:nvSpPr>
        <p:spPr bwMode="auto">
          <a:xfrm>
            <a:off x="6204383" y="3272883"/>
            <a:ext cx="6155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a:t>
            </a:r>
            <a:endParaRPr kumimoji="0" lang="ja-JP" altLang="ja-JP" sz="5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56" name="角丸四角形 55"/>
          <p:cNvSpPr/>
          <p:nvPr/>
        </p:nvSpPr>
        <p:spPr>
          <a:xfrm>
            <a:off x="1295544" y="1700808"/>
            <a:ext cx="3240360" cy="3744416"/>
          </a:xfrm>
          <a:prstGeom prst="roundRect">
            <a:avLst>
              <a:gd name="adj" fmla="val 9810"/>
            </a:avLst>
          </a:prstGeom>
          <a:noFill/>
          <a:ln w="63500">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角丸四角形 58"/>
          <p:cNvSpPr/>
          <p:nvPr/>
        </p:nvSpPr>
        <p:spPr>
          <a:xfrm>
            <a:off x="4788024" y="1700808"/>
            <a:ext cx="2880320" cy="3744416"/>
          </a:xfrm>
          <a:prstGeom prst="roundRect">
            <a:avLst>
              <a:gd name="adj" fmla="val 9810"/>
            </a:avLst>
          </a:prstGeom>
          <a:noFill/>
          <a:ln w="635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Rectangle 16"/>
          <p:cNvSpPr>
            <a:spLocks noChangeArrowheads="1"/>
          </p:cNvSpPr>
          <p:nvPr/>
        </p:nvSpPr>
        <p:spPr bwMode="auto">
          <a:xfrm>
            <a:off x="4860032" y="1816948"/>
            <a:ext cx="2776401"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(5)“Deep Learning”</a:t>
            </a:r>
          </a:p>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を理解している人口</a:t>
            </a:r>
            <a:endPar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a:t>
            </a: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推定</a:t>
            </a: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a:t>
            </a:r>
          </a:p>
        </p:txBody>
      </p:sp>
      <p:sp>
        <p:nvSpPr>
          <p:cNvPr id="27" name="正方形/長方形 26"/>
          <p:cNvSpPr/>
          <p:nvPr/>
        </p:nvSpPr>
        <p:spPr>
          <a:xfrm>
            <a:off x="-108520" y="908720"/>
            <a:ext cx="9505056" cy="584775"/>
          </a:xfrm>
          <a:prstGeom prst="rect">
            <a:avLst/>
          </a:prstGeom>
        </p:spPr>
        <p:txBody>
          <a:bodyPr wrap="square">
            <a:spAutoFit/>
          </a:bodyPr>
          <a:lstStyle/>
          <a:p>
            <a:pPr algn="ctr"/>
            <a:r>
              <a:rPr lang="en-US" altLang="ja-JP" sz="3200" dirty="0" smtClean="0">
                <a:solidFill>
                  <a:srgbClr val="0000CC"/>
                </a:solidFill>
                <a:latin typeface="HGP創英角ﾎﾟｯﾌﾟ体" panose="040B0A00000000000000" pitchFamily="50" charset="-128"/>
                <a:ea typeface="HGP創英角ﾎﾟｯﾌﾟ体" panose="040B0A00000000000000" pitchFamily="50" charset="-128"/>
              </a:rPr>
              <a:t>Deep Learning(</a:t>
            </a:r>
            <a:r>
              <a:rPr lang="ja-JP" altLang="en-US" sz="3200" dirty="0" smtClean="0">
                <a:solidFill>
                  <a:srgbClr val="0000CC"/>
                </a:solidFill>
                <a:latin typeface="HGP創英角ﾎﾟｯﾌﾟ体" panose="040B0A00000000000000" pitchFamily="50" charset="-128"/>
                <a:ea typeface="HGP創英角ﾎﾟｯﾌﾟ体" panose="040B0A00000000000000" pitchFamily="50" charset="-128"/>
              </a:rPr>
              <a:t>深層学習</a:t>
            </a:r>
            <a:r>
              <a:rPr lang="en-US" altLang="ja-JP" sz="3200" dirty="0" smtClean="0">
                <a:solidFill>
                  <a:srgbClr val="0000CC"/>
                </a:solidFill>
                <a:latin typeface="HGP創英角ﾎﾟｯﾌﾟ体" panose="040B0A00000000000000" pitchFamily="50" charset="-128"/>
                <a:ea typeface="HGP創英角ﾎﾟｯﾌﾟ体" panose="040B0A00000000000000" pitchFamily="50" charset="-128"/>
              </a:rPr>
              <a:t>)</a:t>
            </a:r>
            <a:r>
              <a:rPr lang="ja-JP" altLang="en-US" sz="3200" dirty="0" smtClean="0">
                <a:solidFill>
                  <a:srgbClr val="0000CC"/>
                </a:solidFill>
                <a:latin typeface="HGP創英角ﾎﾟｯﾌﾟ体" panose="040B0A00000000000000" pitchFamily="50" charset="-128"/>
                <a:ea typeface="HGP創英角ﾎﾟｯﾌﾟ体" panose="040B0A00000000000000" pitchFamily="50" charset="-128"/>
              </a:rPr>
              <a:t>を理解している人は何人？</a:t>
            </a:r>
            <a:endParaRPr lang="ja-JP" altLang="en-US" sz="3200" dirty="0">
              <a:solidFill>
                <a:srgbClr val="0000CC"/>
              </a:solidFill>
              <a:latin typeface="HGP創英角ﾎﾟｯﾌﾟ体" panose="040B0A00000000000000" pitchFamily="50" charset="-128"/>
              <a:ea typeface="HGP創英角ﾎﾟｯﾌﾟ体" panose="040B0A00000000000000" pitchFamily="50" charset="-128"/>
            </a:endParaRPr>
          </a:p>
        </p:txBody>
      </p:sp>
      <p:sp>
        <p:nvSpPr>
          <p:cNvPr id="28" name="Rectangle 16"/>
          <p:cNvSpPr>
            <a:spLocks noChangeArrowheads="1"/>
          </p:cNvSpPr>
          <p:nvPr/>
        </p:nvSpPr>
        <p:spPr bwMode="auto">
          <a:xfrm>
            <a:off x="6821400" y="5733256"/>
            <a:ext cx="214802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1200" dirty="0" smtClean="0">
                <a:latin typeface="HGP創英角ﾎﾟｯﾌﾟ体" panose="040B0A00000000000000" pitchFamily="50" charset="-128"/>
                <a:ea typeface="HGP創英角ﾎﾟｯﾌﾟ体" panose="040B0A00000000000000" pitchFamily="50" charset="-128"/>
              </a:rPr>
              <a:t>(</a:t>
            </a:r>
            <a:r>
              <a:rPr kumimoji="0" lang="ja-JP" altLang="en-US" sz="1200" dirty="0" smtClean="0">
                <a:latin typeface="HGP創英角ﾎﾟｯﾌﾟ体" panose="040B0A00000000000000" pitchFamily="50" charset="-128"/>
                <a:ea typeface="HGP創英角ﾎﾟｯﾌﾟ体" panose="040B0A00000000000000" pitchFamily="50" charset="-128"/>
              </a:rPr>
              <a:t>*</a:t>
            </a:r>
            <a:r>
              <a:rPr kumimoji="0" lang="en-US" altLang="ja-JP" sz="1200" dirty="0" smtClean="0">
                <a:latin typeface="HGP創英角ﾎﾟｯﾌﾟ体" panose="040B0A00000000000000" pitchFamily="50" charset="-128"/>
                <a:ea typeface="HGP創英角ﾎﾟｯﾌﾟ体" panose="040B0A00000000000000" pitchFamily="50" charset="-128"/>
              </a:rPr>
              <a:t>)</a:t>
            </a:r>
            <a:r>
              <a:rPr kumimoji="0" lang="ja-JP" altLang="en-US" sz="1200" dirty="0" smtClean="0">
                <a:latin typeface="HGP創英角ﾎﾟｯﾌﾟ体" panose="040B0A00000000000000" pitchFamily="50" charset="-128"/>
                <a:ea typeface="HGP創英角ﾎﾟｯﾌﾟ体" panose="040B0A00000000000000" pitchFamily="50" charset="-128"/>
              </a:rPr>
              <a:t>日本人の総人口に対する比率</a:t>
            </a:r>
            <a:endParaRPr kumimoji="0" lang="ja-JP" altLang="ja-JP" sz="32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Tree>
    <p:extLst>
      <p:ext uri="{BB962C8B-B14F-4D97-AF65-F5344CB8AC3E}">
        <p14:creationId xmlns:p14="http://schemas.microsoft.com/office/powerpoint/2010/main" val="306367508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en-US" altLang="ja-JP" sz="3600" dirty="0" smtClean="0">
                <a:latin typeface="HGP創英角ﾎﾟｯﾌﾟ体" pitchFamily="50" charset="-128"/>
                <a:ea typeface="HGP創英角ﾎﾟｯﾌﾟ体" pitchFamily="50" charset="-128"/>
              </a:rPr>
              <a:t>AI</a:t>
            </a:r>
            <a:r>
              <a:rPr lang="ja-JP" altLang="en-US" sz="3600" dirty="0" smtClean="0">
                <a:latin typeface="HGP創英角ﾎﾟｯﾌﾟ体" pitchFamily="50" charset="-128"/>
                <a:ea typeface="HGP創英角ﾎﾟｯﾌﾟ体" pitchFamily="50" charset="-128"/>
              </a:rPr>
              <a:t>以外のブームはどうなった？</a:t>
            </a:r>
            <a:r>
              <a:rPr lang="en-US" altLang="ja-JP" sz="3600" dirty="0" smtClean="0">
                <a:latin typeface="HGP創英角ﾎﾟｯﾌﾟ体" pitchFamily="50" charset="-128"/>
                <a:ea typeface="HGP創英角ﾎﾟｯﾌﾟ体" pitchFamily="50" charset="-128"/>
              </a:rPr>
              <a:t>(1)</a:t>
            </a: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昨年の白書は、</a:t>
            </a:r>
            <a:r>
              <a:rPr lang="en-US" altLang="ja-JP" sz="3600" smtClean="0">
                <a:solidFill>
                  <a:schemeClr val="bg1"/>
                </a:solidFill>
                <a:latin typeface="HGP創英角ﾎﾟｯﾌﾟ体" pitchFamily="50" charset="-128"/>
                <a:ea typeface="HGP創英角ﾎﾟｯﾌﾟ体" pitchFamily="50" charset="-128"/>
              </a:rPr>
              <a:t>AI,IoT,BigData</a:t>
            </a:r>
            <a:r>
              <a:rPr lang="ja-JP" altLang="en-US" sz="3600" smtClean="0">
                <a:solidFill>
                  <a:schemeClr val="bg1"/>
                </a:solidFill>
                <a:latin typeface="HGP創英角ﾎﾟｯﾌﾟ体" pitchFamily="50" charset="-128"/>
                <a:ea typeface="HGP創英角ﾎﾟｯﾌﾟ体" pitchFamily="50" charset="-128"/>
              </a:rPr>
              <a:t>の大特集</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22</a:t>
            </a:fld>
            <a:endParaRPr kumimoji="1" lang="ja-JP" altLang="en-US" dirty="0"/>
          </a:p>
        </p:txBody>
      </p:sp>
      <p:sp>
        <p:nvSpPr>
          <p:cNvPr id="25" name="Rectangle 39"/>
          <p:cNvSpPr>
            <a:spLocks noChangeArrowheads="1"/>
          </p:cNvSpPr>
          <p:nvPr/>
        </p:nvSpPr>
        <p:spPr bwMode="auto">
          <a:xfrm>
            <a:off x="7380312" y="4616846"/>
            <a:ext cx="6104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mtClean="0">
                <a:latin typeface="メイリオ" panose="020B0604030504040204" pitchFamily="50" charset="-128"/>
                <a:ea typeface="メイリオ" panose="020B0604030504040204" pitchFamily="50" charset="-128"/>
                <a:cs typeface="メイリオ" panose="020B0604030504040204" pitchFamily="50" charset="-128"/>
              </a:rPr>
              <a:t>iPS</a:t>
            </a:r>
            <a:endParaRPr kumimoji="0" lang="ja-JP" altLang="ja-JP"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 name="Freeform 6"/>
          <p:cNvSpPr>
            <a:spLocks noEditPoints="1"/>
          </p:cNvSpPr>
          <p:nvPr/>
        </p:nvSpPr>
        <p:spPr bwMode="auto">
          <a:xfrm>
            <a:off x="913830" y="1977355"/>
            <a:ext cx="7227887" cy="2951163"/>
          </a:xfrm>
          <a:custGeom>
            <a:avLst/>
            <a:gdLst>
              <a:gd name="T0" fmla="*/ 0 w 4553"/>
              <a:gd name="T1" fmla="*/ 1852 h 1859"/>
              <a:gd name="T2" fmla="*/ 4553 w 4553"/>
              <a:gd name="T3" fmla="*/ 1852 h 1859"/>
              <a:gd name="T4" fmla="*/ 4553 w 4553"/>
              <a:gd name="T5" fmla="*/ 1859 h 1859"/>
              <a:gd name="T6" fmla="*/ 0 w 4553"/>
              <a:gd name="T7" fmla="*/ 1859 h 1859"/>
              <a:gd name="T8" fmla="*/ 0 w 4553"/>
              <a:gd name="T9" fmla="*/ 1852 h 1859"/>
              <a:gd name="T10" fmla="*/ 0 w 4553"/>
              <a:gd name="T11" fmla="*/ 1587 h 1859"/>
              <a:gd name="T12" fmla="*/ 4553 w 4553"/>
              <a:gd name="T13" fmla="*/ 1587 h 1859"/>
              <a:gd name="T14" fmla="*/ 4553 w 4553"/>
              <a:gd name="T15" fmla="*/ 1594 h 1859"/>
              <a:gd name="T16" fmla="*/ 0 w 4553"/>
              <a:gd name="T17" fmla="*/ 1594 h 1859"/>
              <a:gd name="T18" fmla="*/ 0 w 4553"/>
              <a:gd name="T19" fmla="*/ 1587 h 1859"/>
              <a:gd name="T20" fmla="*/ 0 w 4553"/>
              <a:gd name="T21" fmla="*/ 1323 h 1859"/>
              <a:gd name="T22" fmla="*/ 4553 w 4553"/>
              <a:gd name="T23" fmla="*/ 1323 h 1859"/>
              <a:gd name="T24" fmla="*/ 4553 w 4553"/>
              <a:gd name="T25" fmla="*/ 1330 h 1859"/>
              <a:gd name="T26" fmla="*/ 0 w 4553"/>
              <a:gd name="T27" fmla="*/ 1330 h 1859"/>
              <a:gd name="T28" fmla="*/ 0 w 4553"/>
              <a:gd name="T29" fmla="*/ 1323 h 1859"/>
              <a:gd name="T30" fmla="*/ 0 w 4553"/>
              <a:gd name="T31" fmla="*/ 1058 h 1859"/>
              <a:gd name="T32" fmla="*/ 4553 w 4553"/>
              <a:gd name="T33" fmla="*/ 1058 h 1859"/>
              <a:gd name="T34" fmla="*/ 4553 w 4553"/>
              <a:gd name="T35" fmla="*/ 1065 h 1859"/>
              <a:gd name="T36" fmla="*/ 0 w 4553"/>
              <a:gd name="T37" fmla="*/ 1065 h 1859"/>
              <a:gd name="T38" fmla="*/ 0 w 4553"/>
              <a:gd name="T39" fmla="*/ 1058 h 1859"/>
              <a:gd name="T40" fmla="*/ 0 w 4553"/>
              <a:gd name="T41" fmla="*/ 794 h 1859"/>
              <a:gd name="T42" fmla="*/ 4553 w 4553"/>
              <a:gd name="T43" fmla="*/ 794 h 1859"/>
              <a:gd name="T44" fmla="*/ 4553 w 4553"/>
              <a:gd name="T45" fmla="*/ 801 h 1859"/>
              <a:gd name="T46" fmla="*/ 0 w 4553"/>
              <a:gd name="T47" fmla="*/ 801 h 1859"/>
              <a:gd name="T48" fmla="*/ 0 w 4553"/>
              <a:gd name="T49" fmla="*/ 794 h 1859"/>
              <a:gd name="T50" fmla="*/ 0 w 4553"/>
              <a:gd name="T51" fmla="*/ 529 h 1859"/>
              <a:gd name="T52" fmla="*/ 4553 w 4553"/>
              <a:gd name="T53" fmla="*/ 529 h 1859"/>
              <a:gd name="T54" fmla="*/ 4553 w 4553"/>
              <a:gd name="T55" fmla="*/ 536 h 1859"/>
              <a:gd name="T56" fmla="*/ 0 w 4553"/>
              <a:gd name="T57" fmla="*/ 536 h 1859"/>
              <a:gd name="T58" fmla="*/ 0 w 4553"/>
              <a:gd name="T59" fmla="*/ 529 h 1859"/>
              <a:gd name="T60" fmla="*/ 0 w 4553"/>
              <a:gd name="T61" fmla="*/ 265 h 1859"/>
              <a:gd name="T62" fmla="*/ 4553 w 4553"/>
              <a:gd name="T63" fmla="*/ 265 h 1859"/>
              <a:gd name="T64" fmla="*/ 4553 w 4553"/>
              <a:gd name="T65" fmla="*/ 272 h 1859"/>
              <a:gd name="T66" fmla="*/ 0 w 4553"/>
              <a:gd name="T67" fmla="*/ 272 h 1859"/>
              <a:gd name="T68" fmla="*/ 0 w 4553"/>
              <a:gd name="T69" fmla="*/ 265 h 1859"/>
              <a:gd name="T70" fmla="*/ 0 w 4553"/>
              <a:gd name="T71" fmla="*/ 0 h 1859"/>
              <a:gd name="T72" fmla="*/ 4553 w 4553"/>
              <a:gd name="T73" fmla="*/ 0 h 1859"/>
              <a:gd name="T74" fmla="*/ 4553 w 4553"/>
              <a:gd name="T75" fmla="*/ 7 h 1859"/>
              <a:gd name="T76" fmla="*/ 0 w 4553"/>
              <a:gd name="T77" fmla="*/ 7 h 1859"/>
              <a:gd name="T78" fmla="*/ 0 w 4553"/>
              <a:gd name="T79" fmla="*/ 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53" h="1859">
                <a:moveTo>
                  <a:pt x="0" y="1852"/>
                </a:moveTo>
                <a:lnTo>
                  <a:pt x="4553" y="1852"/>
                </a:lnTo>
                <a:lnTo>
                  <a:pt x="4553" y="1859"/>
                </a:lnTo>
                <a:lnTo>
                  <a:pt x="0" y="1859"/>
                </a:lnTo>
                <a:lnTo>
                  <a:pt x="0" y="1852"/>
                </a:lnTo>
                <a:close/>
                <a:moveTo>
                  <a:pt x="0" y="1587"/>
                </a:moveTo>
                <a:lnTo>
                  <a:pt x="4553" y="1587"/>
                </a:lnTo>
                <a:lnTo>
                  <a:pt x="4553" y="1594"/>
                </a:lnTo>
                <a:lnTo>
                  <a:pt x="0" y="1594"/>
                </a:lnTo>
                <a:lnTo>
                  <a:pt x="0" y="1587"/>
                </a:lnTo>
                <a:close/>
                <a:moveTo>
                  <a:pt x="0" y="1323"/>
                </a:moveTo>
                <a:lnTo>
                  <a:pt x="4553" y="1323"/>
                </a:lnTo>
                <a:lnTo>
                  <a:pt x="4553" y="1330"/>
                </a:lnTo>
                <a:lnTo>
                  <a:pt x="0" y="1330"/>
                </a:lnTo>
                <a:lnTo>
                  <a:pt x="0" y="1323"/>
                </a:lnTo>
                <a:close/>
                <a:moveTo>
                  <a:pt x="0" y="1058"/>
                </a:moveTo>
                <a:lnTo>
                  <a:pt x="4553" y="1058"/>
                </a:lnTo>
                <a:lnTo>
                  <a:pt x="4553" y="1065"/>
                </a:lnTo>
                <a:lnTo>
                  <a:pt x="0" y="1065"/>
                </a:lnTo>
                <a:lnTo>
                  <a:pt x="0" y="1058"/>
                </a:lnTo>
                <a:close/>
                <a:moveTo>
                  <a:pt x="0" y="794"/>
                </a:moveTo>
                <a:lnTo>
                  <a:pt x="4553" y="794"/>
                </a:lnTo>
                <a:lnTo>
                  <a:pt x="4553" y="801"/>
                </a:lnTo>
                <a:lnTo>
                  <a:pt x="0" y="801"/>
                </a:lnTo>
                <a:lnTo>
                  <a:pt x="0" y="794"/>
                </a:lnTo>
                <a:close/>
                <a:moveTo>
                  <a:pt x="0" y="529"/>
                </a:moveTo>
                <a:lnTo>
                  <a:pt x="4553" y="529"/>
                </a:lnTo>
                <a:lnTo>
                  <a:pt x="4553" y="536"/>
                </a:lnTo>
                <a:lnTo>
                  <a:pt x="0" y="536"/>
                </a:lnTo>
                <a:lnTo>
                  <a:pt x="0" y="529"/>
                </a:lnTo>
                <a:close/>
                <a:moveTo>
                  <a:pt x="0" y="265"/>
                </a:moveTo>
                <a:lnTo>
                  <a:pt x="4553" y="265"/>
                </a:lnTo>
                <a:lnTo>
                  <a:pt x="4553" y="272"/>
                </a:lnTo>
                <a:lnTo>
                  <a:pt x="0" y="272"/>
                </a:lnTo>
                <a:lnTo>
                  <a:pt x="0" y="265"/>
                </a:lnTo>
                <a:close/>
                <a:moveTo>
                  <a:pt x="0" y="0"/>
                </a:moveTo>
                <a:lnTo>
                  <a:pt x="4553" y="0"/>
                </a:lnTo>
                <a:lnTo>
                  <a:pt x="4553" y="7"/>
                </a:lnTo>
                <a:lnTo>
                  <a:pt x="0" y="7"/>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 name="Rectangle 7"/>
          <p:cNvSpPr>
            <a:spLocks noChangeArrowheads="1"/>
          </p:cNvSpPr>
          <p:nvPr/>
        </p:nvSpPr>
        <p:spPr bwMode="auto">
          <a:xfrm>
            <a:off x="913830" y="5336505"/>
            <a:ext cx="7227887" cy="11113"/>
          </a:xfrm>
          <a:prstGeom prst="rect">
            <a:avLst/>
          </a:pr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 name="Freeform 8"/>
          <p:cNvSpPr>
            <a:spLocks/>
          </p:cNvSpPr>
          <p:nvPr/>
        </p:nvSpPr>
        <p:spPr bwMode="auto">
          <a:xfrm>
            <a:off x="1801242" y="3099717"/>
            <a:ext cx="5456237" cy="2259013"/>
          </a:xfrm>
          <a:custGeom>
            <a:avLst/>
            <a:gdLst>
              <a:gd name="T0" fmla="*/ 72 w 23552"/>
              <a:gd name="T1" fmla="*/ 9607 h 9751"/>
              <a:gd name="T2" fmla="*/ 7872 w 23552"/>
              <a:gd name="T3" fmla="*/ 9607 h 9751"/>
              <a:gd name="T4" fmla="*/ 7859 w 23552"/>
              <a:gd name="T5" fmla="*/ 9609 h 9751"/>
              <a:gd name="T6" fmla="*/ 15659 w 23552"/>
              <a:gd name="T7" fmla="*/ 8161 h 9751"/>
              <a:gd name="T8" fmla="*/ 15620 w 23552"/>
              <a:gd name="T9" fmla="*/ 8182 h 9751"/>
              <a:gd name="T10" fmla="*/ 23420 w 23552"/>
              <a:gd name="T11" fmla="*/ 30 h 9751"/>
              <a:gd name="T12" fmla="*/ 23522 w 23552"/>
              <a:gd name="T13" fmla="*/ 27 h 9751"/>
              <a:gd name="T14" fmla="*/ 23524 w 23552"/>
              <a:gd name="T15" fmla="*/ 129 h 9751"/>
              <a:gd name="T16" fmla="*/ 15724 w 23552"/>
              <a:gd name="T17" fmla="*/ 8281 h 9751"/>
              <a:gd name="T18" fmla="*/ 15686 w 23552"/>
              <a:gd name="T19" fmla="*/ 8302 h 9751"/>
              <a:gd name="T20" fmla="*/ 7886 w 23552"/>
              <a:gd name="T21" fmla="*/ 9750 h 9751"/>
              <a:gd name="T22" fmla="*/ 7872 w 23552"/>
              <a:gd name="T23" fmla="*/ 9751 h 9751"/>
              <a:gd name="T24" fmla="*/ 72 w 23552"/>
              <a:gd name="T25" fmla="*/ 9751 h 9751"/>
              <a:gd name="T26" fmla="*/ 0 w 23552"/>
              <a:gd name="T27" fmla="*/ 9679 h 9751"/>
              <a:gd name="T28" fmla="*/ 72 w 23552"/>
              <a:gd name="T29" fmla="*/ 9607 h 9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552" h="9751">
                <a:moveTo>
                  <a:pt x="72" y="9607"/>
                </a:moveTo>
                <a:lnTo>
                  <a:pt x="7872" y="9607"/>
                </a:lnTo>
                <a:lnTo>
                  <a:pt x="7859" y="9609"/>
                </a:lnTo>
                <a:lnTo>
                  <a:pt x="15659" y="8161"/>
                </a:lnTo>
                <a:lnTo>
                  <a:pt x="15620" y="8182"/>
                </a:lnTo>
                <a:lnTo>
                  <a:pt x="23420" y="30"/>
                </a:lnTo>
                <a:cubicBezTo>
                  <a:pt x="23448" y="1"/>
                  <a:pt x="23494" y="0"/>
                  <a:pt x="23522" y="27"/>
                </a:cubicBezTo>
                <a:cubicBezTo>
                  <a:pt x="23551" y="55"/>
                  <a:pt x="23552" y="101"/>
                  <a:pt x="23524" y="129"/>
                </a:cubicBezTo>
                <a:lnTo>
                  <a:pt x="15724" y="8281"/>
                </a:lnTo>
                <a:cubicBezTo>
                  <a:pt x="15714" y="8292"/>
                  <a:pt x="15700" y="8300"/>
                  <a:pt x="15686" y="8302"/>
                </a:cubicBezTo>
                <a:lnTo>
                  <a:pt x="7886" y="9750"/>
                </a:lnTo>
                <a:cubicBezTo>
                  <a:pt x="7881" y="9751"/>
                  <a:pt x="7877" y="9751"/>
                  <a:pt x="7872" y="9751"/>
                </a:cubicBezTo>
                <a:lnTo>
                  <a:pt x="72" y="9751"/>
                </a:lnTo>
                <a:cubicBezTo>
                  <a:pt x="33" y="9751"/>
                  <a:pt x="0" y="9719"/>
                  <a:pt x="0" y="9679"/>
                </a:cubicBezTo>
                <a:cubicBezTo>
                  <a:pt x="0" y="9640"/>
                  <a:pt x="33" y="9607"/>
                  <a:pt x="72" y="9607"/>
                </a:cubicBezTo>
                <a:close/>
              </a:path>
            </a:pathLst>
          </a:custGeom>
          <a:solidFill>
            <a:srgbClr val="5B9BD5"/>
          </a:solidFill>
          <a:ln w="1588" cap="flat">
            <a:solidFill>
              <a:srgbClr val="5B9BD5"/>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 name="Oval 9"/>
          <p:cNvSpPr>
            <a:spLocks noChangeArrowheads="1"/>
          </p:cNvSpPr>
          <p:nvPr/>
        </p:nvSpPr>
        <p:spPr bwMode="auto">
          <a:xfrm>
            <a:off x="1779017" y="5303167"/>
            <a:ext cx="77787" cy="777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 name="Oval 10"/>
          <p:cNvSpPr>
            <a:spLocks noChangeArrowheads="1"/>
          </p:cNvSpPr>
          <p:nvPr/>
        </p:nvSpPr>
        <p:spPr bwMode="auto">
          <a:xfrm>
            <a:off x="1779017" y="5303167"/>
            <a:ext cx="77787" cy="77788"/>
          </a:xfrm>
          <a:prstGeom prst="ellipse">
            <a:avLst/>
          </a:prstGeom>
          <a:noFill/>
          <a:ln w="1111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Oval 11"/>
          <p:cNvSpPr>
            <a:spLocks noChangeArrowheads="1"/>
          </p:cNvSpPr>
          <p:nvPr/>
        </p:nvSpPr>
        <p:spPr bwMode="auto">
          <a:xfrm>
            <a:off x="3585592" y="5303167"/>
            <a:ext cx="77787" cy="777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 name="Oval 12"/>
          <p:cNvSpPr>
            <a:spLocks noChangeArrowheads="1"/>
          </p:cNvSpPr>
          <p:nvPr/>
        </p:nvSpPr>
        <p:spPr bwMode="auto">
          <a:xfrm>
            <a:off x="3585592" y="5303167"/>
            <a:ext cx="77787" cy="77788"/>
          </a:xfrm>
          <a:prstGeom prst="ellipse">
            <a:avLst/>
          </a:prstGeom>
          <a:noFill/>
          <a:ln w="1111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Oval 13"/>
          <p:cNvSpPr>
            <a:spLocks noChangeArrowheads="1"/>
          </p:cNvSpPr>
          <p:nvPr/>
        </p:nvSpPr>
        <p:spPr bwMode="auto">
          <a:xfrm>
            <a:off x="5392167" y="4968205"/>
            <a:ext cx="77787" cy="7778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 name="Oval 14"/>
          <p:cNvSpPr>
            <a:spLocks noChangeArrowheads="1"/>
          </p:cNvSpPr>
          <p:nvPr/>
        </p:nvSpPr>
        <p:spPr bwMode="auto">
          <a:xfrm>
            <a:off x="5392167" y="4968205"/>
            <a:ext cx="77787" cy="77788"/>
          </a:xfrm>
          <a:prstGeom prst="ellipse">
            <a:avLst/>
          </a:prstGeom>
          <a:noFill/>
          <a:ln w="1111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Oval 15"/>
          <p:cNvSpPr>
            <a:spLocks noChangeArrowheads="1"/>
          </p:cNvSpPr>
          <p:nvPr/>
        </p:nvSpPr>
        <p:spPr bwMode="auto">
          <a:xfrm>
            <a:off x="7200330" y="3077492"/>
            <a:ext cx="77787" cy="7937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8" name="Oval 16"/>
          <p:cNvSpPr>
            <a:spLocks noChangeArrowheads="1"/>
          </p:cNvSpPr>
          <p:nvPr/>
        </p:nvSpPr>
        <p:spPr bwMode="auto">
          <a:xfrm>
            <a:off x="7200330" y="3077492"/>
            <a:ext cx="77787" cy="79375"/>
          </a:xfrm>
          <a:prstGeom prst="ellipse">
            <a:avLst/>
          </a:prstGeom>
          <a:noFill/>
          <a:ln w="11113"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17"/>
          <p:cNvSpPr>
            <a:spLocks/>
          </p:cNvSpPr>
          <p:nvPr/>
        </p:nvSpPr>
        <p:spPr bwMode="auto">
          <a:xfrm>
            <a:off x="1799655" y="2510755"/>
            <a:ext cx="5457825" cy="2849563"/>
          </a:xfrm>
          <a:custGeom>
            <a:avLst/>
            <a:gdLst>
              <a:gd name="T0" fmla="*/ 69 w 23556"/>
              <a:gd name="T1" fmla="*/ 12145 h 12292"/>
              <a:gd name="T2" fmla="*/ 7869 w 23556"/>
              <a:gd name="T3" fmla="*/ 11425 h 12292"/>
              <a:gd name="T4" fmla="*/ 7856 w 23556"/>
              <a:gd name="T5" fmla="*/ 11427 h 12292"/>
              <a:gd name="T6" fmla="*/ 15656 w 23556"/>
              <a:gd name="T7" fmla="*/ 9251 h 12292"/>
              <a:gd name="T8" fmla="*/ 15620 w 23556"/>
              <a:gd name="T9" fmla="*/ 9274 h 12292"/>
              <a:gd name="T10" fmla="*/ 23420 w 23556"/>
              <a:gd name="T11" fmla="*/ 34 h 12292"/>
              <a:gd name="T12" fmla="*/ 23522 w 23556"/>
              <a:gd name="T13" fmla="*/ 25 h 12292"/>
              <a:gd name="T14" fmla="*/ 23530 w 23556"/>
              <a:gd name="T15" fmla="*/ 127 h 12292"/>
              <a:gd name="T16" fmla="*/ 15730 w 23556"/>
              <a:gd name="T17" fmla="*/ 9367 h 12292"/>
              <a:gd name="T18" fmla="*/ 15695 w 23556"/>
              <a:gd name="T19" fmla="*/ 9390 h 12292"/>
              <a:gd name="T20" fmla="*/ 7895 w 23556"/>
              <a:gd name="T21" fmla="*/ 11566 h 12292"/>
              <a:gd name="T22" fmla="*/ 7882 w 23556"/>
              <a:gd name="T23" fmla="*/ 11568 h 12292"/>
              <a:gd name="T24" fmla="*/ 82 w 23556"/>
              <a:gd name="T25" fmla="*/ 12288 h 12292"/>
              <a:gd name="T26" fmla="*/ 4 w 23556"/>
              <a:gd name="T27" fmla="*/ 12223 h 12292"/>
              <a:gd name="T28" fmla="*/ 69 w 23556"/>
              <a:gd name="T29" fmla="*/ 12145 h 1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556" h="12292">
                <a:moveTo>
                  <a:pt x="69" y="12145"/>
                </a:moveTo>
                <a:lnTo>
                  <a:pt x="7869" y="11425"/>
                </a:lnTo>
                <a:lnTo>
                  <a:pt x="7856" y="11427"/>
                </a:lnTo>
                <a:lnTo>
                  <a:pt x="15656" y="9251"/>
                </a:lnTo>
                <a:lnTo>
                  <a:pt x="15620" y="9274"/>
                </a:lnTo>
                <a:lnTo>
                  <a:pt x="23420" y="34"/>
                </a:lnTo>
                <a:cubicBezTo>
                  <a:pt x="23446" y="4"/>
                  <a:pt x="23492" y="0"/>
                  <a:pt x="23522" y="25"/>
                </a:cubicBezTo>
                <a:cubicBezTo>
                  <a:pt x="23552" y="51"/>
                  <a:pt x="23556" y="97"/>
                  <a:pt x="23530" y="127"/>
                </a:cubicBezTo>
                <a:lnTo>
                  <a:pt x="15730" y="9367"/>
                </a:lnTo>
                <a:cubicBezTo>
                  <a:pt x="15721" y="9378"/>
                  <a:pt x="15709" y="9386"/>
                  <a:pt x="15695" y="9390"/>
                </a:cubicBezTo>
                <a:lnTo>
                  <a:pt x="7895" y="11566"/>
                </a:lnTo>
                <a:cubicBezTo>
                  <a:pt x="7891" y="11567"/>
                  <a:pt x="7886" y="11568"/>
                  <a:pt x="7882" y="11568"/>
                </a:cubicBezTo>
                <a:lnTo>
                  <a:pt x="82" y="12288"/>
                </a:lnTo>
                <a:cubicBezTo>
                  <a:pt x="42" y="12292"/>
                  <a:pt x="7" y="12263"/>
                  <a:pt x="4" y="12223"/>
                </a:cubicBezTo>
                <a:cubicBezTo>
                  <a:pt x="0" y="12183"/>
                  <a:pt x="29" y="12148"/>
                  <a:pt x="69" y="12145"/>
                </a:cubicBezTo>
                <a:close/>
              </a:path>
            </a:pathLst>
          </a:custGeom>
          <a:solidFill>
            <a:srgbClr val="ED7D31"/>
          </a:solidFill>
          <a:ln w="1588" cap="flat">
            <a:solidFill>
              <a:srgbClr val="ED7D31"/>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0" name="Oval 18"/>
          <p:cNvSpPr>
            <a:spLocks noChangeArrowheads="1"/>
          </p:cNvSpPr>
          <p:nvPr/>
        </p:nvSpPr>
        <p:spPr bwMode="auto">
          <a:xfrm>
            <a:off x="1779017" y="5303167"/>
            <a:ext cx="77787" cy="77788"/>
          </a:xfrm>
          <a:prstGeom prst="ellipse">
            <a:avLst/>
          </a:prstGeom>
          <a:solidFill>
            <a:srgbClr val="ED7D3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 name="Oval 19"/>
          <p:cNvSpPr>
            <a:spLocks noChangeArrowheads="1"/>
          </p:cNvSpPr>
          <p:nvPr/>
        </p:nvSpPr>
        <p:spPr bwMode="auto">
          <a:xfrm>
            <a:off x="1779017" y="5303167"/>
            <a:ext cx="77787" cy="77788"/>
          </a:xfrm>
          <a:prstGeom prst="ellipse">
            <a:avLst/>
          </a:prstGeom>
          <a:noFill/>
          <a:ln w="11113"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Oval 20"/>
          <p:cNvSpPr>
            <a:spLocks noChangeArrowheads="1"/>
          </p:cNvSpPr>
          <p:nvPr/>
        </p:nvSpPr>
        <p:spPr bwMode="auto">
          <a:xfrm>
            <a:off x="3585592" y="5136480"/>
            <a:ext cx="77787" cy="77788"/>
          </a:xfrm>
          <a:prstGeom prst="ellipse">
            <a:avLst/>
          </a:prstGeom>
          <a:solidFill>
            <a:srgbClr val="ED7D3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 name="Oval 21"/>
          <p:cNvSpPr>
            <a:spLocks noChangeArrowheads="1"/>
          </p:cNvSpPr>
          <p:nvPr/>
        </p:nvSpPr>
        <p:spPr bwMode="auto">
          <a:xfrm>
            <a:off x="3585592" y="5136480"/>
            <a:ext cx="77787" cy="77788"/>
          </a:xfrm>
          <a:prstGeom prst="ellipse">
            <a:avLst/>
          </a:prstGeom>
          <a:noFill/>
          <a:ln w="11113"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Oval 22"/>
          <p:cNvSpPr>
            <a:spLocks noChangeArrowheads="1"/>
          </p:cNvSpPr>
          <p:nvPr/>
        </p:nvSpPr>
        <p:spPr bwMode="auto">
          <a:xfrm>
            <a:off x="5392167" y="4631655"/>
            <a:ext cx="77787" cy="77788"/>
          </a:xfrm>
          <a:prstGeom prst="ellipse">
            <a:avLst/>
          </a:prstGeom>
          <a:solidFill>
            <a:srgbClr val="ED7D3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 name="Oval 23"/>
          <p:cNvSpPr>
            <a:spLocks noChangeArrowheads="1"/>
          </p:cNvSpPr>
          <p:nvPr/>
        </p:nvSpPr>
        <p:spPr bwMode="auto">
          <a:xfrm>
            <a:off x="5392167" y="4631655"/>
            <a:ext cx="77787" cy="77788"/>
          </a:xfrm>
          <a:prstGeom prst="ellipse">
            <a:avLst/>
          </a:prstGeom>
          <a:noFill/>
          <a:ln w="11113"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Oval 24"/>
          <p:cNvSpPr>
            <a:spLocks noChangeArrowheads="1"/>
          </p:cNvSpPr>
          <p:nvPr/>
        </p:nvSpPr>
        <p:spPr bwMode="auto">
          <a:xfrm>
            <a:off x="7200330" y="2490117"/>
            <a:ext cx="77787" cy="77788"/>
          </a:xfrm>
          <a:prstGeom prst="ellipse">
            <a:avLst/>
          </a:prstGeom>
          <a:solidFill>
            <a:srgbClr val="ED7D3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 name="Oval 25"/>
          <p:cNvSpPr>
            <a:spLocks noChangeArrowheads="1"/>
          </p:cNvSpPr>
          <p:nvPr/>
        </p:nvSpPr>
        <p:spPr bwMode="auto">
          <a:xfrm>
            <a:off x="7200330" y="2490117"/>
            <a:ext cx="77787" cy="77788"/>
          </a:xfrm>
          <a:prstGeom prst="ellipse">
            <a:avLst/>
          </a:prstGeom>
          <a:noFill/>
          <a:ln w="11113"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26"/>
          <p:cNvSpPr>
            <a:spLocks/>
          </p:cNvSpPr>
          <p:nvPr/>
        </p:nvSpPr>
        <p:spPr bwMode="auto">
          <a:xfrm>
            <a:off x="1801242" y="3728367"/>
            <a:ext cx="5456237" cy="1630363"/>
          </a:xfrm>
          <a:custGeom>
            <a:avLst/>
            <a:gdLst>
              <a:gd name="T0" fmla="*/ 72 w 23554"/>
              <a:gd name="T1" fmla="*/ 6889 h 7033"/>
              <a:gd name="T2" fmla="*/ 7872 w 23554"/>
              <a:gd name="T3" fmla="*/ 6889 h 7033"/>
              <a:gd name="T4" fmla="*/ 15663 w 23554"/>
              <a:gd name="T5" fmla="*/ 5802 h 7033"/>
              <a:gd name="T6" fmla="*/ 15630 w 23554"/>
              <a:gd name="T7" fmla="*/ 5816 h 7033"/>
              <a:gd name="T8" fmla="*/ 23430 w 23554"/>
              <a:gd name="T9" fmla="*/ 24 h 7033"/>
              <a:gd name="T10" fmla="*/ 23530 w 23554"/>
              <a:gd name="T11" fmla="*/ 39 h 7033"/>
              <a:gd name="T12" fmla="*/ 23515 w 23554"/>
              <a:gd name="T13" fmla="*/ 139 h 7033"/>
              <a:gd name="T14" fmla="*/ 15715 w 23554"/>
              <a:gd name="T15" fmla="*/ 5931 h 7033"/>
              <a:gd name="T16" fmla="*/ 15682 w 23554"/>
              <a:gd name="T17" fmla="*/ 5945 h 7033"/>
              <a:gd name="T18" fmla="*/ 7872 w 23554"/>
              <a:gd name="T19" fmla="*/ 7033 h 7033"/>
              <a:gd name="T20" fmla="*/ 72 w 23554"/>
              <a:gd name="T21" fmla="*/ 7033 h 7033"/>
              <a:gd name="T22" fmla="*/ 0 w 23554"/>
              <a:gd name="T23" fmla="*/ 6961 h 7033"/>
              <a:gd name="T24" fmla="*/ 72 w 23554"/>
              <a:gd name="T25" fmla="*/ 6889 h 7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54" h="7033">
                <a:moveTo>
                  <a:pt x="72" y="6889"/>
                </a:moveTo>
                <a:lnTo>
                  <a:pt x="7872" y="6889"/>
                </a:lnTo>
                <a:lnTo>
                  <a:pt x="15663" y="5802"/>
                </a:lnTo>
                <a:lnTo>
                  <a:pt x="15630" y="5816"/>
                </a:lnTo>
                <a:lnTo>
                  <a:pt x="23430" y="24"/>
                </a:lnTo>
                <a:cubicBezTo>
                  <a:pt x="23461" y="0"/>
                  <a:pt x="23507" y="7"/>
                  <a:pt x="23530" y="39"/>
                </a:cubicBezTo>
                <a:cubicBezTo>
                  <a:pt x="23554" y="70"/>
                  <a:pt x="23547" y="116"/>
                  <a:pt x="23515" y="139"/>
                </a:cubicBezTo>
                <a:lnTo>
                  <a:pt x="15715" y="5931"/>
                </a:lnTo>
                <a:cubicBezTo>
                  <a:pt x="15706" y="5938"/>
                  <a:pt x="15694" y="5943"/>
                  <a:pt x="15682" y="5945"/>
                </a:cubicBezTo>
                <a:lnTo>
                  <a:pt x="7872" y="7033"/>
                </a:lnTo>
                <a:lnTo>
                  <a:pt x="72" y="7033"/>
                </a:lnTo>
                <a:cubicBezTo>
                  <a:pt x="33" y="7033"/>
                  <a:pt x="0" y="7001"/>
                  <a:pt x="0" y="6961"/>
                </a:cubicBezTo>
                <a:cubicBezTo>
                  <a:pt x="0" y="6922"/>
                  <a:pt x="33" y="6889"/>
                  <a:pt x="72" y="6889"/>
                </a:cubicBezTo>
                <a:close/>
              </a:path>
            </a:pathLst>
          </a:custGeom>
          <a:solidFill>
            <a:srgbClr val="A5A5A5"/>
          </a:solidFill>
          <a:ln w="1588" cap="flat">
            <a:solidFill>
              <a:srgbClr val="A5A5A5"/>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 name="Oval 27"/>
          <p:cNvSpPr>
            <a:spLocks noChangeArrowheads="1"/>
          </p:cNvSpPr>
          <p:nvPr/>
        </p:nvSpPr>
        <p:spPr bwMode="auto">
          <a:xfrm>
            <a:off x="1779017" y="5303167"/>
            <a:ext cx="77787" cy="77788"/>
          </a:xfrm>
          <a:prstGeom prst="ellipse">
            <a:avLst/>
          </a:prstGeom>
          <a:solidFill>
            <a:srgbClr val="A5A5A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 name="Oval 28"/>
          <p:cNvSpPr>
            <a:spLocks noChangeArrowheads="1"/>
          </p:cNvSpPr>
          <p:nvPr/>
        </p:nvSpPr>
        <p:spPr bwMode="auto">
          <a:xfrm>
            <a:off x="1779017" y="5303167"/>
            <a:ext cx="77787" cy="77788"/>
          </a:xfrm>
          <a:prstGeom prst="ellipse">
            <a:avLst/>
          </a:prstGeom>
          <a:noFill/>
          <a:ln w="11113"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Oval 29"/>
          <p:cNvSpPr>
            <a:spLocks noChangeArrowheads="1"/>
          </p:cNvSpPr>
          <p:nvPr/>
        </p:nvSpPr>
        <p:spPr bwMode="auto">
          <a:xfrm>
            <a:off x="3585592" y="5303167"/>
            <a:ext cx="77787" cy="77788"/>
          </a:xfrm>
          <a:prstGeom prst="ellipse">
            <a:avLst/>
          </a:prstGeom>
          <a:solidFill>
            <a:srgbClr val="A5A5A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 name="Oval 30"/>
          <p:cNvSpPr>
            <a:spLocks noChangeArrowheads="1"/>
          </p:cNvSpPr>
          <p:nvPr/>
        </p:nvSpPr>
        <p:spPr bwMode="auto">
          <a:xfrm>
            <a:off x="3585592" y="5303167"/>
            <a:ext cx="77787" cy="77788"/>
          </a:xfrm>
          <a:prstGeom prst="ellipse">
            <a:avLst/>
          </a:prstGeom>
          <a:noFill/>
          <a:ln w="11113"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Oval 31"/>
          <p:cNvSpPr>
            <a:spLocks noChangeArrowheads="1"/>
          </p:cNvSpPr>
          <p:nvPr/>
        </p:nvSpPr>
        <p:spPr bwMode="auto">
          <a:xfrm>
            <a:off x="5392167" y="5050755"/>
            <a:ext cx="77787" cy="77788"/>
          </a:xfrm>
          <a:prstGeom prst="ellipse">
            <a:avLst/>
          </a:prstGeom>
          <a:solidFill>
            <a:srgbClr val="A5A5A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2" name="Oval 32"/>
          <p:cNvSpPr>
            <a:spLocks noChangeArrowheads="1"/>
          </p:cNvSpPr>
          <p:nvPr/>
        </p:nvSpPr>
        <p:spPr bwMode="auto">
          <a:xfrm>
            <a:off x="5392167" y="5050755"/>
            <a:ext cx="77787" cy="77788"/>
          </a:xfrm>
          <a:prstGeom prst="ellipse">
            <a:avLst/>
          </a:prstGeom>
          <a:noFill/>
          <a:ln w="11113"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 name="Oval 33"/>
          <p:cNvSpPr>
            <a:spLocks noChangeArrowheads="1"/>
          </p:cNvSpPr>
          <p:nvPr/>
        </p:nvSpPr>
        <p:spPr bwMode="auto">
          <a:xfrm>
            <a:off x="7200330" y="3709317"/>
            <a:ext cx="77787" cy="77788"/>
          </a:xfrm>
          <a:prstGeom prst="ellipse">
            <a:avLst/>
          </a:prstGeom>
          <a:solidFill>
            <a:srgbClr val="A5A5A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4" name="Oval 34"/>
          <p:cNvSpPr>
            <a:spLocks noChangeArrowheads="1"/>
          </p:cNvSpPr>
          <p:nvPr/>
        </p:nvSpPr>
        <p:spPr bwMode="auto">
          <a:xfrm>
            <a:off x="7200330" y="3709317"/>
            <a:ext cx="77787" cy="77788"/>
          </a:xfrm>
          <a:prstGeom prst="ellipse">
            <a:avLst/>
          </a:prstGeom>
          <a:noFill/>
          <a:ln w="11113"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 name="Freeform 35"/>
          <p:cNvSpPr>
            <a:spLocks/>
          </p:cNvSpPr>
          <p:nvPr/>
        </p:nvSpPr>
        <p:spPr bwMode="auto">
          <a:xfrm>
            <a:off x="1799655" y="4444330"/>
            <a:ext cx="5456237" cy="788988"/>
          </a:xfrm>
          <a:custGeom>
            <a:avLst/>
            <a:gdLst>
              <a:gd name="T0" fmla="*/ 92 w 23555"/>
              <a:gd name="T1" fmla="*/ 1811 h 3403"/>
              <a:gd name="T2" fmla="*/ 7892 w 23555"/>
              <a:gd name="T3" fmla="*/ 3259 h 3403"/>
              <a:gd name="T4" fmla="*/ 7851 w 23555"/>
              <a:gd name="T5" fmla="*/ 3263 h 3403"/>
              <a:gd name="T6" fmla="*/ 15651 w 23555"/>
              <a:gd name="T7" fmla="*/ 7 h 3403"/>
              <a:gd name="T8" fmla="*/ 15688 w 23555"/>
              <a:gd name="T9" fmla="*/ 2 h 3403"/>
              <a:gd name="T10" fmla="*/ 23488 w 23555"/>
              <a:gd name="T11" fmla="*/ 1090 h 3403"/>
              <a:gd name="T12" fmla="*/ 23550 w 23555"/>
              <a:gd name="T13" fmla="*/ 1171 h 3403"/>
              <a:gd name="T14" fmla="*/ 23469 w 23555"/>
              <a:gd name="T15" fmla="*/ 1233 h 3403"/>
              <a:gd name="T16" fmla="*/ 15669 w 23555"/>
              <a:gd name="T17" fmla="*/ 145 h 3403"/>
              <a:gd name="T18" fmla="*/ 15706 w 23555"/>
              <a:gd name="T19" fmla="*/ 140 h 3403"/>
              <a:gd name="T20" fmla="*/ 7906 w 23555"/>
              <a:gd name="T21" fmla="*/ 3396 h 3403"/>
              <a:gd name="T22" fmla="*/ 7865 w 23555"/>
              <a:gd name="T23" fmla="*/ 3400 h 3403"/>
              <a:gd name="T24" fmla="*/ 65 w 23555"/>
              <a:gd name="T25" fmla="*/ 1952 h 3403"/>
              <a:gd name="T26" fmla="*/ 8 w 23555"/>
              <a:gd name="T27" fmla="*/ 1868 h 3403"/>
              <a:gd name="T28" fmla="*/ 92 w 23555"/>
              <a:gd name="T29" fmla="*/ 1811 h 3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555" h="3403">
                <a:moveTo>
                  <a:pt x="92" y="1811"/>
                </a:moveTo>
                <a:lnTo>
                  <a:pt x="7892" y="3259"/>
                </a:lnTo>
                <a:lnTo>
                  <a:pt x="7851" y="3263"/>
                </a:lnTo>
                <a:lnTo>
                  <a:pt x="15651" y="7"/>
                </a:lnTo>
                <a:cubicBezTo>
                  <a:pt x="15663" y="2"/>
                  <a:pt x="15676" y="0"/>
                  <a:pt x="15688" y="2"/>
                </a:cubicBezTo>
                <a:lnTo>
                  <a:pt x="23488" y="1090"/>
                </a:lnTo>
                <a:cubicBezTo>
                  <a:pt x="23528" y="1096"/>
                  <a:pt x="23555" y="1132"/>
                  <a:pt x="23550" y="1171"/>
                </a:cubicBezTo>
                <a:cubicBezTo>
                  <a:pt x="23544" y="1211"/>
                  <a:pt x="23508" y="1238"/>
                  <a:pt x="23469" y="1233"/>
                </a:cubicBezTo>
                <a:lnTo>
                  <a:pt x="15669" y="145"/>
                </a:lnTo>
                <a:lnTo>
                  <a:pt x="15706" y="140"/>
                </a:lnTo>
                <a:lnTo>
                  <a:pt x="7906" y="3396"/>
                </a:lnTo>
                <a:cubicBezTo>
                  <a:pt x="7893" y="3401"/>
                  <a:pt x="7879" y="3403"/>
                  <a:pt x="7865" y="3400"/>
                </a:cubicBezTo>
                <a:lnTo>
                  <a:pt x="65" y="1952"/>
                </a:lnTo>
                <a:cubicBezTo>
                  <a:pt x="26" y="1945"/>
                  <a:pt x="0" y="1907"/>
                  <a:pt x="8" y="1868"/>
                </a:cubicBezTo>
                <a:cubicBezTo>
                  <a:pt x="15" y="1829"/>
                  <a:pt x="53" y="1803"/>
                  <a:pt x="92" y="1811"/>
                </a:cubicBezTo>
                <a:close/>
              </a:path>
            </a:pathLst>
          </a:custGeom>
          <a:solidFill>
            <a:srgbClr val="FFC000"/>
          </a:solidFill>
          <a:ln w="1588" cap="flat">
            <a:solidFill>
              <a:srgbClr val="FFC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6" name="Oval 36"/>
          <p:cNvSpPr>
            <a:spLocks noChangeArrowheads="1"/>
          </p:cNvSpPr>
          <p:nvPr/>
        </p:nvSpPr>
        <p:spPr bwMode="auto">
          <a:xfrm>
            <a:off x="1779017" y="4841205"/>
            <a:ext cx="77787" cy="77788"/>
          </a:xfrm>
          <a:prstGeom prst="ellipse">
            <a:avLst/>
          </a:prstGeom>
          <a:solidFill>
            <a:srgbClr val="FFC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7" name="Oval 37"/>
          <p:cNvSpPr>
            <a:spLocks noChangeArrowheads="1"/>
          </p:cNvSpPr>
          <p:nvPr/>
        </p:nvSpPr>
        <p:spPr bwMode="auto">
          <a:xfrm>
            <a:off x="1779017" y="4841205"/>
            <a:ext cx="77787" cy="77788"/>
          </a:xfrm>
          <a:prstGeom prst="ellipse">
            <a:avLst/>
          </a:prstGeom>
          <a:noFill/>
          <a:ln w="11113"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8" name="Oval 38"/>
          <p:cNvSpPr>
            <a:spLocks noChangeArrowheads="1"/>
          </p:cNvSpPr>
          <p:nvPr/>
        </p:nvSpPr>
        <p:spPr bwMode="auto">
          <a:xfrm>
            <a:off x="3585592" y="5177755"/>
            <a:ext cx="77787" cy="77788"/>
          </a:xfrm>
          <a:prstGeom prst="ellipse">
            <a:avLst/>
          </a:prstGeom>
          <a:solidFill>
            <a:srgbClr val="FFC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9" name="Oval 39"/>
          <p:cNvSpPr>
            <a:spLocks noChangeArrowheads="1"/>
          </p:cNvSpPr>
          <p:nvPr/>
        </p:nvSpPr>
        <p:spPr bwMode="auto">
          <a:xfrm>
            <a:off x="3585592" y="5177755"/>
            <a:ext cx="77787" cy="77788"/>
          </a:xfrm>
          <a:prstGeom prst="ellipse">
            <a:avLst/>
          </a:prstGeom>
          <a:noFill/>
          <a:ln w="11113"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0" name="Oval 40"/>
          <p:cNvSpPr>
            <a:spLocks noChangeArrowheads="1"/>
          </p:cNvSpPr>
          <p:nvPr/>
        </p:nvSpPr>
        <p:spPr bwMode="auto">
          <a:xfrm>
            <a:off x="5392167" y="4422105"/>
            <a:ext cx="77787" cy="77788"/>
          </a:xfrm>
          <a:prstGeom prst="ellipse">
            <a:avLst/>
          </a:prstGeom>
          <a:solidFill>
            <a:srgbClr val="FFC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1" name="Oval 41"/>
          <p:cNvSpPr>
            <a:spLocks noChangeArrowheads="1"/>
          </p:cNvSpPr>
          <p:nvPr/>
        </p:nvSpPr>
        <p:spPr bwMode="auto">
          <a:xfrm>
            <a:off x="5392167" y="4422105"/>
            <a:ext cx="77787" cy="77788"/>
          </a:xfrm>
          <a:prstGeom prst="ellipse">
            <a:avLst/>
          </a:prstGeom>
          <a:noFill/>
          <a:ln w="11113"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2" name="Oval 42"/>
          <p:cNvSpPr>
            <a:spLocks noChangeArrowheads="1"/>
          </p:cNvSpPr>
          <p:nvPr/>
        </p:nvSpPr>
        <p:spPr bwMode="auto">
          <a:xfrm>
            <a:off x="7200330" y="4674517"/>
            <a:ext cx="77787" cy="77788"/>
          </a:xfrm>
          <a:prstGeom prst="ellipse">
            <a:avLst/>
          </a:prstGeom>
          <a:solidFill>
            <a:srgbClr val="FFC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3" name="Oval 43"/>
          <p:cNvSpPr>
            <a:spLocks noChangeArrowheads="1"/>
          </p:cNvSpPr>
          <p:nvPr/>
        </p:nvSpPr>
        <p:spPr bwMode="auto">
          <a:xfrm>
            <a:off x="7200330" y="4674517"/>
            <a:ext cx="77787" cy="77788"/>
          </a:xfrm>
          <a:prstGeom prst="ellipse">
            <a:avLst/>
          </a:prstGeom>
          <a:noFill/>
          <a:ln w="11113"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4" name="Rectangle 44"/>
          <p:cNvSpPr>
            <a:spLocks noChangeArrowheads="1"/>
          </p:cNvSpPr>
          <p:nvPr/>
        </p:nvSpPr>
        <p:spPr bwMode="auto">
          <a:xfrm>
            <a:off x="681410" y="5250780"/>
            <a:ext cx="12824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0</a:t>
            </a:r>
            <a:endParaRPr kumimoji="0" lang="ja-JP" altLang="ja-JP" sz="28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5" name="Rectangle 45"/>
          <p:cNvSpPr>
            <a:spLocks noChangeArrowheads="1"/>
          </p:cNvSpPr>
          <p:nvPr/>
        </p:nvSpPr>
        <p:spPr bwMode="auto">
          <a:xfrm>
            <a:off x="611560" y="4831680"/>
            <a:ext cx="25648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10</a:t>
            </a:r>
            <a:endParaRPr kumimoji="0" lang="ja-JP" altLang="ja-JP" sz="28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6" name="Rectangle 46"/>
          <p:cNvSpPr>
            <a:spLocks noChangeArrowheads="1"/>
          </p:cNvSpPr>
          <p:nvPr/>
        </p:nvSpPr>
        <p:spPr bwMode="auto">
          <a:xfrm>
            <a:off x="611560" y="4410992"/>
            <a:ext cx="25648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20</a:t>
            </a:r>
            <a:endParaRPr kumimoji="0" lang="ja-JP" altLang="ja-JP" sz="28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7" name="Rectangle 47"/>
          <p:cNvSpPr>
            <a:spLocks noChangeArrowheads="1"/>
          </p:cNvSpPr>
          <p:nvPr/>
        </p:nvSpPr>
        <p:spPr bwMode="auto">
          <a:xfrm>
            <a:off x="611560" y="3991892"/>
            <a:ext cx="25648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30</a:t>
            </a:r>
            <a:endParaRPr kumimoji="0" lang="ja-JP" altLang="ja-JP" sz="28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0" name="Rectangle 48"/>
          <p:cNvSpPr>
            <a:spLocks noChangeArrowheads="1"/>
          </p:cNvSpPr>
          <p:nvPr/>
        </p:nvSpPr>
        <p:spPr bwMode="auto">
          <a:xfrm>
            <a:off x="611560" y="3571205"/>
            <a:ext cx="25648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40</a:t>
            </a:r>
            <a:endParaRPr kumimoji="0" lang="ja-JP" altLang="ja-JP" sz="28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1" name="Rectangle 49"/>
          <p:cNvSpPr>
            <a:spLocks noChangeArrowheads="1"/>
          </p:cNvSpPr>
          <p:nvPr/>
        </p:nvSpPr>
        <p:spPr bwMode="auto">
          <a:xfrm>
            <a:off x="611560" y="3153692"/>
            <a:ext cx="25648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50</a:t>
            </a:r>
            <a:endParaRPr kumimoji="0" lang="ja-JP" altLang="ja-JP" sz="28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2" name="Rectangle 50"/>
          <p:cNvSpPr>
            <a:spLocks noChangeArrowheads="1"/>
          </p:cNvSpPr>
          <p:nvPr/>
        </p:nvSpPr>
        <p:spPr bwMode="auto">
          <a:xfrm>
            <a:off x="611560" y="2731417"/>
            <a:ext cx="25648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60</a:t>
            </a:r>
            <a:endParaRPr kumimoji="0" lang="ja-JP" altLang="ja-JP" sz="28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3" name="Rectangle 51"/>
          <p:cNvSpPr>
            <a:spLocks noChangeArrowheads="1"/>
          </p:cNvSpPr>
          <p:nvPr/>
        </p:nvSpPr>
        <p:spPr bwMode="auto">
          <a:xfrm>
            <a:off x="611560" y="2310730"/>
            <a:ext cx="25648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70</a:t>
            </a:r>
            <a:endParaRPr kumimoji="0" lang="ja-JP" altLang="ja-JP" sz="28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4" name="Rectangle 52"/>
          <p:cNvSpPr>
            <a:spLocks noChangeArrowheads="1"/>
          </p:cNvSpPr>
          <p:nvPr/>
        </p:nvSpPr>
        <p:spPr bwMode="auto">
          <a:xfrm>
            <a:off x="611560" y="1891630"/>
            <a:ext cx="25648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80</a:t>
            </a:r>
            <a:endParaRPr kumimoji="0" lang="ja-JP" altLang="ja-JP" sz="2800"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5" name="Rectangle 53"/>
          <p:cNvSpPr>
            <a:spLocks noChangeArrowheads="1"/>
          </p:cNvSpPr>
          <p:nvPr/>
        </p:nvSpPr>
        <p:spPr bwMode="auto">
          <a:xfrm>
            <a:off x="1677417" y="5431755"/>
            <a:ext cx="4680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smtClean="0">
                <a:ln>
                  <a:noFill/>
                </a:ln>
                <a:effectLst/>
                <a:latin typeface="Calibri" panose="020F0502020204030204" pitchFamily="34" charset="0"/>
              </a:rPr>
              <a:t>2013</a:t>
            </a:r>
            <a:endParaRPr kumimoji="0" lang="ja-JP" altLang="ja-JP" sz="3200" b="0" i="0" u="none" strike="noStrike" cap="none" normalizeH="0" baseline="0" smtClean="0">
              <a:ln>
                <a:noFill/>
              </a:ln>
              <a:effectLst/>
            </a:endParaRPr>
          </a:p>
        </p:txBody>
      </p:sp>
      <p:sp>
        <p:nvSpPr>
          <p:cNvPr id="536" name="Rectangle 54"/>
          <p:cNvSpPr>
            <a:spLocks noChangeArrowheads="1"/>
          </p:cNvSpPr>
          <p:nvPr/>
        </p:nvSpPr>
        <p:spPr bwMode="auto">
          <a:xfrm>
            <a:off x="3483992" y="5431755"/>
            <a:ext cx="4680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smtClean="0">
                <a:ln>
                  <a:noFill/>
                </a:ln>
                <a:effectLst/>
                <a:latin typeface="Calibri" panose="020F0502020204030204" pitchFamily="34" charset="0"/>
              </a:rPr>
              <a:t>2014</a:t>
            </a:r>
            <a:endParaRPr kumimoji="0" lang="ja-JP" altLang="ja-JP" sz="3200" b="0" i="0" u="none" strike="noStrike" cap="none" normalizeH="0" baseline="0" smtClean="0">
              <a:ln>
                <a:noFill/>
              </a:ln>
              <a:effectLst/>
            </a:endParaRPr>
          </a:p>
        </p:txBody>
      </p:sp>
      <p:sp>
        <p:nvSpPr>
          <p:cNvPr id="537" name="Rectangle 55"/>
          <p:cNvSpPr>
            <a:spLocks noChangeArrowheads="1"/>
          </p:cNvSpPr>
          <p:nvPr/>
        </p:nvSpPr>
        <p:spPr bwMode="auto">
          <a:xfrm>
            <a:off x="5290567" y="5431755"/>
            <a:ext cx="4680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smtClean="0">
                <a:ln>
                  <a:noFill/>
                </a:ln>
                <a:effectLst/>
                <a:latin typeface="Calibri" panose="020F0502020204030204" pitchFamily="34" charset="0"/>
              </a:rPr>
              <a:t>2015</a:t>
            </a:r>
            <a:endParaRPr kumimoji="0" lang="ja-JP" altLang="ja-JP" sz="3200" b="0" i="0" u="none" strike="noStrike" cap="none" normalizeH="0" baseline="0" smtClean="0">
              <a:ln>
                <a:noFill/>
              </a:ln>
              <a:effectLst/>
            </a:endParaRPr>
          </a:p>
        </p:txBody>
      </p:sp>
      <p:sp>
        <p:nvSpPr>
          <p:cNvPr id="538" name="Rectangle 56"/>
          <p:cNvSpPr>
            <a:spLocks noChangeArrowheads="1"/>
          </p:cNvSpPr>
          <p:nvPr/>
        </p:nvSpPr>
        <p:spPr bwMode="auto">
          <a:xfrm>
            <a:off x="7098730" y="5431755"/>
            <a:ext cx="4680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smtClean="0">
                <a:ln>
                  <a:noFill/>
                </a:ln>
                <a:effectLst/>
                <a:latin typeface="Calibri" panose="020F0502020204030204" pitchFamily="34" charset="0"/>
              </a:rPr>
              <a:t>2016</a:t>
            </a:r>
            <a:endParaRPr kumimoji="0" lang="ja-JP" altLang="ja-JP" sz="3200" b="0" i="0" u="none" strike="noStrike" cap="none" normalizeH="0" baseline="0" smtClean="0">
              <a:ln>
                <a:noFill/>
              </a:ln>
              <a:effectLst/>
            </a:endParaRPr>
          </a:p>
        </p:txBody>
      </p:sp>
      <p:sp>
        <p:nvSpPr>
          <p:cNvPr id="110" name="Rectangle 33"/>
          <p:cNvSpPr>
            <a:spLocks noChangeArrowheads="1"/>
          </p:cNvSpPr>
          <p:nvPr/>
        </p:nvSpPr>
        <p:spPr bwMode="auto">
          <a:xfrm>
            <a:off x="7380312" y="3032670"/>
            <a:ext cx="2500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mtClean="0">
                <a:latin typeface="メイリオ" panose="020B0604030504040204" pitchFamily="50" charset="-128"/>
                <a:ea typeface="メイリオ" panose="020B0604030504040204" pitchFamily="50" charset="-128"/>
                <a:cs typeface="メイリオ" panose="020B0604030504040204" pitchFamily="50" charset="-128"/>
              </a:rPr>
              <a:t>AI</a:t>
            </a:r>
            <a:endParaRPr kumimoji="0" lang="ja-JP" altLang="ja-JP"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Rectangle 41"/>
          <p:cNvSpPr>
            <a:spLocks noChangeArrowheads="1"/>
          </p:cNvSpPr>
          <p:nvPr/>
        </p:nvSpPr>
        <p:spPr bwMode="auto">
          <a:xfrm>
            <a:off x="7380312" y="3608734"/>
            <a:ext cx="37388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IoT</a:t>
            </a:r>
          </a:p>
        </p:txBody>
      </p:sp>
      <p:sp>
        <p:nvSpPr>
          <p:cNvPr id="112" name="Rectangle 35"/>
          <p:cNvSpPr>
            <a:spLocks noChangeArrowheads="1"/>
          </p:cNvSpPr>
          <p:nvPr/>
        </p:nvSpPr>
        <p:spPr bwMode="auto">
          <a:xfrm>
            <a:off x="7380312" y="2384598"/>
            <a:ext cx="96340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Big Data</a:t>
            </a:r>
            <a:endParaRPr kumimoji="0" lang="ja-JP" altLang="ja-JP" b="0" i="0" u="none" strike="noStrike" cap="none" normalizeH="0" baseline="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8" name="正方形/長方形 557"/>
          <p:cNvSpPr/>
          <p:nvPr/>
        </p:nvSpPr>
        <p:spPr>
          <a:xfrm>
            <a:off x="539552" y="1044025"/>
            <a:ext cx="8388424" cy="584775"/>
          </a:xfrm>
          <a:prstGeom prst="rect">
            <a:avLst/>
          </a:prstGeom>
        </p:spPr>
        <p:txBody>
          <a:bodyPr wrap="square">
            <a:spAutoFit/>
          </a:bodyPr>
          <a:lstStyle/>
          <a:p>
            <a:r>
              <a:rPr lang="ja-JP" altLang="en-US" sz="3200" dirty="0" smtClean="0">
                <a:solidFill>
                  <a:srgbClr val="0000CC"/>
                </a:solidFill>
                <a:latin typeface="HGP創英角ﾎﾟｯﾌﾟ体" pitchFamily="50" charset="-128"/>
                <a:ea typeface="HGP創英角ﾎﾟｯﾌﾟ体" pitchFamily="50" charset="-128"/>
              </a:rPr>
              <a:t>文部科学省の「科学技術白書」の引用ページ数</a:t>
            </a:r>
            <a:endParaRPr lang="ja-JP" altLang="en-US" sz="3200" dirty="0">
              <a:solidFill>
                <a:srgbClr val="0000CC"/>
              </a:solidFill>
            </a:endParaRPr>
          </a:p>
        </p:txBody>
      </p:sp>
      <p:sp>
        <p:nvSpPr>
          <p:cNvPr id="115" name="角丸四角形 114"/>
          <p:cNvSpPr/>
          <p:nvPr/>
        </p:nvSpPr>
        <p:spPr>
          <a:xfrm>
            <a:off x="6876256" y="1988840"/>
            <a:ext cx="1656184" cy="2354662"/>
          </a:xfrm>
          <a:prstGeom prst="roundRect">
            <a:avLst>
              <a:gd name="adj" fmla="val 9810"/>
            </a:avLst>
          </a:prstGeom>
          <a:noFill/>
          <a:ln w="635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角丸四角形 115"/>
          <p:cNvSpPr/>
          <p:nvPr/>
        </p:nvSpPr>
        <p:spPr>
          <a:xfrm>
            <a:off x="1475656" y="5013176"/>
            <a:ext cx="2736304" cy="770486"/>
          </a:xfrm>
          <a:prstGeom prst="roundRect">
            <a:avLst>
              <a:gd name="adj" fmla="val 9810"/>
            </a:avLst>
          </a:prstGeom>
          <a:noFill/>
          <a:ln w="635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103" name="Picture 79" descr="https://images-na.ssl-images-amazon.com/images/I/51MRqAU0ImL._SX352_BO1,204,203,200_.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95936" y="1916832"/>
            <a:ext cx="1686084" cy="2376712"/>
          </a:xfrm>
          <a:prstGeom prst="rect">
            <a:avLst/>
          </a:prstGeom>
          <a:noFill/>
          <a:extLst>
            <a:ext uri="{909E8E84-426E-40DD-AFC4-6F175D3DCCD1}">
              <a14:hiddenFill xmlns:a14="http://schemas.microsoft.com/office/drawing/2010/main">
                <a:solidFill>
                  <a:srgbClr val="FFFFFF"/>
                </a:solidFill>
              </a14:hiddenFill>
            </a:ext>
          </a:extLst>
        </p:spPr>
      </p:pic>
      <p:sp>
        <p:nvSpPr>
          <p:cNvPr id="118" name="Rectangle 16"/>
          <p:cNvSpPr>
            <a:spLocks noChangeArrowheads="1"/>
          </p:cNvSpPr>
          <p:nvPr/>
        </p:nvSpPr>
        <p:spPr bwMode="auto">
          <a:xfrm>
            <a:off x="1191671" y="4202504"/>
            <a:ext cx="294792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smtClean="0">
                <a:latin typeface="HGP創英角ﾎﾟｯﾌﾟ体" panose="040B0A00000000000000" pitchFamily="50" charset="-128"/>
                <a:ea typeface="HGP創英角ﾎﾟｯﾌﾟ体" panose="040B0A00000000000000" pitchFamily="50" charset="-128"/>
              </a:rPr>
              <a:t>2</a:t>
            </a:r>
            <a:r>
              <a:rPr kumimoji="0" lang="ja-JP" altLang="en-US" sz="2400" smtClean="0">
                <a:latin typeface="HGP創英角ﾎﾟｯﾌﾟ体" panose="040B0A00000000000000" pitchFamily="50" charset="-128"/>
                <a:ea typeface="HGP創英角ﾎﾟｯﾌﾟ体" panose="040B0A00000000000000" pitchFamily="50" charset="-128"/>
              </a:rPr>
              <a:t>年前、</a:t>
            </a:r>
            <a:r>
              <a:rPr kumimoji="0" lang="en-US" altLang="ja-JP" sz="2400" smtClean="0">
                <a:latin typeface="HGP創英角ﾎﾟｯﾌﾟ体" panose="040B0A00000000000000" pitchFamily="50" charset="-128"/>
                <a:ea typeface="HGP創英角ﾎﾟｯﾌﾟ体" panose="040B0A00000000000000" pitchFamily="50" charset="-128"/>
              </a:rPr>
              <a:t>”AI”</a:t>
            </a:r>
            <a:r>
              <a:rPr kumimoji="0" lang="ja-JP" altLang="en-US" sz="2400" smtClean="0">
                <a:latin typeface="HGP創英角ﾎﾟｯﾌﾟ体" panose="040B0A00000000000000" pitchFamily="50" charset="-128"/>
                <a:ea typeface="HGP創英角ﾎﾟｯﾌﾟ体" panose="040B0A00000000000000" pitchFamily="50" charset="-128"/>
              </a:rPr>
              <a:t>は</a:t>
            </a:r>
            <a:r>
              <a:rPr kumimoji="0" lang="en-US" altLang="ja-JP" sz="2400" smtClean="0">
                <a:latin typeface="HGP創英角ﾎﾟｯﾌﾟ体" panose="040B0A00000000000000" pitchFamily="50" charset="-128"/>
                <a:ea typeface="HGP創英角ﾎﾟｯﾌﾟ体" panose="040B0A00000000000000" pitchFamily="50" charset="-128"/>
              </a:rPr>
              <a:t>1</a:t>
            </a:r>
            <a:r>
              <a:rPr kumimoji="0" lang="ja-JP" altLang="en-US" sz="2400" smtClean="0">
                <a:latin typeface="HGP創英角ﾎﾟｯﾌﾟ体" panose="040B0A00000000000000" pitchFamily="50" charset="-128"/>
                <a:ea typeface="HGP創英角ﾎﾟｯﾌﾟ体" panose="040B0A00000000000000" pitchFamily="50" charset="-128"/>
              </a:rPr>
              <a:t>ページ</a:t>
            </a:r>
            <a:endParaRPr kumimoji="0" lang="en-US" altLang="ja-JP" sz="2400" smtClean="0">
              <a:latin typeface="HGP創英角ﾎﾟｯﾌﾟ体" panose="040B0A00000000000000" pitchFamily="50" charset="-128"/>
              <a:ea typeface="HGP創英角ﾎﾟｯﾌﾟ体" panose="040B0A00000000000000" pitchFamily="50" charset="-128"/>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400" smtClean="0">
                <a:latin typeface="HGP創英角ﾎﾟｯﾌﾟ体" panose="040B0A00000000000000" pitchFamily="50" charset="-128"/>
                <a:ea typeface="HGP創英角ﾎﾟｯﾌﾟ体" panose="040B0A00000000000000" pitchFamily="50" charset="-128"/>
              </a:rPr>
              <a:t>も登場していない</a:t>
            </a:r>
            <a:endParaRPr kumimoji="0" lang="ja-JP" altLang="ja-JP" sz="5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cxnSp>
        <p:nvCxnSpPr>
          <p:cNvPr id="119" name="直線矢印コネクタ 118"/>
          <p:cNvCxnSpPr/>
          <p:nvPr/>
        </p:nvCxnSpPr>
        <p:spPr>
          <a:xfrm>
            <a:off x="5652120" y="2708920"/>
            <a:ext cx="1224136" cy="0"/>
          </a:xfrm>
          <a:prstGeom prst="straightConnector1">
            <a:avLst/>
          </a:prstGeom>
          <a:ln w="635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3776925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en-US" altLang="ja-JP" sz="3600" dirty="0" smtClean="0">
                <a:latin typeface="HGP創英角ﾎﾟｯﾌﾟ体" pitchFamily="50" charset="-128"/>
                <a:ea typeface="HGP創英角ﾎﾟｯﾌﾟ体" pitchFamily="50" charset="-128"/>
              </a:rPr>
              <a:t>AI</a:t>
            </a:r>
            <a:r>
              <a:rPr lang="ja-JP" altLang="en-US" sz="3600" dirty="0" smtClean="0">
                <a:latin typeface="HGP創英角ﾎﾟｯﾌﾟ体" pitchFamily="50" charset="-128"/>
                <a:ea typeface="HGP創英角ﾎﾟｯﾌﾟ体" pitchFamily="50" charset="-128"/>
              </a:rPr>
              <a:t>以外のブーム</a:t>
            </a:r>
            <a:r>
              <a:rPr lang="ja-JP" altLang="en-US" sz="3600" dirty="0">
                <a:latin typeface="HGP創英角ﾎﾟｯﾌﾟ体" pitchFamily="50" charset="-128"/>
                <a:ea typeface="HGP創英角ﾎﾟｯﾌﾟ体" pitchFamily="50" charset="-128"/>
              </a:rPr>
              <a:t>はどうなった？</a:t>
            </a:r>
            <a:r>
              <a:rPr lang="en-US" altLang="ja-JP" sz="3600" dirty="0" smtClean="0">
                <a:latin typeface="HGP創英角ﾎﾟｯﾌﾟ体" pitchFamily="50" charset="-128"/>
                <a:ea typeface="HGP創英角ﾎﾟｯﾌﾟ体" pitchFamily="50" charset="-128"/>
              </a:rPr>
              <a:t>(2)</a:t>
            </a:r>
            <a:endParaRPr lang="en-US" altLang="ja-JP" sz="3600" dirty="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anose="040B0A00000000000000" pitchFamily="50" charset="-128"/>
              <a:ea typeface="HGP創英角ﾎﾟｯﾌﾟ体" panose="040B0A00000000000000"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変動するが「人工知能」は消えない</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23</a:t>
            </a:fld>
            <a:endParaRPr kumimoji="1" lang="ja-JP" altLang="en-US" dirty="0"/>
          </a:p>
        </p:txBody>
      </p:sp>
      <p:grpSp>
        <p:nvGrpSpPr>
          <p:cNvPr id="2" name="グループ化 1"/>
          <p:cNvGrpSpPr/>
          <p:nvPr/>
        </p:nvGrpSpPr>
        <p:grpSpPr>
          <a:xfrm>
            <a:off x="323528" y="1484784"/>
            <a:ext cx="8354032" cy="4445040"/>
            <a:chOff x="323528" y="918448"/>
            <a:chExt cx="8354032" cy="5011376"/>
          </a:xfrm>
        </p:grpSpPr>
        <p:sp>
          <p:nvSpPr>
            <p:cNvPr id="7" name="Freeform 10"/>
            <p:cNvSpPr>
              <a:spLocks/>
            </p:cNvSpPr>
            <p:nvPr/>
          </p:nvSpPr>
          <p:spPr bwMode="auto">
            <a:xfrm>
              <a:off x="981361" y="1506297"/>
              <a:ext cx="7202488" cy="3900488"/>
            </a:xfrm>
            <a:custGeom>
              <a:avLst/>
              <a:gdLst>
                <a:gd name="T0" fmla="*/ 1014 w 18903"/>
                <a:gd name="T1" fmla="*/ 9512 h 10237"/>
                <a:gd name="T2" fmla="*/ 1793 w 18903"/>
                <a:gd name="T3" fmla="*/ 9496 h 10237"/>
                <a:gd name="T4" fmla="*/ 2330 w 18903"/>
                <a:gd name="T5" fmla="*/ 8925 h 10237"/>
                <a:gd name="T6" fmla="*/ 2784 w 18903"/>
                <a:gd name="T7" fmla="*/ 8473 h 10237"/>
                <a:gd name="T8" fmla="*/ 3271 w 18903"/>
                <a:gd name="T9" fmla="*/ 1889 h 10237"/>
                <a:gd name="T10" fmla="*/ 3567 w 18903"/>
                <a:gd name="T11" fmla="*/ 394 h 10237"/>
                <a:gd name="T12" fmla="*/ 3833 w 18903"/>
                <a:gd name="T13" fmla="*/ 203 h 10237"/>
                <a:gd name="T14" fmla="*/ 4390 w 18903"/>
                <a:gd name="T15" fmla="*/ 4689 h 10237"/>
                <a:gd name="T16" fmla="*/ 4921 w 18903"/>
                <a:gd name="T17" fmla="*/ 6199 h 10237"/>
                <a:gd name="T18" fmla="*/ 5547 w 18903"/>
                <a:gd name="T19" fmla="*/ 7908 h 10237"/>
                <a:gd name="T20" fmla="*/ 5979 w 18903"/>
                <a:gd name="T21" fmla="*/ 7969 h 10237"/>
                <a:gd name="T22" fmla="*/ 6388 w 18903"/>
                <a:gd name="T23" fmla="*/ 7707 h 10237"/>
                <a:gd name="T24" fmla="*/ 6883 w 18903"/>
                <a:gd name="T25" fmla="*/ 8497 h 10237"/>
                <a:gd name="T26" fmla="*/ 7481 w 18903"/>
                <a:gd name="T27" fmla="*/ 8492 h 10237"/>
                <a:gd name="T28" fmla="*/ 7997 w 18903"/>
                <a:gd name="T29" fmla="*/ 8806 h 10237"/>
                <a:gd name="T30" fmla="*/ 8505 w 18903"/>
                <a:gd name="T31" fmla="*/ 8990 h 10237"/>
                <a:gd name="T32" fmla="*/ 9268 w 18903"/>
                <a:gd name="T33" fmla="*/ 8426 h 10237"/>
                <a:gd name="T34" fmla="*/ 9850 w 18903"/>
                <a:gd name="T35" fmla="*/ 8688 h 10237"/>
                <a:gd name="T36" fmla="*/ 10762 w 18903"/>
                <a:gd name="T37" fmla="*/ 9533 h 10237"/>
                <a:gd name="T38" fmla="*/ 11250 w 18903"/>
                <a:gd name="T39" fmla="*/ 8771 h 10237"/>
                <a:gd name="T40" fmla="*/ 11889 w 18903"/>
                <a:gd name="T41" fmla="*/ 9317 h 10237"/>
                <a:gd name="T42" fmla="*/ 12470 w 18903"/>
                <a:gd name="T43" fmla="*/ 9229 h 10237"/>
                <a:gd name="T44" fmla="*/ 13067 w 18903"/>
                <a:gd name="T45" fmla="*/ 8957 h 10237"/>
                <a:gd name="T46" fmla="*/ 13924 w 18903"/>
                <a:gd name="T47" fmla="*/ 8638 h 10237"/>
                <a:gd name="T48" fmla="*/ 14474 w 18903"/>
                <a:gd name="T49" fmla="*/ 7935 h 10237"/>
                <a:gd name="T50" fmla="*/ 14970 w 18903"/>
                <a:gd name="T51" fmla="*/ 8628 h 10237"/>
                <a:gd name="T52" fmla="*/ 15425 w 18903"/>
                <a:gd name="T53" fmla="*/ 7829 h 10237"/>
                <a:gd name="T54" fmla="*/ 15985 w 18903"/>
                <a:gd name="T55" fmla="*/ 9217 h 10237"/>
                <a:gd name="T56" fmla="*/ 16657 w 18903"/>
                <a:gd name="T57" fmla="*/ 9281 h 10237"/>
                <a:gd name="T58" fmla="*/ 17399 w 18903"/>
                <a:gd name="T59" fmla="*/ 9333 h 10237"/>
                <a:gd name="T60" fmla="*/ 18256 w 18903"/>
                <a:gd name="T61" fmla="*/ 9637 h 10237"/>
                <a:gd name="T62" fmla="*/ 18846 w 18903"/>
                <a:gd name="T63" fmla="*/ 9629 h 10237"/>
                <a:gd name="T64" fmla="*/ 18206 w 18903"/>
                <a:gd name="T65" fmla="*/ 9654 h 10237"/>
                <a:gd name="T66" fmla="*/ 17345 w 18903"/>
                <a:gd name="T67" fmla="*/ 9333 h 10237"/>
                <a:gd name="T68" fmla="*/ 16656 w 18903"/>
                <a:gd name="T69" fmla="*/ 9355 h 10237"/>
                <a:gd name="T70" fmla="*/ 15958 w 18903"/>
                <a:gd name="T71" fmla="*/ 9259 h 10237"/>
                <a:gd name="T72" fmla="*/ 15363 w 18903"/>
                <a:gd name="T73" fmla="*/ 7781 h 10237"/>
                <a:gd name="T74" fmla="*/ 15001 w 18903"/>
                <a:gd name="T75" fmla="*/ 8706 h 10237"/>
                <a:gd name="T76" fmla="*/ 14503 w 18903"/>
                <a:gd name="T77" fmla="*/ 7976 h 10237"/>
                <a:gd name="T78" fmla="*/ 13910 w 18903"/>
                <a:gd name="T79" fmla="*/ 8722 h 10237"/>
                <a:gd name="T80" fmla="*/ 13049 w 18903"/>
                <a:gd name="T81" fmla="*/ 9105 h 10237"/>
                <a:gd name="T82" fmla="*/ 12407 w 18903"/>
                <a:gd name="T83" fmla="*/ 9255 h 10237"/>
                <a:gd name="T84" fmla="*/ 11846 w 18903"/>
                <a:gd name="T85" fmla="*/ 9339 h 10237"/>
                <a:gd name="T86" fmla="*/ 11262 w 18903"/>
                <a:gd name="T87" fmla="*/ 8852 h 10237"/>
                <a:gd name="T88" fmla="*/ 10714 w 18903"/>
                <a:gd name="T89" fmla="*/ 9546 h 10237"/>
                <a:gd name="T90" fmla="*/ 9796 w 18903"/>
                <a:gd name="T91" fmla="*/ 8754 h 10237"/>
                <a:gd name="T92" fmla="*/ 9250 w 18903"/>
                <a:gd name="T93" fmla="*/ 8562 h 10237"/>
                <a:gd name="T94" fmla="*/ 8430 w 18903"/>
                <a:gd name="T95" fmla="*/ 8947 h 10237"/>
                <a:gd name="T96" fmla="*/ 7954 w 18903"/>
                <a:gd name="T97" fmla="*/ 8834 h 10237"/>
                <a:gd name="T98" fmla="*/ 7510 w 18903"/>
                <a:gd name="T99" fmla="*/ 8554 h 10237"/>
                <a:gd name="T100" fmla="*/ 6803 w 18903"/>
                <a:gd name="T101" fmla="*/ 8233 h 10237"/>
                <a:gd name="T102" fmla="*/ 6420 w 18903"/>
                <a:gd name="T103" fmla="*/ 7743 h 10237"/>
                <a:gd name="T104" fmla="*/ 6009 w 18903"/>
                <a:gd name="T105" fmla="*/ 8035 h 10237"/>
                <a:gd name="T106" fmla="*/ 5579 w 18903"/>
                <a:gd name="T107" fmla="*/ 8113 h 10237"/>
                <a:gd name="T108" fmla="*/ 4932 w 18903"/>
                <a:gd name="T109" fmla="*/ 6283 h 10237"/>
                <a:gd name="T110" fmla="*/ 4327 w 18903"/>
                <a:gd name="T111" fmla="*/ 4439 h 10237"/>
                <a:gd name="T112" fmla="*/ 3769 w 18903"/>
                <a:gd name="T113" fmla="*/ 92 h 10237"/>
                <a:gd name="T114" fmla="*/ 3511 w 18903"/>
                <a:gd name="T115" fmla="*/ 318 h 10237"/>
                <a:gd name="T116" fmla="*/ 3291 w 18903"/>
                <a:gd name="T117" fmla="*/ 1930 h 10237"/>
                <a:gd name="T118" fmla="*/ 2755 w 18903"/>
                <a:gd name="T119" fmla="*/ 8511 h 10237"/>
                <a:gd name="T120" fmla="*/ 2272 w 18903"/>
                <a:gd name="T121" fmla="*/ 8914 h 10237"/>
                <a:gd name="T122" fmla="*/ 1802 w 18903"/>
                <a:gd name="T123" fmla="*/ 9544 h 10237"/>
                <a:gd name="T124" fmla="*/ 1007 w 18903"/>
                <a:gd name="T125" fmla="*/ 9556 h 10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03" h="10237">
                  <a:moveTo>
                    <a:pt x="25" y="9845"/>
                  </a:moveTo>
                  <a:lnTo>
                    <a:pt x="41" y="9846"/>
                  </a:lnTo>
                  <a:lnTo>
                    <a:pt x="59" y="9848"/>
                  </a:lnTo>
                  <a:lnTo>
                    <a:pt x="92" y="9852"/>
                  </a:lnTo>
                  <a:lnTo>
                    <a:pt x="106" y="9853"/>
                  </a:lnTo>
                  <a:lnTo>
                    <a:pt x="120" y="9853"/>
                  </a:lnTo>
                  <a:lnTo>
                    <a:pt x="116" y="9853"/>
                  </a:lnTo>
                  <a:lnTo>
                    <a:pt x="132" y="9851"/>
                  </a:lnTo>
                  <a:lnTo>
                    <a:pt x="129" y="9852"/>
                  </a:lnTo>
                  <a:lnTo>
                    <a:pt x="144" y="9847"/>
                  </a:lnTo>
                  <a:lnTo>
                    <a:pt x="140" y="9848"/>
                  </a:lnTo>
                  <a:lnTo>
                    <a:pt x="148" y="9844"/>
                  </a:lnTo>
                  <a:lnTo>
                    <a:pt x="145" y="9846"/>
                  </a:lnTo>
                  <a:lnTo>
                    <a:pt x="153" y="9841"/>
                  </a:lnTo>
                  <a:lnTo>
                    <a:pt x="150" y="9843"/>
                  </a:lnTo>
                  <a:lnTo>
                    <a:pt x="165" y="9828"/>
                  </a:lnTo>
                  <a:lnTo>
                    <a:pt x="178" y="9813"/>
                  </a:lnTo>
                  <a:lnTo>
                    <a:pt x="192" y="9795"/>
                  </a:lnTo>
                  <a:lnTo>
                    <a:pt x="207" y="9777"/>
                  </a:lnTo>
                  <a:lnTo>
                    <a:pt x="223" y="9761"/>
                  </a:lnTo>
                  <a:lnTo>
                    <a:pt x="233" y="9753"/>
                  </a:lnTo>
                  <a:lnTo>
                    <a:pt x="243" y="9747"/>
                  </a:lnTo>
                  <a:cubicBezTo>
                    <a:pt x="244" y="9746"/>
                    <a:pt x="246" y="9745"/>
                    <a:pt x="247" y="9745"/>
                  </a:cubicBezTo>
                  <a:lnTo>
                    <a:pt x="254" y="9742"/>
                  </a:lnTo>
                  <a:cubicBezTo>
                    <a:pt x="256" y="9742"/>
                    <a:pt x="258" y="9741"/>
                    <a:pt x="260" y="9741"/>
                  </a:cubicBezTo>
                  <a:lnTo>
                    <a:pt x="267" y="9740"/>
                  </a:lnTo>
                  <a:cubicBezTo>
                    <a:pt x="269" y="9740"/>
                    <a:pt x="272" y="9740"/>
                    <a:pt x="274" y="9740"/>
                  </a:cubicBezTo>
                  <a:lnTo>
                    <a:pt x="281" y="9741"/>
                  </a:lnTo>
                  <a:cubicBezTo>
                    <a:pt x="283" y="9741"/>
                    <a:pt x="285" y="9742"/>
                    <a:pt x="286" y="9742"/>
                  </a:cubicBezTo>
                  <a:lnTo>
                    <a:pt x="294" y="9745"/>
                  </a:lnTo>
                  <a:cubicBezTo>
                    <a:pt x="295" y="9745"/>
                    <a:pt x="297" y="9746"/>
                    <a:pt x="298" y="9747"/>
                  </a:cubicBezTo>
                  <a:lnTo>
                    <a:pt x="306" y="9751"/>
                  </a:lnTo>
                  <a:lnTo>
                    <a:pt x="316" y="9758"/>
                  </a:lnTo>
                  <a:lnTo>
                    <a:pt x="334" y="9775"/>
                  </a:lnTo>
                  <a:lnTo>
                    <a:pt x="351" y="9794"/>
                  </a:lnTo>
                  <a:lnTo>
                    <a:pt x="368" y="9812"/>
                  </a:lnTo>
                  <a:lnTo>
                    <a:pt x="383" y="9829"/>
                  </a:lnTo>
                  <a:lnTo>
                    <a:pt x="398" y="9842"/>
                  </a:lnTo>
                  <a:lnTo>
                    <a:pt x="403" y="9846"/>
                  </a:lnTo>
                  <a:lnTo>
                    <a:pt x="408" y="9848"/>
                  </a:lnTo>
                  <a:lnTo>
                    <a:pt x="421" y="9853"/>
                  </a:lnTo>
                  <a:lnTo>
                    <a:pt x="435" y="9856"/>
                  </a:lnTo>
                  <a:lnTo>
                    <a:pt x="448" y="9858"/>
                  </a:lnTo>
                  <a:lnTo>
                    <a:pt x="460" y="9859"/>
                  </a:lnTo>
                  <a:lnTo>
                    <a:pt x="473" y="9858"/>
                  </a:lnTo>
                  <a:lnTo>
                    <a:pt x="486" y="9856"/>
                  </a:lnTo>
                  <a:lnTo>
                    <a:pt x="499" y="9852"/>
                  </a:lnTo>
                  <a:lnTo>
                    <a:pt x="512" y="9847"/>
                  </a:lnTo>
                  <a:lnTo>
                    <a:pt x="525" y="9840"/>
                  </a:lnTo>
                  <a:lnTo>
                    <a:pt x="539" y="9831"/>
                  </a:lnTo>
                  <a:lnTo>
                    <a:pt x="553" y="9819"/>
                  </a:lnTo>
                  <a:lnTo>
                    <a:pt x="568" y="9805"/>
                  </a:lnTo>
                  <a:lnTo>
                    <a:pt x="600" y="9775"/>
                  </a:lnTo>
                  <a:lnTo>
                    <a:pt x="615" y="9760"/>
                  </a:lnTo>
                  <a:lnTo>
                    <a:pt x="632" y="9746"/>
                  </a:lnTo>
                  <a:lnTo>
                    <a:pt x="647" y="9732"/>
                  </a:lnTo>
                  <a:lnTo>
                    <a:pt x="662" y="9717"/>
                  </a:lnTo>
                  <a:lnTo>
                    <a:pt x="692" y="9687"/>
                  </a:lnTo>
                  <a:lnTo>
                    <a:pt x="708" y="9672"/>
                  </a:lnTo>
                  <a:lnTo>
                    <a:pt x="725" y="9659"/>
                  </a:lnTo>
                  <a:lnTo>
                    <a:pt x="741" y="9647"/>
                  </a:lnTo>
                  <a:lnTo>
                    <a:pt x="759" y="9637"/>
                  </a:lnTo>
                  <a:cubicBezTo>
                    <a:pt x="761" y="9636"/>
                    <a:pt x="763" y="9635"/>
                    <a:pt x="764" y="9635"/>
                  </a:cubicBezTo>
                  <a:lnTo>
                    <a:pt x="780" y="9631"/>
                  </a:lnTo>
                  <a:cubicBezTo>
                    <a:pt x="782" y="9630"/>
                    <a:pt x="784" y="9630"/>
                    <a:pt x="785" y="9630"/>
                  </a:cubicBezTo>
                  <a:lnTo>
                    <a:pt x="801" y="9629"/>
                  </a:lnTo>
                  <a:cubicBezTo>
                    <a:pt x="802" y="9629"/>
                    <a:pt x="804" y="9629"/>
                    <a:pt x="805" y="9629"/>
                  </a:cubicBezTo>
                  <a:lnTo>
                    <a:pt x="821" y="9631"/>
                  </a:lnTo>
                  <a:lnTo>
                    <a:pt x="838" y="9634"/>
                  </a:lnTo>
                  <a:lnTo>
                    <a:pt x="855" y="9638"/>
                  </a:lnTo>
                  <a:lnTo>
                    <a:pt x="869" y="9639"/>
                  </a:lnTo>
                  <a:lnTo>
                    <a:pt x="881" y="9638"/>
                  </a:lnTo>
                  <a:lnTo>
                    <a:pt x="875" y="9639"/>
                  </a:lnTo>
                  <a:lnTo>
                    <a:pt x="891" y="9635"/>
                  </a:lnTo>
                  <a:lnTo>
                    <a:pt x="886" y="9637"/>
                  </a:lnTo>
                  <a:lnTo>
                    <a:pt x="894" y="9633"/>
                  </a:lnTo>
                  <a:lnTo>
                    <a:pt x="889" y="9636"/>
                  </a:lnTo>
                  <a:lnTo>
                    <a:pt x="897" y="9628"/>
                  </a:lnTo>
                  <a:lnTo>
                    <a:pt x="903" y="9620"/>
                  </a:lnTo>
                  <a:lnTo>
                    <a:pt x="910" y="9611"/>
                  </a:lnTo>
                  <a:lnTo>
                    <a:pt x="926" y="9586"/>
                  </a:lnTo>
                  <a:lnTo>
                    <a:pt x="941" y="9559"/>
                  </a:lnTo>
                  <a:lnTo>
                    <a:pt x="950" y="9547"/>
                  </a:lnTo>
                  <a:lnTo>
                    <a:pt x="959" y="9535"/>
                  </a:lnTo>
                  <a:lnTo>
                    <a:pt x="969" y="9525"/>
                  </a:lnTo>
                  <a:cubicBezTo>
                    <a:pt x="970" y="9524"/>
                    <a:pt x="971" y="9523"/>
                    <a:pt x="972" y="9522"/>
                  </a:cubicBezTo>
                  <a:lnTo>
                    <a:pt x="980" y="9517"/>
                  </a:lnTo>
                  <a:cubicBezTo>
                    <a:pt x="982" y="9515"/>
                    <a:pt x="985" y="9514"/>
                    <a:pt x="987" y="9513"/>
                  </a:cubicBezTo>
                  <a:lnTo>
                    <a:pt x="995" y="9511"/>
                  </a:lnTo>
                  <a:cubicBezTo>
                    <a:pt x="999" y="9510"/>
                    <a:pt x="1003" y="9510"/>
                    <a:pt x="1006" y="9511"/>
                  </a:cubicBezTo>
                  <a:lnTo>
                    <a:pt x="1014" y="9512"/>
                  </a:lnTo>
                  <a:cubicBezTo>
                    <a:pt x="1018" y="9513"/>
                    <a:pt x="1021" y="9514"/>
                    <a:pt x="1024" y="9517"/>
                  </a:cubicBezTo>
                  <a:lnTo>
                    <a:pt x="1032" y="9523"/>
                  </a:lnTo>
                  <a:cubicBezTo>
                    <a:pt x="1034" y="9524"/>
                    <a:pt x="1035" y="9526"/>
                    <a:pt x="1037" y="9527"/>
                  </a:cubicBezTo>
                  <a:lnTo>
                    <a:pt x="1045" y="9538"/>
                  </a:lnTo>
                  <a:cubicBezTo>
                    <a:pt x="1045" y="9539"/>
                    <a:pt x="1046" y="9540"/>
                    <a:pt x="1046" y="9541"/>
                  </a:cubicBezTo>
                  <a:lnTo>
                    <a:pt x="1050" y="9548"/>
                  </a:lnTo>
                  <a:lnTo>
                    <a:pt x="1055" y="9559"/>
                  </a:lnTo>
                  <a:lnTo>
                    <a:pt x="1063" y="9583"/>
                  </a:lnTo>
                  <a:lnTo>
                    <a:pt x="1072" y="9612"/>
                  </a:lnTo>
                  <a:lnTo>
                    <a:pt x="1079" y="9644"/>
                  </a:lnTo>
                  <a:lnTo>
                    <a:pt x="1087" y="9680"/>
                  </a:lnTo>
                  <a:lnTo>
                    <a:pt x="1095" y="9718"/>
                  </a:lnTo>
                  <a:lnTo>
                    <a:pt x="1103" y="9758"/>
                  </a:lnTo>
                  <a:lnTo>
                    <a:pt x="1110" y="9799"/>
                  </a:lnTo>
                  <a:lnTo>
                    <a:pt x="1126" y="9881"/>
                  </a:lnTo>
                  <a:lnTo>
                    <a:pt x="1133" y="9921"/>
                  </a:lnTo>
                  <a:lnTo>
                    <a:pt x="1141" y="9959"/>
                  </a:lnTo>
                  <a:lnTo>
                    <a:pt x="1148" y="9994"/>
                  </a:lnTo>
                  <a:lnTo>
                    <a:pt x="1156" y="10025"/>
                  </a:lnTo>
                  <a:lnTo>
                    <a:pt x="1164" y="10052"/>
                  </a:lnTo>
                  <a:lnTo>
                    <a:pt x="1171" y="10073"/>
                  </a:lnTo>
                  <a:lnTo>
                    <a:pt x="1183" y="10097"/>
                  </a:lnTo>
                  <a:lnTo>
                    <a:pt x="1181" y="10093"/>
                  </a:lnTo>
                  <a:lnTo>
                    <a:pt x="1196" y="10114"/>
                  </a:lnTo>
                  <a:lnTo>
                    <a:pt x="1193" y="10111"/>
                  </a:lnTo>
                  <a:lnTo>
                    <a:pt x="1210" y="10128"/>
                  </a:lnTo>
                  <a:lnTo>
                    <a:pt x="1208" y="10126"/>
                  </a:lnTo>
                  <a:lnTo>
                    <a:pt x="1226" y="10139"/>
                  </a:lnTo>
                  <a:lnTo>
                    <a:pt x="1241" y="10147"/>
                  </a:lnTo>
                  <a:lnTo>
                    <a:pt x="1257" y="10154"/>
                  </a:lnTo>
                  <a:lnTo>
                    <a:pt x="1271" y="10159"/>
                  </a:lnTo>
                  <a:lnTo>
                    <a:pt x="1284" y="10164"/>
                  </a:lnTo>
                  <a:lnTo>
                    <a:pt x="1298" y="10169"/>
                  </a:lnTo>
                  <a:lnTo>
                    <a:pt x="1295" y="10168"/>
                  </a:lnTo>
                  <a:lnTo>
                    <a:pt x="1310" y="10171"/>
                  </a:lnTo>
                  <a:lnTo>
                    <a:pt x="1307" y="10170"/>
                  </a:lnTo>
                  <a:lnTo>
                    <a:pt x="1322" y="10170"/>
                  </a:lnTo>
                  <a:lnTo>
                    <a:pt x="1335" y="10170"/>
                  </a:lnTo>
                  <a:lnTo>
                    <a:pt x="1364" y="10165"/>
                  </a:lnTo>
                  <a:lnTo>
                    <a:pt x="1380" y="10164"/>
                  </a:lnTo>
                  <a:lnTo>
                    <a:pt x="1397" y="10163"/>
                  </a:lnTo>
                  <a:lnTo>
                    <a:pt x="1462" y="10163"/>
                  </a:lnTo>
                  <a:lnTo>
                    <a:pt x="1525" y="10163"/>
                  </a:lnTo>
                  <a:cubicBezTo>
                    <a:pt x="1527" y="10163"/>
                    <a:pt x="1529" y="10163"/>
                    <a:pt x="1531" y="10163"/>
                  </a:cubicBezTo>
                  <a:lnTo>
                    <a:pt x="1542" y="10166"/>
                  </a:lnTo>
                  <a:cubicBezTo>
                    <a:pt x="1543" y="10166"/>
                    <a:pt x="1544" y="10166"/>
                    <a:pt x="1545" y="10167"/>
                  </a:cubicBezTo>
                  <a:lnTo>
                    <a:pt x="1561" y="10173"/>
                  </a:lnTo>
                  <a:lnTo>
                    <a:pt x="1579" y="10180"/>
                  </a:lnTo>
                  <a:lnTo>
                    <a:pt x="1597" y="10186"/>
                  </a:lnTo>
                  <a:lnTo>
                    <a:pt x="1614" y="10189"/>
                  </a:lnTo>
                  <a:lnTo>
                    <a:pt x="1609" y="10189"/>
                  </a:lnTo>
                  <a:lnTo>
                    <a:pt x="1618" y="10189"/>
                  </a:lnTo>
                  <a:lnTo>
                    <a:pt x="1615" y="10189"/>
                  </a:lnTo>
                  <a:lnTo>
                    <a:pt x="1623" y="10188"/>
                  </a:lnTo>
                  <a:lnTo>
                    <a:pt x="1618" y="10189"/>
                  </a:lnTo>
                  <a:lnTo>
                    <a:pt x="1626" y="10186"/>
                  </a:lnTo>
                  <a:lnTo>
                    <a:pt x="1621" y="10189"/>
                  </a:lnTo>
                  <a:lnTo>
                    <a:pt x="1628" y="10184"/>
                  </a:lnTo>
                  <a:lnTo>
                    <a:pt x="1623" y="10188"/>
                  </a:lnTo>
                  <a:lnTo>
                    <a:pt x="1629" y="10181"/>
                  </a:lnTo>
                  <a:lnTo>
                    <a:pt x="1626" y="10186"/>
                  </a:lnTo>
                  <a:lnTo>
                    <a:pt x="1631" y="10176"/>
                  </a:lnTo>
                  <a:lnTo>
                    <a:pt x="1634" y="10168"/>
                  </a:lnTo>
                  <a:lnTo>
                    <a:pt x="1637" y="10156"/>
                  </a:lnTo>
                  <a:lnTo>
                    <a:pt x="1641" y="10143"/>
                  </a:lnTo>
                  <a:lnTo>
                    <a:pt x="1644" y="10128"/>
                  </a:lnTo>
                  <a:lnTo>
                    <a:pt x="1651" y="10093"/>
                  </a:lnTo>
                  <a:lnTo>
                    <a:pt x="1658" y="10053"/>
                  </a:lnTo>
                  <a:lnTo>
                    <a:pt x="1665" y="10010"/>
                  </a:lnTo>
                  <a:lnTo>
                    <a:pt x="1673" y="9964"/>
                  </a:lnTo>
                  <a:lnTo>
                    <a:pt x="1679" y="9916"/>
                  </a:lnTo>
                  <a:lnTo>
                    <a:pt x="1686" y="9866"/>
                  </a:lnTo>
                  <a:lnTo>
                    <a:pt x="1693" y="9817"/>
                  </a:lnTo>
                  <a:lnTo>
                    <a:pt x="1700" y="9768"/>
                  </a:lnTo>
                  <a:lnTo>
                    <a:pt x="1708" y="9721"/>
                  </a:lnTo>
                  <a:lnTo>
                    <a:pt x="1715" y="9677"/>
                  </a:lnTo>
                  <a:lnTo>
                    <a:pt x="1722" y="9637"/>
                  </a:lnTo>
                  <a:lnTo>
                    <a:pt x="1729" y="9601"/>
                  </a:lnTo>
                  <a:lnTo>
                    <a:pt x="1733" y="9585"/>
                  </a:lnTo>
                  <a:lnTo>
                    <a:pt x="1737" y="9570"/>
                  </a:lnTo>
                  <a:lnTo>
                    <a:pt x="1741" y="9556"/>
                  </a:lnTo>
                  <a:lnTo>
                    <a:pt x="1745" y="9544"/>
                  </a:lnTo>
                  <a:lnTo>
                    <a:pt x="1751" y="9531"/>
                  </a:lnTo>
                  <a:cubicBezTo>
                    <a:pt x="1751" y="9530"/>
                    <a:pt x="1752" y="9529"/>
                    <a:pt x="1753" y="9528"/>
                  </a:cubicBezTo>
                  <a:lnTo>
                    <a:pt x="1759" y="9520"/>
                  </a:lnTo>
                  <a:cubicBezTo>
                    <a:pt x="1760" y="9518"/>
                    <a:pt x="1761" y="9517"/>
                    <a:pt x="1762" y="9516"/>
                  </a:cubicBezTo>
                  <a:lnTo>
                    <a:pt x="1769" y="9509"/>
                  </a:lnTo>
                  <a:cubicBezTo>
                    <a:pt x="1770" y="9508"/>
                    <a:pt x="1771" y="9507"/>
                    <a:pt x="1773" y="9507"/>
                  </a:cubicBezTo>
                  <a:lnTo>
                    <a:pt x="1781" y="9501"/>
                  </a:lnTo>
                  <a:cubicBezTo>
                    <a:pt x="1782" y="9501"/>
                    <a:pt x="1783" y="9500"/>
                    <a:pt x="1785" y="9499"/>
                  </a:cubicBezTo>
                  <a:lnTo>
                    <a:pt x="1793" y="9496"/>
                  </a:lnTo>
                  <a:cubicBezTo>
                    <a:pt x="1794" y="9495"/>
                    <a:pt x="1795" y="9495"/>
                    <a:pt x="1797" y="9495"/>
                  </a:cubicBezTo>
                  <a:lnTo>
                    <a:pt x="1806" y="9492"/>
                  </a:lnTo>
                  <a:cubicBezTo>
                    <a:pt x="1807" y="9492"/>
                    <a:pt x="1809" y="9492"/>
                    <a:pt x="1811" y="9492"/>
                  </a:cubicBezTo>
                  <a:lnTo>
                    <a:pt x="1830" y="9491"/>
                  </a:lnTo>
                  <a:cubicBezTo>
                    <a:pt x="1832" y="9491"/>
                    <a:pt x="1834" y="9491"/>
                    <a:pt x="1836" y="9492"/>
                  </a:cubicBezTo>
                  <a:lnTo>
                    <a:pt x="1855" y="9496"/>
                  </a:lnTo>
                  <a:cubicBezTo>
                    <a:pt x="1857" y="9496"/>
                    <a:pt x="1858" y="9497"/>
                    <a:pt x="1860" y="9497"/>
                  </a:cubicBezTo>
                  <a:lnTo>
                    <a:pt x="1878" y="9505"/>
                  </a:lnTo>
                  <a:cubicBezTo>
                    <a:pt x="1880" y="9506"/>
                    <a:pt x="1881" y="9507"/>
                    <a:pt x="1882" y="9508"/>
                  </a:cubicBezTo>
                  <a:lnTo>
                    <a:pt x="1898" y="9519"/>
                  </a:lnTo>
                  <a:cubicBezTo>
                    <a:pt x="1899" y="9520"/>
                    <a:pt x="1901" y="9522"/>
                    <a:pt x="1902" y="9523"/>
                  </a:cubicBezTo>
                  <a:lnTo>
                    <a:pt x="1913" y="9537"/>
                  </a:lnTo>
                  <a:cubicBezTo>
                    <a:pt x="1914" y="9538"/>
                    <a:pt x="1915" y="9540"/>
                    <a:pt x="1916" y="9541"/>
                  </a:cubicBezTo>
                  <a:lnTo>
                    <a:pt x="1924" y="9557"/>
                  </a:lnTo>
                  <a:lnTo>
                    <a:pt x="1933" y="9579"/>
                  </a:lnTo>
                  <a:lnTo>
                    <a:pt x="1941" y="9604"/>
                  </a:lnTo>
                  <a:lnTo>
                    <a:pt x="1949" y="9632"/>
                  </a:lnTo>
                  <a:lnTo>
                    <a:pt x="1957" y="9661"/>
                  </a:lnTo>
                  <a:lnTo>
                    <a:pt x="1964" y="9693"/>
                  </a:lnTo>
                  <a:lnTo>
                    <a:pt x="1980" y="9758"/>
                  </a:lnTo>
                  <a:lnTo>
                    <a:pt x="1995" y="9824"/>
                  </a:lnTo>
                  <a:lnTo>
                    <a:pt x="2003" y="9854"/>
                  </a:lnTo>
                  <a:lnTo>
                    <a:pt x="2010" y="9883"/>
                  </a:lnTo>
                  <a:lnTo>
                    <a:pt x="2018" y="9909"/>
                  </a:lnTo>
                  <a:lnTo>
                    <a:pt x="2025" y="9932"/>
                  </a:lnTo>
                  <a:lnTo>
                    <a:pt x="2032" y="9951"/>
                  </a:lnTo>
                  <a:lnTo>
                    <a:pt x="2039" y="9964"/>
                  </a:lnTo>
                  <a:lnTo>
                    <a:pt x="2037" y="9960"/>
                  </a:lnTo>
                  <a:lnTo>
                    <a:pt x="2040" y="9965"/>
                  </a:lnTo>
                  <a:lnTo>
                    <a:pt x="2043" y="9968"/>
                  </a:lnTo>
                  <a:lnTo>
                    <a:pt x="2040" y="9965"/>
                  </a:lnTo>
                  <a:lnTo>
                    <a:pt x="2055" y="9974"/>
                  </a:lnTo>
                  <a:lnTo>
                    <a:pt x="2051" y="9972"/>
                  </a:lnTo>
                  <a:lnTo>
                    <a:pt x="2070" y="9980"/>
                  </a:lnTo>
                  <a:lnTo>
                    <a:pt x="2066" y="9979"/>
                  </a:lnTo>
                  <a:lnTo>
                    <a:pt x="2087" y="9984"/>
                  </a:lnTo>
                  <a:lnTo>
                    <a:pt x="2083" y="9984"/>
                  </a:lnTo>
                  <a:lnTo>
                    <a:pt x="2104" y="9985"/>
                  </a:lnTo>
                  <a:lnTo>
                    <a:pt x="2099" y="9985"/>
                  </a:lnTo>
                  <a:lnTo>
                    <a:pt x="2109" y="9984"/>
                  </a:lnTo>
                  <a:lnTo>
                    <a:pt x="2105" y="9985"/>
                  </a:lnTo>
                  <a:lnTo>
                    <a:pt x="2114" y="9982"/>
                  </a:lnTo>
                  <a:lnTo>
                    <a:pt x="2109" y="9984"/>
                  </a:lnTo>
                  <a:lnTo>
                    <a:pt x="2117" y="9980"/>
                  </a:lnTo>
                  <a:lnTo>
                    <a:pt x="2113" y="9983"/>
                  </a:lnTo>
                  <a:lnTo>
                    <a:pt x="2120" y="9976"/>
                  </a:lnTo>
                  <a:lnTo>
                    <a:pt x="2116" y="9981"/>
                  </a:lnTo>
                  <a:lnTo>
                    <a:pt x="2121" y="9973"/>
                  </a:lnTo>
                  <a:lnTo>
                    <a:pt x="2119" y="9978"/>
                  </a:lnTo>
                  <a:lnTo>
                    <a:pt x="2122" y="9967"/>
                  </a:lnTo>
                  <a:lnTo>
                    <a:pt x="2126" y="9952"/>
                  </a:lnTo>
                  <a:lnTo>
                    <a:pt x="2129" y="9932"/>
                  </a:lnTo>
                  <a:lnTo>
                    <a:pt x="2133" y="9907"/>
                  </a:lnTo>
                  <a:lnTo>
                    <a:pt x="2137" y="9881"/>
                  </a:lnTo>
                  <a:lnTo>
                    <a:pt x="2141" y="9851"/>
                  </a:lnTo>
                  <a:lnTo>
                    <a:pt x="2144" y="9820"/>
                  </a:lnTo>
                  <a:lnTo>
                    <a:pt x="2148" y="9786"/>
                  </a:lnTo>
                  <a:lnTo>
                    <a:pt x="2152" y="9750"/>
                  </a:lnTo>
                  <a:lnTo>
                    <a:pt x="2156" y="9713"/>
                  </a:lnTo>
                  <a:lnTo>
                    <a:pt x="2160" y="9674"/>
                  </a:lnTo>
                  <a:lnTo>
                    <a:pt x="2167" y="9593"/>
                  </a:lnTo>
                  <a:lnTo>
                    <a:pt x="2175" y="9510"/>
                  </a:lnTo>
                  <a:lnTo>
                    <a:pt x="2183" y="9424"/>
                  </a:lnTo>
                  <a:lnTo>
                    <a:pt x="2190" y="9340"/>
                  </a:lnTo>
                  <a:lnTo>
                    <a:pt x="2198" y="9258"/>
                  </a:lnTo>
                  <a:lnTo>
                    <a:pt x="2206" y="9180"/>
                  </a:lnTo>
                  <a:lnTo>
                    <a:pt x="2209" y="9143"/>
                  </a:lnTo>
                  <a:lnTo>
                    <a:pt x="2213" y="9108"/>
                  </a:lnTo>
                  <a:lnTo>
                    <a:pt x="2217" y="9074"/>
                  </a:lnTo>
                  <a:lnTo>
                    <a:pt x="2221" y="9043"/>
                  </a:lnTo>
                  <a:lnTo>
                    <a:pt x="2225" y="9014"/>
                  </a:lnTo>
                  <a:lnTo>
                    <a:pt x="2229" y="8988"/>
                  </a:lnTo>
                  <a:lnTo>
                    <a:pt x="2233" y="8964"/>
                  </a:lnTo>
                  <a:lnTo>
                    <a:pt x="2237" y="8943"/>
                  </a:lnTo>
                  <a:lnTo>
                    <a:pt x="2241" y="8926"/>
                  </a:lnTo>
                  <a:lnTo>
                    <a:pt x="2245" y="8911"/>
                  </a:lnTo>
                  <a:lnTo>
                    <a:pt x="2250" y="8899"/>
                  </a:lnTo>
                  <a:lnTo>
                    <a:pt x="2255" y="8889"/>
                  </a:lnTo>
                  <a:cubicBezTo>
                    <a:pt x="2256" y="8887"/>
                    <a:pt x="2257" y="8885"/>
                    <a:pt x="2259" y="8884"/>
                  </a:cubicBezTo>
                  <a:lnTo>
                    <a:pt x="2263" y="8880"/>
                  </a:lnTo>
                  <a:cubicBezTo>
                    <a:pt x="2265" y="8877"/>
                    <a:pt x="2268" y="8875"/>
                    <a:pt x="2271" y="8874"/>
                  </a:cubicBezTo>
                  <a:lnTo>
                    <a:pt x="2275" y="8873"/>
                  </a:lnTo>
                  <a:cubicBezTo>
                    <a:pt x="2280" y="8871"/>
                    <a:pt x="2285" y="8871"/>
                    <a:pt x="2290" y="8872"/>
                  </a:cubicBezTo>
                  <a:lnTo>
                    <a:pt x="2294" y="8873"/>
                  </a:lnTo>
                  <a:cubicBezTo>
                    <a:pt x="2297" y="8874"/>
                    <a:pt x="2301" y="8876"/>
                    <a:pt x="2304" y="8879"/>
                  </a:cubicBezTo>
                  <a:lnTo>
                    <a:pt x="2308" y="8882"/>
                  </a:lnTo>
                  <a:cubicBezTo>
                    <a:pt x="2309" y="8883"/>
                    <a:pt x="2310" y="8884"/>
                    <a:pt x="2311" y="8886"/>
                  </a:cubicBezTo>
                  <a:lnTo>
                    <a:pt x="2315" y="8891"/>
                  </a:lnTo>
                  <a:lnTo>
                    <a:pt x="2321" y="8901"/>
                  </a:lnTo>
                  <a:lnTo>
                    <a:pt x="2325" y="8912"/>
                  </a:lnTo>
                  <a:lnTo>
                    <a:pt x="2330" y="8925"/>
                  </a:lnTo>
                  <a:lnTo>
                    <a:pt x="2338" y="8952"/>
                  </a:lnTo>
                  <a:lnTo>
                    <a:pt x="2346" y="8984"/>
                  </a:lnTo>
                  <a:lnTo>
                    <a:pt x="2355" y="9018"/>
                  </a:lnTo>
                  <a:lnTo>
                    <a:pt x="2363" y="9053"/>
                  </a:lnTo>
                  <a:lnTo>
                    <a:pt x="2371" y="9089"/>
                  </a:lnTo>
                  <a:lnTo>
                    <a:pt x="2379" y="9123"/>
                  </a:lnTo>
                  <a:lnTo>
                    <a:pt x="2386" y="9155"/>
                  </a:lnTo>
                  <a:lnTo>
                    <a:pt x="2394" y="9182"/>
                  </a:lnTo>
                  <a:lnTo>
                    <a:pt x="2398" y="9193"/>
                  </a:lnTo>
                  <a:lnTo>
                    <a:pt x="2402" y="9203"/>
                  </a:lnTo>
                  <a:lnTo>
                    <a:pt x="2405" y="9210"/>
                  </a:lnTo>
                  <a:lnTo>
                    <a:pt x="2408" y="9215"/>
                  </a:lnTo>
                  <a:lnTo>
                    <a:pt x="2406" y="9212"/>
                  </a:lnTo>
                  <a:lnTo>
                    <a:pt x="2410" y="9217"/>
                  </a:lnTo>
                  <a:lnTo>
                    <a:pt x="2406" y="9213"/>
                  </a:lnTo>
                  <a:lnTo>
                    <a:pt x="2410" y="9216"/>
                  </a:lnTo>
                  <a:lnTo>
                    <a:pt x="2399" y="9211"/>
                  </a:lnTo>
                  <a:lnTo>
                    <a:pt x="2405" y="9212"/>
                  </a:lnTo>
                  <a:lnTo>
                    <a:pt x="2395" y="9213"/>
                  </a:lnTo>
                  <a:lnTo>
                    <a:pt x="2402" y="9211"/>
                  </a:lnTo>
                  <a:lnTo>
                    <a:pt x="2396" y="9213"/>
                  </a:lnTo>
                  <a:lnTo>
                    <a:pt x="2404" y="9209"/>
                  </a:lnTo>
                  <a:lnTo>
                    <a:pt x="2400" y="9211"/>
                  </a:lnTo>
                  <a:lnTo>
                    <a:pt x="2408" y="9205"/>
                  </a:lnTo>
                  <a:lnTo>
                    <a:pt x="2415" y="9198"/>
                  </a:lnTo>
                  <a:lnTo>
                    <a:pt x="2422" y="9189"/>
                  </a:lnTo>
                  <a:lnTo>
                    <a:pt x="2430" y="9179"/>
                  </a:lnTo>
                  <a:lnTo>
                    <a:pt x="2439" y="9165"/>
                  </a:lnTo>
                  <a:lnTo>
                    <a:pt x="2448" y="9151"/>
                  </a:lnTo>
                  <a:lnTo>
                    <a:pt x="2456" y="9135"/>
                  </a:lnTo>
                  <a:lnTo>
                    <a:pt x="2473" y="9099"/>
                  </a:lnTo>
                  <a:lnTo>
                    <a:pt x="2487" y="9059"/>
                  </a:lnTo>
                  <a:lnTo>
                    <a:pt x="2499" y="9017"/>
                  </a:lnTo>
                  <a:lnTo>
                    <a:pt x="2503" y="9000"/>
                  </a:lnTo>
                  <a:lnTo>
                    <a:pt x="2507" y="8981"/>
                  </a:lnTo>
                  <a:lnTo>
                    <a:pt x="2511" y="8960"/>
                  </a:lnTo>
                  <a:lnTo>
                    <a:pt x="2514" y="8936"/>
                  </a:lnTo>
                  <a:lnTo>
                    <a:pt x="2518" y="8911"/>
                  </a:lnTo>
                  <a:lnTo>
                    <a:pt x="2522" y="8884"/>
                  </a:lnTo>
                  <a:lnTo>
                    <a:pt x="2529" y="8826"/>
                  </a:lnTo>
                  <a:lnTo>
                    <a:pt x="2537" y="8764"/>
                  </a:lnTo>
                  <a:lnTo>
                    <a:pt x="2545" y="8699"/>
                  </a:lnTo>
                  <a:lnTo>
                    <a:pt x="2552" y="8632"/>
                  </a:lnTo>
                  <a:lnTo>
                    <a:pt x="2560" y="8565"/>
                  </a:lnTo>
                  <a:lnTo>
                    <a:pt x="2568" y="8499"/>
                  </a:lnTo>
                  <a:lnTo>
                    <a:pt x="2575" y="8434"/>
                  </a:lnTo>
                  <a:lnTo>
                    <a:pt x="2583" y="8374"/>
                  </a:lnTo>
                  <a:lnTo>
                    <a:pt x="2587" y="8346"/>
                  </a:lnTo>
                  <a:lnTo>
                    <a:pt x="2591" y="8319"/>
                  </a:lnTo>
                  <a:lnTo>
                    <a:pt x="2594" y="8293"/>
                  </a:lnTo>
                  <a:lnTo>
                    <a:pt x="2599" y="8269"/>
                  </a:lnTo>
                  <a:lnTo>
                    <a:pt x="2602" y="8247"/>
                  </a:lnTo>
                  <a:lnTo>
                    <a:pt x="2606" y="8227"/>
                  </a:lnTo>
                  <a:lnTo>
                    <a:pt x="2610" y="8209"/>
                  </a:lnTo>
                  <a:lnTo>
                    <a:pt x="2615" y="8193"/>
                  </a:lnTo>
                  <a:lnTo>
                    <a:pt x="2618" y="8180"/>
                  </a:lnTo>
                  <a:lnTo>
                    <a:pt x="2623" y="8168"/>
                  </a:lnTo>
                  <a:lnTo>
                    <a:pt x="2629" y="8159"/>
                  </a:lnTo>
                  <a:cubicBezTo>
                    <a:pt x="2629" y="8157"/>
                    <a:pt x="2630" y="8156"/>
                    <a:pt x="2631" y="8155"/>
                  </a:cubicBezTo>
                  <a:lnTo>
                    <a:pt x="2635" y="8150"/>
                  </a:lnTo>
                  <a:cubicBezTo>
                    <a:pt x="2637" y="8148"/>
                    <a:pt x="2639" y="8147"/>
                    <a:pt x="2641" y="8145"/>
                  </a:cubicBezTo>
                  <a:lnTo>
                    <a:pt x="2645" y="8143"/>
                  </a:lnTo>
                  <a:cubicBezTo>
                    <a:pt x="2649" y="8141"/>
                    <a:pt x="2654" y="8140"/>
                    <a:pt x="2659" y="8140"/>
                  </a:cubicBezTo>
                  <a:lnTo>
                    <a:pt x="2663" y="8140"/>
                  </a:lnTo>
                  <a:cubicBezTo>
                    <a:pt x="2667" y="8141"/>
                    <a:pt x="2671" y="8142"/>
                    <a:pt x="2674" y="8144"/>
                  </a:cubicBezTo>
                  <a:lnTo>
                    <a:pt x="2678" y="8146"/>
                  </a:lnTo>
                  <a:cubicBezTo>
                    <a:pt x="2680" y="8147"/>
                    <a:pt x="2681" y="8149"/>
                    <a:pt x="2683" y="8150"/>
                  </a:cubicBezTo>
                  <a:lnTo>
                    <a:pt x="2687" y="8155"/>
                  </a:lnTo>
                  <a:cubicBezTo>
                    <a:pt x="2688" y="8155"/>
                    <a:pt x="2688" y="8157"/>
                    <a:pt x="2689" y="8158"/>
                  </a:cubicBezTo>
                  <a:lnTo>
                    <a:pt x="2693" y="8164"/>
                  </a:lnTo>
                  <a:cubicBezTo>
                    <a:pt x="2694" y="8165"/>
                    <a:pt x="2694" y="8166"/>
                    <a:pt x="2695" y="8167"/>
                  </a:cubicBezTo>
                  <a:lnTo>
                    <a:pt x="2699" y="8175"/>
                  </a:lnTo>
                  <a:lnTo>
                    <a:pt x="2703" y="8185"/>
                  </a:lnTo>
                  <a:lnTo>
                    <a:pt x="2707" y="8197"/>
                  </a:lnTo>
                  <a:lnTo>
                    <a:pt x="2716" y="8222"/>
                  </a:lnTo>
                  <a:lnTo>
                    <a:pt x="2724" y="8252"/>
                  </a:lnTo>
                  <a:lnTo>
                    <a:pt x="2732" y="8284"/>
                  </a:lnTo>
                  <a:lnTo>
                    <a:pt x="2748" y="8350"/>
                  </a:lnTo>
                  <a:lnTo>
                    <a:pt x="2756" y="8382"/>
                  </a:lnTo>
                  <a:lnTo>
                    <a:pt x="2764" y="8412"/>
                  </a:lnTo>
                  <a:lnTo>
                    <a:pt x="2772" y="8438"/>
                  </a:lnTo>
                  <a:lnTo>
                    <a:pt x="2779" y="8460"/>
                  </a:lnTo>
                  <a:lnTo>
                    <a:pt x="2783" y="8467"/>
                  </a:lnTo>
                  <a:lnTo>
                    <a:pt x="2786" y="8473"/>
                  </a:lnTo>
                  <a:lnTo>
                    <a:pt x="2789" y="8478"/>
                  </a:lnTo>
                  <a:lnTo>
                    <a:pt x="2786" y="8474"/>
                  </a:lnTo>
                  <a:lnTo>
                    <a:pt x="2790" y="8478"/>
                  </a:lnTo>
                  <a:lnTo>
                    <a:pt x="2783" y="8473"/>
                  </a:lnTo>
                  <a:lnTo>
                    <a:pt x="2786" y="8475"/>
                  </a:lnTo>
                  <a:lnTo>
                    <a:pt x="2778" y="8473"/>
                  </a:lnTo>
                  <a:lnTo>
                    <a:pt x="2784" y="8473"/>
                  </a:lnTo>
                  <a:lnTo>
                    <a:pt x="2777" y="8473"/>
                  </a:lnTo>
                  <a:lnTo>
                    <a:pt x="2792" y="8471"/>
                  </a:lnTo>
                  <a:lnTo>
                    <a:pt x="2788" y="8472"/>
                  </a:lnTo>
                  <a:lnTo>
                    <a:pt x="2806" y="8465"/>
                  </a:lnTo>
                  <a:lnTo>
                    <a:pt x="2802" y="8467"/>
                  </a:lnTo>
                  <a:lnTo>
                    <a:pt x="2822" y="8456"/>
                  </a:lnTo>
                  <a:lnTo>
                    <a:pt x="2819" y="8458"/>
                  </a:lnTo>
                  <a:lnTo>
                    <a:pt x="2839" y="8442"/>
                  </a:lnTo>
                  <a:lnTo>
                    <a:pt x="2837" y="8444"/>
                  </a:lnTo>
                  <a:lnTo>
                    <a:pt x="2855" y="8425"/>
                  </a:lnTo>
                  <a:lnTo>
                    <a:pt x="2852" y="8429"/>
                  </a:lnTo>
                  <a:lnTo>
                    <a:pt x="2866" y="8405"/>
                  </a:lnTo>
                  <a:lnTo>
                    <a:pt x="2865" y="8408"/>
                  </a:lnTo>
                  <a:lnTo>
                    <a:pt x="2870" y="8395"/>
                  </a:lnTo>
                  <a:lnTo>
                    <a:pt x="2872" y="8383"/>
                  </a:lnTo>
                  <a:lnTo>
                    <a:pt x="2879" y="8346"/>
                  </a:lnTo>
                  <a:lnTo>
                    <a:pt x="2886" y="8301"/>
                  </a:lnTo>
                  <a:lnTo>
                    <a:pt x="2894" y="8251"/>
                  </a:lnTo>
                  <a:lnTo>
                    <a:pt x="2901" y="8196"/>
                  </a:lnTo>
                  <a:lnTo>
                    <a:pt x="2910" y="8134"/>
                  </a:lnTo>
                  <a:lnTo>
                    <a:pt x="2918" y="8068"/>
                  </a:lnTo>
                  <a:lnTo>
                    <a:pt x="2927" y="7996"/>
                  </a:lnTo>
                  <a:lnTo>
                    <a:pt x="2935" y="7918"/>
                  </a:lnTo>
                  <a:lnTo>
                    <a:pt x="2944" y="7836"/>
                  </a:lnTo>
                  <a:lnTo>
                    <a:pt x="2952" y="7748"/>
                  </a:lnTo>
                  <a:lnTo>
                    <a:pt x="2961" y="7655"/>
                  </a:lnTo>
                  <a:lnTo>
                    <a:pt x="2969" y="7558"/>
                  </a:lnTo>
                  <a:lnTo>
                    <a:pt x="2977" y="7455"/>
                  </a:lnTo>
                  <a:lnTo>
                    <a:pt x="2985" y="7347"/>
                  </a:lnTo>
                  <a:lnTo>
                    <a:pt x="2992" y="7235"/>
                  </a:lnTo>
                  <a:lnTo>
                    <a:pt x="2999" y="7118"/>
                  </a:lnTo>
                  <a:lnTo>
                    <a:pt x="3003" y="7045"/>
                  </a:lnTo>
                  <a:lnTo>
                    <a:pt x="3007" y="6966"/>
                  </a:lnTo>
                  <a:lnTo>
                    <a:pt x="3011" y="6883"/>
                  </a:lnTo>
                  <a:lnTo>
                    <a:pt x="3015" y="6796"/>
                  </a:lnTo>
                  <a:lnTo>
                    <a:pt x="3019" y="6704"/>
                  </a:lnTo>
                  <a:lnTo>
                    <a:pt x="3023" y="6609"/>
                  </a:lnTo>
                  <a:lnTo>
                    <a:pt x="3027" y="6510"/>
                  </a:lnTo>
                  <a:lnTo>
                    <a:pt x="3031" y="6408"/>
                  </a:lnTo>
                  <a:lnTo>
                    <a:pt x="3035" y="6304"/>
                  </a:lnTo>
                  <a:lnTo>
                    <a:pt x="3039" y="6197"/>
                  </a:lnTo>
                  <a:lnTo>
                    <a:pt x="3043" y="6087"/>
                  </a:lnTo>
                  <a:lnTo>
                    <a:pt x="3047" y="5976"/>
                  </a:lnTo>
                  <a:lnTo>
                    <a:pt x="3051" y="5864"/>
                  </a:lnTo>
                  <a:lnTo>
                    <a:pt x="3055" y="5750"/>
                  </a:lnTo>
                  <a:lnTo>
                    <a:pt x="3063" y="5519"/>
                  </a:lnTo>
                  <a:lnTo>
                    <a:pt x="3071" y="5288"/>
                  </a:lnTo>
                  <a:lnTo>
                    <a:pt x="3079" y="5057"/>
                  </a:lnTo>
                  <a:lnTo>
                    <a:pt x="3083" y="4944"/>
                  </a:lnTo>
                  <a:lnTo>
                    <a:pt x="3087" y="4831"/>
                  </a:lnTo>
                  <a:lnTo>
                    <a:pt x="3091" y="4720"/>
                  </a:lnTo>
                  <a:lnTo>
                    <a:pt x="3095" y="4610"/>
                  </a:lnTo>
                  <a:lnTo>
                    <a:pt x="3099" y="4503"/>
                  </a:lnTo>
                  <a:lnTo>
                    <a:pt x="3103" y="4399"/>
                  </a:lnTo>
                  <a:lnTo>
                    <a:pt x="3107" y="4297"/>
                  </a:lnTo>
                  <a:lnTo>
                    <a:pt x="3111" y="4198"/>
                  </a:lnTo>
                  <a:lnTo>
                    <a:pt x="3114" y="4103"/>
                  </a:lnTo>
                  <a:lnTo>
                    <a:pt x="3118" y="4011"/>
                  </a:lnTo>
                  <a:lnTo>
                    <a:pt x="3122" y="3923"/>
                  </a:lnTo>
                  <a:lnTo>
                    <a:pt x="3126" y="3840"/>
                  </a:lnTo>
                  <a:lnTo>
                    <a:pt x="3133" y="3679"/>
                  </a:lnTo>
                  <a:lnTo>
                    <a:pt x="3141" y="3521"/>
                  </a:lnTo>
                  <a:lnTo>
                    <a:pt x="3148" y="3366"/>
                  </a:lnTo>
                  <a:lnTo>
                    <a:pt x="3155" y="3216"/>
                  </a:lnTo>
                  <a:lnTo>
                    <a:pt x="3162" y="3069"/>
                  </a:lnTo>
                  <a:lnTo>
                    <a:pt x="3170" y="2928"/>
                  </a:lnTo>
                  <a:lnTo>
                    <a:pt x="3173" y="2859"/>
                  </a:lnTo>
                  <a:lnTo>
                    <a:pt x="3177" y="2792"/>
                  </a:lnTo>
                  <a:lnTo>
                    <a:pt x="3180" y="2727"/>
                  </a:lnTo>
                  <a:lnTo>
                    <a:pt x="3184" y="2663"/>
                  </a:lnTo>
                  <a:lnTo>
                    <a:pt x="3187" y="2602"/>
                  </a:lnTo>
                  <a:lnTo>
                    <a:pt x="3190" y="2541"/>
                  </a:lnTo>
                  <a:lnTo>
                    <a:pt x="3194" y="2483"/>
                  </a:lnTo>
                  <a:lnTo>
                    <a:pt x="3197" y="2427"/>
                  </a:lnTo>
                  <a:lnTo>
                    <a:pt x="3201" y="2373"/>
                  </a:lnTo>
                  <a:lnTo>
                    <a:pt x="3205" y="2321"/>
                  </a:lnTo>
                  <a:lnTo>
                    <a:pt x="3208" y="2271"/>
                  </a:lnTo>
                  <a:lnTo>
                    <a:pt x="3212" y="2223"/>
                  </a:lnTo>
                  <a:lnTo>
                    <a:pt x="3215" y="2178"/>
                  </a:lnTo>
                  <a:lnTo>
                    <a:pt x="3219" y="2135"/>
                  </a:lnTo>
                  <a:lnTo>
                    <a:pt x="3222" y="2095"/>
                  </a:lnTo>
                  <a:lnTo>
                    <a:pt x="3226" y="2058"/>
                  </a:lnTo>
                  <a:lnTo>
                    <a:pt x="3230" y="2023"/>
                  </a:lnTo>
                  <a:lnTo>
                    <a:pt x="3233" y="1990"/>
                  </a:lnTo>
                  <a:lnTo>
                    <a:pt x="3237" y="1961"/>
                  </a:lnTo>
                  <a:lnTo>
                    <a:pt x="3241" y="1934"/>
                  </a:lnTo>
                  <a:lnTo>
                    <a:pt x="3244" y="1921"/>
                  </a:lnTo>
                  <a:lnTo>
                    <a:pt x="3247" y="1909"/>
                  </a:lnTo>
                  <a:cubicBezTo>
                    <a:pt x="3248" y="1907"/>
                    <a:pt x="3249" y="1905"/>
                    <a:pt x="3251" y="1903"/>
                  </a:cubicBezTo>
                  <a:lnTo>
                    <a:pt x="3254" y="1899"/>
                  </a:lnTo>
                  <a:cubicBezTo>
                    <a:pt x="3258" y="1893"/>
                    <a:pt x="3264" y="1890"/>
                    <a:pt x="3271" y="1889"/>
                  </a:cubicBezTo>
                  <a:lnTo>
                    <a:pt x="3274" y="1889"/>
                  </a:lnTo>
                  <a:cubicBezTo>
                    <a:pt x="3281" y="1888"/>
                    <a:pt x="3288" y="1891"/>
                    <a:pt x="3293" y="1895"/>
                  </a:cubicBezTo>
                  <a:lnTo>
                    <a:pt x="3296" y="1898"/>
                  </a:lnTo>
                  <a:cubicBezTo>
                    <a:pt x="3298" y="1900"/>
                    <a:pt x="3300" y="1902"/>
                    <a:pt x="3301" y="1905"/>
                  </a:cubicBezTo>
                  <a:lnTo>
                    <a:pt x="3305" y="1912"/>
                  </a:lnTo>
                  <a:lnTo>
                    <a:pt x="3309" y="1922"/>
                  </a:lnTo>
                  <a:lnTo>
                    <a:pt x="3314" y="1937"/>
                  </a:lnTo>
                  <a:lnTo>
                    <a:pt x="3318" y="1952"/>
                  </a:lnTo>
                  <a:lnTo>
                    <a:pt x="3323" y="1969"/>
                  </a:lnTo>
                  <a:lnTo>
                    <a:pt x="3328" y="1987"/>
                  </a:lnTo>
                  <a:lnTo>
                    <a:pt x="3332" y="2008"/>
                  </a:lnTo>
                  <a:lnTo>
                    <a:pt x="3342" y="2050"/>
                  </a:lnTo>
                  <a:lnTo>
                    <a:pt x="3351" y="2095"/>
                  </a:lnTo>
                  <a:lnTo>
                    <a:pt x="3361" y="2140"/>
                  </a:lnTo>
                  <a:lnTo>
                    <a:pt x="3371" y="2182"/>
                  </a:lnTo>
                  <a:lnTo>
                    <a:pt x="3375" y="2201"/>
                  </a:lnTo>
                  <a:lnTo>
                    <a:pt x="3380" y="2219"/>
                  </a:lnTo>
                  <a:lnTo>
                    <a:pt x="3384" y="2234"/>
                  </a:lnTo>
                  <a:lnTo>
                    <a:pt x="3388" y="2247"/>
                  </a:lnTo>
                  <a:lnTo>
                    <a:pt x="3392" y="2258"/>
                  </a:lnTo>
                  <a:lnTo>
                    <a:pt x="3395" y="2265"/>
                  </a:lnTo>
                  <a:lnTo>
                    <a:pt x="3393" y="2262"/>
                  </a:lnTo>
                  <a:lnTo>
                    <a:pt x="3397" y="2268"/>
                  </a:lnTo>
                  <a:lnTo>
                    <a:pt x="3392" y="2262"/>
                  </a:lnTo>
                  <a:lnTo>
                    <a:pt x="3395" y="2265"/>
                  </a:lnTo>
                  <a:lnTo>
                    <a:pt x="3373" y="2261"/>
                  </a:lnTo>
                  <a:lnTo>
                    <a:pt x="3376" y="2260"/>
                  </a:lnTo>
                  <a:lnTo>
                    <a:pt x="3363" y="2269"/>
                  </a:lnTo>
                  <a:lnTo>
                    <a:pt x="3367" y="2264"/>
                  </a:lnTo>
                  <a:lnTo>
                    <a:pt x="3364" y="2270"/>
                  </a:lnTo>
                  <a:lnTo>
                    <a:pt x="3367" y="2261"/>
                  </a:lnTo>
                  <a:lnTo>
                    <a:pt x="3368" y="2251"/>
                  </a:lnTo>
                  <a:lnTo>
                    <a:pt x="3370" y="2237"/>
                  </a:lnTo>
                  <a:lnTo>
                    <a:pt x="3372" y="2222"/>
                  </a:lnTo>
                  <a:lnTo>
                    <a:pt x="3374" y="2204"/>
                  </a:lnTo>
                  <a:lnTo>
                    <a:pt x="3376" y="2185"/>
                  </a:lnTo>
                  <a:lnTo>
                    <a:pt x="3378" y="2163"/>
                  </a:lnTo>
                  <a:lnTo>
                    <a:pt x="3380" y="2140"/>
                  </a:lnTo>
                  <a:lnTo>
                    <a:pt x="3382" y="2116"/>
                  </a:lnTo>
                  <a:lnTo>
                    <a:pt x="3384" y="2089"/>
                  </a:lnTo>
                  <a:lnTo>
                    <a:pt x="3388" y="2033"/>
                  </a:lnTo>
                  <a:lnTo>
                    <a:pt x="3391" y="1971"/>
                  </a:lnTo>
                  <a:lnTo>
                    <a:pt x="3395" y="1904"/>
                  </a:lnTo>
                  <a:lnTo>
                    <a:pt x="3399" y="1833"/>
                  </a:lnTo>
                  <a:lnTo>
                    <a:pt x="3403" y="1759"/>
                  </a:lnTo>
                  <a:lnTo>
                    <a:pt x="3406" y="1681"/>
                  </a:lnTo>
                  <a:lnTo>
                    <a:pt x="3410" y="1600"/>
                  </a:lnTo>
                  <a:lnTo>
                    <a:pt x="3414" y="1517"/>
                  </a:lnTo>
                  <a:lnTo>
                    <a:pt x="3418" y="1433"/>
                  </a:lnTo>
                  <a:lnTo>
                    <a:pt x="3422" y="1348"/>
                  </a:lnTo>
                  <a:lnTo>
                    <a:pt x="3429" y="1176"/>
                  </a:lnTo>
                  <a:lnTo>
                    <a:pt x="3433" y="1091"/>
                  </a:lnTo>
                  <a:lnTo>
                    <a:pt x="3437" y="1007"/>
                  </a:lnTo>
                  <a:lnTo>
                    <a:pt x="3441" y="925"/>
                  </a:lnTo>
                  <a:lnTo>
                    <a:pt x="3444" y="845"/>
                  </a:lnTo>
                  <a:lnTo>
                    <a:pt x="3449" y="767"/>
                  </a:lnTo>
                  <a:lnTo>
                    <a:pt x="3452" y="693"/>
                  </a:lnTo>
                  <a:lnTo>
                    <a:pt x="3456" y="622"/>
                  </a:lnTo>
                  <a:lnTo>
                    <a:pt x="3460" y="556"/>
                  </a:lnTo>
                  <a:lnTo>
                    <a:pt x="3464" y="494"/>
                  </a:lnTo>
                  <a:lnTo>
                    <a:pt x="3468" y="438"/>
                  </a:lnTo>
                  <a:lnTo>
                    <a:pt x="3469" y="412"/>
                  </a:lnTo>
                  <a:lnTo>
                    <a:pt x="3471" y="387"/>
                  </a:lnTo>
                  <a:lnTo>
                    <a:pt x="3473" y="364"/>
                  </a:lnTo>
                  <a:lnTo>
                    <a:pt x="3475" y="343"/>
                  </a:lnTo>
                  <a:lnTo>
                    <a:pt x="3477" y="324"/>
                  </a:lnTo>
                  <a:lnTo>
                    <a:pt x="3479" y="306"/>
                  </a:lnTo>
                  <a:lnTo>
                    <a:pt x="3481" y="290"/>
                  </a:lnTo>
                  <a:lnTo>
                    <a:pt x="3483" y="276"/>
                  </a:lnTo>
                  <a:lnTo>
                    <a:pt x="3485" y="263"/>
                  </a:lnTo>
                  <a:lnTo>
                    <a:pt x="3487" y="253"/>
                  </a:lnTo>
                  <a:lnTo>
                    <a:pt x="3489" y="245"/>
                  </a:lnTo>
                  <a:lnTo>
                    <a:pt x="3492" y="237"/>
                  </a:lnTo>
                  <a:cubicBezTo>
                    <a:pt x="3493" y="234"/>
                    <a:pt x="3495" y="231"/>
                    <a:pt x="3497" y="229"/>
                  </a:cubicBezTo>
                  <a:lnTo>
                    <a:pt x="3499" y="226"/>
                  </a:lnTo>
                  <a:cubicBezTo>
                    <a:pt x="3502" y="223"/>
                    <a:pt x="3507" y="220"/>
                    <a:pt x="3511" y="219"/>
                  </a:cubicBezTo>
                  <a:lnTo>
                    <a:pt x="3513" y="219"/>
                  </a:lnTo>
                  <a:cubicBezTo>
                    <a:pt x="3521" y="217"/>
                    <a:pt x="3530" y="219"/>
                    <a:pt x="3536" y="225"/>
                  </a:cubicBezTo>
                  <a:lnTo>
                    <a:pt x="3538" y="227"/>
                  </a:lnTo>
                  <a:cubicBezTo>
                    <a:pt x="3540" y="229"/>
                    <a:pt x="3542" y="232"/>
                    <a:pt x="3543" y="234"/>
                  </a:cubicBezTo>
                  <a:lnTo>
                    <a:pt x="3545" y="238"/>
                  </a:lnTo>
                  <a:lnTo>
                    <a:pt x="3548" y="247"/>
                  </a:lnTo>
                  <a:lnTo>
                    <a:pt x="3550" y="257"/>
                  </a:lnTo>
                  <a:lnTo>
                    <a:pt x="3552" y="268"/>
                  </a:lnTo>
                  <a:lnTo>
                    <a:pt x="3554" y="281"/>
                  </a:lnTo>
                  <a:lnTo>
                    <a:pt x="3556" y="296"/>
                  </a:lnTo>
                  <a:lnTo>
                    <a:pt x="3559" y="312"/>
                  </a:lnTo>
                  <a:lnTo>
                    <a:pt x="3561" y="331"/>
                  </a:lnTo>
                  <a:lnTo>
                    <a:pt x="3563" y="350"/>
                  </a:lnTo>
                  <a:lnTo>
                    <a:pt x="3565" y="371"/>
                  </a:lnTo>
                  <a:lnTo>
                    <a:pt x="3567" y="394"/>
                  </a:lnTo>
                  <a:lnTo>
                    <a:pt x="3571" y="443"/>
                  </a:lnTo>
                  <a:lnTo>
                    <a:pt x="3574" y="497"/>
                  </a:lnTo>
                  <a:lnTo>
                    <a:pt x="3578" y="555"/>
                  </a:lnTo>
                  <a:lnTo>
                    <a:pt x="3582" y="618"/>
                  </a:lnTo>
                  <a:lnTo>
                    <a:pt x="3586" y="683"/>
                  </a:lnTo>
                  <a:lnTo>
                    <a:pt x="3590" y="751"/>
                  </a:lnTo>
                  <a:lnTo>
                    <a:pt x="3594" y="821"/>
                  </a:lnTo>
                  <a:lnTo>
                    <a:pt x="3603" y="965"/>
                  </a:lnTo>
                  <a:lnTo>
                    <a:pt x="3611" y="1109"/>
                  </a:lnTo>
                  <a:lnTo>
                    <a:pt x="3615" y="1179"/>
                  </a:lnTo>
                  <a:lnTo>
                    <a:pt x="3619" y="1248"/>
                  </a:lnTo>
                  <a:lnTo>
                    <a:pt x="3623" y="1315"/>
                  </a:lnTo>
                  <a:lnTo>
                    <a:pt x="3627" y="1379"/>
                  </a:lnTo>
                  <a:lnTo>
                    <a:pt x="3631" y="1439"/>
                  </a:lnTo>
                  <a:lnTo>
                    <a:pt x="3635" y="1495"/>
                  </a:lnTo>
                  <a:lnTo>
                    <a:pt x="3638" y="1547"/>
                  </a:lnTo>
                  <a:lnTo>
                    <a:pt x="3642" y="1593"/>
                  </a:lnTo>
                  <a:lnTo>
                    <a:pt x="3644" y="1613"/>
                  </a:lnTo>
                  <a:lnTo>
                    <a:pt x="3646" y="1632"/>
                  </a:lnTo>
                  <a:lnTo>
                    <a:pt x="3648" y="1650"/>
                  </a:lnTo>
                  <a:lnTo>
                    <a:pt x="3650" y="1666"/>
                  </a:lnTo>
                  <a:lnTo>
                    <a:pt x="3652" y="1679"/>
                  </a:lnTo>
                  <a:lnTo>
                    <a:pt x="3654" y="1691"/>
                  </a:lnTo>
                  <a:lnTo>
                    <a:pt x="3656" y="1701"/>
                  </a:lnTo>
                  <a:lnTo>
                    <a:pt x="3658" y="1708"/>
                  </a:lnTo>
                  <a:lnTo>
                    <a:pt x="3659" y="1713"/>
                  </a:lnTo>
                  <a:lnTo>
                    <a:pt x="3658" y="1710"/>
                  </a:lnTo>
                  <a:lnTo>
                    <a:pt x="3660" y="1714"/>
                  </a:lnTo>
                  <a:lnTo>
                    <a:pt x="3654" y="1706"/>
                  </a:lnTo>
                  <a:lnTo>
                    <a:pt x="3656" y="1708"/>
                  </a:lnTo>
                  <a:lnTo>
                    <a:pt x="3634" y="1703"/>
                  </a:lnTo>
                  <a:lnTo>
                    <a:pt x="3636" y="1702"/>
                  </a:lnTo>
                  <a:lnTo>
                    <a:pt x="3625" y="1708"/>
                  </a:lnTo>
                  <a:lnTo>
                    <a:pt x="3627" y="1706"/>
                  </a:lnTo>
                  <a:lnTo>
                    <a:pt x="3622" y="1715"/>
                  </a:lnTo>
                  <a:lnTo>
                    <a:pt x="3624" y="1710"/>
                  </a:lnTo>
                  <a:lnTo>
                    <a:pt x="3625" y="1706"/>
                  </a:lnTo>
                  <a:lnTo>
                    <a:pt x="3627" y="1697"/>
                  </a:lnTo>
                  <a:lnTo>
                    <a:pt x="3628" y="1687"/>
                  </a:lnTo>
                  <a:lnTo>
                    <a:pt x="3630" y="1675"/>
                  </a:lnTo>
                  <a:lnTo>
                    <a:pt x="3632" y="1661"/>
                  </a:lnTo>
                  <a:lnTo>
                    <a:pt x="3634" y="1645"/>
                  </a:lnTo>
                  <a:lnTo>
                    <a:pt x="3636" y="1627"/>
                  </a:lnTo>
                  <a:lnTo>
                    <a:pt x="3638" y="1608"/>
                  </a:lnTo>
                  <a:lnTo>
                    <a:pt x="3640" y="1587"/>
                  </a:lnTo>
                  <a:lnTo>
                    <a:pt x="3642" y="1564"/>
                  </a:lnTo>
                  <a:lnTo>
                    <a:pt x="3645" y="1515"/>
                  </a:lnTo>
                  <a:lnTo>
                    <a:pt x="3649" y="1460"/>
                  </a:lnTo>
                  <a:lnTo>
                    <a:pt x="3653" y="1401"/>
                  </a:lnTo>
                  <a:lnTo>
                    <a:pt x="3657" y="1338"/>
                  </a:lnTo>
                  <a:lnTo>
                    <a:pt x="3661" y="1271"/>
                  </a:lnTo>
                  <a:lnTo>
                    <a:pt x="3665" y="1202"/>
                  </a:lnTo>
                  <a:lnTo>
                    <a:pt x="3668" y="1130"/>
                  </a:lnTo>
                  <a:lnTo>
                    <a:pt x="3672" y="1056"/>
                  </a:lnTo>
                  <a:lnTo>
                    <a:pt x="3680" y="905"/>
                  </a:lnTo>
                  <a:lnTo>
                    <a:pt x="3687" y="754"/>
                  </a:lnTo>
                  <a:lnTo>
                    <a:pt x="3691" y="679"/>
                  </a:lnTo>
                  <a:lnTo>
                    <a:pt x="3695" y="605"/>
                  </a:lnTo>
                  <a:lnTo>
                    <a:pt x="3699" y="534"/>
                  </a:lnTo>
                  <a:lnTo>
                    <a:pt x="3703" y="465"/>
                  </a:lnTo>
                  <a:lnTo>
                    <a:pt x="3706" y="399"/>
                  </a:lnTo>
                  <a:lnTo>
                    <a:pt x="3710" y="337"/>
                  </a:lnTo>
                  <a:lnTo>
                    <a:pt x="3714" y="278"/>
                  </a:lnTo>
                  <a:lnTo>
                    <a:pt x="3718" y="225"/>
                  </a:lnTo>
                  <a:lnTo>
                    <a:pt x="3722" y="176"/>
                  </a:lnTo>
                  <a:lnTo>
                    <a:pt x="3724" y="154"/>
                  </a:lnTo>
                  <a:lnTo>
                    <a:pt x="3725" y="133"/>
                  </a:lnTo>
                  <a:lnTo>
                    <a:pt x="3727" y="114"/>
                  </a:lnTo>
                  <a:lnTo>
                    <a:pt x="3729" y="96"/>
                  </a:lnTo>
                  <a:lnTo>
                    <a:pt x="3731" y="81"/>
                  </a:lnTo>
                  <a:lnTo>
                    <a:pt x="3733" y="67"/>
                  </a:lnTo>
                  <a:lnTo>
                    <a:pt x="3735" y="54"/>
                  </a:lnTo>
                  <a:lnTo>
                    <a:pt x="3737" y="43"/>
                  </a:lnTo>
                  <a:lnTo>
                    <a:pt x="3739" y="35"/>
                  </a:lnTo>
                  <a:lnTo>
                    <a:pt x="3742" y="26"/>
                  </a:lnTo>
                  <a:cubicBezTo>
                    <a:pt x="3743" y="24"/>
                    <a:pt x="3744" y="22"/>
                    <a:pt x="3745" y="20"/>
                  </a:cubicBezTo>
                  <a:lnTo>
                    <a:pt x="3749" y="14"/>
                  </a:lnTo>
                  <a:cubicBezTo>
                    <a:pt x="3752" y="10"/>
                    <a:pt x="3755" y="7"/>
                    <a:pt x="3759" y="5"/>
                  </a:cubicBezTo>
                  <a:lnTo>
                    <a:pt x="3763" y="3"/>
                  </a:lnTo>
                  <a:cubicBezTo>
                    <a:pt x="3771" y="0"/>
                    <a:pt x="3781" y="1"/>
                    <a:pt x="3788" y="7"/>
                  </a:cubicBezTo>
                  <a:lnTo>
                    <a:pt x="3792" y="10"/>
                  </a:lnTo>
                  <a:cubicBezTo>
                    <a:pt x="3795" y="12"/>
                    <a:pt x="3797" y="15"/>
                    <a:pt x="3799" y="18"/>
                  </a:cubicBezTo>
                  <a:lnTo>
                    <a:pt x="3803" y="26"/>
                  </a:lnTo>
                  <a:cubicBezTo>
                    <a:pt x="3803" y="27"/>
                    <a:pt x="3804" y="28"/>
                    <a:pt x="3804" y="30"/>
                  </a:cubicBezTo>
                  <a:lnTo>
                    <a:pt x="3808" y="42"/>
                  </a:lnTo>
                  <a:lnTo>
                    <a:pt x="3812" y="62"/>
                  </a:lnTo>
                  <a:lnTo>
                    <a:pt x="3816" y="83"/>
                  </a:lnTo>
                  <a:lnTo>
                    <a:pt x="3820" y="109"/>
                  </a:lnTo>
                  <a:lnTo>
                    <a:pt x="3824" y="137"/>
                  </a:lnTo>
                  <a:lnTo>
                    <a:pt x="3829" y="169"/>
                  </a:lnTo>
                  <a:lnTo>
                    <a:pt x="3833" y="203"/>
                  </a:lnTo>
                  <a:lnTo>
                    <a:pt x="3837" y="241"/>
                  </a:lnTo>
                  <a:lnTo>
                    <a:pt x="3841" y="280"/>
                  </a:lnTo>
                  <a:lnTo>
                    <a:pt x="3844" y="321"/>
                  </a:lnTo>
                  <a:lnTo>
                    <a:pt x="3848" y="364"/>
                  </a:lnTo>
                  <a:lnTo>
                    <a:pt x="3852" y="409"/>
                  </a:lnTo>
                  <a:lnTo>
                    <a:pt x="3860" y="501"/>
                  </a:lnTo>
                  <a:lnTo>
                    <a:pt x="3868" y="595"/>
                  </a:lnTo>
                  <a:lnTo>
                    <a:pt x="3876" y="690"/>
                  </a:lnTo>
                  <a:lnTo>
                    <a:pt x="3884" y="783"/>
                  </a:lnTo>
                  <a:lnTo>
                    <a:pt x="3888" y="828"/>
                  </a:lnTo>
                  <a:lnTo>
                    <a:pt x="3892" y="872"/>
                  </a:lnTo>
                  <a:lnTo>
                    <a:pt x="3896" y="913"/>
                  </a:lnTo>
                  <a:lnTo>
                    <a:pt x="3900" y="954"/>
                  </a:lnTo>
                  <a:lnTo>
                    <a:pt x="3904" y="991"/>
                  </a:lnTo>
                  <a:lnTo>
                    <a:pt x="3908" y="1027"/>
                  </a:lnTo>
                  <a:lnTo>
                    <a:pt x="3912" y="1059"/>
                  </a:lnTo>
                  <a:lnTo>
                    <a:pt x="3916" y="1089"/>
                  </a:lnTo>
                  <a:lnTo>
                    <a:pt x="3932" y="1201"/>
                  </a:lnTo>
                  <a:lnTo>
                    <a:pt x="3948" y="1313"/>
                  </a:lnTo>
                  <a:lnTo>
                    <a:pt x="3964" y="1421"/>
                  </a:lnTo>
                  <a:lnTo>
                    <a:pt x="3972" y="1474"/>
                  </a:lnTo>
                  <a:lnTo>
                    <a:pt x="3980" y="1524"/>
                  </a:lnTo>
                  <a:lnTo>
                    <a:pt x="3988" y="1572"/>
                  </a:lnTo>
                  <a:lnTo>
                    <a:pt x="3996" y="1618"/>
                  </a:lnTo>
                  <a:lnTo>
                    <a:pt x="4004" y="1662"/>
                  </a:lnTo>
                  <a:lnTo>
                    <a:pt x="4012" y="1702"/>
                  </a:lnTo>
                  <a:lnTo>
                    <a:pt x="4019" y="1738"/>
                  </a:lnTo>
                  <a:lnTo>
                    <a:pt x="4027" y="1772"/>
                  </a:lnTo>
                  <a:lnTo>
                    <a:pt x="4035" y="1800"/>
                  </a:lnTo>
                  <a:lnTo>
                    <a:pt x="4042" y="1825"/>
                  </a:lnTo>
                  <a:lnTo>
                    <a:pt x="4040" y="1819"/>
                  </a:lnTo>
                  <a:lnTo>
                    <a:pt x="4043" y="1825"/>
                  </a:lnTo>
                  <a:lnTo>
                    <a:pt x="4035" y="1817"/>
                  </a:lnTo>
                  <a:lnTo>
                    <a:pt x="4040" y="1819"/>
                  </a:lnTo>
                  <a:lnTo>
                    <a:pt x="4030" y="1817"/>
                  </a:lnTo>
                  <a:lnTo>
                    <a:pt x="4036" y="1817"/>
                  </a:lnTo>
                  <a:lnTo>
                    <a:pt x="4031" y="1817"/>
                  </a:lnTo>
                  <a:lnTo>
                    <a:pt x="4039" y="1816"/>
                  </a:lnTo>
                  <a:lnTo>
                    <a:pt x="4034" y="1817"/>
                  </a:lnTo>
                  <a:lnTo>
                    <a:pt x="4052" y="1810"/>
                  </a:lnTo>
                  <a:lnTo>
                    <a:pt x="4071" y="1802"/>
                  </a:lnTo>
                  <a:lnTo>
                    <a:pt x="4093" y="1793"/>
                  </a:lnTo>
                  <a:lnTo>
                    <a:pt x="4105" y="1790"/>
                  </a:lnTo>
                  <a:cubicBezTo>
                    <a:pt x="4106" y="1789"/>
                    <a:pt x="4107" y="1789"/>
                    <a:pt x="4108" y="1789"/>
                  </a:cubicBezTo>
                  <a:lnTo>
                    <a:pt x="4117" y="1788"/>
                  </a:lnTo>
                  <a:cubicBezTo>
                    <a:pt x="4119" y="1788"/>
                    <a:pt x="4121" y="1788"/>
                    <a:pt x="4123" y="1788"/>
                  </a:cubicBezTo>
                  <a:lnTo>
                    <a:pt x="4131" y="1789"/>
                  </a:lnTo>
                  <a:cubicBezTo>
                    <a:pt x="4133" y="1789"/>
                    <a:pt x="4136" y="1790"/>
                    <a:pt x="4138" y="1792"/>
                  </a:cubicBezTo>
                  <a:lnTo>
                    <a:pt x="4145" y="1795"/>
                  </a:lnTo>
                  <a:cubicBezTo>
                    <a:pt x="4148" y="1796"/>
                    <a:pt x="4151" y="1799"/>
                    <a:pt x="4153" y="1801"/>
                  </a:cubicBezTo>
                  <a:lnTo>
                    <a:pt x="4158" y="1807"/>
                  </a:lnTo>
                  <a:cubicBezTo>
                    <a:pt x="4160" y="1809"/>
                    <a:pt x="4161" y="1812"/>
                    <a:pt x="4162" y="1814"/>
                  </a:cubicBezTo>
                  <a:lnTo>
                    <a:pt x="4165" y="1824"/>
                  </a:lnTo>
                  <a:cubicBezTo>
                    <a:pt x="4166" y="1825"/>
                    <a:pt x="4166" y="1826"/>
                    <a:pt x="4166" y="1827"/>
                  </a:cubicBezTo>
                  <a:lnTo>
                    <a:pt x="4174" y="1867"/>
                  </a:lnTo>
                  <a:lnTo>
                    <a:pt x="4182" y="1912"/>
                  </a:lnTo>
                  <a:lnTo>
                    <a:pt x="4190" y="1962"/>
                  </a:lnTo>
                  <a:lnTo>
                    <a:pt x="4198" y="2018"/>
                  </a:lnTo>
                  <a:lnTo>
                    <a:pt x="4206" y="2078"/>
                  </a:lnTo>
                  <a:lnTo>
                    <a:pt x="4214" y="2143"/>
                  </a:lnTo>
                  <a:lnTo>
                    <a:pt x="4222" y="2212"/>
                  </a:lnTo>
                  <a:lnTo>
                    <a:pt x="4230" y="2285"/>
                  </a:lnTo>
                  <a:lnTo>
                    <a:pt x="4238" y="2362"/>
                  </a:lnTo>
                  <a:lnTo>
                    <a:pt x="4246" y="2444"/>
                  </a:lnTo>
                  <a:lnTo>
                    <a:pt x="4254" y="2528"/>
                  </a:lnTo>
                  <a:lnTo>
                    <a:pt x="4262" y="2616"/>
                  </a:lnTo>
                  <a:lnTo>
                    <a:pt x="4270" y="2706"/>
                  </a:lnTo>
                  <a:lnTo>
                    <a:pt x="4278" y="2799"/>
                  </a:lnTo>
                  <a:lnTo>
                    <a:pt x="4286" y="2895"/>
                  </a:lnTo>
                  <a:lnTo>
                    <a:pt x="4294" y="2993"/>
                  </a:lnTo>
                  <a:lnTo>
                    <a:pt x="4298" y="3045"/>
                  </a:lnTo>
                  <a:lnTo>
                    <a:pt x="4301" y="3100"/>
                  </a:lnTo>
                  <a:lnTo>
                    <a:pt x="4305" y="3158"/>
                  </a:lnTo>
                  <a:lnTo>
                    <a:pt x="4309" y="3219"/>
                  </a:lnTo>
                  <a:lnTo>
                    <a:pt x="4313" y="3282"/>
                  </a:lnTo>
                  <a:lnTo>
                    <a:pt x="4317" y="3348"/>
                  </a:lnTo>
                  <a:lnTo>
                    <a:pt x="4321" y="3416"/>
                  </a:lnTo>
                  <a:lnTo>
                    <a:pt x="4325" y="3486"/>
                  </a:lnTo>
                  <a:lnTo>
                    <a:pt x="4328" y="3558"/>
                  </a:lnTo>
                  <a:lnTo>
                    <a:pt x="4332" y="3630"/>
                  </a:lnTo>
                  <a:lnTo>
                    <a:pt x="4340" y="3779"/>
                  </a:lnTo>
                  <a:lnTo>
                    <a:pt x="4348" y="3928"/>
                  </a:lnTo>
                  <a:lnTo>
                    <a:pt x="4355" y="4078"/>
                  </a:lnTo>
                  <a:lnTo>
                    <a:pt x="4363" y="4225"/>
                  </a:lnTo>
                  <a:lnTo>
                    <a:pt x="4367" y="4297"/>
                  </a:lnTo>
                  <a:lnTo>
                    <a:pt x="4371" y="4368"/>
                  </a:lnTo>
                  <a:lnTo>
                    <a:pt x="4374" y="4436"/>
                  </a:lnTo>
                  <a:lnTo>
                    <a:pt x="4378" y="4503"/>
                  </a:lnTo>
                  <a:lnTo>
                    <a:pt x="4382" y="4568"/>
                  </a:lnTo>
                  <a:lnTo>
                    <a:pt x="4386" y="4630"/>
                  </a:lnTo>
                  <a:lnTo>
                    <a:pt x="4390" y="4689"/>
                  </a:lnTo>
                  <a:lnTo>
                    <a:pt x="4394" y="4745"/>
                  </a:lnTo>
                  <a:lnTo>
                    <a:pt x="4397" y="4798"/>
                  </a:lnTo>
                  <a:lnTo>
                    <a:pt x="4401" y="4847"/>
                  </a:lnTo>
                  <a:lnTo>
                    <a:pt x="4405" y="4892"/>
                  </a:lnTo>
                  <a:lnTo>
                    <a:pt x="4409" y="4933"/>
                  </a:lnTo>
                  <a:lnTo>
                    <a:pt x="4413" y="4970"/>
                  </a:lnTo>
                  <a:lnTo>
                    <a:pt x="4417" y="5002"/>
                  </a:lnTo>
                  <a:lnTo>
                    <a:pt x="4418" y="5007"/>
                  </a:lnTo>
                  <a:lnTo>
                    <a:pt x="4419" y="5009"/>
                  </a:lnTo>
                  <a:lnTo>
                    <a:pt x="4417" y="5004"/>
                  </a:lnTo>
                  <a:lnTo>
                    <a:pt x="4419" y="5008"/>
                  </a:lnTo>
                  <a:lnTo>
                    <a:pt x="4412" y="5001"/>
                  </a:lnTo>
                  <a:lnTo>
                    <a:pt x="4415" y="5003"/>
                  </a:lnTo>
                  <a:lnTo>
                    <a:pt x="4403" y="4999"/>
                  </a:lnTo>
                  <a:lnTo>
                    <a:pt x="4409" y="4999"/>
                  </a:lnTo>
                  <a:lnTo>
                    <a:pt x="4397" y="5002"/>
                  </a:lnTo>
                  <a:lnTo>
                    <a:pt x="4405" y="4998"/>
                  </a:lnTo>
                  <a:lnTo>
                    <a:pt x="4400" y="5001"/>
                  </a:lnTo>
                  <a:lnTo>
                    <a:pt x="4409" y="4993"/>
                  </a:lnTo>
                  <a:lnTo>
                    <a:pt x="4417" y="4984"/>
                  </a:lnTo>
                  <a:lnTo>
                    <a:pt x="4427" y="4972"/>
                  </a:lnTo>
                  <a:lnTo>
                    <a:pt x="4437" y="4958"/>
                  </a:lnTo>
                  <a:lnTo>
                    <a:pt x="4458" y="4928"/>
                  </a:lnTo>
                  <a:lnTo>
                    <a:pt x="4468" y="4914"/>
                  </a:lnTo>
                  <a:lnTo>
                    <a:pt x="4478" y="4901"/>
                  </a:lnTo>
                  <a:lnTo>
                    <a:pt x="4486" y="4890"/>
                  </a:lnTo>
                  <a:lnTo>
                    <a:pt x="4495" y="4882"/>
                  </a:lnTo>
                  <a:cubicBezTo>
                    <a:pt x="4497" y="4880"/>
                    <a:pt x="4499" y="4879"/>
                    <a:pt x="4501" y="4878"/>
                  </a:cubicBezTo>
                  <a:lnTo>
                    <a:pt x="4506" y="4875"/>
                  </a:lnTo>
                  <a:cubicBezTo>
                    <a:pt x="4514" y="4871"/>
                    <a:pt x="4524" y="4872"/>
                    <a:pt x="4531" y="4877"/>
                  </a:cubicBezTo>
                  <a:lnTo>
                    <a:pt x="4535" y="4880"/>
                  </a:lnTo>
                  <a:cubicBezTo>
                    <a:pt x="4538" y="4883"/>
                    <a:pt x="4541" y="4886"/>
                    <a:pt x="4543" y="4891"/>
                  </a:cubicBezTo>
                  <a:lnTo>
                    <a:pt x="4547" y="4902"/>
                  </a:lnTo>
                  <a:lnTo>
                    <a:pt x="4551" y="4916"/>
                  </a:lnTo>
                  <a:lnTo>
                    <a:pt x="4555" y="4932"/>
                  </a:lnTo>
                  <a:lnTo>
                    <a:pt x="4559" y="4949"/>
                  </a:lnTo>
                  <a:lnTo>
                    <a:pt x="4563" y="4968"/>
                  </a:lnTo>
                  <a:lnTo>
                    <a:pt x="4568" y="4988"/>
                  </a:lnTo>
                  <a:lnTo>
                    <a:pt x="4576" y="5033"/>
                  </a:lnTo>
                  <a:lnTo>
                    <a:pt x="4584" y="5082"/>
                  </a:lnTo>
                  <a:lnTo>
                    <a:pt x="4592" y="5134"/>
                  </a:lnTo>
                  <a:lnTo>
                    <a:pt x="4600" y="5189"/>
                  </a:lnTo>
                  <a:lnTo>
                    <a:pt x="4608" y="5246"/>
                  </a:lnTo>
                  <a:lnTo>
                    <a:pt x="4624" y="5360"/>
                  </a:lnTo>
                  <a:lnTo>
                    <a:pt x="4632" y="5415"/>
                  </a:lnTo>
                  <a:lnTo>
                    <a:pt x="4640" y="5468"/>
                  </a:lnTo>
                  <a:lnTo>
                    <a:pt x="4648" y="5517"/>
                  </a:lnTo>
                  <a:lnTo>
                    <a:pt x="4656" y="5562"/>
                  </a:lnTo>
                  <a:lnTo>
                    <a:pt x="4659" y="5582"/>
                  </a:lnTo>
                  <a:lnTo>
                    <a:pt x="4663" y="5601"/>
                  </a:lnTo>
                  <a:lnTo>
                    <a:pt x="4667" y="5618"/>
                  </a:lnTo>
                  <a:lnTo>
                    <a:pt x="4671" y="5634"/>
                  </a:lnTo>
                  <a:lnTo>
                    <a:pt x="4676" y="5654"/>
                  </a:lnTo>
                  <a:lnTo>
                    <a:pt x="4682" y="5671"/>
                  </a:lnTo>
                  <a:lnTo>
                    <a:pt x="4688" y="5686"/>
                  </a:lnTo>
                  <a:lnTo>
                    <a:pt x="4695" y="5700"/>
                  </a:lnTo>
                  <a:lnTo>
                    <a:pt x="4709" y="5725"/>
                  </a:lnTo>
                  <a:lnTo>
                    <a:pt x="4724" y="5746"/>
                  </a:lnTo>
                  <a:lnTo>
                    <a:pt x="4740" y="5766"/>
                  </a:lnTo>
                  <a:lnTo>
                    <a:pt x="4755" y="5787"/>
                  </a:lnTo>
                  <a:lnTo>
                    <a:pt x="4770" y="5811"/>
                  </a:lnTo>
                  <a:lnTo>
                    <a:pt x="4784" y="5841"/>
                  </a:lnTo>
                  <a:lnTo>
                    <a:pt x="4792" y="5864"/>
                  </a:lnTo>
                  <a:lnTo>
                    <a:pt x="4800" y="5891"/>
                  </a:lnTo>
                  <a:lnTo>
                    <a:pt x="4808" y="5920"/>
                  </a:lnTo>
                  <a:lnTo>
                    <a:pt x="4816" y="5951"/>
                  </a:lnTo>
                  <a:lnTo>
                    <a:pt x="4824" y="5983"/>
                  </a:lnTo>
                  <a:lnTo>
                    <a:pt x="4832" y="6016"/>
                  </a:lnTo>
                  <a:lnTo>
                    <a:pt x="4849" y="6083"/>
                  </a:lnTo>
                  <a:lnTo>
                    <a:pt x="4857" y="6115"/>
                  </a:lnTo>
                  <a:lnTo>
                    <a:pt x="4864" y="6146"/>
                  </a:lnTo>
                  <a:lnTo>
                    <a:pt x="4873" y="6175"/>
                  </a:lnTo>
                  <a:lnTo>
                    <a:pt x="4880" y="6201"/>
                  </a:lnTo>
                  <a:lnTo>
                    <a:pt x="4888" y="6223"/>
                  </a:lnTo>
                  <a:lnTo>
                    <a:pt x="4896" y="6240"/>
                  </a:lnTo>
                  <a:lnTo>
                    <a:pt x="4902" y="6253"/>
                  </a:lnTo>
                  <a:lnTo>
                    <a:pt x="4900" y="6249"/>
                  </a:lnTo>
                  <a:lnTo>
                    <a:pt x="4908" y="6259"/>
                  </a:lnTo>
                  <a:lnTo>
                    <a:pt x="4902" y="6253"/>
                  </a:lnTo>
                  <a:lnTo>
                    <a:pt x="4906" y="6256"/>
                  </a:lnTo>
                  <a:lnTo>
                    <a:pt x="4901" y="6253"/>
                  </a:lnTo>
                  <a:lnTo>
                    <a:pt x="4905" y="6255"/>
                  </a:lnTo>
                  <a:lnTo>
                    <a:pt x="4891" y="6254"/>
                  </a:lnTo>
                  <a:lnTo>
                    <a:pt x="4899" y="6252"/>
                  </a:lnTo>
                  <a:lnTo>
                    <a:pt x="4889" y="6257"/>
                  </a:lnTo>
                  <a:lnTo>
                    <a:pt x="4897" y="6251"/>
                  </a:lnTo>
                  <a:lnTo>
                    <a:pt x="4893" y="6255"/>
                  </a:lnTo>
                  <a:lnTo>
                    <a:pt x="4901" y="6244"/>
                  </a:lnTo>
                  <a:lnTo>
                    <a:pt x="4907" y="6233"/>
                  </a:lnTo>
                  <a:lnTo>
                    <a:pt x="4914" y="6217"/>
                  </a:lnTo>
                  <a:lnTo>
                    <a:pt x="4921" y="6199"/>
                  </a:lnTo>
                  <a:lnTo>
                    <a:pt x="4928" y="6179"/>
                  </a:lnTo>
                  <a:lnTo>
                    <a:pt x="4943" y="6138"/>
                  </a:lnTo>
                  <a:lnTo>
                    <a:pt x="4951" y="6118"/>
                  </a:lnTo>
                  <a:lnTo>
                    <a:pt x="4959" y="6099"/>
                  </a:lnTo>
                  <a:lnTo>
                    <a:pt x="4967" y="6081"/>
                  </a:lnTo>
                  <a:lnTo>
                    <a:pt x="4976" y="6066"/>
                  </a:lnTo>
                  <a:lnTo>
                    <a:pt x="4985" y="6053"/>
                  </a:lnTo>
                  <a:cubicBezTo>
                    <a:pt x="4987" y="6052"/>
                    <a:pt x="4988" y="6050"/>
                    <a:pt x="4990" y="6049"/>
                  </a:cubicBezTo>
                  <a:lnTo>
                    <a:pt x="4998" y="6043"/>
                  </a:lnTo>
                  <a:cubicBezTo>
                    <a:pt x="5001" y="6041"/>
                    <a:pt x="5004" y="6039"/>
                    <a:pt x="5008" y="6039"/>
                  </a:cubicBezTo>
                  <a:lnTo>
                    <a:pt x="5021" y="6036"/>
                  </a:lnTo>
                  <a:cubicBezTo>
                    <a:pt x="5024" y="6036"/>
                    <a:pt x="5026" y="6036"/>
                    <a:pt x="5029" y="6036"/>
                  </a:cubicBezTo>
                  <a:lnTo>
                    <a:pt x="5045" y="6039"/>
                  </a:lnTo>
                  <a:cubicBezTo>
                    <a:pt x="5046" y="6039"/>
                    <a:pt x="5048" y="6040"/>
                    <a:pt x="5050" y="6040"/>
                  </a:cubicBezTo>
                  <a:lnTo>
                    <a:pt x="5067" y="6048"/>
                  </a:lnTo>
                  <a:cubicBezTo>
                    <a:pt x="5069" y="6048"/>
                    <a:pt x="5070" y="6049"/>
                    <a:pt x="5071" y="6050"/>
                  </a:cubicBezTo>
                  <a:lnTo>
                    <a:pt x="5089" y="6061"/>
                  </a:lnTo>
                  <a:lnTo>
                    <a:pt x="5110" y="6079"/>
                  </a:lnTo>
                  <a:lnTo>
                    <a:pt x="5129" y="6102"/>
                  </a:lnTo>
                  <a:lnTo>
                    <a:pt x="5147" y="6128"/>
                  </a:lnTo>
                  <a:lnTo>
                    <a:pt x="5161" y="6158"/>
                  </a:lnTo>
                  <a:lnTo>
                    <a:pt x="5170" y="6181"/>
                  </a:lnTo>
                  <a:lnTo>
                    <a:pt x="5178" y="6206"/>
                  </a:lnTo>
                  <a:lnTo>
                    <a:pt x="5186" y="6233"/>
                  </a:lnTo>
                  <a:lnTo>
                    <a:pt x="5194" y="6262"/>
                  </a:lnTo>
                  <a:lnTo>
                    <a:pt x="5201" y="6293"/>
                  </a:lnTo>
                  <a:lnTo>
                    <a:pt x="5209" y="6325"/>
                  </a:lnTo>
                  <a:lnTo>
                    <a:pt x="5224" y="6394"/>
                  </a:lnTo>
                  <a:lnTo>
                    <a:pt x="5240" y="6467"/>
                  </a:lnTo>
                  <a:lnTo>
                    <a:pt x="5255" y="6542"/>
                  </a:lnTo>
                  <a:lnTo>
                    <a:pt x="5270" y="6618"/>
                  </a:lnTo>
                  <a:lnTo>
                    <a:pt x="5286" y="6692"/>
                  </a:lnTo>
                  <a:lnTo>
                    <a:pt x="5302" y="6763"/>
                  </a:lnTo>
                  <a:lnTo>
                    <a:pt x="5317" y="6833"/>
                  </a:lnTo>
                  <a:lnTo>
                    <a:pt x="5333" y="6903"/>
                  </a:lnTo>
                  <a:lnTo>
                    <a:pt x="5349" y="6976"/>
                  </a:lnTo>
                  <a:lnTo>
                    <a:pt x="5365" y="7053"/>
                  </a:lnTo>
                  <a:lnTo>
                    <a:pt x="5373" y="7094"/>
                  </a:lnTo>
                  <a:lnTo>
                    <a:pt x="5381" y="7136"/>
                  </a:lnTo>
                  <a:lnTo>
                    <a:pt x="5389" y="7180"/>
                  </a:lnTo>
                  <a:lnTo>
                    <a:pt x="5397" y="7227"/>
                  </a:lnTo>
                  <a:lnTo>
                    <a:pt x="5405" y="7276"/>
                  </a:lnTo>
                  <a:lnTo>
                    <a:pt x="5413" y="7328"/>
                  </a:lnTo>
                  <a:lnTo>
                    <a:pt x="5417" y="7356"/>
                  </a:lnTo>
                  <a:lnTo>
                    <a:pt x="5422" y="7387"/>
                  </a:lnTo>
                  <a:lnTo>
                    <a:pt x="5426" y="7421"/>
                  </a:lnTo>
                  <a:lnTo>
                    <a:pt x="5430" y="7457"/>
                  </a:lnTo>
                  <a:lnTo>
                    <a:pt x="5433" y="7495"/>
                  </a:lnTo>
                  <a:lnTo>
                    <a:pt x="5437" y="7534"/>
                  </a:lnTo>
                  <a:lnTo>
                    <a:pt x="5441" y="7576"/>
                  </a:lnTo>
                  <a:lnTo>
                    <a:pt x="5445" y="7618"/>
                  </a:lnTo>
                  <a:lnTo>
                    <a:pt x="5453" y="7707"/>
                  </a:lnTo>
                  <a:lnTo>
                    <a:pt x="5461" y="7797"/>
                  </a:lnTo>
                  <a:lnTo>
                    <a:pt x="5469" y="7888"/>
                  </a:lnTo>
                  <a:lnTo>
                    <a:pt x="5477" y="7977"/>
                  </a:lnTo>
                  <a:lnTo>
                    <a:pt x="5485" y="8062"/>
                  </a:lnTo>
                  <a:lnTo>
                    <a:pt x="5489" y="8103"/>
                  </a:lnTo>
                  <a:lnTo>
                    <a:pt x="5493" y="8142"/>
                  </a:lnTo>
                  <a:lnTo>
                    <a:pt x="5497" y="8179"/>
                  </a:lnTo>
                  <a:lnTo>
                    <a:pt x="5501" y="8213"/>
                  </a:lnTo>
                  <a:lnTo>
                    <a:pt x="5505" y="8246"/>
                  </a:lnTo>
                  <a:lnTo>
                    <a:pt x="5509" y="8275"/>
                  </a:lnTo>
                  <a:lnTo>
                    <a:pt x="5513" y="8301"/>
                  </a:lnTo>
                  <a:lnTo>
                    <a:pt x="5517" y="8325"/>
                  </a:lnTo>
                  <a:lnTo>
                    <a:pt x="5521" y="8344"/>
                  </a:lnTo>
                  <a:lnTo>
                    <a:pt x="5524" y="8360"/>
                  </a:lnTo>
                  <a:lnTo>
                    <a:pt x="5528" y="8370"/>
                  </a:lnTo>
                  <a:lnTo>
                    <a:pt x="5527" y="8367"/>
                  </a:lnTo>
                  <a:lnTo>
                    <a:pt x="5531" y="8375"/>
                  </a:lnTo>
                  <a:lnTo>
                    <a:pt x="5526" y="8369"/>
                  </a:lnTo>
                  <a:lnTo>
                    <a:pt x="5530" y="8373"/>
                  </a:lnTo>
                  <a:lnTo>
                    <a:pt x="5508" y="8366"/>
                  </a:lnTo>
                  <a:lnTo>
                    <a:pt x="5512" y="8365"/>
                  </a:lnTo>
                  <a:lnTo>
                    <a:pt x="5498" y="8374"/>
                  </a:lnTo>
                  <a:lnTo>
                    <a:pt x="5500" y="8371"/>
                  </a:lnTo>
                  <a:lnTo>
                    <a:pt x="5498" y="8375"/>
                  </a:lnTo>
                  <a:lnTo>
                    <a:pt x="5500" y="8371"/>
                  </a:lnTo>
                  <a:lnTo>
                    <a:pt x="5498" y="8376"/>
                  </a:lnTo>
                  <a:lnTo>
                    <a:pt x="5502" y="8364"/>
                  </a:lnTo>
                  <a:lnTo>
                    <a:pt x="5505" y="8348"/>
                  </a:lnTo>
                  <a:lnTo>
                    <a:pt x="5509" y="8327"/>
                  </a:lnTo>
                  <a:lnTo>
                    <a:pt x="5512" y="8300"/>
                  </a:lnTo>
                  <a:lnTo>
                    <a:pt x="5516" y="8270"/>
                  </a:lnTo>
                  <a:lnTo>
                    <a:pt x="5520" y="8234"/>
                  </a:lnTo>
                  <a:lnTo>
                    <a:pt x="5524" y="8196"/>
                  </a:lnTo>
                  <a:lnTo>
                    <a:pt x="5528" y="8154"/>
                  </a:lnTo>
                  <a:lnTo>
                    <a:pt x="5532" y="8109"/>
                  </a:lnTo>
                  <a:lnTo>
                    <a:pt x="5535" y="8062"/>
                  </a:lnTo>
                  <a:lnTo>
                    <a:pt x="5539" y="8012"/>
                  </a:lnTo>
                  <a:lnTo>
                    <a:pt x="5543" y="7960"/>
                  </a:lnTo>
                  <a:lnTo>
                    <a:pt x="5547" y="7908"/>
                  </a:lnTo>
                  <a:lnTo>
                    <a:pt x="5554" y="7799"/>
                  </a:lnTo>
                  <a:lnTo>
                    <a:pt x="5562" y="7689"/>
                  </a:lnTo>
                  <a:lnTo>
                    <a:pt x="5570" y="7580"/>
                  </a:lnTo>
                  <a:lnTo>
                    <a:pt x="5574" y="7527"/>
                  </a:lnTo>
                  <a:lnTo>
                    <a:pt x="5577" y="7475"/>
                  </a:lnTo>
                  <a:lnTo>
                    <a:pt x="5581" y="7426"/>
                  </a:lnTo>
                  <a:lnTo>
                    <a:pt x="5585" y="7378"/>
                  </a:lnTo>
                  <a:lnTo>
                    <a:pt x="5589" y="7333"/>
                  </a:lnTo>
                  <a:lnTo>
                    <a:pt x="5593" y="7290"/>
                  </a:lnTo>
                  <a:lnTo>
                    <a:pt x="5597" y="7251"/>
                  </a:lnTo>
                  <a:lnTo>
                    <a:pt x="5601" y="7215"/>
                  </a:lnTo>
                  <a:lnTo>
                    <a:pt x="5604" y="7184"/>
                  </a:lnTo>
                  <a:lnTo>
                    <a:pt x="5608" y="7156"/>
                  </a:lnTo>
                  <a:lnTo>
                    <a:pt x="5612" y="7133"/>
                  </a:lnTo>
                  <a:lnTo>
                    <a:pt x="5617" y="7114"/>
                  </a:lnTo>
                  <a:lnTo>
                    <a:pt x="5620" y="7102"/>
                  </a:lnTo>
                  <a:lnTo>
                    <a:pt x="5624" y="7092"/>
                  </a:lnTo>
                  <a:lnTo>
                    <a:pt x="5629" y="7083"/>
                  </a:lnTo>
                  <a:cubicBezTo>
                    <a:pt x="5630" y="7081"/>
                    <a:pt x="5631" y="7080"/>
                    <a:pt x="5632" y="7079"/>
                  </a:cubicBezTo>
                  <a:lnTo>
                    <a:pt x="5635" y="7075"/>
                  </a:lnTo>
                  <a:cubicBezTo>
                    <a:pt x="5637" y="7073"/>
                    <a:pt x="5639" y="7071"/>
                    <a:pt x="5641" y="7070"/>
                  </a:cubicBezTo>
                  <a:lnTo>
                    <a:pt x="5645" y="7068"/>
                  </a:lnTo>
                  <a:cubicBezTo>
                    <a:pt x="5648" y="7066"/>
                    <a:pt x="5652" y="7065"/>
                    <a:pt x="5656" y="7064"/>
                  </a:cubicBezTo>
                  <a:lnTo>
                    <a:pt x="5660" y="7064"/>
                  </a:lnTo>
                  <a:cubicBezTo>
                    <a:pt x="5663" y="7064"/>
                    <a:pt x="5667" y="7064"/>
                    <a:pt x="5670" y="7066"/>
                  </a:cubicBezTo>
                  <a:lnTo>
                    <a:pt x="5674" y="7067"/>
                  </a:lnTo>
                  <a:cubicBezTo>
                    <a:pt x="5676" y="7068"/>
                    <a:pt x="5678" y="7069"/>
                    <a:pt x="5680" y="7070"/>
                  </a:cubicBezTo>
                  <a:lnTo>
                    <a:pt x="5684" y="7074"/>
                  </a:lnTo>
                  <a:cubicBezTo>
                    <a:pt x="5685" y="7075"/>
                    <a:pt x="5686" y="7076"/>
                    <a:pt x="5688" y="7077"/>
                  </a:cubicBezTo>
                  <a:lnTo>
                    <a:pt x="5692" y="7082"/>
                  </a:lnTo>
                  <a:lnTo>
                    <a:pt x="5697" y="7090"/>
                  </a:lnTo>
                  <a:lnTo>
                    <a:pt x="5707" y="7110"/>
                  </a:lnTo>
                  <a:lnTo>
                    <a:pt x="5717" y="7134"/>
                  </a:lnTo>
                  <a:lnTo>
                    <a:pt x="5726" y="7161"/>
                  </a:lnTo>
                  <a:lnTo>
                    <a:pt x="5735" y="7191"/>
                  </a:lnTo>
                  <a:lnTo>
                    <a:pt x="5744" y="7223"/>
                  </a:lnTo>
                  <a:lnTo>
                    <a:pt x="5753" y="7258"/>
                  </a:lnTo>
                  <a:lnTo>
                    <a:pt x="5761" y="7293"/>
                  </a:lnTo>
                  <a:lnTo>
                    <a:pt x="5777" y="7365"/>
                  </a:lnTo>
                  <a:lnTo>
                    <a:pt x="5784" y="7400"/>
                  </a:lnTo>
                  <a:lnTo>
                    <a:pt x="5791" y="7432"/>
                  </a:lnTo>
                  <a:lnTo>
                    <a:pt x="5795" y="7453"/>
                  </a:lnTo>
                  <a:lnTo>
                    <a:pt x="5798" y="7478"/>
                  </a:lnTo>
                  <a:lnTo>
                    <a:pt x="5802" y="7504"/>
                  </a:lnTo>
                  <a:lnTo>
                    <a:pt x="5806" y="7532"/>
                  </a:lnTo>
                  <a:lnTo>
                    <a:pt x="5810" y="7562"/>
                  </a:lnTo>
                  <a:lnTo>
                    <a:pt x="5814" y="7593"/>
                  </a:lnTo>
                  <a:lnTo>
                    <a:pt x="5822" y="7660"/>
                  </a:lnTo>
                  <a:lnTo>
                    <a:pt x="5830" y="7731"/>
                  </a:lnTo>
                  <a:lnTo>
                    <a:pt x="5837" y="7806"/>
                  </a:lnTo>
                  <a:lnTo>
                    <a:pt x="5852" y="7957"/>
                  </a:lnTo>
                  <a:lnTo>
                    <a:pt x="5860" y="8031"/>
                  </a:lnTo>
                  <a:lnTo>
                    <a:pt x="5868" y="8102"/>
                  </a:lnTo>
                  <a:lnTo>
                    <a:pt x="5875" y="8169"/>
                  </a:lnTo>
                  <a:lnTo>
                    <a:pt x="5879" y="8200"/>
                  </a:lnTo>
                  <a:lnTo>
                    <a:pt x="5883" y="8230"/>
                  </a:lnTo>
                  <a:lnTo>
                    <a:pt x="5887" y="8258"/>
                  </a:lnTo>
                  <a:lnTo>
                    <a:pt x="5891" y="8283"/>
                  </a:lnTo>
                  <a:lnTo>
                    <a:pt x="5894" y="8306"/>
                  </a:lnTo>
                  <a:lnTo>
                    <a:pt x="5898" y="8327"/>
                  </a:lnTo>
                  <a:lnTo>
                    <a:pt x="5902" y="8346"/>
                  </a:lnTo>
                  <a:lnTo>
                    <a:pt x="5906" y="8360"/>
                  </a:lnTo>
                  <a:lnTo>
                    <a:pt x="5909" y="8372"/>
                  </a:lnTo>
                  <a:lnTo>
                    <a:pt x="5913" y="8380"/>
                  </a:lnTo>
                  <a:lnTo>
                    <a:pt x="5911" y="8376"/>
                  </a:lnTo>
                  <a:lnTo>
                    <a:pt x="5915" y="8383"/>
                  </a:lnTo>
                  <a:lnTo>
                    <a:pt x="5908" y="8376"/>
                  </a:lnTo>
                  <a:lnTo>
                    <a:pt x="5912" y="8379"/>
                  </a:lnTo>
                  <a:lnTo>
                    <a:pt x="5896" y="8374"/>
                  </a:lnTo>
                  <a:lnTo>
                    <a:pt x="5900" y="8374"/>
                  </a:lnTo>
                  <a:lnTo>
                    <a:pt x="5887" y="8379"/>
                  </a:lnTo>
                  <a:lnTo>
                    <a:pt x="5891" y="8376"/>
                  </a:lnTo>
                  <a:lnTo>
                    <a:pt x="5885" y="8382"/>
                  </a:lnTo>
                  <a:lnTo>
                    <a:pt x="5889" y="8376"/>
                  </a:lnTo>
                  <a:lnTo>
                    <a:pt x="5892" y="8370"/>
                  </a:lnTo>
                  <a:lnTo>
                    <a:pt x="5895" y="8360"/>
                  </a:lnTo>
                  <a:lnTo>
                    <a:pt x="5899" y="8348"/>
                  </a:lnTo>
                  <a:lnTo>
                    <a:pt x="5902" y="8334"/>
                  </a:lnTo>
                  <a:lnTo>
                    <a:pt x="5906" y="8317"/>
                  </a:lnTo>
                  <a:lnTo>
                    <a:pt x="5914" y="8280"/>
                  </a:lnTo>
                  <a:lnTo>
                    <a:pt x="5922" y="8238"/>
                  </a:lnTo>
                  <a:lnTo>
                    <a:pt x="5930" y="8193"/>
                  </a:lnTo>
                  <a:lnTo>
                    <a:pt x="5938" y="8148"/>
                  </a:lnTo>
                  <a:lnTo>
                    <a:pt x="5946" y="8103"/>
                  </a:lnTo>
                  <a:lnTo>
                    <a:pt x="5954" y="8062"/>
                  </a:lnTo>
                  <a:lnTo>
                    <a:pt x="5958" y="8042"/>
                  </a:lnTo>
                  <a:lnTo>
                    <a:pt x="5962" y="8024"/>
                  </a:lnTo>
                  <a:lnTo>
                    <a:pt x="5966" y="8008"/>
                  </a:lnTo>
                  <a:lnTo>
                    <a:pt x="5970" y="7993"/>
                  </a:lnTo>
                  <a:lnTo>
                    <a:pt x="5974" y="7980"/>
                  </a:lnTo>
                  <a:lnTo>
                    <a:pt x="5979" y="7969"/>
                  </a:lnTo>
                  <a:lnTo>
                    <a:pt x="5984" y="7959"/>
                  </a:lnTo>
                  <a:cubicBezTo>
                    <a:pt x="5985" y="7957"/>
                    <a:pt x="5986" y="7956"/>
                    <a:pt x="5987" y="7954"/>
                  </a:cubicBezTo>
                  <a:lnTo>
                    <a:pt x="5991" y="7950"/>
                  </a:lnTo>
                  <a:cubicBezTo>
                    <a:pt x="5994" y="7947"/>
                    <a:pt x="5997" y="7945"/>
                    <a:pt x="6001" y="7943"/>
                  </a:cubicBezTo>
                  <a:lnTo>
                    <a:pt x="6005" y="7942"/>
                  </a:lnTo>
                  <a:cubicBezTo>
                    <a:pt x="6011" y="7940"/>
                    <a:pt x="6017" y="7940"/>
                    <a:pt x="6023" y="7942"/>
                  </a:cubicBezTo>
                  <a:lnTo>
                    <a:pt x="6027" y="7944"/>
                  </a:lnTo>
                  <a:cubicBezTo>
                    <a:pt x="6030" y="7945"/>
                    <a:pt x="6033" y="7947"/>
                    <a:pt x="6035" y="7950"/>
                  </a:cubicBezTo>
                  <a:lnTo>
                    <a:pt x="6039" y="7955"/>
                  </a:lnTo>
                  <a:cubicBezTo>
                    <a:pt x="6040" y="7956"/>
                    <a:pt x="6041" y="7957"/>
                    <a:pt x="6042" y="7958"/>
                  </a:cubicBezTo>
                  <a:lnTo>
                    <a:pt x="6046" y="7965"/>
                  </a:lnTo>
                  <a:lnTo>
                    <a:pt x="6051" y="7976"/>
                  </a:lnTo>
                  <a:lnTo>
                    <a:pt x="6056" y="7988"/>
                  </a:lnTo>
                  <a:lnTo>
                    <a:pt x="6060" y="8002"/>
                  </a:lnTo>
                  <a:lnTo>
                    <a:pt x="6064" y="8018"/>
                  </a:lnTo>
                  <a:lnTo>
                    <a:pt x="6069" y="8034"/>
                  </a:lnTo>
                  <a:lnTo>
                    <a:pt x="6073" y="8052"/>
                  </a:lnTo>
                  <a:lnTo>
                    <a:pt x="6081" y="8092"/>
                  </a:lnTo>
                  <a:lnTo>
                    <a:pt x="6089" y="8136"/>
                  </a:lnTo>
                  <a:lnTo>
                    <a:pt x="6097" y="8183"/>
                  </a:lnTo>
                  <a:lnTo>
                    <a:pt x="6105" y="8233"/>
                  </a:lnTo>
                  <a:lnTo>
                    <a:pt x="6121" y="8336"/>
                  </a:lnTo>
                  <a:lnTo>
                    <a:pt x="6129" y="8386"/>
                  </a:lnTo>
                  <a:lnTo>
                    <a:pt x="6137" y="8435"/>
                  </a:lnTo>
                  <a:lnTo>
                    <a:pt x="6145" y="8482"/>
                  </a:lnTo>
                  <a:lnTo>
                    <a:pt x="6153" y="8525"/>
                  </a:lnTo>
                  <a:lnTo>
                    <a:pt x="6160" y="8563"/>
                  </a:lnTo>
                  <a:lnTo>
                    <a:pt x="6164" y="8579"/>
                  </a:lnTo>
                  <a:lnTo>
                    <a:pt x="6168" y="8595"/>
                  </a:lnTo>
                  <a:lnTo>
                    <a:pt x="6176" y="8626"/>
                  </a:lnTo>
                  <a:lnTo>
                    <a:pt x="6183" y="8660"/>
                  </a:lnTo>
                  <a:lnTo>
                    <a:pt x="6191" y="8696"/>
                  </a:lnTo>
                  <a:lnTo>
                    <a:pt x="6198" y="8732"/>
                  </a:lnTo>
                  <a:lnTo>
                    <a:pt x="6205" y="8768"/>
                  </a:lnTo>
                  <a:lnTo>
                    <a:pt x="6213" y="8803"/>
                  </a:lnTo>
                  <a:lnTo>
                    <a:pt x="6220" y="8836"/>
                  </a:lnTo>
                  <a:lnTo>
                    <a:pt x="6227" y="8866"/>
                  </a:lnTo>
                  <a:lnTo>
                    <a:pt x="6234" y="8892"/>
                  </a:lnTo>
                  <a:lnTo>
                    <a:pt x="6242" y="8914"/>
                  </a:lnTo>
                  <a:lnTo>
                    <a:pt x="6245" y="8922"/>
                  </a:lnTo>
                  <a:lnTo>
                    <a:pt x="6248" y="8928"/>
                  </a:lnTo>
                  <a:lnTo>
                    <a:pt x="6251" y="8933"/>
                  </a:lnTo>
                  <a:lnTo>
                    <a:pt x="6253" y="8936"/>
                  </a:lnTo>
                  <a:lnTo>
                    <a:pt x="6249" y="8932"/>
                  </a:lnTo>
                  <a:lnTo>
                    <a:pt x="6253" y="8935"/>
                  </a:lnTo>
                  <a:lnTo>
                    <a:pt x="6246" y="8931"/>
                  </a:lnTo>
                  <a:lnTo>
                    <a:pt x="6250" y="8932"/>
                  </a:lnTo>
                  <a:lnTo>
                    <a:pt x="6236" y="8931"/>
                  </a:lnTo>
                  <a:lnTo>
                    <a:pt x="6240" y="8930"/>
                  </a:lnTo>
                  <a:lnTo>
                    <a:pt x="6230" y="8934"/>
                  </a:lnTo>
                  <a:lnTo>
                    <a:pt x="6234" y="8932"/>
                  </a:lnTo>
                  <a:lnTo>
                    <a:pt x="6229" y="8936"/>
                  </a:lnTo>
                  <a:lnTo>
                    <a:pt x="6233" y="8931"/>
                  </a:lnTo>
                  <a:lnTo>
                    <a:pt x="6231" y="8935"/>
                  </a:lnTo>
                  <a:lnTo>
                    <a:pt x="6235" y="8928"/>
                  </a:lnTo>
                  <a:lnTo>
                    <a:pt x="6238" y="8920"/>
                  </a:lnTo>
                  <a:lnTo>
                    <a:pt x="6241" y="8911"/>
                  </a:lnTo>
                  <a:lnTo>
                    <a:pt x="6244" y="8897"/>
                  </a:lnTo>
                  <a:lnTo>
                    <a:pt x="6248" y="8878"/>
                  </a:lnTo>
                  <a:lnTo>
                    <a:pt x="6251" y="8856"/>
                  </a:lnTo>
                  <a:lnTo>
                    <a:pt x="6255" y="8829"/>
                  </a:lnTo>
                  <a:lnTo>
                    <a:pt x="6259" y="8800"/>
                  </a:lnTo>
                  <a:lnTo>
                    <a:pt x="6263" y="8767"/>
                  </a:lnTo>
                  <a:lnTo>
                    <a:pt x="6267" y="8732"/>
                  </a:lnTo>
                  <a:lnTo>
                    <a:pt x="6271" y="8694"/>
                  </a:lnTo>
                  <a:lnTo>
                    <a:pt x="6275" y="8654"/>
                  </a:lnTo>
                  <a:lnTo>
                    <a:pt x="6279" y="8611"/>
                  </a:lnTo>
                  <a:lnTo>
                    <a:pt x="6283" y="8568"/>
                  </a:lnTo>
                  <a:lnTo>
                    <a:pt x="6287" y="8523"/>
                  </a:lnTo>
                  <a:lnTo>
                    <a:pt x="6295" y="8429"/>
                  </a:lnTo>
                  <a:lnTo>
                    <a:pt x="6303" y="8334"/>
                  </a:lnTo>
                  <a:lnTo>
                    <a:pt x="6311" y="8239"/>
                  </a:lnTo>
                  <a:lnTo>
                    <a:pt x="6319" y="8145"/>
                  </a:lnTo>
                  <a:lnTo>
                    <a:pt x="6323" y="8100"/>
                  </a:lnTo>
                  <a:lnTo>
                    <a:pt x="6327" y="8056"/>
                  </a:lnTo>
                  <a:lnTo>
                    <a:pt x="6331" y="8014"/>
                  </a:lnTo>
                  <a:lnTo>
                    <a:pt x="6335" y="7974"/>
                  </a:lnTo>
                  <a:lnTo>
                    <a:pt x="6339" y="7935"/>
                  </a:lnTo>
                  <a:lnTo>
                    <a:pt x="6343" y="7900"/>
                  </a:lnTo>
                  <a:lnTo>
                    <a:pt x="6347" y="7866"/>
                  </a:lnTo>
                  <a:lnTo>
                    <a:pt x="6351" y="7836"/>
                  </a:lnTo>
                  <a:lnTo>
                    <a:pt x="6355" y="7809"/>
                  </a:lnTo>
                  <a:lnTo>
                    <a:pt x="6359" y="7785"/>
                  </a:lnTo>
                  <a:lnTo>
                    <a:pt x="6363" y="7765"/>
                  </a:lnTo>
                  <a:lnTo>
                    <a:pt x="6367" y="7748"/>
                  </a:lnTo>
                  <a:lnTo>
                    <a:pt x="6372" y="7735"/>
                  </a:lnTo>
                  <a:lnTo>
                    <a:pt x="6376" y="7724"/>
                  </a:lnTo>
                  <a:cubicBezTo>
                    <a:pt x="6377" y="7723"/>
                    <a:pt x="6377" y="7722"/>
                    <a:pt x="6378" y="7721"/>
                  </a:cubicBezTo>
                  <a:lnTo>
                    <a:pt x="6382" y="7715"/>
                  </a:lnTo>
                  <a:cubicBezTo>
                    <a:pt x="6383" y="7713"/>
                    <a:pt x="6384" y="7712"/>
                    <a:pt x="6385" y="7711"/>
                  </a:cubicBezTo>
                  <a:lnTo>
                    <a:pt x="6388" y="7707"/>
                  </a:lnTo>
                  <a:cubicBezTo>
                    <a:pt x="6391" y="7704"/>
                    <a:pt x="6394" y="7702"/>
                    <a:pt x="6398" y="7701"/>
                  </a:cubicBezTo>
                  <a:lnTo>
                    <a:pt x="6402" y="7699"/>
                  </a:lnTo>
                  <a:cubicBezTo>
                    <a:pt x="6405" y="7698"/>
                    <a:pt x="6409" y="7697"/>
                    <a:pt x="6413" y="7698"/>
                  </a:cubicBezTo>
                  <a:lnTo>
                    <a:pt x="6417" y="7698"/>
                  </a:lnTo>
                  <a:cubicBezTo>
                    <a:pt x="6421" y="7699"/>
                    <a:pt x="6424" y="7700"/>
                    <a:pt x="6427" y="7702"/>
                  </a:cubicBezTo>
                  <a:lnTo>
                    <a:pt x="6431" y="7705"/>
                  </a:lnTo>
                  <a:cubicBezTo>
                    <a:pt x="6433" y="7707"/>
                    <a:pt x="6435" y="7708"/>
                    <a:pt x="6437" y="7710"/>
                  </a:cubicBezTo>
                  <a:lnTo>
                    <a:pt x="6440" y="7715"/>
                  </a:lnTo>
                  <a:cubicBezTo>
                    <a:pt x="6441" y="7716"/>
                    <a:pt x="6442" y="7717"/>
                    <a:pt x="6442" y="7718"/>
                  </a:cubicBezTo>
                  <a:lnTo>
                    <a:pt x="6446" y="7724"/>
                  </a:lnTo>
                  <a:lnTo>
                    <a:pt x="6451" y="7733"/>
                  </a:lnTo>
                  <a:lnTo>
                    <a:pt x="6455" y="7745"/>
                  </a:lnTo>
                  <a:lnTo>
                    <a:pt x="6459" y="7757"/>
                  </a:lnTo>
                  <a:lnTo>
                    <a:pt x="6467" y="7784"/>
                  </a:lnTo>
                  <a:lnTo>
                    <a:pt x="6475" y="7815"/>
                  </a:lnTo>
                  <a:lnTo>
                    <a:pt x="6483" y="7848"/>
                  </a:lnTo>
                  <a:lnTo>
                    <a:pt x="6491" y="7882"/>
                  </a:lnTo>
                  <a:lnTo>
                    <a:pt x="6506" y="7953"/>
                  </a:lnTo>
                  <a:lnTo>
                    <a:pt x="6514" y="7986"/>
                  </a:lnTo>
                  <a:lnTo>
                    <a:pt x="6522" y="8016"/>
                  </a:lnTo>
                  <a:lnTo>
                    <a:pt x="6529" y="8043"/>
                  </a:lnTo>
                  <a:lnTo>
                    <a:pt x="6536" y="8064"/>
                  </a:lnTo>
                  <a:lnTo>
                    <a:pt x="6544" y="8085"/>
                  </a:lnTo>
                  <a:lnTo>
                    <a:pt x="6552" y="8110"/>
                  </a:lnTo>
                  <a:lnTo>
                    <a:pt x="6560" y="8136"/>
                  </a:lnTo>
                  <a:lnTo>
                    <a:pt x="6568" y="8164"/>
                  </a:lnTo>
                  <a:lnTo>
                    <a:pt x="6584" y="8221"/>
                  </a:lnTo>
                  <a:lnTo>
                    <a:pt x="6592" y="8249"/>
                  </a:lnTo>
                  <a:lnTo>
                    <a:pt x="6600" y="8276"/>
                  </a:lnTo>
                  <a:lnTo>
                    <a:pt x="6608" y="8302"/>
                  </a:lnTo>
                  <a:lnTo>
                    <a:pt x="6616" y="8324"/>
                  </a:lnTo>
                  <a:lnTo>
                    <a:pt x="6624" y="8343"/>
                  </a:lnTo>
                  <a:lnTo>
                    <a:pt x="6631" y="8359"/>
                  </a:lnTo>
                  <a:lnTo>
                    <a:pt x="6637" y="8369"/>
                  </a:lnTo>
                  <a:lnTo>
                    <a:pt x="6634" y="8365"/>
                  </a:lnTo>
                  <a:lnTo>
                    <a:pt x="6642" y="8373"/>
                  </a:lnTo>
                  <a:lnTo>
                    <a:pt x="6633" y="8367"/>
                  </a:lnTo>
                  <a:lnTo>
                    <a:pt x="6641" y="8370"/>
                  </a:lnTo>
                  <a:lnTo>
                    <a:pt x="6627" y="8369"/>
                  </a:lnTo>
                  <a:lnTo>
                    <a:pt x="6631" y="8368"/>
                  </a:lnTo>
                  <a:lnTo>
                    <a:pt x="6624" y="8371"/>
                  </a:lnTo>
                  <a:lnTo>
                    <a:pt x="6628" y="8369"/>
                  </a:lnTo>
                  <a:lnTo>
                    <a:pt x="6622" y="8374"/>
                  </a:lnTo>
                  <a:lnTo>
                    <a:pt x="6626" y="8369"/>
                  </a:lnTo>
                  <a:lnTo>
                    <a:pt x="6623" y="8373"/>
                  </a:lnTo>
                  <a:lnTo>
                    <a:pt x="6627" y="8366"/>
                  </a:lnTo>
                  <a:lnTo>
                    <a:pt x="6630" y="8358"/>
                  </a:lnTo>
                  <a:lnTo>
                    <a:pt x="6633" y="8347"/>
                  </a:lnTo>
                  <a:lnTo>
                    <a:pt x="6637" y="8333"/>
                  </a:lnTo>
                  <a:lnTo>
                    <a:pt x="6641" y="8317"/>
                  </a:lnTo>
                  <a:lnTo>
                    <a:pt x="6645" y="8299"/>
                  </a:lnTo>
                  <a:lnTo>
                    <a:pt x="6648" y="8280"/>
                  </a:lnTo>
                  <a:lnTo>
                    <a:pt x="6656" y="8236"/>
                  </a:lnTo>
                  <a:lnTo>
                    <a:pt x="6663" y="8188"/>
                  </a:lnTo>
                  <a:lnTo>
                    <a:pt x="6671" y="8139"/>
                  </a:lnTo>
                  <a:lnTo>
                    <a:pt x="6678" y="8088"/>
                  </a:lnTo>
                  <a:lnTo>
                    <a:pt x="6686" y="8038"/>
                  </a:lnTo>
                  <a:lnTo>
                    <a:pt x="6694" y="7991"/>
                  </a:lnTo>
                  <a:lnTo>
                    <a:pt x="6702" y="7948"/>
                  </a:lnTo>
                  <a:lnTo>
                    <a:pt x="6705" y="7928"/>
                  </a:lnTo>
                  <a:lnTo>
                    <a:pt x="6709" y="7910"/>
                  </a:lnTo>
                  <a:lnTo>
                    <a:pt x="6713" y="7894"/>
                  </a:lnTo>
                  <a:lnTo>
                    <a:pt x="6717" y="7880"/>
                  </a:lnTo>
                  <a:lnTo>
                    <a:pt x="6721" y="7867"/>
                  </a:lnTo>
                  <a:lnTo>
                    <a:pt x="6726" y="7856"/>
                  </a:lnTo>
                  <a:lnTo>
                    <a:pt x="6732" y="7847"/>
                  </a:lnTo>
                  <a:cubicBezTo>
                    <a:pt x="6733" y="7845"/>
                    <a:pt x="6735" y="7843"/>
                    <a:pt x="6737" y="7842"/>
                  </a:cubicBezTo>
                  <a:lnTo>
                    <a:pt x="6741" y="7838"/>
                  </a:lnTo>
                  <a:cubicBezTo>
                    <a:pt x="6745" y="7835"/>
                    <a:pt x="6750" y="7833"/>
                    <a:pt x="6756" y="7833"/>
                  </a:cubicBezTo>
                  <a:lnTo>
                    <a:pt x="6760" y="7833"/>
                  </a:lnTo>
                  <a:cubicBezTo>
                    <a:pt x="6765" y="7833"/>
                    <a:pt x="6771" y="7835"/>
                    <a:pt x="6775" y="7838"/>
                  </a:cubicBezTo>
                  <a:lnTo>
                    <a:pt x="6779" y="7842"/>
                  </a:lnTo>
                  <a:cubicBezTo>
                    <a:pt x="6781" y="7843"/>
                    <a:pt x="6783" y="7845"/>
                    <a:pt x="6784" y="7848"/>
                  </a:cubicBezTo>
                  <a:lnTo>
                    <a:pt x="6788" y="7854"/>
                  </a:lnTo>
                  <a:cubicBezTo>
                    <a:pt x="6789" y="7855"/>
                    <a:pt x="6790" y="7857"/>
                    <a:pt x="6790" y="7858"/>
                  </a:cubicBezTo>
                  <a:lnTo>
                    <a:pt x="6794" y="7867"/>
                  </a:lnTo>
                  <a:lnTo>
                    <a:pt x="6798" y="7881"/>
                  </a:lnTo>
                  <a:lnTo>
                    <a:pt x="6803" y="7898"/>
                  </a:lnTo>
                  <a:lnTo>
                    <a:pt x="6807" y="7916"/>
                  </a:lnTo>
                  <a:lnTo>
                    <a:pt x="6811" y="7937"/>
                  </a:lnTo>
                  <a:lnTo>
                    <a:pt x="6815" y="7959"/>
                  </a:lnTo>
                  <a:lnTo>
                    <a:pt x="6819" y="7984"/>
                  </a:lnTo>
                  <a:lnTo>
                    <a:pt x="6823" y="8010"/>
                  </a:lnTo>
                  <a:lnTo>
                    <a:pt x="6827" y="8037"/>
                  </a:lnTo>
                  <a:lnTo>
                    <a:pt x="6835" y="8097"/>
                  </a:lnTo>
                  <a:lnTo>
                    <a:pt x="6843" y="8160"/>
                  </a:lnTo>
                  <a:lnTo>
                    <a:pt x="6851" y="8227"/>
                  </a:lnTo>
                  <a:lnTo>
                    <a:pt x="6859" y="8296"/>
                  </a:lnTo>
                  <a:lnTo>
                    <a:pt x="6867" y="8364"/>
                  </a:lnTo>
                  <a:lnTo>
                    <a:pt x="6875" y="8432"/>
                  </a:lnTo>
                  <a:lnTo>
                    <a:pt x="6883" y="8497"/>
                  </a:lnTo>
                  <a:lnTo>
                    <a:pt x="6891" y="8557"/>
                  </a:lnTo>
                  <a:lnTo>
                    <a:pt x="6895" y="8586"/>
                  </a:lnTo>
                  <a:lnTo>
                    <a:pt x="6899" y="8613"/>
                  </a:lnTo>
                  <a:lnTo>
                    <a:pt x="6903" y="8638"/>
                  </a:lnTo>
                  <a:lnTo>
                    <a:pt x="6907" y="8661"/>
                  </a:lnTo>
                  <a:lnTo>
                    <a:pt x="6911" y="8682"/>
                  </a:lnTo>
                  <a:lnTo>
                    <a:pt x="6914" y="8701"/>
                  </a:lnTo>
                  <a:lnTo>
                    <a:pt x="6929" y="8761"/>
                  </a:lnTo>
                  <a:lnTo>
                    <a:pt x="6944" y="8815"/>
                  </a:lnTo>
                  <a:lnTo>
                    <a:pt x="6961" y="8864"/>
                  </a:lnTo>
                  <a:lnTo>
                    <a:pt x="6969" y="8886"/>
                  </a:lnTo>
                  <a:lnTo>
                    <a:pt x="6977" y="8907"/>
                  </a:lnTo>
                  <a:lnTo>
                    <a:pt x="6985" y="8926"/>
                  </a:lnTo>
                  <a:lnTo>
                    <a:pt x="6993" y="8943"/>
                  </a:lnTo>
                  <a:lnTo>
                    <a:pt x="7001" y="8959"/>
                  </a:lnTo>
                  <a:lnTo>
                    <a:pt x="7009" y="8973"/>
                  </a:lnTo>
                  <a:lnTo>
                    <a:pt x="7017" y="8984"/>
                  </a:lnTo>
                  <a:lnTo>
                    <a:pt x="7023" y="8994"/>
                  </a:lnTo>
                  <a:lnTo>
                    <a:pt x="7030" y="9001"/>
                  </a:lnTo>
                  <a:lnTo>
                    <a:pt x="7035" y="9006"/>
                  </a:lnTo>
                  <a:lnTo>
                    <a:pt x="7030" y="9003"/>
                  </a:lnTo>
                  <a:lnTo>
                    <a:pt x="7038" y="9007"/>
                  </a:lnTo>
                  <a:lnTo>
                    <a:pt x="7027" y="9004"/>
                  </a:lnTo>
                  <a:lnTo>
                    <a:pt x="7034" y="9004"/>
                  </a:lnTo>
                  <a:lnTo>
                    <a:pt x="7025" y="9006"/>
                  </a:lnTo>
                  <a:lnTo>
                    <a:pt x="7033" y="9003"/>
                  </a:lnTo>
                  <a:lnTo>
                    <a:pt x="7027" y="9006"/>
                  </a:lnTo>
                  <a:lnTo>
                    <a:pt x="7035" y="9000"/>
                  </a:lnTo>
                  <a:lnTo>
                    <a:pt x="7031" y="9003"/>
                  </a:lnTo>
                  <a:lnTo>
                    <a:pt x="7039" y="8995"/>
                  </a:lnTo>
                  <a:lnTo>
                    <a:pt x="7045" y="8986"/>
                  </a:lnTo>
                  <a:lnTo>
                    <a:pt x="7060" y="8964"/>
                  </a:lnTo>
                  <a:lnTo>
                    <a:pt x="7075" y="8940"/>
                  </a:lnTo>
                  <a:lnTo>
                    <a:pt x="7083" y="8928"/>
                  </a:lnTo>
                  <a:lnTo>
                    <a:pt x="7091" y="8917"/>
                  </a:lnTo>
                  <a:lnTo>
                    <a:pt x="7101" y="8907"/>
                  </a:lnTo>
                  <a:cubicBezTo>
                    <a:pt x="7102" y="8906"/>
                    <a:pt x="7103" y="8905"/>
                    <a:pt x="7105" y="8904"/>
                  </a:cubicBezTo>
                  <a:lnTo>
                    <a:pt x="7112" y="8899"/>
                  </a:lnTo>
                  <a:cubicBezTo>
                    <a:pt x="7114" y="8897"/>
                    <a:pt x="7117" y="8896"/>
                    <a:pt x="7119" y="8896"/>
                  </a:cubicBezTo>
                  <a:lnTo>
                    <a:pt x="7127" y="8893"/>
                  </a:lnTo>
                  <a:cubicBezTo>
                    <a:pt x="7130" y="8892"/>
                    <a:pt x="7134" y="8892"/>
                    <a:pt x="7137" y="8893"/>
                  </a:cubicBezTo>
                  <a:lnTo>
                    <a:pt x="7145" y="8894"/>
                  </a:lnTo>
                  <a:cubicBezTo>
                    <a:pt x="7148" y="8895"/>
                    <a:pt x="7151" y="8896"/>
                    <a:pt x="7154" y="8898"/>
                  </a:cubicBezTo>
                  <a:lnTo>
                    <a:pt x="7162" y="8903"/>
                  </a:lnTo>
                  <a:cubicBezTo>
                    <a:pt x="7164" y="8904"/>
                    <a:pt x="7165" y="8905"/>
                    <a:pt x="7166" y="8906"/>
                  </a:cubicBezTo>
                  <a:lnTo>
                    <a:pt x="7174" y="8915"/>
                  </a:lnTo>
                  <a:lnTo>
                    <a:pt x="7184" y="8928"/>
                  </a:lnTo>
                  <a:lnTo>
                    <a:pt x="7194" y="8943"/>
                  </a:lnTo>
                  <a:lnTo>
                    <a:pt x="7202" y="8960"/>
                  </a:lnTo>
                  <a:lnTo>
                    <a:pt x="7210" y="8977"/>
                  </a:lnTo>
                  <a:lnTo>
                    <a:pt x="7227" y="9014"/>
                  </a:lnTo>
                  <a:lnTo>
                    <a:pt x="7243" y="9049"/>
                  </a:lnTo>
                  <a:lnTo>
                    <a:pt x="7251" y="9065"/>
                  </a:lnTo>
                  <a:lnTo>
                    <a:pt x="7258" y="9080"/>
                  </a:lnTo>
                  <a:lnTo>
                    <a:pt x="7266" y="9093"/>
                  </a:lnTo>
                  <a:lnTo>
                    <a:pt x="7272" y="9102"/>
                  </a:lnTo>
                  <a:lnTo>
                    <a:pt x="7278" y="9108"/>
                  </a:lnTo>
                  <a:lnTo>
                    <a:pt x="7274" y="9104"/>
                  </a:lnTo>
                  <a:lnTo>
                    <a:pt x="7281" y="9109"/>
                  </a:lnTo>
                  <a:lnTo>
                    <a:pt x="7273" y="9106"/>
                  </a:lnTo>
                  <a:lnTo>
                    <a:pt x="7285" y="9108"/>
                  </a:lnTo>
                  <a:lnTo>
                    <a:pt x="7276" y="9108"/>
                  </a:lnTo>
                  <a:lnTo>
                    <a:pt x="7291" y="9105"/>
                  </a:lnTo>
                  <a:lnTo>
                    <a:pt x="7286" y="9106"/>
                  </a:lnTo>
                  <a:lnTo>
                    <a:pt x="7303" y="9099"/>
                  </a:lnTo>
                  <a:lnTo>
                    <a:pt x="7299" y="9101"/>
                  </a:lnTo>
                  <a:lnTo>
                    <a:pt x="7316" y="9090"/>
                  </a:lnTo>
                  <a:lnTo>
                    <a:pt x="7314" y="9092"/>
                  </a:lnTo>
                  <a:lnTo>
                    <a:pt x="7331" y="9076"/>
                  </a:lnTo>
                  <a:lnTo>
                    <a:pt x="7346" y="9058"/>
                  </a:lnTo>
                  <a:lnTo>
                    <a:pt x="7359" y="9037"/>
                  </a:lnTo>
                  <a:lnTo>
                    <a:pt x="7370" y="9013"/>
                  </a:lnTo>
                  <a:lnTo>
                    <a:pt x="7373" y="9004"/>
                  </a:lnTo>
                  <a:lnTo>
                    <a:pt x="7376" y="8993"/>
                  </a:lnTo>
                  <a:lnTo>
                    <a:pt x="7380" y="8979"/>
                  </a:lnTo>
                  <a:lnTo>
                    <a:pt x="7384" y="8963"/>
                  </a:lnTo>
                  <a:lnTo>
                    <a:pt x="7391" y="8927"/>
                  </a:lnTo>
                  <a:lnTo>
                    <a:pt x="7399" y="8887"/>
                  </a:lnTo>
                  <a:lnTo>
                    <a:pt x="7407" y="8843"/>
                  </a:lnTo>
                  <a:lnTo>
                    <a:pt x="7415" y="8796"/>
                  </a:lnTo>
                  <a:lnTo>
                    <a:pt x="7423" y="8749"/>
                  </a:lnTo>
                  <a:lnTo>
                    <a:pt x="7431" y="8702"/>
                  </a:lnTo>
                  <a:lnTo>
                    <a:pt x="7439" y="8657"/>
                  </a:lnTo>
                  <a:lnTo>
                    <a:pt x="7447" y="8614"/>
                  </a:lnTo>
                  <a:lnTo>
                    <a:pt x="7455" y="8576"/>
                  </a:lnTo>
                  <a:lnTo>
                    <a:pt x="7459" y="8558"/>
                  </a:lnTo>
                  <a:lnTo>
                    <a:pt x="7463" y="8542"/>
                  </a:lnTo>
                  <a:lnTo>
                    <a:pt x="7468" y="8527"/>
                  </a:lnTo>
                  <a:lnTo>
                    <a:pt x="7472" y="8514"/>
                  </a:lnTo>
                  <a:lnTo>
                    <a:pt x="7476" y="8502"/>
                  </a:lnTo>
                  <a:lnTo>
                    <a:pt x="7481" y="8492"/>
                  </a:lnTo>
                  <a:cubicBezTo>
                    <a:pt x="7482" y="8491"/>
                    <a:pt x="7482" y="8490"/>
                    <a:pt x="7483" y="8489"/>
                  </a:cubicBezTo>
                  <a:lnTo>
                    <a:pt x="7487" y="8484"/>
                  </a:lnTo>
                  <a:cubicBezTo>
                    <a:pt x="7488" y="8482"/>
                    <a:pt x="7489" y="8480"/>
                    <a:pt x="7491" y="8479"/>
                  </a:cubicBezTo>
                  <a:lnTo>
                    <a:pt x="7495" y="8476"/>
                  </a:lnTo>
                  <a:cubicBezTo>
                    <a:pt x="7498" y="8473"/>
                    <a:pt x="7501" y="8471"/>
                    <a:pt x="7505" y="8470"/>
                  </a:cubicBezTo>
                  <a:lnTo>
                    <a:pt x="7509" y="8469"/>
                  </a:lnTo>
                  <a:cubicBezTo>
                    <a:pt x="7514" y="8468"/>
                    <a:pt x="7520" y="8469"/>
                    <a:pt x="7525" y="8471"/>
                  </a:cubicBezTo>
                  <a:lnTo>
                    <a:pt x="7529" y="8473"/>
                  </a:lnTo>
                  <a:cubicBezTo>
                    <a:pt x="7533" y="8475"/>
                    <a:pt x="7535" y="8477"/>
                    <a:pt x="7537" y="8480"/>
                  </a:cubicBezTo>
                  <a:lnTo>
                    <a:pt x="7541" y="8485"/>
                  </a:lnTo>
                  <a:cubicBezTo>
                    <a:pt x="7543" y="8486"/>
                    <a:pt x="7544" y="8488"/>
                    <a:pt x="7544" y="8489"/>
                  </a:cubicBezTo>
                  <a:lnTo>
                    <a:pt x="7548" y="8498"/>
                  </a:lnTo>
                  <a:lnTo>
                    <a:pt x="7553" y="8512"/>
                  </a:lnTo>
                  <a:lnTo>
                    <a:pt x="7558" y="8528"/>
                  </a:lnTo>
                  <a:lnTo>
                    <a:pt x="7562" y="8546"/>
                  </a:lnTo>
                  <a:lnTo>
                    <a:pt x="7566" y="8567"/>
                  </a:lnTo>
                  <a:lnTo>
                    <a:pt x="7570" y="8589"/>
                  </a:lnTo>
                  <a:lnTo>
                    <a:pt x="7574" y="8614"/>
                  </a:lnTo>
                  <a:lnTo>
                    <a:pt x="7578" y="8640"/>
                  </a:lnTo>
                  <a:lnTo>
                    <a:pt x="7582" y="8668"/>
                  </a:lnTo>
                  <a:lnTo>
                    <a:pt x="7591" y="8727"/>
                  </a:lnTo>
                  <a:lnTo>
                    <a:pt x="7599" y="8790"/>
                  </a:lnTo>
                  <a:lnTo>
                    <a:pt x="7607" y="8855"/>
                  </a:lnTo>
                  <a:lnTo>
                    <a:pt x="7615" y="8920"/>
                  </a:lnTo>
                  <a:lnTo>
                    <a:pt x="7623" y="8984"/>
                  </a:lnTo>
                  <a:lnTo>
                    <a:pt x="7631" y="9044"/>
                  </a:lnTo>
                  <a:lnTo>
                    <a:pt x="7635" y="9072"/>
                  </a:lnTo>
                  <a:lnTo>
                    <a:pt x="7638" y="9099"/>
                  </a:lnTo>
                  <a:lnTo>
                    <a:pt x="7642" y="9123"/>
                  </a:lnTo>
                  <a:lnTo>
                    <a:pt x="7646" y="9146"/>
                  </a:lnTo>
                  <a:lnTo>
                    <a:pt x="7650" y="9166"/>
                  </a:lnTo>
                  <a:lnTo>
                    <a:pt x="7654" y="9184"/>
                  </a:lnTo>
                  <a:lnTo>
                    <a:pt x="7658" y="9200"/>
                  </a:lnTo>
                  <a:lnTo>
                    <a:pt x="7661" y="9211"/>
                  </a:lnTo>
                  <a:lnTo>
                    <a:pt x="7664" y="9220"/>
                  </a:lnTo>
                  <a:lnTo>
                    <a:pt x="7663" y="9217"/>
                  </a:lnTo>
                  <a:lnTo>
                    <a:pt x="7667" y="9223"/>
                  </a:lnTo>
                  <a:lnTo>
                    <a:pt x="7663" y="9218"/>
                  </a:lnTo>
                  <a:lnTo>
                    <a:pt x="7666" y="9222"/>
                  </a:lnTo>
                  <a:lnTo>
                    <a:pt x="7657" y="9216"/>
                  </a:lnTo>
                  <a:lnTo>
                    <a:pt x="7661" y="9217"/>
                  </a:lnTo>
                  <a:lnTo>
                    <a:pt x="7646" y="9217"/>
                  </a:lnTo>
                  <a:lnTo>
                    <a:pt x="7649" y="9216"/>
                  </a:lnTo>
                  <a:lnTo>
                    <a:pt x="7641" y="9221"/>
                  </a:lnTo>
                  <a:lnTo>
                    <a:pt x="7645" y="9217"/>
                  </a:lnTo>
                  <a:lnTo>
                    <a:pt x="7641" y="9222"/>
                  </a:lnTo>
                  <a:lnTo>
                    <a:pt x="7644" y="9217"/>
                  </a:lnTo>
                  <a:lnTo>
                    <a:pt x="7647" y="9212"/>
                  </a:lnTo>
                  <a:lnTo>
                    <a:pt x="7649" y="9205"/>
                  </a:lnTo>
                  <a:lnTo>
                    <a:pt x="7652" y="9196"/>
                  </a:lnTo>
                  <a:lnTo>
                    <a:pt x="7659" y="9171"/>
                  </a:lnTo>
                  <a:lnTo>
                    <a:pt x="7666" y="9142"/>
                  </a:lnTo>
                  <a:lnTo>
                    <a:pt x="7673" y="9108"/>
                  </a:lnTo>
                  <a:lnTo>
                    <a:pt x="7680" y="9072"/>
                  </a:lnTo>
                  <a:lnTo>
                    <a:pt x="7687" y="9033"/>
                  </a:lnTo>
                  <a:lnTo>
                    <a:pt x="7694" y="8994"/>
                  </a:lnTo>
                  <a:lnTo>
                    <a:pt x="7701" y="8955"/>
                  </a:lnTo>
                  <a:lnTo>
                    <a:pt x="7708" y="8918"/>
                  </a:lnTo>
                  <a:lnTo>
                    <a:pt x="7715" y="8883"/>
                  </a:lnTo>
                  <a:lnTo>
                    <a:pt x="7722" y="8852"/>
                  </a:lnTo>
                  <a:lnTo>
                    <a:pt x="7730" y="8825"/>
                  </a:lnTo>
                  <a:lnTo>
                    <a:pt x="7734" y="8813"/>
                  </a:lnTo>
                  <a:lnTo>
                    <a:pt x="7739" y="8803"/>
                  </a:lnTo>
                  <a:lnTo>
                    <a:pt x="7753" y="8775"/>
                  </a:lnTo>
                  <a:lnTo>
                    <a:pt x="7770" y="8750"/>
                  </a:lnTo>
                  <a:lnTo>
                    <a:pt x="7789" y="8729"/>
                  </a:lnTo>
                  <a:lnTo>
                    <a:pt x="7808" y="8713"/>
                  </a:lnTo>
                  <a:lnTo>
                    <a:pt x="7828" y="8700"/>
                  </a:lnTo>
                  <a:cubicBezTo>
                    <a:pt x="7829" y="8699"/>
                    <a:pt x="7830" y="8698"/>
                    <a:pt x="7831" y="8698"/>
                  </a:cubicBezTo>
                  <a:lnTo>
                    <a:pt x="7848" y="8690"/>
                  </a:lnTo>
                  <a:cubicBezTo>
                    <a:pt x="7849" y="8690"/>
                    <a:pt x="7850" y="8689"/>
                    <a:pt x="7851" y="8689"/>
                  </a:cubicBezTo>
                  <a:lnTo>
                    <a:pt x="7867" y="8685"/>
                  </a:lnTo>
                  <a:cubicBezTo>
                    <a:pt x="7868" y="8684"/>
                    <a:pt x="7870" y="8684"/>
                    <a:pt x="7871" y="8684"/>
                  </a:cubicBezTo>
                  <a:lnTo>
                    <a:pt x="7885" y="8682"/>
                  </a:lnTo>
                  <a:cubicBezTo>
                    <a:pt x="7888" y="8682"/>
                    <a:pt x="7891" y="8682"/>
                    <a:pt x="7894" y="8683"/>
                  </a:cubicBezTo>
                  <a:lnTo>
                    <a:pt x="7901" y="8685"/>
                  </a:lnTo>
                  <a:cubicBezTo>
                    <a:pt x="7904" y="8686"/>
                    <a:pt x="7907" y="8687"/>
                    <a:pt x="7909" y="8689"/>
                  </a:cubicBezTo>
                  <a:lnTo>
                    <a:pt x="7917" y="8694"/>
                  </a:lnTo>
                  <a:cubicBezTo>
                    <a:pt x="7918" y="8695"/>
                    <a:pt x="7920" y="8696"/>
                    <a:pt x="7921" y="8697"/>
                  </a:cubicBezTo>
                  <a:lnTo>
                    <a:pt x="7928" y="8706"/>
                  </a:lnTo>
                  <a:lnTo>
                    <a:pt x="7938" y="8719"/>
                  </a:lnTo>
                  <a:lnTo>
                    <a:pt x="7947" y="8732"/>
                  </a:lnTo>
                  <a:lnTo>
                    <a:pt x="7955" y="8746"/>
                  </a:lnTo>
                  <a:lnTo>
                    <a:pt x="7970" y="8773"/>
                  </a:lnTo>
                  <a:lnTo>
                    <a:pt x="7977" y="8786"/>
                  </a:lnTo>
                  <a:lnTo>
                    <a:pt x="7984" y="8796"/>
                  </a:lnTo>
                  <a:lnTo>
                    <a:pt x="7991" y="8803"/>
                  </a:lnTo>
                  <a:lnTo>
                    <a:pt x="7988" y="8800"/>
                  </a:lnTo>
                  <a:lnTo>
                    <a:pt x="7995" y="8807"/>
                  </a:lnTo>
                  <a:lnTo>
                    <a:pt x="7990" y="8803"/>
                  </a:lnTo>
                  <a:lnTo>
                    <a:pt x="7997" y="8806"/>
                  </a:lnTo>
                  <a:lnTo>
                    <a:pt x="7985" y="8804"/>
                  </a:lnTo>
                  <a:lnTo>
                    <a:pt x="7993" y="8804"/>
                  </a:lnTo>
                  <a:lnTo>
                    <a:pt x="7982" y="8808"/>
                  </a:lnTo>
                  <a:lnTo>
                    <a:pt x="7990" y="8802"/>
                  </a:lnTo>
                  <a:lnTo>
                    <a:pt x="7984" y="8808"/>
                  </a:lnTo>
                  <a:lnTo>
                    <a:pt x="7992" y="8797"/>
                  </a:lnTo>
                  <a:lnTo>
                    <a:pt x="7989" y="8801"/>
                  </a:lnTo>
                  <a:lnTo>
                    <a:pt x="7993" y="8793"/>
                  </a:lnTo>
                  <a:lnTo>
                    <a:pt x="7996" y="8786"/>
                  </a:lnTo>
                  <a:lnTo>
                    <a:pt x="8000" y="8775"/>
                  </a:lnTo>
                  <a:lnTo>
                    <a:pt x="8003" y="8762"/>
                  </a:lnTo>
                  <a:lnTo>
                    <a:pt x="8007" y="8748"/>
                  </a:lnTo>
                  <a:lnTo>
                    <a:pt x="8011" y="8731"/>
                  </a:lnTo>
                  <a:lnTo>
                    <a:pt x="8019" y="8695"/>
                  </a:lnTo>
                  <a:lnTo>
                    <a:pt x="8027" y="8654"/>
                  </a:lnTo>
                  <a:lnTo>
                    <a:pt x="8035" y="8609"/>
                  </a:lnTo>
                  <a:lnTo>
                    <a:pt x="8043" y="8564"/>
                  </a:lnTo>
                  <a:lnTo>
                    <a:pt x="8051" y="8517"/>
                  </a:lnTo>
                  <a:lnTo>
                    <a:pt x="8059" y="8471"/>
                  </a:lnTo>
                  <a:lnTo>
                    <a:pt x="8067" y="8428"/>
                  </a:lnTo>
                  <a:lnTo>
                    <a:pt x="8075" y="8387"/>
                  </a:lnTo>
                  <a:lnTo>
                    <a:pt x="8083" y="8351"/>
                  </a:lnTo>
                  <a:lnTo>
                    <a:pt x="8087" y="8334"/>
                  </a:lnTo>
                  <a:lnTo>
                    <a:pt x="8091" y="8319"/>
                  </a:lnTo>
                  <a:lnTo>
                    <a:pt x="8095" y="8306"/>
                  </a:lnTo>
                  <a:lnTo>
                    <a:pt x="8100" y="8294"/>
                  </a:lnTo>
                  <a:lnTo>
                    <a:pt x="8105" y="8284"/>
                  </a:lnTo>
                  <a:lnTo>
                    <a:pt x="8110" y="8276"/>
                  </a:lnTo>
                  <a:cubicBezTo>
                    <a:pt x="8111" y="8274"/>
                    <a:pt x="8112" y="8273"/>
                    <a:pt x="8113" y="8272"/>
                  </a:cubicBezTo>
                  <a:lnTo>
                    <a:pt x="8116" y="8268"/>
                  </a:lnTo>
                  <a:cubicBezTo>
                    <a:pt x="8119" y="8265"/>
                    <a:pt x="8123" y="8263"/>
                    <a:pt x="8127" y="8262"/>
                  </a:cubicBezTo>
                  <a:lnTo>
                    <a:pt x="8131" y="8260"/>
                  </a:lnTo>
                  <a:cubicBezTo>
                    <a:pt x="8135" y="8259"/>
                    <a:pt x="8140" y="8259"/>
                    <a:pt x="8145" y="8260"/>
                  </a:cubicBezTo>
                  <a:lnTo>
                    <a:pt x="8149" y="8262"/>
                  </a:lnTo>
                  <a:cubicBezTo>
                    <a:pt x="8153" y="8263"/>
                    <a:pt x="8156" y="8265"/>
                    <a:pt x="8159" y="8267"/>
                  </a:cubicBezTo>
                  <a:lnTo>
                    <a:pt x="8163" y="8271"/>
                  </a:lnTo>
                  <a:cubicBezTo>
                    <a:pt x="8164" y="8272"/>
                    <a:pt x="8165" y="8274"/>
                    <a:pt x="8166" y="8275"/>
                  </a:cubicBezTo>
                  <a:lnTo>
                    <a:pt x="8170" y="8281"/>
                  </a:lnTo>
                  <a:cubicBezTo>
                    <a:pt x="8170" y="8282"/>
                    <a:pt x="8171" y="8283"/>
                    <a:pt x="8171" y="8284"/>
                  </a:cubicBezTo>
                  <a:lnTo>
                    <a:pt x="8175" y="8292"/>
                  </a:lnTo>
                  <a:lnTo>
                    <a:pt x="8180" y="8304"/>
                  </a:lnTo>
                  <a:lnTo>
                    <a:pt x="8184" y="8317"/>
                  </a:lnTo>
                  <a:lnTo>
                    <a:pt x="8188" y="8332"/>
                  </a:lnTo>
                  <a:lnTo>
                    <a:pt x="8192" y="8348"/>
                  </a:lnTo>
                  <a:lnTo>
                    <a:pt x="8200" y="8383"/>
                  </a:lnTo>
                  <a:lnTo>
                    <a:pt x="8208" y="8423"/>
                  </a:lnTo>
                  <a:lnTo>
                    <a:pt x="8216" y="8465"/>
                  </a:lnTo>
                  <a:lnTo>
                    <a:pt x="8223" y="8511"/>
                  </a:lnTo>
                  <a:lnTo>
                    <a:pt x="8238" y="8602"/>
                  </a:lnTo>
                  <a:lnTo>
                    <a:pt x="8246" y="8646"/>
                  </a:lnTo>
                  <a:lnTo>
                    <a:pt x="8254" y="8688"/>
                  </a:lnTo>
                  <a:lnTo>
                    <a:pt x="8261" y="8726"/>
                  </a:lnTo>
                  <a:lnTo>
                    <a:pt x="8269" y="8759"/>
                  </a:lnTo>
                  <a:lnTo>
                    <a:pt x="8272" y="8772"/>
                  </a:lnTo>
                  <a:lnTo>
                    <a:pt x="8276" y="8784"/>
                  </a:lnTo>
                  <a:lnTo>
                    <a:pt x="8280" y="8795"/>
                  </a:lnTo>
                  <a:lnTo>
                    <a:pt x="8283" y="8802"/>
                  </a:lnTo>
                  <a:lnTo>
                    <a:pt x="8287" y="8809"/>
                  </a:lnTo>
                  <a:lnTo>
                    <a:pt x="8283" y="8804"/>
                  </a:lnTo>
                  <a:lnTo>
                    <a:pt x="8290" y="8810"/>
                  </a:lnTo>
                  <a:lnTo>
                    <a:pt x="8285" y="8806"/>
                  </a:lnTo>
                  <a:lnTo>
                    <a:pt x="8292" y="8810"/>
                  </a:lnTo>
                  <a:lnTo>
                    <a:pt x="8285" y="8808"/>
                  </a:lnTo>
                  <a:lnTo>
                    <a:pt x="8293" y="8809"/>
                  </a:lnTo>
                  <a:lnTo>
                    <a:pt x="8288" y="8809"/>
                  </a:lnTo>
                  <a:lnTo>
                    <a:pt x="8296" y="8809"/>
                  </a:lnTo>
                  <a:lnTo>
                    <a:pt x="8302" y="8808"/>
                  </a:lnTo>
                  <a:lnTo>
                    <a:pt x="8298" y="8808"/>
                  </a:lnTo>
                  <a:lnTo>
                    <a:pt x="8317" y="8802"/>
                  </a:lnTo>
                  <a:lnTo>
                    <a:pt x="8333" y="8795"/>
                  </a:lnTo>
                  <a:lnTo>
                    <a:pt x="8352" y="8788"/>
                  </a:lnTo>
                  <a:lnTo>
                    <a:pt x="8363" y="8785"/>
                  </a:lnTo>
                  <a:cubicBezTo>
                    <a:pt x="8364" y="8785"/>
                    <a:pt x="8365" y="8785"/>
                    <a:pt x="8366" y="8785"/>
                  </a:cubicBezTo>
                  <a:lnTo>
                    <a:pt x="8374" y="8784"/>
                  </a:lnTo>
                  <a:cubicBezTo>
                    <a:pt x="8376" y="8784"/>
                    <a:pt x="8378" y="8784"/>
                    <a:pt x="8380" y="8784"/>
                  </a:cubicBezTo>
                  <a:lnTo>
                    <a:pt x="8386" y="8785"/>
                  </a:lnTo>
                  <a:cubicBezTo>
                    <a:pt x="8389" y="8785"/>
                    <a:pt x="8392" y="8786"/>
                    <a:pt x="8394" y="8788"/>
                  </a:cubicBezTo>
                  <a:lnTo>
                    <a:pt x="8400" y="8791"/>
                  </a:lnTo>
                  <a:cubicBezTo>
                    <a:pt x="8402" y="8792"/>
                    <a:pt x="8404" y="8794"/>
                    <a:pt x="8406" y="8796"/>
                  </a:cubicBezTo>
                  <a:lnTo>
                    <a:pt x="8414" y="8804"/>
                  </a:lnTo>
                  <a:cubicBezTo>
                    <a:pt x="8415" y="8805"/>
                    <a:pt x="8415" y="8806"/>
                    <a:pt x="8416" y="8807"/>
                  </a:cubicBezTo>
                  <a:lnTo>
                    <a:pt x="8424" y="8818"/>
                  </a:lnTo>
                  <a:lnTo>
                    <a:pt x="8433" y="8834"/>
                  </a:lnTo>
                  <a:lnTo>
                    <a:pt x="8442" y="8852"/>
                  </a:lnTo>
                  <a:lnTo>
                    <a:pt x="8450" y="8870"/>
                  </a:lnTo>
                  <a:lnTo>
                    <a:pt x="8458" y="8890"/>
                  </a:lnTo>
                  <a:lnTo>
                    <a:pt x="8474" y="8928"/>
                  </a:lnTo>
                  <a:lnTo>
                    <a:pt x="8482" y="8947"/>
                  </a:lnTo>
                  <a:lnTo>
                    <a:pt x="8490" y="8964"/>
                  </a:lnTo>
                  <a:lnTo>
                    <a:pt x="8497" y="8978"/>
                  </a:lnTo>
                  <a:lnTo>
                    <a:pt x="8505" y="8990"/>
                  </a:lnTo>
                  <a:lnTo>
                    <a:pt x="8511" y="8999"/>
                  </a:lnTo>
                  <a:lnTo>
                    <a:pt x="8509" y="8996"/>
                  </a:lnTo>
                  <a:lnTo>
                    <a:pt x="8516" y="9004"/>
                  </a:lnTo>
                  <a:lnTo>
                    <a:pt x="8509" y="8999"/>
                  </a:lnTo>
                  <a:lnTo>
                    <a:pt x="8517" y="9002"/>
                  </a:lnTo>
                  <a:lnTo>
                    <a:pt x="8505" y="9001"/>
                  </a:lnTo>
                  <a:lnTo>
                    <a:pt x="8512" y="9000"/>
                  </a:lnTo>
                  <a:lnTo>
                    <a:pt x="8502" y="9004"/>
                  </a:lnTo>
                  <a:lnTo>
                    <a:pt x="8510" y="8998"/>
                  </a:lnTo>
                  <a:lnTo>
                    <a:pt x="8505" y="9002"/>
                  </a:lnTo>
                  <a:lnTo>
                    <a:pt x="8513" y="8994"/>
                  </a:lnTo>
                  <a:lnTo>
                    <a:pt x="8511" y="8996"/>
                  </a:lnTo>
                  <a:lnTo>
                    <a:pt x="8519" y="8985"/>
                  </a:lnTo>
                  <a:lnTo>
                    <a:pt x="8525" y="8973"/>
                  </a:lnTo>
                  <a:lnTo>
                    <a:pt x="8532" y="8957"/>
                  </a:lnTo>
                  <a:lnTo>
                    <a:pt x="8539" y="8939"/>
                  </a:lnTo>
                  <a:lnTo>
                    <a:pt x="8547" y="8919"/>
                  </a:lnTo>
                  <a:lnTo>
                    <a:pt x="8554" y="8897"/>
                  </a:lnTo>
                  <a:lnTo>
                    <a:pt x="8569" y="8849"/>
                  </a:lnTo>
                  <a:lnTo>
                    <a:pt x="8584" y="8798"/>
                  </a:lnTo>
                  <a:lnTo>
                    <a:pt x="8600" y="8747"/>
                  </a:lnTo>
                  <a:lnTo>
                    <a:pt x="8616" y="8699"/>
                  </a:lnTo>
                  <a:lnTo>
                    <a:pt x="8623" y="8674"/>
                  </a:lnTo>
                  <a:lnTo>
                    <a:pt x="8631" y="8647"/>
                  </a:lnTo>
                  <a:lnTo>
                    <a:pt x="8639" y="8618"/>
                  </a:lnTo>
                  <a:lnTo>
                    <a:pt x="8647" y="8587"/>
                  </a:lnTo>
                  <a:lnTo>
                    <a:pt x="8663" y="8522"/>
                  </a:lnTo>
                  <a:lnTo>
                    <a:pt x="8679" y="8456"/>
                  </a:lnTo>
                  <a:lnTo>
                    <a:pt x="8687" y="8424"/>
                  </a:lnTo>
                  <a:lnTo>
                    <a:pt x="8695" y="8394"/>
                  </a:lnTo>
                  <a:lnTo>
                    <a:pt x="8703" y="8365"/>
                  </a:lnTo>
                  <a:lnTo>
                    <a:pt x="8711" y="8339"/>
                  </a:lnTo>
                  <a:lnTo>
                    <a:pt x="8719" y="8317"/>
                  </a:lnTo>
                  <a:lnTo>
                    <a:pt x="8728" y="8297"/>
                  </a:lnTo>
                  <a:lnTo>
                    <a:pt x="8737" y="8281"/>
                  </a:lnTo>
                  <a:cubicBezTo>
                    <a:pt x="8738" y="8279"/>
                    <a:pt x="8739" y="8278"/>
                    <a:pt x="8740" y="8277"/>
                  </a:cubicBezTo>
                  <a:lnTo>
                    <a:pt x="8747" y="8268"/>
                  </a:lnTo>
                  <a:cubicBezTo>
                    <a:pt x="8749" y="8266"/>
                    <a:pt x="8752" y="8264"/>
                    <a:pt x="8754" y="8262"/>
                  </a:cubicBezTo>
                  <a:lnTo>
                    <a:pt x="8762" y="8258"/>
                  </a:lnTo>
                  <a:cubicBezTo>
                    <a:pt x="8766" y="8256"/>
                    <a:pt x="8770" y="8255"/>
                    <a:pt x="8774" y="8255"/>
                  </a:cubicBezTo>
                  <a:lnTo>
                    <a:pt x="8782" y="8255"/>
                  </a:lnTo>
                  <a:cubicBezTo>
                    <a:pt x="8786" y="8255"/>
                    <a:pt x="8790" y="8256"/>
                    <a:pt x="8793" y="8258"/>
                  </a:cubicBezTo>
                  <a:lnTo>
                    <a:pt x="8801" y="8263"/>
                  </a:lnTo>
                  <a:cubicBezTo>
                    <a:pt x="8803" y="8264"/>
                    <a:pt x="8805" y="8265"/>
                    <a:pt x="8806" y="8267"/>
                  </a:cubicBezTo>
                  <a:lnTo>
                    <a:pt x="8814" y="8275"/>
                  </a:lnTo>
                  <a:cubicBezTo>
                    <a:pt x="8815" y="8276"/>
                    <a:pt x="8815" y="8277"/>
                    <a:pt x="8816" y="8278"/>
                  </a:cubicBezTo>
                  <a:lnTo>
                    <a:pt x="8824" y="8289"/>
                  </a:lnTo>
                  <a:lnTo>
                    <a:pt x="8833" y="8304"/>
                  </a:lnTo>
                  <a:lnTo>
                    <a:pt x="8841" y="8321"/>
                  </a:lnTo>
                  <a:lnTo>
                    <a:pt x="8849" y="8340"/>
                  </a:lnTo>
                  <a:lnTo>
                    <a:pt x="8865" y="8379"/>
                  </a:lnTo>
                  <a:lnTo>
                    <a:pt x="8880" y="8418"/>
                  </a:lnTo>
                  <a:lnTo>
                    <a:pt x="8888" y="8437"/>
                  </a:lnTo>
                  <a:lnTo>
                    <a:pt x="8895" y="8454"/>
                  </a:lnTo>
                  <a:lnTo>
                    <a:pt x="8903" y="8470"/>
                  </a:lnTo>
                  <a:lnTo>
                    <a:pt x="8910" y="8483"/>
                  </a:lnTo>
                  <a:lnTo>
                    <a:pt x="8925" y="8511"/>
                  </a:lnTo>
                  <a:lnTo>
                    <a:pt x="8941" y="8541"/>
                  </a:lnTo>
                  <a:lnTo>
                    <a:pt x="8958" y="8572"/>
                  </a:lnTo>
                  <a:lnTo>
                    <a:pt x="8973" y="8603"/>
                  </a:lnTo>
                  <a:lnTo>
                    <a:pt x="8989" y="8631"/>
                  </a:lnTo>
                  <a:lnTo>
                    <a:pt x="9004" y="8656"/>
                  </a:lnTo>
                  <a:lnTo>
                    <a:pt x="9019" y="8676"/>
                  </a:lnTo>
                  <a:lnTo>
                    <a:pt x="9026" y="8683"/>
                  </a:lnTo>
                  <a:lnTo>
                    <a:pt x="9032" y="8689"/>
                  </a:lnTo>
                  <a:lnTo>
                    <a:pt x="9046" y="8698"/>
                  </a:lnTo>
                  <a:lnTo>
                    <a:pt x="9043" y="8696"/>
                  </a:lnTo>
                  <a:lnTo>
                    <a:pt x="9059" y="8705"/>
                  </a:lnTo>
                  <a:lnTo>
                    <a:pt x="9055" y="8703"/>
                  </a:lnTo>
                  <a:lnTo>
                    <a:pt x="9071" y="8708"/>
                  </a:lnTo>
                  <a:lnTo>
                    <a:pt x="9067" y="8707"/>
                  </a:lnTo>
                  <a:lnTo>
                    <a:pt x="9083" y="8709"/>
                  </a:lnTo>
                  <a:lnTo>
                    <a:pt x="9078" y="8709"/>
                  </a:lnTo>
                  <a:lnTo>
                    <a:pt x="9094" y="8707"/>
                  </a:lnTo>
                  <a:lnTo>
                    <a:pt x="9089" y="8708"/>
                  </a:lnTo>
                  <a:lnTo>
                    <a:pt x="9105" y="8703"/>
                  </a:lnTo>
                  <a:lnTo>
                    <a:pt x="9101" y="8705"/>
                  </a:lnTo>
                  <a:lnTo>
                    <a:pt x="9117" y="8696"/>
                  </a:lnTo>
                  <a:lnTo>
                    <a:pt x="9113" y="8699"/>
                  </a:lnTo>
                  <a:lnTo>
                    <a:pt x="9129" y="8687"/>
                  </a:lnTo>
                  <a:lnTo>
                    <a:pt x="9133" y="8682"/>
                  </a:lnTo>
                  <a:lnTo>
                    <a:pt x="9139" y="8675"/>
                  </a:lnTo>
                  <a:lnTo>
                    <a:pt x="9152" y="8655"/>
                  </a:lnTo>
                  <a:lnTo>
                    <a:pt x="9165" y="8631"/>
                  </a:lnTo>
                  <a:lnTo>
                    <a:pt x="9179" y="8603"/>
                  </a:lnTo>
                  <a:lnTo>
                    <a:pt x="9193" y="8573"/>
                  </a:lnTo>
                  <a:lnTo>
                    <a:pt x="9207" y="8543"/>
                  </a:lnTo>
                  <a:lnTo>
                    <a:pt x="9221" y="8512"/>
                  </a:lnTo>
                  <a:lnTo>
                    <a:pt x="9237" y="8483"/>
                  </a:lnTo>
                  <a:lnTo>
                    <a:pt x="9252" y="8455"/>
                  </a:lnTo>
                  <a:lnTo>
                    <a:pt x="9268" y="8426"/>
                  </a:lnTo>
                  <a:lnTo>
                    <a:pt x="9283" y="8395"/>
                  </a:lnTo>
                  <a:lnTo>
                    <a:pt x="9300" y="8364"/>
                  </a:lnTo>
                  <a:lnTo>
                    <a:pt x="9316" y="8335"/>
                  </a:lnTo>
                  <a:lnTo>
                    <a:pt x="9333" y="8308"/>
                  </a:lnTo>
                  <a:lnTo>
                    <a:pt x="9350" y="8285"/>
                  </a:lnTo>
                  <a:lnTo>
                    <a:pt x="9360" y="8275"/>
                  </a:lnTo>
                  <a:lnTo>
                    <a:pt x="9368" y="8266"/>
                  </a:lnTo>
                  <a:cubicBezTo>
                    <a:pt x="9369" y="8265"/>
                    <a:pt x="9370" y="8264"/>
                    <a:pt x="9371" y="8264"/>
                  </a:cubicBezTo>
                  <a:lnTo>
                    <a:pt x="9379" y="8258"/>
                  </a:lnTo>
                  <a:cubicBezTo>
                    <a:pt x="9380" y="8257"/>
                    <a:pt x="9382" y="8256"/>
                    <a:pt x="9383" y="8256"/>
                  </a:cubicBezTo>
                  <a:lnTo>
                    <a:pt x="9391" y="8252"/>
                  </a:lnTo>
                  <a:cubicBezTo>
                    <a:pt x="9393" y="8252"/>
                    <a:pt x="9395" y="8251"/>
                    <a:pt x="9397" y="8251"/>
                  </a:cubicBezTo>
                  <a:lnTo>
                    <a:pt x="9404" y="8250"/>
                  </a:lnTo>
                  <a:cubicBezTo>
                    <a:pt x="9406" y="8249"/>
                    <a:pt x="9407" y="8249"/>
                    <a:pt x="9408" y="8249"/>
                  </a:cubicBezTo>
                  <a:lnTo>
                    <a:pt x="9416" y="8249"/>
                  </a:lnTo>
                  <a:cubicBezTo>
                    <a:pt x="9418" y="8249"/>
                    <a:pt x="9420" y="8249"/>
                    <a:pt x="9422" y="8250"/>
                  </a:cubicBezTo>
                  <a:lnTo>
                    <a:pt x="9437" y="8254"/>
                  </a:lnTo>
                  <a:cubicBezTo>
                    <a:pt x="9438" y="8254"/>
                    <a:pt x="9439" y="8254"/>
                    <a:pt x="9440" y="8255"/>
                  </a:cubicBezTo>
                  <a:lnTo>
                    <a:pt x="9456" y="8261"/>
                  </a:lnTo>
                  <a:lnTo>
                    <a:pt x="9471" y="8267"/>
                  </a:lnTo>
                  <a:lnTo>
                    <a:pt x="9467" y="8266"/>
                  </a:lnTo>
                  <a:lnTo>
                    <a:pt x="9483" y="8270"/>
                  </a:lnTo>
                  <a:lnTo>
                    <a:pt x="9477" y="8269"/>
                  </a:lnTo>
                  <a:lnTo>
                    <a:pt x="9485" y="8269"/>
                  </a:lnTo>
                  <a:lnTo>
                    <a:pt x="9481" y="8270"/>
                  </a:lnTo>
                  <a:lnTo>
                    <a:pt x="9489" y="8268"/>
                  </a:lnTo>
                  <a:lnTo>
                    <a:pt x="9483" y="8270"/>
                  </a:lnTo>
                  <a:lnTo>
                    <a:pt x="9491" y="8267"/>
                  </a:lnTo>
                  <a:lnTo>
                    <a:pt x="9486" y="8269"/>
                  </a:lnTo>
                  <a:lnTo>
                    <a:pt x="9494" y="8264"/>
                  </a:lnTo>
                  <a:lnTo>
                    <a:pt x="9490" y="8268"/>
                  </a:lnTo>
                  <a:lnTo>
                    <a:pt x="9498" y="8259"/>
                  </a:lnTo>
                  <a:lnTo>
                    <a:pt x="9495" y="8262"/>
                  </a:lnTo>
                  <a:lnTo>
                    <a:pt x="9503" y="8249"/>
                  </a:lnTo>
                  <a:lnTo>
                    <a:pt x="9510" y="8234"/>
                  </a:lnTo>
                  <a:lnTo>
                    <a:pt x="9518" y="8216"/>
                  </a:lnTo>
                  <a:lnTo>
                    <a:pt x="9525" y="8196"/>
                  </a:lnTo>
                  <a:lnTo>
                    <a:pt x="9533" y="8174"/>
                  </a:lnTo>
                  <a:lnTo>
                    <a:pt x="9549" y="8129"/>
                  </a:lnTo>
                  <a:lnTo>
                    <a:pt x="9557" y="8108"/>
                  </a:lnTo>
                  <a:lnTo>
                    <a:pt x="9566" y="8089"/>
                  </a:lnTo>
                  <a:lnTo>
                    <a:pt x="9574" y="8072"/>
                  </a:lnTo>
                  <a:lnTo>
                    <a:pt x="9584" y="8057"/>
                  </a:lnTo>
                  <a:cubicBezTo>
                    <a:pt x="9584" y="8056"/>
                    <a:pt x="9585" y="8054"/>
                    <a:pt x="9586" y="8053"/>
                  </a:cubicBezTo>
                  <a:lnTo>
                    <a:pt x="9594" y="8045"/>
                  </a:lnTo>
                  <a:cubicBezTo>
                    <a:pt x="9597" y="8043"/>
                    <a:pt x="9600" y="8040"/>
                    <a:pt x="9604" y="8039"/>
                  </a:cubicBezTo>
                  <a:lnTo>
                    <a:pt x="9612" y="8037"/>
                  </a:lnTo>
                  <a:cubicBezTo>
                    <a:pt x="9615" y="8035"/>
                    <a:pt x="9619" y="8035"/>
                    <a:pt x="9622" y="8035"/>
                  </a:cubicBezTo>
                  <a:lnTo>
                    <a:pt x="9626" y="8036"/>
                  </a:lnTo>
                  <a:cubicBezTo>
                    <a:pt x="9630" y="8036"/>
                    <a:pt x="9633" y="8037"/>
                    <a:pt x="9635" y="8039"/>
                  </a:cubicBezTo>
                  <a:lnTo>
                    <a:pt x="9639" y="8041"/>
                  </a:lnTo>
                  <a:cubicBezTo>
                    <a:pt x="9641" y="8042"/>
                    <a:pt x="9643" y="8044"/>
                    <a:pt x="9645" y="8046"/>
                  </a:cubicBezTo>
                  <a:lnTo>
                    <a:pt x="9649" y="8050"/>
                  </a:lnTo>
                  <a:cubicBezTo>
                    <a:pt x="9650" y="8050"/>
                    <a:pt x="9650" y="8051"/>
                    <a:pt x="9651" y="8052"/>
                  </a:cubicBezTo>
                  <a:lnTo>
                    <a:pt x="9655" y="8058"/>
                  </a:lnTo>
                  <a:lnTo>
                    <a:pt x="9661" y="8068"/>
                  </a:lnTo>
                  <a:lnTo>
                    <a:pt x="9665" y="8081"/>
                  </a:lnTo>
                  <a:lnTo>
                    <a:pt x="9670" y="8094"/>
                  </a:lnTo>
                  <a:lnTo>
                    <a:pt x="9674" y="8109"/>
                  </a:lnTo>
                  <a:lnTo>
                    <a:pt x="9678" y="8124"/>
                  </a:lnTo>
                  <a:lnTo>
                    <a:pt x="9682" y="8142"/>
                  </a:lnTo>
                  <a:lnTo>
                    <a:pt x="9690" y="8181"/>
                  </a:lnTo>
                  <a:lnTo>
                    <a:pt x="9697" y="8225"/>
                  </a:lnTo>
                  <a:lnTo>
                    <a:pt x="9705" y="8272"/>
                  </a:lnTo>
                  <a:lnTo>
                    <a:pt x="9713" y="8321"/>
                  </a:lnTo>
                  <a:lnTo>
                    <a:pt x="9720" y="8372"/>
                  </a:lnTo>
                  <a:lnTo>
                    <a:pt x="9728" y="8423"/>
                  </a:lnTo>
                  <a:lnTo>
                    <a:pt x="9736" y="8474"/>
                  </a:lnTo>
                  <a:lnTo>
                    <a:pt x="9743" y="8523"/>
                  </a:lnTo>
                  <a:lnTo>
                    <a:pt x="9751" y="8569"/>
                  </a:lnTo>
                  <a:lnTo>
                    <a:pt x="9759" y="8610"/>
                  </a:lnTo>
                  <a:lnTo>
                    <a:pt x="9762" y="8629"/>
                  </a:lnTo>
                  <a:lnTo>
                    <a:pt x="9766" y="8646"/>
                  </a:lnTo>
                  <a:lnTo>
                    <a:pt x="9770" y="8662"/>
                  </a:lnTo>
                  <a:lnTo>
                    <a:pt x="9774" y="8676"/>
                  </a:lnTo>
                  <a:lnTo>
                    <a:pt x="9777" y="8688"/>
                  </a:lnTo>
                  <a:lnTo>
                    <a:pt x="9781" y="8698"/>
                  </a:lnTo>
                  <a:lnTo>
                    <a:pt x="9784" y="8705"/>
                  </a:lnTo>
                  <a:lnTo>
                    <a:pt x="9781" y="8700"/>
                  </a:lnTo>
                  <a:lnTo>
                    <a:pt x="9787" y="8707"/>
                  </a:lnTo>
                  <a:lnTo>
                    <a:pt x="9782" y="8702"/>
                  </a:lnTo>
                  <a:lnTo>
                    <a:pt x="9789" y="8707"/>
                  </a:lnTo>
                  <a:lnTo>
                    <a:pt x="9784" y="8704"/>
                  </a:lnTo>
                  <a:lnTo>
                    <a:pt x="9792" y="8707"/>
                  </a:lnTo>
                  <a:lnTo>
                    <a:pt x="9787" y="8706"/>
                  </a:lnTo>
                  <a:lnTo>
                    <a:pt x="9796" y="8707"/>
                  </a:lnTo>
                  <a:lnTo>
                    <a:pt x="9791" y="8707"/>
                  </a:lnTo>
                  <a:lnTo>
                    <a:pt x="9800" y="8706"/>
                  </a:lnTo>
                  <a:lnTo>
                    <a:pt x="9816" y="8701"/>
                  </a:lnTo>
                  <a:lnTo>
                    <a:pt x="9833" y="8695"/>
                  </a:lnTo>
                  <a:lnTo>
                    <a:pt x="9850" y="8688"/>
                  </a:lnTo>
                  <a:lnTo>
                    <a:pt x="9867" y="8683"/>
                  </a:lnTo>
                  <a:cubicBezTo>
                    <a:pt x="9869" y="8682"/>
                    <a:pt x="9871" y="8682"/>
                    <a:pt x="9872" y="8682"/>
                  </a:cubicBezTo>
                  <a:lnTo>
                    <a:pt x="9879" y="8681"/>
                  </a:lnTo>
                  <a:cubicBezTo>
                    <a:pt x="9881" y="8681"/>
                    <a:pt x="9883" y="8681"/>
                    <a:pt x="9885" y="8682"/>
                  </a:cubicBezTo>
                  <a:lnTo>
                    <a:pt x="9890" y="8683"/>
                  </a:lnTo>
                  <a:cubicBezTo>
                    <a:pt x="9893" y="8683"/>
                    <a:pt x="9895" y="8684"/>
                    <a:pt x="9897" y="8685"/>
                  </a:cubicBezTo>
                  <a:lnTo>
                    <a:pt x="9913" y="8694"/>
                  </a:lnTo>
                  <a:cubicBezTo>
                    <a:pt x="9914" y="8695"/>
                    <a:pt x="9915" y="8695"/>
                    <a:pt x="9917" y="8696"/>
                  </a:cubicBezTo>
                  <a:lnTo>
                    <a:pt x="9932" y="8709"/>
                  </a:lnTo>
                  <a:lnTo>
                    <a:pt x="9950" y="8725"/>
                  </a:lnTo>
                  <a:lnTo>
                    <a:pt x="9966" y="8742"/>
                  </a:lnTo>
                  <a:lnTo>
                    <a:pt x="9982" y="8758"/>
                  </a:lnTo>
                  <a:lnTo>
                    <a:pt x="9998" y="8773"/>
                  </a:lnTo>
                  <a:lnTo>
                    <a:pt x="10012" y="8784"/>
                  </a:lnTo>
                  <a:lnTo>
                    <a:pt x="10009" y="8782"/>
                  </a:lnTo>
                  <a:lnTo>
                    <a:pt x="10025" y="8791"/>
                  </a:lnTo>
                  <a:lnTo>
                    <a:pt x="10052" y="8802"/>
                  </a:lnTo>
                  <a:lnTo>
                    <a:pt x="10066" y="8806"/>
                  </a:lnTo>
                  <a:lnTo>
                    <a:pt x="10078" y="8808"/>
                  </a:lnTo>
                  <a:lnTo>
                    <a:pt x="10075" y="8808"/>
                  </a:lnTo>
                  <a:lnTo>
                    <a:pt x="10090" y="8808"/>
                  </a:lnTo>
                  <a:lnTo>
                    <a:pt x="10085" y="8808"/>
                  </a:lnTo>
                  <a:lnTo>
                    <a:pt x="10100" y="8806"/>
                  </a:lnTo>
                  <a:lnTo>
                    <a:pt x="10095" y="8807"/>
                  </a:lnTo>
                  <a:lnTo>
                    <a:pt x="10111" y="8801"/>
                  </a:lnTo>
                  <a:lnTo>
                    <a:pt x="10107" y="8803"/>
                  </a:lnTo>
                  <a:lnTo>
                    <a:pt x="10122" y="8792"/>
                  </a:lnTo>
                  <a:lnTo>
                    <a:pt x="10118" y="8796"/>
                  </a:lnTo>
                  <a:lnTo>
                    <a:pt x="10126" y="8787"/>
                  </a:lnTo>
                  <a:lnTo>
                    <a:pt x="10132" y="8779"/>
                  </a:lnTo>
                  <a:lnTo>
                    <a:pt x="10139" y="8767"/>
                  </a:lnTo>
                  <a:lnTo>
                    <a:pt x="10146" y="8753"/>
                  </a:lnTo>
                  <a:lnTo>
                    <a:pt x="10161" y="8719"/>
                  </a:lnTo>
                  <a:lnTo>
                    <a:pt x="10177" y="8683"/>
                  </a:lnTo>
                  <a:lnTo>
                    <a:pt x="10193" y="8648"/>
                  </a:lnTo>
                  <a:lnTo>
                    <a:pt x="10202" y="8631"/>
                  </a:lnTo>
                  <a:lnTo>
                    <a:pt x="10210" y="8617"/>
                  </a:lnTo>
                  <a:lnTo>
                    <a:pt x="10220" y="8603"/>
                  </a:lnTo>
                  <a:lnTo>
                    <a:pt x="10229" y="8592"/>
                  </a:lnTo>
                  <a:cubicBezTo>
                    <a:pt x="10230" y="8591"/>
                    <a:pt x="10232" y="8590"/>
                    <a:pt x="10233" y="8589"/>
                  </a:cubicBezTo>
                  <a:lnTo>
                    <a:pt x="10241" y="8583"/>
                  </a:lnTo>
                  <a:cubicBezTo>
                    <a:pt x="10243" y="8581"/>
                    <a:pt x="10246" y="8580"/>
                    <a:pt x="10249" y="8579"/>
                  </a:cubicBezTo>
                  <a:lnTo>
                    <a:pt x="10257" y="8577"/>
                  </a:lnTo>
                  <a:cubicBezTo>
                    <a:pt x="10260" y="8576"/>
                    <a:pt x="10264" y="8576"/>
                    <a:pt x="10268" y="8577"/>
                  </a:cubicBezTo>
                  <a:lnTo>
                    <a:pt x="10276" y="8579"/>
                  </a:lnTo>
                  <a:cubicBezTo>
                    <a:pt x="10279" y="8579"/>
                    <a:pt x="10281" y="8581"/>
                    <a:pt x="10284" y="8582"/>
                  </a:cubicBezTo>
                  <a:lnTo>
                    <a:pt x="10292" y="8588"/>
                  </a:lnTo>
                  <a:cubicBezTo>
                    <a:pt x="10293" y="8589"/>
                    <a:pt x="10294" y="8590"/>
                    <a:pt x="10295" y="8591"/>
                  </a:cubicBezTo>
                  <a:lnTo>
                    <a:pt x="10303" y="8599"/>
                  </a:lnTo>
                  <a:lnTo>
                    <a:pt x="10313" y="8612"/>
                  </a:lnTo>
                  <a:lnTo>
                    <a:pt x="10322" y="8627"/>
                  </a:lnTo>
                  <a:lnTo>
                    <a:pt x="10330" y="8642"/>
                  </a:lnTo>
                  <a:lnTo>
                    <a:pt x="10346" y="8676"/>
                  </a:lnTo>
                  <a:lnTo>
                    <a:pt x="10362" y="8712"/>
                  </a:lnTo>
                  <a:lnTo>
                    <a:pt x="10377" y="8747"/>
                  </a:lnTo>
                  <a:lnTo>
                    <a:pt x="10384" y="8762"/>
                  </a:lnTo>
                  <a:lnTo>
                    <a:pt x="10392" y="8777"/>
                  </a:lnTo>
                  <a:lnTo>
                    <a:pt x="10399" y="8789"/>
                  </a:lnTo>
                  <a:lnTo>
                    <a:pt x="10406" y="8798"/>
                  </a:lnTo>
                  <a:lnTo>
                    <a:pt x="10420" y="8813"/>
                  </a:lnTo>
                  <a:lnTo>
                    <a:pt x="10433" y="8825"/>
                  </a:lnTo>
                  <a:lnTo>
                    <a:pt x="10447" y="8835"/>
                  </a:lnTo>
                  <a:lnTo>
                    <a:pt x="10462" y="8844"/>
                  </a:lnTo>
                  <a:lnTo>
                    <a:pt x="10478" y="8855"/>
                  </a:lnTo>
                  <a:lnTo>
                    <a:pt x="10495" y="8867"/>
                  </a:lnTo>
                  <a:lnTo>
                    <a:pt x="10513" y="8882"/>
                  </a:lnTo>
                  <a:lnTo>
                    <a:pt x="10531" y="8902"/>
                  </a:lnTo>
                  <a:lnTo>
                    <a:pt x="10564" y="8943"/>
                  </a:lnTo>
                  <a:lnTo>
                    <a:pt x="10581" y="8966"/>
                  </a:lnTo>
                  <a:lnTo>
                    <a:pt x="10597" y="8990"/>
                  </a:lnTo>
                  <a:lnTo>
                    <a:pt x="10614" y="9017"/>
                  </a:lnTo>
                  <a:lnTo>
                    <a:pt x="10630" y="9048"/>
                  </a:lnTo>
                  <a:lnTo>
                    <a:pt x="10647" y="9082"/>
                  </a:lnTo>
                  <a:lnTo>
                    <a:pt x="10662" y="9120"/>
                  </a:lnTo>
                  <a:lnTo>
                    <a:pt x="10670" y="9144"/>
                  </a:lnTo>
                  <a:lnTo>
                    <a:pt x="10678" y="9172"/>
                  </a:lnTo>
                  <a:lnTo>
                    <a:pt x="10686" y="9203"/>
                  </a:lnTo>
                  <a:lnTo>
                    <a:pt x="10693" y="9237"/>
                  </a:lnTo>
                  <a:lnTo>
                    <a:pt x="10700" y="9273"/>
                  </a:lnTo>
                  <a:lnTo>
                    <a:pt x="10707" y="9310"/>
                  </a:lnTo>
                  <a:lnTo>
                    <a:pt x="10721" y="9382"/>
                  </a:lnTo>
                  <a:lnTo>
                    <a:pt x="10728" y="9417"/>
                  </a:lnTo>
                  <a:lnTo>
                    <a:pt x="10735" y="9449"/>
                  </a:lnTo>
                  <a:lnTo>
                    <a:pt x="10742" y="9477"/>
                  </a:lnTo>
                  <a:lnTo>
                    <a:pt x="10749" y="9502"/>
                  </a:lnTo>
                  <a:lnTo>
                    <a:pt x="10756" y="9521"/>
                  </a:lnTo>
                  <a:lnTo>
                    <a:pt x="10759" y="9528"/>
                  </a:lnTo>
                  <a:lnTo>
                    <a:pt x="10761" y="9531"/>
                  </a:lnTo>
                  <a:lnTo>
                    <a:pt x="10763" y="9535"/>
                  </a:lnTo>
                  <a:lnTo>
                    <a:pt x="10759" y="9530"/>
                  </a:lnTo>
                  <a:lnTo>
                    <a:pt x="10762" y="9533"/>
                  </a:lnTo>
                  <a:lnTo>
                    <a:pt x="10756" y="9529"/>
                  </a:lnTo>
                  <a:lnTo>
                    <a:pt x="10760" y="9531"/>
                  </a:lnTo>
                  <a:lnTo>
                    <a:pt x="10747" y="9529"/>
                  </a:lnTo>
                  <a:lnTo>
                    <a:pt x="10750" y="9529"/>
                  </a:lnTo>
                  <a:lnTo>
                    <a:pt x="10742" y="9532"/>
                  </a:lnTo>
                  <a:lnTo>
                    <a:pt x="10745" y="9530"/>
                  </a:lnTo>
                  <a:lnTo>
                    <a:pt x="10741" y="9534"/>
                  </a:lnTo>
                  <a:lnTo>
                    <a:pt x="10745" y="9529"/>
                  </a:lnTo>
                  <a:lnTo>
                    <a:pt x="10742" y="9533"/>
                  </a:lnTo>
                  <a:lnTo>
                    <a:pt x="10746" y="9527"/>
                  </a:lnTo>
                  <a:lnTo>
                    <a:pt x="10749" y="9520"/>
                  </a:lnTo>
                  <a:lnTo>
                    <a:pt x="10752" y="9513"/>
                  </a:lnTo>
                  <a:lnTo>
                    <a:pt x="10756" y="9502"/>
                  </a:lnTo>
                  <a:lnTo>
                    <a:pt x="10763" y="9478"/>
                  </a:lnTo>
                  <a:lnTo>
                    <a:pt x="10771" y="9448"/>
                  </a:lnTo>
                  <a:lnTo>
                    <a:pt x="10779" y="9414"/>
                  </a:lnTo>
                  <a:lnTo>
                    <a:pt x="10786" y="9376"/>
                  </a:lnTo>
                  <a:lnTo>
                    <a:pt x="10795" y="9336"/>
                  </a:lnTo>
                  <a:lnTo>
                    <a:pt x="10803" y="9294"/>
                  </a:lnTo>
                  <a:lnTo>
                    <a:pt x="10811" y="9251"/>
                  </a:lnTo>
                  <a:lnTo>
                    <a:pt x="10827" y="9166"/>
                  </a:lnTo>
                  <a:lnTo>
                    <a:pt x="10835" y="9125"/>
                  </a:lnTo>
                  <a:lnTo>
                    <a:pt x="10843" y="9086"/>
                  </a:lnTo>
                  <a:lnTo>
                    <a:pt x="10851" y="9050"/>
                  </a:lnTo>
                  <a:lnTo>
                    <a:pt x="10859" y="9018"/>
                  </a:lnTo>
                  <a:lnTo>
                    <a:pt x="10867" y="8987"/>
                  </a:lnTo>
                  <a:lnTo>
                    <a:pt x="10874" y="8954"/>
                  </a:lnTo>
                  <a:lnTo>
                    <a:pt x="10890" y="8885"/>
                  </a:lnTo>
                  <a:lnTo>
                    <a:pt x="10905" y="8815"/>
                  </a:lnTo>
                  <a:lnTo>
                    <a:pt x="10913" y="8780"/>
                  </a:lnTo>
                  <a:lnTo>
                    <a:pt x="10920" y="8747"/>
                  </a:lnTo>
                  <a:lnTo>
                    <a:pt x="10928" y="8715"/>
                  </a:lnTo>
                  <a:lnTo>
                    <a:pt x="10936" y="8686"/>
                  </a:lnTo>
                  <a:lnTo>
                    <a:pt x="10944" y="8660"/>
                  </a:lnTo>
                  <a:lnTo>
                    <a:pt x="10952" y="8636"/>
                  </a:lnTo>
                  <a:lnTo>
                    <a:pt x="10960" y="8617"/>
                  </a:lnTo>
                  <a:lnTo>
                    <a:pt x="10969" y="8600"/>
                  </a:lnTo>
                  <a:cubicBezTo>
                    <a:pt x="10970" y="8599"/>
                    <a:pt x="10971" y="8598"/>
                    <a:pt x="10972" y="8596"/>
                  </a:cubicBezTo>
                  <a:lnTo>
                    <a:pt x="10980" y="8588"/>
                  </a:lnTo>
                  <a:cubicBezTo>
                    <a:pt x="10981" y="8586"/>
                    <a:pt x="10983" y="8584"/>
                    <a:pt x="10985" y="8583"/>
                  </a:cubicBezTo>
                  <a:lnTo>
                    <a:pt x="10989" y="8581"/>
                  </a:lnTo>
                  <a:cubicBezTo>
                    <a:pt x="10991" y="8579"/>
                    <a:pt x="10994" y="8578"/>
                    <a:pt x="10997" y="8578"/>
                  </a:cubicBezTo>
                  <a:lnTo>
                    <a:pt x="11001" y="8577"/>
                  </a:lnTo>
                  <a:cubicBezTo>
                    <a:pt x="11004" y="8576"/>
                    <a:pt x="11008" y="8576"/>
                    <a:pt x="11011" y="8577"/>
                  </a:cubicBezTo>
                  <a:lnTo>
                    <a:pt x="11015" y="8578"/>
                  </a:lnTo>
                  <a:cubicBezTo>
                    <a:pt x="11019" y="8579"/>
                    <a:pt x="11022" y="8581"/>
                    <a:pt x="11025" y="8583"/>
                  </a:cubicBezTo>
                  <a:lnTo>
                    <a:pt x="11029" y="8587"/>
                  </a:lnTo>
                  <a:cubicBezTo>
                    <a:pt x="11030" y="8588"/>
                    <a:pt x="11031" y="8589"/>
                    <a:pt x="11032" y="8590"/>
                  </a:cubicBezTo>
                  <a:lnTo>
                    <a:pt x="11036" y="8595"/>
                  </a:lnTo>
                  <a:cubicBezTo>
                    <a:pt x="11037" y="8596"/>
                    <a:pt x="11037" y="8597"/>
                    <a:pt x="11038" y="8598"/>
                  </a:cubicBezTo>
                  <a:lnTo>
                    <a:pt x="11042" y="8606"/>
                  </a:lnTo>
                  <a:lnTo>
                    <a:pt x="11047" y="8616"/>
                  </a:lnTo>
                  <a:lnTo>
                    <a:pt x="11051" y="8628"/>
                  </a:lnTo>
                  <a:lnTo>
                    <a:pt x="11060" y="8655"/>
                  </a:lnTo>
                  <a:lnTo>
                    <a:pt x="11068" y="8685"/>
                  </a:lnTo>
                  <a:lnTo>
                    <a:pt x="11076" y="8719"/>
                  </a:lnTo>
                  <a:lnTo>
                    <a:pt x="11084" y="8756"/>
                  </a:lnTo>
                  <a:lnTo>
                    <a:pt x="11092" y="8794"/>
                  </a:lnTo>
                  <a:lnTo>
                    <a:pt x="11100" y="8832"/>
                  </a:lnTo>
                  <a:lnTo>
                    <a:pt x="11108" y="8869"/>
                  </a:lnTo>
                  <a:lnTo>
                    <a:pt x="11116" y="8904"/>
                  </a:lnTo>
                  <a:lnTo>
                    <a:pt x="11124" y="8937"/>
                  </a:lnTo>
                  <a:lnTo>
                    <a:pt x="11132" y="8965"/>
                  </a:lnTo>
                  <a:lnTo>
                    <a:pt x="11136" y="8977"/>
                  </a:lnTo>
                  <a:lnTo>
                    <a:pt x="11139" y="8987"/>
                  </a:lnTo>
                  <a:lnTo>
                    <a:pt x="11143" y="8995"/>
                  </a:lnTo>
                  <a:lnTo>
                    <a:pt x="11146" y="9002"/>
                  </a:lnTo>
                  <a:lnTo>
                    <a:pt x="11149" y="9006"/>
                  </a:lnTo>
                  <a:lnTo>
                    <a:pt x="11146" y="9003"/>
                  </a:lnTo>
                  <a:lnTo>
                    <a:pt x="11150" y="9008"/>
                  </a:lnTo>
                  <a:lnTo>
                    <a:pt x="11144" y="9002"/>
                  </a:lnTo>
                  <a:lnTo>
                    <a:pt x="11152" y="9007"/>
                  </a:lnTo>
                  <a:lnTo>
                    <a:pt x="11139" y="9004"/>
                  </a:lnTo>
                  <a:lnTo>
                    <a:pt x="11147" y="9003"/>
                  </a:lnTo>
                  <a:lnTo>
                    <a:pt x="11136" y="9007"/>
                  </a:lnTo>
                  <a:lnTo>
                    <a:pt x="11144" y="9002"/>
                  </a:lnTo>
                  <a:lnTo>
                    <a:pt x="11139" y="9006"/>
                  </a:lnTo>
                  <a:lnTo>
                    <a:pt x="11146" y="8998"/>
                  </a:lnTo>
                  <a:lnTo>
                    <a:pt x="11144" y="9002"/>
                  </a:lnTo>
                  <a:lnTo>
                    <a:pt x="11151" y="8991"/>
                  </a:lnTo>
                  <a:lnTo>
                    <a:pt x="11158" y="8979"/>
                  </a:lnTo>
                  <a:lnTo>
                    <a:pt x="11165" y="8964"/>
                  </a:lnTo>
                  <a:lnTo>
                    <a:pt x="11172" y="8948"/>
                  </a:lnTo>
                  <a:lnTo>
                    <a:pt x="11187" y="8910"/>
                  </a:lnTo>
                  <a:lnTo>
                    <a:pt x="11202" y="8871"/>
                  </a:lnTo>
                  <a:lnTo>
                    <a:pt x="11210" y="8852"/>
                  </a:lnTo>
                  <a:lnTo>
                    <a:pt x="11218" y="8833"/>
                  </a:lnTo>
                  <a:lnTo>
                    <a:pt x="11226" y="8816"/>
                  </a:lnTo>
                  <a:lnTo>
                    <a:pt x="11234" y="8801"/>
                  </a:lnTo>
                  <a:lnTo>
                    <a:pt x="11242" y="8786"/>
                  </a:lnTo>
                  <a:lnTo>
                    <a:pt x="11250" y="8771"/>
                  </a:lnTo>
                  <a:lnTo>
                    <a:pt x="11265" y="8737"/>
                  </a:lnTo>
                  <a:lnTo>
                    <a:pt x="11281" y="8700"/>
                  </a:lnTo>
                  <a:lnTo>
                    <a:pt x="11297" y="8664"/>
                  </a:lnTo>
                  <a:lnTo>
                    <a:pt x="11305" y="8646"/>
                  </a:lnTo>
                  <a:lnTo>
                    <a:pt x="11313" y="8630"/>
                  </a:lnTo>
                  <a:lnTo>
                    <a:pt x="11322" y="8615"/>
                  </a:lnTo>
                  <a:lnTo>
                    <a:pt x="11331" y="8602"/>
                  </a:lnTo>
                  <a:lnTo>
                    <a:pt x="11341" y="8591"/>
                  </a:lnTo>
                  <a:cubicBezTo>
                    <a:pt x="11342" y="8590"/>
                    <a:pt x="11343" y="8589"/>
                    <a:pt x="11344" y="8588"/>
                  </a:cubicBezTo>
                  <a:lnTo>
                    <a:pt x="11352" y="8582"/>
                  </a:lnTo>
                  <a:cubicBezTo>
                    <a:pt x="11355" y="8580"/>
                    <a:pt x="11357" y="8579"/>
                    <a:pt x="11360" y="8578"/>
                  </a:cubicBezTo>
                  <a:lnTo>
                    <a:pt x="11368" y="8576"/>
                  </a:lnTo>
                  <a:cubicBezTo>
                    <a:pt x="11372" y="8575"/>
                    <a:pt x="11375" y="8575"/>
                    <a:pt x="11378" y="8576"/>
                  </a:cubicBezTo>
                  <a:lnTo>
                    <a:pt x="11386" y="8577"/>
                  </a:lnTo>
                  <a:cubicBezTo>
                    <a:pt x="11390" y="8577"/>
                    <a:pt x="11393" y="8579"/>
                    <a:pt x="11396" y="8580"/>
                  </a:cubicBezTo>
                  <a:lnTo>
                    <a:pt x="11404" y="8586"/>
                  </a:lnTo>
                  <a:cubicBezTo>
                    <a:pt x="11406" y="8587"/>
                    <a:pt x="11407" y="8588"/>
                    <a:pt x="11409" y="8590"/>
                  </a:cubicBezTo>
                  <a:lnTo>
                    <a:pt x="11417" y="8599"/>
                  </a:lnTo>
                  <a:cubicBezTo>
                    <a:pt x="11418" y="8600"/>
                    <a:pt x="11418" y="8601"/>
                    <a:pt x="11419" y="8602"/>
                  </a:cubicBezTo>
                  <a:lnTo>
                    <a:pt x="11427" y="8615"/>
                  </a:lnTo>
                  <a:lnTo>
                    <a:pt x="11436" y="8631"/>
                  </a:lnTo>
                  <a:lnTo>
                    <a:pt x="11444" y="8651"/>
                  </a:lnTo>
                  <a:lnTo>
                    <a:pt x="11453" y="8672"/>
                  </a:lnTo>
                  <a:lnTo>
                    <a:pt x="11461" y="8695"/>
                  </a:lnTo>
                  <a:lnTo>
                    <a:pt x="11469" y="8718"/>
                  </a:lnTo>
                  <a:lnTo>
                    <a:pt x="11485" y="8768"/>
                  </a:lnTo>
                  <a:lnTo>
                    <a:pt x="11501" y="8819"/>
                  </a:lnTo>
                  <a:lnTo>
                    <a:pt x="11517" y="8867"/>
                  </a:lnTo>
                  <a:lnTo>
                    <a:pt x="11525" y="8889"/>
                  </a:lnTo>
                  <a:lnTo>
                    <a:pt x="11532" y="8909"/>
                  </a:lnTo>
                  <a:lnTo>
                    <a:pt x="11540" y="8930"/>
                  </a:lnTo>
                  <a:lnTo>
                    <a:pt x="11548" y="8953"/>
                  </a:lnTo>
                  <a:lnTo>
                    <a:pt x="11564" y="9002"/>
                  </a:lnTo>
                  <a:lnTo>
                    <a:pt x="11579" y="9053"/>
                  </a:lnTo>
                  <a:lnTo>
                    <a:pt x="11594" y="9102"/>
                  </a:lnTo>
                  <a:lnTo>
                    <a:pt x="11602" y="9125"/>
                  </a:lnTo>
                  <a:lnTo>
                    <a:pt x="11609" y="9147"/>
                  </a:lnTo>
                  <a:lnTo>
                    <a:pt x="11617" y="9166"/>
                  </a:lnTo>
                  <a:lnTo>
                    <a:pt x="11624" y="9183"/>
                  </a:lnTo>
                  <a:lnTo>
                    <a:pt x="11631" y="9197"/>
                  </a:lnTo>
                  <a:lnTo>
                    <a:pt x="11638" y="9208"/>
                  </a:lnTo>
                  <a:lnTo>
                    <a:pt x="11644" y="9214"/>
                  </a:lnTo>
                  <a:lnTo>
                    <a:pt x="11639" y="9210"/>
                  </a:lnTo>
                  <a:lnTo>
                    <a:pt x="11646" y="9215"/>
                  </a:lnTo>
                  <a:lnTo>
                    <a:pt x="11639" y="9212"/>
                  </a:lnTo>
                  <a:lnTo>
                    <a:pt x="11643" y="9213"/>
                  </a:lnTo>
                  <a:lnTo>
                    <a:pt x="11632" y="9212"/>
                  </a:lnTo>
                  <a:lnTo>
                    <a:pt x="11636" y="9212"/>
                  </a:lnTo>
                  <a:lnTo>
                    <a:pt x="11628" y="9215"/>
                  </a:lnTo>
                  <a:lnTo>
                    <a:pt x="11636" y="9210"/>
                  </a:lnTo>
                  <a:lnTo>
                    <a:pt x="11630" y="9215"/>
                  </a:lnTo>
                  <a:lnTo>
                    <a:pt x="11638" y="9205"/>
                  </a:lnTo>
                  <a:lnTo>
                    <a:pt x="11636" y="9209"/>
                  </a:lnTo>
                  <a:lnTo>
                    <a:pt x="11644" y="9195"/>
                  </a:lnTo>
                  <a:lnTo>
                    <a:pt x="11651" y="9180"/>
                  </a:lnTo>
                  <a:lnTo>
                    <a:pt x="11658" y="9162"/>
                  </a:lnTo>
                  <a:lnTo>
                    <a:pt x="11666" y="9142"/>
                  </a:lnTo>
                  <a:lnTo>
                    <a:pt x="11674" y="9121"/>
                  </a:lnTo>
                  <a:lnTo>
                    <a:pt x="11682" y="9099"/>
                  </a:lnTo>
                  <a:lnTo>
                    <a:pt x="11690" y="9078"/>
                  </a:lnTo>
                  <a:lnTo>
                    <a:pt x="11698" y="9059"/>
                  </a:lnTo>
                  <a:lnTo>
                    <a:pt x="11707" y="9041"/>
                  </a:lnTo>
                  <a:lnTo>
                    <a:pt x="11716" y="9026"/>
                  </a:lnTo>
                  <a:lnTo>
                    <a:pt x="11725" y="9013"/>
                  </a:lnTo>
                  <a:cubicBezTo>
                    <a:pt x="11727" y="9011"/>
                    <a:pt x="11729" y="9010"/>
                    <a:pt x="11731" y="9008"/>
                  </a:cubicBezTo>
                  <a:lnTo>
                    <a:pt x="11739" y="9003"/>
                  </a:lnTo>
                  <a:cubicBezTo>
                    <a:pt x="11742" y="9001"/>
                    <a:pt x="11745" y="9000"/>
                    <a:pt x="11749" y="8999"/>
                  </a:cubicBezTo>
                  <a:lnTo>
                    <a:pt x="11753" y="8999"/>
                  </a:lnTo>
                  <a:cubicBezTo>
                    <a:pt x="11756" y="8998"/>
                    <a:pt x="11759" y="8998"/>
                    <a:pt x="11762" y="8999"/>
                  </a:cubicBezTo>
                  <a:lnTo>
                    <a:pt x="11766" y="9000"/>
                  </a:lnTo>
                  <a:cubicBezTo>
                    <a:pt x="11768" y="9001"/>
                    <a:pt x="11771" y="9002"/>
                    <a:pt x="11773" y="9003"/>
                  </a:cubicBezTo>
                  <a:lnTo>
                    <a:pt x="11777" y="9006"/>
                  </a:lnTo>
                  <a:cubicBezTo>
                    <a:pt x="11778" y="9007"/>
                    <a:pt x="11780" y="9008"/>
                    <a:pt x="11781" y="9010"/>
                  </a:cubicBezTo>
                  <a:lnTo>
                    <a:pt x="11785" y="9014"/>
                  </a:lnTo>
                  <a:cubicBezTo>
                    <a:pt x="11786" y="9015"/>
                    <a:pt x="11787" y="9016"/>
                    <a:pt x="11788" y="9017"/>
                  </a:cubicBezTo>
                  <a:lnTo>
                    <a:pt x="11796" y="9029"/>
                  </a:lnTo>
                  <a:lnTo>
                    <a:pt x="11805" y="9049"/>
                  </a:lnTo>
                  <a:lnTo>
                    <a:pt x="11814" y="9072"/>
                  </a:lnTo>
                  <a:lnTo>
                    <a:pt x="11822" y="9097"/>
                  </a:lnTo>
                  <a:lnTo>
                    <a:pt x="11829" y="9125"/>
                  </a:lnTo>
                  <a:lnTo>
                    <a:pt x="11845" y="9183"/>
                  </a:lnTo>
                  <a:lnTo>
                    <a:pt x="11852" y="9211"/>
                  </a:lnTo>
                  <a:lnTo>
                    <a:pt x="11860" y="9239"/>
                  </a:lnTo>
                  <a:lnTo>
                    <a:pt x="11868" y="9264"/>
                  </a:lnTo>
                  <a:lnTo>
                    <a:pt x="11875" y="9286"/>
                  </a:lnTo>
                  <a:lnTo>
                    <a:pt x="11882" y="9304"/>
                  </a:lnTo>
                  <a:lnTo>
                    <a:pt x="11889" y="9317"/>
                  </a:lnTo>
                  <a:lnTo>
                    <a:pt x="11891" y="9320"/>
                  </a:lnTo>
                  <a:lnTo>
                    <a:pt x="11889" y="9317"/>
                  </a:lnTo>
                  <a:lnTo>
                    <a:pt x="11893" y="9321"/>
                  </a:lnTo>
                  <a:lnTo>
                    <a:pt x="11889" y="9317"/>
                  </a:lnTo>
                  <a:lnTo>
                    <a:pt x="11893" y="9320"/>
                  </a:lnTo>
                  <a:lnTo>
                    <a:pt x="11884" y="9316"/>
                  </a:lnTo>
                  <a:lnTo>
                    <a:pt x="11888" y="9317"/>
                  </a:lnTo>
                  <a:lnTo>
                    <a:pt x="11877" y="9317"/>
                  </a:lnTo>
                  <a:lnTo>
                    <a:pt x="11881" y="9316"/>
                  </a:lnTo>
                  <a:lnTo>
                    <a:pt x="11874" y="9320"/>
                  </a:lnTo>
                  <a:lnTo>
                    <a:pt x="11878" y="9317"/>
                  </a:lnTo>
                  <a:lnTo>
                    <a:pt x="11873" y="9321"/>
                  </a:lnTo>
                  <a:lnTo>
                    <a:pt x="11877" y="9317"/>
                  </a:lnTo>
                  <a:lnTo>
                    <a:pt x="11875" y="9320"/>
                  </a:lnTo>
                  <a:lnTo>
                    <a:pt x="11879" y="9314"/>
                  </a:lnTo>
                  <a:lnTo>
                    <a:pt x="11885" y="9301"/>
                  </a:lnTo>
                  <a:lnTo>
                    <a:pt x="11892" y="9282"/>
                  </a:lnTo>
                  <a:lnTo>
                    <a:pt x="11900" y="9260"/>
                  </a:lnTo>
                  <a:lnTo>
                    <a:pt x="11907" y="9233"/>
                  </a:lnTo>
                  <a:lnTo>
                    <a:pt x="11915" y="9205"/>
                  </a:lnTo>
                  <a:lnTo>
                    <a:pt x="11923" y="9176"/>
                  </a:lnTo>
                  <a:lnTo>
                    <a:pt x="11931" y="9146"/>
                  </a:lnTo>
                  <a:lnTo>
                    <a:pt x="11939" y="9117"/>
                  </a:lnTo>
                  <a:lnTo>
                    <a:pt x="11947" y="9090"/>
                  </a:lnTo>
                  <a:lnTo>
                    <a:pt x="11956" y="9065"/>
                  </a:lnTo>
                  <a:lnTo>
                    <a:pt x="11964" y="9044"/>
                  </a:lnTo>
                  <a:lnTo>
                    <a:pt x="11973" y="9026"/>
                  </a:lnTo>
                  <a:lnTo>
                    <a:pt x="11978" y="9018"/>
                  </a:lnTo>
                  <a:cubicBezTo>
                    <a:pt x="11979" y="9017"/>
                    <a:pt x="11980" y="9016"/>
                    <a:pt x="11981" y="9015"/>
                  </a:cubicBezTo>
                  <a:lnTo>
                    <a:pt x="11985" y="9011"/>
                  </a:lnTo>
                  <a:cubicBezTo>
                    <a:pt x="11986" y="9009"/>
                    <a:pt x="11988" y="9008"/>
                    <a:pt x="11989" y="9007"/>
                  </a:cubicBezTo>
                  <a:lnTo>
                    <a:pt x="11993" y="9004"/>
                  </a:lnTo>
                  <a:cubicBezTo>
                    <a:pt x="11996" y="9003"/>
                    <a:pt x="11998" y="9002"/>
                    <a:pt x="12000" y="9001"/>
                  </a:cubicBezTo>
                  <a:lnTo>
                    <a:pt x="12004" y="9000"/>
                  </a:lnTo>
                  <a:cubicBezTo>
                    <a:pt x="12009" y="8999"/>
                    <a:pt x="12014" y="8999"/>
                    <a:pt x="12018" y="9001"/>
                  </a:cubicBezTo>
                  <a:lnTo>
                    <a:pt x="12026" y="9004"/>
                  </a:lnTo>
                  <a:cubicBezTo>
                    <a:pt x="12029" y="9005"/>
                    <a:pt x="12033" y="9007"/>
                    <a:pt x="12035" y="9009"/>
                  </a:cubicBezTo>
                  <a:lnTo>
                    <a:pt x="12043" y="9017"/>
                  </a:lnTo>
                  <a:cubicBezTo>
                    <a:pt x="12044" y="9018"/>
                    <a:pt x="12045" y="9020"/>
                    <a:pt x="12046" y="9021"/>
                  </a:cubicBezTo>
                  <a:lnTo>
                    <a:pt x="12054" y="9034"/>
                  </a:lnTo>
                  <a:lnTo>
                    <a:pt x="12064" y="9053"/>
                  </a:lnTo>
                  <a:lnTo>
                    <a:pt x="12072" y="9074"/>
                  </a:lnTo>
                  <a:lnTo>
                    <a:pt x="12081" y="9097"/>
                  </a:lnTo>
                  <a:lnTo>
                    <a:pt x="12089" y="9122"/>
                  </a:lnTo>
                  <a:lnTo>
                    <a:pt x="12097" y="9149"/>
                  </a:lnTo>
                  <a:lnTo>
                    <a:pt x="12113" y="9203"/>
                  </a:lnTo>
                  <a:lnTo>
                    <a:pt x="12121" y="9229"/>
                  </a:lnTo>
                  <a:lnTo>
                    <a:pt x="12129" y="9254"/>
                  </a:lnTo>
                  <a:lnTo>
                    <a:pt x="12137" y="9278"/>
                  </a:lnTo>
                  <a:lnTo>
                    <a:pt x="12145" y="9299"/>
                  </a:lnTo>
                  <a:lnTo>
                    <a:pt x="12152" y="9316"/>
                  </a:lnTo>
                  <a:lnTo>
                    <a:pt x="12159" y="9330"/>
                  </a:lnTo>
                  <a:lnTo>
                    <a:pt x="12173" y="9353"/>
                  </a:lnTo>
                  <a:lnTo>
                    <a:pt x="12187" y="9376"/>
                  </a:lnTo>
                  <a:lnTo>
                    <a:pt x="12202" y="9395"/>
                  </a:lnTo>
                  <a:lnTo>
                    <a:pt x="12215" y="9410"/>
                  </a:lnTo>
                  <a:lnTo>
                    <a:pt x="12213" y="9408"/>
                  </a:lnTo>
                  <a:lnTo>
                    <a:pt x="12227" y="9421"/>
                  </a:lnTo>
                  <a:lnTo>
                    <a:pt x="12223" y="9418"/>
                  </a:lnTo>
                  <a:lnTo>
                    <a:pt x="12238" y="9426"/>
                  </a:lnTo>
                  <a:lnTo>
                    <a:pt x="12233" y="9424"/>
                  </a:lnTo>
                  <a:lnTo>
                    <a:pt x="12240" y="9426"/>
                  </a:lnTo>
                  <a:lnTo>
                    <a:pt x="12236" y="9425"/>
                  </a:lnTo>
                  <a:lnTo>
                    <a:pt x="12244" y="9426"/>
                  </a:lnTo>
                  <a:lnTo>
                    <a:pt x="12239" y="9426"/>
                  </a:lnTo>
                  <a:lnTo>
                    <a:pt x="12247" y="9425"/>
                  </a:lnTo>
                  <a:lnTo>
                    <a:pt x="12241" y="9426"/>
                  </a:lnTo>
                  <a:lnTo>
                    <a:pt x="12249" y="9424"/>
                  </a:lnTo>
                  <a:lnTo>
                    <a:pt x="12244" y="9426"/>
                  </a:lnTo>
                  <a:lnTo>
                    <a:pt x="12252" y="9421"/>
                  </a:lnTo>
                  <a:lnTo>
                    <a:pt x="12247" y="9425"/>
                  </a:lnTo>
                  <a:lnTo>
                    <a:pt x="12255" y="9417"/>
                  </a:lnTo>
                  <a:lnTo>
                    <a:pt x="12261" y="9409"/>
                  </a:lnTo>
                  <a:lnTo>
                    <a:pt x="12267" y="9398"/>
                  </a:lnTo>
                  <a:lnTo>
                    <a:pt x="12275" y="9385"/>
                  </a:lnTo>
                  <a:lnTo>
                    <a:pt x="12282" y="9370"/>
                  </a:lnTo>
                  <a:lnTo>
                    <a:pt x="12298" y="9337"/>
                  </a:lnTo>
                  <a:lnTo>
                    <a:pt x="12314" y="9303"/>
                  </a:lnTo>
                  <a:lnTo>
                    <a:pt x="12330" y="9270"/>
                  </a:lnTo>
                  <a:lnTo>
                    <a:pt x="12339" y="9254"/>
                  </a:lnTo>
                  <a:lnTo>
                    <a:pt x="12347" y="9241"/>
                  </a:lnTo>
                  <a:lnTo>
                    <a:pt x="12357" y="9228"/>
                  </a:lnTo>
                  <a:lnTo>
                    <a:pt x="12366" y="9218"/>
                  </a:lnTo>
                  <a:cubicBezTo>
                    <a:pt x="12368" y="9217"/>
                    <a:pt x="12369" y="9215"/>
                    <a:pt x="12371" y="9214"/>
                  </a:cubicBezTo>
                  <a:lnTo>
                    <a:pt x="12377" y="9211"/>
                  </a:lnTo>
                  <a:cubicBezTo>
                    <a:pt x="12379" y="9209"/>
                    <a:pt x="12381" y="9209"/>
                    <a:pt x="12384" y="9208"/>
                  </a:cubicBezTo>
                  <a:lnTo>
                    <a:pt x="12390" y="9206"/>
                  </a:lnTo>
                  <a:cubicBezTo>
                    <a:pt x="12393" y="9206"/>
                    <a:pt x="12395" y="9205"/>
                    <a:pt x="12397" y="9205"/>
                  </a:cubicBezTo>
                  <a:lnTo>
                    <a:pt x="12405" y="9206"/>
                  </a:lnTo>
                  <a:cubicBezTo>
                    <a:pt x="12406" y="9206"/>
                    <a:pt x="12407" y="9206"/>
                    <a:pt x="12408" y="9206"/>
                  </a:cubicBezTo>
                  <a:lnTo>
                    <a:pt x="12416" y="9208"/>
                  </a:lnTo>
                  <a:cubicBezTo>
                    <a:pt x="12417" y="9208"/>
                    <a:pt x="12418" y="9208"/>
                    <a:pt x="12420" y="9209"/>
                  </a:cubicBezTo>
                  <a:lnTo>
                    <a:pt x="12436" y="9215"/>
                  </a:lnTo>
                  <a:lnTo>
                    <a:pt x="12455" y="9223"/>
                  </a:lnTo>
                  <a:lnTo>
                    <a:pt x="12470" y="9229"/>
                  </a:lnTo>
                  <a:lnTo>
                    <a:pt x="12476" y="9230"/>
                  </a:lnTo>
                  <a:lnTo>
                    <a:pt x="12472" y="9229"/>
                  </a:lnTo>
                  <a:lnTo>
                    <a:pt x="12480" y="9230"/>
                  </a:lnTo>
                  <a:lnTo>
                    <a:pt x="12475" y="9230"/>
                  </a:lnTo>
                  <a:lnTo>
                    <a:pt x="12483" y="9229"/>
                  </a:lnTo>
                  <a:lnTo>
                    <a:pt x="12477" y="9231"/>
                  </a:lnTo>
                  <a:lnTo>
                    <a:pt x="12484" y="9227"/>
                  </a:lnTo>
                  <a:lnTo>
                    <a:pt x="12478" y="9231"/>
                  </a:lnTo>
                  <a:lnTo>
                    <a:pt x="12485" y="9225"/>
                  </a:lnTo>
                  <a:lnTo>
                    <a:pt x="12481" y="9229"/>
                  </a:lnTo>
                  <a:lnTo>
                    <a:pt x="12487" y="9221"/>
                  </a:lnTo>
                  <a:lnTo>
                    <a:pt x="12485" y="9225"/>
                  </a:lnTo>
                  <a:lnTo>
                    <a:pt x="12493" y="9209"/>
                  </a:lnTo>
                  <a:lnTo>
                    <a:pt x="12500" y="9189"/>
                  </a:lnTo>
                  <a:lnTo>
                    <a:pt x="12507" y="9166"/>
                  </a:lnTo>
                  <a:lnTo>
                    <a:pt x="12515" y="9138"/>
                  </a:lnTo>
                  <a:lnTo>
                    <a:pt x="12523" y="9107"/>
                  </a:lnTo>
                  <a:lnTo>
                    <a:pt x="12531" y="9074"/>
                  </a:lnTo>
                  <a:lnTo>
                    <a:pt x="12547" y="9005"/>
                  </a:lnTo>
                  <a:lnTo>
                    <a:pt x="12555" y="8971"/>
                  </a:lnTo>
                  <a:lnTo>
                    <a:pt x="12563" y="8937"/>
                  </a:lnTo>
                  <a:lnTo>
                    <a:pt x="12571" y="8906"/>
                  </a:lnTo>
                  <a:lnTo>
                    <a:pt x="12579" y="8876"/>
                  </a:lnTo>
                  <a:lnTo>
                    <a:pt x="12587" y="8851"/>
                  </a:lnTo>
                  <a:lnTo>
                    <a:pt x="12596" y="8829"/>
                  </a:lnTo>
                  <a:lnTo>
                    <a:pt x="12605" y="8811"/>
                  </a:lnTo>
                  <a:lnTo>
                    <a:pt x="12610" y="8803"/>
                  </a:lnTo>
                  <a:cubicBezTo>
                    <a:pt x="12611" y="8801"/>
                    <a:pt x="12612" y="8800"/>
                    <a:pt x="12613" y="8799"/>
                  </a:cubicBezTo>
                  <a:lnTo>
                    <a:pt x="12617" y="8795"/>
                  </a:lnTo>
                  <a:cubicBezTo>
                    <a:pt x="12618" y="8794"/>
                    <a:pt x="12620" y="8792"/>
                    <a:pt x="12622" y="8791"/>
                  </a:cubicBezTo>
                  <a:lnTo>
                    <a:pt x="12629" y="8787"/>
                  </a:lnTo>
                  <a:cubicBezTo>
                    <a:pt x="12632" y="8785"/>
                    <a:pt x="12636" y="8784"/>
                    <a:pt x="12639" y="8784"/>
                  </a:cubicBezTo>
                  <a:lnTo>
                    <a:pt x="12647" y="8783"/>
                  </a:lnTo>
                  <a:cubicBezTo>
                    <a:pt x="12650" y="8783"/>
                    <a:pt x="12653" y="8783"/>
                    <a:pt x="12657" y="8784"/>
                  </a:cubicBezTo>
                  <a:lnTo>
                    <a:pt x="12664" y="8786"/>
                  </a:lnTo>
                  <a:cubicBezTo>
                    <a:pt x="12667" y="8787"/>
                    <a:pt x="12669" y="8789"/>
                    <a:pt x="12672" y="8790"/>
                  </a:cubicBezTo>
                  <a:lnTo>
                    <a:pt x="12679" y="8796"/>
                  </a:lnTo>
                  <a:cubicBezTo>
                    <a:pt x="12681" y="8797"/>
                    <a:pt x="12682" y="8798"/>
                    <a:pt x="12683" y="8800"/>
                  </a:cubicBezTo>
                  <a:lnTo>
                    <a:pt x="12691" y="8809"/>
                  </a:lnTo>
                  <a:lnTo>
                    <a:pt x="12700" y="8822"/>
                  </a:lnTo>
                  <a:lnTo>
                    <a:pt x="12709" y="8837"/>
                  </a:lnTo>
                  <a:lnTo>
                    <a:pt x="12717" y="8854"/>
                  </a:lnTo>
                  <a:lnTo>
                    <a:pt x="12725" y="8873"/>
                  </a:lnTo>
                  <a:lnTo>
                    <a:pt x="12733" y="8891"/>
                  </a:lnTo>
                  <a:lnTo>
                    <a:pt x="12748" y="8932"/>
                  </a:lnTo>
                  <a:lnTo>
                    <a:pt x="12764" y="8974"/>
                  </a:lnTo>
                  <a:lnTo>
                    <a:pt x="12779" y="9015"/>
                  </a:lnTo>
                  <a:lnTo>
                    <a:pt x="12787" y="9037"/>
                  </a:lnTo>
                  <a:lnTo>
                    <a:pt x="12796" y="9064"/>
                  </a:lnTo>
                  <a:lnTo>
                    <a:pt x="12804" y="9094"/>
                  </a:lnTo>
                  <a:lnTo>
                    <a:pt x="12812" y="9126"/>
                  </a:lnTo>
                  <a:lnTo>
                    <a:pt x="12820" y="9160"/>
                  </a:lnTo>
                  <a:lnTo>
                    <a:pt x="12828" y="9194"/>
                  </a:lnTo>
                  <a:lnTo>
                    <a:pt x="12844" y="9263"/>
                  </a:lnTo>
                  <a:lnTo>
                    <a:pt x="12852" y="9296"/>
                  </a:lnTo>
                  <a:lnTo>
                    <a:pt x="12859" y="9327"/>
                  </a:lnTo>
                  <a:lnTo>
                    <a:pt x="12867" y="9356"/>
                  </a:lnTo>
                  <a:lnTo>
                    <a:pt x="12875" y="9381"/>
                  </a:lnTo>
                  <a:lnTo>
                    <a:pt x="12883" y="9402"/>
                  </a:lnTo>
                  <a:lnTo>
                    <a:pt x="12890" y="9418"/>
                  </a:lnTo>
                  <a:lnTo>
                    <a:pt x="12888" y="9415"/>
                  </a:lnTo>
                  <a:lnTo>
                    <a:pt x="12896" y="9427"/>
                  </a:lnTo>
                  <a:lnTo>
                    <a:pt x="12893" y="9423"/>
                  </a:lnTo>
                  <a:lnTo>
                    <a:pt x="12897" y="9427"/>
                  </a:lnTo>
                  <a:lnTo>
                    <a:pt x="12893" y="9424"/>
                  </a:lnTo>
                  <a:lnTo>
                    <a:pt x="12897" y="9426"/>
                  </a:lnTo>
                  <a:lnTo>
                    <a:pt x="12890" y="9423"/>
                  </a:lnTo>
                  <a:lnTo>
                    <a:pt x="12894" y="9424"/>
                  </a:lnTo>
                  <a:lnTo>
                    <a:pt x="12884" y="9424"/>
                  </a:lnTo>
                  <a:lnTo>
                    <a:pt x="12888" y="9423"/>
                  </a:lnTo>
                  <a:lnTo>
                    <a:pt x="12879" y="9427"/>
                  </a:lnTo>
                  <a:lnTo>
                    <a:pt x="12887" y="9421"/>
                  </a:lnTo>
                  <a:lnTo>
                    <a:pt x="12881" y="9427"/>
                  </a:lnTo>
                  <a:lnTo>
                    <a:pt x="12889" y="9416"/>
                  </a:lnTo>
                  <a:lnTo>
                    <a:pt x="12887" y="9420"/>
                  </a:lnTo>
                  <a:lnTo>
                    <a:pt x="12895" y="9405"/>
                  </a:lnTo>
                  <a:lnTo>
                    <a:pt x="12902" y="9389"/>
                  </a:lnTo>
                  <a:lnTo>
                    <a:pt x="12909" y="9369"/>
                  </a:lnTo>
                  <a:lnTo>
                    <a:pt x="12917" y="9346"/>
                  </a:lnTo>
                  <a:lnTo>
                    <a:pt x="12925" y="9320"/>
                  </a:lnTo>
                  <a:lnTo>
                    <a:pt x="12941" y="9266"/>
                  </a:lnTo>
                  <a:lnTo>
                    <a:pt x="12957" y="9212"/>
                  </a:lnTo>
                  <a:lnTo>
                    <a:pt x="12964" y="9186"/>
                  </a:lnTo>
                  <a:lnTo>
                    <a:pt x="12973" y="9161"/>
                  </a:lnTo>
                  <a:lnTo>
                    <a:pt x="12981" y="9139"/>
                  </a:lnTo>
                  <a:lnTo>
                    <a:pt x="12989" y="9120"/>
                  </a:lnTo>
                  <a:lnTo>
                    <a:pt x="13005" y="9085"/>
                  </a:lnTo>
                  <a:lnTo>
                    <a:pt x="13020" y="9052"/>
                  </a:lnTo>
                  <a:lnTo>
                    <a:pt x="13036" y="9018"/>
                  </a:lnTo>
                  <a:lnTo>
                    <a:pt x="13051" y="8986"/>
                  </a:lnTo>
                  <a:lnTo>
                    <a:pt x="13067" y="8957"/>
                  </a:lnTo>
                  <a:lnTo>
                    <a:pt x="13083" y="8933"/>
                  </a:lnTo>
                  <a:lnTo>
                    <a:pt x="13092" y="8921"/>
                  </a:lnTo>
                  <a:lnTo>
                    <a:pt x="13101" y="8912"/>
                  </a:lnTo>
                  <a:lnTo>
                    <a:pt x="13111" y="8903"/>
                  </a:lnTo>
                  <a:cubicBezTo>
                    <a:pt x="13113" y="8902"/>
                    <a:pt x="13114" y="8902"/>
                    <a:pt x="13115" y="8901"/>
                  </a:cubicBezTo>
                  <a:lnTo>
                    <a:pt x="13123" y="8897"/>
                  </a:lnTo>
                  <a:cubicBezTo>
                    <a:pt x="13124" y="8896"/>
                    <a:pt x="13126" y="8895"/>
                    <a:pt x="13128" y="8894"/>
                  </a:cubicBezTo>
                  <a:lnTo>
                    <a:pt x="13136" y="8892"/>
                  </a:lnTo>
                  <a:cubicBezTo>
                    <a:pt x="13139" y="8892"/>
                    <a:pt x="13141" y="8892"/>
                    <a:pt x="13144" y="8892"/>
                  </a:cubicBezTo>
                  <a:lnTo>
                    <a:pt x="13152" y="8893"/>
                  </a:lnTo>
                  <a:cubicBezTo>
                    <a:pt x="13154" y="8893"/>
                    <a:pt x="13156" y="8893"/>
                    <a:pt x="13158" y="8894"/>
                  </a:cubicBezTo>
                  <a:lnTo>
                    <a:pt x="13166" y="8897"/>
                  </a:lnTo>
                  <a:cubicBezTo>
                    <a:pt x="13168" y="8897"/>
                    <a:pt x="13169" y="8898"/>
                    <a:pt x="13170" y="8899"/>
                  </a:cubicBezTo>
                  <a:lnTo>
                    <a:pt x="13178" y="8904"/>
                  </a:lnTo>
                  <a:cubicBezTo>
                    <a:pt x="13179" y="8904"/>
                    <a:pt x="13180" y="8905"/>
                    <a:pt x="13181" y="8906"/>
                  </a:cubicBezTo>
                  <a:lnTo>
                    <a:pt x="13189" y="8912"/>
                  </a:lnTo>
                  <a:lnTo>
                    <a:pt x="13199" y="8922"/>
                  </a:lnTo>
                  <a:lnTo>
                    <a:pt x="13216" y="8941"/>
                  </a:lnTo>
                  <a:lnTo>
                    <a:pt x="13233" y="8963"/>
                  </a:lnTo>
                  <a:lnTo>
                    <a:pt x="13249" y="8982"/>
                  </a:lnTo>
                  <a:lnTo>
                    <a:pt x="13263" y="8997"/>
                  </a:lnTo>
                  <a:lnTo>
                    <a:pt x="13260" y="8994"/>
                  </a:lnTo>
                  <a:lnTo>
                    <a:pt x="13268" y="9000"/>
                  </a:lnTo>
                  <a:lnTo>
                    <a:pt x="13265" y="8998"/>
                  </a:lnTo>
                  <a:lnTo>
                    <a:pt x="13273" y="9002"/>
                  </a:lnTo>
                  <a:lnTo>
                    <a:pt x="13270" y="9001"/>
                  </a:lnTo>
                  <a:lnTo>
                    <a:pt x="13285" y="9007"/>
                  </a:lnTo>
                  <a:lnTo>
                    <a:pt x="13298" y="9010"/>
                  </a:lnTo>
                  <a:lnTo>
                    <a:pt x="13312" y="9012"/>
                  </a:lnTo>
                  <a:lnTo>
                    <a:pt x="13325" y="9013"/>
                  </a:lnTo>
                  <a:lnTo>
                    <a:pt x="13337" y="9012"/>
                  </a:lnTo>
                  <a:lnTo>
                    <a:pt x="13350" y="9010"/>
                  </a:lnTo>
                  <a:lnTo>
                    <a:pt x="13363" y="9006"/>
                  </a:lnTo>
                  <a:lnTo>
                    <a:pt x="13376" y="9001"/>
                  </a:lnTo>
                  <a:lnTo>
                    <a:pt x="13389" y="8994"/>
                  </a:lnTo>
                  <a:lnTo>
                    <a:pt x="13402" y="8985"/>
                  </a:lnTo>
                  <a:lnTo>
                    <a:pt x="13417" y="8973"/>
                  </a:lnTo>
                  <a:lnTo>
                    <a:pt x="13432" y="8959"/>
                  </a:lnTo>
                  <a:lnTo>
                    <a:pt x="13463" y="8929"/>
                  </a:lnTo>
                  <a:lnTo>
                    <a:pt x="13479" y="8914"/>
                  </a:lnTo>
                  <a:lnTo>
                    <a:pt x="13496" y="8900"/>
                  </a:lnTo>
                  <a:lnTo>
                    <a:pt x="13513" y="8886"/>
                  </a:lnTo>
                  <a:lnTo>
                    <a:pt x="13530" y="8874"/>
                  </a:lnTo>
                  <a:lnTo>
                    <a:pt x="13562" y="8852"/>
                  </a:lnTo>
                  <a:lnTo>
                    <a:pt x="13577" y="8840"/>
                  </a:lnTo>
                  <a:lnTo>
                    <a:pt x="13592" y="8827"/>
                  </a:lnTo>
                  <a:lnTo>
                    <a:pt x="13607" y="8813"/>
                  </a:lnTo>
                  <a:lnTo>
                    <a:pt x="13620" y="8797"/>
                  </a:lnTo>
                  <a:lnTo>
                    <a:pt x="13626" y="8787"/>
                  </a:lnTo>
                  <a:lnTo>
                    <a:pt x="13633" y="8776"/>
                  </a:lnTo>
                  <a:lnTo>
                    <a:pt x="13646" y="8749"/>
                  </a:lnTo>
                  <a:lnTo>
                    <a:pt x="13660" y="8717"/>
                  </a:lnTo>
                  <a:lnTo>
                    <a:pt x="13674" y="8684"/>
                  </a:lnTo>
                  <a:lnTo>
                    <a:pt x="13688" y="8652"/>
                  </a:lnTo>
                  <a:lnTo>
                    <a:pt x="13696" y="8636"/>
                  </a:lnTo>
                  <a:lnTo>
                    <a:pt x="13703" y="8622"/>
                  </a:lnTo>
                  <a:lnTo>
                    <a:pt x="13711" y="8609"/>
                  </a:lnTo>
                  <a:lnTo>
                    <a:pt x="13720" y="8598"/>
                  </a:lnTo>
                  <a:cubicBezTo>
                    <a:pt x="13720" y="8597"/>
                    <a:pt x="13721" y="8596"/>
                    <a:pt x="13722" y="8595"/>
                  </a:cubicBezTo>
                  <a:lnTo>
                    <a:pt x="13730" y="8588"/>
                  </a:lnTo>
                  <a:cubicBezTo>
                    <a:pt x="13731" y="8587"/>
                    <a:pt x="13732" y="8586"/>
                    <a:pt x="13733" y="8585"/>
                  </a:cubicBezTo>
                  <a:lnTo>
                    <a:pt x="13741" y="8580"/>
                  </a:lnTo>
                  <a:cubicBezTo>
                    <a:pt x="13743" y="8579"/>
                    <a:pt x="13746" y="8578"/>
                    <a:pt x="13748" y="8577"/>
                  </a:cubicBezTo>
                  <a:lnTo>
                    <a:pt x="13756" y="8575"/>
                  </a:lnTo>
                  <a:cubicBezTo>
                    <a:pt x="13759" y="8575"/>
                    <a:pt x="13762" y="8575"/>
                    <a:pt x="13765" y="8575"/>
                  </a:cubicBezTo>
                  <a:lnTo>
                    <a:pt x="13773" y="8576"/>
                  </a:lnTo>
                  <a:cubicBezTo>
                    <a:pt x="13775" y="8577"/>
                    <a:pt x="13777" y="8577"/>
                    <a:pt x="13779" y="8578"/>
                  </a:cubicBezTo>
                  <a:lnTo>
                    <a:pt x="13787" y="8582"/>
                  </a:lnTo>
                  <a:cubicBezTo>
                    <a:pt x="13788" y="8583"/>
                    <a:pt x="13790" y="8583"/>
                    <a:pt x="13791" y="8584"/>
                  </a:cubicBezTo>
                  <a:lnTo>
                    <a:pt x="13799" y="8590"/>
                  </a:lnTo>
                  <a:cubicBezTo>
                    <a:pt x="13800" y="8591"/>
                    <a:pt x="13801" y="8591"/>
                    <a:pt x="13801" y="8592"/>
                  </a:cubicBezTo>
                  <a:lnTo>
                    <a:pt x="13809" y="8600"/>
                  </a:lnTo>
                  <a:lnTo>
                    <a:pt x="13819" y="8610"/>
                  </a:lnTo>
                  <a:lnTo>
                    <a:pt x="13836" y="8632"/>
                  </a:lnTo>
                  <a:lnTo>
                    <a:pt x="13852" y="8653"/>
                  </a:lnTo>
                  <a:lnTo>
                    <a:pt x="13867" y="8672"/>
                  </a:lnTo>
                  <a:lnTo>
                    <a:pt x="13874" y="8678"/>
                  </a:lnTo>
                  <a:lnTo>
                    <a:pt x="13879" y="8682"/>
                  </a:lnTo>
                  <a:lnTo>
                    <a:pt x="13875" y="8679"/>
                  </a:lnTo>
                  <a:lnTo>
                    <a:pt x="13883" y="8683"/>
                  </a:lnTo>
                  <a:lnTo>
                    <a:pt x="13878" y="8681"/>
                  </a:lnTo>
                  <a:lnTo>
                    <a:pt x="13885" y="8683"/>
                  </a:lnTo>
                  <a:lnTo>
                    <a:pt x="13877" y="8683"/>
                  </a:lnTo>
                  <a:lnTo>
                    <a:pt x="13885" y="8681"/>
                  </a:lnTo>
                  <a:lnTo>
                    <a:pt x="13879" y="8683"/>
                  </a:lnTo>
                  <a:lnTo>
                    <a:pt x="13887" y="8680"/>
                  </a:lnTo>
                  <a:lnTo>
                    <a:pt x="13883" y="8682"/>
                  </a:lnTo>
                  <a:lnTo>
                    <a:pt x="13891" y="8677"/>
                  </a:lnTo>
                  <a:lnTo>
                    <a:pt x="13896" y="8672"/>
                  </a:lnTo>
                  <a:lnTo>
                    <a:pt x="13909" y="8657"/>
                  </a:lnTo>
                  <a:lnTo>
                    <a:pt x="13924" y="8638"/>
                  </a:lnTo>
                  <a:lnTo>
                    <a:pt x="13939" y="8619"/>
                  </a:lnTo>
                  <a:lnTo>
                    <a:pt x="13955" y="8601"/>
                  </a:lnTo>
                  <a:lnTo>
                    <a:pt x="13965" y="8592"/>
                  </a:lnTo>
                  <a:lnTo>
                    <a:pt x="13975" y="8585"/>
                  </a:lnTo>
                  <a:cubicBezTo>
                    <a:pt x="13976" y="8584"/>
                    <a:pt x="13978" y="8583"/>
                    <a:pt x="13979" y="8583"/>
                  </a:cubicBezTo>
                  <a:lnTo>
                    <a:pt x="13987" y="8580"/>
                  </a:lnTo>
                  <a:cubicBezTo>
                    <a:pt x="13989" y="8579"/>
                    <a:pt x="13991" y="8578"/>
                    <a:pt x="13992" y="8578"/>
                  </a:cubicBezTo>
                  <a:lnTo>
                    <a:pt x="14000" y="8577"/>
                  </a:lnTo>
                  <a:cubicBezTo>
                    <a:pt x="14003" y="8576"/>
                    <a:pt x="14006" y="8576"/>
                    <a:pt x="14009" y="8577"/>
                  </a:cubicBezTo>
                  <a:lnTo>
                    <a:pt x="14016" y="8578"/>
                  </a:lnTo>
                  <a:cubicBezTo>
                    <a:pt x="14019" y="8579"/>
                    <a:pt x="14021" y="8580"/>
                    <a:pt x="14023" y="8581"/>
                  </a:cubicBezTo>
                  <a:lnTo>
                    <a:pt x="14031" y="8586"/>
                  </a:lnTo>
                  <a:cubicBezTo>
                    <a:pt x="14033" y="8586"/>
                    <a:pt x="14034" y="8587"/>
                    <a:pt x="14035" y="8588"/>
                  </a:cubicBezTo>
                  <a:lnTo>
                    <a:pt x="14043" y="8595"/>
                  </a:lnTo>
                  <a:lnTo>
                    <a:pt x="14053" y="8606"/>
                  </a:lnTo>
                  <a:lnTo>
                    <a:pt x="14071" y="8629"/>
                  </a:lnTo>
                  <a:lnTo>
                    <a:pt x="14087" y="8653"/>
                  </a:lnTo>
                  <a:lnTo>
                    <a:pt x="14103" y="8674"/>
                  </a:lnTo>
                  <a:lnTo>
                    <a:pt x="14109" y="8681"/>
                  </a:lnTo>
                  <a:lnTo>
                    <a:pt x="14116" y="8687"/>
                  </a:lnTo>
                  <a:lnTo>
                    <a:pt x="14112" y="8684"/>
                  </a:lnTo>
                  <a:lnTo>
                    <a:pt x="14120" y="8689"/>
                  </a:lnTo>
                  <a:lnTo>
                    <a:pt x="14114" y="8686"/>
                  </a:lnTo>
                  <a:lnTo>
                    <a:pt x="14122" y="8689"/>
                  </a:lnTo>
                  <a:lnTo>
                    <a:pt x="14112" y="8688"/>
                  </a:lnTo>
                  <a:lnTo>
                    <a:pt x="14120" y="8687"/>
                  </a:lnTo>
                  <a:lnTo>
                    <a:pt x="14111" y="8690"/>
                  </a:lnTo>
                  <a:lnTo>
                    <a:pt x="14119" y="8685"/>
                  </a:lnTo>
                  <a:lnTo>
                    <a:pt x="14113" y="8690"/>
                  </a:lnTo>
                  <a:lnTo>
                    <a:pt x="14121" y="8682"/>
                  </a:lnTo>
                  <a:lnTo>
                    <a:pt x="14118" y="8685"/>
                  </a:lnTo>
                  <a:lnTo>
                    <a:pt x="14126" y="8672"/>
                  </a:lnTo>
                  <a:lnTo>
                    <a:pt x="14133" y="8658"/>
                  </a:lnTo>
                  <a:lnTo>
                    <a:pt x="14140" y="8640"/>
                  </a:lnTo>
                  <a:lnTo>
                    <a:pt x="14147" y="8620"/>
                  </a:lnTo>
                  <a:lnTo>
                    <a:pt x="14154" y="8597"/>
                  </a:lnTo>
                  <a:lnTo>
                    <a:pt x="14170" y="8547"/>
                  </a:lnTo>
                  <a:lnTo>
                    <a:pt x="14185" y="8496"/>
                  </a:lnTo>
                  <a:lnTo>
                    <a:pt x="14193" y="8471"/>
                  </a:lnTo>
                  <a:lnTo>
                    <a:pt x="14200" y="8448"/>
                  </a:lnTo>
                  <a:lnTo>
                    <a:pt x="14208" y="8427"/>
                  </a:lnTo>
                  <a:lnTo>
                    <a:pt x="14216" y="8407"/>
                  </a:lnTo>
                  <a:lnTo>
                    <a:pt x="14225" y="8390"/>
                  </a:lnTo>
                  <a:lnTo>
                    <a:pt x="14234" y="8376"/>
                  </a:lnTo>
                  <a:cubicBezTo>
                    <a:pt x="14235" y="8374"/>
                    <a:pt x="14236" y="8373"/>
                    <a:pt x="14237" y="8372"/>
                  </a:cubicBezTo>
                  <a:lnTo>
                    <a:pt x="14244" y="8365"/>
                  </a:lnTo>
                  <a:cubicBezTo>
                    <a:pt x="14246" y="8364"/>
                    <a:pt x="14248" y="8362"/>
                    <a:pt x="14250" y="8361"/>
                  </a:cubicBezTo>
                  <a:lnTo>
                    <a:pt x="14257" y="8358"/>
                  </a:lnTo>
                  <a:cubicBezTo>
                    <a:pt x="14260" y="8357"/>
                    <a:pt x="14262" y="8356"/>
                    <a:pt x="14264" y="8356"/>
                  </a:cubicBezTo>
                  <a:lnTo>
                    <a:pt x="14272" y="8355"/>
                  </a:lnTo>
                  <a:cubicBezTo>
                    <a:pt x="14274" y="8354"/>
                    <a:pt x="14275" y="8354"/>
                    <a:pt x="14277" y="8355"/>
                  </a:cubicBezTo>
                  <a:lnTo>
                    <a:pt x="14285" y="8355"/>
                  </a:lnTo>
                  <a:cubicBezTo>
                    <a:pt x="14287" y="8355"/>
                    <a:pt x="14288" y="8356"/>
                    <a:pt x="14290" y="8356"/>
                  </a:cubicBezTo>
                  <a:lnTo>
                    <a:pt x="14298" y="8359"/>
                  </a:lnTo>
                  <a:lnTo>
                    <a:pt x="14309" y="8363"/>
                  </a:lnTo>
                  <a:lnTo>
                    <a:pt x="14328" y="8372"/>
                  </a:lnTo>
                  <a:lnTo>
                    <a:pt x="14345" y="8381"/>
                  </a:lnTo>
                  <a:lnTo>
                    <a:pt x="14351" y="8382"/>
                  </a:lnTo>
                  <a:lnTo>
                    <a:pt x="14347" y="8381"/>
                  </a:lnTo>
                  <a:lnTo>
                    <a:pt x="14356" y="8382"/>
                  </a:lnTo>
                  <a:lnTo>
                    <a:pt x="14350" y="8382"/>
                  </a:lnTo>
                  <a:lnTo>
                    <a:pt x="14358" y="8382"/>
                  </a:lnTo>
                  <a:lnTo>
                    <a:pt x="14352" y="8383"/>
                  </a:lnTo>
                  <a:lnTo>
                    <a:pt x="14360" y="8380"/>
                  </a:lnTo>
                  <a:lnTo>
                    <a:pt x="14353" y="8384"/>
                  </a:lnTo>
                  <a:lnTo>
                    <a:pt x="14360" y="8379"/>
                  </a:lnTo>
                  <a:lnTo>
                    <a:pt x="14356" y="8383"/>
                  </a:lnTo>
                  <a:lnTo>
                    <a:pt x="14362" y="8374"/>
                  </a:lnTo>
                  <a:lnTo>
                    <a:pt x="14360" y="8378"/>
                  </a:lnTo>
                  <a:lnTo>
                    <a:pt x="14364" y="8370"/>
                  </a:lnTo>
                  <a:lnTo>
                    <a:pt x="14367" y="8362"/>
                  </a:lnTo>
                  <a:lnTo>
                    <a:pt x="14370" y="8352"/>
                  </a:lnTo>
                  <a:lnTo>
                    <a:pt x="14374" y="8339"/>
                  </a:lnTo>
                  <a:lnTo>
                    <a:pt x="14378" y="8325"/>
                  </a:lnTo>
                  <a:lnTo>
                    <a:pt x="14382" y="8309"/>
                  </a:lnTo>
                  <a:lnTo>
                    <a:pt x="14390" y="8273"/>
                  </a:lnTo>
                  <a:lnTo>
                    <a:pt x="14398" y="8234"/>
                  </a:lnTo>
                  <a:lnTo>
                    <a:pt x="14406" y="8192"/>
                  </a:lnTo>
                  <a:lnTo>
                    <a:pt x="14414" y="8149"/>
                  </a:lnTo>
                  <a:lnTo>
                    <a:pt x="14422" y="8107"/>
                  </a:lnTo>
                  <a:lnTo>
                    <a:pt x="14429" y="8067"/>
                  </a:lnTo>
                  <a:lnTo>
                    <a:pt x="14438" y="8030"/>
                  </a:lnTo>
                  <a:lnTo>
                    <a:pt x="14442" y="8013"/>
                  </a:lnTo>
                  <a:lnTo>
                    <a:pt x="14446" y="7997"/>
                  </a:lnTo>
                  <a:lnTo>
                    <a:pt x="14450" y="7983"/>
                  </a:lnTo>
                  <a:lnTo>
                    <a:pt x="14454" y="7970"/>
                  </a:lnTo>
                  <a:lnTo>
                    <a:pt x="14459" y="7959"/>
                  </a:lnTo>
                  <a:lnTo>
                    <a:pt x="14463" y="7949"/>
                  </a:lnTo>
                  <a:cubicBezTo>
                    <a:pt x="14464" y="7948"/>
                    <a:pt x="14464" y="7947"/>
                    <a:pt x="14465" y="7946"/>
                  </a:cubicBezTo>
                  <a:lnTo>
                    <a:pt x="14469" y="7940"/>
                  </a:lnTo>
                  <a:cubicBezTo>
                    <a:pt x="14470" y="7938"/>
                    <a:pt x="14472" y="7937"/>
                    <a:pt x="14474" y="7935"/>
                  </a:cubicBezTo>
                  <a:lnTo>
                    <a:pt x="14478" y="7932"/>
                  </a:lnTo>
                  <a:cubicBezTo>
                    <a:pt x="14481" y="7929"/>
                    <a:pt x="14485" y="7927"/>
                    <a:pt x="14490" y="7927"/>
                  </a:cubicBezTo>
                  <a:lnTo>
                    <a:pt x="14494" y="7926"/>
                  </a:lnTo>
                  <a:cubicBezTo>
                    <a:pt x="14499" y="7926"/>
                    <a:pt x="14504" y="7927"/>
                    <a:pt x="14509" y="7930"/>
                  </a:cubicBezTo>
                  <a:lnTo>
                    <a:pt x="14513" y="7932"/>
                  </a:lnTo>
                  <a:cubicBezTo>
                    <a:pt x="14515" y="7933"/>
                    <a:pt x="14518" y="7936"/>
                    <a:pt x="14520" y="7938"/>
                  </a:cubicBezTo>
                  <a:lnTo>
                    <a:pt x="14524" y="7943"/>
                  </a:lnTo>
                  <a:cubicBezTo>
                    <a:pt x="14525" y="7944"/>
                    <a:pt x="14525" y="7946"/>
                    <a:pt x="14526" y="7947"/>
                  </a:cubicBezTo>
                  <a:lnTo>
                    <a:pt x="14530" y="7955"/>
                  </a:lnTo>
                  <a:lnTo>
                    <a:pt x="14535" y="7970"/>
                  </a:lnTo>
                  <a:lnTo>
                    <a:pt x="14540" y="7988"/>
                  </a:lnTo>
                  <a:lnTo>
                    <a:pt x="14544" y="8007"/>
                  </a:lnTo>
                  <a:lnTo>
                    <a:pt x="14548" y="8030"/>
                  </a:lnTo>
                  <a:lnTo>
                    <a:pt x="14552" y="8055"/>
                  </a:lnTo>
                  <a:lnTo>
                    <a:pt x="14555" y="8083"/>
                  </a:lnTo>
                  <a:lnTo>
                    <a:pt x="14559" y="8113"/>
                  </a:lnTo>
                  <a:lnTo>
                    <a:pt x="14563" y="8146"/>
                  </a:lnTo>
                  <a:lnTo>
                    <a:pt x="14567" y="8180"/>
                  </a:lnTo>
                  <a:lnTo>
                    <a:pt x="14571" y="8216"/>
                  </a:lnTo>
                  <a:lnTo>
                    <a:pt x="14575" y="8254"/>
                  </a:lnTo>
                  <a:lnTo>
                    <a:pt x="14579" y="8294"/>
                  </a:lnTo>
                  <a:lnTo>
                    <a:pt x="14586" y="8375"/>
                  </a:lnTo>
                  <a:lnTo>
                    <a:pt x="14594" y="8460"/>
                  </a:lnTo>
                  <a:lnTo>
                    <a:pt x="14601" y="8545"/>
                  </a:lnTo>
                  <a:lnTo>
                    <a:pt x="14609" y="8629"/>
                  </a:lnTo>
                  <a:lnTo>
                    <a:pt x="14617" y="8711"/>
                  </a:lnTo>
                  <a:lnTo>
                    <a:pt x="14621" y="8751"/>
                  </a:lnTo>
                  <a:lnTo>
                    <a:pt x="14624" y="8789"/>
                  </a:lnTo>
                  <a:lnTo>
                    <a:pt x="14628" y="8826"/>
                  </a:lnTo>
                  <a:lnTo>
                    <a:pt x="14632" y="8860"/>
                  </a:lnTo>
                  <a:lnTo>
                    <a:pt x="14636" y="8893"/>
                  </a:lnTo>
                  <a:lnTo>
                    <a:pt x="14640" y="8924"/>
                  </a:lnTo>
                  <a:lnTo>
                    <a:pt x="14644" y="8952"/>
                  </a:lnTo>
                  <a:lnTo>
                    <a:pt x="14647" y="8977"/>
                  </a:lnTo>
                  <a:lnTo>
                    <a:pt x="14651" y="9000"/>
                  </a:lnTo>
                  <a:lnTo>
                    <a:pt x="14655" y="9019"/>
                  </a:lnTo>
                  <a:lnTo>
                    <a:pt x="14659" y="9031"/>
                  </a:lnTo>
                  <a:lnTo>
                    <a:pt x="14657" y="9028"/>
                  </a:lnTo>
                  <a:lnTo>
                    <a:pt x="14663" y="9041"/>
                  </a:lnTo>
                  <a:lnTo>
                    <a:pt x="14661" y="9037"/>
                  </a:lnTo>
                  <a:lnTo>
                    <a:pt x="14676" y="9058"/>
                  </a:lnTo>
                  <a:lnTo>
                    <a:pt x="14672" y="9054"/>
                  </a:lnTo>
                  <a:lnTo>
                    <a:pt x="14691" y="9071"/>
                  </a:lnTo>
                  <a:lnTo>
                    <a:pt x="14688" y="9068"/>
                  </a:lnTo>
                  <a:lnTo>
                    <a:pt x="14708" y="9081"/>
                  </a:lnTo>
                  <a:lnTo>
                    <a:pt x="14725" y="9089"/>
                  </a:lnTo>
                  <a:lnTo>
                    <a:pt x="14743" y="9095"/>
                  </a:lnTo>
                  <a:lnTo>
                    <a:pt x="14758" y="9101"/>
                  </a:lnTo>
                  <a:lnTo>
                    <a:pt x="14765" y="9105"/>
                  </a:lnTo>
                  <a:cubicBezTo>
                    <a:pt x="14766" y="9105"/>
                    <a:pt x="14767" y="9106"/>
                    <a:pt x="14768" y="9107"/>
                  </a:cubicBezTo>
                  <a:lnTo>
                    <a:pt x="14772" y="9109"/>
                  </a:lnTo>
                  <a:cubicBezTo>
                    <a:pt x="14774" y="9110"/>
                    <a:pt x="14775" y="9111"/>
                    <a:pt x="14776" y="9112"/>
                  </a:cubicBezTo>
                  <a:lnTo>
                    <a:pt x="14782" y="9119"/>
                  </a:lnTo>
                  <a:lnTo>
                    <a:pt x="14792" y="9131"/>
                  </a:lnTo>
                  <a:lnTo>
                    <a:pt x="14800" y="9143"/>
                  </a:lnTo>
                  <a:lnTo>
                    <a:pt x="14808" y="9156"/>
                  </a:lnTo>
                  <a:lnTo>
                    <a:pt x="14824" y="9183"/>
                  </a:lnTo>
                  <a:lnTo>
                    <a:pt x="14840" y="9207"/>
                  </a:lnTo>
                  <a:lnTo>
                    <a:pt x="14848" y="9218"/>
                  </a:lnTo>
                  <a:lnTo>
                    <a:pt x="14855" y="9226"/>
                  </a:lnTo>
                  <a:lnTo>
                    <a:pt x="14861" y="9231"/>
                  </a:lnTo>
                  <a:lnTo>
                    <a:pt x="14857" y="9228"/>
                  </a:lnTo>
                  <a:lnTo>
                    <a:pt x="14865" y="9233"/>
                  </a:lnTo>
                  <a:lnTo>
                    <a:pt x="14857" y="9230"/>
                  </a:lnTo>
                  <a:lnTo>
                    <a:pt x="14865" y="9231"/>
                  </a:lnTo>
                  <a:lnTo>
                    <a:pt x="14854" y="9232"/>
                  </a:lnTo>
                  <a:lnTo>
                    <a:pt x="14861" y="9230"/>
                  </a:lnTo>
                  <a:lnTo>
                    <a:pt x="14852" y="9235"/>
                  </a:lnTo>
                  <a:lnTo>
                    <a:pt x="14859" y="9229"/>
                  </a:lnTo>
                  <a:lnTo>
                    <a:pt x="14854" y="9234"/>
                  </a:lnTo>
                  <a:lnTo>
                    <a:pt x="14861" y="9223"/>
                  </a:lnTo>
                  <a:lnTo>
                    <a:pt x="14860" y="9226"/>
                  </a:lnTo>
                  <a:lnTo>
                    <a:pt x="14864" y="9216"/>
                  </a:lnTo>
                  <a:lnTo>
                    <a:pt x="14867" y="9206"/>
                  </a:lnTo>
                  <a:lnTo>
                    <a:pt x="14870" y="9193"/>
                  </a:lnTo>
                  <a:lnTo>
                    <a:pt x="14874" y="9178"/>
                  </a:lnTo>
                  <a:lnTo>
                    <a:pt x="14878" y="9161"/>
                  </a:lnTo>
                  <a:lnTo>
                    <a:pt x="14882" y="9142"/>
                  </a:lnTo>
                  <a:lnTo>
                    <a:pt x="14890" y="9099"/>
                  </a:lnTo>
                  <a:lnTo>
                    <a:pt x="14898" y="9052"/>
                  </a:lnTo>
                  <a:lnTo>
                    <a:pt x="14906" y="9001"/>
                  </a:lnTo>
                  <a:lnTo>
                    <a:pt x="14913" y="8948"/>
                  </a:lnTo>
                  <a:lnTo>
                    <a:pt x="14921" y="8894"/>
                  </a:lnTo>
                  <a:lnTo>
                    <a:pt x="14929" y="8841"/>
                  </a:lnTo>
                  <a:lnTo>
                    <a:pt x="14937" y="8790"/>
                  </a:lnTo>
                  <a:lnTo>
                    <a:pt x="14945" y="8742"/>
                  </a:lnTo>
                  <a:lnTo>
                    <a:pt x="14953" y="8698"/>
                  </a:lnTo>
                  <a:lnTo>
                    <a:pt x="14957" y="8678"/>
                  </a:lnTo>
                  <a:lnTo>
                    <a:pt x="14962" y="8659"/>
                  </a:lnTo>
                  <a:lnTo>
                    <a:pt x="14966" y="8643"/>
                  </a:lnTo>
                  <a:lnTo>
                    <a:pt x="14970" y="8628"/>
                  </a:lnTo>
                  <a:lnTo>
                    <a:pt x="14974" y="8615"/>
                  </a:lnTo>
                  <a:lnTo>
                    <a:pt x="14979" y="8603"/>
                  </a:lnTo>
                  <a:lnTo>
                    <a:pt x="14984" y="8594"/>
                  </a:lnTo>
                  <a:cubicBezTo>
                    <a:pt x="14985" y="8592"/>
                    <a:pt x="14986" y="8591"/>
                    <a:pt x="14987" y="8590"/>
                  </a:cubicBezTo>
                  <a:lnTo>
                    <a:pt x="14991" y="8585"/>
                  </a:lnTo>
                  <a:cubicBezTo>
                    <a:pt x="14993" y="8582"/>
                    <a:pt x="14996" y="8580"/>
                    <a:pt x="14999" y="8578"/>
                  </a:cubicBezTo>
                  <a:lnTo>
                    <a:pt x="15003" y="8577"/>
                  </a:lnTo>
                  <a:cubicBezTo>
                    <a:pt x="15009" y="8574"/>
                    <a:pt x="15016" y="8574"/>
                    <a:pt x="15023" y="8577"/>
                  </a:cubicBezTo>
                  <a:lnTo>
                    <a:pt x="15027" y="8578"/>
                  </a:lnTo>
                  <a:cubicBezTo>
                    <a:pt x="15030" y="8580"/>
                    <a:pt x="15033" y="8582"/>
                    <a:pt x="15035" y="8585"/>
                  </a:cubicBezTo>
                  <a:lnTo>
                    <a:pt x="15039" y="8589"/>
                  </a:lnTo>
                  <a:cubicBezTo>
                    <a:pt x="15040" y="8590"/>
                    <a:pt x="15041" y="8592"/>
                    <a:pt x="15042" y="8593"/>
                  </a:cubicBezTo>
                  <a:lnTo>
                    <a:pt x="15046" y="8601"/>
                  </a:lnTo>
                  <a:lnTo>
                    <a:pt x="15051" y="8613"/>
                  </a:lnTo>
                  <a:lnTo>
                    <a:pt x="15056" y="8626"/>
                  </a:lnTo>
                  <a:lnTo>
                    <a:pt x="15060" y="8641"/>
                  </a:lnTo>
                  <a:lnTo>
                    <a:pt x="15064" y="8658"/>
                  </a:lnTo>
                  <a:lnTo>
                    <a:pt x="15068" y="8676"/>
                  </a:lnTo>
                  <a:lnTo>
                    <a:pt x="15072" y="8696"/>
                  </a:lnTo>
                  <a:lnTo>
                    <a:pt x="15081" y="8737"/>
                  </a:lnTo>
                  <a:lnTo>
                    <a:pt x="15089" y="8782"/>
                  </a:lnTo>
                  <a:lnTo>
                    <a:pt x="15097" y="8828"/>
                  </a:lnTo>
                  <a:lnTo>
                    <a:pt x="15105" y="8872"/>
                  </a:lnTo>
                  <a:lnTo>
                    <a:pt x="15113" y="8915"/>
                  </a:lnTo>
                  <a:lnTo>
                    <a:pt x="15121" y="8952"/>
                  </a:lnTo>
                  <a:lnTo>
                    <a:pt x="15125" y="8969"/>
                  </a:lnTo>
                  <a:lnTo>
                    <a:pt x="15128" y="8984"/>
                  </a:lnTo>
                  <a:lnTo>
                    <a:pt x="15132" y="8996"/>
                  </a:lnTo>
                  <a:lnTo>
                    <a:pt x="15136" y="9006"/>
                  </a:lnTo>
                  <a:lnTo>
                    <a:pt x="15139" y="9014"/>
                  </a:lnTo>
                  <a:lnTo>
                    <a:pt x="15137" y="9010"/>
                  </a:lnTo>
                  <a:lnTo>
                    <a:pt x="15141" y="9016"/>
                  </a:lnTo>
                  <a:lnTo>
                    <a:pt x="15137" y="9011"/>
                  </a:lnTo>
                  <a:lnTo>
                    <a:pt x="15141" y="9015"/>
                  </a:lnTo>
                  <a:lnTo>
                    <a:pt x="15126" y="9009"/>
                  </a:lnTo>
                  <a:lnTo>
                    <a:pt x="15130" y="9009"/>
                  </a:lnTo>
                  <a:lnTo>
                    <a:pt x="15113" y="9014"/>
                  </a:lnTo>
                  <a:lnTo>
                    <a:pt x="15117" y="9011"/>
                  </a:lnTo>
                  <a:lnTo>
                    <a:pt x="15112" y="9017"/>
                  </a:lnTo>
                  <a:lnTo>
                    <a:pt x="15115" y="9011"/>
                  </a:lnTo>
                  <a:lnTo>
                    <a:pt x="15113" y="9015"/>
                  </a:lnTo>
                  <a:lnTo>
                    <a:pt x="15117" y="9005"/>
                  </a:lnTo>
                  <a:lnTo>
                    <a:pt x="15120" y="8994"/>
                  </a:lnTo>
                  <a:lnTo>
                    <a:pt x="15124" y="8979"/>
                  </a:lnTo>
                  <a:lnTo>
                    <a:pt x="15127" y="8961"/>
                  </a:lnTo>
                  <a:lnTo>
                    <a:pt x="15131" y="8941"/>
                  </a:lnTo>
                  <a:lnTo>
                    <a:pt x="15135" y="8917"/>
                  </a:lnTo>
                  <a:lnTo>
                    <a:pt x="15138" y="8892"/>
                  </a:lnTo>
                  <a:lnTo>
                    <a:pt x="15141" y="8864"/>
                  </a:lnTo>
                  <a:lnTo>
                    <a:pt x="15145" y="8834"/>
                  </a:lnTo>
                  <a:lnTo>
                    <a:pt x="15149" y="8804"/>
                  </a:lnTo>
                  <a:lnTo>
                    <a:pt x="15156" y="8737"/>
                  </a:lnTo>
                  <a:lnTo>
                    <a:pt x="15163" y="8666"/>
                  </a:lnTo>
                  <a:lnTo>
                    <a:pt x="15170" y="8591"/>
                  </a:lnTo>
                  <a:lnTo>
                    <a:pt x="15184" y="8440"/>
                  </a:lnTo>
                  <a:lnTo>
                    <a:pt x="15191" y="8366"/>
                  </a:lnTo>
                  <a:lnTo>
                    <a:pt x="15198" y="8295"/>
                  </a:lnTo>
                  <a:lnTo>
                    <a:pt x="15205" y="8228"/>
                  </a:lnTo>
                  <a:lnTo>
                    <a:pt x="15209" y="8196"/>
                  </a:lnTo>
                  <a:lnTo>
                    <a:pt x="15212" y="8167"/>
                  </a:lnTo>
                  <a:lnTo>
                    <a:pt x="15216" y="8139"/>
                  </a:lnTo>
                  <a:lnTo>
                    <a:pt x="15220" y="8113"/>
                  </a:lnTo>
                  <a:lnTo>
                    <a:pt x="15224" y="8089"/>
                  </a:lnTo>
                  <a:lnTo>
                    <a:pt x="15227" y="8067"/>
                  </a:lnTo>
                  <a:lnTo>
                    <a:pt x="15241" y="8003"/>
                  </a:lnTo>
                  <a:lnTo>
                    <a:pt x="15256" y="7938"/>
                  </a:lnTo>
                  <a:lnTo>
                    <a:pt x="15265" y="7906"/>
                  </a:lnTo>
                  <a:lnTo>
                    <a:pt x="15273" y="7876"/>
                  </a:lnTo>
                  <a:lnTo>
                    <a:pt x="15282" y="7848"/>
                  </a:lnTo>
                  <a:lnTo>
                    <a:pt x="15292" y="7821"/>
                  </a:lnTo>
                  <a:lnTo>
                    <a:pt x="15301" y="7798"/>
                  </a:lnTo>
                  <a:lnTo>
                    <a:pt x="15310" y="7776"/>
                  </a:lnTo>
                  <a:lnTo>
                    <a:pt x="15319" y="7758"/>
                  </a:lnTo>
                  <a:lnTo>
                    <a:pt x="15329" y="7743"/>
                  </a:lnTo>
                  <a:cubicBezTo>
                    <a:pt x="15330" y="7742"/>
                    <a:pt x="15330" y="7741"/>
                    <a:pt x="15331" y="7740"/>
                  </a:cubicBezTo>
                  <a:lnTo>
                    <a:pt x="15339" y="7732"/>
                  </a:lnTo>
                  <a:cubicBezTo>
                    <a:pt x="15342" y="7729"/>
                    <a:pt x="15344" y="7728"/>
                    <a:pt x="15347" y="7726"/>
                  </a:cubicBezTo>
                  <a:lnTo>
                    <a:pt x="15355" y="7723"/>
                  </a:lnTo>
                  <a:cubicBezTo>
                    <a:pt x="15360" y="7721"/>
                    <a:pt x="15365" y="7721"/>
                    <a:pt x="15370" y="7722"/>
                  </a:cubicBezTo>
                  <a:lnTo>
                    <a:pt x="15377" y="7724"/>
                  </a:lnTo>
                  <a:cubicBezTo>
                    <a:pt x="15381" y="7725"/>
                    <a:pt x="15385" y="7727"/>
                    <a:pt x="15388" y="7729"/>
                  </a:cubicBezTo>
                  <a:lnTo>
                    <a:pt x="15391" y="7732"/>
                  </a:lnTo>
                  <a:cubicBezTo>
                    <a:pt x="15392" y="7733"/>
                    <a:pt x="15393" y="7735"/>
                    <a:pt x="15394" y="7736"/>
                  </a:cubicBezTo>
                  <a:lnTo>
                    <a:pt x="15397" y="7740"/>
                  </a:lnTo>
                  <a:cubicBezTo>
                    <a:pt x="15398" y="7741"/>
                    <a:pt x="15399" y="7742"/>
                    <a:pt x="15399" y="7743"/>
                  </a:cubicBezTo>
                  <a:lnTo>
                    <a:pt x="15403" y="7751"/>
                  </a:lnTo>
                  <a:lnTo>
                    <a:pt x="15408" y="7764"/>
                  </a:lnTo>
                  <a:lnTo>
                    <a:pt x="15413" y="7777"/>
                  </a:lnTo>
                  <a:lnTo>
                    <a:pt x="15417" y="7793"/>
                  </a:lnTo>
                  <a:lnTo>
                    <a:pt x="15421" y="7810"/>
                  </a:lnTo>
                  <a:lnTo>
                    <a:pt x="15425" y="7829"/>
                  </a:lnTo>
                  <a:lnTo>
                    <a:pt x="15429" y="7849"/>
                  </a:lnTo>
                  <a:lnTo>
                    <a:pt x="15433" y="7871"/>
                  </a:lnTo>
                  <a:lnTo>
                    <a:pt x="15440" y="7918"/>
                  </a:lnTo>
                  <a:lnTo>
                    <a:pt x="15448" y="7970"/>
                  </a:lnTo>
                  <a:lnTo>
                    <a:pt x="15456" y="8025"/>
                  </a:lnTo>
                  <a:lnTo>
                    <a:pt x="15463" y="8082"/>
                  </a:lnTo>
                  <a:lnTo>
                    <a:pt x="15479" y="8199"/>
                  </a:lnTo>
                  <a:lnTo>
                    <a:pt x="15486" y="8256"/>
                  </a:lnTo>
                  <a:lnTo>
                    <a:pt x="15494" y="8311"/>
                  </a:lnTo>
                  <a:lnTo>
                    <a:pt x="15502" y="8363"/>
                  </a:lnTo>
                  <a:lnTo>
                    <a:pt x="15509" y="8411"/>
                  </a:lnTo>
                  <a:lnTo>
                    <a:pt x="15513" y="8433"/>
                  </a:lnTo>
                  <a:lnTo>
                    <a:pt x="15517" y="8453"/>
                  </a:lnTo>
                  <a:lnTo>
                    <a:pt x="15521" y="8473"/>
                  </a:lnTo>
                  <a:lnTo>
                    <a:pt x="15525" y="8489"/>
                  </a:lnTo>
                  <a:lnTo>
                    <a:pt x="15540" y="8550"/>
                  </a:lnTo>
                  <a:lnTo>
                    <a:pt x="15555" y="8605"/>
                  </a:lnTo>
                  <a:lnTo>
                    <a:pt x="15563" y="8632"/>
                  </a:lnTo>
                  <a:lnTo>
                    <a:pt x="15571" y="8656"/>
                  </a:lnTo>
                  <a:lnTo>
                    <a:pt x="15579" y="8680"/>
                  </a:lnTo>
                  <a:lnTo>
                    <a:pt x="15587" y="8701"/>
                  </a:lnTo>
                  <a:lnTo>
                    <a:pt x="15595" y="8721"/>
                  </a:lnTo>
                  <a:lnTo>
                    <a:pt x="15603" y="8738"/>
                  </a:lnTo>
                  <a:lnTo>
                    <a:pt x="15611" y="8754"/>
                  </a:lnTo>
                  <a:lnTo>
                    <a:pt x="15618" y="8767"/>
                  </a:lnTo>
                  <a:lnTo>
                    <a:pt x="15625" y="8777"/>
                  </a:lnTo>
                  <a:lnTo>
                    <a:pt x="15632" y="8785"/>
                  </a:lnTo>
                  <a:lnTo>
                    <a:pt x="15637" y="8790"/>
                  </a:lnTo>
                  <a:lnTo>
                    <a:pt x="15633" y="8787"/>
                  </a:lnTo>
                  <a:lnTo>
                    <a:pt x="15641" y="8791"/>
                  </a:lnTo>
                  <a:lnTo>
                    <a:pt x="15633" y="8788"/>
                  </a:lnTo>
                  <a:lnTo>
                    <a:pt x="15637" y="8789"/>
                  </a:lnTo>
                  <a:lnTo>
                    <a:pt x="15628" y="8789"/>
                  </a:lnTo>
                  <a:lnTo>
                    <a:pt x="15631" y="8788"/>
                  </a:lnTo>
                  <a:lnTo>
                    <a:pt x="15623" y="8792"/>
                  </a:lnTo>
                  <a:lnTo>
                    <a:pt x="15627" y="8789"/>
                  </a:lnTo>
                  <a:lnTo>
                    <a:pt x="15623" y="8792"/>
                  </a:lnTo>
                  <a:lnTo>
                    <a:pt x="15627" y="8789"/>
                  </a:lnTo>
                  <a:lnTo>
                    <a:pt x="15624" y="8792"/>
                  </a:lnTo>
                  <a:lnTo>
                    <a:pt x="15632" y="8781"/>
                  </a:lnTo>
                  <a:lnTo>
                    <a:pt x="15638" y="8768"/>
                  </a:lnTo>
                  <a:lnTo>
                    <a:pt x="15645" y="8751"/>
                  </a:lnTo>
                  <a:lnTo>
                    <a:pt x="15652" y="8731"/>
                  </a:lnTo>
                  <a:lnTo>
                    <a:pt x="15667" y="8685"/>
                  </a:lnTo>
                  <a:lnTo>
                    <a:pt x="15675" y="8662"/>
                  </a:lnTo>
                  <a:lnTo>
                    <a:pt x="15682" y="8641"/>
                  </a:lnTo>
                  <a:lnTo>
                    <a:pt x="15690" y="8621"/>
                  </a:lnTo>
                  <a:lnTo>
                    <a:pt x="15699" y="8603"/>
                  </a:lnTo>
                  <a:lnTo>
                    <a:pt x="15708" y="8589"/>
                  </a:lnTo>
                  <a:cubicBezTo>
                    <a:pt x="15709" y="8587"/>
                    <a:pt x="15711" y="8585"/>
                    <a:pt x="15712" y="8584"/>
                  </a:cubicBezTo>
                  <a:lnTo>
                    <a:pt x="15720" y="8577"/>
                  </a:lnTo>
                  <a:cubicBezTo>
                    <a:pt x="15723" y="8574"/>
                    <a:pt x="15726" y="8573"/>
                    <a:pt x="15730" y="8572"/>
                  </a:cubicBezTo>
                  <a:lnTo>
                    <a:pt x="15733" y="8571"/>
                  </a:lnTo>
                  <a:cubicBezTo>
                    <a:pt x="15736" y="8570"/>
                    <a:pt x="15738" y="8570"/>
                    <a:pt x="15741" y="8570"/>
                  </a:cubicBezTo>
                  <a:lnTo>
                    <a:pt x="15745" y="8570"/>
                  </a:lnTo>
                  <a:cubicBezTo>
                    <a:pt x="15749" y="8571"/>
                    <a:pt x="15753" y="8572"/>
                    <a:pt x="15756" y="8574"/>
                  </a:cubicBezTo>
                  <a:lnTo>
                    <a:pt x="15760" y="8576"/>
                  </a:lnTo>
                  <a:cubicBezTo>
                    <a:pt x="15761" y="8577"/>
                    <a:pt x="15763" y="8578"/>
                    <a:pt x="15764" y="8579"/>
                  </a:cubicBezTo>
                  <a:lnTo>
                    <a:pt x="15768" y="8583"/>
                  </a:lnTo>
                  <a:cubicBezTo>
                    <a:pt x="15769" y="8585"/>
                    <a:pt x="15770" y="8586"/>
                    <a:pt x="15771" y="8587"/>
                  </a:cubicBezTo>
                  <a:lnTo>
                    <a:pt x="15775" y="8593"/>
                  </a:lnTo>
                  <a:cubicBezTo>
                    <a:pt x="15776" y="8594"/>
                    <a:pt x="15776" y="8595"/>
                    <a:pt x="15777" y="8596"/>
                  </a:cubicBezTo>
                  <a:lnTo>
                    <a:pt x="15781" y="8604"/>
                  </a:lnTo>
                  <a:lnTo>
                    <a:pt x="15785" y="8614"/>
                  </a:lnTo>
                  <a:lnTo>
                    <a:pt x="15789" y="8626"/>
                  </a:lnTo>
                  <a:lnTo>
                    <a:pt x="15798" y="8653"/>
                  </a:lnTo>
                  <a:lnTo>
                    <a:pt x="15806" y="8685"/>
                  </a:lnTo>
                  <a:lnTo>
                    <a:pt x="15814" y="8720"/>
                  </a:lnTo>
                  <a:lnTo>
                    <a:pt x="15822" y="8758"/>
                  </a:lnTo>
                  <a:lnTo>
                    <a:pt x="15830" y="8799"/>
                  </a:lnTo>
                  <a:lnTo>
                    <a:pt x="15838" y="8840"/>
                  </a:lnTo>
                  <a:lnTo>
                    <a:pt x="15854" y="8925"/>
                  </a:lnTo>
                  <a:lnTo>
                    <a:pt x="15862" y="8966"/>
                  </a:lnTo>
                  <a:lnTo>
                    <a:pt x="15870" y="9005"/>
                  </a:lnTo>
                  <a:lnTo>
                    <a:pt x="15878" y="9041"/>
                  </a:lnTo>
                  <a:lnTo>
                    <a:pt x="15886" y="9073"/>
                  </a:lnTo>
                  <a:lnTo>
                    <a:pt x="15894" y="9100"/>
                  </a:lnTo>
                  <a:lnTo>
                    <a:pt x="15897" y="9111"/>
                  </a:lnTo>
                  <a:lnTo>
                    <a:pt x="15901" y="9121"/>
                  </a:lnTo>
                  <a:lnTo>
                    <a:pt x="15913" y="9147"/>
                  </a:lnTo>
                  <a:lnTo>
                    <a:pt x="15927" y="9169"/>
                  </a:lnTo>
                  <a:lnTo>
                    <a:pt x="15943" y="9188"/>
                  </a:lnTo>
                  <a:lnTo>
                    <a:pt x="15959" y="9203"/>
                  </a:lnTo>
                  <a:lnTo>
                    <a:pt x="15956" y="9201"/>
                  </a:lnTo>
                  <a:lnTo>
                    <a:pt x="15974" y="9213"/>
                  </a:lnTo>
                  <a:lnTo>
                    <a:pt x="15971" y="9211"/>
                  </a:lnTo>
                  <a:lnTo>
                    <a:pt x="15979" y="9216"/>
                  </a:lnTo>
                  <a:lnTo>
                    <a:pt x="15985" y="9217"/>
                  </a:lnTo>
                  <a:lnTo>
                    <a:pt x="15981" y="9216"/>
                  </a:lnTo>
                  <a:lnTo>
                    <a:pt x="15989" y="9218"/>
                  </a:lnTo>
                  <a:lnTo>
                    <a:pt x="15985" y="9217"/>
                  </a:lnTo>
                  <a:lnTo>
                    <a:pt x="15992" y="9217"/>
                  </a:lnTo>
                  <a:lnTo>
                    <a:pt x="15985" y="9218"/>
                  </a:lnTo>
                  <a:lnTo>
                    <a:pt x="15992" y="9216"/>
                  </a:lnTo>
                  <a:lnTo>
                    <a:pt x="15987" y="9218"/>
                  </a:lnTo>
                  <a:lnTo>
                    <a:pt x="15993" y="9215"/>
                  </a:lnTo>
                  <a:lnTo>
                    <a:pt x="15987" y="9220"/>
                  </a:lnTo>
                  <a:lnTo>
                    <a:pt x="15995" y="9210"/>
                  </a:lnTo>
                  <a:lnTo>
                    <a:pt x="15993" y="9214"/>
                  </a:lnTo>
                  <a:lnTo>
                    <a:pt x="16000" y="9200"/>
                  </a:lnTo>
                  <a:lnTo>
                    <a:pt x="16007" y="9185"/>
                  </a:lnTo>
                  <a:lnTo>
                    <a:pt x="16014" y="9165"/>
                  </a:lnTo>
                  <a:lnTo>
                    <a:pt x="16021" y="9142"/>
                  </a:lnTo>
                  <a:lnTo>
                    <a:pt x="16029" y="9117"/>
                  </a:lnTo>
                  <a:lnTo>
                    <a:pt x="16044" y="9063"/>
                  </a:lnTo>
                  <a:lnTo>
                    <a:pt x="16052" y="9036"/>
                  </a:lnTo>
                  <a:lnTo>
                    <a:pt x="16059" y="9010"/>
                  </a:lnTo>
                  <a:lnTo>
                    <a:pt x="16067" y="8985"/>
                  </a:lnTo>
                  <a:lnTo>
                    <a:pt x="16075" y="8962"/>
                  </a:lnTo>
                  <a:lnTo>
                    <a:pt x="16083" y="8942"/>
                  </a:lnTo>
                  <a:lnTo>
                    <a:pt x="16092" y="8924"/>
                  </a:lnTo>
                  <a:lnTo>
                    <a:pt x="16101" y="8910"/>
                  </a:lnTo>
                  <a:cubicBezTo>
                    <a:pt x="16103" y="8908"/>
                    <a:pt x="16104" y="8906"/>
                    <a:pt x="16106" y="8905"/>
                  </a:cubicBezTo>
                  <a:lnTo>
                    <a:pt x="16114" y="8899"/>
                  </a:lnTo>
                  <a:cubicBezTo>
                    <a:pt x="16117" y="8896"/>
                    <a:pt x="16120" y="8895"/>
                    <a:pt x="16124" y="8894"/>
                  </a:cubicBezTo>
                  <a:lnTo>
                    <a:pt x="16132" y="8893"/>
                  </a:lnTo>
                  <a:cubicBezTo>
                    <a:pt x="16135" y="8892"/>
                    <a:pt x="16138" y="8892"/>
                    <a:pt x="16142" y="8893"/>
                  </a:cubicBezTo>
                  <a:lnTo>
                    <a:pt x="16150" y="8895"/>
                  </a:lnTo>
                  <a:cubicBezTo>
                    <a:pt x="16152" y="8895"/>
                    <a:pt x="16155" y="8896"/>
                    <a:pt x="16157" y="8898"/>
                  </a:cubicBezTo>
                  <a:lnTo>
                    <a:pt x="16165" y="8903"/>
                  </a:lnTo>
                  <a:cubicBezTo>
                    <a:pt x="16167" y="8904"/>
                    <a:pt x="16168" y="8905"/>
                    <a:pt x="16169" y="8906"/>
                  </a:cubicBezTo>
                  <a:lnTo>
                    <a:pt x="16177" y="8914"/>
                  </a:lnTo>
                  <a:lnTo>
                    <a:pt x="16187" y="8927"/>
                  </a:lnTo>
                  <a:lnTo>
                    <a:pt x="16196" y="8940"/>
                  </a:lnTo>
                  <a:lnTo>
                    <a:pt x="16205" y="8956"/>
                  </a:lnTo>
                  <a:lnTo>
                    <a:pt x="16214" y="8973"/>
                  </a:lnTo>
                  <a:lnTo>
                    <a:pt x="16230" y="9009"/>
                  </a:lnTo>
                  <a:lnTo>
                    <a:pt x="16247" y="9047"/>
                  </a:lnTo>
                  <a:lnTo>
                    <a:pt x="16262" y="9085"/>
                  </a:lnTo>
                  <a:lnTo>
                    <a:pt x="16278" y="9119"/>
                  </a:lnTo>
                  <a:lnTo>
                    <a:pt x="16286" y="9137"/>
                  </a:lnTo>
                  <a:lnTo>
                    <a:pt x="16294" y="9158"/>
                  </a:lnTo>
                  <a:lnTo>
                    <a:pt x="16302" y="9180"/>
                  </a:lnTo>
                  <a:lnTo>
                    <a:pt x="16310" y="9203"/>
                  </a:lnTo>
                  <a:lnTo>
                    <a:pt x="16325" y="9252"/>
                  </a:lnTo>
                  <a:lnTo>
                    <a:pt x="16340" y="9301"/>
                  </a:lnTo>
                  <a:lnTo>
                    <a:pt x="16355" y="9346"/>
                  </a:lnTo>
                  <a:lnTo>
                    <a:pt x="16363" y="9367"/>
                  </a:lnTo>
                  <a:lnTo>
                    <a:pt x="16370" y="9386"/>
                  </a:lnTo>
                  <a:lnTo>
                    <a:pt x="16378" y="9402"/>
                  </a:lnTo>
                  <a:lnTo>
                    <a:pt x="16385" y="9415"/>
                  </a:lnTo>
                  <a:lnTo>
                    <a:pt x="16391" y="9425"/>
                  </a:lnTo>
                  <a:lnTo>
                    <a:pt x="16389" y="9422"/>
                  </a:lnTo>
                  <a:lnTo>
                    <a:pt x="16397" y="9430"/>
                  </a:lnTo>
                  <a:lnTo>
                    <a:pt x="16392" y="9426"/>
                  </a:lnTo>
                  <a:lnTo>
                    <a:pt x="16399" y="9431"/>
                  </a:lnTo>
                  <a:lnTo>
                    <a:pt x="16391" y="9428"/>
                  </a:lnTo>
                  <a:lnTo>
                    <a:pt x="16399" y="9429"/>
                  </a:lnTo>
                  <a:lnTo>
                    <a:pt x="16390" y="9429"/>
                  </a:lnTo>
                  <a:lnTo>
                    <a:pt x="16398" y="9428"/>
                  </a:lnTo>
                  <a:lnTo>
                    <a:pt x="16392" y="9430"/>
                  </a:lnTo>
                  <a:lnTo>
                    <a:pt x="16400" y="9426"/>
                  </a:lnTo>
                  <a:lnTo>
                    <a:pt x="16396" y="9428"/>
                  </a:lnTo>
                  <a:lnTo>
                    <a:pt x="16404" y="9422"/>
                  </a:lnTo>
                  <a:lnTo>
                    <a:pt x="16410" y="9416"/>
                  </a:lnTo>
                  <a:lnTo>
                    <a:pt x="16423" y="9399"/>
                  </a:lnTo>
                  <a:lnTo>
                    <a:pt x="16439" y="9377"/>
                  </a:lnTo>
                  <a:lnTo>
                    <a:pt x="16455" y="9355"/>
                  </a:lnTo>
                  <a:lnTo>
                    <a:pt x="16464" y="9345"/>
                  </a:lnTo>
                  <a:lnTo>
                    <a:pt x="16473" y="9335"/>
                  </a:lnTo>
                  <a:lnTo>
                    <a:pt x="16483" y="9327"/>
                  </a:lnTo>
                  <a:cubicBezTo>
                    <a:pt x="16484" y="9326"/>
                    <a:pt x="16485" y="9325"/>
                    <a:pt x="16486" y="9324"/>
                  </a:cubicBezTo>
                  <a:lnTo>
                    <a:pt x="16494" y="9320"/>
                  </a:lnTo>
                  <a:cubicBezTo>
                    <a:pt x="16496" y="9319"/>
                    <a:pt x="16498" y="9318"/>
                    <a:pt x="16499" y="9318"/>
                  </a:cubicBezTo>
                  <a:lnTo>
                    <a:pt x="16515" y="9313"/>
                  </a:lnTo>
                  <a:cubicBezTo>
                    <a:pt x="16517" y="9313"/>
                    <a:pt x="16519" y="9312"/>
                    <a:pt x="16521" y="9312"/>
                  </a:cubicBezTo>
                  <a:lnTo>
                    <a:pt x="16537" y="9312"/>
                  </a:lnTo>
                  <a:lnTo>
                    <a:pt x="16557" y="9314"/>
                  </a:lnTo>
                  <a:lnTo>
                    <a:pt x="16575" y="9317"/>
                  </a:lnTo>
                  <a:lnTo>
                    <a:pt x="16591" y="9320"/>
                  </a:lnTo>
                  <a:lnTo>
                    <a:pt x="16605" y="9322"/>
                  </a:lnTo>
                  <a:lnTo>
                    <a:pt x="16601" y="9322"/>
                  </a:lnTo>
                  <a:lnTo>
                    <a:pt x="16617" y="9321"/>
                  </a:lnTo>
                  <a:lnTo>
                    <a:pt x="16612" y="9322"/>
                  </a:lnTo>
                  <a:lnTo>
                    <a:pt x="16627" y="9318"/>
                  </a:lnTo>
                  <a:lnTo>
                    <a:pt x="16621" y="9320"/>
                  </a:lnTo>
                  <a:lnTo>
                    <a:pt x="16629" y="9316"/>
                  </a:lnTo>
                  <a:lnTo>
                    <a:pt x="16625" y="9318"/>
                  </a:lnTo>
                  <a:lnTo>
                    <a:pt x="16633" y="9312"/>
                  </a:lnTo>
                  <a:lnTo>
                    <a:pt x="16630" y="9314"/>
                  </a:lnTo>
                  <a:lnTo>
                    <a:pt x="16645" y="9298"/>
                  </a:lnTo>
                  <a:lnTo>
                    <a:pt x="16657" y="9281"/>
                  </a:lnTo>
                  <a:lnTo>
                    <a:pt x="16671" y="9261"/>
                  </a:lnTo>
                  <a:lnTo>
                    <a:pt x="16686" y="9241"/>
                  </a:lnTo>
                  <a:lnTo>
                    <a:pt x="16694" y="9232"/>
                  </a:lnTo>
                  <a:lnTo>
                    <a:pt x="16702" y="9224"/>
                  </a:lnTo>
                  <a:cubicBezTo>
                    <a:pt x="16703" y="9223"/>
                    <a:pt x="16704" y="9222"/>
                    <a:pt x="16706" y="9221"/>
                  </a:cubicBezTo>
                  <a:lnTo>
                    <a:pt x="16713" y="9217"/>
                  </a:lnTo>
                  <a:cubicBezTo>
                    <a:pt x="16714" y="9216"/>
                    <a:pt x="16715" y="9215"/>
                    <a:pt x="16717" y="9215"/>
                  </a:cubicBezTo>
                  <a:lnTo>
                    <a:pt x="16724" y="9212"/>
                  </a:lnTo>
                  <a:cubicBezTo>
                    <a:pt x="16726" y="9211"/>
                    <a:pt x="16728" y="9210"/>
                    <a:pt x="16731" y="9210"/>
                  </a:cubicBezTo>
                  <a:lnTo>
                    <a:pt x="16738" y="9209"/>
                  </a:lnTo>
                  <a:cubicBezTo>
                    <a:pt x="16741" y="9209"/>
                    <a:pt x="16744" y="9209"/>
                    <a:pt x="16747" y="9210"/>
                  </a:cubicBezTo>
                  <a:lnTo>
                    <a:pt x="16754" y="9212"/>
                  </a:lnTo>
                  <a:cubicBezTo>
                    <a:pt x="16757" y="9212"/>
                    <a:pt x="16759" y="9214"/>
                    <a:pt x="16762" y="9215"/>
                  </a:cubicBezTo>
                  <a:lnTo>
                    <a:pt x="16769" y="9220"/>
                  </a:lnTo>
                  <a:cubicBezTo>
                    <a:pt x="16771" y="9221"/>
                    <a:pt x="16772" y="9222"/>
                    <a:pt x="16773" y="9224"/>
                  </a:cubicBezTo>
                  <a:lnTo>
                    <a:pt x="16781" y="9232"/>
                  </a:lnTo>
                  <a:lnTo>
                    <a:pt x="16791" y="9246"/>
                  </a:lnTo>
                  <a:lnTo>
                    <a:pt x="16800" y="9261"/>
                  </a:lnTo>
                  <a:lnTo>
                    <a:pt x="16808" y="9277"/>
                  </a:lnTo>
                  <a:lnTo>
                    <a:pt x="16817" y="9295"/>
                  </a:lnTo>
                  <a:lnTo>
                    <a:pt x="16833" y="9331"/>
                  </a:lnTo>
                  <a:lnTo>
                    <a:pt x="16849" y="9367"/>
                  </a:lnTo>
                  <a:lnTo>
                    <a:pt x="16857" y="9383"/>
                  </a:lnTo>
                  <a:lnTo>
                    <a:pt x="16865" y="9397"/>
                  </a:lnTo>
                  <a:lnTo>
                    <a:pt x="16872" y="9410"/>
                  </a:lnTo>
                  <a:lnTo>
                    <a:pt x="16879" y="9419"/>
                  </a:lnTo>
                  <a:lnTo>
                    <a:pt x="16885" y="9425"/>
                  </a:lnTo>
                  <a:lnTo>
                    <a:pt x="16880" y="9421"/>
                  </a:lnTo>
                  <a:lnTo>
                    <a:pt x="16888" y="9426"/>
                  </a:lnTo>
                  <a:lnTo>
                    <a:pt x="16882" y="9423"/>
                  </a:lnTo>
                  <a:lnTo>
                    <a:pt x="16890" y="9426"/>
                  </a:lnTo>
                  <a:lnTo>
                    <a:pt x="16885" y="9425"/>
                  </a:lnTo>
                  <a:lnTo>
                    <a:pt x="16892" y="9425"/>
                  </a:lnTo>
                  <a:lnTo>
                    <a:pt x="16886" y="9426"/>
                  </a:lnTo>
                  <a:lnTo>
                    <a:pt x="16894" y="9424"/>
                  </a:lnTo>
                  <a:lnTo>
                    <a:pt x="16890" y="9425"/>
                  </a:lnTo>
                  <a:lnTo>
                    <a:pt x="16898" y="9422"/>
                  </a:lnTo>
                  <a:lnTo>
                    <a:pt x="16893" y="9425"/>
                  </a:lnTo>
                  <a:lnTo>
                    <a:pt x="16908" y="9415"/>
                  </a:lnTo>
                  <a:lnTo>
                    <a:pt x="16905" y="9417"/>
                  </a:lnTo>
                  <a:lnTo>
                    <a:pt x="16920" y="9403"/>
                  </a:lnTo>
                  <a:lnTo>
                    <a:pt x="16934" y="9386"/>
                  </a:lnTo>
                  <a:lnTo>
                    <a:pt x="16948" y="9367"/>
                  </a:lnTo>
                  <a:lnTo>
                    <a:pt x="16963" y="9347"/>
                  </a:lnTo>
                  <a:lnTo>
                    <a:pt x="16979" y="9326"/>
                  </a:lnTo>
                  <a:lnTo>
                    <a:pt x="16995" y="9305"/>
                  </a:lnTo>
                  <a:lnTo>
                    <a:pt x="17010" y="9282"/>
                  </a:lnTo>
                  <a:lnTo>
                    <a:pt x="17025" y="9257"/>
                  </a:lnTo>
                  <a:lnTo>
                    <a:pt x="17041" y="9229"/>
                  </a:lnTo>
                  <a:lnTo>
                    <a:pt x="17073" y="9173"/>
                  </a:lnTo>
                  <a:lnTo>
                    <a:pt x="17089" y="9145"/>
                  </a:lnTo>
                  <a:lnTo>
                    <a:pt x="17105" y="9117"/>
                  </a:lnTo>
                  <a:lnTo>
                    <a:pt x="17112" y="9103"/>
                  </a:lnTo>
                  <a:lnTo>
                    <a:pt x="17119" y="9088"/>
                  </a:lnTo>
                  <a:lnTo>
                    <a:pt x="17127" y="9071"/>
                  </a:lnTo>
                  <a:lnTo>
                    <a:pt x="17134" y="9052"/>
                  </a:lnTo>
                  <a:lnTo>
                    <a:pt x="17149" y="9013"/>
                  </a:lnTo>
                  <a:lnTo>
                    <a:pt x="17165" y="8975"/>
                  </a:lnTo>
                  <a:lnTo>
                    <a:pt x="17173" y="8957"/>
                  </a:lnTo>
                  <a:lnTo>
                    <a:pt x="17181" y="8940"/>
                  </a:lnTo>
                  <a:lnTo>
                    <a:pt x="17189" y="8925"/>
                  </a:lnTo>
                  <a:lnTo>
                    <a:pt x="17198" y="8912"/>
                  </a:lnTo>
                  <a:cubicBezTo>
                    <a:pt x="17199" y="8911"/>
                    <a:pt x="17200" y="8910"/>
                    <a:pt x="17200" y="8909"/>
                  </a:cubicBezTo>
                  <a:lnTo>
                    <a:pt x="17208" y="8902"/>
                  </a:lnTo>
                  <a:cubicBezTo>
                    <a:pt x="17210" y="8900"/>
                    <a:pt x="17211" y="8899"/>
                    <a:pt x="17213" y="8897"/>
                  </a:cubicBezTo>
                  <a:lnTo>
                    <a:pt x="17221" y="8893"/>
                  </a:lnTo>
                  <a:cubicBezTo>
                    <a:pt x="17224" y="8891"/>
                    <a:pt x="17228" y="8890"/>
                    <a:pt x="17232" y="8890"/>
                  </a:cubicBezTo>
                  <a:lnTo>
                    <a:pt x="17240" y="8889"/>
                  </a:lnTo>
                  <a:cubicBezTo>
                    <a:pt x="17244" y="8889"/>
                    <a:pt x="17248" y="8890"/>
                    <a:pt x="17252" y="8892"/>
                  </a:cubicBezTo>
                  <a:lnTo>
                    <a:pt x="17260" y="8897"/>
                  </a:lnTo>
                  <a:cubicBezTo>
                    <a:pt x="17262" y="8898"/>
                    <a:pt x="17264" y="8899"/>
                    <a:pt x="17265" y="8901"/>
                  </a:cubicBezTo>
                  <a:lnTo>
                    <a:pt x="17269" y="8905"/>
                  </a:lnTo>
                  <a:cubicBezTo>
                    <a:pt x="17271" y="8906"/>
                    <a:pt x="17272" y="8907"/>
                    <a:pt x="17273" y="8909"/>
                  </a:cubicBezTo>
                  <a:lnTo>
                    <a:pt x="17276" y="8914"/>
                  </a:lnTo>
                  <a:lnTo>
                    <a:pt x="17286" y="8932"/>
                  </a:lnTo>
                  <a:lnTo>
                    <a:pt x="17294" y="8955"/>
                  </a:lnTo>
                  <a:lnTo>
                    <a:pt x="17303" y="8981"/>
                  </a:lnTo>
                  <a:lnTo>
                    <a:pt x="17311" y="9011"/>
                  </a:lnTo>
                  <a:lnTo>
                    <a:pt x="17319" y="9043"/>
                  </a:lnTo>
                  <a:lnTo>
                    <a:pt x="17327" y="9076"/>
                  </a:lnTo>
                  <a:lnTo>
                    <a:pt x="17335" y="9111"/>
                  </a:lnTo>
                  <a:lnTo>
                    <a:pt x="17351" y="9180"/>
                  </a:lnTo>
                  <a:lnTo>
                    <a:pt x="17359" y="9213"/>
                  </a:lnTo>
                  <a:lnTo>
                    <a:pt x="17367" y="9244"/>
                  </a:lnTo>
                  <a:lnTo>
                    <a:pt x="17375" y="9272"/>
                  </a:lnTo>
                  <a:lnTo>
                    <a:pt x="17383" y="9296"/>
                  </a:lnTo>
                  <a:lnTo>
                    <a:pt x="17390" y="9316"/>
                  </a:lnTo>
                  <a:lnTo>
                    <a:pt x="17397" y="9330"/>
                  </a:lnTo>
                  <a:lnTo>
                    <a:pt x="17395" y="9327"/>
                  </a:lnTo>
                  <a:lnTo>
                    <a:pt x="17402" y="9336"/>
                  </a:lnTo>
                  <a:lnTo>
                    <a:pt x="17399" y="9333"/>
                  </a:lnTo>
                  <a:lnTo>
                    <a:pt x="17406" y="9340"/>
                  </a:lnTo>
                  <a:lnTo>
                    <a:pt x="17403" y="9337"/>
                  </a:lnTo>
                  <a:lnTo>
                    <a:pt x="17410" y="9342"/>
                  </a:lnTo>
                  <a:lnTo>
                    <a:pt x="17407" y="9340"/>
                  </a:lnTo>
                  <a:lnTo>
                    <a:pt x="17415" y="9344"/>
                  </a:lnTo>
                  <a:lnTo>
                    <a:pt x="17410" y="9342"/>
                  </a:lnTo>
                  <a:lnTo>
                    <a:pt x="17418" y="9344"/>
                  </a:lnTo>
                  <a:lnTo>
                    <a:pt x="17424" y="9344"/>
                  </a:lnTo>
                  <a:lnTo>
                    <a:pt x="17419" y="9344"/>
                  </a:lnTo>
                  <a:lnTo>
                    <a:pt x="17437" y="9342"/>
                  </a:lnTo>
                  <a:lnTo>
                    <a:pt x="17433" y="9343"/>
                  </a:lnTo>
                  <a:lnTo>
                    <a:pt x="17450" y="9338"/>
                  </a:lnTo>
                  <a:lnTo>
                    <a:pt x="17465" y="9332"/>
                  </a:lnTo>
                  <a:lnTo>
                    <a:pt x="17479" y="9325"/>
                  </a:lnTo>
                  <a:lnTo>
                    <a:pt x="17493" y="9319"/>
                  </a:lnTo>
                  <a:lnTo>
                    <a:pt x="17499" y="9315"/>
                  </a:lnTo>
                  <a:lnTo>
                    <a:pt x="17496" y="9317"/>
                  </a:lnTo>
                  <a:lnTo>
                    <a:pt x="17504" y="9311"/>
                  </a:lnTo>
                  <a:lnTo>
                    <a:pt x="17501" y="9314"/>
                  </a:lnTo>
                  <a:lnTo>
                    <a:pt x="17516" y="9298"/>
                  </a:lnTo>
                  <a:lnTo>
                    <a:pt x="17530" y="9280"/>
                  </a:lnTo>
                  <a:lnTo>
                    <a:pt x="17545" y="9260"/>
                  </a:lnTo>
                  <a:lnTo>
                    <a:pt x="17561" y="9241"/>
                  </a:lnTo>
                  <a:lnTo>
                    <a:pt x="17570" y="9232"/>
                  </a:lnTo>
                  <a:lnTo>
                    <a:pt x="17580" y="9223"/>
                  </a:lnTo>
                  <a:cubicBezTo>
                    <a:pt x="17580" y="9222"/>
                    <a:pt x="17581" y="9222"/>
                    <a:pt x="17582" y="9221"/>
                  </a:cubicBezTo>
                  <a:lnTo>
                    <a:pt x="17590" y="9216"/>
                  </a:lnTo>
                  <a:cubicBezTo>
                    <a:pt x="17591" y="9216"/>
                    <a:pt x="17593" y="9215"/>
                    <a:pt x="17594" y="9214"/>
                  </a:cubicBezTo>
                  <a:lnTo>
                    <a:pt x="17602" y="9211"/>
                  </a:lnTo>
                  <a:cubicBezTo>
                    <a:pt x="17604" y="9211"/>
                    <a:pt x="17606" y="9210"/>
                    <a:pt x="17608" y="9210"/>
                  </a:cubicBezTo>
                  <a:lnTo>
                    <a:pt x="17616" y="9209"/>
                  </a:lnTo>
                  <a:cubicBezTo>
                    <a:pt x="17619" y="9209"/>
                    <a:pt x="17622" y="9209"/>
                    <a:pt x="17624" y="9210"/>
                  </a:cubicBezTo>
                  <a:lnTo>
                    <a:pt x="17632" y="9212"/>
                  </a:lnTo>
                  <a:cubicBezTo>
                    <a:pt x="17634" y="9212"/>
                    <a:pt x="17636" y="9213"/>
                    <a:pt x="17639" y="9215"/>
                  </a:cubicBezTo>
                  <a:lnTo>
                    <a:pt x="17646" y="9219"/>
                  </a:lnTo>
                  <a:cubicBezTo>
                    <a:pt x="17648" y="9220"/>
                    <a:pt x="17649" y="9221"/>
                    <a:pt x="17651" y="9223"/>
                  </a:cubicBezTo>
                  <a:lnTo>
                    <a:pt x="17659" y="9231"/>
                  </a:lnTo>
                  <a:lnTo>
                    <a:pt x="17669" y="9243"/>
                  </a:lnTo>
                  <a:lnTo>
                    <a:pt x="17678" y="9258"/>
                  </a:lnTo>
                  <a:lnTo>
                    <a:pt x="17687" y="9273"/>
                  </a:lnTo>
                  <a:lnTo>
                    <a:pt x="17695" y="9289"/>
                  </a:lnTo>
                  <a:lnTo>
                    <a:pt x="17711" y="9324"/>
                  </a:lnTo>
                  <a:lnTo>
                    <a:pt x="17728" y="9359"/>
                  </a:lnTo>
                  <a:lnTo>
                    <a:pt x="17743" y="9390"/>
                  </a:lnTo>
                  <a:lnTo>
                    <a:pt x="17751" y="9404"/>
                  </a:lnTo>
                  <a:lnTo>
                    <a:pt x="17758" y="9415"/>
                  </a:lnTo>
                  <a:lnTo>
                    <a:pt x="17765" y="9424"/>
                  </a:lnTo>
                  <a:lnTo>
                    <a:pt x="17770" y="9430"/>
                  </a:lnTo>
                  <a:lnTo>
                    <a:pt x="17768" y="9427"/>
                  </a:lnTo>
                  <a:lnTo>
                    <a:pt x="17775" y="9433"/>
                  </a:lnTo>
                  <a:lnTo>
                    <a:pt x="17780" y="9435"/>
                  </a:lnTo>
                  <a:lnTo>
                    <a:pt x="17776" y="9434"/>
                  </a:lnTo>
                  <a:lnTo>
                    <a:pt x="17791" y="9438"/>
                  </a:lnTo>
                  <a:lnTo>
                    <a:pt x="17785" y="9437"/>
                  </a:lnTo>
                  <a:lnTo>
                    <a:pt x="17801" y="9438"/>
                  </a:lnTo>
                  <a:lnTo>
                    <a:pt x="17796" y="9438"/>
                  </a:lnTo>
                  <a:lnTo>
                    <a:pt x="17811" y="9436"/>
                  </a:lnTo>
                  <a:lnTo>
                    <a:pt x="17824" y="9433"/>
                  </a:lnTo>
                  <a:lnTo>
                    <a:pt x="17839" y="9428"/>
                  </a:lnTo>
                  <a:lnTo>
                    <a:pt x="17855" y="9425"/>
                  </a:lnTo>
                  <a:lnTo>
                    <a:pt x="17874" y="9423"/>
                  </a:lnTo>
                  <a:lnTo>
                    <a:pt x="17939" y="9422"/>
                  </a:lnTo>
                  <a:lnTo>
                    <a:pt x="18003" y="9422"/>
                  </a:lnTo>
                  <a:lnTo>
                    <a:pt x="18017" y="9421"/>
                  </a:lnTo>
                  <a:lnTo>
                    <a:pt x="18030" y="9418"/>
                  </a:lnTo>
                  <a:lnTo>
                    <a:pt x="18045" y="9414"/>
                  </a:lnTo>
                  <a:lnTo>
                    <a:pt x="18062" y="9410"/>
                  </a:lnTo>
                  <a:lnTo>
                    <a:pt x="18080" y="9407"/>
                  </a:lnTo>
                  <a:cubicBezTo>
                    <a:pt x="18082" y="9407"/>
                    <a:pt x="18083" y="9407"/>
                    <a:pt x="18085" y="9407"/>
                  </a:cubicBezTo>
                  <a:lnTo>
                    <a:pt x="18100" y="9408"/>
                  </a:lnTo>
                  <a:cubicBezTo>
                    <a:pt x="18102" y="9408"/>
                    <a:pt x="18104" y="9408"/>
                    <a:pt x="18106" y="9409"/>
                  </a:cubicBezTo>
                  <a:lnTo>
                    <a:pt x="18122" y="9413"/>
                  </a:lnTo>
                  <a:cubicBezTo>
                    <a:pt x="18123" y="9414"/>
                    <a:pt x="18125" y="9415"/>
                    <a:pt x="18127" y="9415"/>
                  </a:cubicBezTo>
                  <a:lnTo>
                    <a:pt x="18134" y="9420"/>
                  </a:lnTo>
                  <a:lnTo>
                    <a:pt x="18145" y="9427"/>
                  </a:lnTo>
                  <a:cubicBezTo>
                    <a:pt x="18146" y="9428"/>
                    <a:pt x="18147" y="9429"/>
                    <a:pt x="18148" y="9430"/>
                  </a:cubicBezTo>
                  <a:lnTo>
                    <a:pt x="18156" y="9438"/>
                  </a:lnTo>
                  <a:cubicBezTo>
                    <a:pt x="18157" y="9439"/>
                    <a:pt x="18157" y="9440"/>
                    <a:pt x="18158" y="9441"/>
                  </a:cubicBezTo>
                  <a:lnTo>
                    <a:pt x="18166" y="9452"/>
                  </a:lnTo>
                  <a:lnTo>
                    <a:pt x="18174" y="9467"/>
                  </a:lnTo>
                  <a:lnTo>
                    <a:pt x="18182" y="9484"/>
                  </a:lnTo>
                  <a:lnTo>
                    <a:pt x="18197" y="9520"/>
                  </a:lnTo>
                  <a:lnTo>
                    <a:pt x="18212" y="9556"/>
                  </a:lnTo>
                  <a:lnTo>
                    <a:pt x="18227" y="9591"/>
                  </a:lnTo>
                  <a:lnTo>
                    <a:pt x="18234" y="9606"/>
                  </a:lnTo>
                  <a:lnTo>
                    <a:pt x="18241" y="9619"/>
                  </a:lnTo>
                  <a:lnTo>
                    <a:pt x="18247" y="9629"/>
                  </a:lnTo>
                  <a:lnTo>
                    <a:pt x="18245" y="9626"/>
                  </a:lnTo>
                  <a:lnTo>
                    <a:pt x="18252" y="9635"/>
                  </a:lnTo>
                  <a:lnTo>
                    <a:pt x="18249" y="9631"/>
                  </a:lnTo>
                  <a:lnTo>
                    <a:pt x="18256" y="9637"/>
                  </a:lnTo>
                  <a:lnTo>
                    <a:pt x="18248" y="9633"/>
                  </a:lnTo>
                  <a:lnTo>
                    <a:pt x="18255" y="9635"/>
                  </a:lnTo>
                  <a:lnTo>
                    <a:pt x="18243" y="9635"/>
                  </a:lnTo>
                  <a:lnTo>
                    <a:pt x="18251" y="9633"/>
                  </a:lnTo>
                  <a:lnTo>
                    <a:pt x="18243" y="9637"/>
                  </a:lnTo>
                  <a:lnTo>
                    <a:pt x="18251" y="9631"/>
                  </a:lnTo>
                  <a:lnTo>
                    <a:pt x="18247" y="9634"/>
                  </a:lnTo>
                  <a:lnTo>
                    <a:pt x="18255" y="9625"/>
                  </a:lnTo>
                  <a:lnTo>
                    <a:pt x="18253" y="9628"/>
                  </a:lnTo>
                  <a:lnTo>
                    <a:pt x="18261" y="9617"/>
                  </a:lnTo>
                  <a:lnTo>
                    <a:pt x="18268" y="9604"/>
                  </a:lnTo>
                  <a:lnTo>
                    <a:pt x="18275" y="9589"/>
                  </a:lnTo>
                  <a:lnTo>
                    <a:pt x="18291" y="9555"/>
                  </a:lnTo>
                  <a:lnTo>
                    <a:pt x="18307" y="9519"/>
                  </a:lnTo>
                  <a:lnTo>
                    <a:pt x="18323" y="9484"/>
                  </a:lnTo>
                  <a:lnTo>
                    <a:pt x="18332" y="9468"/>
                  </a:lnTo>
                  <a:lnTo>
                    <a:pt x="18340" y="9453"/>
                  </a:lnTo>
                  <a:lnTo>
                    <a:pt x="18350" y="9441"/>
                  </a:lnTo>
                  <a:lnTo>
                    <a:pt x="18359" y="9430"/>
                  </a:lnTo>
                  <a:cubicBezTo>
                    <a:pt x="18360" y="9429"/>
                    <a:pt x="18362" y="9428"/>
                    <a:pt x="18363" y="9427"/>
                  </a:cubicBezTo>
                  <a:lnTo>
                    <a:pt x="18371" y="9421"/>
                  </a:lnTo>
                  <a:cubicBezTo>
                    <a:pt x="18372" y="9420"/>
                    <a:pt x="18374" y="9420"/>
                    <a:pt x="18375" y="9419"/>
                  </a:cubicBezTo>
                  <a:lnTo>
                    <a:pt x="18383" y="9416"/>
                  </a:lnTo>
                  <a:cubicBezTo>
                    <a:pt x="18385" y="9415"/>
                    <a:pt x="18387" y="9414"/>
                    <a:pt x="18388" y="9414"/>
                  </a:cubicBezTo>
                  <a:lnTo>
                    <a:pt x="18396" y="9413"/>
                  </a:lnTo>
                  <a:cubicBezTo>
                    <a:pt x="18397" y="9413"/>
                    <a:pt x="18399" y="9412"/>
                    <a:pt x="18400" y="9412"/>
                  </a:cubicBezTo>
                  <a:lnTo>
                    <a:pt x="18407" y="9412"/>
                  </a:lnTo>
                  <a:cubicBezTo>
                    <a:pt x="18409" y="9412"/>
                    <a:pt x="18411" y="9413"/>
                    <a:pt x="18413" y="9413"/>
                  </a:cubicBezTo>
                  <a:lnTo>
                    <a:pt x="18429" y="9417"/>
                  </a:lnTo>
                  <a:cubicBezTo>
                    <a:pt x="18430" y="9417"/>
                    <a:pt x="18431" y="9418"/>
                    <a:pt x="18432" y="9418"/>
                  </a:cubicBezTo>
                  <a:lnTo>
                    <a:pt x="18447" y="9424"/>
                  </a:lnTo>
                  <a:lnTo>
                    <a:pt x="18463" y="9431"/>
                  </a:lnTo>
                  <a:lnTo>
                    <a:pt x="18459" y="9429"/>
                  </a:lnTo>
                  <a:lnTo>
                    <a:pt x="18474" y="9433"/>
                  </a:lnTo>
                  <a:lnTo>
                    <a:pt x="18469" y="9432"/>
                  </a:lnTo>
                  <a:lnTo>
                    <a:pt x="18476" y="9432"/>
                  </a:lnTo>
                  <a:lnTo>
                    <a:pt x="18473" y="9433"/>
                  </a:lnTo>
                  <a:lnTo>
                    <a:pt x="18480" y="9432"/>
                  </a:lnTo>
                  <a:lnTo>
                    <a:pt x="18475" y="9433"/>
                  </a:lnTo>
                  <a:lnTo>
                    <a:pt x="18483" y="9430"/>
                  </a:lnTo>
                  <a:lnTo>
                    <a:pt x="18478" y="9432"/>
                  </a:lnTo>
                  <a:lnTo>
                    <a:pt x="18486" y="9427"/>
                  </a:lnTo>
                  <a:lnTo>
                    <a:pt x="18483" y="9429"/>
                  </a:lnTo>
                  <a:lnTo>
                    <a:pt x="18491" y="9422"/>
                  </a:lnTo>
                  <a:lnTo>
                    <a:pt x="18497" y="9414"/>
                  </a:lnTo>
                  <a:lnTo>
                    <a:pt x="18504" y="9404"/>
                  </a:lnTo>
                  <a:lnTo>
                    <a:pt x="18511" y="9393"/>
                  </a:lnTo>
                  <a:lnTo>
                    <a:pt x="18526" y="9366"/>
                  </a:lnTo>
                  <a:lnTo>
                    <a:pt x="18542" y="9336"/>
                  </a:lnTo>
                  <a:lnTo>
                    <a:pt x="18558" y="9305"/>
                  </a:lnTo>
                  <a:lnTo>
                    <a:pt x="18574" y="9274"/>
                  </a:lnTo>
                  <a:lnTo>
                    <a:pt x="18590" y="9246"/>
                  </a:lnTo>
                  <a:lnTo>
                    <a:pt x="18599" y="9232"/>
                  </a:lnTo>
                  <a:lnTo>
                    <a:pt x="18607" y="9221"/>
                  </a:lnTo>
                  <a:lnTo>
                    <a:pt x="18615" y="9210"/>
                  </a:lnTo>
                  <a:lnTo>
                    <a:pt x="18622" y="9199"/>
                  </a:lnTo>
                  <a:lnTo>
                    <a:pt x="18637" y="9174"/>
                  </a:lnTo>
                  <a:lnTo>
                    <a:pt x="18652" y="9148"/>
                  </a:lnTo>
                  <a:lnTo>
                    <a:pt x="18668" y="9123"/>
                  </a:lnTo>
                  <a:lnTo>
                    <a:pt x="18677" y="9112"/>
                  </a:lnTo>
                  <a:lnTo>
                    <a:pt x="18686" y="9102"/>
                  </a:lnTo>
                  <a:cubicBezTo>
                    <a:pt x="18687" y="9101"/>
                    <a:pt x="18688" y="9100"/>
                    <a:pt x="18689" y="9099"/>
                  </a:cubicBezTo>
                  <a:lnTo>
                    <a:pt x="18697" y="9093"/>
                  </a:lnTo>
                  <a:cubicBezTo>
                    <a:pt x="18698" y="9092"/>
                    <a:pt x="18700" y="9091"/>
                    <a:pt x="18702" y="9090"/>
                  </a:cubicBezTo>
                  <a:lnTo>
                    <a:pt x="18709" y="9087"/>
                  </a:lnTo>
                  <a:cubicBezTo>
                    <a:pt x="18712" y="9086"/>
                    <a:pt x="18715" y="9085"/>
                    <a:pt x="18717" y="9085"/>
                  </a:cubicBezTo>
                  <a:lnTo>
                    <a:pt x="18725" y="9085"/>
                  </a:lnTo>
                  <a:cubicBezTo>
                    <a:pt x="18729" y="9084"/>
                    <a:pt x="18732" y="9085"/>
                    <a:pt x="18735" y="9086"/>
                  </a:cubicBezTo>
                  <a:lnTo>
                    <a:pt x="18743" y="9089"/>
                  </a:lnTo>
                  <a:cubicBezTo>
                    <a:pt x="18746" y="9090"/>
                    <a:pt x="18748" y="9092"/>
                    <a:pt x="18750" y="9093"/>
                  </a:cubicBezTo>
                  <a:lnTo>
                    <a:pt x="18758" y="9100"/>
                  </a:lnTo>
                  <a:cubicBezTo>
                    <a:pt x="18759" y="9101"/>
                    <a:pt x="18761" y="9103"/>
                    <a:pt x="18762" y="9104"/>
                  </a:cubicBezTo>
                  <a:lnTo>
                    <a:pt x="18770" y="9115"/>
                  </a:lnTo>
                  <a:cubicBezTo>
                    <a:pt x="18770" y="9116"/>
                    <a:pt x="18771" y="9117"/>
                    <a:pt x="18771" y="9118"/>
                  </a:cubicBezTo>
                  <a:lnTo>
                    <a:pt x="18779" y="9134"/>
                  </a:lnTo>
                  <a:lnTo>
                    <a:pt x="18788" y="9156"/>
                  </a:lnTo>
                  <a:lnTo>
                    <a:pt x="18796" y="9182"/>
                  </a:lnTo>
                  <a:lnTo>
                    <a:pt x="18805" y="9210"/>
                  </a:lnTo>
                  <a:lnTo>
                    <a:pt x="18813" y="9242"/>
                  </a:lnTo>
                  <a:lnTo>
                    <a:pt x="18821" y="9275"/>
                  </a:lnTo>
                  <a:lnTo>
                    <a:pt x="18829" y="9311"/>
                  </a:lnTo>
                  <a:lnTo>
                    <a:pt x="18837" y="9349"/>
                  </a:lnTo>
                  <a:lnTo>
                    <a:pt x="18853" y="9427"/>
                  </a:lnTo>
                  <a:lnTo>
                    <a:pt x="18869" y="9506"/>
                  </a:lnTo>
                  <a:lnTo>
                    <a:pt x="18877" y="9545"/>
                  </a:lnTo>
                  <a:lnTo>
                    <a:pt x="18884" y="9583"/>
                  </a:lnTo>
                  <a:lnTo>
                    <a:pt x="18892" y="9619"/>
                  </a:lnTo>
                  <a:lnTo>
                    <a:pt x="18900" y="9653"/>
                  </a:lnTo>
                  <a:cubicBezTo>
                    <a:pt x="18903" y="9665"/>
                    <a:pt x="18895" y="9678"/>
                    <a:pt x="18882" y="9681"/>
                  </a:cubicBezTo>
                  <a:cubicBezTo>
                    <a:pt x="18870" y="9684"/>
                    <a:pt x="18857" y="9676"/>
                    <a:pt x="18854" y="9663"/>
                  </a:cubicBezTo>
                  <a:lnTo>
                    <a:pt x="18846" y="9629"/>
                  </a:lnTo>
                  <a:lnTo>
                    <a:pt x="18837" y="9592"/>
                  </a:lnTo>
                  <a:lnTo>
                    <a:pt x="18830" y="9555"/>
                  </a:lnTo>
                  <a:lnTo>
                    <a:pt x="18822" y="9516"/>
                  </a:lnTo>
                  <a:lnTo>
                    <a:pt x="18806" y="9437"/>
                  </a:lnTo>
                  <a:lnTo>
                    <a:pt x="18790" y="9359"/>
                  </a:lnTo>
                  <a:lnTo>
                    <a:pt x="18782" y="9322"/>
                  </a:lnTo>
                  <a:lnTo>
                    <a:pt x="18774" y="9287"/>
                  </a:lnTo>
                  <a:lnTo>
                    <a:pt x="18766" y="9254"/>
                  </a:lnTo>
                  <a:lnTo>
                    <a:pt x="18758" y="9223"/>
                  </a:lnTo>
                  <a:lnTo>
                    <a:pt x="18751" y="9196"/>
                  </a:lnTo>
                  <a:lnTo>
                    <a:pt x="18743" y="9174"/>
                  </a:lnTo>
                  <a:lnTo>
                    <a:pt x="18736" y="9155"/>
                  </a:lnTo>
                  <a:lnTo>
                    <a:pt x="18729" y="9140"/>
                  </a:lnTo>
                  <a:lnTo>
                    <a:pt x="18730" y="9143"/>
                  </a:lnTo>
                  <a:lnTo>
                    <a:pt x="18723" y="9132"/>
                  </a:lnTo>
                  <a:lnTo>
                    <a:pt x="18726" y="9136"/>
                  </a:lnTo>
                  <a:lnTo>
                    <a:pt x="18719" y="9130"/>
                  </a:lnTo>
                  <a:lnTo>
                    <a:pt x="18726" y="9134"/>
                  </a:lnTo>
                  <a:lnTo>
                    <a:pt x="18718" y="9131"/>
                  </a:lnTo>
                  <a:lnTo>
                    <a:pt x="18728" y="9132"/>
                  </a:lnTo>
                  <a:lnTo>
                    <a:pt x="18721" y="9133"/>
                  </a:lnTo>
                  <a:lnTo>
                    <a:pt x="18729" y="9131"/>
                  </a:lnTo>
                  <a:lnTo>
                    <a:pt x="18721" y="9134"/>
                  </a:lnTo>
                  <a:lnTo>
                    <a:pt x="18726" y="9131"/>
                  </a:lnTo>
                  <a:lnTo>
                    <a:pt x="18718" y="9137"/>
                  </a:lnTo>
                  <a:lnTo>
                    <a:pt x="18721" y="9135"/>
                  </a:lnTo>
                  <a:lnTo>
                    <a:pt x="18715" y="9141"/>
                  </a:lnTo>
                  <a:lnTo>
                    <a:pt x="18708" y="9149"/>
                  </a:lnTo>
                  <a:lnTo>
                    <a:pt x="18694" y="9172"/>
                  </a:lnTo>
                  <a:lnTo>
                    <a:pt x="18678" y="9199"/>
                  </a:lnTo>
                  <a:lnTo>
                    <a:pt x="18662" y="9225"/>
                  </a:lnTo>
                  <a:lnTo>
                    <a:pt x="18654" y="9239"/>
                  </a:lnTo>
                  <a:lnTo>
                    <a:pt x="18646" y="9249"/>
                  </a:lnTo>
                  <a:lnTo>
                    <a:pt x="18639" y="9259"/>
                  </a:lnTo>
                  <a:lnTo>
                    <a:pt x="18632" y="9270"/>
                  </a:lnTo>
                  <a:lnTo>
                    <a:pt x="18616" y="9296"/>
                  </a:lnTo>
                  <a:lnTo>
                    <a:pt x="18601" y="9327"/>
                  </a:lnTo>
                  <a:lnTo>
                    <a:pt x="18585" y="9358"/>
                  </a:lnTo>
                  <a:lnTo>
                    <a:pt x="18568" y="9390"/>
                  </a:lnTo>
                  <a:lnTo>
                    <a:pt x="18552" y="9419"/>
                  </a:lnTo>
                  <a:lnTo>
                    <a:pt x="18543" y="9433"/>
                  </a:lnTo>
                  <a:lnTo>
                    <a:pt x="18534" y="9445"/>
                  </a:lnTo>
                  <a:lnTo>
                    <a:pt x="18524" y="9456"/>
                  </a:lnTo>
                  <a:lnTo>
                    <a:pt x="18516" y="9464"/>
                  </a:lnTo>
                  <a:cubicBezTo>
                    <a:pt x="18516" y="9465"/>
                    <a:pt x="18515" y="9465"/>
                    <a:pt x="18514" y="9466"/>
                  </a:cubicBezTo>
                  <a:lnTo>
                    <a:pt x="18506" y="9472"/>
                  </a:lnTo>
                  <a:cubicBezTo>
                    <a:pt x="18504" y="9473"/>
                    <a:pt x="18503" y="9473"/>
                    <a:pt x="18501" y="9474"/>
                  </a:cubicBezTo>
                  <a:lnTo>
                    <a:pt x="18494" y="9477"/>
                  </a:lnTo>
                  <a:cubicBezTo>
                    <a:pt x="18492" y="9478"/>
                    <a:pt x="18490" y="9479"/>
                    <a:pt x="18488" y="9479"/>
                  </a:cubicBezTo>
                  <a:lnTo>
                    <a:pt x="18480" y="9480"/>
                  </a:lnTo>
                  <a:cubicBezTo>
                    <a:pt x="18479" y="9480"/>
                    <a:pt x="18478" y="9480"/>
                    <a:pt x="18476" y="9480"/>
                  </a:cubicBezTo>
                  <a:lnTo>
                    <a:pt x="18469" y="9480"/>
                  </a:lnTo>
                  <a:cubicBezTo>
                    <a:pt x="18467" y="9480"/>
                    <a:pt x="18465" y="9480"/>
                    <a:pt x="18463" y="9480"/>
                  </a:cubicBezTo>
                  <a:lnTo>
                    <a:pt x="18448" y="9476"/>
                  </a:lnTo>
                  <a:cubicBezTo>
                    <a:pt x="18447" y="9476"/>
                    <a:pt x="18445" y="9475"/>
                    <a:pt x="18444" y="9475"/>
                  </a:cubicBezTo>
                  <a:lnTo>
                    <a:pt x="18429" y="9469"/>
                  </a:lnTo>
                  <a:lnTo>
                    <a:pt x="18414" y="9462"/>
                  </a:lnTo>
                  <a:lnTo>
                    <a:pt x="18417" y="9464"/>
                  </a:lnTo>
                  <a:lnTo>
                    <a:pt x="18402" y="9460"/>
                  </a:lnTo>
                  <a:lnTo>
                    <a:pt x="18407" y="9460"/>
                  </a:lnTo>
                  <a:lnTo>
                    <a:pt x="18400" y="9460"/>
                  </a:lnTo>
                  <a:lnTo>
                    <a:pt x="18404" y="9460"/>
                  </a:lnTo>
                  <a:lnTo>
                    <a:pt x="18396" y="9461"/>
                  </a:lnTo>
                  <a:lnTo>
                    <a:pt x="18402" y="9460"/>
                  </a:lnTo>
                  <a:lnTo>
                    <a:pt x="18394" y="9463"/>
                  </a:lnTo>
                  <a:lnTo>
                    <a:pt x="18398" y="9461"/>
                  </a:lnTo>
                  <a:lnTo>
                    <a:pt x="18391" y="9466"/>
                  </a:lnTo>
                  <a:lnTo>
                    <a:pt x="18394" y="9463"/>
                  </a:lnTo>
                  <a:lnTo>
                    <a:pt x="18388" y="9469"/>
                  </a:lnTo>
                  <a:lnTo>
                    <a:pt x="18382" y="9478"/>
                  </a:lnTo>
                  <a:lnTo>
                    <a:pt x="18374" y="9490"/>
                  </a:lnTo>
                  <a:lnTo>
                    <a:pt x="18367" y="9505"/>
                  </a:lnTo>
                  <a:lnTo>
                    <a:pt x="18351" y="9539"/>
                  </a:lnTo>
                  <a:lnTo>
                    <a:pt x="18335" y="9576"/>
                  </a:lnTo>
                  <a:lnTo>
                    <a:pt x="18318" y="9611"/>
                  </a:lnTo>
                  <a:lnTo>
                    <a:pt x="18310" y="9628"/>
                  </a:lnTo>
                  <a:lnTo>
                    <a:pt x="18301" y="9643"/>
                  </a:lnTo>
                  <a:lnTo>
                    <a:pt x="18293" y="9655"/>
                  </a:lnTo>
                  <a:cubicBezTo>
                    <a:pt x="18292" y="9656"/>
                    <a:pt x="18291" y="9657"/>
                    <a:pt x="18291" y="9658"/>
                  </a:cubicBezTo>
                  <a:lnTo>
                    <a:pt x="18283" y="9666"/>
                  </a:lnTo>
                  <a:cubicBezTo>
                    <a:pt x="18282" y="9668"/>
                    <a:pt x="18281" y="9669"/>
                    <a:pt x="18279" y="9669"/>
                  </a:cubicBezTo>
                  <a:lnTo>
                    <a:pt x="18272" y="9675"/>
                  </a:lnTo>
                  <a:cubicBezTo>
                    <a:pt x="18269" y="9677"/>
                    <a:pt x="18266" y="9678"/>
                    <a:pt x="18263" y="9679"/>
                  </a:cubicBezTo>
                  <a:lnTo>
                    <a:pt x="18255" y="9681"/>
                  </a:lnTo>
                  <a:cubicBezTo>
                    <a:pt x="18252" y="9682"/>
                    <a:pt x="18247" y="9682"/>
                    <a:pt x="18243" y="9681"/>
                  </a:cubicBezTo>
                  <a:lnTo>
                    <a:pt x="18236" y="9679"/>
                  </a:lnTo>
                  <a:cubicBezTo>
                    <a:pt x="18233" y="9678"/>
                    <a:pt x="18230" y="9677"/>
                    <a:pt x="18227" y="9675"/>
                  </a:cubicBezTo>
                  <a:lnTo>
                    <a:pt x="18220" y="9669"/>
                  </a:lnTo>
                  <a:cubicBezTo>
                    <a:pt x="18218" y="9668"/>
                    <a:pt x="18217" y="9667"/>
                    <a:pt x="18216" y="9666"/>
                  </a:cubicBezTo>
                  <a:lnTo>
                    <a:pt x="18208" y="9657"/>
                  </a:lnTo>
                  <a:cubicBezTo>
                    <a:pt x="18208" y="9656"/>
                    <a:pt x="18207" y="9655"/>
                    <a:pt x="18206" y="9654"/>
                  </a:cubicBezTo>
                  <a:lnTo>
                    <a:pt x="18198" y="9641"/>
                  </a:lnTo>
                  <a:lnTo>
                    <a:pt x="18190" y="9626"/>
                  </a:lnTo>
                  <a:lnTo>
                    <a:pt x="18183" y="9610"/>
                  </a:lnTo>
                  <a:lnTo>
                    <a:pt x="18168" y="9574"/>
                  </a:lnTo>
                  <a:lnTo>
                    <a:pt x="18153" y="9538"/>
                  </a:lnTo>
                  <a:lnTo>
                    <a:pt x="18139" y="9505"/>
                  </a:lnTo>
                  <a:lnTo>
                    <a:pt x="18132" y="9491"/>
                  </a:lnTo>
                  <a:lnTo>
                    <a:pt x="18126" y="9479"/>
                  </a:lnTo>
                  <a:lnTo>
                    <a:pt x="18118" y="9468"/>
                  </a:lnTo>
                  <a:lnTo>
                    <a:pt x="18121" y="9471"/>
                  </a:lnTo>
                  <a:lnTo>
                    <a:pt x="18113" y="9463"/>
                  </a:lnTo>
                  <a:lnTo>
                    <a:pt x="18116" y="9466"/>
                  </a:lnTo>
                  <a:lnTo>
                    <a:pt x="18111" y="9462"/>
                  </a:lnTo>
                  <a:lnTo>
                    <a:pt x="18103" y="9458"/>
                  </a:lnTo>
                  <a:lnTo>
                    <a:pt x="18108" y="9459"/>
                  </a:lnTo>
                  <a:lnTo>
                    <a:pt x="18092" y="9455"/>
                  </a:lnTo>
                  <a:lnTo>
                    <a:pt x="18098" y="9456"/>
                  </a:lnTo>
                  <a:lnTo>
                    <a:pt x="18082" y="9455"/>
                  </a:lnTo>
                  <a:lnTo>
                    <a:pt x="18087" y="9455"/>
                  </a:lnTo>
                  <a:lnTo>
                    <a:pt x="18073" y="9457"/>
                  </a:lnTo>
                  <a:lnTo>
                    <a:pt x="18058" y="9460"/>
                  </a:lnTo>
                  <a:lnTo>
                    <a:pt x="18040" y="9465"/>
                  </a:lnTo>
                  <a:lnTo>
                    <a:pt x="18021" y="9469"/>
                  </a:lnTo>
                  <a:lnTo>
                    <a:pt x="18003" y="9470"/>
                  </a:lnTo>
                  <a:lnTo>
                    <a:pt x="17939" y="9470"/>
                  </a:lnTo>
                  <a:lnTo>
                    <a:pt x="17879" y="9470"/>
                  </a:lnTo>
                  <a:lnTo>
                    <a:pt x="17866" y="9471"/>
                  </a:lnTo>
                  <a:lnTo>
                    <a:pt x="17852" y="9475"/>
                  </a:lnTo>
                  <a:lnTo>
                    <a:pt x="17836" y="9479"/>
                  </a:lnTo>
                  <a:lnTo>
                    <a:pt x="17818" y="9483"/>
                  </a:lnTo>
                  <a:lnTo>
                    <a:pt x="17803" y="9486"/>
                  </a:lnTo>
                  <a:cubicBezTo>
                    <a:pt x="17801" y="9486"/>
                    <a:pt x="17800" y="9486"/>
                    <a:pt x="17798" y="9486"/>
                  </a:cubicBezTo>
                  <a:lnTo>
                    <a:pt x="17783" y="9485"/>
                  </a:lnTo>
                  <a:cubicBezTo>
                    <a:pt x="17781" y="9485"/>
                    <a:pt x="17779" y="9485"/>
                    <a:pt x="17777" y="9484"/>
                  </a:cubicBezTo>
                  <a:lnTo>
                    <a:pt x="17762" y="9479"/>
                  </a:lnTo>
                  <a:cubicBezTo>
                    <a:pt x="17760" y="9479"/>
                    <a:pt x="17759" y="9478"/>
                    <a:pt x="17757" y="9478"/>
                  </a:cubicBezTo>
                  <a:lnTo>
                    <a:pt x="17747" y="9471"/>
                  </a:lnTo>
                  <a:lnTo>
                    <a:pt x="17739" y="9466"/>
                  </a:lnTo>
                  <a:cubicBezTo>
                    <a:pt x="17738" y="9465"/>
                    <a:pt x="17737" y="9464"/>
                    <a:pt x="17736" y="9463"/>
                  </a:cubicBezTo>
                  <a:lnTo>
                    <a:pt x="17726" y="9453"/>
                  </a:lnTo>
                  <a:lnTo>
                    <a:pt x="17717" y="9441"/>
                  </a:lnTo>
                  <a:lnTo>
                    <a:pt x="17708" y="9427"/>
                  </a:lnTo>
                  <a:lnTo>
                    <a:pt x="17700" y="9412"/>
                  </a:lnTo>
                  <a:lnTo>
                    <a:pt x="17684" y="9379"/>
                  </a:lnTo>
                  <a:lnTo>
                    <a:pt x="17668" y="9344"/>
                  </a:lnTo>
                  <a:lnTo>
                    <a:pt x="17652" y="9311"/>
                  </a:lnTo>
                  <a:lnTo>
                    <a:pt x="17644" y="9296"/>
                  </a:lnTo>
                  <a:lnTo>
                    <a:pt x="17638" y="9283"/>
                  </a:lnTo>
                  <a:lnTo>
                    <a:pt x="17631" y="9273"/>
                  </a:lnTo>
                  <a:lnTo>
                    <a:pt x="17625" y="9265"/>
                  </a:lnTo>
                  <a:lnTo>
                    <a:pt x="17617" y="9257"/>
                  </a:lnTo>
                  <a:lnTo>
                    <a:pt x="17621" y="9260"/>
                  </a:lnTo>
                  <a:lnTo>
                    <a:pt x="17613" y="9255"/>
                  </a:lnTo>
                  <a:lnTo>
                    <a:pt x="17620" y="9258"/>
                  </a:lnTo>
                  <a:lnTo>
                    <a:pt x="17612" y="9256"/>
                  </a:lnTo>
                  <a:lnTo>
                    <a:pt x="17621" y="9257"/>
                  </a:lnTo>
                  <a:lnTo>
                    <a:pt x="17613" y="9258"/>
                  </a:lnTo>
                  <a:lnTo>
                    <a:pt x="17619" y="9256"/>
                  </a:lnTo>
                  <a:lnTo>
                    <a:pt x="17611" y="9259"/>
                  </a:lnTo>
                  <a:lnTo>
                    <a:pt x="17615" y="9257"/>
                  </a:lnTo>
                  <a:lnTo>
                    <a:pt x="17608" y="9262"/>
                  </a:lnTo>
                  <a:lnTo>
                    <a:pt x="17610" y="9260"/>
                  </a:lnTo>
                  <a:lnTo>
                    <a:pt x="17605" y="9264"/>
                  </a:lnTo>
                  <a:lnTo>
                    <a:pt x="17598" y="9271"/>
                  </a:lnTo>
                  <a:lnTo>
                    <a:pt x="17584" y="9289"/>
                  </a:lnTo>
                  <a:lnTo>
                    <a:pt x="17568" y="9310"/>
                  </a:lnTo>
                  <a:lnTo>
                    <a:pt x="17551" y="9331"/>
                  </a:lnTo>
                  <a:lnTo>
                    <a:pt x="17536" y="9347"/>
                  </a:lnTo>
                  <a:cubicBezTo>
                    <a:pt x="17535" y="9348"/>
                    <a:pt x="17534" y="9349"/>
                    <a:pt x="17533" y="9349"/>
                  </a:cubicBezTo>
                  <a:lnTo>
                    <a:pt x="17525" y="9355"/>
                  </a:lnTo>
                  <a:cubicBezTo>
                    <a:pt x="17524" y="9356"/>
                    <a:pt x="17523" y="9357"/>
                    <a:pt x="17522" y="9358"/>
                  </a:cubicBezTo>
                  <a:lnTo>
                    <a:pt x="17513" y="9363"/>
                  </a:lnTo>
                  <a:lnTo>
                    <a:pt x="17500" y="9368"/>
                  </a:lnTo>
                  <a:lnTo>
                    <a:pt x="17483" y="9376"/>
                  </a:lnTo>
                  <a:lnTo>
                    <a:pt x="17464" y="9384"/>
                  </a:lnTo>
                  <a:lnTo>
                    <a:pt x="17446" y="9389"/>
                  </a:lnTo>
                  <a:cubicBezTo>
                    <a:pt x="17445" y="9390"/>
                    <a:pt x="17444" y="9390"/>
                    <a:pt x="17442" y="9390"/>
                  </a:cubicBezTo>
                  <a:lnTo>
                    <a:pt x="17425" y="9392"/>
                  </a:lnTo>
                  <a:cubicBezTo>
                    <a:pt x="17423" y="9392"/>
                    <a:pt x="17422" y="9392"/>
                    <a:pt x="17420" y="9392"/>
                  </a:cubicBezTo>
                  <a:lnTo>
                    <a:pt x="17408" y="9391"/>
                  </a:lnTo>
                  <a:lnTo>
                    <a:pt x="17400" y="9389"/>
                  </a:lnTo>
                  <a:cubicBezTo>
                    <a:pt x="17398" y="9389"/>
                    <a:pt x="17397" y="9388"/>
                    <a:pt x="17395" y="9388"/>
                  </a:cubicBezTo>
                  <a:lnTo>
                    <a:pt x="17387" y="9384"/>
                  </a:lnTo>
                  <a:cubicBezTo>
                    <a:pt x="17386" y="9384"/>
                    <a:pt x="17385" y="9383"/>
                    <a:pt x="17384" y="9382"/>
                  </a:cubicBezTo>
                  <a:lnTo>
                    <a:pt x="17376" y="9377"/>
                  </a:lnTo>
                  <a:cubicBezTo>
                    <a:pt x="17374" y="9376"/>
                    <a:pt x="17373" y="9375"/>
                    <a:pt x="17372" y="9374"/>
                  </a:cubicBezTo>
                  <a:lnTo>
                    <a:pt x="17365" y="9367"/>
                  </a:lnTo>
                  <a:cubicBezTo>
                    <a:pt x="17364" y="9366"/>
                    <a:pt x="17363" y="9365"/>
                    <a:pt x="17363" y="9364"/>
                  </a:cubicBezTo>
                  <a:lnTo>
                    <a:pt x="17356" y="9355"/>
                  </a:lnTo>
                  <a:cubicBezTo>
                    <a:pt x="17355" y="9354"/>
                    <a:pt x="17355" y="9353"/>
                    <a:pt x="17354" y="9351"/>
                  </a:cubicBezTo>
                  <a:lnTo>
                    <a:pt x="17345" y="9333"/>
                  </a:lnTo>
                  <a:lnTo>
                    <a:pt x="17337" y="9311"/>
                  </a:lnTo>
                  <a:lnTo>
                    <a:pt x="17329" y="9285"/>
                  </a:lnTo>
                  <a:lnTo>
                    <a:pt x="17320" y="9256"/>
                  </a:lnTo>
                  <a:lnTo>
                    <a:pt x="17312" y="9224"/>
                  </a:lnTo>
                  <a:lnTo>
                    <a:pt x="17304" y="9191"/>
                  </a:lnTo>
                  <a:lnTo>
                    <a:pt x="17288" y="9121"/>
                  </a:lnTo>
                  <a:lnTo>
                    <a:pt x="17280" y="9087"/>
                  </a:lnTo>
                  <a:lnTo>
                    <a:pt x="17273" y="9054"/>
                  </a:lnTo>
                  <a:lnTo>
                    <a:pt x="17265" y="9024"/>
                  </a:lnTo>
                  <a:lnTo>
                    <a:pt x="17257" y="8996"/>
                  </a:lnTo>
                  <a:lnTo>
                    <a:pt x="17250" y="8972"/>
                  </a:lnTo>
                  <a:lnTo>
                    <a:pt x="17243" y="8954"/>
                  </a:lnTo>
                  <a:lnTo>
                    <a:pt x="17236" y="8941"/>
                  </a:lnTo>
                  <a:lnTo>
                    <a:pt x="17232" y="8935"/>
                  </a:lnTo>
                  <a:lnTo>
                    <a:pt x="17235" y="8939"/>
                  </a:lnTo>
                  <a:lnTo>
                    <a:pt x="17231" y="8935"/>
                  </a:lnTo>
                  <a:lnTo>
                    <a:pt x="17237" y="8939"/>
                  </a:lnTo>
                  <a:lnTo>
                    <a:pt x="17229" y="8935"/>
                  </a:lnTo>
                  <a:lnTo>
                    <a:pt x="17241" y="8937"/>
                  </a:lnTo>
                  <a:lnTo>
                    <a:pt x="17234" y="8938"/>
                  </a:lnTo>
                  <a:lnTo>
                    <a:pt x="17245" y="8934"/>
                  </a:lnTo>
                  <a:lnTo>
                    <a:pt x="17237" y="8939"/>
                  </a:lnTo>
                  <a:lnTo>
                    <a:pt x="17242" y="8935"/>
                  </a:lnTo>
                  <a:lnTo>
                    <a:pt x="17235" y="8943"/>
                  </a:lnTo>
                  <a:lnTo>
                    <a:pt x="17237" y="8940"/>
                  </a:lnTo>
                  <a:lnTo>
                    <a:pt x="17231" y="8949"/>
                  </a:lnTo>
                  <a:lnTo>
                    <a:pt x="17224" y="8961"/>
                  </a:lnTo>
                  <a:lnTo>
                    <a:pt x="17217" y="8976"/>
                  </a:lnTo>
                  <a:lnTo>
                    <a:pt x="17209" y="8993"/>
                  </a:lnTo>
                  <a:lnTo>
                    <a:pt x="17194" y="9031"/>
                  </a:lnTo>
                  <a:lnTo>
                    <a:pt x="17179" y="9071"/>
                  </a:lnTo>
                  <a:lnTo>
                    <a:pt x="17171" y="9090"/>
                  </a:lnTo>
                  <a:lnTo>
                    <a:pt x="17163" y="9109"/>
                  </a:lnTo>
                  <a:lnTo>
                    <a:pt x="17154" y="9126"/>
                  </a:lnTo>
                  <a:lnTo>
                    <a:pt x="17146" y="9141"/>
                  </a:lnTo>
                  <a:lnTo>
                    <a:pt x="17131" y="9168"/>
                  </a:lnTo>
                  <a:lnTo>
                    <a:pt x="17115" y="9196"/>
                  </a:lnTo>
                  <a:lnTo>
                    <a:pt x="17083" y="9254"/>
                  </a:lnTo>
                  <a:lnTo>
                    <a:pt x="17066" y="9282"/>
                  </a:lnTo>
                  <a:lnTo>
                    <a:pt x="17050" y="9309"/>
                  </a:lnTo>
                  <a:lnTo>
                    <a:pt x="17033" y="9333"/>
                  </a:lnTo>
                  <a:lnTo>
                    <a:pt x="17017" y="9355"/>
                  </a:lnTo>
                  <a:lnTo>
                    <a:pt x="17002" y="9375"/>
                  </a:lnTo>
                  <a:lnTo>
                    <a:pt x="16986" y="9397"/>
                  </a:lnTo>
                  <a:lnTo>
                    <a:pt x="16970" y="9417"/>
                  </a:lnTo>
                  <a:lnTo>
                    <a:pt x="16953" y="9437"/>
                  </a:lnTo>
                  <a:lnTo>
                    <a:pt x="16938" y="9452"/>
                  </a:lnTo>
                  <a:cubicBezTo>
                    <a:pt x="16937" y="9453"/>
                    <a:pt x="16936" y="9454"/>
                    <a:pt x="16935" y="9455"/>
                  </a:cubicBezTo>
                  <a:lnTo>
                    <a:pt x="16920" y="9465"/>
                  </a:lnTo>
                  <a:cubicBezTo>
                    <a:pt x="16918" y="9466"/>
                    <a:pt x="16916" y="9467"/>
                    <a:pt x="16914" y="9468"/>
                  </a:cubicBezTo>
                  <a:lnTo>
                    <a:pt x="16906" y="9470"/>
                  </a:lnTo>
                  <a:cubicBezTo>
                    <a:pt x="16905" y="9471"/>
                    <a:pt x="16904" y="9471"/>
                    <a:pt x="16903" y="9471"/>
                  </a:cubicBezTo>
                  <a:lnTo>
                    <a:pt x="16895" y="9473"/>
                  </a:lnTo>
                  <a:cubicBezTo>
                    <a:pt x="16893" y="9473"/>
                    <a:pt x="16891" y="9473"/>
                    <a:pt x="16889" y="9473"/>
                  </a:cubicBezTo>
                  <a:lnTo>
                    <a:pt x="16881" y="9473"/>
                  </a:lnTo>
                  <a:cubicBezTo>
                    <a:pt x="16880" y="9473"/>
                    <a:pt x="16878" y="9472"/>
                    <a:pt x="16876" y="9472"/>
                  </a:cubicBezTo>
                  <a:lnTo>
                    <a:pt x="16869" y="9470"/>
                  </a:lnTo>
                  <a:cubicBezTo>
                    <a:pt x="16866" y="9469"/>
                    <a:pt x="16864" y="9468"/>
                    <a:pt x="16862" y="9467"/>
                  </a:cubicBezTo>
                  <a:lnTo>
                    <a:pt x="16854" y="9462"/>
                  </a:lnTo>
                  <a:cubicBezTo>
                    <a:pt x="16853" y="9461"/>
                    <a:pt x="16851" y="9459"/>
                    <a:pt x="16850" y="9458"/>
                  </a:cubicBezTo>
                  <a:lnTo>
                    <a:pt x="16840" y="9447"/>
                  </a:lnTo>
                  <a:lnTo>
                    <a:pt x="16831" y="9434"/>
                  </a:lnTo>
                  <a:lnTo>
                    <a:pt x="16822" y="9420"/>
                  </a:lnTo>
                  <a:lnTo>
                    <a:pt x="16814" y="9404"/>
                  </a:lnTo>
                  <a:lnTo>
                    <a:pt x="16805" y="9386"/>
                  </a:lnTo>
                  <a:lnTo>
                    <a:pt x="16789" y="9351"/>
                  </a:lnTo>
                  <a:lnTo>
                    <a:pt x="16773" y="9315"/>
                  </a:lnTo>
                  <a:lnTo>
                    <a:pt x="16766" y="9299"/>
                  </a:lnTo>
                  <a:lnTo>
                    <a:pt x="16759" y="9285"/>
                  </a:lnTo>
                  <a:lnTo>
                    <a:pt x="16752" y="9273"/>
                  </a:lnTo>
                  <a:lnTo>
                    <a:pt x="16746" y="9265"/>
                  </a:lnTo>
                  <a:lnTo>
                    <a:pt x="16738" y="9256"/>
                  </a:lnTo>
                  <a:lnTo>
                    <a:pt x="16742" y="9260"/>
                  </a:lnTo>
                  <a:lnTo>
                    <a:pt x="16735" y="9255"/>
                  </a:lnTo>
                  <a:lnTo>
                    <a:pt x="16742" y="9258"/>
                  </a:lnTo>
                  <a:lnTo>
                    <a:pt x="16735" y="9256"/>
                  </a:lnTo>
                  <a:lnTo>
                    <a:pt x="16743" y="9257"/>
                  </a:lnTo>
                  <a:lnTo>
                    <a:pt x="16736" y="9258"/>
                  </a:lnTo>
                  <a:lnTo>
                    <a:pt x="16742" y="9256"/>
                  </a:lnTo>
                  <a:lnTo>
                    <a:pt x="16735" y="9259"/>
                  </a:lnTo>
                  <a:lnTo>
                    <a:pt x="16739" y="9257"/>
                  </a:lnTo>
                  <a:lnTo>
                    <a:pt x="16732" y="9262"/>
                  </a:lnTo>
                  <a:lnTo>
                    <a:pt x="16735" y="9259"/>
                  </a:lnTo>
                  <a:lnTo>
                    <a:pt x="16730" y="9264"/>
                  </a:lnTo>
                  <a:lnTo>
                    <a:pt x="16724" y="9270"/>
                  </a:lnTo>
                  <a:lnTo>
                    <a:pt x="16710" y="9288"/>
                  </a:lnTo>
                  <a:lnTo>
                    <a:pt x="16696" y="9309"/>
                  </a:lnTo>
                  <a:lnTo>
                    <a:pt x="16680" y="9330"/>
                  </a:lnTo>
                  <a:lnTo>
                    <a:pt x="16666" y="9346"/>
                  </a:lnTo>
                  <a:cubicBezTo>
                    <a:pt x="16665" y="9347"/>
                    <a:pt x="16664" y="9348"/>
                    <a:pt x="16663" y="9349"/>
                  </a:cubicBezTo>
                  <a:lnTo>
                    <a:pt x="16656" y="9355"/>
                  </a:lnTo>
                  <a:cubicBezTo>
                    <a:pt x="16655" y="9356"/>
                    <a:pt x="16654" y="9357"/>
                    <a:pt x="16653" y="9357"/>
                  </a:cubicBezTo>
                  <a:lnTo>
                    <a:pt x="16645" y="9362"/>
                  </a:lnTo>
                  <a:cubicBezTo>
                    <a:pt x="16643" y="9363"/>
                    <a:pt x="16642" y="9363"/>
                    <a:pt x="16640" y="9364"/>
                  </a:cubicBezTo>
                  <a:lnTo>
                    <a:pt x="16624" y="9368"/>
                  </a:lnTo>
                  <a:cubicBezTo>
                    <a:pt x="16623" y="9369"/>
                    <a:pt x="16621" y="9369"/>
                    <a:pt x="16619" y="9369"/>
                  </a:cubicBezTo>
                  <a:lnTo>
                    <a:pt x="16603" y="9370"/>
                  </a:lnTo>
                  <a:cubicBezTo>
                    <a:pt x="16602" y="9370"/>
                    <a:pt x="16601" y="9370"/>
                    <a:pt x="16599" y="9370"/>
                  </a:cubicBezTo>
                  <a:lnTo>
                    <a:pt x="16582" y="9367"/>
                  </a:lnTo>
                  <a:lnTo>
                    <a:pt x="16566" y="9364"/>
                  </a:lnTo>
                  <a:lnTo>
                    <a:pt x="16552" y="9361"/>
                  </a:lnTo>
                  <a:lnTo>
                    <a:pt x="16539" y="9360"/>
                  </a:lnTo>
                  <a:lnTo>
                    <a:pt x="16523" y="9360"/>
                  </a:lnTo>
                  <a:lnTo>
                    <a:pt x="16528" y="9359"/>
                  </a:lnTo>
                  <a:lnTo>
                    <a:pt x="16512" y="9364"/>
                  </a:lnTo>
                  <a:lnTo>
                    <a:pt x="16518" y="9362"/>
                  </a:lnTo>
                  <a:lnTo>
                    <a:pt x="16510" y="9366"/>
                  </a:lnTo>
                  <a:lnTo>
                    <a:pt x="16513" y="9364"/>
                  </a:lnTo>
                  <a:lnTo>
                    <a:pt x="16507" y="9368"/>
                  </a:lnTo>
                  <a:lnTo>
                    <a:pt x="16501" y="9375"/>
                  </a:lnTo>
                  <a:lnTo>
                    <a:pt x="16494" y="9384"/>
                  </a:lnTo>
                  <a:lnTo>
                    <a:pt x="16478" y="9405"/>
                  </a:lnTo>
                  <a:lnTo>
                    <a:pt x="16461" y="9428"/>
                  </a:lnTo>
                  <a:lnTo>
                    <a:pt x="16443" y="9450"/>
                  </a:lnTo>
                  <a:lnTo>
                    <a:pt x="16433" y="9460"/>
                  </a:lnTo>
                  <a:lnTo>
                    <a:pt x="16425" y="9466"/>
                  </a:lnTo>
                  <a:cubicBezTo>
                    <a:pt x="16424" y="9467"/>
                    <a:pt x="16423" y="9468"/>
                    <a:pt x="16421" y="9469"/>
                  </a:cubicBezTo>
                  <a:lnTo>
                    <a:pt x="16413" y="9473"/>
                  </a:lnTo>
                  <a:cubicBezTo>
                    <a:pt x="16411" y="9474"/>
                    <a:pt x="16409" y="9474"/>
                    <a:pt x="16407" y="9475"/>
                  </a:cubicBezTo>
                  <a:lnTo>
                    <a:pt x="16399" y="9476"/>
                  </a:lnTo>
                  <a:cubicBezTo>
                    <a:pt x="16396" y="9477"/>
                    <a:pt x="16393" y="9477"/>
                    <a:pt x="16390" y="9476"/>
                  </a:cubicBezTo>
                  <a:lnTo>
                    <a:pt x="16382" y="9475"/>
                  </a:lnTo>
                  <a:cubicBezTo>
                    <a:pt x="16379" y="9474"/>
                    <a:pt x="16377" y="9473"/>
                    <a:pt x="16374" y="9472"/>
                  </a:cubicBezTo>
                  <a:lnTo>
                    <a:pt x="16366" y="9467"/>
                  </a:lnTo>
                  <a:cubicBezTo>
                    <a:pt x="16365" y="9466"/>
                    <a:pt x="16363" y="9464"/>
                    <a:pt x="16361" y="9463"/>
                  </a:cubicBezTo>
                  <a:lnTo>
                    <a:pt x="16353" y="9454"/>
                  </a:lnTo>
                  <a:cubicBezTo>
                    <a:pt x="16353" y="9453"/>
                    <a:pt x="16352" y="9452"/>
                    <a:pt x="16351" y="9451"/>
                  </a:cubicBezTo>
                  <a:lnTo>
                    <a:pt x="16342" y="9438"/>
                  </a:lnTo>
                  <a:lnTo>
                    <a:pt x="16334" y="9422"/>
                  </a:lnTo>
                  <a:lnTo>
                    <a:pt x="16326" y="9403"/>
                  </a:lnTo>
                  <a:lnTo>
                    <a:pt x="16318" y="9383"/>
                  </a:lnTo>
                  <a:lnTo>
                    <a:pt x="16310" y="9361"/>
                  </a:lnTo>
                  <a:lnTo>
                    <a:pt x="16295" y="9315"/>
                  </a:lnTo>
                  <a:lnTo>
                    <a:pt x="16279" y="9266"/>
                  </a:lnTo>
                  <a:lnTo>
                    <a:pt x="16264" y="9218"/>
                  </a:lnTo>
                  <a:lnTo>
                    <a:pt x="16257" y="9196"/>
                  </a:lnTo>
                  <a:lnTo>
                    <a:pt x="16249" y="9175"/>
                  </a:lnTo>
                  <a:lnTo>
                    <a:pt x="16242" y="9157"/>
                  </a:lnTo>
                  <a:lnTo>
                    <a:pt x="16234" y="9139"/>
                  </a:lnTo>
                  <a:lnTo>
                    <a:pt x="16218" y="9103"/>
                  </a:lnTo>
                  <a:lnTo>
                    <a:pt x="16202" y="9066"/>
                  </a:lnTo>
                  <a:lnTo>
                    <a:pt x="16187" y="9029"/>
                  </a:lnTo>
                  <a:lnTo>
                    <a:pt x="16171" y="8995"/>
                  </a:lnTo>
                  <a:lnTo>
                    <a:pt x="16163" y="8980"/>
                  </a:lnTo>
                  <a:lnTo>
                    <a:pt x="16156" y="8967"/>
                  </a:lnTo>
                  <a:lnTo>
                    <a:pt x="16149" y="8956"/>
                  </a:lnTo>
                  <a:lnTo>
                    <a:pt x="16143" y="8948"/>
                  </a:lnTo>
                  <a:lnTo>
                    <a:pt x="16135" y="8940"/>
                  </a:lnTo>
                  <a:lnTo>
                    <a:pt x="16140" y="8943"/>
                  </a:lnTo>
                  <a:lnTo>
                    <a:pt x="16132" y="8938"/>
                  </a:lnTo>
                  <a:lnTo>
                    <a:pt x="16139" y="8941"/>
                  </a:lnTo>
                  <a:lnTo>
                    <a:pt x="16131" y="8940"/>
                  </a:lnTo>
                  <a:lnTo>
                    <a:pt x="16141" y="8940"/>
                  </a:lnTo>
                  <a:lnTo>
                    <a:pt x="16133" y="8941"/>
                  </a:lnTo>
                  <a:lnTo>
                    <a:pt x="16143" y="8937"/>
                  </a:lnTo>
                  <a:lnTo>
                    <a:pt x="16136" y="8943"/>
                  </a:lnTo>
                  <a:lnTo>
                    <a:pt x="16141" y="8937"/>
                  </a:lnTo>
                  <a:lnTo>
                    <a:pt x="16135" y="8946"/>
                  </a:lnTo>
                  <a:lnTo>
                    <a:pt x="16128" y="8959"/>
                  </a:lnTo>
                  <a:lnTo>
                    <a:pt x="16120" y="8977"/>
                  </a:lnTo>
                  <a:lnTo>
                    <a:pt x="16113" y="8999"/>
                  </a:lnTo>
                  <a:lnTo>
                    <a:pt x="16105" y="9023"/>
                  </a:lnTo>
                  <a:lnTo>
                    <a:pt x="16098" y="9049"/>
                  </a:lnTo>
                  <a:lnTo>
                    <a:pt x="16090" y="9076"/>
                  </a:lnTo>
                  <a:lnTo>
                    <a:pt x="16075" y="9131"/>
                  </a:lnTo>
                  <a:lnTo>
                    <a:pt x="16067" y="9156"/>
                  </a:lnTo>
                  <a:lnTo>
                    <a:pt x="16059" y="9181"/>
                  </a:lnTo>
                  <a:lnTo>
                    <a:pt x="16051" y="9204"/>
                  </a:lnTo>
                  <a:lnTo>
                    <a:pt x="16042" y="9224"/>
                  </a:lnTo>
                  <a:lnTo>
                    <a:pt x="16034" y="9238"/>
                  </a:lnTo>
                  <a:cubicBezTo>
                    <a:pt x="16034" y="9239"/>
                    <a:pt x="16033" y="9240"/>
                    <a:pt x="16032" y="9241"/>
                  </a:cubicBezTo>
                  <a:lnTo>
                    <a:pt x="16024" y="9250"/>
                  </a:lnTo>
                  <a:cubicBezTo>
                    <a:pt x="16022" y="9252"/>
                    <a:pt x="16021" y="9254"/>
                    <a:pt x="16018" y="9255"/>
                  </a:cubicBezTo>
                  <a:lnTo>
                    <a:pt x="16012" y="9259"/>
                  </a:lnTo>
                  <a:cubicBezTo>
                    <a:pt x="16011" y="9260"/>
                    <a:pt x="16009" y="9261"/>
                    <a:pt x="16007" y="9262"/>
                  </a:cubicBezTo>
                  <a:lnTo>
                    <a:pt x="16000" y="9264"/>
                  </a:lnTo>
                  <a:cubicBezTo>
                    <a:pt x="15998" y="9264"/>
                    <a:pt x="15996" y="9265"/>
                    <a:pt x="15994" y="9265"/>
                  </a:cubicBezTo>
                  <a:lnTo>
                    <a:pt x="15986" y="9265"/>
                  </a:lnTo>
                  <a:cubicBezTo>
                    <a:pt x="15985" y="9265"/>
                    <a:pt x="15983" y="9265"/>
                    <a:pt x="15982" y="9265"/>
                  </a:cubicBezTo>
                  <a:lnTo>
                    <a:pt x="15974" y="9264"/>
                  </a:lnTo>
                  <a:cubicBezTo>
                    <a:pt x="15973" y="9263"/>
                    <a:pt x="15971" y="9263"/>
                    <a:pt x="15970" y="9263"/>
                  </a:cubicBezTo>
                  <a:lnTo>
                    <a:pt x="15958" y="9259"/>
                  </a:lnTo>
                  <a:lnTo>
                    <a:pt x="15950" y="9255"/>
                  </a:lnTo>
                  <a:cubicBezTo>
                    <a:pt x="15949" y="9254"/>
                    <a:pt x="15948" y="9253"/>
                    <a:pt x="15947" y="9253"/>
                  </a:cubicBezTo>
                  <a:lnTo>
                    <a:pt x="15929" y="9240"/>
                  </a:lnTo>
                  <a:cubicBezTo>
                    <a:pt x="15927" y="9239"/>
                    <a:pt x="15927" y="9239"/>
                    <a:pt x="15926" y="9238"/>
                  </a:cubicBezTo>
                  <a:lnTo>
                    <a:pt x="15905" y="9218"/>
                  </a:lnTo>
                  <a:lnTo>
                    <a:pt x="15887" y="9194"/>
                  </a:lnTo>
                  <a:lnTo>
                    <a:pt x="15870" y="9167"/>
                  </a:lnTo>
                  <a:lnTo>
                    <a:pt x="15856" y="9138"/>
                  </a:lnTo>
                  <a:lnTo>
                    <a:pt x="15852" y="9126"/>
                  </a:lnTo>
                  <a:lnTo>
                    <a:pt x="15847" y="9113"/>
                  </a:lnTo>
                  <a:lnTo>
                    <a:pt x="15839" y="9084"/>
                  </a:lnTo>
                  <a:lnTo>
                    <a:pt x="15831" y="9051"/>
                  </a:lnTo>
                  <a:lnTo>
                    <a:pt x="15823" y="9014"/>
                  </a:lnTo>
                  <a:lnTo>
                    <a:pt x="15815" y="8975"/>
                  </a:lnTo>
                  <a:lnTo>
                    <a:pt x="15807" y="8934"/>
                  </a:lnTo>
                  <a:lnTo>
                    <a:pt x="15791" y="8849"/>
                  </a:lnTo>
                  <a:lnTo>
                    <a:pt x="15783" y="8808"/>
                  </a:lnTo>
                  <a:lnTo>
                    <a:pt x="15775" y="8768"/>
                  </a:lnTo>
                  <a:lnTo>
                    <a:pt x="15767" y="8731"/>
                  </a:lnTo>
                  <a:lnTo>
                    <a:pt x="15759" y="8696"/>
                  </a:lnTo>
                  <a:lnTo>
                    <a:pt x="15752" y="8667"/>
                  </a:lnTo>
                  <a:lnTo>
                    <a:pt x="15744" y="8642"/>
                  </a:lnTo>
                  <a:lnTo>
                    <a:pt x="15741" y="8633"/>
                  </a:lnTo>
                  <a:lnTo>
                    <a:pt x="15737" y="8624"/>
                  </a:lnTo>
                  <a:lnTo>
                    <a:pt x="15734" y="8617"/>
                  </a:lnTo>
                  <a:lnTo>
                    <a:pt x="15736" y="8620"/>
                  </a:lnTo>
                  <a:lnTo>
                    <a:pt x="15732" y="8614"/>
                  </a:lnTo>
                  <a:lnTo>
                    <a:pt x="15734" y="8617"/>
                  </a:lnTo>
                  <a:lnTo>
                    <a:pt x="15730" y="8613"/>
                  </a:lnTo>
                  <a:lnTo>
                    <a:pt x="15735" y="8617"/>
                  </a:lnTo>
                  <a:lnTo>
                    <a:pt x="15731" y="8615"/>
                  </a:lnTo>
                  <a:lnTo>
                    <a:pt x="15742" y="8618"/>
                  </a:lnTo>
                  <a:lnTo>
                    <a:pt x="15738" y="8618"/>
                  </a:lnTo>
                  <a:lnTo>
                    <a:pt x="15746" y="8617"/>
                  </a:lnTo>
                  <a:lnTo>
                    <a:pt x="15742" y="8618"/>
                  </a:lnTo>
                  <a:lnTo>
                    <a:pt x="15751" y="8613"/>
                  </a:lnTo>
                  <a:lnTo>
                    <a:pt x="15744" y="8620"/>
                  </a:lnTo>
                  <a:lnTo>
                    <a:pt x="15748" y="8615"/>
                  </a:lnTo>
                  <a:lnTo>
                    <a:pt x="15742" y="8624"/>
                  </a:lnTo>
                  <a:lnTo>
                    <a:pt x="15735" y="8638"/>
                  </a:lnTo>
                  <a:lnTo>
                    <a:pt x="15728" y="8657"/>
                  </a:lnTo>
                  <a:lnTo>
                    <a:pt x="15720" y="8678"/>
                  </a:lnTo>
                  <a:lnTo>
                    <a:pt x="15712" y="8701"/>
                  </a:lnTo>
                  <a:lnTo>
                    <a:pt x="15697" y="8747"/>
                  </a:lnTo>
                  <a:lnTo>
                    <a:pt x="15689" y="8769"/>
                  </a:lnTo>
                  <a:lnTo>
                    <a:pt x="15681" y="8790"/>
                  </a:lnTo>
                  <a:lnTo>
                    <a:pt x="15671" y="8808"/>
                  </a:lnTo>
                  <a:lnTo>
                    <a:pt x="15663" y="8819"/>
                  </a:lnTo>
                  <a:cubicBezTo>
                    <a:pt x="15663" y="8821"/>
                    <a:pt x="15662" y="8822"/>
                    <a:pt x="15661" y="8823"/>
                  </a:cubicBezTo>
                  <a:lnTo>
                    <a:pt x="15657" y="8826"/>
                  </a:lnTo>
                  <a:cubicBezTo>
                    <a:pt x="15656" y="8828"/>
                    <a:pt x="15654" y="8829"/>
                    <a:pt x="15653" y="8830"/>
                  </a:cubicBezTo>
                  <a:lnTo>
                    <a:pt x="15649" y="8832"/>
                  </a:lnTo>
                  <a:cubicBezTo>
                    <a:pt x="15646" y="8834"/>
                    <a:pt x="15644" y="8835"/>
                    <a:pt x="15641" y="8836"/>
                  </a:cubicBezTo>
                  <a:lnTo>
                    <a:pt x="15637" y="8836"/>
                  </a:lnTo>
                  <a:cubicBezTo>
                    <a:pt x="15634" y="8837"/>
                    <a:pt x="15631" y="8837"/>
                    <a:pt x="15628" y="8836"/>
                  </a:cubicBezTo>
                  <a:lnTo>
                    <a:pt x="15624" y="8836"/>
                  </a:lnTo>
                  <a:cubicBezTo>
                    <a:pt x="15621" y="8835"/>
                    <a:pt x="15618" y="8834"/>
                    <a:pt x="15616" y="8833"/>
                  </a:cubicBezTo>
                  <a:lnTo>
                    <a:pt x="15608" y="8828"/>
                  </a:lnTo>
                  <a:cubicBezTo>
                    <a:pt x="15607" y="8827"/>
                    <a:pt x="15606" y="8826"/>
                    <a:pt x="15604" y="8825"/>
                  </a:cubicBezTo>
                  <a:lnTo>
                    <a:pt x="15595" y="8816"/>
                  </a:lnTo>
                  <a:lnTo>
                    <a:pt x="15585" y="8804"/>
                  </a:lnTo>
                  <a:lnTo>
                    <a:pt x="15576" y="8790"/>
                  </a:lnTo>
                  <a:lnTo>
                    <a:pt x="15568" y="8775"/>
                  </a:lnTo>
                  <a:lnTo>
                    <a:pt x="15559" y="8758"/>
                  </a:lnTo>
                  <a:lnTo>
                    <a:pt x="15551" y="8739"/>
                  </a:lnTo>
                  <a:lnTo>
                    <a:pt x="15542" y="8718"/>
                  </a:lnTo>
                  <a:lnTo>
                    <a:pt x="15534" y="8695"/>
                  </a:lnTo>
                  <a:lnTo>
                    <a:pt x="15525" y="8671"/>
                  </a:lnTo>
                  <a:lnTo>
                    <a:pt x="15517" y="8646"/>
                  </a:lnTo>
                  <a:lnTo>
                    <a:pt x="15509" y="8619"/>
                  </a:lnTo>
                  <a:lnTo>
                    <a:pt x="15493" y="8561"/>
                  </a:lnTo>
                  <a:lnTo>
                    <a:pt x="15478" y="8500"/>
                  </a:lnTo>
                  <a:lnTo>
                    <a:pt x="15474" y="8482"/>
                  </a:lnTo>
                  <a:lnTo>
                    <a:pt x="15470" y="8463"/>
                  </a:lnTo>
                  <a:lnTo>
                    <a:pt x="15466" y="8441"/>
                  </a:lnTo>
                  <a:lnTo>
                    <a:pt x="15462" y="8419"/>
                  </a:lnTo>
                  <a:lnTo>
                    <a:pt x="15454" y="8370"/>
                  </a:lnTo>
                  <a:lnTo>
                    <a:pt x="15446" y="8318"/>
                  </a:lnTo>
                  <a:lnTo>
                    <a:pt x="15439" y="8262"/>
                  </a:lnTo>
                  <a:lnTo>
                    <a:pt x="15431" y="8205"/>
                  </a:lnTo>
                  <a:lnTo>
                    <a:pt x="15416" y="8088"/>
                  </a:lnTo>
                  <a:lnTo>
                    <a:pt x="15408" y="8031"/>
                  </a:lnTo>
                  <a:lnTo>
                    <a:pt x="15400" y="7977"/>
                  </a:lnTo>
                  <a:lnTo>
                    <a:pt x="15393" y="7926"/>
                  </a:lnTo>
                  <a:lnTo>
                    <a:pt x="15385" y="7879"/>
                  </a:lnTo>
                  <a:lnTo>
                    <a:pt x="15382" y="7858"/>
                  </a:lnTo>
                  <a:lnTo>
                    <a:pt x="15378" y="7839"/>
                  </a:lnTo>
                  <a:lnTo>
                    <a:pt x="15374" y="7821"/>
                  </a:lnTo>
                  <a:lnTo>
                    <a:pt x="15370" y="7805"/>
                  </a:lnTo>
                  <a:lnTo>
                    <a:pt x="15367" y="7792"/>
                  </a:lnTo>
                  <a:lnTo>
                    <a:pt x="15363" y="7781"/>
                  </a:lnTo>
                  <a:lnTo>
                    <a:pt x="15361" y="7773"/>
                  </a:lnTo>
                  <a:lnTo>
                    <a:pt x="15357" y="7765"/>
                  </a:lnTo>
                  <a:lnTo>
                    <a:pt x="15359" y="7769"/>
                  </a:lnTo>
                  <a:lnTo>
                    <a:pt x="15355" y="7764"/>
                  </a:lnTo>
                  <a:lnTo>
                    <a:pt x="15358" y="7768"/>
                  </a:lnTo>
                  <a:lnTo>
                    <a:pt x="15355" y="7765"/>
                  </a:lnTo>
                  <a:lnTo>
                    <a:pt x="15366" y="7770"/>
                  </a:lnTo>
                  <a:lnTo>
                    <a:pt x="15359" y="7769"/>
                  </a:lnTo>
                  <a:lnTo>
                    <a:pt x="15374" y="7767"/>
                  </a:lnTo>
                  <a:lnTo>
                    <a:pt x="15366" y="7771"/>
                  </a:lnTo>
                  <a:lnTo>
                    <a:pt x="15374" y="7765"/>
                  </a:lnTo>
                  <a:lnTo>
                    <a:pt x="15366" y="7773"/>
                  </a:lnTo>
                  <a:lnTo>
                    <a:pt x="15369" y="7770"/>
                  </a:lnTo>
                  <a:lnTo>
                    <a:pt x="15362" y="7780"/>
                  </a:lnTo>
                  <a:lnTo>
                    <a:pt x="15354" y="7796"/>
                  </a:lnTo>
                  <a:lnTo>
                    <a:pt x="15345" y="7814"/>
                  </a:lnTo>
                  <a:lnTo>
                    <a:pt x="15337" y="7837"/>
                  </a:lnTo>
                  <a:lnTo>
                    <a:pt x="15328" y="7862"/>
                  </a:lnTo>
                  <a:lnTo>
                    <a:pt x="15320" y="7889"/>
                  </a:lnTo>
                  <a:lnTo>
                    <a:pt x="15311" y="7919"/>
                  </a:lnTo>
                  <a:lnTo>
                    <a:pt x="15303" y="7949"/>
                  </a:lnTo>
                  <a:lnTo>
                    <a:pt x="15288" y="8012"/>
                  </a:lnTo>
                  <a:lnTo>
                    <a:pt x="15275" y="8076"/>
                  </a:lnTo>
                  <a:lnTo>
                    <a:pt x="15271" y="8097"/>
                  </a:lnTo>
                  <a:lnTo>
                    <a:pt x="15267" y="8120"/>
                  </a:lnTo>
                  <a:lnTo>
                    <a:pt x="15264" y="8145"/>
                  </a:lnTo>
                  <a:lnTo>
                    <a:pt x="15260" y="8173"/>
                  </a:lnTo>
                  <a:lnTo>
                    <a:pt x="15256" y="8202"/>
                  </a:lnTo>
                  <a:lnTo>
                    <a:pt x="15253" y="8233"/>
                  </a:lnTo>
                  <a:lnTo>
                    <a:pt x="15246" y="8300"/>
                  </a:lnTo>
                  <a:lnTo>
                    <a:pt x="15238" y="8371"/>
                  </a:lnTo>
                  <a:lnTo>
                    <a:pt x="15231" y="8445"/>
                  </a:lnTo>
                  <a:lnTo>
                    <a:pt x="15217" y="8596"/>
                  </a:lnTo>
                  <a:lnTo>
                    <a:pt x="15210" y="8670"/>
                  </a:lnTo>
                  <a:lnTo>
                    <a:pt x="15203" y="8742"/>
                  </a:lnTo>
                  <a:lnTo>
                    <a:pt x="15196" y="8809"/>
                  </a:lnTo>
                  <a:lnTo>
                    <a:pt x="15193" y="8840"/>
                  </a:lnTo>
                  <a:lnTo>
                    <a:pt x="15189" y="8870"/>
                  </a:lnTo>
                  <a:lnTo>
                    <a:pt x="15186" y="8898"/>
                  </a:lnTo>
                  <a:lnTo>
                    <a:pt x="15182" y="8925"/>
                  </a:lnTo>
                  <a:lnTo>
                    <a:pt x="15178" y="8949"/>
                  </a:lnTo>
                  <a:lnTo>
                    <a:pt x="15175" y="8971"/>
                  </a:lnTo>
                  <a:lnTo>
                    <a:pt x="15171" y="8990"/>
                  </a:lnTo>
                  <a:lnTo>
                    <a:pt x="15167" y="9007"/>
                  </a:lnTo>
                  <a:lnTo>
                    <a:pt x="15162" y="9022"/>
                  </a:lnTo>
                  <a:lnTo>
                    <a:pt x="15158" y="9032"/>
                  </a:lnTo>
                  <a:cubicBezTo>
                    <a:pt x="15158" y="9033"/>
                    <a:pt x="15157" y="9035"/>
                    <a:pt x="15157" y="9036"/>
                  </a:cubicBezTo>
                  <a:lnTo>
                    <a:pt x="15153" y="9042"/>
                  </a:lnTo>
                  <a:cubicBezTo>
                    <a:pt x="15151" y="9045"/>
                    <a:pt x="15149" y="9047"/>
                    <a:pt x="15147" y="9048"/>
                  </a:cubicBezTo>
                  <a:lnTo>
                    <a:pt x="15143" y="9051"/>
                  </a:lnTo>
                  <a:cubicBezTo>
                    <a:pt x="15139" y="9055"/>
                    <a:pt x="15133" y="9057"/>
                    <a:pt x="15127" y="9057"/>
                  </a:cubicBezTo>
                  <a:lnTo>
                    <a:pt x="15123" y="9056"/>
                  </a:lnTo>
                  <a:cubicBezTo>
                    <a:pt x="15117" y="9056"/>
                    <a:pt x="15112" y="9054"/>
                    <a:pt x="15108" y="9050"/>
                  </a:cubicBezTo>
                  <a:lnTo>
                    <a:pt x="15104" y="9047"/>
                  </a:lnTo>
                  <a:cubicBezTo>
                    <a:pt x="15103" y="9045"/>
                    <a:pt x="15102" y="9044"/>
                    <a:pt x="15101" y="9042"/>
                  </a:cubicBezTo>
                  <a:lnTo>
                    <a:pt x="15097" y="9036"/>
                  </a:lnTo>
                  <a:cubicBezTo>
                    <a:pt x="15096" y="9035"/>
                    <a:pt x="15095" y="9034"/>
                    <a:pt x="15095" y="9032"/>
                  </a:cubicBezTo>
                  <a:lnTo>
                    <a:pt x="15090" y="9022"/>
                  </a:lnTo>
                  <a:lnTo>
                    <a:pt x="15086" y="9010"/>
                  </a:lnTo>
                  <a:lnTo>
                    <a:pt x="15082" y="8995"/>
                  </a:lnTo>
                  <a:lnTo>
                    <a:pt x="15078" y="8980"/>
                  </a:lnTo>
                  <a:lnTo>
                    <a:pt x="15074" y="8962"/>
                  </a:lnTo>
                  <a:lnTo>
                    <a:pt x="15066" y="8923"/>
                  </a:lnTo>
                  <a:lnTo>
                    <a:pt x="15058" y="8881"/>
                  </a:lnTo>
                  <a:lnTo>
                    <a:pt x="15050" y="8836"/>
                  </a:lnTo>
                  <a:lnTo>
                    <a:pt x="15042" y="8790"/>
                  </a:lnTo>
                  <a:lnTo>
                    <a:pt x="15034" y="8747"/>
                  </a:lnTo>
                  <a:lnTo>
                    <a:pt x="15025" y="8706"/>
                  </a:lnTo>
                  <a:lnTo>
                    <a:pt x="15022" y="8687"/>
                  </a:lnTo>
                  <a:lnTo>
                    <a:pt x="15018" y="8670"/>
                  </a:lnTo>
                  <a:lnTo>
                    <a:pt x="15014" y="8655"/>
                  </a:lnTo>
                  <a:lnTo>
                    <a:pt x="15010" y="8642"/>
                  </a:lnTo>
                  <a:lnTo>
                    <a:pt x="15007" y="8631"/>
                  </a:lnTo>
                  <a:lnTo>
                    <a:pt x="15004" y="8624"/>
                  </a:lnTo>
                  <a:lnTo>
                    <a:pt x="15000" y="8617"/>
                  </a:lnTo>
                  <a:lnTo>
                    <a:pt x="15003" y="8621"/>
                  </a:lnTo>
                  <a:lnTo>
                    <a:pt x="14999" y="8616"/>
                  </a:lnTo>
                  <a:lnTo>
                    <a:pt x="15007" y="8622"/>
                  </a:lnTo>
                  <a:lnTo>
                    <a:pt x="15003" y="8621"/>
                  </a:lnTo>
                  <a:lnTo>
                    <a:pt x="15023" y="8621"/>
                  </a:lnTo>
                  <a:lnTo>
                    <a:pt x="15019" y="8622"/>
                  </a:lnTo>
                  <a:lnTo>
                    <a:pt x="15027" y="8616"/>
                  </a:lnTo>
                  <a:lnTo>
                    <a:pt x="15023" y="8621"/>
                  </a:lnTo>
                  <a:lnTo>
                    <a:pt x="15026" y="8617"/>
                  </a:lnTo>
                  <a:lnTo>
                    <a:pt x="15023" y="8622"/>
                  </a:lnTo>
                  <a:lnTo>
                    <a:pt x="15020" y="8630"/>
                  </a:lnTo>
                  <a:lnTo>
                    <a:pt x="15016" y="8641"/>
                  </a:lnTo>
                  <a:lnTo>
                    <a:pt x="15012" y="8654"/>
                  </a:lnTo>
                  <a:lnTo>
                    <a:pt x="15008" y="8670"/>
                  </a:lnTo>
                  <a:lnTo>
                    <a:pt x="15004" y="8687"/>
                  </a:lnTo>
                  <a:lnTo>
                    <a:pt x="15001" y="8706"/>
                  </a:lnTo>
                  <a:lnTo>
                    <a:pt x="14993" y="8749"/>
                  </a:lnTo>
                  <a:lnTo>
                    <a:pt x="14985" y="8797"/>
                  </a:lnTo>
                  <a:lnTo>
                    <a:pt x="14977" y="8848"/>
                  </a:lnTo>
                  <a:lnTo>
                    <a:pt x="14969" y="8901"/>
                  </a:lnTo>
                  <a:lnTo>
                    <a:pt x="14961" y="8955"/>
                  </a:lnTo>
                  <a:lnTo>
                    <a:pt x="14953" y="9008"/>
                  </a:lnTo>
                  <a:lnTo>
                    <a:pt x="14945" y="9060"/>
                  </a:lnTo>
                  <a:lnTo>
                    <a:pt x="14937" y="9108"/>
                  </a:lnTo>
                  <a:lnTo>
                    <a:pt x="14929" y="9151"/>
                  </a:lnTo>
                  <a:lnTo>
                    <a:pt x="14925" y="9171"/>
                  </a:lnTo>
                  <a:lnTo>
                    <a:pt x="14921" y="9190"/>
                  </a:lnTo>
                  <a:lnTo>
                    <a:pt x="14917" y="9206"/>
                  </a:lnTo>
                  <a:lnTo>
                    <a:pt x="14912" y="9221"/>
                  </a:lnTo>
                  <a:lnTo>
                    <a:pt x="14908" y="9235"/>
                  </a:lnTo>
                  <a:lnTo>
                    <a:pt x="14904" y="9244"/>
                  </a:lnTo>
                  <a:cubicBezTo>
                    <a:pt x="14903" y="9245"/>
                    <a:pt x="14903" y="9246"/>
                    <a:pt x="14902" y="9247"/>
                  </a:cubicBezTo>
                  <a:lnTo>
                    <a:pt x="14896" y="9259"/>
                  </a:lnTo>
                  <a:cubicBezTo>
                    <a:pt x="14894" y="9261"/>
                    <a:pt x="14893" y="9262"/>
                    <a:pt x="14891" y="9264"/>
                  </a:cubicBezTo>
                  <a:lnTo>
                    <a:pt x="14884" y="9270"/>
                  </a:lnTo>
                  <a:cubicBezTo>
                    <a:pt x="14882" y="9273"/>
                    <a:pt x="14878" y="9275"/>
                    <a:pt x="14875" y="9276"/>
                  </a:cubicBezTo>
                  <a:lnTo>
                    <a:pt x="14867" y="9278"/>
                  </a:lnTo>
                  <a:cubicBezTo>
                    <a:pt x="14864" y="9279"/>
                    <a:pt x="14860" y="9279"/>
                    <a:pt x="14856" y="9279"/>
                  </a:cubicBezTo>
                  <a:lnTo>
                    <a:pt x="14848" y="9277"/>
                  </a:lnTo>
                  <a:cubicBezTo>
                    <a:pt x="14845" y="9277"/>
                    <a:pt x="14843" y="9276"/>
                    <a:pt x="14840" y="9274"/>
                  </a:cubicBezTo>
                  <a:lnTo>
                    <a:pt x="14832" y="9269"/>
                  </a:lnTo>
                  <a:cubicBezTo>
                    <a:pt x="14831" y="9269"/>
                    <a:pt x="14830" y="9268"/>
                    <a:pt x="14829" y="9267"/>
                  </a:cubicBezTo>
                  <a:lnTo>
                    <a:pt x="14818" y="9257"/>
                  </a:lnTo>
                  <a:lnTo>
                    <a:pt x="14809" y="9246"/>
                  </a:lnTo>
                  <a:lnTo>
                    <a:pt x="14800" y="9234"/>
                  </a:lnTo>
                  <a:lnTo>
                    <a:pt x="14783" y="9207"/>
                  </a:lnTo>
                  <a:lnTo>
                    <a:pt x="14767" y="9181"/>
                  </a:lnTo>
                  <a:lnTo>
                    <a:pt x="14760" y="9170"/>
                  </a:lnTo>
                  <a:lnTo>
                    <a:pt x="14753" y="9160"/>
                  </a:lnTo>
                  <a:lnTo>
                    <a:pt x="14748" y="9153"/>
                  </a:lnTo>
                  <a:lnTo>
                    <a:pt x="14742" y="9146"/>
                  </a:lnTo>
                  <a:lnTo>
                    <a:pt x="14745" y="9149"/>
                  </a:lnTo>
                  <a:lnTo>
                    <a:pt x="14741" y="9146"/>
                  </a:lnTo>
                  <a:lnTo>
                    <a:pt x="14744" y="9148"/>
                  </a:lnTo>
                  <a:lnTo>
                    <a:pt x="14740" y="9146"/>
                  </a:lnTo>
                  <a:lnTo>
                    <a:pt x="14725" y="9140"/>
                  </a:lnTo>
                  <a:lnTo>
                    <a:pt x="14706" y="9132"/>
                  </a:lnTo>
                  <a:lnTo>
                    <a:pt x="14682" y="9122"/>
                  </a:lnTo>
                  <a:lnTo>
                    <a:pt x="14662" y="9109"/>
                  </a:lnTo>
                  <a:cubicBezTo>
                    <a:pt x="14661" y="9108"/>
                    <a:pt x="14660" y="9107"/>
                    <a:pt x="14659" y="9106"/>
                  </a:cubicBezTo>
                  <a:lnTo>
                    <a:pt x="14640" y="9090"/>
                  </a:lnTo>
                  <a:cubicBezTo>
                    <a:pt x="14639" y="9089"/>
                    <a:pt x="14638" y="9087"/>
                    <a:pt x="14637" y="9086"/>
                  </a:cubicBezTo>
                  <a:lnTo>
                    <a:pt x="14622" y="9064"/>
                  </a:lnTo>
                  <a:cubicBezTo>
                    <a:pt x="14621" y="9063"/>
                    <a:pt x="14620" y="9062"/>
                    <a:pt x="14619" y="9060"/>
                  </a:cubicBezTo>
                  <a:lnTo>
                    <a:pt x="14614" y="9048"/>
                  </a:lnTo>
                  <a:cubicBezTo>
                    <a:pt x="14613" y="9046"/>
                    <a:pt x="14613" y="9045"/>
                    <a:pt x="14612" y="9044"/>
                  </a:cubicBezTo>
                  <a:lnTo>
                    <a:pt x="14608" y="9028"/>
                  </a:lnTo>
                  <a:lnTo>
                    <a:pt x="14604" y="9007"/>
                  </a:lnTo>
                  <a:lnTo>
                    <a:pt x="14600" y="8984"/>
                  </a:lnTo>
                  <a:lnTo>
                    <a:pt x="14596" y="8958"/>
                  </a:lnTo>
                  <a:lnTo>
                    <a:pt x="14592" y="8930"/>
                  </a:lnTo>
                  <a:lnTo>
                    <a:pt x="14588" y="8898"/>
                  </a:lnTo>
                  <a:lnTo>
                    <a:pt x="14584" y="8866"/>
                  </a:lnTo>
                  <a:lnTo>
                    <a:pt x="14580" y="8830"/>
                  </a:lnTo>
                  <a:lnTo>
                    <a:pt x="14577" y="8794"/>
                  </a:lnTo>
                  <a:lnTo>
                    <a:pt x="14573" y="8755"/>
                  </a:lnTo>
                  <a:lnTo>
                    <a:pt x="14569" y="8716"/>
                  </a:lnTo>
                  <a:lnTo>
                    <a:pt x="14561" y="8634"/>
                  </a:lnTo>
                  <a:lnTo>
                    <a:pt x="14554" y="8549"/>
                  </a:lnTo>
                  <a:lnTo>
                    <a:pt x="14546" y="8464"/>
                  </a:lnTo>
                  <a:lnTo>
                    <a:pt x="14539" y="8379"/>
                  </a:lnTo>
                  <a:lnTo>
                    <a:pt x="14531" y="8298"/>
                  </a:lnTo>
                  <a:lnTo>
                    <a:pt x="14527" y="8259"/>
                  </a:lnTo>
                  <a:lnTo>
                    <a:pt x="14523" y="8221"/>
                  </a:lnTo>
                  <a:lnTo>
                    <a:pt x="14519" y="8186"/>
                  </a:lnTo>
                  <a:lnTo>
                    <a:pt x="14516" y="8151"/>
                  </a:lnTo>
                  <a:lnTo>
                    <a:pt x="14512" y="8119"/>
                  </a:lnTo>
                  <a:lnTo>
                    <a:pt x="14508" y="8089"/>
                  </a:lnTo>
                  <a:lnTo>
                    <a:pt x="14504" y="8063"/>
                  </a:lnTo>
                  <a:lnTo>
                    <a:pt x="14500" y="8038"/>
                  </a:lnTo>
                  <a:lnTo>
                    <a:pt x="14497" y="8017"/>
                  </a:lnTo>
                  <a:lnTo>
                    <a:pt x="14493" y="7999"/>
                  </a:lnTo>
                  <a:lnTo>
                    <a:pt x="14490" y="7985"/>
                  </a:lnTo>
                  <a:lnTo>
                    <a:pt x="14487" y="7976"/>
                  </a:lnTo>
                  <a:lnTo>
                    <a:pt x="14483" y="7968"/>
                  </a:lnTo>
                  <a:lnTo>
                    <a:pt x="14485" y="7972"/>
                  </a:lnTo>
                  <a:lnTo>
                    <a:pt x="14481" y="7967"/>
                  </a:lnTo>
                  <a:lnTo>
                    <a:pt x="14488" y="7973"/>
                  </a:lnTo>
                  <a:lnTo>
                    <a:pt x="14484" y="7971"/>
                  </a:lnTo>
                  <a:lnTo>
                    <a:pt x="14500" y="7974"/>
                  </a:lnTo>
                  <a:lnTo>
                    <a:pt x="14496" y="7975"/>
                  </a:lnTo>
                  <a:lnTo>
                    <a:pt x="14508" y="7969"/>
                  </a:lnTo>
                  <a:lnTo>
                    <a:pt x="14504" y="7973"/>
                  </a:lnTo>
                  <a:lnTo>
                    <a:pt x="14508" y="7968"/>
                  </a:lnTo>
                  <a:lnTo>
                    <a:pt x="14504" y="7973"/>
                  </a:lnTo>
                  <a:lnTo>
                    <a:pt x="14506" y="7970"/>
                  </a:lnTo>
                  <a:lnTo>
                    <a:pt x="14503" y="7976"/>
                  </a:lnTo>
                  <a:lnTo>
                    <a:pt x="14500" y="7985"/>
                  </a:lnTo>
                  <a:lnTo>
                    <a:pt x="14496" y="7996"/>
                  </a:lnTo>
                  <a:lnTo>
                    <a:pt x="14492" y="8009"/>
                  </a:lnTo>
                  <a:lnTo>
                    <a:pt x="14488" y="8024"/>
                  </a:lnTo>
                  <a:lnTo>
                    <a:pt x="14484" y="8040"/>
                  </a:lnTo>
                  <a:lnTo>
                    <a:pt x="14477" y="8076"/>
                  </a:lnTo>
                  <a:lnTo>
                    <a:pt x="14469" y="8116"/>
                  </a:lnTo>
                  <a:lnTo>
                    <a:pt x="14461" y="8158"/>
                  </a:lnTo>
                  <a:lnTo>
                    <a:pt x="14453" y="8201"/>
                  </a:lnTo>
                  <a:lnTo>
                    <a:pt x="14445" y="8243"/>
                  </a:lnTo>
                  <a:lnTo>
                    <a:pt x="14437" y="8283"/>
                  </a:lnTo>
                  <a:lnTo>
                    <a:pt x="14429" y="8320"/>
                  </a:lnTo>
                  <a:lnTo>
                    <a:pt x="14424" y="8337"/>
                  </a:lnTo>
                  <a:lnTo>
                    <a:pt x="14420" y="8353"/>
                  </a:lnTo>
                  <a:lnTo>
                    <a:pt x="14416" y="8367"/>
                  </a:lnTo>
                  <a:lnTo>
                    <a:pt x="14411" y="8381"/>
                  </a:lnTo>
                  <a:lnTo>
                    <a:pt x="14407" y="8392"/>
                  </a:lnTo>
                  <a:lnTo>
                    <a:pt x="14403" y="8400"/>
                  </a:lnTo>
                  <a:cubicBezTo>
                    <a:pt x="14402" y="8401"/>
                    <a:pt x="14401" y="8402"/>
                    <a:pt x="14400" y="8404"/>
                  </a:cubicBezTo>
                  <a:lnTo>
                    <a:pt x="14394" y="8412"/>
                  </a:lnTo>
                  <a:cubicBezTo>
                    <a:pt x="14393" y="8414"/>
                    <a:pt x="14391" y="8415"/>
                    <a:pt x="14390" y="8416"/>
                  </a:cubicBezTo>
                  <a:lnTo>
                    <a:pt x="14383" y="8422"/>
                  </a:lnTo>
                  <a:cubicBezTo>
                    <a:pt x="14380" y="8423"/>
                    <a:pt x="14378" y="8425"/>
                    <a:pt x="14376" y="8426"/>
                  </a:cubicBezTo>
                  <a:lnTo>
                    <a:pt x="14368" y="8428"/>
                  </a:lnTo>
                  <a:cubicBezTo>
                    <a:pt x="14366" y="8429"/>
                    <a:pt x="14364" y="8430"/>
                    <a:pt x="14361" y="8430"/>
                  </a:cubicBezTo>
                  <a:lnTo>
                    <a:pt x="14353" y="8430"/>
                  </a:lnTo>
                  <a:cubicBezTo>
                    <a:pt x="14352" y="8430"/>
                    <a:pt x="14350" y="8430"/>
                    <a:pt x="14348" y="8430"/>
                  </a:cubicBezTo>
                  <a:lnTo>
                    <a:pt x="14340" y="8429"/>
                  </a:lnTo>
                  <a:cubicBezTo>
                    <a:pt x="14339" y="8429"/>
                    <a:pt x="14338" y="8428"/>
                    <a:pt x="14337" y="8428"/>
                  </a:cubicBezTo>
                  <a:lnTo>
                    <a:pt x="14325" y="8424"/>
                  </a:lnTo>
                  <a:lnTo>
                    <a:pt x="14307" y="8415"/>
                  </a:lnTo>
                  <a:lnTo>
                    <a:pt x="14291" y="8407"/>
                  </a:lnTo>
                  <a:lnTo>
                    <a:pt x="14284" y="8405"/>
                  </a:lnTo>
                  <a:lnTo>
                    <a:pt x="14276" y="8402"/>
                  </a:lnTo>
                  <a:lnTo>
                    <a:pt x="14281" y="8403"/>
                  </a:lnTo>
                  <a:lnTo>
                    <a:pt x="14273" y="8402"/>
                  </a:lnTo>
                  <a:lnTo>
                    <a:pt x="14278" y="8402"/>
                  </a:lnTo>
                  <a:lnTo>
                    <a:pt x="14271" y="8403"/>
                  </a:lnTo>
                  <a:lnTo>
                    <a:pt x="14278" y="8401"/>
                  </a:lnTo>
                  <a:lnTo>
                    <a:pt x="14271" y="8404"/>
                  </a:lnTo>
                  <a:lnTo>
                    <a:pt x="14277" y="8400"/>
                  </a:lnTo>
                  <a:lnTo>
                    <a:pt x="14271" y="8406"/>
                  </a:lnTo>
                  <a:lnTo>
                    <a:pt x="14274" y="8402"/>
                  </a:lnTo>
                  <a:lnTo>
                    <a:pt x="14268" y="8411"/>
                  </a:lnTo>
                  <a:lnTo>
                    <a:pt x="14261" y="8425"/>
                  </a:lnTo>
                  <a:lnTo>
                    <a:pt x="14253" y="8443"/>
                  </a:lnTo>
                  <a:lnTo>
                    <a:pt x="14246" y="8463"/>
                  </a:lnTo>
                  <a:lnTo>
                    <a:pt x="14238" y="8486"/>
                  </a:lnTo>
                  <a:lnTo>
                    <a:pt x="14231" y="8510"/>
                  </a:lnTo>
                  <a:lnTo>
                    <a:pt x="14215" y="8561"/>
                  </a:lnTo>
                  <a:lnTo>
                    <a:pt x="14200" y="8612"/>
                  </a:lnTo>
                  <a:lnTo>
                    <a:pt x="14192" y="8636"/>
                  </a:lnTo>
                  <a:lnTo>
                    <a:pt x="14184" y="8658"/>
                  </a:lnTo>
                  <a:lnTo>
                    <a:pt x="14176" y="8679"/>
                  </a:lnTo>
                  <a:lnTo>
                    <a:pt x="14167" y="8697"/>
                  </a:lnTo>
                  <a:lnTo>
                    <a:pt x="14159" y="8710"/>
                  </a:lnTo>
                  <a:cubicBezTo>
                    <a:pt x="14158" y="8711"/>
                    <a:pt x="14158" y="8712"/>
                    <a:pt x="14157" y="8713"/>
                  </a:cubicBezTo>
                  <a:lnTo>
                    <a:pt x="14149" y="8722"/>
                  </a:lnTo>
                  <a:cubicBezTo>
                    <a:pt x="14147" y="8724"/>
                    <a:pt x="14145" y="8726"/>
                    <a:pt x="14143" y="8727"/>
                  </a:cubicBezTo>
                  <a:lnTo>
                    <a:pt x="14135" y="8731"/>
                  </a:lnTo>
                  <a:cubicBezTo>
                    <a:pt x="14132" y="8733"/>
                    <a:pt x="14129" y="8734"/>
                    <a:pt x="14126" y="8735"/>
                  </a:cubicBezTo>
                  <a:lnTo>
                    <a:pt x="14118" y="8736"/>
                  </a:lnTo>
                  <a:cubicBezTo>
                    <a:pt x="14115" y="8736"/>
                    <a:pt x="14112" y="8736"/>
                    <a:pt x="14109" y="8735"/>
                  </a:cubicBezTo>
                  <a:lnTo>
                    <a:pt x="14101" y="8733"/>
                  </a:lnTo>
                  <a:cubicBezTo>
                    <a:pt x="14098" y="8732"/>
                    <a:pt x="14096" y="8731"/>
                    <a:pt x="14094" y="8730"/>
                  </a:cubicBezTo>
                  <a:lnTo>
                    <a:pt x="14086" y="8725"/>
                  </a:lnTo>
                  <a:cubicBezTo>
                    <a:pt x="14085" y="8724"/>
                    <a:pt x="14084" y="8723"/>
                    <a:pt x="14083" y="8722"/>
                  </a:cubicBezTo>
                  <a:lnTo>
                    <a:pt x="14074" y="8713"/>
                  </a:lnTo>
                  <a:lnTo>
                    <a:pt x="14064" y="8702"/>
                  </a:lnTo>
                  <a:lnTo>
                    <a:pt x="14048" y="8680"/>
                  </a:lnTo>
                  <a:lnTo>
                    <a:pt x="14032" y="8658"/>
                  </a:lnTo>
                  <a:lnTo>
                    <a:pt x="14018" y="8638"/>
                  </a:lnTo>
                  <a:lnTo>
                    <a:pt x="14012" y="8631"/>
                  </a:lnTo>
                  <a:lnTo>
                    <a:pt x="14004" y="8625"/>
                  </a:lnTo>
                  <a:lnTo>
                    <a:pt x="14008" y="8627"/>
                  </a:lnTo>
                  <a:lnTo>
                    <a:pt x="14000" y="8623"/>
                  </a:lnTo>
                  <a:lnTo>
                    <a:pt x="14007" y="8626"/>
                  </a:lnTo>
                  <a:lnTo>
                    <a:pt x="13999" y="8624"/>
                  </a:lnTo>
                  <a:lnTo>
                    <a:pt x="14008" y="8624"/>
                  </a:lnTo>
                  <a:lnTo>
                    <a:pt x="14000" y="8625"/>
                  </a:lnTo>
                  <a:lnTo>
                    <a:pt x="14006" y="8624"/>
                  </a:lnTo>
                  <a:lnTo>
                    <a:pt x="13998" y="8627"/>
                  </a:lnTo>
                  <a:lnTo>
                    <a:pt x="14002" y="8625"/>
                  </a:lnTo>
                  <a:lnTo>
                    <a:pt x="13996" y="8628"/>
                  </a:lnTo>
                  <a:lnTo>
                    <a:pt x="13991" y="8633"/>
                  </a:lnTo>
                  <a:lnTo>
                    <a:pt x="13977" y="8649"/>
                  </a:lnTo>
                  <a:lnTo>
                    <a:pt x="13961" y="8668"/>
                  </a:lnTo>
                  <a:lnTo>
                    <a:pt x="13945" y="8689"/>
                  </a:lnTo>
                  <a:lnTo>
                    <a:pt x="13927" y="8708"/>
                  </a:lnTo>
                  <a:lnTo>
                    <a:pt x="13917" y="8716"/>
                  </a:lnTo>
                  <a:lnTo>
                    <a:pt x="13910" y="8722"/>
                  </a:lnTo>
                  <a:cubicBezTo>
                    <a:pt x="13908" y="8722"/>
                    <a:pt x="13907" y="8723"/>
                    <a:pt x="13906" y="8724"/>
                  </a:cubicBezTo>
                  <a:lnTo>
                    <a:pt x="13898" y="8727"/>
                  </a:lnTo>
                  <a:cubicBezTo>
                    <a:pt x="13896" y="8728"/>
                    <a:pt x="13894" y="8728"/>
                    <a:pt x="13892" y="8729"/>
                  </a:cubicBezTo>
                  <a:lnTo>
                    <a:pt x="13885" y="8730"/>
                  </a:lnTo>
                  <a:cubicBezTo>
                    <a:pt x="13882" y="8730"/>
                    <a:pt x="13879" y="8730"/>
                    <a:pt x="13876" y="8730"/>
                  </a:cubicBezTo>
                  <a:lnTo>
                    <a:pt x="13868" y="8728"/>
                  </a:lnTo>
                  <a:cubicBezTo>
                    <a:pt x="13866" y="8728"/>
                    <a:pt x="13865" y="8727"/>
                    <a:pt x="13863" y="8726"/>
                  </a:cubicBezTo>
                  <a:lnTo>
                    <a:pt x="13855" y="8723"/>
                  </a:lnTo>
                  <a:cubicBezTo>
                    <a:pt x="13853" y="8722"/>
                    <a:pt x="13852" y="8721"/>
                    <a:pt x="13851" y="8720"/>
                  </a:cubicBezTo>
                  <a:lnTo>
                    <a:pt x="13840" y="8712"/>
                  </a:lnTo>
                  <a:lnTo>
                    <a:pt x="13831" y="8703"/>
                  </a:lnTo>
                  <a:lnTo>
                    <a:pt x="13814" y="8683"/>
                  </a:lnTo>
                  <a:lnTo>
                    <a:pt x="13798" y="8661"/>
                  </a:lnTo>
                  <a:lnTo>
                    <a:pt x="13783" y="8642"/>
                  </a:lnTo>
                  <a:lnTo>
                    <a:pt x="13776" y="8634"/>
                  </a:lnTo>
                  <a:lnTo>
                    <a:pt x="13768" y="8627"/>
                  </a:lnTo>
                  <a:lnTo>
                    <a:pt x="13771" y="8629"/>
                  </a:lnTo>
                  <a:lnTo>
                    <a:pt x="13763" y="8623"/>
                  </a:lnTo>
                  <a:lnTo>
                    <a:pt x="13766" y="8625"/>
                  </a:lnTo>
                  <a:lnTo>
                    <a:pt x="13759" y="8622"/>
                  </a:lnTo>
                  <a:lnTo>
                    <a:pt x="13765" y="8624"/>
                  </a:lnTo>
                  <a:lnTo>
                    <a:pt x="13757" y="8622"/>
                  </a:lnTo>
                  <a:lnTo>
                    <a:pt x="13767" y="8622"/>
                  </a:lnTo>
                  <a:lnTo>
                    <a:pt x="13759" y="8624"/>
                  </a:lnTo>
                  <a:lnTo>
                    <a:pt x="13767" y="8621"/>
                  </a:lnTo>
                  <a:lnTo>
                    <a:pt x="13759" y="8625"/>
                  </a:lnTo>
                  <a:lnTo>
                    <a:pt x="13763" y="8622"/>
                  </a:lnTo>
                  <a:lnTo>
                    <a:pt x="13755" y="8630"/>
                  </a:lnTo>
                  <a:lnTo>
                    <a:pt x="13758" y="8627"/>
                  </a:lnTo>
                  <a:lnTo>
                    <a:pt x="13752" y="8634"/>
                  </a:lnTo>
                  <a:lnTo>
                    <a:pt x="13746" y="8645"/>
                  </a:lnTo>
                  <a:lnTo>
                    <a:pt x="13739" y="8657"/>
                  </a:lnTo>
                  <a:lnTo>
                    <a:pt x="13732" y="8671"/>
                  </a:lnTo>
                  <a:lnTo>
                    <a:pt x="13718" y="8702"/>
                  </a:lnTo>
                  <a:lnTo>
                    <a:pt x="13704" y="8736"/>
                  </a:lnTo>
                  <a:lnTo>
                    <a:pt x="13690" y="8769"/>
                  </a:lnTo>
                  <a:lnTo>
                    <a:pt x="13674" y="8801"/>
                  </a:lnTo>
                  <a:lnTo>
                    <a:pt x="13666" y="8814"/>
                  </a:lnTo>
                  <a:lnTo>
                    <a:pt x="13657" y="8827"/>
                  </a:lnTo>
                  <a:lnTo>
                    <a:pt x="13640" y="8847"/>
                  </a:lnTo>
                  <a:lnTo>
                    <a:pt x="13623" y="8864"/>
                  </a:lnTo>
                  <a:lnTo>
                    <a:pt x="13607" y="8878"/>
                  </a:lnTo>
                  <a:lnTo>
                    <a:pt x="13590" y="8891"/>
                  </a:lnTo>
                  <a:lnTo>
                    <a:pt x="13558" y="8913"/>
                  </a:lnTo>
                  <a:lnTo>
                    <a:pt x="13542" y="8924"/>
                  </a:lnTo>
                  <a:lnTo>
                    <a:pt x="13528" y="8936"/>
                  </a:lnTo>
                  <a:lnTo>
                    <a:pt x="13512" y="8949"/>
                  </a:lnTo>
                  <a:lnTo>
                    <a:pt x="13496" y="8964"/>
                  </a:lnTo>
                  <a:lnTo>
                    <a:pt x="13464" y="8995"/>
                  </a:lnTo>
                  <a:lnTo>
                    <a:pt x="13447" y="9010"/>
                  </a:lnTo>
                  <a:lnTo>
                    <a:pt x="13429" y="9024"/>
                  </a:lnTo>
                  <a:lnTo>
                    <a:pt x="13411" y="9036"/>
                  </a:lnTo>
                  <a:lnTo>
                    <a:pt x="13393" y="9046"/>
                  </a:lnTo>
                  <a:lnTo>
                    <a:pt x="13375" y="9052"/>
                  </a:lnTo>
                  <a:lnTo>
                    <a:pt x="13357" y="9057"/>
                  </a:lnTo>
                  <a:lnTo>
                    <a:pt x="13340" y="9060"/>
                  </a:lnTo>
                  <a:lnTo>
                    <a:pt x="13321" y="9061"/>
                  </a:lnTo>
                  <a:lnTo>
                    <a:pt x="13304" y="9059"/>
                  </a:lnTo>
                  <a:lnTo>
                    <a:pt x="13286" y="9056"/>
                  </a:lnTo>
                  <a:lnTo>
                    <a:pt x="13269" y="9052"/>
                  </a:lnTo>
                  <a:lnTo>
                    <a:pt x="13253" y="9046"/>
                  </a:lnTo>
                  <a:cubicBezTo>
                    <a:pt x="13252" y="9046"/>
                    <a:pt x="13251" y="9045"/>
                    <a:pt x="13250" y="9045"/>
                  </a:cubicBezTo>
                  <a:lnTo>
                    <a:pt x="13242" y="9040"/>
                  </a:lnTo>
                  <a:cubicBezTo>
                    <a:pt x="13241" y="9040"/>
                    <a:pt x="13240" y="9039"/>
                    <a:pt x="13239" y="9038"/>
                  </a:cubicBezTo>
                  <a:lnTo>
                    <a:pt x="13231" y="9032"/>
                  </a:lnTo>
                  <a:cubicBezTo>
                    <a:pt x="13230" y="9032"/>
                    <a:pt x="13229" y="9031"/>
                    <a:pt x="13228" y="9030"/>
                  </a:cubicBezTo>
                  <a:lnTo>
                    <a:pt x="13211" y="9012"/>
                  </a:lnTo>
                  <a:lnTo>
                    <a:pt x="13195" y="8992"/>
                  </a:lnTo>
                  <a:lnTo>
                    <a:pt x="13180" y="8973"/>
                  </a:lnTo>
                  <a:lnTo>
                    <a:pt x="13165" y="8956"/>
                  </a:lnTo>
                  <a:lnTo>
                    <a:pt x="13158" y="8949"/>
                  </a:lnTo>
                  <a:lnTo>
                    <a:pt x="13151" y="8943"/>
                  </a:lnTo>
                  <a:lnTo>
                    <a:pt x="13154" y="8945"/>
                  </a:lnTo>
                  <a:lnTo>
                    <a:pt x="13146" y="8940"/>
                  </a:lnTo>
                  <a:lnTo>
                    <a:pt x="13150" y="8942"/>
                  </a:lnTo>
                  <a:lnTo>
                    <a:pt x="13142" y="8939"/>
                  </a:lnTo>
                  <a:lnTo>
                    <a:pt x="13148" y="8940"/>
                  </a:lnTo>
                  <a:lnTo>
                    <a:pt x="13140" y="8940"/>
                  </a:lnTo>
                  <a:lnTo>
                    <a:pt x="13148" y="8939"/>
                  </a:lnTo>
                  <a:lnTo>
                    <a:pt x="13140" y="8941"/>
                  </a:lnTo>
                  <a:lnTo>
                    <a:pt x="13146" y="8939"/>
                  </a:lnTo>
                  <a:lnTo>
                    <a:pt x="13138" y="8943"/>
                  </a:lnTo>
                  <a:lnTo>
                    <a:pt x="13142" y="8941"/>
                  </a:lnTo>
                  <a:lnTo>
                    <a:pt x="13136" y="8945"/>
                  </a:lnTo>
                  <a:lnTo>
                    <a:pt x="13130" y="8951"/>
                  </a:lnTo>
                  <a:lnTo>
                    <a:pt x="13123" y="8959"/>
                  </a:lnTo>
                  <a:lnTo>
                    <a:pt x="13109" y="8980"/>
                  </a:lnTo>
                  <a:lnTo>
                    <a:pt x="13094" y="9007"/>
                  </a:lnTo>
                  <a:lnTo>
                    <a:pt x="13079" y="9038"/>
                  </a:lnTo>
                  <a:lnTo>
                    <a:pt x="13064" y="9071"/>
                  </a:lnTo>
                  <a:lnTo>
                    <a:pt x="13049" y="9105"/>
                  </a:lnTo>
                  <a:lnTo>
                    <a:pt x="13033" y="9139"/>
                  </a:lnTo>
                  <a:lnTo>
                    <a:pt x="13026" y="9156"/>
                  </a:lnTo>
                  <a:lnTo>
                    <a:pt x="13018" y="9176"/>
                  </a:lnTo>
                  <a:lnTo>
                    <a:pt x="13010" y="9200"/>
                  </a:lnTo>
                  <a:lnTo>
                    <a:pt x="13003" y="9225"/>
                  </a:lnTo>
                  <a:lnTo>
                    <a:pt x="12987" y="9280"/>
                  </a:lnTo>
                  <a:lnTo>
                    <a:pt x="12971" y="9335"/>
                  </a:lnTo>
                  <a:lnTo>
                    <a:pt x="12963" y="9361"/>
                  </a:lnTo>
                  <a:lnTo>
                    <a:pt x="12954" y="9385"/>
                  </a:lnTo>
                  <a:lnTo>
                    <a:pt x="12946" y="9408"/>
                  </a:lnTo>
                  <a:lnTo>
                    <a:pt x="12937" y="9428"/>
                  </a:lnTo>
                  <a:lnTo>
                    <a:pt x="12929" y="9443"/>
                  </a:lnTo>
                  <a:cubicBezTo>
                    <a:pt x="12928" y="9444"/>
                    <a:pt x="12928" y="9445"/>
                    <a:pt x="12927" y="9446"/>
                  </a:cubicBezTo>
                  <a:lnTo>
                    <a:pt x="12919" y="9456"/>
                  </a:lnTo>
                  <a:cubicBezTo>
                    <a:pt x="12917" y="9458"/>
                    <a:pt x="12915" y="9460"/>
                    <a:pt x="12913" y="9462"/>
                  </a:cubicBezTo>
                  <a:lnTo>
                    <a:pt x="12905" y="9467"/>
                  </a:lnTo>
                  <a:cubicBezTo>
                    <a:pt x="12902" y="9469"/>
                    <a:pt x="12900" y="9470"/>
                    <a:pt x="12896" y="9470"/>
                  </a:cubicBezTo>
                  <a:lnTo>
                    <a:pt x="12892" y="9471"/>
                  </a:lnTo>
                  <a:cubicBezTo>
                    <a:pt x="12889" y="9472"/>
                    <a:pt x="12885" y="9472"/>
                    <a:pt x="12882" y="9471"/>
                  </a:cubicBezTo>
                  <a:lnTo>
                    <a:pt x="12878" y="9470"/>
                  </a:lnTo>
                  <a:cubicBezTo>
                    <a:pt x="12876" y="9469"/>
                    <a:pt x="12873" y="9468"/>
                    <a:pt x="12871" y="9467"/>
                  </a:cubicBezTo>
                  <a:lnTo>
                    <a:pt x="12867" y="9464"/>
                  </a:lnTo>
                  <a:cubicBezTo>
                    <a:pt x="12866" y="9463"/>
                    <a:pt x="12864" y="9462"/>
                    <a:pt x="12863" y="9461"/>
                  </a:cubicBezTo>
                  <a:lnTo>
                    <a:pt x="12859" y="9457"/>
                  </a:lnTo>
                  <a:cubicBezTo>
                    <a:pt x="12858" y="9456"/>
                    <a:pt x="12857" y="9454"/>
                    <a:pt x="12856" y="9453"/>
                  </a:cubicBezTo>
                  <a:lnTo>
                    <a:pt x="12848" y="9441"/>
                  </a:lnTo>
                  <a:cubicBezTo>
                    <a:pt x="12847" y="9440"/>
                    <a:pt x="12847" y="9439"/>
                    <a:pt x="12846" y="9437"/>
                  </a:cubicBezTo>
                  <a:lnTo>
                    <a:pt x="12838" y="9418"/>
                  </a:lnTo>
                  <a:lnTo>
                    <a:pt x="12829" y="9395"/>
                  </a:lnTo>
                  <a:lnTo>
                    <a:pt x="12821" y="9368"/>
                  </a:lnTo>
                  <a:lnTo>
                    <a:pt x="12813" y="9339"/>
                  </a:lnTo>
                  <a:lnTo>
                    <a:pt x="12805" y="9307"/>
                  </a:lnTo>
                  <a:lnTo>
                    <a:pt x="12797" y="9273"/>
                  </a:lnTo>
                  <a:lnTo>
                    <a:pt x="12781" y="9205"/>
                  </a:lnTo>
                  <a:lnTo>
                    <a:pt x="12773" y="9170"/>
                  </a:lnTo>
                  <a:lnTo>
                    <a:pt x="12765" y="9138"/>
                  </a:lnTo>
                  <a:lnTo>
                    <a:pt x="12757" y="9106"/>
                  </a:lnTo>
                  <a:lnTo>
                    <a:pt x="12750" y="9078"/>
                  </a:lnTo>
                  <a:lnTo>
                    <a:pt x="12742" y="9053"/>
                  </a:lnTo>
                  <a:lnTo>
                    <a:pt x="12735" y="9032"/>
                  </a:lnTo>
                  <a:lnTo>
                    <a:pt x="12719" y="8991"/>
                  </a:lnTo>
                  <a:lnTo>
                    <a:pt x="12704" y="8949"/>
                  </a:lnTo>
                  <a:lnTo>
                    <a:pt x="12689" y="8910"/>
                  </a:lnTo>
                  <a:lnTo>
                    <a:pt x="12681" y="8892"/>
                  </a:lnTo>
                  <a:lnTo>
                    <a:pt x="12674" y="8875"/>
                  </a:lnTo>
                  <a:lnTo>
                    <a:pt x="12667" y="8861"/>
                  </a:lnTo>
                  <a:lnTo>
                    <a:pt x="12660" y="8849"/>
                  </a:lnTo>
                  <a:lnTo>
                    <a:pt x="12654" y="8840"/>
                  </a:lnTo>
                  <a:lnTo>
                    <a:pt x="12647" y="8831"/>
                  </a:lnTo>
                  <a:lnTo>
                    <a:pt x="12650" y="8834"/>
                  </a:lnTo>
                  <a:lnTo>
                    <a:pt x="12642" y="8828"/>
                  </a:lnTo>
                  <a:lnTo>
                    <a:pt x="12650" y="8832"/>
                  </a:lnTo>
                  <a:lnTo>
                    <a:pt x="12642" y="8830"/>
                  </a:lnTo>
                  <a:lnTo>
                    <a:pt x="12652" y="8831"/>
                  </a:lnTo>
                  <a:lnTo>
                    <a:pt x="12644" y="8831"/>
                  </a:lnTo>
                  <a:lnTo>
                    <a:pt x="12654" y="8828"/>
                  </a:lnTo>
                  <a:lnTo>
                    <a:pt x="12646" y="8833"/>
                  </a:lnTo>
                  <a:lnTo>
                    <a:pt x="12651" y="8829"/>
                  </a:lnTo>
                  <a:lnTo>
                    <a:pt x="12647" y="8833"/>
                  </a:lnTo>
                  <a:lnTo>
                    <a:pt x="12650" y="8829"/>
                  </a:lnTo>
                  <a:lnTo>
                    <a:pt x="12647" y="8833"/>
                  </a:lnTo>
                  <a:lnTo>
                    <a:pt x="12640" y="8846"/>
                  </a:lnTo>
                  <a:lnTo>
                    <a:pt x="12633" y="8865"/>
                  </a:lnTo>
                  <a:lnTo>
                    <a:pt x="12625" y="8889"/>
                  </a:lnTo>
                  <a:lnTo>
                    <a:pt x="12617" y="8917"/>
                  </a:lnTo>
                  <a:lnTo>
                    <a:pt x="12610" y="8948"/>
                  </a:lnTo>
                  <a:lnTo>
                    <a:pt x="12602" y="8981"/>
                  </a:lnTo>
                  <a:lnTo>
                    <a:pt x="12594" y="9016"/>
                  </a:lnTo>
                  <a:lnTo>
                    <a:pt x="12578" y="9085"/>
                  </a:lnTo>
                  <a:lnTo>
                    <a:pt x="12569" y="9119"/>
                  </a:lnTo>
                  <a:lnTo>
                    <a:pt x="12561" y="9150"/>
                  </a:lnTo>
                  <a:lnTo>
                    <a:pt x="12553" y="9180"/>
                  </a:lnTo>
                  <a:lnTo>
                    <a:pt x="12545" y="9207"/>
                  </a:lnTo>
                  <a:lnTo>
                    <a:pt x="12536" y="9229"/>
                  </a:lnTo>
                  <a:lnTo>
                    <a:pt x="12528" y="9245"/>
                  </a:lnTo>
                  <a:cubicBezTo>
                    <a:pt x="12528" y="9247"/>
                    <a:pt x="12527" y="9248"/>
                    <a:pt x="12526" y="9249"/>
                  </a:cubicBezTo>
                  <a:lnTo>
                    <a:pt x="12520" y="9258"/>
                  </a:lnTo>
                  <a:cubicBezTo>
                    <a:pt x="12519" y="9259"/>
                    <a:pt x="12517" y="9261"/>
                    <a:pt x="12516" y="9262"/>
                  </a:cubicBezTo>
                  <a:lnTo>
                    <a:pt x="12509" y="9267"/>
                  </a:lnTo>
                  <a:cubicBezTo>
                    <a:pt x="12508" y="9269"/>
                    <a:pt x="12506" y="9270"/>
                    <a:pt x="12504" y="9271"/>
                  </a:cubicBezTo>
                  <a:lnTo>
                    <a:pt x="12496" y="9274"/>
                  </a:lnTo>
                  <a:cubicBezTo>
                    <a:pt x="12494" y="9275"/>
                    <a:pt x="12492" y="9276"/>
                    <a:pt x="12490" y="9276"/>
                  </a:cubicBezTo>
                  <a:lnTo>
                    <a:pt x="12483" y="9277"/>
                  </a:lnTo>
                  <a:cubicBezTo>
                    <a:pt x="12481" y="9278"/>
                    <a:pt x="12479" y="9278"/>
                    <a:pt x="12477" y="9278"/>
                  </a:cubicBezTo>
                  <a:lnTo>
                    <a:pt x="12469" y="9277"/>
                  </a:lnTo>
                  <a:cubicBezTo>
                    <a:pt x="12468" y="9277"/>
                    <a:pt x="12466" y="9277"/>
                    <a:pt x="12465" y="9277"/>
                  </a:cubicBezTo>
                  <a:lnTo>
                    <a:pt x="12454" y="9274"/>
                  </a:lnTo>
                  <a:lnTo>
                    <a:pt x="12435" y="9267"/>
                  </a:lnTo>
                  <a:lnTo>
                    <a:pt x="12420" y="9260"/>
                  </a:lnTo>
                  <a:lnTo>
                    <a:pt x="12403" y="9254"/>
                  </a:lnTo>
                  <a:lnTo>
                    <a:pt x="12407" y="9255"/>
                  </a:lnTo>
                  <a:lnTo>
                    <a:pt x="12399" y="9253"/>
                  </a:lnTo>
                  <a:lnTo>
                    <a:pt x="12403" y="9254"/>
                  </a:lnTo>
                  <a:lnTo>
                    <a:pt x="12396" y="9253"/>
                  </a:lnTo>
                  <a:lnTo>
                    <a:pt x="12402" y="9253"/>
                  </a:lnTo>
                  <a:lnTo>
                    <a:pt x="12396" y="9254"/>
                  </a:lnTo>
                  <a:lnTo>
                    <a:pt x="12402" y="9252"/>
                  </a:lnTo>
                  <a:lnTo>
                    <a:pt x="12396" y="9256"/>
                  </a:lnTo>
                  <a:lnTo>
                    <a:pt x="12401" y="9252"/>
                  </a:lnTo>
                  <a:lnTo>
                    <a:pt x="12395" y="9258"/>
                  </a:lnTo>
                  <a:lnTo>
                    <a:pt x="12388" y="9266"/>
                  </a:lnTo>
                  <a:lnTo>
                    <a:pt x="12381" y="9278"/>
                  </a:lnTo>
                  <a:lnTo>
                    <a:pt x="12373" y="9291"/>
                  </a:lnTo>
                  <a:lnTo>
                    <a:pt x="12358" y="9323"/>
                  </a:lnTo>
                  <a:lnTo>
                    <a:pt x="12341" y="9358"/>
                  </a:lnTo>
                  <a:lnTo>
                    <a:pt x="12325" y="9392"/>
                  </a:lnTo>
                  <a:lnTo>
                    <a:pt x="12317" y="9408"/>
                  </a:lnTo>
                  <a:lnTo>
                    <a:pt x="12308" y="9424"/>
                  </a:lnTo>
                  <a:lnTo>
                    <a:pt x="12299" y="9438"/>
                  </a:lnTo>
                  <a:lnTo>
                    <a:pt x="12289" y="9450"/>
                  </a:lnTo>
                  <a:lnTo>
                    <a:pt x="12281" y="9458"/>
                  </a:lnTo>
                  <a:cubicBezTo>
                    <a:pt x="12280" y="9460"/>
                    <a:pt x="12278" y="9461"/>
                    <a:pt x="12277" y="9462"/>
                  </a:cubicBezTo>
                  <a:lnTo>
                    <a:pt x="12269" y="9467"/>
                  </a:lnTo>
                  <a:cubicBezTo>
                    <a:pt x="12267" y="9468"/>
                    <a:pt x="12266" y="9469"/>
                    <a:pt x="12264" y="9469"/>
                  </a:cubicBezTo>
                  <a:lnTo>
                    <a:pt x="12257" y="9472"/>
                  </a:lnTo>
                  <a:cubicBezTo>
                    <a:pt x="12255" y="9472"/>
                    <a:pt x="12253" y="9473"/>
                    <a:pt x="12251" y="9473"/>
                  </a:cubicBezTo>
                  <a:lnTo>
                    <a:pt x="12244" y="9474"/>
                  </a:lnTo>
                  <a:cubicBezTo>
                    <a:pt x="12242" y="9474"/>
                    <a:pt x="12241" y="9474"/>
                    <a:pt x="12239" y="9474"/>
                  </a:cubicBezTo>
                  <a:lnTo>
                    <a:pt x="12232" y="9473"/>
                  </a:lnTo>
                  <a:cubicBezTo>
                    <a:pt x="12230" y="9473"/>
                    <a:pt x="12229" y="9472"/>
                    <a:pt x="12228" y="9472"/>
                  </a:cubicBezTo>
                  <a:lnTo>
                    <a:pt x="12220" y="9470"/>
                  </a:lnTo>
                  <a:cubicBezTo>
                    <a:pt x="12219" y="9470"/>
                    <a:pt x="12217" y="9469"/>
                    <a:pt x="12215" y="9468"/>
                  </a:cubicBezTo>
                  <a:lnTo>
                    <a:pt x="12200" y="9460"/>
                  </a:lnTo>
                  <a:cubicBezTo>
                    <a:pt x="12199" y="9459"/>
                    <a:pt x="12197" y="9458"/>
                    <a:pt x="12196" y="9457"/>
                  </a:cubicBezTo>
                  <a:lnTo>
                    <a:pt x="12181" y="9444"/>
                  </a:lnTo>
                  <a:cubicBezTo>
                    <a:pt x="12180" y="9443"/>
                    <a:pt x="12180" y="9443"/>
                    <a:pt x="12179" y="9442"/>
                  </a:cubicBezTo>
                  <a:lnTo>
                    <a:pt x="12163" y="9423"/>
                  </a:lnTo>
                  <a:lnTo>
                    <a:pt x="12147" y="9402"/>
                  </a:lnTo>
                  <a:lnTo>
                    <a:pt x="12132" y="9378"/>
                  </a:lnTo>
                  <a:lnTo>
                    <a:pt x="12116" y="9352"/>
                  </a:lnTo>
                  <a:lnTo>
                    <a:pt x="12108" y="9335"/>
                  </a:lnTo>
                  <a:lnTo>
                    <a:pt x="12099" y="9315"/>
                  </a:lnTo>
                  <a:lnTo>
                    <a:pt x="12091" y="9293"/>
                  </a:lnTo>
                  <a:lnTo>
                    <a:pt x="12083" y="9268"/>
                  </a:lnTo>
                  <a:lnTo>
                    <a:pt x="12075" y="9243"/>
                  </a:lnTo>
                  <a:lnTo>
                    <a:pt x="12067" y="9216"/>
                  </a:lnTo>
                  <a:lnTo>
                    <a:pt x="12052" y="9163"/>
                  </a:lnTo>
                  <a:lnTo>
                    <a:pt x="12044" y="9137"/>
                  </a:lnTo>
                  <a:lnTo>
                    <a:pt x="12036" y="9114"/>
                  </a:lnTo>
                  <a:lnTo>
                    <a:pt x="12028" y="9092"/>
                  </a:lnTo>
                  <a:lnTo>
                    <a:pt x="12021" y="9074"/>
                  </a:lnTo>
                  <a:lnTo>
                    <a:pt x="12014" y="9060"/>
                  </a:lnTo>
                  <a:lnTo>
                    <a:pt x="12006" y="9047"/>
                  </a:lnTo>
                  <a:lnTo>
                    <a:pt x="12009" y="9051"/>
                  </a:lnTo>
                  <a:lnTo>
                    <a:pt x="12001" y="9043"/>
                  </a:lnTo>
                  <a:lnTo>
                    <a:pt x="12010" y="9049"/>
                  </a:lnTo>
                  <a:lnTo>
                    <a:pt x="12002" y="9046"/>
                  </a:lnTo>
                  <a:lnTo>
                    <a:pt x="12016" y="9047"/>
                  </a:lnTo>
                  <a:lnTo>
                    <a:pt x="12012" y="9048"/>
                  </a:lnTo>
                  <a:lnTo>
                    <a:pt x="12019" y="9045"/>
                  </a:lnTo>
                  <a:lnTo>
                    <a:pt x="12015" y="9047"/>
                  </a:lnTo>
                  <a:lnTo>
                    <a:pt x="12020" y="9043"/>
                  </a:lnTo>
                  <a:lnTo>
                    <a:pt x="12016" y="9048"/>
                  </a:lnTo>
                  <a:lnTo>
                    <a:pt x="12018" y="9045"/>
                  </a:lnTo>
                  <a:lnTo>
                    <a:pt x="12016" y="9048"/>
                  </a:lnTo>
                  <a:lnTo>
                    <a:pt x="12009" y="9061"/>
                  </a:lnTo>
                  <a:lnTo>
                    <a:pt x="12001" y="9081"/>
                  </a:lnTo>
                  <a:lnTo>
                    <a:pt x="11993" y="9104"/>
                  </a:lnTo>
                  <a:lnTo>
                    <a:pt x="11986" y="9130"/>
                  </a:lnTo>
                  <a:lnTo>
                    <a:pt x="11978" y="9159"/>
                  </a:lnTo>
                  <a:lnTo>
                    <a:pt x="11970" y="9188"/>
                  </a:lnTo>
                  <a:lnTo>
                    <a:pt x="11962" y="9218"/>
                  </a:lnTo>
                  <a:lnTo>
                    <a:pt x="11953" y="9247"/>
                  </a:lnTo>
                  <a:lnTo>
                    <a:pt x="11945" y="9275"/>
                  </a:lnTo>
                  <a:lnTo>
                    <a:pt x="11937" y="9300"/>
                  </a:lnTo>
                  <a:lnTo>
                    <a:pt x="11928" y="9322"/>
                  </a:lnTo>
                  <a:lnTo>
                    <a:pt x="11919" y="9340"/>
                  </a:lnTo>
                  <a:lnTo>
                    <a:pt x="11915" y="9346"/>
                  </a:lnTo>
                  <a:cubicBezTo>
                    <a:pt x="11914" y="9347"/>
                    <a:pt x="11913" y="9348"/>
                    <a:pt x="11912" y="9349"/>
                  </a:cubicBezTo>
                  <a:lnTo>
                    <a:pt x="11908" y="9354"/>
                  </a:lnTo>
                  <a:cubicBezTo>
                    <a:pt x="11907" y="9355"/>
                    <a:pt x="11906" y="9356"/>
                    <a:pt x="11904" y="9357"/>
                  </a:cubicBezTo>
                  <a:lnTo>
                    <a:pt x="11901" y="9360"/>
                  </a:lnTo>
                  <a:cubicBezTo>
                    <a:pt x="11898" y="9361"/>
                    <a:pt x="11896" y="9362"/>
                    <a:pt x="11893" y="9363"/>
                  </a:cubicBezTo>
                  <a:lnTo>
                    <a:pt x="11889" y="9364"/>
                  </a:lnTo>
                  <a:cubicBezTo>
                    <a:pt x="11886" y="9365"/>
                    <a:pt x="11882" y="9365"/>
                    <a:pt x="11879" y="9364"/>
                  </a:cubicBezTo>
                  <a:lnTo>
                    <a:pt x="11875" y="9364"/>
                  </a:lnTo>
                  <a:cubicBezTo>
                    <a:pt x="11872" y="9363"/>
                    <a:pt x="11869" y="9362"/>
                    <a:pt x="11866" y="9360"/>
                  </a:cubicBezTo>
                  <a:lnTo>
                    <a:pt x="11862" y="9357"/>
                  </a:lnTo>
                  <a:cubicBezTo>
                    <a:pt x="11861" y="9356"/>
                    <a:pt x="11859" y="9355"/>
                    <a:pt x="11858" y="9354"/>
                  </a:cubicBezTo>
                  <a:lnTo>
                    <a:pt x="11854" y="9350"/>
                  </a:lnTo>
                  <a:cubicBezTo>
                    <a:pt x="11853" y="9349"/>
                    <a:pt x="11852" y="9348"/>
                    <a:pt x="11852" y="9347"/>
                  </a:cubicBezTo>
                  <a:lnTo>
                    <a:pt x="11846" y="9339"/>
                  </a:lnTo>
                  <a:lnTo>
                    <a:pt x="11838" y="9322"/>
                  </a:lnTo>
                  <a:lnTo>
                    <a:pt x="11829" y="9301"/>
                  </a:lnTo>
                  <a:lnTo>
                    <a:pt x="11821" y="9277"/>
                  </a:lnTo>
                  <a:lnTo>
                    <a:pt x="11814" y="9251"/>
                  </a:lnTo>
                  <a:lnTo>
                    <a:pt x="11806" y="9224"/>
                  </a:lnTo>
                  <a:lnTo>
                    <a:pt x="11798" y="9195"/>
                  </a:lnTo>
                  <a:lnTo>
                    <a:pt x="11783" y="9138"/>
                  </a:lnTo>
                  <a:lnTo>
                    <a:pt x="11776" y="9112"/>
                  </a:lnTo>
                  <a:lnTo>
                    <a:pt x="11768" y="9089"/>
                  </a:lnTo>
                  <a:lnTo>
                    <a:pt x="11761" y="9069"/>
                  </a:lnTo>
                  <a:lnTo>
                    <a:pt x="11755" y="9055"/>
                  </a:lnTo>
                  <a:lnTo>
                    <a:pt x="11747" y="9043"/>
                  </a:lnTo>
                  <a:lnTo>
                    <a:pt x="11750" y="9046"/>
                  </a:lnTo>
                  <a:lnTo>
                    <a:pt x="11746" y="9042"/>
                  </a:lnTo>
                  <a:lnTo>
                    <a:pt x="11751" y="9046"/>
                  </a:lnTo>
                  <a:lnTo>
                    <a:pt x="11747" y="9044"/>
                  </a:lnTo>
                  <a:lnTo>
                    <a:pt x="11754" y="9047"/>
                  </a:lnTo>
                  <a:lnTo>
                    <a:pt x="11750" y="9046"/>
                  </a:lnTo>
                  <a:lnTo>
                    <a:pt x="11759" y="9046"/>
                  </a:lnTo>
                  <a:lnTo>
                    <a:pt x="11755" y="9047"/>
                  </a:lnTo>
                  <a:lnTo>
                    <a:pt x="11765" y="9043"/>
                  </a:lnTo>
                  <a:lnTo>
                    <a:pt x="11757" y="9048"/>
                  </a:lnTo>
                  <a:lnTo>
                    <a:pt x="11763" y="9043"/>
                  </a:lnTo>
                  <a:lnTo>
                    <a:pt x="11757" y="9050"/>
                  </a:lnTo>
                  <a:lnTo>
                    <a:pt x="11750" y="9062"/>
                  </a:lnTo>
                  <a:lnTo>
                    <a:pt x="11743" y="9078"/>
                  </a:lnTo>
                  <a:lnTo>
                    <a:pt x="11735" y="9096"/>
                  </a:lnTo>
                  <a:lnTo>
                    <a:pt x="11727" y="9116"/>
                  </a:lnTo>
                  <a:lnTo>
                    <a:pt x="11719" y="9138"/>
                  </a:lnTo>
                  <a:lnTo>
                    <a:pt x="11711" y="9159"/>
                  </a:lnTo>
                  <a:lnTo>
                    <a:pt x="11703" y="9180"/>
                  </a:lnTo>
                  <a:lnTo>
                    <a:pt x="11694" y="9200"/>
                  </a:lnTo>
                  <a:lnTo>
                    <a:pt x="11685" y="9219"/>
                  </a:lnTo>
                  <a:lnTo>
                    <a:pt x="11678" y="9232"/>
                  </a:lnTo>
                  <a:cubicBezTo>
                    <a:pt x="11677" y="9233"/>
                    <a:pt x="11676" y="9235"/>
                    <a:pt x="11675" y="9236"/>
                  </a:cubicBezTo>
                  <a:lnTo>
                    <a:pt x="11667" y="9245"/>
                  </a:lnTo>
                  <a:cubicBezTo>
                    <a:pt x="11666" y="9247"/>
                    <a:pt x="11664" y="9249"/>
                    <a:pt x="11661" y="9251"/>
                  </a:cubicBezTo>
                  <a:lnTo>
                    <a:pt x="11653" y="9256"/>
                  </a:lnTo>
                  <a:cubicBezTo>
                    <a:pt x="11651" y="9257"/>
                    <a:pt x="11648" y="9258"/>
                    <a:pt x="11645" y="9259"/>
                  </a:cubicBezTo>
                  <a:lnTo>
                    <a:pt x="11642" y="9260"/>
                  </a:lnTo>
                  <a:cubicBezTo>
                    <a:pt x="11638" y="9260"/>
                    <a:pt x="11635" y="9260"/>
                    <a:pt x="11631" y="9259"/>
                  </a:cubicBezTo>
                  <a:lnTo>
                    <a:pt x="11627" y="9258"/>
                  </a:lnTo>
                  <a:cubicBezTo>
                    <a:pt x="11624" y="9258"/>
                    <a:pt x="11622" y="9256"/>
                    <a:pt x="11620" y="9255"/>
                  </a:cubicBezTo>
                  <a:lnTo>
                    <a:pt x="11612" y="9250"/>
                  </a:lnTo>
                  <a:cubicBezTo>
                    <a:pt x="11610" y="9248"/>
                    <a:pt x="11608" y="9247"/>
                    <a:pt x="11607" y="9245"/>
                  </a:cubicBezTo>
                  <a:lnTo>
                    <a:pt x="11597" y="9233"/>
                  </a:lnTo>
                  <a:lnTo>
                    <a:pt x="11588" y="9219"/>
                  </a:lnTo>
                  <a:lnTo>
                    <a:pt x="11580" y="9202"/>
                  </a:lnTo>
                  <a:lnTo>
                    <a:pt x="11572" y="9183"/>
                  </a:lnTo>
                  <a:lnTo>
                    <a:pt x="11564" y="9163"/>
                  </a:lnTo>
                  <a:lnTo>
                    <a:pt x="11556" y="9140"/>
                  </a:lnTo>
                  <a:lnTo>
                    <a:pt x="11549" y="9117"/>
                  </a:lnTo>
                  <a:lnTo>
                    <a:pt x="11533" y="9067"/>
                  </a:lnTo>
                  <a:lnTo>
                    <a:pt x="11518" y="9017"/>
                  </a:lnTo>
                  <a:lnTo>
                    <a:pt x="11503" y="8969"/>
                  </a:lnTo>
                  <a:lnTo>
                    <a:pt x="11495" y="8947"/>
                  </a:lnTo>
                  <a:lnTo>
                    <a:pt x="11487" y="8926"/>
                  </a:lnTo>
                  <a:lnTo>
                    <a:pt x="11480" y="8905"/>
                  </a:lnTo>
                  <a:lnTo>
                    <a:pt x="11471" y="8882"/>
                  </a:lnTo>
                  <a:lnTo>
                    <a:pt x="11456" y="8833"/>
                  </a:lnTo>
                  <a:lnTo>
                    <a:pt x="11440" y="8783"/>
                  </a:lnTo>
                  <a:lnTo>
                    <a:pt x="11424" y="8734"/>
                  </a:lnTo>
                  <a:lnTo>
                    <a:pt x="11416" y="8711"/>
                  </a:lnTo>
                  <a:lnTo>
                    <a:pt x="11408" y="8690"/>
                  </a:lnTo>
                  <a:lnTo>
                    <a:pt x="11401" y="8670"/>
                  </a:lnTo>
                  <a:lnTo>
                    <a:pt x="11393" y="8654"/>
                  </a:lnTo>
                  <a:lnTo>
                    <a:pt x="11386" y="8640"/>
                  </a:lnTo>
                  <a:lnTo>
                    <a:pt x="11378" y="8627"/>
                  </a:lnTo>
                  <a:lnTo>
                    <a:pt x="11381" y="8631"/>
                  </a:lnTo>
                  <a:lnTo>
                    <a:pt x="11373" y="8622"/>
                  </a:lnTo>
                  <a:lnTo>
                    <a:pt x="11378" y="8626"/>
                  </a:lnTo>
                  <a:lnTo>
                    <a:pt x="11370" y="8621"/>
                  </a:lnTo>
                  <a:lnTo>
                    <a:pt x="11379" y="8624"/>
                  </a:lnTo>
                  <a:lnTo>
                    <a:pt x="11371" y="8623"/>
                  </a:lnTo>
                  <a:lnTo>
                    <a:pt x="11381" y="8622"/>
                  </a:lnTo>
                  <a:lnTo>
                    <a:pt x="11373" y="8625"/>
                  </a:lnTo>
                  <a:lnTo>
                    <a:pt x="11381" y="8621"/>
                  </a:lnTo>
                  <a:lnTo>
                    <a:pt x="11373" y="8627"/>
                  </a:lnTo>
                  <a:lnTo>
                    <a:pt x="11376" y="8624"/>
                  </a:lnTo>
                  <a:lnTo>
                    <a:pt x="11370" y="8630"/>
                  </a:lnTo>
                  <a:lnTo>
                    <a:pt x="11363" y="8640"/>
                  </a:lnTo>
                  <a:lnTo>
                    <a:pt x="11356" y="8652"/>
                  </a:lnTo>
                  <a:lnTo>
                    <a:pt x="11348" y="8667"/>
                  </a:lnTo>
                  <a:lnTo>
                    <a:pt x="11341" y="8683"/>
                  </a:lnTo>
                  <a:lnTo>
                    <a:pt x="11325" y="8719"/>
                  </a:lnTo>
                  <a:lnTo>
                    <a:pt x="11309" y="8757"/>
                  </a:lnTo>
                  <a:lnTo>
                    <a:pt x="11293" y="8793"/>
                  </a:lnTo>
                  <a:lnTo>
                    <a:pt x="11284" y="8809"/>
                  </a:lnTo>
                  <a:lnTo>
                    <a:pt x="11277" y="8823"/>
                  </a:lnTo>
                  <a:lnTo>
                    <a:pt x="11269" y="8837"/>
                  </a:lnTo>
                  <a:lnTo>
                    <a:pt x="11262" y="8852"/>
                  </a:lnTo>
                  <a:lnTo>
                    <a:pt x="11254" y="8870"/>
                  </a:lnTo>
                  <a:lnTo>
                    <a:pt x="11247" y="8888"/>
                  </a:lnTo>
                  <a:lnTo>
                    <a:pt x="11232" y="8928"/>
                  </a:lnTo>
                  <a:lnTo>
                    <a:pt x="11216" y="8967"/>
                  </a:lnTo>
                  <a:lnTo>
                    <a:pt x="11208" y="8986"/>
                  </a:lnTo>
                  <a:lnTo>
                    <a:pt x="11200" y="9003"/>
                  </a:lnTo>
                  <a:lnTo>
                    <a:pt x="11191" y="9018"/>
                  </a:lnTo>
                  <a:lnTo>
                    <a:pt x="11183" y="9029"/>
                  </a:lnTo>
                  <a:cubicBezTo>
                    <a:pt x="11182" y="9030"/>
                    <a:pt x="11181" y="9031"/>
                    <a:pt x="11180" y="9032"/>
                  </a:cubicBezTo>
                  <a:lnTo>
                    <a:pt x="11173" y="9040"/>
                  </a:lnTo>
                  <a:cubicBezTo>
                    <a:pt x="11171" y="9041"/>
                    <a:pt x="11170" y="9043"/>
                    <a:pt x="11168" y="9044"/>
                  </a:cubicBezTo>
                  <a:lnTo>
                    <a:pt x="11160" y="9048"/>
                  </a:lnTo>
                  <a:cubicBezTo>
                    <a:pt x="11157" y="9050"/>
                    <a:pt x="11153" y="9051"/>
                    <a:pt x="11149" y="9051"/>
                  </a:cubicBezTo>
                  <a:lnTo>
                    <a:pt x="11141" y="9052"/>
                  </a:lnTo>
                  <a:cubicBezTo>
                    <a:pt x="11137" y="9052"/>
                    <a:pt x="11132" y="9051"/>
                    <a:pt x="11129" y="9049"/>
                  </a:cubicBezTo>
                  <a:lnTo>
                    <a:pt x="11121" y="9045"/>
                  </a:lnTo>
                  <a:cubicBezTo>
                    <a:pt x="11119" y="9043"/>
                    <a:pt x="11116" y="9041"/>
                    <a:pt x="11115" y="9039"/>
                  </a:cubicBezTo>
                  <a:lnTo>
                    <a:pt x="11111" y="9035"/>
                  </a:lnTo>
                  <a:cubicBezTo>
                    <a:pt x="11110" y="9034"/>
                    <a:pt x="11109" y="9033"/>
                    <a:pt x="11108" y="9032"/>
                  </a:cubicBezTo>
                  <a:lnTo>
                    <a:pt x="11103" y="9023"/>
                  </a:lnTo>
                  <a:lnTo>
                    <a:pt x="11099" y="9014"/>
                  </a:lnTo>
                  <a:lnTo>
                    <a:pt x="11094" y="9003"/>
                  </a:lnTo>
                  <a:lnTo>
                    <a:pt x="11090" y="8991"/>
                  </a:lnTo>
                  <a:lnTo>
                    <a:pt x="11086" y="8978"/>
                  </a:lnTo>
                  <a:lnTo>
                    <a:pt x="11077" y="8948"/>
                  </a:lnTo>
                  <a:lnTo>
                    <a:pt x="11070" y="8915"/>
                  </a:lnTo>
                  <a:lnTo>
                    <a:pt x="11061" y="8879"/>
                  </a:lnTo>
                  <a:lnTo>
                    <a:pt x="11054" y="8842"/>
                  </a:lnTo>
                  <a:lnTo>
                    <a:pt x="11045" y="8804"/>
                  </a:lnTo>
                  <a:lnTo>
                    <a:pt x="11037" y="8766"/>
                  </a:lnTo>
                  <a:lnTo>
                    <a:pt x="11029" y="8731"/>
                  </a:lnTo>
                  <a:lnTo>
                    <a:pt x="11022" y="8698"/>
                  </a:lnTo>
                  <a:lnTo>
                    <a:pt x="11014" y="8669"/>
                  </a:lnTo>
                  <a:lnTo>
                    <a:pt x="11007" y="8645"/>
                  </a:lnTo>
                  <a:lnTo>
                    <a:pt x="11003" y="8636"/>
                  </a:lnTo>
                  <a:lnTo>
                    <a:pt x="11000" y="8629"/>
                  </a:lnTo>
                  <a:lnTo>
                    <a:pt x="10996" y="8622"/>
                  </a:lnTo>
                  <a:lnTo>
                    <a:pt x="10998" y="8625"/>
                  </a:lnTo>
                  <a:lnTo>
                    <a:pt x="10994" y="8619"/>
                  </a:lnTo>
                  <a:lnTo>
                    <a:pt x="10997" y="8623"/>
                  </a:lnTo>
                  <a:lnTo>
                    <a:pt x="10994" y="8620"/>
                  </a:lnTo>
                  <a:lnTo>
                    <a:pt x="11003" y="8625"/>
                  </a:lnTo>
                  <a:lnTo>
                    <a:pt x="10999" y="8624"/>
                  </a:lnTo>
                  <a:lnTo>
                    <a:pt x="11010" y="8624"/>
                  </a:lnTo>
                  <a:lnTo>
                    <a:pt x="11006" y="8625"/>
                  </a:lnTo>
                  <a:lnTo>
                    <a:pt x="11014" y="8622"/>
                  </a:lnTo>
                  <a:lnTo>
                    <a:pt x="11010" y="8624"/>
                  </a:lnTo>
                  <a:lnTo>
                    <a:pt x="11015" y="8619"/>
                  </a:lnTo>
                  <a:lnTo>
                    <a:pt x="11008" y="8628"/>
                  </a:lnTo>
                  <a:lnTo>
                    <a:pt x="11011" y="8624"/>
                  </a:lnTo>
                  <a:lnTo>
                    <a:pt x="11004" y="8635"/>
                  </a:lnTo>
                  <a:lnTo>
                    <a:pt x="10997" y="8652"/>
                  </a:lnTo>
                  <a:lnTo>
                    <a:pt x="10990" y="8674"/>
                  </a:lnTo>
                  <a:lnTo>
                    <a:pt x="10982" y="8699"/>
                  </a:lnTo>
                  <a:lnTo>
                    <a:pt x="10975" y="8727"/>
                  </a:lnTo>
                  <a:lnTo>
                    <a:pt x="10967" y="8758"/>
                  </a:lnTo>
                  <a:lnTo>
                    <a:pt x="10960" y="8791"/>
                  </a:lnTo>
                  <a:lnTo>
                    <a:pt x="10952" y="8825"/>
                  </a:lnTo>
                  <a:lnTo>
                    <a:pt x="10937" y="8896"/>
                  </a:lnTo>
                  <a:lnTo>
                    <a:pt x="10921" y="8965"/>
                  </a:lnTo>
                  <a:lnTo>
                    <a:pt x="10913" y="8998"/>
                  </a:lnTo>
                  <a:lnTo>
                    <a:pt x="10905" y="9029"/>
                  </a:lnTo>
                  <a:lnTo>
                    <a:pt x="10898" y="9060"/>
                  </a:lnTo>
                  <a:lnTo>
                    <a:pt x="10890" y="9096"/>
                  </a:lnTo>
                  <a:lnTo>
                    <a:pt x="10882" y="9134"/>
                  </a:lnTo>
                  <a:lnTo>
                    <a:pt x="10874" y="9175"/>
                  </a:lnTo>
                  <a:lnTo>
                    <a:pt x="10858" y="9260"/>
                  </a:lnTo>
                  <a:lnTo>
                    <a:pt x="10850" y="9303"/>
                  </a:lnTo>
                  <a:lnTo>
                    <a:pt x="10842" y="9346"/>
                  </a:lnTo>
                  <a:lnTo>
                    <a:pt x="10833" y="9386"/>
                  </a:lnTo>
                  <a:lnTo>
                    <a:pt x="10825" y="9424"/>
                  </a:lnTo>
                  <a:lnTo>
                    <a:pt x="10817" y="9460"/>
                  </a:lnTo>
                  <a:lnTo>
                    <a:pt x="10809" y="9491"/>
                  </a:lnTo>
                  <a:lnTo>
                    <a:pt x="10801" y="9519"/>
                  </a:lnTo>
                  <a:lnTo>
                    <a:pt x="10797" y="9530"/>
                  </a:lnTo>
                  <a:lnTo>
                    <a:pt x="10792" y="9542"/>
                  </a:lnTo>
                  <a:lnTo>
                    <a:pt x="10787" y="9551"/>
                  </a:lnTo>
                  <a:lnTo>
                    <a:pt x="10783" y="9558"/>
                  </a:lnTo>
                  <a:cubicBezTo>
                    <a:pt x="10783" y="9559"/>
                    <a:pt x="10782" y="9560"/>
                    <a:pt x="10781" y="9561"/>
                  </a:cubicBezTo>
                  <a:lnTo>
                    <a:pt x="10777" y="9566"/>
                  </a:lnTo>
                  <a:cubicBezTo>
                    <a:pt x="10775" y="9567"/>
                    <a:pt x="10774" y="9569"/>
                    <a:pt x="10772" y="9570"/>
                  </a:cubicBezTo>
                  <a:lnTo>
                    <a:pt x="10768" y="9572"/>
                  </a:lnTo>
                  <a:cubicBezTo>
                    <a:pt x="10766" y="9574"/>
                    <a:pt x="10763" y="9575"/>
                    <a:pt x="10760" y="9576"/>
                  </a:cubicBezTo>
                  <a:lnTo>
                    <a:pt x="10756" y="9577"/>
                  </a:lnTo>
                  <a:cubicBezTo>
                    <a:pt x="10751" y="9577"/>
                    <a:pt x="10747" y="9577"/>
                    <a:pt x="10742" y="9575"/>
                  </a:cubicBezTo>
                  <a:lnTo>
                    <a:pt x="10739" y="9574"/>
                  </a:lnTo>
                  <a:cubicBezTo>
                    <a:pt x="10736" y="9573"/>
                    <a:pt x="10734" y="9572"/>
                    <a:pt x="10732" y="9570"/>
                  </a:cubicBezTo>
                  <a:lnTo>
                    <a:pt x="10729" y="9567"/>
                  </a:lnTo>
                  <a:cubicBezTo>
                    <a:pt x="10727" y="9566"/>
                    <a:pt x="10725" y="9564"/>
                    <a:pt x="10724" y="9562"/>
                  </a:cubicBezTo>
                  <a:lnTo>
                    <a:pt x="10719" y="9555"/>
                  </a:lnTo>
                  <a:lnTo>
                    <a:pt x="10714" y="9546"/>
                  </a:lnTo>
                  <a:lnTo>
                    <a:pt x="10710" y="9537"/>
                  </a:lnTo>
                  <a:lnTo>
                    <a:pt x="10703" y="9515"/>
                  </a:lnTo>
                  <a:lnTo>
                    <a:pt x="10695" y="9489"/>
                  </a:lnTo>
                  <a:lnTo>
                    <a:pt x="10688" y="9459"/>
                  </a:lnTo>
                  <a:lnTo>
                    <a:pt x="10681" y="9426"/>
                  </a:lnTo>
                  <a:lnTo>
                    <a:pt x="10674" y="9392"/>
                  </a:lnTo>
                  <a:lnTo>
                    <a:pt x="10660" y="9319"/>
                  </a:lnTo>
                  <a:lnTo>
                    <a:pt x="10653" y="9282"/>
                  </a:lnTo>
                  <a:lnTo>
                    <a:pt x="10646" y="9248"/>
                  </a:lnTo>
                  <a:lnTo>
                    <a:pt x="10639" y="9215"/>
                  </a:lnTo>
                  <a:lnTo>
                    <a:pt x="10632" y="9185"/>
                  </a:lnTo>
                  <a:lnTo>
                    <a:pt x="10625" y="9159"/>
                  </a:lnTo>
                  <a:lnTo>
                    <a:pt x="10618" y="9138"/>
                  </a:lnTo>
                  <a:lnTo>
                    <a:pt x="10603" y="9102"/>
                  </a:lnTo>
                  <a:lnTo>
                    <a:pt x="10588" y="9070"/>
                  </a:lnTo>
                  <a:lnTo>
                    <a:pt x="10573" y="9042"/>
                  </a:lnTo>
                  <a:lnTo>
                    <a:pt x="10558" y="9017"/>
                  </a:lnTo>
                  <a:lnTo>
                    <a:pt x="10542" y="8994"/>
                  </a:lnTo>
                  <a:lnTo>
                    <a:pt x="10526" y="8973"/>
                  </a:lnTo>
                  <a:lnTo>
                    <a:pt x="10495" y="8934"/>
                  </a:lnTo>
                  <a:lnTo>
                    <a:pt x="10481" y="8918"/>
                  </a:lnTo>
                  <a:lnTo>
                    <a:pt x="10467" y="8906"/>
                  </a:lnTo>
                  <a:lnTo>
                    <a:pt x="10452" y="8895"/>
                  </a:lnTo>
                  <a:lnTo>
                    <a:pt x="10436" y="8885"/>
                  </a:lnTo>
                  <a:lnTo>
                    <a:pt x="10419" y="8874"/>
                  </a:lnTo>
                  <a:lnTo>
                    <a:pt x="10402" y="8861"/>
                  </a:lnTo>
                  <a:lnTo>
                    <a:pt x="10384" y="8846"/>
                  </a:lnTo>
                  <a:lnTo>
                    <a:pt x="10366" y="8826"/>
                  </a:lnTo>
                  <a:lnTo>
                    <a:pt x="10358" y="8813"/>
                  </a:lnTo>
                  <a:lnTo>
                    <a:pt x="10349" y="8799"/>
                  </a:lnTo>
                  <a:lnTo>
                    <a:pt x="10341" y="8783"/>
                  </a:lnTo>
                  <a:lnTo>
                    <a:pt x="10333" y="8766"/>
                  </a:lnTo>
                  <a:lnTo>
                    <a:pt x="10318" y="8731"/>
                  </a:lnTo>
                  <a:lnTo>
                    <a:pt x="10303" y="8697"/>
                  </a:lnTo>
                  <a:lnTo>
                    <a:pt x="10288" y="8664"/>
                  </a:lnTo>
                  <a:lnTo>
                    <a:pt x="10281" y="8651"/>
                  </a:lnTo>
                  <a:lnTo>
                    <a:pt x="10274" y="8640"/>
                  </a:lnTo>
                  <a:lnTo>
                    <a:pt x="10269" y="8632"/>
                  </a:lnTo>
                  <a:lnTo>
                    <a:pt x="10261" y="8624"/>
                  </a:lnTo>
                  <a:lnTo>
                    <a:pt x="10265" y="8627"/>
                  </a:lnTo>
                  <a:lnTo>
                    <a:pt x="10257" y="8622"/>
                  </a:lnTo>
                  <a:lnTo>
                    <a:pt x="10265" y="8626"/>
                  </a:lnTo>
                  <a:lnTo>
                    <a:pt x="10257" y="8624"/>
                  </a:lnTo>
                  <a:lnTo>
                    <a:pt x="10269" y="8624"/>
                  </a:lnTo>
                  <a:lnTo>
                    <a:pt x="10261" y="8626"/>
                  </a:lnTo>
                  <a:lnTo>
                    <a:pt x="10269" y="8622"/>
                  </a:lnTo>
                  <a:lnTo>
                    <a:pt x="10261" y="8628"/>
                  </a:lnTo>
                  <a:lnTo>
                    <a:pt x="10265" y="8624"/>
                  </a:lnTo>
                  <a:lnTo>
                    <a:pt x="10259" y="8631"/>
                  </a:lnTo>
                  <a:lnTo>
                    <a:pt x="10252" y="8640"/>
                  </a:lnTo>
                  <a:lnTo>
                    <a:pt x="10245" y="8653"/>
                  </a:lnTo>
                  <a:lnTo>
                    <a:pt x="10237" y="8668"/>
                  </a:lnTo>
                  <a:lnTo>
                    <a:pt x="10221" y="8703"/>
                  </a:lnTo>
                  <a:lnTo>
                    <a:pt x="10205" y="8740"/>
                  </a:lnTo>
                  <a:lnTo>
                    <a:pt x="10189" y="8775"/>
                  </a:lnTo>
                  <a:lnTo>
                    <a:pt x="10180" y="8792"/>
                  </a:lnTo>
                  <a:lnTo>
                    <a:pt x="10171" y="8807"/>
                  </a:lnTo>
                  <a:lnTo>
                    <a:pt x="10161" y="8820"/>
                  </a:lnTo>
                  <a:lnTo>
                    <a:pt x="10153" y="8828"/>
                  </a:lnTo>
                  <a:cubicBezTo>
                    <a:pt x="10152" y="8830"/>
                    <a:pt x="10151" y="8831"/>
                    <a:pt x="10149" y="8832"/>
                  </a:cubicBezTo>
                  <a:lnTo>
                    <a:pt x="10134" y="8842"/>
                  </a:lnTo>
                  <a:cubicBezTo>
                    <a:pt x="10133" y="8843"/>
                    <a:pt x="10131" y="8844"/>
                    <a:pt x="10130" y="8845"/>
                  </a:cubicBezTo>
                  <a:lnTo>
                    <a:pt x="10114" y="8851"/>
                  </a:lnTo>
                  <a:cubicBezTo>
                    <a:pt x="10112" y="8852"/>
                    <a:pt x="10111" y="8853"/>
                    <a:pt x="10109" y="8853"/>
                  </a:cubicBezTo>
                  <a:lnTo>
                    <a:pt x="10094" y="8856"/>
                  </a:lnTo>
                  <a:cubicBezTo>
                    <a:pt x="10092" y="8856"/>
                    <a:pt x="10091" y="8856"/>
                    <a:pt x="10089" y="8856"/>
                  </a:cubicBezTo>
                  <a:lnTo>
                    <a:pt x="10074" y="8856"/>
                  </a:lnTo>
                  <a:cubicBezTo>
                    <a:pt x="10073" y="8856"/>
                    <a:pt x="10071" y="8856"/>
                    <a:pt x="10070" y="8855"/>
                  </a:cubicBezTo>
                  <a:lnTo>
                    <a:pt x="10052" y="8852"/>
                  </a:lnTo>
                  <a:lnTo>
                    <a:pt x="10035" y="8847"/>
                  </a:lnTo>
                  <a:lnTo>
                    <a:pt x="10001" y="8833"/>
                  </a:lnTo>
                  <a:lnTo>
                    <a:pt x="9985" y="8824"/>
                  </a:lnTo>
                  <a:cubicBezTo>
                    <a:pt x="9984" y="8823"/>
                    <a:pt x="9983" y="8823"/>
                    <a:pt x="9982" y="8822"/>
                  </a:cubicBezTo>
                  <a:lnTo>
                    <a:pt x="9965" y="8808"/>
                  </a:lnTo>
                  <a:lnTo>
                    <a:pt x="9948" y="8792"/>
                  </a:lnTo>
                  <a:lnTo>
                    <a:pt x="9932" y="8776"/>
                  </a:lnTo>
                  <a:lnTo>
                    <a:pt x="9917" y="8760"/>
                  </a:lnTo>
                  <a:lnTo>
                    <a:pt x="9902" y="8746"/>
                  </a:lnTo>
                  <a:lnTo>
                    <a:pt x="9886" y="8734"/>
                  </a:lnTo>
                  <a:lnTo>
                    <a:pt x="9890" y="8736"/>
                  </a:lnTo>
                  <a:lnTo>
                    <a:pt x="9874" y="8727"/>
                  </a:lnTo>
                  <a:lnTo>
                    <a:pt x="9881" y="8730"/>
                  </a:lnTo>
                  <a:lnTo>
                    <a:pt x="9876" y="8729"/>
                  </a:lnTo>
                  <a:lnTo>
                    <a:pt x="9882" y="8729"/>
                  </a:lnTo>
                  <a:lnTo>
                    <a:pt x="9876" y="8730"/>
                  </a:lnTo>
                  <a:lnTo>
                    <a:pt x="9881" y="8729"/>
                  </a:lnTo>
                  <a:lnTo>
                    <a:pt x="9868" y="8732"/>
                  </a:lnTo>
                  <a:lnTo>
                    <a:pt x="9849" y="8740"/>
                  </a:lnTo>
                  <a:lnTo>
                    <a:pt x="9827" y="8748"/>
                  </a:lnTo>
                  <a:lnTo>
                    <a:pt x="9805" y="8753"/>
                  </a:lnTo>
                  <a:lnTo>
                    <a:pt x="9796" y="8754"/>
                  </a:lnTo>
                  <a:cubicBezTo>
                    <a:pt x="9795" y="8754"/>
                    <a:pt x="9793" y="8755"/>
                    <a:pt x="9791" y="8754"/>
                  </a:cubicBezTo>
                  <a:lnTo>
                    <a:pt x="9783" y="8754"/>
                  </a:lnTo>
                  <a:cubicBezTo>
                    <a:pt x="9781" y="8753"/>
                    <a:pt x="9779" y="8753"/>
                    <a:pt x="9778" y="8753"/>
                  </a:cubicBezTo>
                  <a:lnTo>
                    <a:pt x="9770" y="8750"/>
                  </a:lnTo>
                  <a:cubicBezTo>
                    <a:pt x="9768" y="8750"/>
                    <a:pt x="9766" y="8749"/>
                    <a:pt x="9764" y="8748"/>
                  </a:cubicBezTo>
                  <a:lnTo>
                    <a:pt x="9757" y="8743"/>
                  </a:lnTo>
                  <a:cubicBezTo>
                    <a:pt x="9755" y="8742"/>
                    <a:pt x="9753" y="8740"/>
                    <a:pt x="9752" y="8739"/>
                  </a:cubicBezTo>
                  <a:lnTo>
                    <a:pt x="9745" y="8732"/>
                  </a:lnTo>
                  <a:cubicBezTo>
                    <a:pt x="9744" y="8730"/>
                    <a:pt x="9743" y="8729"/>
                    <a:pt x="9742" y="8727"/>
                  </a:cubicBezTo>
                  <a:lnTo>
                    <a:pt x="9736" y="8714"/>
                  </a:lnTo>
                  <a:lnTo>
                    <a:pt x="9731" y="8702"/>
                  </a:lnTo>
                  <a:lnTo>
                    <a:pt x="9727" y="8689"/>
                  </a:lnTo>
                  <a:lnTo>
                    <a:pt x="9723" y="8673"/>
                  </a:lnTo>
                  <a:lnTo>
                    <a:pt x="9719" y="8657"/>
                  </a:lnTo>
                  <a:lnTo>
                    <a:pt x="9715" y="8638"/>
                  </a:lnTo>
                  <a:lnTo>
                    <a:pt x="9711" y="8619"/>
                  </a:lnTo>
                  <a:lnTo>
                    <a:pt x="9704" y="8576"/>
                  </a:lnTo>
                  <a:lnTo>
                    <a:pt x="9696" y="8530"/>
                  </a:lnTo>
                  <a:lnTo>
                    <a:pt x="9688" y="8481"/>
                  </a:lnTo>
                  <a:lnTo>
                    <a:pt x="9680" y="8430"/>
                  </a:lnTo>
                  <a:lnTo>
                    <a:pt x="9673" y="8379"/>
                  </a:lnTo>
                  <a:lnTo>
                    <a:pt x="9666" y="8329"/>
                  </a:lnTo>
                  <a:lnTo>
                    <a:pt x="9658" y="8279"/>
                  </a:lnTo>
                  <a:lnTo>
                    <a:pt x="9650" y="8233"/>
                  </a:lnTo>
                  <a:lnTo>
                    <a:pt x="9643" y="8190"/>
                  </a:lnTo>
                  <a:lnTo>
                    <a:pt x="9635" y="8153"/>
                  </a:lnTo>
                  <a:lnTo>
                    <a:pt x="9632" y="8136"/>
                  </a:lnTo>
                  <a:lnTo>
                    <a:pt x="9628" y="8121"/>
                  </a:lnTo>
                  <a:lnTo>
                    <a:pt x="9624" y="8109"/>
                  </a:lnTo>
                  <a:lnTo>
                    <a:pt x="9621" y="8098"/>
                  </a:lnTo>
                  <a:lnTo>
                    <a:pt x="9618" y="8090"/>
                  </a:lnTo>
                  <a:lnTo>
                    <a:pt x="9616" y="8085"/>
                  </a:lnTo>
                  <a:lnTo>
                    <a:pt x="9612" y="8080"/>
                  </a:lnTo>
                  <a:lnTo>
                    <a:pt x="9614" y="8082"/>
                  </a:lnTo>
                  <a:lnTo>
                    <a:pt x="9610" y="8078"/>
                  </a:lnTo>
                  <a:lnTo>
                    <a:pt x="9616" y="8083"/>
                  </a:lnTo>
                  <a:lnTo>
                    <a:pt x="9612" y="8081"/>
                  </a:lnTo>
                  <a:lnTo>
                    <a:pt x="9620" y="8084"/>
                  </a:lnTo>
                  <a:lnTo>
                    <a:pt x="9616" y="8083"/>
                  </a:lnTo>
                  <a:lnTo>
                    <a:pt x="9627" y="8082"/>
                  </a:lnTo>
                  <a:lnTo>
                    <a:pt x="9619" y="8085"/>
                  </a:lnTo>
                  <a:lnTo>
                    <a:pt x="9629" y="8079"/>
                  </a:lnTo>
                  <a:lnTo>
                    <a:pt x="9621" y="8087"/>
                  </a:lnTo>
                  <a:lnTo>
                    <a:pt x="9624" y="8083"/>
                  </a:lnTo>
                  <a:lnTo>
                    <a:pt x="9617" y="8093"/>
                  </a:lnTo>
                  <a:lnTo>
                    <a:pt x="9610" y="8108"/>
                  </a:lnTo>
                  <a:lnTo>
                    <a:pt x="9602" y="8126"/>
                  </a:lnTo>
                  <a:lnTo>
                    <a:pt x="9594" y="8146"/>
                  </a:lnTo>
                  <a:lnTo>
                    <a:pt x="9578" y="8190"/>
                  </a:lnTo>
                  <a:lnTo>
                    <a:pt x="9570" y="8213"/>
                  </a:lnTo>
                  <a:lnTo>
                    <a:pt x="9562" y="8235"/>
                  </a:lnTo>
                  <a:lnTo>
                    <a:pt x="9553" y="8255"/>
                  </a:lnTo>
                  <a:lnTo>
                    <a:pt x="9544" y="8274"/>
                  </a:lnTo>
                  <a:lnTo>
                    <a:pt x="9536" y="8287"/>
                  </a:lnTo>
                  <a:cubicBezTo>
                    <a:pt x="9535" y="8288"/>
                    <a:pt x="9535" y="8289"/>
                    <a:pt x="9534" y="8290"/>
                  </a:cubicBezTo>
                  <a:lnTo>
                    <a:pt x="9526" y="8299"/>
                  </a:lnTo>
                  <a:cubicBezTo>
                    <a:pt x="9525" y="8300"/>
                    <a:pt x="9523" y="8302"/>
                    <a:pt x="9522" y="8303"/>
                  </a:cubicBezTo>
                  <a:lnTo>
                    <a:pt x="9514" y="8308"/>
                  </a:lnTo>
                  <a:cubicBezTo>
                    <a:pt x="9513" y="8309"/>
                    <a:pt x="9511" y="8310"/>
                    <a:pt x="9510" y="8311"/>
                  </a:cubicBezTo>
                  <a:lnTo>
                    <a:pt x="9502" y="8314"/>
                  </a:lnTo>
                  <a:cubicBezTo>
                    <a:pt x="9500" y="8315"/>
                    <a:pt x="9498" y="8315"/>
                    <a:pt x="9496" y="8316"/>
                  </a:cubicBezTo>
                  <a:lnTo>
                    <a:pt x="9489" y="8317"/>
                  </a:lnTo>
                  <a:cubicBezTo>
                    <a:pt x="9487" y="8317"/>
                    <a:pt x="9486" y="8317"/>
                    <a:pt x="9485" y="8317"/>
                  </a:cubicBezTo>
                  <a:lnTo>
                    <a:pt x="9477" y="8317"/>
                  </a:lnTo>
                  <a:cubicBezTo>
                    <a:pt x="9475" y="8317"/>
                    <a:pt x="9473" y="8317"/>
                    <a:pt x="9472" y="8317"/>
                  </a:cubicBezTo>
                  <a:lnTo>
                    <a:pt x="9456" y="8313"/>
                  </a:lnTo>
                  <a:cubicBezTo>
                    <a:pt x="9455" y="8313"/>
                    <a:pt x="9454" y="8312"/>
                    <a:pt x="9453" y="8312"/>
                  </a:cubicBezTo>
                  <a:lnTo>
                    <a:pt x="9437" y="8305"/>
                  </a:lnTo>
                  <a:lnTo>
                    <a:pt x="9422" y="8299"/>
                  </a:lnTo>
                  <a:lnTo>
                    <a:pt x="9425" y="8300"/>
                  </a:lnTo>
                  <a:lnTo>
                    <a:pt x="9410" y="8297"/>
                  </a:lnTo>
                  <a:lnTo>
                    <a:pt x="9416" y="8297"/>
                  </a:lnTo>
                  <a:lnTo>
                    <a:pt x="9408" y="8297"/>
                  </a:lnTo>
                  <a:lnTo>
                    <a:pt x="9412" y="8297"/>
                  </a:lnTo>
                  <a:lnTo>
                    <a:pt x="9404" y="8298"/>
                  </a:lnTo>
                  <a:lnTo>
                    <a:pt x="9410" y="8297"/>
                  </a:lnTo>
                  <a:lnTo>
                    <a:pt x="9402" y="8300"/>
                  </a:lnTo>
                  <a:lnTo>
                    <a:pt x="9407" y="8297"/>
                  </a:lnTo>
                  <a:lnTo>
                    <a:pt x="9399" y="8303"/>
                  </a:lnTo>
                  <a:lnTo>
                    <a:pt x="9402" y="8300"/>
                  </a:lnTo>
                  <a:lnTo>
                    <a:pt x="9395" y="8307"/>
                  </a:lnTo>
                  <a:lnTo>
                    <a:pt x="9389" y="8314"/>
                  </a:lnTo>
                  <a:lnTo>
                    <a:pt x="9374" y="8334"/>
                  </a:lnTo>
                  <a:lnTo>
                    <a:pt x="9358" y="8359"/>
                  </a:lnTo>
                  <a:lnTo>
                    <a:pt x="9342" y="8387"/>
                  </a:lnTo>
                  <a:lnTo>
                    <a:pt x="9326" y="8417"/>
                  </a:lnTo>
                  <a:lnTo>
                    <a:pt x="9310" y="8448"/>
                  </a:lnTo>
                  <a:lnTo>
                    <a:pt x="9294" y="8478"/>
                  </a:lnTo>
                  <a:lnTo>
                    <a:pt x="9279" y="8506"/>
                  </a:lnTo>
                  <a:lnTo>
                    <a:pt x="9265" y="8533"/>
                  </a:lnTo>
                  <a:lnTo>
                    <a:pt x="9250" y="8562"/>
                  </a:lnTo>
                  <a:lnTo>
                    <a:pt x="9236" y="8593"/>
                  </a:lnTo>
                  <a:lnTo>
                    <a:pt x="9222" y="8624"/>
                  </a:lnTo>
                  <a:lnTo>
                    <a:pt x="9207" y="8654"/>
                  </a:lnTo>
                  <a:lnTo>
                    <a:pt x="9192" y="8682"/>
                  </a:lnTo>
                  <a:lnTo>
                    <a:pt x="9176" y="8705"/>
                  </a:lnTo>
                  <a:lnTo>
                    <a:pt x="9167" y="8716"/>
                  </a:lnTo>
                  <a:lnTo>
                    <a:pt x="9157" y="8725"/>
                  </a:lnTo>
                  <a:lnTo>
                    <a:pt x="9142" y="8737"/>
                  </a:lnTo>
                  <a:cubicBezTo>
                    <a:pt x="9141" y="8738"/>
                    <a:pt x="9140" y="8738"/>
                    <a:pt x="9139" y="8739"/>
                  </a:cubicBezTo>
                  <a:lnTo>
                    <a:pt x="9123" y="8747"/>
                  </a:lnTo>
                  <a:cubicBezTo>
                    <a:pt x="9122" y="8748"/>
                    <a:pt x="9121" y="8748"/>
                    <a:pt x="9119" y="8749"/>
                  </a:cubicBezTo>
                  <a:lnTo>
                    <a:pt x="9103" y="8754"/>
                  </a:lnTo>
                  <a:cubicBezTo>
                    <a:pt x="9102" y="8754"/>
                    <a:pt x="9100" y="8755"/>
                    <a:pt x="9099" y="8755"/>
                  </a:cubicBezTo>
                  <a:lnTo>
                    <a:pt x="9083" y="8757"/>
                  </a:lnTo>
                  <a:cubicBezTo>
                    <a:pt x="9081" y="8757"/>
                    <a:pt x="9079" y="8757"/>
                    <a:pt x="9078" y="8757"/>
                  </a:cubicBezTo>
                  <a:lnTo>
                    <a:pt x="9061" y="8755"/>
                  </a:lnTo>
                  <a:cubicBezTo>
                    <a:pt x="9060" y="8755"/>
                    <a:pt x="9058" y="8754"/>
                    <a:pt x="9057" y="8754"/>
                  </a:cubicBezTo>
                  <a:lnTo>
                    <a:pt x="9041" y="8749"/>
                  </a:lnTo>
                  <a:cubicBezTo>
                    <a:pt x="9040" y="8748"/>
                    <a:pt x="9038" y="8748"/>
                    <a:pt x="9037" y="8747"/>
                  </a:cubicBezTo>
                  <a:lnTo>
                    <a:pt x="9021" y="8739"/>
                  </a:lnTo>
                  <a:cubicBezTo>
                    <a:pt x="9020" y="8739"/>
                    <a:pt x="9019" y="8738"/>
                    <a:pt x="9018" y="8737"/>
                  </a:cubicBezTo>
                  <a:lnTo>
                    <a:pt x="8999" y="8724"/>
                  </a:lnTo>
                  <a:lnTo>
                    <a:pt x="8990" y="8715"/>
                  </a:lnTo>
                  <a:lnTo>
                    <a:pt x="8981" y="8704"/>
                  </a:lnTo>
                  <a:lnTo>
                    <a:pt x="8964" y="8681"/>
                  </a:lnTo>
                  <a:lnTo>
                    <a:pt x="8947" y="8654"/>
                  </a:lnTo>
                  <a:lnTo>
                    <a:pt x="8931" y="8625"/>
                  </a:lnTo>
                  <a:lnTo>
                    <a:pt x="8915" y="8594"/>
                  </a:lnTo>
                  <a:lnTo>
                    <a:pt x="8899" y="8564"/>
                  </a:lnTo>
                  <a:lnTo>
                    <a:pt x="8884" y="8534"/>
                  </a:lnTo>
                  <a:lnTo>
                    <a:pt x="8868" y="8506"/>
                  </a:lnTo>
                  <a:lnTo>
                    <a:pt x="8859" y="8491"/>
                  </a:lnTo>
                  <a:lnTo>
                    <a:pt x="8851" y="8473"/>
                  </a:lnTo>
                  <a:lnTo>
                    <a:pt x="8843" y="8455"/>
                  </a:lnTo>
                  <a:lnTo>
                    <a:pt x="8835" y="8436"/>
                  </a:lnTo>
                  <a:lnTo>
                    <a:pt x="8820" y="8396"/>
                  </a:lnTo>
                  <a:lnTo>
                    <a:pt x="8805" y="8359"/>
                  </a:lnTo>
                  <a:lnTo>
                    <a:pt x="8798" y="8342"/>
                  </a:lnTo>
                  <a:lnTo>
                    <a:pt x="8791" y="8328"/>
                  </a:lnTo>
                  <a:lnTo>
                    <a:pt x="8785" y="8316"/>
                  </a:lnTo>
                  <a:lnTo>
                    <a:pt x="8777" y="8305"/>
                  </a:lnTo>
                  <a:lnTo>
                    <a:pt x="8779" y="8308"/>
                  </a:lnTo>
                  <a:lnTo>
                    <a:pt x="8772" y="8300"/>
                  </a:lnTo>
                  <a:lnTo>
                    <a:pt x="8777" y="8304"/>
                  </a:lnTo>
                  <a:lnTo>
                    <a:pt x="8769" y="8300"/>
                  </a:lnTo>
                  <a:lnTo>
                    <a:pt x="8780" y="8303"/>
                  </a:lnTo>
                  <a:lnTo>
                    <a:pt x="8773" y="8303"/>
                  </a:lnTo>
                  <a:lnTo>
                    <a:pt x="8785" y="8300"/>
                  </a:lnTo>
                  <a:lnTo>
                    <a:pt x="8777" y="8304"/>
                  </a:lnTo>
                  <a:lnTo>
                    <a:pt x="8784" y="8299"/>
                  </a:lnTo>
                  <a:lnTo>
                    <a:pt x="8776" y="8308"/>
                  </a:lnTo>
                  <a:lnTo>
                    <a:pt x="8779" y="8304"/>
                  </a:lnTo>
                  <a:lnTo>
                    <a:pt x="8772" y="8316"/>
                  </a:lnTo>
                  <a:lnTo>
                    <a:pt x="8765" y="8333"/>
                  </a:lnTo>
                  <a:lnTo>
                    <a:pt x="8757" y="8354"/>
                  </a:lnTo>
                  <a:lnTo>
                    <a:pt x="8749" y="8379"/>
                  </a:lnTo>
                  <a:lnTo>
                    <a:pt x="8741" y="8406"/>
                  </a:lnTo>
                  <a:lnTo>
                    <a:pt x="8733" y="8436"/>
                  </a:lnTo>
                  <a:lnTo>
                    <a:pt x="8726" y="8467"/>
                  </a:lnTo>
                  <a:lnTo>
                    <a:pt x="8709" y="8533"/>
                  </a:lnTo>
                  <a:lnTo>
                    <a:pt x="8693" y="8599"/>
                  </a:lnTo>
                  <a:lnTo>
                    <a:pt x="8685" y="8630"/>
                  </a:lnTo>
                  <a:lnTo>
                    <a:pt x="8677" y="8661"/>
                  </a:lnTo>
                  <a:lnTo>
                    <a:pt x="8669" y="8689"/>
                  </a:lnTo>
                  <a:lnTo>
                    <a:pt x="8661" y="8714"/>
                  </a:lnTo>
                  <a:lnTo>
                    <a:pt x="8646" y="8761"/>
                  </a:lnTo>
                  <a:lnTo>
                    <a:pt x="8630" y="8812"/>
                  </a:lnTo>
                  <a:lnTo>
                    <a:pt x="8615" y="8863"/>
                  </a:lnTo>
                  <a:lnTo>
                    <a:pt x="8600" y="8912"/>
                  </a:lnTo>
                  <a:lnTo>
                    <a:pt x="8592" y="8935"/>
                  </a:lnTo>
                  <a:lnTo>
                    <a:pt x="8584" y="8957"/>
                  </a:lnTo>
                  <a:lnTo>
                    <a:pt x="8576" y="8977"/>
                  </a:lnTo>
                  <a:lnTo>
                    <a:pt x="8568" y="8995"/>
                  </a:lnTo>
                  <a:lnTo>
                    <a:pt x="8559" y="9012"/>
                  </a:lnTo>
                  <a:lnTo>
                    <a:pt x="8551" y="9023"/>
                  </a:lnTo>
                  <a:cubicBezTo>
                    <a:pt x="8550" y="9024"/>
                    <a:pt x="8549" y="9025"/>
                    <a:pt x="8549" y="9026"/>
                  </a:cubicBezTo>
                  <a:lnTo>
                    <a:pt x="8541" y="9034"/>
                  </a:lnTo>
                  <a:cubicBezTo>
                    <a:pt x="8540" y="9036"/>
                    <a:pt x="8538" y="9037"/>
                    <a:pt x="8537" y="9038"/>
                  </a:cubicBezTo>
                  <a:lnTo>
                    <a:pt x="8529" y="9043"/>
                  </a:lnTo>
                  <a:cubicBezTo>
                    <a:pt x="8526" y="9045"/>
                    <a:pt x="8522" y="9047"/>
                    <a:pt x="8519" y="9047"/>
                  </a:cubicBezTo>
                  <a:lnTo>
                    <a:pt x="8511" y="9048"/>
                  </a:lnTo>
                  <a:cubicBezTo>
                    <a:pt x="8506" y="9049"/>
                    <a:pt x="8502" y="9048"/>
                    <a:pt x="8498" y="9046"/>
                  </a:cubicBezTo>
                  <a:lnTo>
                    <a:pt x="8490" y="9043"/>
                  </a:lnTo>
                  <a:cubicBezTo>
                    <a:pt x="8487" y="9042"/>
                    <a:pt x="8485" y="9040"/>
                    <a:pt x="8483" y="9038"/>
                  </a:cubicBezTo>
                  <a:lnTo>
                    <a:pt x="8475" y="9031"/>
                  </a:lnTo>
                  <a:cubicBezTo>
                    <a:pt x="8474" y="9030"/>
                    <a:pt x="8473" y="9029"/>
                    <a:pt x="8473" y="9028"/>
                  </a:cubicBezTo>
                  <a:lnTo>
                    <a:pt x="8463" y="9015"/>
                  </a:lnTo>
                  <a:lnTo>
                    <a:pt x="8455" y="9000"/>
                  </a:lnTo>
                  <a:lnTo>
                    <a:pt x="8446" y="8983"/>
                  </a:lnTo>
                  <a:lnTo>
                    <a:pt x="8438" y="8966"/>
                  </a:lnTo>
                  <a:lnTo>
                    <a:pt x="8430" y="8947"/>
                  </a:lnTo>
                  <a:lnTo>
                    <a:pt x="8414" y="8908"/>
                  </a:lnTo>
                  <a:lnTo>
                    <a:pt x="8406" y="8890"/>
                  </a:lnTo>
                  <a:lnTo>
                    <a:pt x="8399" y="8873"/>
                  </a:lnTo>
                  <a:lnTo>
                    <a:pt x="8391" y="8858"/>
                  </a:lnTo>
                  <a:lnTo>
                    <a:pt x="8385" y="8846"/>
                  </a:lnTo>
                  <a:lnTo>
                    <a:pt x="8377" y="8834"/>
                  </a:lnTo>
                  <a:lnTo>
                    <a:pt x="8379" y="8837"/>
                  </a:lnTo>
                  <a:lnTo>
                    <a:pt x="8371" y="8828"/>
                  </a:lnTo>
                  <a:lnTo>
                    <a:pt x="8376" y="8833"/>
                  </a:lnTo>
                  <a:lnTo>
                    <a:pt x="8371" y="8830"/>
                  </a:lnTo>
                  <a:lnTo>
                    <a:pt x="8379" y="8832"/>
                  </a:lnTo>
                  <a:lnTo>
                    <a:pt x="8372" y="8831"/>
                  </a:lnTo>
                  <a:lnTo>
                    <a:pt x="8378" y="8832"/>
                  </a:lnTo>
                  <a:lnTo>
                    <a:pt x="8371" y="8832"/>
                  </a:lnTo>
                  <a:lnTo>
                    <a:pt x="8374" y="8832"/>
                  </a:lnTo>
                  <a:lnTo>
                    <a:pt x="8369" y="8833"/>
                  </a:lnTo>
                  <a:lnTo>
                    <a:pt x="8352" y="8839"/>
                  </a:lnTo>
                  <a:lnTo>
                    <a:pt x="8332" y="8848"/>
                  </a:lnTo>
                  <a:lnTo>
                    <a:pt x="8314" y="8854"/>
                  </a:lnTo>
                  <a:cubicBezTo>
                    <a:pt x="8312" y="8854"/>
                    <a:pt x="8311" y="8855"/>
                    <a:pt x="8310" y="8855"/>
                  </a:cubicBezTo>
                  <a:lnTo>
                    <a:pt x="8298" y="8857"/>
                  </a:lnTo>
                  <a:lnTo>
                    <a:pt x="8289" y="8857"/>
                  </a:lnTo>
                  <a:cubicBezTo>
                    <a:pt x="8287" y="8857"/>
                    <a:pt x="8286" y="8857"/>
                    <a:pt x="8284" y="8857"/>
                  </a:cubicBezTo>
                  <a:lnTo>
                    <a:pt x="8276" y="8855"/>
                  </a:lnTo>
                  <a:cubicBezTo>
                    <a:pt x="8274" y="8855"/>
                    <a:pt x="8271" y="8854"/>
                    <a:pt x="8269" y="8852"/>
                  </a:cubicBezTo>
                  <a:lnTo>
                    <a:pt x="8262" y="8848"/>
                  </a:lnTo>
                  <a:cubicBezTo>
                    <a:pt x="8260" y="8848"/>
                    <a:pt x="8258" y="8846"/>
                    <a:pt x="8257" y="8845"/>
                  </a:cubicBezTo>
                  <a:lnTo>
                    <a:pt x="8250" y="8839"/>
                  </a:lnTo>
                  <a:cubicBezTo>
                    <a:pt x="8248" y="8837"/>
                    <a:pt x="8247" y="8835"/>
                    <a:pt x="8246" y="8833"/>
                  </a:cubicBezTo>
                  <a:lnTo>
                    <a:pt x="8239" y="8821"/>
                  </a:lnTo>
                  <a:lnTo>
                    <a:pt x="8234" y="8810"/>
                  </a:lnTo>
                  <a:lnTo>
                    <a:pt x="8230" y="8799"/>
                  </a:lnTo>
                  <a:lnTo>
                    <a:pt x="8226" y="8784"/>
                  </a:lnTo>
                  <a:lnTo>
                    <a:pt x="8222" y="8769"/>
                  </a:lnTo>
                  <a:lnTo>
                    <a:pt x="8214" y="8735"/>
                  </a:lnTo>
                  <a:lnTo>
                    <a:pt x="8206" y="8696"/>
                  </a:lnTo>
                  <a:lnTo>
                    <a:pt x="8199" y="8654"/>
                  </a:lnTo>
                  <a:lnTo>
                    <a:pt x="8191" y="8610"/>
                  </a:lnTo>
                  <a:lnTo>
                    <a:pt x="8176" y="8518"/>
                  </a:lnTo>
                  <a:lnTo>
                    <a:pt x="8168" y="8474"/>
                  </a:lnTo>
                  <a:lnTo>
                    <a:pt x="8161" y="8432"/>
                  </a:lnTo>
                  <a:lnTo>
                    <a:pt x="8153" y="8393"/>
                  </a:lnTo>
                  <a:lnTo>
                    <a:pt x="8146" y="8359"/>
                  </a:lnTo>
                  <a:lnTo>
                    <a:pt x="8142" y="8345"/>
                  </a:lnTo>
                  <a:lnTo>
                    <a:pt x="8138" y="8332"/>
                  </a:lnTo>
                  <a:lnTo>
                    <a:pt x="8135" y="8321"/>
                  </a:lnTo>
                  <a:lnTo>
                    <a:pt x="8132" y="8312"/>
                  </a:lnTo>
                  <a:lnTo>
                    <a:pt x="8128" y="8304"/>
                  </a:lnTo>
                  <a:lnTo>
                    <a:pt x="8130" y="8308"/>
                  </a:lnTo>
                  <a:lnTo>
                    <a:pt x="8126" y="8302"/>
                  </a:lnTo>
                  <a:lnTo>
                    <a:pt x="8129" y="8305"/>
                  </a:lnTo>
                  <a:lnTo>
                    <a:pt x="8125" y="8301"/>
                  </a:lnTo>
                  <a:lnTo>
                    <a:pt x="8135" y="8307"/>
                  </a:lnTo>
                  <a:lnTo>
                    <a:pt x="8131" y="8306"/>
                  </a:lnTo>
                  <a:lnTo>
                    <a:pt x="8145" y="8306"/>
                  </a:lnTo>
                  <a:lnTo>
                    <a:pt x="8141" y="8307"/>
                  </a:lnTo>
                  <a:lnTo>
                    <a:pt x="8151" y="8301"/>
                  </a:lnTo>
                  <a:lnTo>
                    <a:pt x="8148" y="8305"/>
                  </a:lnTo>
                  <a:lnTo>
                    <a:pt x="8150" y="8301"/>
                  </a:lnTo>
                  <a:lnTo>
                    <a:pt x="8148" y="8305"/>
                  </a:lnTo>
                  <a:lnTo>
                    <a:pt x="8145" y="8312"/>
                  </a:lnTo>
                  <a:lnTo>
                    <a:pt x="8141" y="8321"/>
                  </a:lnTo>
                  <a:lnTo>
                    <a:pt x="8137" y="8332"/>
                  </a:lnTo>
                  <a:lnTo>
                    <a:pt x="8133" y="8346"/>
                  </a:lnTo>
                  <a:lnTo>
                    <a:pt x="8130" y="8361"/>
                  </a:lnTo>
                  <a:lnTo>
                    <a:pt x="8122" y="8396"/>
                  </a:lnTo>
                  <a:lnTo>
                    <a:pt x="8114" y="8436"/>
                  </a:lnTo>
                  <a:lnTo>
                    <a:pt x="8106" y="8480"/>
                  </a:lnTo>
                  <a:lnTo>
                    <a:pt x="8098" y="8525"/>
                  </a:lnTo>
                  <a:lnTo>
                    <a:pt x="8090" y="8572"/>
                  </a:lnTo>
                  <a:lnTo>
                    <a:pt x="8082" y="8618"/>
                  </a:lnTo>
                  <a:lnTo>
                    <a:pt x="8074" y="8663"/>
                  </a:lnTo>
                  <a:lnTo>
                    <a:pt x="8066" y="8705"/>
                  </a:lnTo>
                  <a:lnTo>
                    <a:pt x="8058" y="8743"/>
                  </a:lnTo>
                  <a:lnTo>
                    <a:pt x="8054" y="8760"/>
                  </a:lnTo>
                  <a:lnTo>
                    <a:pt x="8050" y="8776"/>
                  </a:lnTo>
                  <a:lnTo>
                    <a:pt x="8045" y="8790"/>
                  </a:lnTo>
                  <a:lnTo>
                    <a:pt x="8041" y="8803"/>
                  </a:lnTo>
                  <a:lnTo>
                    <a:pt x="8036" y="8815"/>
                  </a:lnTo>
                  <a:lnTo>
                    <a:pt x="8032" y="8823"/>
                  </a:lnTo>
                  <a:cubicBezTo>
                    <a:pt x="8031" y="8824"/>
                    <a:pt x="8031" y="8825"/>
                    <a:pt x="8030" y="8826"/>
                  </a:cubicBezTo>
                  <a:lnTo>
                    <a:pt x="8022" y="8837"/>
                  </a:lnTo>
                  <a:cubicBezTo>
                    <a:pt x="8021" y="8839"/>
                    <a:pt x="8019" y="8841"/>
                    <a:pt x="8016" y="8842"/>
                  </a:cubicBezTo>
                  <a:lnTo>
                    <a:pt x="8009" y="8847"/>
                  </a:lnTo>
                  <a:cubicBezTo>
                    <a:pt x="8005" y="8850"/>
                    <a:pt x="8002" y="8851"/>
                    <a:pt x="7998" y="8851"/>
                  </a:cubicBezTo>
                  <a:lnTo>
                    <a:pt x="7990" y="8852"/>
                  </a:lnTo>
                  <a:cubicBezTo>
                    <a:pt x="7986" y="8852"/>
                    <a:pt x="7982" y="8852"/>
                    <a:pt x="7978" y="8850"/>
                  </a:cubicBezTo>
                  <a:lnTo>
                    <a:pt x="7970" y="8847"/>
                  </a:lnTo>
                  <a:cubicBezTo>
                    <a:pt x="7968" y="8846"/>
                    <a:pt x="7966" y="8845"/>
                    <a:pt x="7965" y="8843"/>
                  </a:cubicBezTo>
                  <a:lnTo>
                    <a:pt x="7957" y="8837"/>
                  </a:lnTo>
                  <a:cubicBezTo>
                    <a:pt x="7956" y="8836"/>
                    <a:pt x="7955" y="8835"/>
                    <a:pt x="7954" y="8834"/>
                  </a:cubicBezTo>
                  <a:lnTo>
                    <a:pt x="7944" y="8823"/>
                  </a:lnTo>
                  <a:lnTo>
                    <a:pt x="7936" y="8810"/>
                  </a:lnTo>
                  <a:lnTo>
                    <a:pt x="7928" y="8797"/>
                  </a:lnTo>
                  <a:lnTo>
                    <a:pt x="7913" y="8770"/>
                  </a:lnTo>
                  <a:lnTo>
                    <a:pt x="7906" y="8758"/>
                  </a:lnTo>
                  <a:lnTo>
                    <a:pt x="7899" y="8746"/>
                  </a:lnTo>
                  <a:lnTo>
                    <a:pt x="7893" y="8738"/>
                  </a:lnTo>
                  <a:lnTo>
                    <a:pt x="7886" y="8730"/>
                  </a:lnTo>
                  <a:lnTo>
                    <a:pt x="7889" y="8733"/>
                  </a:lnTo>
                  <a:lnTo>
                    <a:pt x="7882" y="8728"/>
                  </a:lnTo>
                  <a:lnTo>
                    <a:pt x="7889" y="8731"/>
                  </a:lnTo>
                  <a:lnTo>
                    <a:pt x="7882" y="8729"/>
                  </a:lnTo>
                  <a:lnTo>
                    <a:pt x="7890" y="8730"/>
                  </a:lnTo>
                  <a:lnTo>
                    <a:pt x="7876" y="8732"/>
                  </a:lnTo>
                  <a:lnTo>
                    <a:pt x="7880" y="8731"/>
                  </a:lnTo>
                  <a:lnTo>
                    <a:pt x="7864" y="8735"/>
                  </a:lnTo>
                  <a:lnTo>
                    <a:pt x="7868" y="8734"/>
                  </a:lnTo>
                  <a:lnTo>
                    <a:pt x="7851" y="8742"/>
                  </a:lnTo>
                  <a:lnTo>
                    <a:pt x="7854" y="8740"/>
                  </a:lnTo>
                  <a:lnTo>
                    <a:pt x="7839" y="8749"/>
                  </a:lnTo>
                  <a:lnTo>
                    <a:pt x="7824" y="8762"/>
                  </a:lnTo>
                  <a:lnTo>
                    <a:pt x="7810" y="8778"/>
                  </a:lnTo>
                  <a:lnTo>
                    <a:pt x="7796" y="8797"/>
                  </a:lnTo>
                  <a:lnTo>
                    <a:pt x="7783" y="8821"/>
                  </a:lnTo>
                  <a:lnTo>
                    <a:pt x="7780" y="8829"/>
                  </a:lnTo>
                  <a:lnTo>
                    <a:pt x="7776" y="8838"/>
                  </a:lnTo>
                  <a:lnTo>
                    <a:pt x="7769" y="8863"/>
                  </a:lnTo>
                  <a:lnTo>
                    <a:pt x="7762" y="8893"/>
                  </a:lnTo>
                  <a:lnTo>
                    <a:pt x="7755" y="8927"/>
                  </a:lnTo>
                  <a:lnTo>
                    <a:pt x="7748" y="8964"/>
                  </a:lnTo>
                  <a:lnTo>
                    <a:pt x="7741" y="9003"/>
                  </a:lnTo>
                  <a:lnTo>
                    <a:pt x="7734" y="9042"/>
                  </a:lnTo>
                  <a:lnTo>
                    <a:pt x="7727" y="9081"/>
                  </a:lnTo>
                  <a:lnTo>
                    <a:pt x="7720" y="9118"/>
                  </a:lnTo>
                  <a:lnTo>
                    <a:pt x="7713" y="9153"/>
                  </a:lnTo>
                  <a:lnTo>
                    <a:pt x="7705" y="9185"/>
                  </a:lnTo>
                  <a:lnTo>
                    <a:pt x="7698" y="9211"/>
                  </a:lnTo>
                  <a:lnTo>
                    <a:pt x="7694" y="9223"/>
                  </a:lnTo>
                  <a:lnTo>
                    <a:pt x="7689" y="9234"/>
                  </a:lnTo>
                  <a:lnTo>
                    <a:pt x="7684" y="9244"/>
                  </a:lnTo>
                  <a:lnTo>
                    <a:pt x="7681" y="9249"/>
                  </a:lnTo>
                  <a:cubicBezTo>
                    <a:pt x="7679" y="9251"/>
                    <a:pt x="7678" y="9252"/>
                    <a:pt x="7676" y="9254"/>
                  </a:cubicBezTo>
                  <a:lnTo>
                    <a:pt x="7673" y="9257"/>
                  </a:lnTo>
                  <a:cubicBezTo>
                    <a:pt x="7670" y="9259"/>
                    <a:pt x="7668" y="9260"/>
                    <a:pt x="7665" y="9261"/>
                  </a:cubicBezTo>
                  <a:lnTo>
                    <a:pt x="7661" y="9263"/>
                  </a:lnTo>
                  <a:cubicBezTo>
                    <a:pt x="7656" y="9264"/>
                    <a:pt x="7651" y="9264"/>
                    <a:pt x="7646" y="9263"/>
                  </a:cubicBezTo>
                  <a:lnTo>
                    <a:pt x="7642" y="9261"/>
                  </a:lnTo>
                  <a:cubicBezTo>
                    <a:pt x="7638" y="9260"/>
                    <a:pt x="7635" y="9258"/>
                    <a:pt x="7632" y="9256"/>
                  </a:cubicBezTo>
                  <a:lnTo>
                    <a:pt x="7629" y="9252"/>
                  </a:lnTo>
                  <a:cubicBezTo>
                    <a:pt x="7627" y="9250"/>
                    <a:pt x="7626" y="9249"/>
                    <a:pt x="7625" y="9247"/>
                  </a:cubicBezTo>
                  <a:lnTo>
                    <a:pt x="7621" y="9240"/>
                  </a:lnTo>
                  <a:cubicBezTo>
                    <a:pt x="7620" y="9239"/>
                    <a:pt x="7620" y="9238"/>
                    <a:pt x="7619" y="9237"/>
                  </a:cubicBezTo>
                  <a:lnTo>
                    <a:pt x="7615" y="9225"/>
                  </a:lnTo>
                  <a:lnTo>
                    <a:pt x="7611" y="9211"/>
                  </a:lnTo>
                  <a:lnTo>
                    <a:pt x="7607" y="9194"/>
                  </a:lnTo>
                  <a:lnTo>
                    <a:pt x="7603" y="9175"/>
                  </a:lnTo>
                  <a:lnTo>
                    <a:pt x="7599" y="9154"/>
                  </a:lnTo>
                  <a:lnTo>
                    <a:pt x="7595" y="9131"/>
                  </a:lnTo>
                  <a:lnTo>
                    <a:pt x="7591" y="9105"/>
                  </a:lnTo>
                  <a:lnTo>
                    <a:pt x="7587" y="9079"/>
                  </a:lnTo>
                  <a:lnTo>
                    <a:pt x="7583" y="9050"/>
                  </a:lnTo>
                  <a:lnTo>
                    <a:pt x="7575" y="8990"/>
                  </a:lnTo>
                  <a:lnTo>
                    <a:pt x="7567" y="8926"/>
                  </a:lnTo>
                  <a:lnTo>
                    <a:pt x="7559" y="8861"/>
                  </a:lnTo>
                  <a:lnTo>
                    <a:pt x="7551" y="8796"/>
                  </a:lnTo>
                  <a:lnTo>
                    <a:pt x="7543" y="8734"/>
                  </a:lnTo>
                  <a:lnTo>
                    <a:pt x="7535" y="8675"/>
                  </a:lnTo>
                  <a:lnTo>
                    <a:pt x="7531" y="8647"/>
                  </a:lnTo>
                  <a:lnTo>
                    <a:pt x="7527" y="8622"/>
                  </a:lnTo>
                  <a:lnTo>
                    <a:pt x="7523" y="8598"/>
                  </a:lnTo>
                  <a:lnTo>
                    <a:pt x="7519" y="8576"/>
                  </a:lnTo>
                  <a:lnTo>
                    <a:pt x="7515" y="8557"/>
                  </a:lnTo>
                  <a:lnTo>
                    <a:pt x="7512" y="8541"/>
                  </a:lnTo>
                  <a:lnTo>
                    <a:pt x="7508" y="8528"/>
                  </a:lnTo>
                  <a:lnTo>
                    <a:pt x="7505" y="8518"/>
                  </a:lnTo>
                  <a:lnTo>
                    <a:pt x="7501" y="8510"/>
                  </a:lnTo>
                  <a:lnTo>
                    <a:pt x="7504" y="8515"/>
                  </a:lnTo>
                  <a:lnTo>
                    <a:pt x="7500" y="8510"/>
                  </a:lnTo>
                  <a:lnTo>
                    <a:pt x="7508" y="8516"/>
                  </a:lnTo>
                  <a:lnTo>
                    <a:pt x="7504" y="8514"/>
                  </a:lnTo>
                  <a:lnTo>
                    <a:pt x="7521" y="8516"/>
                  </a:lnTo>
                  <a:lnTo>
                    <a:pt x="7517" y="8517"/>
                  </a:lnTo>
                  <a:lnTo>
                    <a:pt x="7527" y="8512"/>
                  </a:lnTo>
                  <a:lnTo>
                    <a:pt x="7523" y="8515"/>
                  </a:lnTo>
                  <a:lnTo>
                    <a:pt x="7526" y="8511"/>
                  </a:lnTo>
                  <a:lnTo>
                    <a:pt x="7522" y="8517"/>
                  </a:lnTo>
                  <a:lnTo>
                    <a:pt x="7524" y="8513"/>
                  </a:lnTo>
                  <a:lnTo>
                    <a:pt x="7521" y="8520"/>
                  </a:lnTo>
                  <a:lnTo>
                    <a:pt x="7517" y="8529"/>
                  </a:lnTo>
                  <a:lnTo>
                    <a:pt x="7514" y="8540"/>
                  </a:lnTo>
                  <a:lnTo>
                    <a:pt x="7510" y="8554"/>
                  </a:lnTo>
                  <a:lnTo>
                    <a:pt x="7506" y="8569"/>
                  </a:lnTo>
                  <a:lnTo>
                    <a:pt x="7502" y="8585"/>
                  </a:lnTo>
                  <a:lnTo>
                    <a:pt x="7494" y="8623"/>
                  </a:lnTo>
                  <a:lnTo>
                    <a:pt x="7486" y="8665"/>
                  </a:lnTo>
                  <a:lnTo>
                    <a:pt x="7478" y="8710"/>
                  </a:lnTo>
                  <a:lnTo>
                    <a:pt x="7470" y="8757"/>
                  </a:lnTo>
                  <a:lnTo>
                    <a:pt x="7463" y="8805"/>
                  </a:lnTo>
                  <a:lnTo>
                    <a:pt x="7455" y="8851"/>
                  </a:lnTo>
                  <a:lnTo>
                    <a:pt x="7447" y="8896"/>
                  </a:lnTo>
                  <a:lnTo>
                    <a:pt x="7438" y="8937"/>
                  </a:lnTo>
                  <a:lnTo>
                    <a:pt x="7431" y="8975"/>
                  </a:lnTo>
                  <a:lnTo>
                    <a:pt x="7426" y="8992"/>
                  </a:lnTo>
                  <a:lnTo>
                    <a:pt x="7422" y="9006"/>
                  </a:lnTo>
                  <a:lnTo>
                    <a:pt x="7418" y="9021"/>
                  </a:lnTo>
                  <a:lnTo>
                    <a:pt x="7413" y="9034"/>
                  </a:lnTo>
                  <a:lnTo>
                    <a:pt x="7399" y="9063"/>
                  </a:lnTo>
                  <a:lnTo>
                    <a:pt x="7382" y="9089"/>
                  </a:lnTo>
                  <a:lnTo>
                    <a:pt x="7364" y="9111"/>
                  </a:lnTo>
                  <a:lnTo>
                    <a:pt x="7346" y="9127"/>
                  </a:lnTo>
                  <a:cubicBezTo>
                    <a:pt x="7345" y="9128"/>
                    <a:pt x="7344" y="9129"/>
                    <a:pt x="7343" y="9129"/>
                  </a:cubicBezTo>
                  <a:lnTo>
                    <a:pt x="7326" y="9141"/>
                  </a:lnTo>
                  <a:cubicBezTo>
                    <a:pt x="7325" y="9142"/>
                    <a:pt x="7324" y="9143"/>
                    <a:pt x="7322" y="9143"/>
                  </a:cubicBezTo>
                  <a:lnTo>
                    <a:pt x="7306" y="9150"/>
                  </a:lnTo>
                  <a:cubicBezTo>
                    <a:pt x="7304" y="9151"/>
                    <a:pt x="7302" y="9152"/>
                    <a:pt x="7301" y="9152"/>
                  </a:cubicBezTo>
                  <a:lnTo>
                    <a:pt x="7286" y="9155"/>
                  </a:lnTo>
                  <a:cubicBezTo>
                    <a:pt x="7283" y="9156"/>
                    <a:pt x="7280" y="9156"/>
                    <a:pt x="7277" y="9155"/>
                  </a:cubicBezTo>
                  <a:lnTo>
                    <a:pt x="7264" y="9153"/>
                  </a:lnTo>
                  <a:cubicBezTo>
                    <a:pt x="7261" y="9152"/>
                    <a:pt x="7258" y="9151"/>
                    <a:pt x="7255" y="9149"/>
                  </a:cubicBezTo>
                  <a:lnTo>
                    <a:pt x="7248" y="9144"/>
                  </a:lnTo>
                  <a:cubicBezTo>
                    <a:pt x="7246" y="9143"/>
                    <a:pt x="7245" y="9142"/>
                    <a:pt x="7243" y="9141"/>
                  </a:cubicBezTo>
                  <a:lnTo>
                    <a:pt x="7233" y="9130"/>
                  </a:lnTo>
                  <a:lnTo>
                    <a:pt x="7224" y="9117"/>
                  </a:lnTo>
                  <a:lnTo>
                    <a:pt x="7216" y="9102"/>
                  </a:lnTo>
                  <a:lnTo>
                    <a:pt x="7207" y="9086"/>
                  </a:lnTo>
                  <a:lnTo>
                    <a:pt x="7199" y="9069"/>
                  </a:lnTo>
                  <a:lnTo>
                    <a:pt x="7183" y="9033"/>
                  </a:lnTo>
                  <a:lnTo>
                    <a:pt x="7167" y="8998"/>
                  </a:lnTo>
                  <a:lnTo>
                    <a:pt x="7159" y="8982"/>
                  </a:lnTo>
                  <a:lnTo>
                    <a:pt x="7152" y="8968"/>
                  </a:lnTo>
                  <a:lnTo>
                    <a:pt x="7146" y="8956"/>
                  </a:lnTo>
                  <a:lnTo>
                    <a:pt x="7139" y="8948"/>
                  </a:lnTo>
                  <a:lnTo>
                    <a:pt x="7131" y="8939"/>
                  </a:lnTo>
                  <a:lnTo>
                    <a:pt x="7136" y="8943"/>
                  </a:lnTo>
                  <a:lnTo>
                    <a:pt x="7128" y="8938"/>
                  </a:lnTo>
                  <a:lnTo>
                    <a:pt x="7137" y="8941"/>
                  </a:lnTo>
                  <a:lnTo>
                    <a:pt x="7130" y="8940"/>
                  </a:lnTo>
                  <a:lnTo>
                    <a:pt x="7140" y="8940"/>
                  </a:lnTo>
                  <a:lnTo>
                    <a:pt x="7132" y="8942"/>
                  </a:lnTo>
                  <a:lnTo>
                    <a:pt x="7139" y="8939"/>
                  </a:lnTo>
                  <a:lnTo>
                    <a:pt x="7131" y="8944"/>
                  </a:lnTo>
                  <a:lnTo>
                    <a:pt x="7135" y="8941"/>
                  </a:lnTo>
                  <a:lnTo>
                    <a:pt x="7129" y="8946"/>
                  </a:lnTo>
                  <a:lnTo>
                    <a:pt x="7122" y="8955"/>
                  </a:lnTo>
                  <a:lnTo>
                    <a:pt x="7115" y="8965"/>
                  </a:lnTo>
                  <a:lnTo>
                    <a:pt x="7100" y="8990"/>
                  </a:lnTo>
                  <a:lnTo>
                    <a:pt x="7084" y="9015"/>
                  </a:lnTo>
                  <a:lnTo>
                    <a:pt x="7074" y="9027"/>
                  </a:lnTo>
                  <a:lnTo>
                    <a:pt x="7067" y="9035"/>
                  </a:lnTo>
                  <a:cubicBezTo>
                    <a:pt x="7066" y="9036"/>
                    <a:pt x="7065" y="9037"/>
                    <a:pt x="7064" y="9038"/>
                  </a:cubicBezTo>
                  <a:lnTo>
                    <a:pt x="7056" y="9044"/>
                  </a:lnTo>
                  <a:cubicBezTo>
                    <a:pt x="7054" y="9046"/>
                    <a:pt x="7052" y="9047"/>
                    <a:pt x="7050" y="9048"/>
                  </a:cubicBezTo>
                  <a:lnTo>
                    <a:pt x="7042" y="9051"/>
                  </a:lnTo>
                  <a:cubicBezTo>
                    <a:pt x="7039" y="9052"/>
                    <a:pt x="7036" y="9052"/>
                    <a:pt x="7033" y="9052"/>
                  </a:cubicBezTo>
                  <a:lnTo>
                    <a:pt x="7025" y="9052"/>
                  </a:lnTo>
                  <a:cubicBezTo>
                    <a:pt x="7021" y="9052"/>
                    <a:pt x="7017" y="9051"/>
                    <a:pt x="7014" y="9049"/>
                  </a:cubicBezTo>
                  <a:lnTo>
                    <a:pt x="7006" y="9044"/>
                  </a:lnTo>
                  <a:cubicBezTo>
                    <a:pt x="7004" y="9043"/>
                    <a:pt x="7003" y="9042"/>
                    <a:pt x="7002" y="9041"/>
                  </a:cubicBezTo>
                  <a:lnTo>
                    <a:pt x="6993" y="9032"/>
                  </a:lnTo>
                  <a:lnTo>
                    <a:pt x="6985" y="9022"/>
                  </a:lnTo>
                  <a:lnTo>
                    <a:pt x="6976" y="9010"/>
                  </a:lnTo>
                  <a:lnTo>
                    <a:pt x="6967" y="8996"/>
                  </a:lnTo>
                  <a:lnTo>
                    <a:pt x="6959" y="8981"/>
                  </a:lnTo>
                  <a:lnTo>
                    <a:pt x="6950" y="8964"/>
                  </a:lnTo>
                  <a:lnTo>
                    <a:pt x="6941" y="8945"/>
                  </a:lnTo>
                  <a:lnTo>
                    <a:pt x="6932" y="8925"/>
                  </a:lnTo>
                  <a:lnTo>
                    <a:pt x="6924" y="8903"/>
                  </a:lnTo>
                  <a:lnTo>
                    <a:pt x="6915" y="8879"/>
                  </a:lnTo>
                  <a:lnTo>
                    <a:pt x="6898" y="8829"/>
                  </a:lnTo>
                  <a:lnTo>
                    <a:pt x="6882" y="8772"/>
                  </a:lnTo>
                  <a:lnTo>
                    <a:pt x="6867" y="8711"/>
                  </a:lnTo>
                  <a:lnTo>
                    <a:pt x="6863" y="8691"/>
                  </a:lnTo>
                  <a:lnTo>
                    <a:pt x="6859" y="8669"/>
                  </a:lnTo>
                  <a:lnTo>
                    <a:pt x="6855" y="8645"/>
                  </a:lnTo>
                  <a:lnTo>
                    <a:pt x="6851" y="8620"/>
                  </a:lnTo>
                  <a:lnTo>
                    <a:pt x="6847" y="8593"/>
                  </a:lnTo>
                  <a:lnTo>
                    <a:pt x="6843" y="8564"/>
                  </a:lnTo>
                  <a:lnTo>
                    <a:pt x="6835" y="8502"/>
                  </a:lnTo>
                  <a:lnTo>
                    <a:pt x="6827" y="8438"/>
                  </a:lnTo>
                  <a:lnTo>
                    <a:pt x="6819" y="8370"/>
                  </a:lnTo>
                  <a:lnTo>
                    <a:pt x="6811" y="8301"/>
                  </a:lnTo>
                  <a:lnTo>
                    <a:pt x="6803" y="8233"/>
                  </a:lnTo>
                  <a:lnTo>
                    <a:pt x="6795" y="8166"/>
                  </a:lnTo>
                  <a:lnTo>
                    <a:pt x="6787" y="8103"/>
                  </a:lnTo>
                  <a:lnTo>
                    <a:pt x="6779" y="8044"/>
                  </a:lnTo>
                  <a:lnTo>
                    <a:pt x="6776" y="8017"/>
                  </a:lnTo>
                  <a:lnTo>
                    <a:pt x="6772" y="7991"/>
                  </a:lnTo>
                  <a:lnTo>
                    <a:pt x="6768" y="7967"/>
                  </a:lnTo>
                  <a:lnTo>
                    <a:pt x="6764" y="7946"/>
                  </a:lnTo>
                  <a:lnTo>
                    <a:pt x="6760" y="7927"/>
                  </a:lnTo>
                  <a:lnTo>
                    <a:pt x="6756" y="7910"/>
                  </a:lnTo>
                  <a:lnTo>
                    <a:pt x="6753" y="7896"/>
                  </a:lnTo>
                  <a:lnTo>
                    <a:pt x="6749" y="7885"/>
                  </a:lnTo>
                  <a:lnTo>
                    <a:pt x="6745" y="7876"/>
                  </a:lnTo>
                  <a:lnTo>
                    <a:pt x="6747" y="7879"/>
                  </a:lnTo>
                  <a:lnTo>
                    <a:pt x="6743" y="7873"/>
                  </a:lnTo>
                  <a:lnTo>
                    <a:pt x="6749" y="7879"/>
                  </a:lnTo>
                  <a:lnTo>
                    <a:pt x="6745" y="7876"/>
                  </a:lnTo>
                  <a:lnTo>
                    <a:pt x="6760" y="7881"/>
                  </a:lnTo>
                  <a:lnTo>
                    <a:pt x="6756" y="7881"/>
                  </a:lnTo>
                  <a:lnTo>
                    <a:pt x="6771" y="7876"/>
                  </a:lnTo>
                  <a:lnTo>
                    <a:pt x="6767" y="7879"/>
                  </a:lnTo>
                  <a:lnTo>
                    <a:pt x="6772" y="7873"/>
                  </a:lnTo>
                  <a:lnTo>
                    <a:pt x="6770" y="7876"/>
                  </a:lnTo>
                  <a:lnTo>
                    <a:pt x="6767" y="7883"/>
                  </a:lnTo>
                  <a:lnTo>
                    <a:pt x="6764" y="7893"/>
                  </a:lnTo>
                  <a:lnTo>
                    <a:pt x="6760" y="7906"/>
                  </a:lnTo>
                  <a:lnTo>
                    <a:pt x="6756" y="7920"/>
                  </a:lnTo>
                  <a:lnTo>
                    <a:pt x="6753" y="7938"/>
                  </a:lnTo>
                  <a:lnTo>
                    <a:pt x="6749" y="7956"/>
                  </a:lnTo>
                  <a:lnTo>
                    <a:pt x="6741" y="7999"/>
                  </a:lnTo>
                  <a:lnTo>
                    <a:pt x="6734" y="8046"/>
                  </a:lnTo>
                  <a:lnTo>
                    <a:pt x="6726" y="8095"/>
                  </a:lnTo>
                  <a:lnTo>
                    <a:pt x="6718" y="8146"/>
                  </a:lnTo>
                  <a:lnTo>
                    <a:pt x="6711" y="8196"/>
                  </a:lnTo>
                  <a:lnTo>
                    <a:pt x="6703" y="8244"/>
                  </a:lnTo>
                  <a:lnTo>
                    <a:pt x="6695" y="8288"/>
                  </a:lnTo>
                  <a:lnTo>
                    <a:pt x="6691" y="8309"/>
                  </a:lnTo>
                  <a:lnTo>
                    <a:pt x="6687" y="8328"/>
                  </a:lnTo>
                  <a:lnTo>
                    <a:pt x="6683" y="8346"/>
                  </a:lnTo>
                  <a:lnTo>
                    <a:pt x="6679" y="8361"/>
                  </a:lnTo>
                  <a:lnTo>
                    <a:pt x="6675" y="8375"/>
                  </a:lnTo>
                  <a:lnTo>
                    <a:pt x="6670" y="8387"/>
                  </a:lnTo>
                  <a:lnTo>
                    <a:pt x="6666" y="8395"/>
                  </a:lnTo>
                  <a:cubicBezTo>
                    <a:pt x="6665" y="8397"/>
                    <a:pt x="6664" y="8398"/>
                    <a:pt x="6663" y="8400"/>
                  </a:cubicBezTo>
                  <a:lnTo>
                    <a:pt x="6659" y="8404"/>
                  </a:lnTo>
                  <a:cubicBezTo>
                    <a:pt x="6657" y="8406"/>
                    <a:pt x="6656" y="8408"/>
                    <a:pt x="6653" y="8409"/>
                  </a:cubicBezTo>
                  <a:lnTo>
                    <a:pt x="6649" y="8412"/>
                  </a:lnTo>
                  <a:cubicBezTo>
                    <a:pt x="6647" y="8413"/>
                    <a:pt x="6645" y="8414"/>
                    <a:pt x="6643" y="8415"/>
                  </a:cubicBezTo>
                  <a:lnTo>
                    <a:pt x="6639" y="8416"/>
                  </a:lnTo>
                  <a:cubicBezTo>
                    <a:pt x="6635" y="8417"/>
                    <a:pt x="6630" y="8417"/>
                    <a:pt x="6625" y="8415"/>
                  </a:cubicBezTo>
                  <a:lnTo>
                    <a:pt x="6617" y="8412"/>
                  </a:lnTo>
                  <a:cubicBezTo>
                    <a:pt x="6614" y="8411"/>
                    <a:pt x="6611" y="8409"/>
                    <a:pt x="6608" y="8407"/>
                  </a:cubicBezTo>
                  <a:lnTo>
                    <a:pt x="6600" y="8399"/>
                  </a:lnTo>
                  <a:cubicBezTo>
                    <a:pt x="6599" y="8397"/>
                    <a:pt x="6598" y="8396"/>
                    <a:pt x="6597" y="8394"/>
                  </a:cubicBezTo>
                  <a:lnTo>
                    <a:pt x="6588" y="8379"/>
                  </a:lnTo>
                  <a:lnTo>
                    <a:pt x="6579" y="8361"/>
                  </a:lnTo>
                  <a:lnTo>
                    <a:pt x="6571" y="8340"/>
                  </a:lnTo>
                  <a:lnTo>
                    <a:pt x="6562" y="8316"/>
                  </a:lnTo>
                  <a:lnTo>
                    <a:pt x="6554" y="8290"/>
                  </a:lnTo>
                  <a:lnTo>
                    <a:pt x="6546" y="8263"/>
                  </a:lnTo>
                  <a:lnTo>
                    <a:pt x="6538" y="8234"/>
                  </a:lnTo>
                  <a:lnTo>
                    <a:pt x="6522" y="8178"/>
                  </a:lnTo>
                  <a:lnTo>
                    <a:pt x="6514" y="8150"/>
                  </a:lnTo>
                  <a:lnTo>
                    <a:pt x="6507" y="8125"/>
                  </a:lnTo>
                  <a:lnTo>
                    <a:pt x="6499" y="8101"/>
                  </a:lnTo>
                  <a:lnTo>
                    <a:pt x="6491" y="8080"/>
                  </a:lnTo>
                  <a:lnTo>
                    <a:pt x="6483" y="8056"/>
                  </a:lnTo>
                  <a:lnTo>
                    <a:pt x="6475" y="8028"/>
                  </a:lnTo>
                  <a:lnTo>
                    <a:pt x="6467" y="7996"/>
                  </a:lnTo>
                  <a:lnTo>
                    <a:pt x="6459" y="7963"/>
                  </a:lnTo>
                  <a:lnTo>
                    <a:pt x="6444" y="7893"/>
                  </a:lnTo>
                  <a:lnTo>
                    <a:pt x="6436" y="7859"/>
                  </a:lnTo>
                  <a:lnTo>
                    <a:pt x="6429" y="7826"/>
                  </a:lnTo>
                  <a:lnTo>
                    <a:pt x="6421" y="7798"/>
                  </a:lnTo>
                  <a:lnTo>
                    <a:pt x="6414" y="7773"/>
                  </a:lnTo>
                  <a:lnTo>
                    <a:pt x="6411" y="7763"/>
                  </a:lnTo>
                  <a:lnTo>
                    <a:pt x="6408" y="7755"/>
                  </a:lnTo>
                  <a:lnTo>
                    <a:pt x="6404" y="7748"/>
                  </a:lnTo>
                  <a:lnTo>
                    <a:pt x="6401" y="7742"/>
                  </a:lnTo>
                  <a:lnTo>
                    <a:pt x="6403" y="7745"/>
                  </a:lnTo>
                  <a:lnTo>
                    <a:pt x="6399" y="7740"/>
                  </a:lnTo>
                  <a:lnTo>
                    <a:pt x="6404" y="7745"/>
                  </a:lnTo>
                  <a:lnTo>
                    <a:pt x="6400" y="7742"/>
                  </a:lnTo>
                  <a:lnTo>
                    <a:pt x="6411" y="7746"/>
                  </a:lnTo>
                  <a:lnTo>
                    <a:pt x="6407" y="7746"/>
                  </a:lnTo>
                  <a:lnTo>
                    <a:pt x="6418" y="7744"/>
                  </a:lnTo>
                  <a:lnTo>
                    <a:pt x="6414" y="7746"/>
                  </a:lnTo>
                  <a:lnTo>
                    <a:pt x="6423" y="7740"/>
                  </a:lnTo>
                  <a:lnTo>
                    <a:pt x="6420" y="7744"/>
                  </a:lnTo>
                  <a:lnTo>
                    <a:pt x="6423" y="7740"/>
                  </a:lnTo>
                  <a:lnTo>
                    <a:pt x="6419" y="7746"/>
                  </a:lnTo>
                  <a:lnTo>
                    <a:pt x="6420" y="7743"/>
                  </a:lnTo>
                  <a:lnTo>
                    <a:pt x="6417" y="7750"/>
                  </a:lnTo>
                  <a:lnTo>
                    <a:pt x="6414" y="7761"/>
                  </a:lnTo>
                  <a:lnTo>
                    <a:pt x="6410" y="7775"/>
                  </a:lnTo>
                  <a:lnTo>
                    <a:pt x="6406" y="7793"/>
                  </a:lnTo>
                  <a:lnTo>
                    <a:pt x="6402" y="7816"/>
                  </a:lnTo>
                  <a:lnTo>
                    <a:pt x="6399" y="7842"/>
                  </a:lnTo>
                  <a:lnTo>
                    <a:pt x="6395" y="7872"/>
                  </a:lnTo>
                  <a:lnTo>
                    <a:pt x="6391" y="7905"/>
                  </a:lnTo>
                  <a:lnTo>
                    <a:pt x="6387" y="7940"/>
                  </a:lnTo>
                  <a:lnTo>
                    <a:pt x="6383" y="7978"/>
                  </a:lnTo>
                  <a:lnTo>
                    <a:pt x="6379" y="8018"/>
                  </a:lnTo>
                  <a:lnTo>
                    <a:pt x="6375" y="8061"/>
                  </a:lnTo>
                  <a:lnTo>
                    <a:pt x="6371" y="8104"/>
                  </a:lnTo>
                  <a:lnTo>
                    <a:pt x="6367" y="8149"/>
                  </a:lnTo>
                  <a:lnTo>
                    <a:pt x="6359" y="8243"/>
                  </a:lnTo>
                  <a:lnTo>
                    <a:pt x="6351" y="8338"/>
                  </a:lnTo>
                  <a:lnTo>
                    <a:pt x="6343" y="8434"/>
                  </a:lnTo>
                  <a:lnTo>
                    <a:pt x="6335" y="8527"/>
                  </a:lnTo>
                  <a:lnTo>
                    <a:pt x="6331" y="8572"/>
                  </a:lnTo>
                  <a:lnTo>
                    <a:pt x="6327" y="8616"/>
                  </a:lnTo>
                  <a:lnTo>
                    <a:pt x="6323" y="8658"/>
                  </a:lnTo>
                  <a:lnTo>
                    <a:pt x="6319" y="8699"/>
                  </a:lnTo>
                  <a:lnTo>
                    <a:pt x="6315" y="8737"/>
                  </a:lnTo>
                  <a:lnTo>
                    <a:pt x="6311" y="8773"/>
                  </a:lnTo>
                  <a:lnTo>
                    <a:pt x="6307" y="8806"/>
                  </a:lnTo>
                  <a:lnTo>
                    <a:pt x="6303" y="8837"/>
                  </a:lnTo>
                  <a:lnTo>
                    <a:pt x="6299" y="8864"/>
                  </a:lnTo>
                  <a:lnTo>
                    <a:pt x="6295" y="8888"/>
                  </a:lnTo>
                  <a:lnTo>
                    <a:pt x="6291" y="8908"/>
                  </a:lnTo>
                  <a:lnTo>
                    <a:pt x="6286" y="8925"/>
                  </a:lnTo>
                  <a:lnTo>
                    <a:pt x="6282" y="8939"/>
                  </a:lnTo>
                  <a:lnTo>
                    <a:pt x="6277" y="8951"/>
                  </a:lnTo>
                  <a:lnTo>
                    <a:pt x="6273" y="8958"/>
                  </a:lnTo>
                  <a:cubicBezTo>
                    <a:pt x="6272" y="8959"/>
                    <a:pt x="6272" y="8960"/>
                    <a:pt x="6271" y="8961"/>
                  </a:cubicBezTo>
                  <a:lnTo>
                    <a:pt x="6267" y="8966"/>
                  </a:lnTo>
                  <a:cubicBezTo>
                    <a:pt x="6266" y="8968"/>
                    <a:pt x="6264" y="8969"/>
                    <a:pt x="6262" y="8970"/>
                  </a:cubicBezTo>
                  <a:lnTo>
                    <a:pt x="6259" y="8973"/>
                  </a:lnTo>
                  <a:cubicBezTo>
                    <a:pt x="6256" y="8975"/>
                    <a:pt x="6253" y="8977"/>
                    <a:pt x="6249" y="8977"/>
                  </a:cubicBezTo>
                  <a:lnTo>
                    <a:pt x="6245" y="8978"/>
                  </a:lnTo>
                  <a:cubicBezTo>
                    <a:pt x="6241" y="8979"/>
                    <a:pt x="6236" y="8978"/>
                    <a:pt x="6232" y="8977"/>
                  </a:cubicBezTo>
                  <a:lnTo>
                    <a:pt x="6228" y="8975"/>
                  </a:lnTo>
                  <a:cubicBezTo>
                    <a:pt x="6226" y="8974"/>
                    <a:pt x="6223" y="8973"/>
                    <a:pt x="6221" y="8971"/>
                  </a:cubicBezTo>
                  <a:lnTo>
                    <a:pt x="6218" y="8968"/>
                  </a:lnTo>
                  <a:cubicBezTo>
                    <a:pt x="6217" y="8967"/>
                    <a:pt x="6215" y="8966"/>
                    <a:pt x="6214" y="8964"/>
                  </a:cubicBezTo>
                  <a:lnTo>
                    <a:pt x="6209" y="8957"/>
                  </a:lnTo>
                  <a:lnTo>
                    <a:pt x="6204" y="8949"/>
                  </a:lnTo>
                  <a:lnTo>
                    <a:pt x="6200" y="8939"/>
                  </a:lnTo>
                  <a:lnTo>
                    <a:pt x="6196" y="8929"/>
                  </a:lnTo>
                  <a:lnTo>
                    <a:pt x="6188" y="8905"/>
                  </a:lnTo>
                  <a:lnTo>
                    <a:pt x="6181" y="8877"/>
                  </a:lnTo>
                  <a:lnTo>
                    <a:pt x="6173" y="8846"/>
                  </a:lnTo>
                  <a:lnTo>
                    <a:pt x="6166" y="8813"/>
                  </a:lnTo>
                  <a:lnTo>
                    <a:pt x="6158" y="8777"/>
                  </a:lnTo>
                  <a:lnTo>
                    <a:pt x="6151" y="8742"/>
                  </a:lnTo>
                  <a:lnTo>
                    <a:pt x="6144" y="8706"/>
                  </a:lnTo>
                  <a:lnTo>
                    <a:pt x="6136" y="8671"/>
                  </a:lnTo>
                  <a:lnTo>
                    <a:pt x="6129" y="8637"/>
                  </a:lnTo>
                  <a:lnTo>
                    <a:pt x="6121" y="8606"/>
                  </a:lnTo>
                  <a:lnTo>
                    <a:pt x="6117" y="8590"/>
                  </a:lnTo>
                  <a:lnTo>
                    <a:pt x="6113" y="8572"/>
                  </a:lnTo>
                  <a:lnTo>
                    <a:pt x="6105" y="8533"/>
                  </a:lnTo>
                  <a:lnTo>
                    <a:pt x="6098" y="8490"/>
                  </a:lnTo>
                  <a:lnTo>
                    <a:pt x="6090" y="8443"/>
                  </a:lnTo>
                  <a:lnTo>
                    <a:pt x="6082" y="8394"/>
                  </a:lnTo>
                  <a:lnTo>
                    <a:pt x="6074" y="8343"/>
                  </a:lnTo>
                  <a:lnTo>
                    <a:pt x="6058" y="8241"/>
                  </a:lnTo>
                  <a:lnTo>
                    <a:pt x="6050" y="8191"/>
                  </a:lnTo>
                  <a:lnTo>
                    <a:pt x="6042" y="8145"/>
                  </a:lnTo>
                  <a:lnTo>
                    <a:pt x="6034" y="8102"/>
                  </a:lnTo>
                  <a:lnTo>
                    <a:pt x="6026" y="8063"/>
                  </a:lnTo>
                  <a:lnTo>
                    <a:pt x="6022" y="8046"/>
                  </a:lnTo>
                  <a:lnTo>
                    <a:pt x="6018" y="8030"/>
                  </a:lnTo>
                  <a:lnTo>
                    <a:pt x="6014" y="8017"/>
                  </a:lnTo>
                  <a:lnTo>
                    <a:pt x="6011" y="8005"/>
                  </a:lnTo>
                  <a:lnTo>
                    <a:pt x="6007" y="7996"/>
                  </a:lnTo>
                  <a:lnTo>
                    <a:pt x="6005" y="7989"/>
                  </a:lnTo>
                  <a:lnTo>
                    <a:pt x="6001" y="7983"/>
                  </a:lnTo>
                  <a:lnTo>
                    <a:pt x="6003" y="7986"/>
                  </a:lnTo>
                  <a:lnTo>
                    <a:pt x="5999" y="7982"/>
                  </a:lnTo>
                  <a:lnTo>
                    <a:pt x="6008" y="7988"/>
                  </a:lnTo>
                  <a:lnTo>
                    <a:pt x="6004" y="7986"/>
                  </a:lnTo>
                  <a:lnTo>
                    <a:pt x="6022" y="7987"/>
                  </a:lnTo>
                  <a:lnTo>
                    <a:pt x="6018" y="7988"/>
                  </a:lnTo>
                  <a:lnTo>
                    <a:pt x="6027" y="7982"/>
                  </a:lnTo>
                  <a:lnTo>
                    <a:pt x="6023" y="7986"/>
                  </a:lnTo>
                  <a:lnTo>
                    <a:pt x="6026" y="7982"/>
                  </a:lnTo>
                  <a:lnTo>
                    <a:pt x="6024" y="7986"/>
                  </a:lnTo>
                  <a:lnTo>
                    <a:pt x="6020" y="7995"/>
                  </a:lnTo>
                  <a:lnTo>
                    <a:pt x="6016" y="8006"/>
                  </a:lnTo>
                  <a:lnTo>
                    <a:pt x="6013" y="8019"/>
                  </a:lnTo>
                  <a:lnTo>
                    <a:pt x="6009" y="8035"/>
                  </a:lnTo>
                  <a:lnTo>
                    <a:pt x="6005" y="8052"/>
                  </a:lnTo>
                  <a:lnTo>
                    <a:pt x="6001" y="8071"/>
                  </a:lnTo>
                  <a:lnTo>
                    <a:pt x="5993" y="8112"/>
                  </a:lnTo>
                  <a:lnTo>
                    <a:pt x="5985" y="8156"/>
                  </a:lnTo>
                  <a:lnTo>
                    <a:pt x="5977" y="8201"/>
                  </a:lnTo>
                  <a:lnTo>
                    <a:pt x="5969" y="8246"/>
                  </a:lnTo>
                  <a:lnTo>
                    <a:pt x="5961" y="8289"/>
                  </a:lnTo>
                  <a:lnTo>
                    <a:pt x="5953" y="8328"/>
                  </a:lnTo>
                  <a:lnTo>
                    <a:pt x="5949" y="8345"/>
                  </a:lnTo>
                  <a:lnTo>
                    <a:pt x="5945" y="8362"/>
                  </a:lnTo>
                  <a:lnTo>
                    <a:pt x="5940" y="8377"/>
                  </a:lnTo>
                  <a:lnTo>
                    <a:pt x="5936" y="8389"/>
                  </a:lnTo>
                  <a:lnTo>
                    <a:pt x="5930" y="8401"/>
                  </a:lnTo>
                  <a:lnTo>
                    <a:pt x="5927" y="8407"/>
                  </a:lnTo>
                  <a:cubicBezTo>
                    <a:pt x="5925" y="8409"/>
                    <a:pt x="5923" y="8412"/>
                    <a:pt x="5921" y="8413"/>
                  </a:cubicBezTo>
                  <a:lnTo>
                    <a:pt x="5917" y="8417"/>
                  </a:lnTo>
                  <a:cubicBezTo>
                    <a:pt x="5913" y="8420"/>
                    <a:pt x="5908" y="8422"/>
                    <a:pt x="5903" y="8422"/>
                  </a:cubicBezTo>
                  <a:lnTo>
                    <a:pt x="5899" y="8422"/>
                  </a:lnTo>
                  <a:cubicBezTo>
                    <a:pt x="5894" y="8423"/>
                    <a:pt x="5888" y="8421"/>
                    <a:pt x="5884" y="8418"/>
                  </a:cubicBezTo>
                  <a:lnTo>
                    <a:pt x="5880" y="8415"/>
                  </a:lnTo>
                  <a:cubicBezTo>
                    <a:pt x="5878" y="8413"/>
                    <a:pt x="5875" y="8411"/>
                    <a:pt x="5874" y="8408"/>
                  </a:cubicBezTo>
                  <a:lnTo>
                    <a:pt x="5870" y="8402"/>
                  </a:lnTo>
                  <a:cubicBezTo>
                    <a:pt x="5869" y="8400"/>
                    <a:pt x="5868" y="8399"/>
                    <a:pt x="5868" y="8398"/>
                  </a:cubicBezTo>
                  <a:lnTo>
                    <a:pt x="5863" y="8386"/>
                  </a:lnTo>
                  <a:lnTo>
                    <a:pt x="5859" y="8372"/>
                  </a:lnTo>
                  <a:lnTo>
                    <a:pt x="5855" y="8355"/>
                  </a:lnTo>
                  <a:lnTo>
                    <a:pt x="5851" y="8336"/>
                  </a:lnTo>
                  <a:lnTo>
                    <a:pt x="5847" y="8314"/>
                  </a:lnTo>
                  <a:lnTo>
                    <a:pt x="5843" y="8290"/>
                  </a:lnTo>
                  <a:lnTo>
                    <a:pt x="5839" y="8264"/>
                  </a:lnTo>
                  <a:lnTo>
                    <a:pt x="5835" y="8236"/>
                  </a:lnTo>
                  <a:lnTo>
                    <a:pt x="5832" y="8206"/>
                  </a:lnTo>
                  <a:lnTo>
                    <a:pt x="5828" y="8174"/>
                  </a:lnTo>
                  <a:lnTo>
                    <a:pt x="5820" y="8107"/>
                  </a:lnTo>
                  <a:lnTo>
                    <a:pt x="5812" y="8036"/>
                  </a:lnTo>
                  <a:lnTo>
                    <a:pt x="5805" y="7962"/>
                  </a:lnTo>
                  <a:lnTo>
                    <a:pt x="5789" y="7810"/>
                  </a:lnTo>
                  <a:lnTo>
                    <a:pt x="5782" y="7736"/>
                  </a:lnTo>
                  <a:lnTo>
                    <a:pt x="5774" y="7665"/>
                  </a:lnTo>
                  <a:lnTo>
                    <a:pt x="5766" y="7599"/>
                  </a:lnTo>
                  <a:lnTo>
                    <a:pt x="5763" y="7568"/>
                  </a:lnTo>
                  <a:lnTo>
                    <a:pt x="5759" y="7538"/>
                  </a:lnTo>
                  <a:lnTo>
                    <a:pt x="5755" y="7511"/>
                  </a:lnTo>
                  <a:lnTo>
                    <a:pt x="5751" y="7485"/>
                  </a:lnTo>
                  <a:lnTo>
                    <a:pt x="5747" y="7462"/>
                  </a:lnTo>
                  <a:lnTo>
                    <a:pt x="5743" y="7442"/>
                  </a:lnTo>
                  <a:lnTo>
                    <a:pt x="5737" y="7409"/>
                  </a:lnTo>
                  <a:lnTo>
                    <a:pt x="5730" y="7375"/>
                  </a:lnTo>
                  <a:lnTo>
                    <a:pt x="5715" y="7305"/>
                  </a:lnTo>
                  <a:lnTo>
                    <a:pt x="5706" y="7270"/>
                  </a:lnTo>
                  <a:lnTo>
                    <a:pt x="5698" y="7236"/>
                  </a:lnTo>
                  <a:lnTo>
                    <a:pt x="5689" y="7205"/>
                  </a:lnTo>
                  <a:lnTo>
                    <a:pt x="5681" y="7176"/>
                  </a:lnTo>
                  <a:lnTo>
                    <a:pt x="5672" y="7151"/>
                  </a:lnTo>
                  <a:lnTo>
                    <a:pt x="5665" y="7131"/>
                  </a:lnTo>
                  <a:lnTo>
                    <a:pt x="5658" y="7117"/>
                  </a:lnTo>
                  <a:lnTo>
                    <a:pt x="5655" y="7113"/>
                  </a:lnTo>
                  <a:lnTo>
                    <a:pt x="5651" y="7108"/>
                  </a:lnTo>
                  <a:lnTo>
                    <a:pt x="5655" y="7112"/>
                  </a:lnTo>
                  <a:lnTo>
                    <a:pt x="5650" y="7109"/>
                  </a:lnTo>
                  <a:lnTo>
                    <a:pt x="5656" y="7112"/>
                  </a:lnTo>
                  <a:lnTo>
                    <a:pt x="5652" y="7110"/>
                  </a:lnTo>
                  <a:lnTo>
                    <a:pt x="5663" y="7112"/>
                  </a:lnTo>
                  <a:lnTo>
                    <a:pt x="5659" y="7112"/>
                  </a:lnTo>
                  <a:lnTo>
                    <a:pt x="5670" y="7109"/>
                  </a:lnTo>
                  <a:lnTo>
                    <a:pt x="5666" y="7111"/>
                  </a:lnTo>
                  <a:lnTo>
                    <a:pt x="5672" y="7106"/>
                  </a:lnTo>
                  <a:lnTo>
                    <a:pt x="5668" y="7110"/>
                  </a:lnTo>
                  <a:lnTo>
                    <a:pt x="5671" y="7106"/>
                  </a:lnTo>
                  <a:lnTo>
                    <a:pt x="5669" y="7110"/>
                  </a:lnTo>
                  <a:lnTo>
                    <a:pt x="5666" y="7116"/>
                  </a:lnTo>
                  <a:lnTo>
                    <a:pt x="5663" y="7125"/>
                  </a:lnTo>
                  <a:lnTo>
                    <a:pt x="5660" y="7141"/>
                  </a:lnTo>
                  <a:lnTo>
                    <a:pt x="5656" y="7163"/>
                  </a:lnTo>
                  <a:lnTo>
                    <a:pt x="5652" y="7189"/>
                  </a:lnTo>
                  <a:lnTo>
                    <a:pt x="5648" y="7221"/>
                  </a:lnTo>
                  <a:lnTo>
                    <a:pt x="5644" y="7256"/>
                  </a:lnTo>
                  <a:lnTo>
                    <a:pt x="5641" y="7295"/>
                  </a:lnTo>
                  <a:lnTo>
                    <a:pt x="5637" y="7337"/>
                  </a:lnTo>
                  <a:lnTo>
                    <a:pt x="5633" y="7382"/>
                  </a:lnTo>
                  <a:lnTo>
                    <a:pt x="5629" y="7429"/>
                  </a:lnTo>
                  <a:lnTo>
                    <a:pt x="5625" y="7479"/>
                  </a:lnTo>
                  <a:lnTo>
                    <a:pt x="5621" y="7530"/>
                  </a:lnTo>
                  <a:lnTo>
                    <a:pt x="5618" y="7583"/>
                  </a:lnTo>
                  <a:lnTo>
                    <a:pt x="5610" y="7692"/>
                  </a:lnTo>
                  <a:lnTo>
                    <a:pt x="5602" y="7802"/>
                  </a:lnTo>
                  <a:lnTo>
                    <a:pt x="5595" y="7911"/>
                  </a:lnTo>
                  <a:lnTo>
                    <a:pt x="5591" y="7964"/>
                  </a:lnTo>
                  <a:lnTo>
                    <a:pt x="5587" y="8016"/>
                  </a:lnTo>
                  <a:lnTo>
                    <a:pt x="5583" y="8065"/>
                  </a:lnTo>
                  <a:lnTo>
                    <a:pt x="5579" y="8113"/>
                  </a:lnTo>
                  <a:lnTo>
                    <a:pt x="5575" y="8158"/>
                  </a:lnTo>
                  <a:lnTo>
                    <a:pt x="5572" y="8200"/>
                  </a:lnTo>
                  <a:lnTo>
                    <a:pt x="5568" y="8240"/>
                  </a:lnTo>
                  <a:lnTo>
                    <a:pt x="5564" y="8275"/>
                  </a:lnTo>
                  <a:lnTo>
                    <a:pt x="5560" y="8307"/>
                  </a:lnTo>
                  <a:lnTo>
                    <a:pt x="5556" y="8335"/>
                  </a:lnTo>
                  <a:lnTo>
                    <a:pt x="5552" y="8359"/>
                  </a:lnTo>
                  <a:lnTo>
                    <a:pt x="5547" y="8378"/>
                  </a:lnTo>
                  <a:lnTo>
                    <a:pt x="5544" y="8390"/>
                  </a:lnTo>
                  <a:cubicBezTo>
                    <a:pt x="5543" y="8391"/>
                    <a:pt x="5543" y="8393"/>
                    <a:pt x="5542" y="8394"/>
                  </a:cubicBezTo>
                  <a:lnTo>
                    <a:pt x="5540" y="8398"/>
                  </a:lnTo>
                  <a:cubicBezTo>
                    <a:pt x="5539" y="8399"/>
                    <a:pt x="5538" y="8400"/>
                    <a:pt x="5537" y="8401"/>
                  </a:cubicBezTo>
                  <a:lnTo>
                    <a:pt x="5535" y="8404"/>
                  </a:lnTo>
                  <a:cubicBezTo>
                    <a:pt x="5532" y="8408"/>
                    <a:pt x="5527" y="8411"/>
                    <a:pt x="5521" y="8413"/>
                  </a:cubicBezTo>
                  <a:lnTo>
                    <a:pt x="5517" y="8413"/>
                  </a:lnTo>
                  <a:cubicBezTo>
                    <a:pt x="5509" y="8415"/>
                    <a:pt x="5501" y="8412"/>
                    <a:pt x="5496" y="8407"/>
                  </a:cubicBezTo>
                  <a:lnTo>
                    <a:pt x="5492" y="8403"/>
                  </a:lnTo>
                  <a:cubicBezTo>
                    <a:pt x="5490" y="8401"/>
                    <a:pt x="5489" y="8399"/>
                    <a:pt x="5487" y="8396"/>
                  </a:cubicBezTo>
                  <a:lnTo>
                    <a:pt x="5483" y="8388"/>
                  </a:lnTo>
                  <a:cubicBezTo>
                    <a:pt x="5483" y="8387"/>
                    <a:pt x="5482" y="8386"/>
                    <a:pt x="5482" y="8385"/>
                  </a:cubicBezTo>
                  <a:lnTo>
                    <a:pt x="5478" y="8371"/>
                  </a:lnTo>
                  <a:lnTo>
                    <a:pt x="5474" y="8353"/>
                  </a:lnTo>
                  <a:lnTo>
                    <a:pt x="5470" y="8333"/>
                  </a:lnTo>
                  <a:lnTo>
                    <a:pt x="5465" y="8309"/>
                  </a:lnTo>
                  <a:lnTo>
                    <a:pt x="5461" y="8281"/>
                  </a:lnTo>
                  <a:lnTo>
                    <a:pt x="5457" y="8251"/>
                  </a:lnTo>
                  <a:lnTo>
                    <a:pt x="5454" y="8219"/>
                  </a:lnTo>
                  <a:lnTo>
                    <a:pt x="5450" y="8184"/>
                  </a:lnTo>
                  <a:lnTo>
                    <a:pt x="5446" y="8147"/>
                  </a:lnTo>
                  <a:lnTo>
                    <a:pt x="5442" y="8108"/>
                  </a:lnTo>
                  <a:lnTo>
                    <a:pt x="5438" y="8067"/>
                  </a:lnTo>
                  <a:lnTo>
                    <a:pt x="5430" y="7981"/>
                  </a:lnTo>
                  <a:lnTo>
                    <a:pt x="5422" y="7892"/>
                  </a:lnTo>
                  <a:lnTo>
                    <a:pt x="5414" y="7801"/>
                  </a:lnTo>
                  <a:lnTo>
                    <a:pt x="5406" y="7711"/>
                  </a:lnTo>
                  <a:lnTo>
                    <a:pt x="5398" y="7623"/>
                  </a:lnTo>
                  <a:lnTo>
                    <a:pt x="5394" y="7580"/>
                  </a:lnTo>
                  <a:lnTo>
                    <a:pt x="5390" y="7539"/>
                  </a:lnTo>
                  <a:lnTo>
                    <a:pt x="5386" y="7499"/>
                  </a:lnTo>
                  <a:lnTo>
                    <a:pt x="5382" y="7462"/>
                  </a:lnTo>
                  <a:lnTo>
                    <a:pt x="5378" y="7426"/>
                  </a:lnTo>
                  <a:lnTo>
                    <a:pt x="5374" y="7393"/>
                  </a:lnTo>
                  <a:lnTo>
                    <a:pt x="5370" y="7363"/>
                  </a:lnTo>
                  <a:lnTo>
                    <a:pt x="5366" y="7335"/>
                  </a:lnTo>
                  <a:lnTo>
                    <a:pt x="5358" y="7284"/>
                  </a:lnTo>
                  <a:lnTo>
                    <a:pt x="5350" y="7235"/>
                  </a:lnTo>
                  <a:lnTo>
                    <a:pt x="5342" y="7189"/>
                  </a:lnTo>
                  <a:lnTo>
                    <a:pt x="5334" y="7145"/>
                  </a:lnTo>
                  <a:lnTo>
                    <a:pt x="5326" y="7103"/>
                  </a:lnTo>
                  <a:lnTo>
                    <a:pt x="5318" y="7063"/>
                  </a:lnTo>
                  <a:lnTo>
                    <a:pt x="5302" y="6986"/>
                  </a:lnTo>
                  <a:lnTo>
                    <a:pt x="5287" y="6914"/>
                  </a:lnTo>
                  <a:lnTo>
                    <a:pt x="5271" y="6843"/>
                  </a:lnTo>
                  <a:lnTo>
                    <a:pt x="5255" y="6773"/>
                  </a:lnTo>
                  <a:lnTo>
                    <a:pt x="5239" y="6702"/>
                  </a:lnTo>
                  <a:lnTo>
                    <a:pt x="5223" y="6628"/>
                  </a:lnTo>
                  <a:lnTo>
                    <a:pt x="5208" y="6552"/>
                  </a:lnTo>
                  <a:lnTo>
                    <a:pt x="5193" y="6477"/>
                  </a:lnTo>
                  <a:lnTo>
                    <a:pt x="5178" y="6405"/>
                  </a:lnTo>
                  <a:lnTo>
                    <a:pt x="5162" y="6336"/>
                  </a:lnTo>
                  <a:lnTo>
                    <a:pt x="5155" y="6304"/>
                  </a:lnTo>
                  <a:lnTo>
                    <a:pt x="5147" y="6274"/>
                  </a:lnTo>
                  <a:lnTo>
                    <a:pt x="5140" y="6246"/>
                  </a:lnTo>
                  <a:lnTo>
                    <a:pt x="5132" y="6221"/>
                  </a:lnTo>
                  <a:lnTo>
                    <a:pt x="5125" y="6197"/>
                  </a:lnTo>
                  <a:lnTo>
                    <a:pt x="5118" y="6178"/>
                  </a:lnTo>
                  <a:lnTo>
                    <a:pt x="5106" y="6154"/>
                  </a:lnTo>
                  <a:lnTo>
                    <a:pt x="5093" y="6133"/>
                  </a:lnTo>
                  <a:lnTo>
                    <a:pt x="5078" y="6115"/>
                  </a:lnTo>
                  <a:lnTo>
                    <a:pt x="5063" y="6102"/>
                  </a:lnTo>
                  <a:lnTo>
                    <a:pt x="5045" y="6090"/>
                  </a:lnTo>
                  <a:lnTo>
                    <a:pt x="5049" y="6092"/>
                  </a:lnTo>
                  <a:lnTo>
                    <a:pt x="5031" y="6085"/>
                  </a:lnTo>
                  <a:lnTo>
                    <a:pt x="5037" y="6086"/>
                  </a:lnTo>
                  <a:lnTo>
                    <a:pt x="5021" y="6084"/>
                  </a:lnTo>
                  <a:lnTo>
                    <a:pt x="5029" y="6084"/>
                  </a:lnTo>
                  <a:lnTo>
                    <a:pt x="5016" y="6086"/>
                  </a:lnTo>
                  <a:lnTo>
                    <a:pt x="5027" y="6081"/>
                  </a:lnTo>
                  <a:lnTo>
                    <a:pt x="5019" y="6087"/>
                  </a:lnTo>
                  <a:lnTo>
                    <a:pt x="5023" y="6083"/>
                  </a:lnTo>
                  <a:lnTo>
                    <a:pt x="5018" y="6090"/>
                  </a:lnTo>
                  <a:lnTo>
                    <a:pt x="5011" y="6102"/>
                  </a:lnTo>
                  <a:lnTo>
                    <a:pt x="5003" y="6117"/>
                  </a:lnTo>
                  <a:lnTo>
                    <a:pt x="4996" y="6135"/>
                  </a:lnTo>
                  <a:lnTo>
                    <a:pt x="4988" y="6154"/>
                  </a:lnTo>
                  <a:lnTo>
                    <a:pt x="4973" y="6196"/>
                  </a:lnTo>
                  <a:lnTo>
                    <a:pt x="4965" y="6217"/>
                  </a:lnTo>
                  <a:lnTo>
                    <a:pt x="4957" y="6237"/>
                  </a:lnTo>
                  <a:lnTo>
                    <a:pt x="4949" y="6255"/>
                  </a:lnTo>
                  <a:lnTo>
                    <a:pt x="4940" y="6272"/>
                  </a:lnTo>
                  <a:lnTo>
                    <a:pt x="4932" y="6283"/>
                  </a:lnTo>
                  <a:cubicBezTo>
                    <a:pt x="4931" y="6284"/>
                    <a:pt x="4930" y="6286"/>
                    <a:pt x="4928" y="6287"/>
                  </a:cubicBezTo>
                  <a:lnTo>
                    <a:pt x="4920" y="6294"/>
                  </a:lnTo>
                  <a:cubicBezTo>
                    <a:pt x="4918" y="6296"/>
                    <a:pt x="4914" y="6298"/>
                    <a:pt x="4911" y="6299"/>
                  </a:cubicBezTo>
                  <a:lnTo>
                    <a:pt x="4903" y="6301"/>
                  </a:lnTo>
                  <a:cubicBezTo>
                    <a:pt x="4898" y="6302"/>
                    <a:pt x="4894" y="6302"/>
                    <a:pt x="4889" y="6300"/>
                  </a:cubicBezTo>
                  <a:lnTo>
                    <a:pt x="4886" y="6299"/>
                  </a:lnTo>
                  <a:cubicBezTo>
                    <a:pt x="4884" y="6298"/>
                    <a:pt x="4882" y="6298"/>
                    <a:pt x="4880" y="6297"/>
                  </a:cubicBezTo>
                  <a:lnTo>
                    <a:pt x="4876" y="6294"/>
                  </a:lnTo>
                  <a:cubicBezTo>
                    <a:pt x="4874" y="6293"/>
                    <a:pt x="4872" y="6291"/>
                    <a:pt x="4871" y="6289"/>
                  </a:cubicBezTo>
                  <a:lnTo>
                    <a:pt x="4863" y="6279"/>
                  </a:lnTo>
                  <a:cubicBezTo>
                    <a:pt x="4862" y="6278"/>
                    <a:pt x="4861" y="6277"/>
                    <a:pt x="4860" y="6276"/>
                  </a:cubicBezTo>
                  <a:lnTo>
                    <a:pt x="4851" y="6259"/>
                  </a:lnTo>
                  <a:lnTo>
                    <a:pt x="4843" y="6239"/>
                  </a:lnTo>
                  <a:lnTo>
                    <a:pt x="4834" y="6215"/>
                  </a:lnTo>
                  <a:lnTo>
                    <a:pt x="4826" y="6188"/>
                  </a:lnTo>
                  <a:lnTo>
                    <a:pt x="4818" y="6158"/>
                  </a:lnTo>
                  <a:lnTo>
                    <a:pt x="4810" y="6127"/>
                  </a:lnTo>
                  <a:lnTo>
                    <a:pt x="4802" y="6094"/>
                  </a:lnTo>
                  <a:lnTo>
                    <a:pt x="4786" y="6027"/>
                  </a:lnTo>
                  <a:lnTo>
                    <a:pt x="4778" y="5994"/>
                  </a:lnTo>
                  <a:lnTo>
                    <a:pt x="4770" y="5962"/>
                  </a:lnTo>
                  <a:lnTo>
                    <a:pt x="4762" y="5932"/>
                  </a:lnTo>
                  <a:lnTo>
                    <a:pt x="4755" y="5905"/>
                  </a:lnTo>
                  <a:lnTo>
                    <a:pt x="4747" y="5881"/>
                  </a:lnTo>
                  <a:lnTo>
                    <a:pt x="4740" y="5861"/>
                  </a:lnTo>
                  <a:lnTo>
                    <a:pt x="4729" y="5837"/>
                  </a:lnTo>
                  <a:lnTo>
                    <a:pt x="4716" y="5815"/>
                  </a:lnTo>
                  <a:lnTo>
                    <a:pt x="4701" y="5795"/>
                  </a:lnTo>
                  <a:lnTo>
                    <a:pt x="4685" y="5773"/>
                  </a:lnTo>
                  <a:lnTo>
                    <a:pt x="4668" y="5749"/>
                  </a:lnTo>
                  <a:lnTo>
                    <a:pt x="4652" y="5721"/>
                  </a:lnTo>
                  <a:lnTo>
                    <a:pt x="4644" y="5704"/>
                  </a:lnTo>
                  <a:lnTo>
                    <a:pt x="4637" y="5686"/>
                  </a:lnTo>
                  <a:lnTo>
                    <a:pt x="4630" y="5666"/>
                  </a:lnTo>
                  <a:lnTo>
                    <a:pt x="4624" y="5645"/>
                  </a:lnTo>
                  <a:lnTo>
                    <a:pt x="4620" y="5629"/>
                  </a:lnTo>
                  <a:lnTo>
                    <a:pt x="4616" y="5611"/>
                  </a:lnTo>
                  <a:lnTo>
                    <a:pt x="4612" y="5591"/>
                  </a:lnTo>
                  <a:lnTo>
                    <a:pt x="4608" y="5570"/>
                  </a:lnTo>
                  <a:lnTo>
                    <a:pt x="4601" y="5525"/>
                  </a:lnTo>
                  <a:lnTo>
                    <a:pt x="4592" y="5475"/>
                  </a:lnTo>
                  <a:lnTo>
                    <a:pt x="4585" y="5422"/>
                  </a:lnTo>
                  <a:lnTo>
                    <a:pt x="4577" y="5367"/>
                  </a:lnTo>
                  <a:lnTo>
                    <a:pt x="4561" y="5253"/>
                  </a:lnTo>
                  <a:lnTo>
                    <a:pt x="4553" y="5196"/>
                  </a:lnTo>
                  <a:lnTo>
                    <a:pt x="4544" y="5141"/>
                  </a:lnTo>
                  <a:lnTo>
                    <a:pt x="4537" y="5089"/>
                  </a:lnTo>
                  <a:lnTo>
                    <a:pt x="4529" y="5041"/>
                  </a:lnTo>
                  <a:lnTo>
                    <a:pt x="4520" y="4998"/>
                  </a:lnTo>
                  <a:lnTo>
                    <a:pt x="4517" y="4978"/>
                  </a:lnTo>
                  <a:lnTo>
                    <a:pt x="4513" y="4960"/>
                  </a:lnTo>
                  <a:lnTo>
                    <a:pt x="4509" y="4944"/>
                  </a:lnTo>
                  <a:lnTo>
                    <a:pt x="4505" y="4930"/>
                  </a:lnTo>
                  <a:lnTo>
                    <a:pt x="4501" y="4918"/>
                  </a:lnTo>
                  <a:lnTo>
                    <a:pt x="4497" y="4907"/>
                  </a:lnTo>
                  <a:lnTo>
                    <a:pt x="4505" y="4918"/>
                  </a:lnTo>
                  <a:lnTo>
                    <a:pt x="4502" y="4915"/>
                  </a:lnTo>
                  <a:lnTo>
                    <a:pt x="4527" y="4918"/>
                  </a:lnTo>
                  <a:lnTo>
                    <a:pt x="4522" y="4920"/>
                  </a:lnTo>
                  <a:lnTo>
                    <a:pt x="4528" y="4916"/>
                  </a:lnTo>
                  <a:lnTo>
                    <a:pt x="4524" y="4920"/>
                  </a:lnTo>
                  <a:lnTo>
                    <a:pt x="4516" y="4930"/>
                  </a:lnTo>
                  <a:lnTo>
                    <a:pt x="4507" y="4942"/>
                  </a:lnTo>
                  <a:lnTo>
                    <a:pt x="4497" y="4956"/>
                  </a:lnTo>
                  <a:lnTo>
                    <a:pt x="4476" y="4987"/>
                  </a:lnTo>
                  <a:lnTo>
                    <a:pt x="4464" y="5002"/>
                  </a:lnTo>
                  <a:lnTo>
                    <a:pt x="4453" y="5016"/>
                  </a:lnTo>
                  <a:lnTo>
                    <a:pt x="4441" y="5029"/>
                  </a:lnTo>
                  <a:lnTo>
                    <a:pt x="4431" y="5037"/>
                  </a:lnTo>
                  <a:cubicBezTo>
                    <a:pt x="4430" y="5038"/>
                    <a:pt x="4428" y="5040"/>
                    <a:pt x="4426" y="5040"/>
                  </a:cubicBezTo>
                  <a:lnTo>
                    <a:pt x="4418" y="5044"/>
                  </a:lnTo>
                  <a:cubicBezTo>
                    <a:pt x="4415" y="5046"/>
                    <a:pt x="4410" y="5047"/>
                    <a:pt x="4406" y="5047"/>
                  </a:cubicBezTo>
                  <a:lnTo>
                    <a:pt x="4399" y="5046"/>
                  </a:lnTo>
                  <a:cubicBezTo>
                    <a:pt x="4395" y="5046"/>
                    <a:pt x="4390" y="5045"/>
                    <a:pt x="4387" y="5042"/>
                  </a:cubicBezTo>
                  <a:lnTo>
                    <a:pt x="4384" y="5040"/>
                  </a:lnTo>
                  <a:cubicBezTo>
                    <a:pt x="4381" y="5038"/>
                    <a:pt x="4379" y="5036"/>
                    <a:pt x="4378" y="5033"/>
                  </a:cubicBezTo>
                  <a:lnTo>
                    <a:pt x="4375" y="5029"/>
                  </a:lnTo>
                  <a:cubicBezTo>
                    <a:pt x="4374" y="5028"/>
                    <a:pt x="4374" y="5026"/>
                    <a:pt x="4373" y="5024"/>
                  </a:cubicBezTo>
                  <a:lnTo>
                    <a:pt x="4371" y="5016"/>
                  </a:lnTo>
                  <a:lnTo>
                    <a:pt x="4369" y="5008"/>
                  </a:lnTo>
                  <a:lnTo>
                    <a:pt x="4365" y="4975"/>
                  </a:lnTo>
                  <a:lnTo>
                    <a:pt x="4361" y="4938"/>
                  </a:lnTo>
                  <a:lnTo>
                    <a:pt x="4357" y="4896"/>
                  </a:lnTo>
                  <a:lnTo>
                    <a:pt x="4354" y="4851"/>
                  </a:lnTo>
                  <a:lnTo>
                    <a:pt x="4350" y="4801"/>
                  </a:lnTo>
                  <a:lnTo>
                    <a:pt x="4346" y="4748"/>
                  </a:lnTo>
                  <a:lnTo>
                    <a:pt x="4342" y="4692"/>
                  </a:lnTo>
                  <a:lnTo>
                    <a:pt x="4338" y="4633"/>
                  </a:lnTo>
                  <a:lnTo>
                    <a:pt x="4334" y="4571"/>
                  </a:lnTo>
                  <a:lnTo>
                    <a:pt x="4330" y="4506"/>
                  </a:lnTo>
                  <a:lnTo>
                    <a:pt x="4327" y="4439"/>
                  </a:lnTo>
                  <a:lnTo>
                    <a:pt x="4323" y="4370"/>
                  </a:lnTo>
                  <a:lnTo>
                    <a:pt x="4319" y="4300"/>
                  </a:lnTo>
                  <a:lnTo>
                    <a:pt x="4315" y="4228"/>
                  </a:lnTo>
                  <a:lnTo>
                    <a:pt x="4307" y="4080"/>
                  </a:lnTo>
                  <a:lnTo>
                    <a:pt x="4300" y="3931"/>
                  </a:lnTo>
                  <a:lnTo>
                    <a:pt x="4292" y="3781"/>
                  </a:lnTo>
                  <a:lnTo>
                    <a:pt x="4285" y="3633"/>
                  </a:lnTo>
                  <a:lnTo>
                    <a:pt x="4281" y="3560"/>
                  </a:lnTo>
                  <a:lnTo>
                    <a:pt x="4277" y="3489"/>
                  </a:lnTo>
                  <a:lnTo>
                    <a:pt x="4273" y="3419"/>
                  </a:lnTo>
                  <a:lnTo>
                    <a:pt x="4269" y="3351"/>
                  </a:lnTo>
                  <a:lnTo>
                    <a:pt x="4265" y="3285"/>
                  </a:lnTo>
                  <a:lnTo>
                    <a:pt x="4261" y="3222"/>
                  </a:lnTo>
                  <a:lnTo>
                    <a:pt x="4258" y="3161"/>
                  </a:lnTo>
                  <a:lnTo>
                    <a:pt x="4254" y="3103"/>
                  </a:lnTo>
                  <a:lnTo>
                    <a:pt x="4250" y="3049"/>
                  </a:lnTo>
                  <a:lnTo>
                    <a:pt x="4246" y="2997"/>
                  </a:lnTo>
                  <a:lnTo>
                    <a:pt x="4238" y="2899"/>
                  </a:lnTo>
                  <a:lnTo>
                    <a:pt x="4230" y="2803"/>
                  </a:lnTo>
                  <a:lnTo>
                    <a:pt x="4222" y="2710"/>
                  </a:lnTo>
                  <a:lnTo>
                    <a:pt x="4214" y="2620"/>
                  </a:lnTo>
                  <a:lnTo>
                    <a:pt x="4206" y="2532"/>
                  </a:lnTo>
                  <a:lnTo>
                    <a:pt x="4198" y="2448"/>
                  </a:lnTo>
                  <a:lnTo>
                    <a:pt x="4190" y="2367"/>
                  </a:lnTo>
                  <a:lnTo>
                    <a:pt x="4182" y="2291"/>
                  </a:lnTo>
                  <a:lnTo>
                    <a:pt x="4174" y="2217"/>
                  </a:lnTo>
                  <a:lnTo>
                    <a:pt x="4166" y="2149"/>
                  </a:lnTo>
                  <a:lnTo>
                    <a:pt x="4158" y="2084"/>
                  </a:lnTo>
                  <a:lnTo>
                    <a:pt x="4150" y="2025"/>
                  </a:lnTo>
                  <a:lnTo>
                    <a:pt x="4143" y="1970"/>
                  </a:lnTo>
                  <a:lnTo>
                    <a:pt x="4135" y="1920"/>
                  </a:lnTo>
                  <a:lnTo>
                    <a:pt x="4127" y="1876"/>
                  </a:lnTo>
                  <a:lnTo>
                    <a:pt x="4119" y="1837"/>
                  </a:lnTo>
                  <a:lnTo>
                    <a:pt x="4120" y="1840"/>
                  </a:lnTo>
                  <a:lnTo>
                    <a:pt x="4117" y="1831"/>
                  </a:lnTo>
                  <a:lnTo>
                    <a:pt x="4120" y="1837"/>
                  </a:lnTo>
                  <a:lnTo>
                    <a:pt x="4115" y="1831"/>
                  </a:lnTo>
                  <a:lnTo>
                    <a:pt x="4123" y="1838"/>
                  </a:lnTo>
                  <a:lnTo>
                    <a:pt x="4117" y="1834"/>
                  </a:lnTo>
                  <a:lnTo>
                    <a:pt x="4125" y="1837"/>
                  </a:lnTo>
                  <a:lnTo>
                    <a:pt x="4117" y="1836"/>
                  </a:lnTo>
                  <a:lnTo>
                    <a:pt x="4122" y="1836"/>
                  </a:lnTo>
                  <a:lnTo>
                    <a:pt x="4114" y="1837"/>
                  </a:lnTo>
                  <a:lnTo>
                    <a:pt x="4117" y="1836"/>
                  </a:lnTo>
                  <a:lnTo>
                    <a:pt x="4110" y="1838"/>
                  </a:lnTo>
                  <a:lnTo>
                    <a:pt x="4091" y="1846"/>
                  </a:lnTo>
                  <a:lnTo>
                    <a:pt x="4069" y="1855"/>
                  </a:lnTo>
                  <a:lnTo>
                    <a:pt x="4051" y="1862"/>
                  </a:lnTo>
                  <a:cubicBezTo>
                    <a:pt x="4049" y="1863"/>
                    <a:pt x="4048" y="1863"/>
                    <a:pt x="4046" y="1863"/>
                  </a:cubicBezTo>
                  <a:lnTo>
                    <a:pt x="4038" y="1865"/>
                  </a:lnTo>
                  <a:cubicBezTo>
                    <a:pt x="4036" y="1865"/>
                    <a:pt x="4034" y="1865"/>
                    <a:pt x="4033" y="1865"/>
                  </a:cubicBezTo>
                  <a:lnTo>
                    <a:pt x="4026" y="1864"/>
                  </a:lnTo>
                  <a:cubicBezTo>
                    <a:pt x="4023" y="1864"/>
                    <a:pt x="4019" y="1863"/>
                    <a:pt x="4016" y="1861"/>
                  </a:cubicBezTo>
                  <a:lnTo>
                    <a:pt x="4011" y="1859"/>
                  </a:lnTo>
                  <a:cubicBezTo>
                    <a:pt x="4008" y="1857"/>
                    <a:pt x="4005" y="1854"/>
                    <a:pt x="4002" y="1850"/>
                  </a:cubicBezTo>
                  <a:lnTo>
                    <a:pt x="3999" y="1844"/>
                  </a:lnTo>
                  <a:cubicBezTo>
                    <a:pt x="3998" y="1843"/>
                    <a:pt x="3997" y="1841"/>
                    <a:pt x="3997" y="1839"/>
                  </a:cubicBezTo>
                  <a:lnTo>
                    <a:pt x="3989" y="1813"/>
                  </a:lnTo>
                  <a:lnTo>
                    <a:pt x="3980" y="1782"/>
                  </a:lnTo>
                  <a:lnTo>
                    <a:pt x="3973" y="1749"/>
                  </a:lnTo>
                  <a:lnTo>
                    <a:pt x="3964" y="1711"/>
                  </a:lnTo>
                  <a:lnTo>
                    <a:pt x="3957" y="1670"/>
                  </a:lnTo>
                  <a:lnTo>
                    <a:pt x="3949" y="1627"/>
                  </a:lnTo>
                  <a:lnTo>
                    <a:pt x="3941" y="1580"/>
                  </a:lnTo>
                  <a:lnTo>
                    <a:pt x="3933" y="1532"/>
                  </a:lnTo>
                  <a:lnTo>
                    <a:pt x="3924" y="1481"/>
                  </a:lnTo>
                  <a:lnTo>
                    <a:pt x="3916" y="1428"/>
                  </a:lnTo>
                  <a:lnTo>
                    <a:pt x="3900" y="1320"/>
                  </a:lnTo>
                  <a:lnTo>
                    <a:pt x="3885" y="1208"/>
                  </a:lnTo>
                  <a:lnTo>
                    <a:pt x="3869" y="1095"/>
                  </a:lnTo>
                  <a:lnTo>
                    <a:pt x="3865" y="1065"/>
                  </a:lnTo>
                  <a:lnTo>
                    <a:pt x="3861" y="1032"/>
                  </a:lnTo>
                  <a:lnTo>
                    <a:pt x="3857" y="996"/>
                  </a:lnTo>
                  <a:lnTo>
                    <a:pt x="3853" y="958"/>
                  </a:lnTo>
                  <a:lnTo>
                    <a:pt x="3849" y="918"/>
                  </a:lnTo>
                  <a:lnTo>
                    <a:pt x="3845" y="876"/>
                  </a:lnTo>
                  <a:lnTo>
                    <a:pt x="3841" y="832"/>
                  </a:lnTo>
                  <a:lnTo>
                    <a:pt x="3837" y="787"/>
                  </a:lnTo>
                  <a:lnTo>
                    <a:pt x="3829" y="694"/>
                  </a:lnTo>
                  <a:lnTo>
                    <a:pt x="3821" y="599"/>
                  </a:lnTo>
                  <a:lnTo>
                    <a:pt x="3813" y="505"/>
                  </a:lnTo>
                  <a:lnTo>
                    <a:pt x="3805" y="413"/>
                  </a:lnTo>
                  <a:lnTo>
                    <a:pt x="3801" y="369"/>
                  </a:lnTo>
                  <a:lnTo>
                    <a:pt x="3797" y="326"/>
                  </a:lnTo>
                  <a:lnTo>
                    <a:pt x="3793" y="285"/>
                  </a:lnTo>
                  <a:lnTo>
                    <a:pt x="3789" y="246"/>
                  </a:lnTo>
                  <a:lnTo>
                    <a:pt x="3785" y="209"/>
                  </a:lnTo>
                  <a:lnTo>
                    <a:pt x="3781" y="175"/>
                  </a:lnTo>
                  <a:lnTo>
                    <a:pt x="3777" y="144"/>
                  </a:lnTo>
                  <a:lnTo>
                    <a:pt x="3773" y="116"/>
                  </a:lnTo>
                  <a:lnTo>
                    <a:pt x="3769" y="92"/>
                  </a:lnTo>
                  <a:lnTo>
                    <a:pt x="3765" y="72"/>
                  </a:lnTo>
                  <a:lnTo>
                    <a:pt x="3762" y="57"/>
                  </a:lnTo>
                  <a:lnTo>
                    <a:pt x="3758" y="44"/>
                  </a:lnTo>
                  <a:lnTo>
                    <a:pt x="3759" y="47"/>
                  </a:lnTo>
                  <a:lnTo>
                    <a:pt x="3755" y="39"/>
                  </a:lnTo>
                  <a:lnTo>
                    <a:pt x="3762" y="47"/>
                  </a:lnTo>
                  <a:lnTo>
                    <a:pt x="3758" y="44"/>
                  </a:lnTo>
                  <a:lnTo>
                    <a:pt x="3783" y="47"/>
                  </a:lnTo>
                  <a:lnTo>
                    <a:pt x="3779" y="49"/>
                  </a:lnTo>
                  <a:lnTo>
                    <a:pt x="3789" y="40"/>
                  </a:lnTo>
                  <a:lnTo>
                    <a:pt x="3785" y="47"/>
                  </a:lnTo>
                  <a:lnTo>
                    <a:pt x="3787" y="41"/>
                  </a:lnTo>
                  <a:lnTo>
                    <a:pt x="3786" y="45"/>
                  </a:lnTo>
                  <a:lnTo>
                    <a:pt x="3785" y="53"/>
                  </a:lnTo>
                  <a:lnTo>
                    <a:pt x="3783" y="62"/>
                  </a:lnTo>
                  <a:lnTo>
                    <a:pt x="3781" y="73"/>
                  </a:lnTo>
                  <a:lnTo>
                    <a:pt x="3779" y="86"/>
                  </a:lnTo>
                  <a:lnTo>
                    <a:pt x="3777" y="102"/>
                  </a:lnTo>
                  <a:lnTo>
                    <a:pt x="3775" y="119"/>
                  </a:lnTo>
                  <a:lnTo>
                    <a:pt x="3773" y="138"/>
                  </a:lnTo>
                  <a:lnTo>
                    <a:pt x="3771" y="158"/>
                  </a:lnTo>
                  <a:lnTo>
                    <a:pt x="3769" y="180"/>
                  </a:lnTo>
                  <a:lnTo>
                    <a:pt x="3766" y="228"/>
                  </a:lnTo>
                  <a:lnTo>
                    <a:pt x="3762" y="281"/>
                  </a:lnTo>
                  <a:lnTo>
                    <a:pt x="3758" y="339"/>
                  </a:lnTo>
                  <a:lnTo>
                    <a:pt x="3754" y="402"/>
                  </a:lnTo>
                  <a:lnTo>
                    <a:pt x="3750" y="468"/>
                  </a:lnTo>
                  <a:lnTo>
                    <a:pt x="3747" y="537"/>
                  </a:lnTo>
                  <a:lnTo>
                    <a:pt x="3743" y="608"/>
                  </a:lnTo>
                  <a:lnTo>
                    <a:pt x="3739" y="681"/>
                  </a:lnTo>
                  <a:lnTo>
                    <a:pt x="3735" y="756"/>
                  </a:lnTo>
                  <a:lnTo>
                    <a:pt x="3728" y="908"/>
                  </a:lnTo>
                  <a:lnTo>
                    <a:pt x="3720" y="1059"/>
                  </a:lnTo>
                  <a:lnTo>
                    <a:pt x="3716" y="1132"/>
                  </a:lnTo>
                  <a:lnTo>
                    <a:pt x="3712" y="1205"/>
                  </a:lnTo>
                  <a:lnTo>
                    <a:pt x="3709" y="1274"/>
                  </a:lnTo>
                  <a:lnTo>
                    <a:pt x="3705" y="1341"/>
                  </a:lnTo>
                  <a:lnTo>
                    <a:pt x="3701" y="1404"/>
                  </a:lnTo>
                  <a:lnTo>
                    <a:pt x="3697" y="1463"/>
                  </a:lnTo>
                  <a:lnTo>
                    <a:pt x="3693" y="1518"/>
                  </a:lnTo>
                  <a:lnTo>
                    <a:pt x="3689" y="1568"/>
                  </a:lnTo>
                  <a:lnTo>
                    <a:pt x="3687" y="1591"/>
                  </a:lnTo>
                  <a:lnTo>
                    <a:pt x="3686" y="1612"/>
                  </a:lnTo>
                  <a:lnTo>
                    <a:pt x="3684" y="1632"/>
                  </a:lnTo>
                  <a:lnTo>
                    <a:pt x="3682" y="1651"/>
                  </a:lnTo>
                  <a:lnTo>
                    <a:pt x="3680" y="1667"/>
                  </a:lnTo>
                  <a:lnTo>
                    <a:pt x="3678" y="1682"/>
                  </a:lnTo>
                  <a:lnTo>
                    <a:pt x="3676" y="1696"/>
                  </a:lnTo>
                  <a:lnTo>
                    <a:pt x="3673" y="1708"/>
                  </a:lnTo>
                  <a:lnTo>
                    <a:pt x="3671" y="1717"/>
                  </a:lnTo>
                  <a:lnTo>
                    <a:pt x="3669" y="1727"/>
                  </a:lnTo>
                  <a:lnTo>
                    <a:pt x="3667" y="1732"/>
                  </a:lnTo>
                  <a:cubicBezTo>
                    <a:pt x="3665" y="1735"/>
                    <a:pt x="3663" y="1738"/>
                    <a:pt x="3661" y="1740"/>
                  </a:cubicBezTo>
                  <a:lnTo>
                    <a:pt x="3659" y="1742"/>
                  </a:lnTo>
                  <a:cubicBezTo>
                    <a:pt x="3656" y="1746"/>
                    <a:pt x="3652" y="1748"/>
                    <a:pt x="3648" y="1749"/>
                  </a:cubicBezTo>
                  <a:lnTo>
                    <a:pt x="3646" y="1749"/>
                  </a:lnTo>
                  <a:cubicBezTo>
                    <a:pt x="3638" y="1751"/>
                    <a:pt x="3630" y="1749"/>
                    <a:pt x="3624" y="1744"/>
                  </a:cubicBezTo>
                  <a:lnTo>
                    <a:pt x="3622" y="1742"/>
                  </a:lnTo>
                  <a:cubicBezTo>
                    <a:pt x="3620" y="1740"/>
                    <a:pt x="3618" y="1737"/>
                    <a:pt x="3617" y="1734"/>
                  </a:cubicBezTo>
                  <a:lnTo>
                    <a:pt x="3615" y="1730"/>
                  </a:lnTo>
                  <a:cubicBezTo>
                    <a:pt x="3614" y="1729"/>
                    <a:pt x="3613" y="1728"/>
                    <a:pt x="3613" y="1726"/>
                  </a:cubicBezTo>
                  <a:lnTo>
                    <a:pt x="3611" y="1719"/>
                  </a:lnTo>
                  <a:lnTo>
                    <a:pt x="3609" y="1710"/>
                  </a:lnTo>
                  <a:lnTo>
                    <a:pt x="3607" y="1699"/>
                  </a:lnTo>
                  <a:lnTo>
                    <a:pt x="3605" y="1686"/>
                  </a:lnTo>
                  <a:lnTo>
                    <a:pt x="3603" y="1672"/>
                  </a:lnTo>
                  <a:lnTo>
                    <a:pt x="3601" y="1655"/>
                  </a:lnTo>
                  <a:lnTo>
                    <a:pt x="3599" y="1637"/>
                  </a:lnTo>
                  <a:lnTo>
                    <a:pt x="3597" y="1618"/>
                  </a:lnTo>
                  <a:lnTo>
                    <a:pt x="3595" y="1597"/>
                  </a:lnTo>
                  <a:lnTo>
                    <a:pt x="3591" y="1550"/>
                  </a:lnTo>
                  <a:lnTo>
                    <a:pt x="3587" y="1499"/>
                  </a:lnTo>
                  <a:lnTo>
                    <a:pt x="3583" y="1442"/>
                  </a:lnTo>
                  <a:lnTo>
                    <a:pt x="3579" y="1382"/>
                  </a:lnTo>
                  <a:lnTo>
                    <a:pt x="3575" y="1318"/>
                  </a:lnTo>
                  <a:lnTo>
                    <a:pt x="3571" y="1251"/>
                  </a:lnTo>
                  <a:lnTo>
                    <a:pt x="3567" y="1182"/>
                  </a:lnTo>
                  <a:lnTo>
                    <a:pt x="3563" y="1111"/>
                  </a:lnTo>
                  <a:lnTo>
                    <a:pt x="3555" y="967"/>
                  </a:lnTo>
                  <a:lnTo>
                    <a:pt x="3547" y="824"/>
                  </a:lnTo>
                  <a:lnTo>
                    <a:pt x="3543" y="754"/>
                  </a:lnTo>
                  <a:lnTo>
                    <a:pt x="3539" y="686"/>
                  </a:lnTo>
                  <a:lnTo>
                    <a:pt x="3535" y="621"/>
                  </a:lnTo>
                  <a:lnTo>
                    <a:pt x="3531" y="559"/>
                  </a:lnTo>
                  <a:lnTo>
                    <a:pt x="3527" y="500"/>
                  </a:lnTo>
                  <a:lnTo>
                    <a:pt x="3523" y="447"/>
                  </a:lnTo>
                  <a:lnTo>
                    <a:pt x="3519" y="398"/>
                  </a:lnTo>
                  <a:lnTo>
                    <a:pt x="3517" y="376"/>
                  </a:lnTo>
                  <a:lnTo>
                    <a:pt x="3515" y="355"/>
                  </a:lnTo>
                  <a:lnTo>
                    <a:pt x="3513" y="336"/>
                  </a:lnTo>
                  <a:lnTo>
                    <a:pt x="3511" y="318"/>
                  </a:lnTo>
                  <a:lnTo>
                    <a:pt x="3509" y="303"/>
                  </a:lnTo>
                  <a:lnTo>
                    <a:pt x="3507" y="289"/>
                  </a:lnTo>
                  <a:lnTo>
                    <a:pt x="3505" y="277"/>
                  </a:lnTo>
                  <a:lnTo>
                    <a:pt x="3503" y="268"/>
                  </a:lnTo>
                  <a:lnTo>
                    <a:pt x="3502" y="262"/>
                  </a:lnTo>
                  <a:lnTo>
                    <a:pt x="3501" y="258"/>
                  </a:lnTo>
                  <a:lnTo>
                    <a:pt x="3499" y="254"/>
                  </a:lnTo>
                  <a:lnTo>
                    <a:pt x="3504" y="261"/>
                  </a:lnTo>
                  <a:lnTo>
                    <a:pt x="3502" y="259"/>
                  </a:lnTo>
                  <a:lnTo>
                    <a:pt x="3525" y="265"/>
                  </a:lnTo>
                  <a:lnTo>
                    <a:pt x="3523" y="266"/>
                  </a:lnTo>
                  <a:lnTo>
                    <a:pt x="3535" y="259"/>
                  </a:lnTo>
                  <a:lnTo>
                    <a:pt x="3532" y="261"/>
                  </a:lnTo>
                  <a:lnTo>
                    <a:pt x="3537" y="254"/>
                  </a:lnTo>
                  <a:lnTo>
                    <a:pt x="3536" y="256"/>
                  </a:lnTo>
                  <a:lnTo>
                    <a:pt x="3534" y="263"/>
                  </a:lnTo>
                  <a:lnTo>
                    <a:pt x="3532" y="271"/>
                  </a:lnTo>
                  <a:lnTo>
                    <a:pt x="3530" y="283"/>
                  </a:lnTo>
                  <a:lnTo>
                    <a:pt x="3529" y="296"/>
                  </a:lnTo>
                  <a:lnTo>
                    <a:pt x="3527" y="311"/>
                  </a:lnTo>
                  <a:lnTo>
                    <a:pt x="3525" y="329"/>
                  </a:lnTo>
                  <a:lnTo>
                    <a:pt x="3523" y="347"/>
                  </a:lnTo>
                  <a:lnTo>
                    <a:pt x="3521" y="369"/>
                  </a:lnTo>
                  <a:lnTo>
                    <a:pt x="3519" y="391"/>
                  </a:lnTo>
                  <a:lnTo>
                    <a:pt x="3517" y="415"/>
                  </a:lnTo>
                  <a:lnTo>
                    <a:pt x="3515" y="441"/>
                  </a:lnTo>
                  <a:lnTo>
                    <a:pt x="3512" y="497"/>
                  </a:lnTo>
                  <a:lnTo>
                    <a:pt x="3508" y="558"/>
                  </a:lnTo>
                  <a:lnTo>
                    <a:pt x="3504" y="624"/>
                  </a:lnTo>
                  <a:lnTo>
                    <a:pt x="3500" y="695"/>
                  </a:lnTo>
                  <a:lnTo>
                    <a:pt x="3496" y="769"/>
                  </a:lnTo>
                  <a:lnTo>
                    <a:pt x="3492" y="847"/>
                  </a:lnTo>
                  <a:lnTo>
                    <a:pt x="3489" y="927"/>
                  </a:lnTo>
                  <a:lnTo>
                    <a:pt x="3485" y="1009"/>
                  </a:lnTo>
                  <a:lnTo>
                    <a:pt x="3481" y="1094"/>
                  </a:lnTo>
                  <a:lnTo>
                    <a:pt x="3477" y="1179"/>
                  </a:lnTo>
                  <a:lnTo>
                    <a:pt x="3470" y="1350"/>
                  </a:lnTo>
                  <a:lnTo>
                    <a:pt x="3466" y="1435"/>
                  </a:lnTo>
                  <a:lnTo>
                    <a:pt x="3462" y="1520"/>
                  </a:lnTo>
                  <a:lnTo>
                    <a:pt x="3458" y="1602"/>
                  </a:lnTo>
                  <a:lnTo>
                    <a:pt x="3454" y="1683"/>
                  </a:lnTo>
                  <a:lnTo>
                    <a:pt x="3451" y="1761"/>
                  </a:lnTo>
                  <a:lnTo>
                    <a:pt x="3447" y="1836"/>
                  </a:lnTo>
                  <a:lnTo>
                    <a:pt x="3443" y="1907"/>
                  </a:lnTo>
                  <a:lnTo>
                    <a:pt x="3439" y="1974"/>
                  </a:lnTo>
                  <a:lnTo>
                    <a:pt x="3435" y="2036"/>
                  </a:lnTo>
                  <a:lnTo>
                    <a:pt x="3431" y="2093"/>
                  </a:lnTo>
                  <a:lnTo>
                    <a:pt x="3429" y="2119"/>
                  </a:lnTo>
                  <a:lnTo>
                    <a:pt x="3428" y="2144"/>
                  </a:lnTo>
                  <a:lnTo>
                    <a:pt x="3426" y="2168"/>
                  </a:lnTo>
                  <a:lnTo>
                    <a:pt x="3424" y="2189"/>
                  </a:lnTo>
                  <a:lnTo>
                    <a:pt x="3422" y="2209"/>
                  </a:lnTo>
                  <a:lnTo>
                    <a:pt x="3420" y="2228"/>
                  </a:lnTo>
                  <a:lnTo>
                    <a:pt x="3418" y="2244"/>
                  </a:lnTo>
                  <a:lnTo>
                    <a:pt x="3416" y="2259"/>
                  </a:lnTo>
                  <a:lnTo>
                    <a:pt x="3412" y="2275"/>
                  </a:lnTo>
                  <a:lnTo>
                    <a:pt x="3410" y="2284"/>
                  </a:lnTo>
                  <a:cubicBezTo>
                    <a:pt x="3409" y="2287"/>
                    <a:pt x="3408" y="2289"/>
                    <a:pt x="3407" y="2291"/>
                  </a:cubicBezTo>
                  <a:lnTo>
                    <a:pt x="3404" y="2296"/>
                  </a:lnTo>
                  <a:cubicBezTo>
                    <a:pt x="3401" y="2300"/>
                    <a:pt x="3396" y="2304"/>
                    <a:pt x="3391" y="2305"/>
                  </a:cubicBezTo>
                  <a:lnTo>
                    <a:pt x="3387" y="2306"/>
                  </a:lnTo>
                  <a:cubicBezTo>
                    <a:pt x="3380" y="2309"/>
                    <a:pt x="3372" y="2307"/>
                    <a:pt x="3365" y="2302"/>
                  </a:cubicBezTo>
                  <a:lnTo>
                    <a:pt x="3362" y="2300"/>
                  </a:lnTo>
                  <a:cubicBezTo>
                    <a:pt x="3360" y="2298"/>
                    <a:pt x="3358" y="2296"/>
                    <a:pt x="3357" y="2294"/>
                  </a:cubicBezTo>
                  <a:lnTo>
                    <a:pt x="3353" y="2288"/>
                  </a:lnTo>
                  <a:cubicBezTo>
                    <a:pt x="3352" y="2287"/>
                    <a:pt x="3352" y="2286"/>
                    <a:pt x="3351" y="2285"/>
                  </a:cubicBezTo>
                  <a:lnTo>
                    <a:pt x="3346" y="2274"/>
                  </a:lnTo>
                  <a:lnTo>
                    <a:pt x="3342" y="2261"/>
                  </a:lnTo>
                  <a:lnTo>
                    <a:pt x="3338" y="2247"/>
                  </a:lnTo>
                  <a:lnTo>
                    <a:pt x="3333" y="2230"/>
                  </a:lnTo>
                  <a:lnTo>
                    <a:pt x="3328" y="2212"/>
                  </a:lnTo>
                  <a:lnTo>
                    <a:pt x="3324" y="2192"/>
                  </a:lnTo>
                  <a:lnTo>
                    <a:pt x="3314" y="2150"/>
                  </a:lnTo>
                  <a:lnTo>
                    <a:pt x="3304" y="2105"/>
                  </a:lnTo>
                  <a:lnTo>
                    <a:pt x="3295" y="2061"/>
                  </a:lnTo>
                  <a:lnTo>
                    <a:pt x="3286" y="2018"/>
                  </a:lnTo>
                  <a:lnTo>
                    <a:pt x="3281" y="1999"/>
                  </a:lnTo>
                  <a:lnTo>
                    <a:pt x="3277" y="1982"/>
                  </a:lnTo>
                  <a:lnTo>
                    <a:pt x="3272" y="1965"/>
                  </a:lnTo>
                  <a:lnTo>
                    <a:pt x="3268" y="1952"/>
                  </a:lnTo>
                  <a:lnTo>
                    <a:pt x="3265" y="1941"/>
                  </a:lnTo>
                  <a:lnTo>
                    <a:pt x="3262" y="1934"/>
                  </a:lnTo>
                  <a:lnTo>
                    <a:pt x="3258" y="1927"/>
                  </a:lnTo>
                  <a:lnTo>
                    <a:pt x="3263" y="1934"/>
                  </a:lnTo>
                  <a:lnTo>
                    <a:pt x="3260" y="1930"/>
                  </a:lnTo>
                  <a:lnTo>
                    <a:pt x="3278" y="1937"/>
                  </a:lnTo>
                  <a:lnTo>
                    <a:pt x="3275" y="1937"/>
                  </a:lnTo>
                  <a:lnTo>
                    <a:pt x="3292" y="1927"/>
                  </a:lnTo>
                  <a:lnTo>
                    <a:pt x="3289" y="1931"/>
                  </a:lnTo>
                  <a:lnTo>
                    <a:pt x="3293" y="1925"/>
                  </a:lnTo>
                  <a:lnTo>
                    <a:pt x="3291" y="1930"/>
                  </a:lnTo>
                  <a:lnTo>
                    <a:pt x="3288" y="1941"/>
                  </a:lnTo>
                  <a:lnTo>
                    <a:pt x="3285" y="1967"/>
                  </a:lnTo>
                  <a:lnTo>
                    <a:pt x="3281" y="1996"/>
                  </a:lnTo>
                  <a:lnTo>
                    <a:pt x="3277" y="2028"/>
                  </a:lnTo>
                  <a:lnTo>
                    <a:pt x="3274" y="2062"/>
                  </a:lnTo>
                  <a:lnTo>
                    <a:pt x="3270" y="2100"/>
                  </a:lnTo>
                  <a:lnTo>
                    <a:pt x="3267" y="2140"/>
                  </a:lnTo>
                  <a:lnTo>
                    <a:pt x="3263" y="2182"/>
                  </a:lnTo>
                  <a:lnTo>
                    <a:pt x="3259" y="2227"/>
                  </a:lnTo>
                  <a:lnTo>
                    <a:pt x="3256" y="2274"/>
                  </a:lnTo>
                  <a:lnTo>
                    <a:pt x="3252" y="2324"/>
                  </a:lnTo>
                  <a:lnTo>
                    <a:pt x="3249" y="2376"/>
                  </a:lnTo>
                  <a:lnTo>
                    <a:pt x="3245" y="2430"/>
                  </a:lnTo>
                  <a:lnTo>
                    <a:pt x="3242" y="2486"/>
                  </a:lnTo>
                  <a:lnTo>
                    <a:pt x="3238" y="2544"/>
                  </a:lnTo>
                  <a:lnTo>
                    <a:pt x="3235" y="2604"/>
                  </a:lnTo>
                  <a:lnTo>
                    <a:pt x="3231" y="2666"/>
                  </a:lnTo>
                  <a:lnTo>
                    <a:pt x="3228" y="2730"/>
                  </a:lnTo>
                  <a:lnTo>
                    <a:pt x="3224" y="2795"/>
                  </a:lnTo>
                  <a:lnTo>
                    <a:pt x="3221" y="2862"/>
                  </a:lnTo>
                  <a:lnTo>
                    <a:pt x="3217" y="2930"/>
                  </a:lnTo>
                  <a:lnTo>
                    <a:pt x="3210" y="3071"/>
                  </a:lnTo>
                  <a:lnTo>
                    <a:pt x="3203" y="3218"/>
                  </a:lnTo>
                  <a:lnTo>
                    <a:pt x="3196" y="3369"/>
                  </a:lnTo>
                  <a:lnTo>
                    <a:pt x="3189" y="3524"/>
                  </a:lnTo>
                  <a:lnTo>
                    <a:pt x="3181" y="3682"/>
                  </a:lnTo>
                  <a:lnTo>
                    <a:pt x="3174" y="3842"/>
                  </a:lnTo>
                  <a:lnTo>
                    <a:pt x="3170" y="3926"/>
                  </a:lnTo>
                  <a:lnTo>
                    <a:pt x="3166" y="4013"/>
                  </a:lnTo>
                  <a:lnTo>
                    <a:pt x="3162" y="4105"/>
                  </a:lnTo>
                  <a:lnTo>
                    <a:pt x="3159" y="4200"/>
                  </a:lnTo>
                  <a:lnTo>
                    <a:pt x="3155" y="4299"/>
                  </a:lnTo>
                  <a:lnTo>
                    <a:pt x="3151" y="4400"/>
                  </a:lnTo>
                  <a:lnTo>
                    <a:pt x="3147" y="4505"/>
                  </a:lnTo>
                  <a:lnTo>
                    <a:pt x="3143" y="4612"/>
                  </a:lnTo>
                  <a:lnTo>
                    <a:pt x="3139" y="4721"/>
                  </a:lnTo>
                  <a:lnTo>
                    <a:pt x="3135" y="4833"/>
                  </a:lnTo>
                  <a:lnTo>
                    <a:pt x="3131" y="4945"/>
                  </a:lnTo>
                  <a:lnTo>
                    <a:pt x="3127" y="5059"/>
                  </a:lnTo>
                  <a:lnTo>
                    <a:pt x="3119" y="5290"/>
                  </a:lnTo>
                  <a:lnTo>
                    <a:pt x="3111" y="5521"/>
                  </a:lnTo>
                  <a:lnTo>
                    <a:pt x="3103" y="5751"/>
                  </a:lnTo>
                  <a:lnTo>
                    <a:pt x="3099" y="5865"/>
                  </a:lnTo>
                  <a:lnTo>
                    <a:pt x="3095" y="5978"/>
                  </a:lnTo>
                  <a:lnTo>
                    <a:pt x="3091" y="6089"/>
                  </a:lnTo>
                  <a:lnTo>
                    <a:pt x="3087" y="6198"/>
                  </a:lnTo>
                  <a:lnTo>
                    <a:pt x="3083" y="6306"/>
                  </a:lnTo>
                  <a:lnTo>
                    <a:pt x="3079" y="6410"/>
                  </a:lnTo>
                  <a:lnTo>
                    <a:pt x="3075" y="6512"/>
                  </a:lnTo>
                  <a:lnTo>
                    <a:pt x="3071" y="6611"/>
                  </a:lnTo>
                  <a:lnTo>
                    <a:pt x="3067" y="6706"/>
                  </a:lnTo>
                  <a:lnTo>
                    <a:pt x="3063" y="6798"/>
                  </a:lnTo>
                  <a:lnTo>
                    <a:pt x="3059" y="6885"/>
                  </a:lnTo>
                  <a:lnTo>
                    <a:pt x="3055" y="6969"/>
                  </a:lnTo>
                  <a:lnTo>
                    <a:pt x="3051" y="7048"/>
                  </a:lnTo>
                  <a:lnTo>
                    <a:pt x="3047" y="7121"/>
                  </a:lnTo>
                  <a:lnTo>
                    <a:pt x="3040" y="7238"/>
                  </a:lnTo>
                  <a:lnTo>
                    <a:pt x="3032" y="7351"/>
                  </a:lnTo>
                  <a:lnTo>
                    <a:pt x="3025" y="7459"/>
                  </a:lnTo>
                  <a:lnTo>
                    <a:pt x="3017" y="7562"/>
                  </a:lnTo>
                  <a:lnTo>
                    <a:pt x="3008" y="7660"/>
                  </a:lnTo>
                  <a:lnTo>
                    <a:pt x="3000" y="7753"/>
                  </a:lnTo>
                  <a:lnTo>
                    <a:pt x="2992" y="7841"/>
                  </a:lnTo>
                  <a:lnTo>
                    <a:pt x="2983" y="7924"/>
                  </a:lnTo>
                  <a:lnTo>
                    <a:pt x="2974" y="8001"/>
                  </a:lnTo>
                  <a:lnTo>
                    <a:pt x="2966" y="8074"/>
                  </a:lnTo>
                  <a:lnTo>
                    <a:pt x="2957" y="8141"/>
                  </a:lnTo>
                  <a:lnTo>
                    <a:pt x="2949" y="8202"/>
                  </a:lnTo>
                  <a:lnTo>
                    <a:pt x="2941" y="8259"/>
                  </a:lnTo>
                  <a:lnTo>
                    <a:pt x="2933" y="8309"/>
                  </a:lnTo>
                  <a:lnTo>
                    <a:pt x="2926" y="8354"/>
                  </a:lnTo>
                  <a:lnTo>
                    <a:pt x="2919" y="8395"/>
                  </a:lnTo>
                  <a:lnTo>
                    <a:pt x="2915" y="8412"/>
                  </a:lnTo>
                  <a:lnTo>
                    <a:pt x="2909" y="8426"/>
                  </a:lnTo>
                  <a:cubicBezTo>
                    <a:pt x="2909" y="8427"/>
                    <a:pt x="2908" y="8428"/>
                    <a:pt x="2908" y="8429"/>
                  </a:cubicBezTo>
                  <a:lnTo>
                    <a:pt x="2893" y="8453"/>
                  </a:lnTo>
                  <a:cubicBezTo>
                    <a:pt x="2892" y="8455"/>
                    <a:pt x="2891" y="8456"/>
                    <a:pt x="2890" y="8457"/>
                  </a:cubicBezTo>
                  <a:lnTo>
                    <a:pt x="2872" y="8477"/>
                  </a:lnTo>
                  <a:cubicBezTo>
                    <a:pt x="2871" y="8478"/>
                    <a:pt x="2870" y="8479"/>
                    <a:pt x="2869" y="8480"/>
                  </a:cubicBezTo>
                  <a:lnTo>
                    <a:pt x="2849" y="8495"/>
                  </a:lnTo>
                  <a:cubicBezTo>
                    <a:pt x="2848" y="8496"/>
                    <a:pt x="2847" y="8497"/>
                    <a:pt x="2846" y="8497"/>
                  </a:cubicBezTo>
                  <a:lnTo>
                    <a:pt x="2826" y="8509"/>
                  </a:lnTo>
                  <a:cubicBezTo>
                    <a:pt x="2825" y="8509"/>
                    <a:pt x="2824" y="8510"/>
                    <a:pt x="2823" y="8510"/>
                  </a:cubicBezTo>
                  <a:lnTo>
                    <a:pt x="2804" y="8517"/>
                  </a:lnTo>
                  <a:cubicBezTo>
                    <a:pt x="2803" y="8517"/>
                    <a:pt x="2801" y="8518"/>
                    <a:pt x="2800" y="8518"/>
                  </a:cubicBezTo>
                  <a:lnTo>
                    <a:pt x="2786" y="8521"/>
                  </a:lnTo>
                  <a:cubicBezTo>
                    <a:pt x="2783" y="8521"/>
                    <a:pt x="2781" y="8521"/>
                    <a:pt x="2779" y="8521"/>
                  </a:cubicBezTo>
                  <a:lnTo>
                    <a:pt x="2774" y="8520"/>
                  </a:lnTo>
                  <a:cubicBezTo>
                    <a:pt x="2771" y="8520"/>
                    <a:pt x="2769" y="8519"/>
                    <a:pt x="2766" y="8518"/>
                  </a:cubicBezTo>
                  <a:lnTo>
                    <a:pt x="2762" y="8516"/>
                  </a:lnTo>
                  <a:cubicBezTo>
                    <a:pt x="2760" y="8515"/>
                    <a:pt x="2757" y="8513"/>
                    <a:pt x="2755" y="8511"/>
                  </a:cubicBezTo>
                  <a:lnTo>
                    <a:pt x="2751" y="8507"/>
                  </a:lnTo>
                  <a:cubicBezTo>
                    <a:pt x="2750" y="8506"/>
                    <a:pt x="2749" y="8505"/>
                    <a:pt x="2748" y="8503"/>
                  </a:cubicBezTo>
                  <a:lnTo>
                    <a:pt x="2743" y="8495"/>
                  </a:lnTo>
                  <a:lnTo>
                    <a:pt x="2739" y="8486"/>
                  </a:lnTo>
                  <a:lnTo>
                    <a:pt x="2734" y="8475"/>
                  </a:lnTo>
                  <a:lnTo>
                    <a:pt x="2726" y="8452"/>
                  </a:lnTo>
                  <a:lnTo>
                    <a:pt x="2718" y="8424"/>
                  </a:lnTo>
                  <a:lnTo>
                    <a:pt x="2710" y="8393"/>
                  </a:lnTo>
                  <a:lnTo>
                    <a:pt x="2702" y="8361"/>
                  </a:lnTo>
                  <a:lnTo>
                    <a:pt x="2686" y="8296"/>
                  </a:lnTo>
                  <a:lnTo>
                    <a:pt x="2678" y="8265"/>
                  </a:lnTo>
                  <a:lnTo>
                    <a:pt x="2670" y="8237"/>
                  </a:lnTo>
                  <a:lnTo>
                    <a:pt x="2662" y="8213"/>
                  </a:lnTo>
                  <a:lnTo>
                    <a:pt x="2659" y="8204"/>
                  </a:lnTo>
                  <a:lnTo>
                    <a:pt x="2655" y="8195"/>
                  </a:lnTo>
                  <a:lnTo>
                    <a:pt x="2651" y="8187"/>
                  </a:lnTo>
                  <a:lnTo>
                    <a:pt x="2653" y="8190"/>
                  </a:lnTo>
                  <a:lnTo>
                    <a:pt x="2649" y="8184"/>
                  </a:lnTo>
                  <a:lnTo>
                    <a:pt x="2652" y="8187"/>
                  </a:lnTo>
                  <a:lnTo>
                    <a:pt x="2648" y="8183"/>
                  </a:lnTo>
                  <a:lnTo>
                    <a:pt x="2652" y="8187"/>
                  </a:lnTo>
                  <a:lnTo>
                    <a:pt x="2648" y="8185"/>
                  </a:lnTo>
                  <a:lnTo>
                    <a:pt x="2660" y="8188"/>
                  </a:lnTo>
                  <a:lnTo>
                    <a:pt x="2656" y="8188"/>
                  </a:lnTo>
                  <a:lnTo>
                    <a:pt x="2669" y="8185"/>
                  </a:lnTo>
                  <a:lnTo>
                    <a:pt x="2665" y="8187"/>
                  </a:lnTo>
                  <a:lnTo>
                    <a:pt x="2671" y="8182"/>
                  </a:lnTo>
                  <a:lnTo>
                    <a:pt x="2667" y="8186"/>
                  </a:lnTo>
                  <a:lnTo>
                    <a:pt x="2670" y="8182"/>
                  </a:lnTo>
                  <a:lnTo>
                    <a:pt x="2668" y="8187"/>
                  </a:lnTo>
                  <a:lnTo>
                    <a:pt x="2664" y="8194"/>
                  </a:lnTo>
                  <a:lnTo>
                    <a:pt x="2661" y="8206"/>
                  </a:lnTo>
                  <a:lnTo>
                    <a:pt x="2657" y="8220"/>
                  </a:lnTo>
                  <a:lnTo>
                    <a:pt x="2653" y="8236"/>
                  </a:lnTo>
                  <a:lnTo>
                    <a:pt x="2650" y="8256"/>
                  </a:lnTo>
                  <a:lnTo>
                    <a:pt x="2646" y="8277"/>
                  </a:lnTo>
                  <a:lnTo>
                    <a:pt x="2642" y="8300"/>
                  </a:lnTo>
                  <a:lnTo>
                    <a:pt x="2638" y="8325"/>
                  </a:lnTo>
                  <a:lnTo>
                    <a:pt x="2634" y="8352"/>
                  </a:lnTo>
                  <a:lnTo>
                    <a:pt x="2631" y="8380"/>
                  </a:lnTo>
                  <a:lnTo>
                    <a:pt x="2623" y="8440"/>
                  </a:lnTo>
                  <a:lnTo>
                    <a:pt x="2615" y="8504"/>
                  </a:lnTo>
                  <a:lnTo>
                    <a:pt x="2608" y="8570"/>
                  </a:lnTo>
                  <a:lnTo>
                    <a:pt x="2600" y="8637"/>
                  </a:lnTo>
                  <a:lnTo>
                    <a:pt x="2593" y="8704"/>
                  </a:lnTo>
                  <a:lnTo>
                    <a:pt x="2585" y="8770"/>
                  </a:lnTo>
                  <a:lnTo>
                    <a:pt x="2577" y="8832"/>
                  </a:lnTo>
                  <a:lnTo>
                    <a:pt x="2569" y="8891"/>
                  </a:lnTo>
                  <a:lnTo>
                    <a:pt x="2565" y="8918"/>
                  </a:lnTo>
                  <a:lnTo>
                    <a:pt x="2562" y="8944"/>
                  </a:lnTo>
                  <a:lnTo>
                    <a:pt x="2558" y="8968"/>
                  </a:lnTo>
                  <a:lnTo>
                    <a:pt x="2554" y="8990"/>
                  </a:lnTo>
                  <a:lnTo>
                    <a:pt x="2550" y="9011"/>
                  </a:lnTo>
                  <a:lnTo>
                    <a:pt x="2546" y="9030"/>
                  </a:lnTo>
                  <a:lnTo>
                    <a:pt x="2532" y="9076"/>
                  </a:lnTo>
                  <a:lnTo>
                    <a:pt x="2516" y="9119"/>
                  </a:lnTo>
                  <a:lnTo>
                    <a:pt x="2498" y="9157"/>
                  </a:lnTo>
                  <a:lnTo>
                    <a:pt x="2489" y="9176"/>
                  </a:lnTo>
                  <a:lnTo>
                    <a:pt x="2479" y="9192"/>
                  </a:lnTo>
                  <a:lnTo>
                    <a:pt x="2469" y="9207"/>
                  </a:lnTo>
                  <a:lnTo>
                    <a:pt x="2459" y="9221"/>
                  </a:lnTo>
                  <a:lnTo>
                    <a:pt x="2449" y="9232"/>
                  </a:lnTo>
                  <a:lnTo>
                    <a:pt x="2438" y="9243"/>
                  </a:lnTo>
                  <a:lnTo>
                    <a:pt x="2430" y="9249"/>
                  </a:lnTo>
                  <a:cubicBezTo>
                    <a:pt x="2429" y="9250"/>
                    <a:pt x="2428" y="9251"/>
                    <a:pt x="2427" y="9251"/>
                  </a:cubicBezTo>
                  <a:lnTo>
                    <a:pt x="2419" y="9255"/>
                  </a:lnTo>
                  <a:cubicBezTo>
                    <a:pt x="2417" y="9256"/>
                    <a:pt x="2416" y="9257"/>
                    <a:pt x="2414" y="9257"/>
                  </a:cubicBezTo>
                  <a:lnTo>
                    <a:pt x="2407" y="9259"/>
                  </a:lnTo>
                  <a:cubicBezTo>
                    <a:pt x="2404" y="9260"/>
                    <a:pt x="2400" y="9260"/>
                    <a:pt x="2397" y="9260"/>
                  </a:cubicBezTo>
                  <a:lnTo>
                    <a:pt x="2391" y="9259"/>
                  </a:lnTo>
                  <a:cubicBezTo>
                    <a:pt x="2387" y="9258"/>
                    <a:pt x="2384" y="9256"/>
                    <a:pt x="2381" y="9254"/>
                  </a:cubicBezTo>
                  <a:lnTo>
                    <a:pt x="2377" y="9251"/>
                  </a:lnTo>
                  <a:cubicBezTo>
                    <a:pt x="2375" y="9250"/>
                    <a:pt x="2374" y="9249"/>
                    <a:pt x="2372" y="9247"/>
                  </a:cubicBezTo>
                  <a:lnTo>
                    <a:pt x="2368" y="9242"/>
                  </a:lnTo>
                  <a:cubicBezTo>
                    <a:pt x="2368" y="9241"/>
                    <a:pt x="2367" y="9240"/>
                    <a:pt x="2366" y="9239"/>
                  </a:cubicBezTo>
                  <a:lnTo>
                    <a:pt x="2361" y="9230"/>
                  </a:lnTo>
                  <a:lnTo>
                    <a:pt x="2357" y="9220"/>
                  </a:lnTo>
                  <a:lnTo>
                    <a:pt x="2352" y="9208"/>
                  </a:lnTo>
                  <a:lnTo>
                    <a:pt x="2348" y="9195"/>
                  </a:lnTo>
                  <a:lnTo>
                    <a:pt x="2340" y="9166"/>
                  </a:lnTo>
                  <a:lnTo>
                    <a:pt x="2332" y="9134"/>
                  </a:lnTo>
                  <a:lnTo>
                    <a:pt x="2324" y="9099"/>
                  </a:lnTo>
                  <a:lnTo>
                    <a:pt x="2316" y="9064"/>
                  </a:lnTo>
                  <a:lnTo>
                    <a:pt x="2308" y="9029"/>
                  </a:lnTo>
                  <a:lnTo>
                    <a:pt x="2300" y="8996"/>
                  </a:lnTo>
                  <a:lnTo>
                    <a:pt x="2293" y="8966"/>
                  </a:lnTo>
                  <a:lnTo>
                    <a:pt x="2285" y="8941"/>
                  </a:lnTo>
                  <a:lnTo>
                    <a:pt x="2281" y="8931"/>
                  </a:lnTo>
                  <a:lnTo>
                    <a:pt x="2278" y="8924"/>
                  </a:lnTo>
                  <a:lnTo>
                    <a:pt x="2276" y="8919"/>
                  </a:lnTo>
                  <a:lnTo>
                    <a:pt x="2272" y="8914"/>
                  </a:lnTo>
                  <a:lnTo>
                    <a:pt x="2275" y="8917"/>
                  </a:lnTo>
                  <a:lnTo>
                    <a:pt x="2271" y="8914"/>
                  </a:lnTo>
                  <a:lnTo>
                    <a:pt x="2282" y="8920"/>
                  </a:lnTo>
                  <a:lnTo>
                    <a:pt x="2278" y="8919"/>
                  </a:lnTo>
                  <a:lnTo>
                    <a:pt x="2292" y="8918"/>
                  </a:lnTo>
                  <a:lnTo>
                    <a:pt x="2288" y="8919"/>
                  </a:lnTo>
                  <a:lnTo>
                    <a:pt x="2297" y="8914"/>
                  </a:lnTo>
                  <a:lnTo>
                    <a:pt x="2293" y="8918"/>
                  </a:lnTo>
                  <a:lnTo>
                    <a:pt x="2297" y="8912"/>
                  </a:lnTo>
                  <a:lnTo>
                    <a:pt x="2294" y="8917"/>
                  </a:lnTo>
                  <a:lnTo>
                    <a:pt x="2291" y="8925"/>
                  </a:lnTo>
                  <a:lnTo>
                    <a:pt x="2287" y="8936"/>
                  </a:lnTo>
                  <a:lnTo>
                    <a:pt x="2284" y="8953"/>
                  </a:lnTo>
                  <a:lnTo>
                    <a:pt x="2280" y="8972"/>
                  </a:lnTo>
                  <a:lnTo>
                    <a:pt x="2276" y="8995"/>
                  </a:lnTo>
                  <a:lnTo>
                    <a:pt x="2272" y="9020"/>
                  </a:lnTo>
                  <a:lnTo>
                    <a:pt x="2269" y="9049"/>
                  </a:lnTo>
                  <a:lnTo>
                    <a:pt x="2265" y="9080"/>
                  </a:lnTo>
                  <a:lnTo>
                    <a:pt x="2261" y="9113"/>
                  </a:lnTo>
                  <a:lnTo>
                    <a:pt x="2257" y="9148"/>
                  </a:lnTo>
                  <a:lnTo>
                    <a:pt x="2253" y="9185"/>
                  </a:lnTo>
                  <a:lnTo>
                    <a:pt x="2246" y="9262"/>
                  </a:lnTo>
                  <a:lnTo>
                    <a:pt x="2238" y="9344"/>
                  </a:lnTo>
                  <a:lnTo>
                    <a:pt x="2230" y="9429"/>
                  </a:lnTo>
                  <a:lnTo>
                    <a:pt x="2223" y="9514"/>
                  </a:lnTo>
                  <a:lnTo>
                    <a:pt x="2215" y="9598"/>
                  </a:lnTo>
                  <a:lnTo>
                    <a:pt x="2207" y="9679"/>
                  </a:lnTo>
                  <a:lnTo>
                    <a:pt x="2204" y="9718"/>
                  </a:lnTo>
                  <a:lnTo>
                    <a:pt x="2200" y="9756"/>
                  </a:lnTo>
                  <a:lnTo>
                    <a:pt x="2196" y="9791"/>
                  </a:lnTo>
                  <a:lnTo>
                    <a:pt x="2192" y="9826"/>
                  </a:lnTo>
                  <a:lnTo>
                    <a:pt x="2188" y="9858"/>
                  </a:lnTo>
                  <a:lnTo>
                    <a:pt x="2184" y="9888"/>
                  </a:lnTo>
                  <a:lnTo>
                    <a:pt x="2180" y="9915"/>
                  </a:lnTo>
                  <a:lnTo>
                    <a:pt x="2176" y="9940"/>
                  </a:lnTo>
                  <a:lnTo>
                    <a:pt x="2172" y="9962"/>
                  </a:lnTo>
                  <a:lnTo>
                    <a:pt x="2168" y="9983"/>
                  </a:lnTo>
                  <a:lnTo>
                    <a:pt x="2164" y="9994"/>
                  </a:lnTo>
                  <a:cubicBezTo>
                    <a:pt x="2163" y="9995"/>
                    <a:pt x="2162" y="9997"/>
                    <a:pt x="2161" y="9999"/>
                  </a:cubicBezTo>
                  <a:lnTo>
                    <a:pt x="2156" y="10007"/>
                  </a:lnTo>
                  <a:cubicBezTo>
                    <a:pt x="2155" y="10009"/>
                    <a:pt x="2154" y="10010"/>
                    <a:pt x="2152" y="10012"/>
                  </a:cubicBezTo>
                  <a:lnTo>
                    <a:pt x="2145" y="10018"/>
                  </a:lnTo>
                  <a:cubicBezTo>
                    <a:pt x="2144" y="10019"/>
                    <a:pt x="2142" y="10020"/>
                    <a:pt x="2141" y="10021"/>
                  </a:cubicBezTo>
                  <a:lnTo>
                    <a:pt x="2133" y="10026"/>
                  </a:lnTo>
                  <a:cubicBezTo>
                    <a:pt x="2131" y="10027"/>
                    <a:pt x="2130" y="10027"/>
                    <a:pt x="2128" y="10028"/>
                  </a:cubicBezTo>
                  <a:lnTo>
                    <a:pt x="2119" y="10031"/>
                  </a:lnTo>
                  <a:cubicBezTo>
                    <a:pt x="2118" y="10031"/>
                    <a:pt x="2116" y="10031"/>
                    <a:pt x="2115" y="10032"/>
                  </a:cubicBezTo>
                  <a:lnTo>
                    <a:pt x="2105" y="10033"/>
                  </a:lnTo>
                  <a:cubicBezTo>
                    <a:pt x="2104" y="10033"/>
                    <a:pt x="2102" y="10033"/>
                    <a:pt x="2101" y="10033"/>
                  </a:cubicBezTo>
                  <a:lnTo>
                    <a:pt x="2080" y="10032"/>
                  </a:lnTo>
                  <a:cubicBezTo>
                    <a:pt x="2079" y="10032"/>
                    <a:pt x="2077" y="10031"/>
                    <a:pt x="2076" y="10031"/>
                  </a:cubicBezTo>
                  <a:lnTo>
                    <a:pt x="2055" y="10026"/>
                  </a:lnTo>
                  <a:cubicBezTo>
                    <a:pt x="2053" y="10025"/>
                    <a:pt x="2052" y="10025"/>
                    <a:pt x="2051" y="10025"/>
                  </a:cubicBezTo>
                  <a:lnTo>
                    <a:pt x="2032" y="10017"/>
                  </a:lnTo>
                  <a:cubicBezTo>
                    <a:pt x="2031" y="10016"/>
                    <a:pt x="2030" y="10015"/>
                    <a:pt x="2029" y="10015"/>
                  </a:cubicBezTo>
                  <a:lnTo>
                    <a:pt x="2014" y="10005"/>
                  </a:lnTo>
                  <a:cubicBezTo>
                    <a:pt x="2013" y="10004"/>
                    <a:pt x="2011" y="10003"/>
                    <a:pt x="2010" y="10002"/>
                  </a:cubicBezTo>
                  <a:lnTo>
                    <a:pt x="2003" y="9995"/>
                  </a:lnTo>
                  <a:lnTo>
                    <a:pt x="1999" y="9990"/>
                  </a:lnTo>
                  <a:cubicBezTo>
                    <a:pt x="1998" y="9989"/>
                    <a:pt x="1997" y="9987"/>
                    <a:pt x="1996" y="9986"/>
                  </a:cubicBezTo>
                  <a:lnTo>
                    <a:pt x="1988" y="9968"/>
                  </a:lnTo>
                  <a:lnTo>
                    <a:pt x="1979" y="9947"/>
                  </a:lnTo>
                  <a:lnTo>
                    <a:pt x="1971" y="9922"/>
                  </a:lnTo>
                  <a:lnTo>
                    <a:pt x="1964" y="9895"/>
                  </a:lnTo>
                  <a:lnTo>
                    <a:pt x="1956" y="9866"/>
                  </a:lnTo>
                  <a:lnTo>
                    <a:pt x="1948" y="9834"/>
                  </a:lnTo>
                  <a:lnTo>
                    <a:pt x="1933" y="9769"/>
                  </a:lnTo>
                  <a:lnTo>
                    <a:pt x="1918" y="9704"/>
                  </a:lnTo>
                  <a:lnTo>
                    <a:pt x="1910" y="9674"/>
                  </a:lnTo>
                  <a:lnTo>
                    <a:pt x="1903" y="9645"/>
                  </a:lnTo>
                  <a:lnTo>
                    <a:pt x="1895" y="9619"/>
                  </a:lnTo>
                  <a:lnTo>
                    <a:pt x="1888" y="9596"/>
                  </a:lnTo>
                  <a:lnTo>
                    <a:pt x="1881" y="9578"/>
                  </a:lnTo>
                  <a:lnTo>
                    <a:pt x="1873" y="9563"/>
                  </a:lnTo>
                  <a:lnTo>
                    <a:pt x="1876" y="9567"/>
                  </a:lnTo>
                  <a:lnTo>
                    <a:pt x="1865" y="9554"/>
                  </a:lnTo>
                  <a:lnTo>
                    <a:pt x="1869" y="9558"/>
                  </a:lnTo>
                  <a:lnTo>
                    <a:pt x="1854" y="9547"/>
                  </a:lnTo>
                  <a:lnTo>
                    <a:pt x="1858" y="9549"/>
                  </a:lnTo>
                  <a:lnTo>
                    <a:pt x="1840" y="9541"/>
                  </a:lnTo>
                  <a:lnTo>
                    <a:pt x="1845" y="9543"/>
                  </a:lnTo>
                  <a:lnTo>
                    <a:pt x="1826" y="9539"/>
                  </a:lnTo>
                  <a:lnTo>
                    <a:pt x="1831" y="9539"/>
                  </a:lnTo>
                  <a:lnTo>
                    <a:pt x="1812" y="9540"/>
                  </a:lnTo>
                  <a:lnTo>
                    <a:pt x="1817" y="9539"/>
                  </a:lnTo>
                  <a:lnTo>
                    <a:pt x="1808" y="9541"/>
                  </a:lnTo>
                  <a:lnTo>
                    <a:pt x="1811" y="9540"/>
                  </a:lnTo>
                  <a:lnTo>
                    <a:pt x="1803" y="9544"/>
                  </a:lnTo>
                  <a:lnTo>
                    <a:pt x="1807" y="9542"/>
                  </a:lnTo>
                  <a:lnTo>
                    <a:pt x="1799" y="9547"/>
                  </a:lnTo>
                  <a:lnTo>
                    <a:pt x="1802" y="9544"/>
                  </a:lnTo>
                  <a:lnTo>
                    <a:pt x="1795" y="9551"/>
                  </a:lnTo>
                  <a:lnTo>
                    <a:pt x="1798" y="9547"/>
                  </a:lnTo>
                  <a:lnTo>
                    <a:pt x="1792" y="9556"/>
                  </a:lnTo>
                  <a:lnTo>
                    <a:pt x="1794" y="9552"/>
                  </a:lnTo>
                  <a:lnTo>
                    <a:pt x="1790" y="9560"/>
                  </a:lnTo>
                  <a:lnTo>
                    <a:pt x="1787" y="9570"/>
                  </a:lnTo>
                  <a:lnTo>
                    <a:pt x="1783" y="9582"/>
                  </a:lnTo>
                  <a:lnTo>
                    <a:pt x="1780" y="9595"/>
                  </a:lnTo>
                  <a:lnTo>
                    <a:pt x="1776" y="9610"/>
                  </a:lnTo>
                  <a:lnTo>
                    <a:pt x="1769" y="9645"/>
                  </a:lnTo>
                  <a:lnTo>
                    <a:pt x="1762" y="9685"/>
                  </a:lnTo>
                  <a:lnTo>
                    <a:pt x="1755" y="9729"/>
                  </a:lnTo>
                  <a:lnTo>
                    <a:pt x="1748" y="9775"/>
                  </a:lnTo>
                  <a:lnTo>
                    <a:pt x="1741" y="9823"/>
                  </a:lnTo>
                  <a:lnTo>
                    <a:pt x="1734" y="9873"/>
                  </a:lnTo>
                  <a:lnTo>
                    <a:pt x="1727" y="9922"/>
                  </a:lnTo>
                  <a:lnTo>
                    <a:pt x="1720" y="9971"/>
                  </a:lnTo>
                  <a:lnTo>
                    <a:pt x="1713" y="10018"/>
                  </a:lnTo>
                  <a:lnTo>
                    <a:pt x="1706" y="10062"/>
                  </a:lnTo>
                  <a:lnTo>
                    <a:pt x="1698" y="10103"/>
                  </a:lnTo>
                  <a:lnTo>
                    <a:pt x="1691" y="10139"/>
                  </a:lnTo>
                  <a:lnTo>
                    <a:pt x="1687" y="10155"/>
                  </a:lnTo>
                  <a:lnTo>
                    <a:pt x="1683" y="10170"/>
                  </a:lnTo>
                  <a:lnTo>
                    <a:pt x="1679" y="10184"/>
                  </a:lnTo>
                  <a:lnTo>
                    <a:pt x="1674" y="10198"/>
                  </a:lnTo>
                  <a:lnTo>
                    <a:pt x="1669" y="10207"/>
                  </a:lnTo>
                  <a:cubicBezTo>
                    <a:pt x="1668" y="10209"/>
                    <a:pt x="1667" y="10210"/>
                    <a:pt x="1666" y="10212"/>
                  </a:cubicBezTo>
                  <a:lnTo>
                    <a:pt x="1660" y="10219"/>
                  </a:lnTo>
                  <a:cubicBezTo>
                    <a:pt x="1659" y="10221"/>
                    <a:pt x="1657" y="10222"/>
                    <a:pt x="1655" y="10223"/>
                  </a:cubicBezTo>
                  <a:lnTo>
                    <a:pt x="1648" y="10228"/>
                  </a:lnTo>
                  <a:cubicBezTo>
                    <a:pt x="1647" y="10230"/>
                    <a:pt x="1645" y="10230"/>
                    <a:pt x="1643" y="10231"/>
                  </a:cubicBezTo>
                  <a:lnTo>
                    <a:pt x="1635" y="10234"/>
                  </a:lnTo>
                  <a:cubicBezTo>
                    <a:pt x="1634" y="10235"/>
                    <a:pt x="1632" y="10235"/>
                    <a:pt x="1630" y="10235"/>
                  </a:cubicBezTo>
                  <a:lnTo>
                    <a:pt x="1621" y="10237"/>
                  </a:lnTo>
                  <a:cubicBezTo>
                    <a:pt x="1620" y="10237"/>
                    <a:pt x="1619" y="10237"/>
                    <a:pt x="1618" y="10237"/>
                  </a:cubicBezTo>
                  <a:lnTo>
                    <a:pt x="1609" y="10237"/>
                  </a:lnTo>
                  <a:cubicBezTo>
                    <a:pt x="1607" y="10237"/>
                    <a:pt x="1605" y="10237"/>
                    <a:pt x="1604" y="10236"/>
                  </a:cubicBezTo>
                  <a:lnTo>
                    <a:pt x="1582" y="10232"/>
                  </a:lnTo>
                  <a:lnTo>
                    <a:pt x="1561" y="10225"/>
                  </a:lnTo>
                  <a:lnTo>
                    <a:pt x="1544" y="10217"/>
                  </a:lnTo>
                  <a:lnTo>
                    <a:pt x="1529" y="10212"/>
                  </a:lnTo>
                  <a:lnTo>
                    <a:pt x="1532" y="10213"/>
                  </a:lnTo>
                  <a:lnTo>
                    <a:pt x="1520" y="10210"/>
                  </a:lnTo>
                  <a:lnTo>
                    <a:pt x="1525" y="10211"/>
                  </a:lnTo>
                  <a:lnTo>
                    <a:pt x="1462" y="10211"/>
                  </a:lnTo>
                  <a:lnTo>
                    <a:pt x="1400" y="10211"/>
                  </a:lnTo>
                  <a:lnTo>
                    <a:pt x="1386" y="10211"/>
                  </a:lnTo>
                  <a:lnTo>
                    <a:pt x="1371" y="10213"/>
                  </a:lnTo>
                  <a:lnTo>
                    <a:pt x="1339" y="10217"/>
                  </a:lnTo>
                  <a:lnTo>
                    <a:pt x="1321" y="10218"/>
                  </a:lnTo>
                  <a:lnTo>
                    <a:pt x="1306" y="10218"/>
                  </a:lnTo>
                  <a:cubicBezTo>
                    <a:pt x="1305" y="10218"/>
                    <a:pt x="1303" y="10218"/>
                    <a:pt x="1302" y="10218"/>
                  </a:cubicBezTo>
                  <a:lnTo>
                    <a:pt x="1287" y="10215"/>
                  </a:lnTo>
                  <a:cubicBezTo>
                    <a:pt x="1286" y="10215"/>
                    <a:pt x="1285" y="10215"/>
                    <a:pt x="1284" y="10215"/>
                  </a:cubicBezTo>
                  <a:lnTo>
                    <a:pt x="1267" y="10209"/>
                  </a:lnTo>
                  <a:lnTo>
                    <a:pt x="1254" y="10204"/>
                  </a:lnTo>
                  <a:lnTo>
                    <a:pt x="1237" y="10198"/>
                  </a:lnTo>
                  <a:lnTo>
                    <a:pt x="1218" y="10189"/>
                  </a:lnTo>
                  <a:lnTo>
                    <a:pt x="1198" y="10177"/>
                  </a:lnTo>
                  <a:lnTo>
                    <a:pt x="1180" y="10164"/>
                  </a:lnTo>
                  <a:cubicBezTo>
                    <a:pt x="1179" y="10164"/>
                    <a:pt x="1178" y="10163"/>
                    <a:pt x="1177" y="10162"/>
                  </a:cubicBezTo>
                  <a:lnTo>
                    <a:pt x="1160" y="10145"/>
                  </a:lnTo>
                  <a:cubicBezTo>
                    <a:pt x="1159" y="10144"/>
                    <a:pt x="1158" y="10143"/>
                    <a:pt x="1157" y="10142"/>
                  </a:cubicBezTo>
                  <a:lnTo>
                    <a:pt x="1142" y="10121"/>
                  </a:lnTo>
                  <a:cubicBezTo>
                    <a:pt x="1141" y="10120"/>
                    <a:pt x="1140" y="10119"/>
                    <a:pt x="1140" y="10118"/>
                  </a:cubicBezTo>
                  <a:lnTo>
                    <a:pt x="1126" y="10089"/>
                  </a:lnTo>
                  <a:lnTo>
                    <a:pt x="1117" y="10065"/>
                  </a:lnTo>
                  <a:lnTo>
                    <a:pt x="1109" y="10036"/>
                  </a:lnTo>
                  <a:lnTo>
                    <a:pt x="1102" y="10004"/>
                  </a:lnTo>
                  <a:lnTo>
                    <a:pt x="1094" y="9969"/>
                  </a:lnTo>
                  <a:lnTo>
                    <a:pt x="1086" y="9930"/>
                  </a:lnTo>
                  <a:lnTo>
                    <a:pt x="1078" y="9890"/>
                  </a:lnTo>
                  <a:lnTo>
                    <a:pt x="1063" y="9808"/>
                  </a:lnTo>
                  <a:lnTo>
                    <a:pt x="1055" y="9767"/>
                  </a:lnTo>
                  <a:lnTo>
                    <a:pt x="1048" y="9728"/>
                  </a:lnTo>
                  <a:lnTo>
                    <a:pt x="1040" y="9690"/>
                  </a:lnTo>
                  <a:lnTo>
                    <a:pt x="1033" y="9655"/>
                  </a:lnTo>
                  <a:lnTo>
                    <a:pt x="1025" y="9625"/>
                  </a:lnTo>
                  <a:lnTo>
                    <a:pt x="1018" y="9599"/>
                  </a:lnTo>
                  <a:lnTo>
                    <a:pt x="1011" y="9578"/>
                  </a:lnTo>
                  <a:lnTo>
                    <a:pt x="1008" y="9571"/>
                  </a:lnTo>
                  <a:lnTo>
                    <a:pt x="1004" y="9564"/>
                  </a:lnTo>
                  <a:lnTo>
                    <a:pt x="1006" y="9566"/>
                  </a:lnTo>
                  <a:lnTo>
                    <a:pt x="998" y="9556"/>
                  </a:lnTo>
                  <a:lnTo>
                    <a:pt x="1003" y="9561"/>
                  </a:lnTo>
                  <a:lnTo>
                    <a:pt x="995" y="9555"/>
                  </a:lnTo>
                  <a:lnTo>
                    <a:pt x="1005" y="9559"/>
                  </a:lnTo>
                  <a:lnTo>
                    <a:pt x="997" y="9558"/>
                  </a:lnTo>
                  <a:lnTo>
                    <a:pt x="1008" y="9557"/>
                  </a:lnTo>
                  <a:lnTo>
                    <a:pt x="1000" y="9560"/>
                  </a:lnTo>
                  <a:lnTo>
                    <a:pt x="1007" y="9556"/>
                  </a:lnTo>
                  <a:lnTo>
                    <a:pt x="999" y="9562"/>
                  </a:lnTo>
                  <a:lnTo>
                    <a:pt x="1003" y="9559"/>
                  </a:lnTo>
                  <a:lnTo>
                    <a:pt x="997" y="9564"/>
                  </a:lnTo>
                  <a:lnTo>
                    <a:pt x="990" y="9574"/>
                  </a:lnTo>
                  <a:lnTo>
                    <a:pt x="982" y="9584"/>
                  </a:lnTo>
                  <a:lnTo>
                    <a:pt x="966" y="9611"/>
                  </a:lnTo>
                  <a:lnTo>
                    <a:pt x="950" y="9638"/>
                  </a:lnTo>
                  <a:lnTo>
                    <a:pt x="941" y="9651"/>
                  </a:lnTo>
                  <a:lnTo>
                    <a:pt x="931" y="9663"/>
                  </a:lnTo>
                  <a:lnTo>
                    <a:pt x="923" y="9670"/>
                  </a:lnTo>
                  <a:cubicBezTo>
                    <a:pt x="921" y="9672"/>
                    <a:pt x="920" y="9673"/>
                    <a:pt x="918" y="9674"/>
                  </a:cubicBezTo>
                  <a:lnTo>
                    <a:pt x="910" y="9679"/>
                  </a:lnTo>
                  <a:cubicBezTo>
                    <a:pt x="908" y="9680"/>
                    <a:pt x="906" y="9681"/>
                    <a:pt x="904" y="9681"/>
                  </a:cubicBezTo>
                  <a:lnTo>
                    <a:pt x="888" y="9686"/>
                  </a:lnTo>
                  <a:cubicBezTo>
                    <a:pt x="887" y="9686"/>
                    <a:pt x="885" y="9686"/>
                    <a:pt x="883" y="9686"/>
                  </a:cubicBezTo>
                  <a:lnTo>
                    <a:pt x="863" y="9687"/>
                  </a:lnTo>
                  <a:lnTo>
                    <a:pt x="845" y="9685"/>
                  </a:lnTo>
                  <a:lnTo>
                    <a:pt x="829" y="9682"/>
                  </a:lnTo>
                  <a:lnTo>
                    <a:pt x="815" y="9679"/>
                  </a:lnTo>
                  <a:lnTo>
                    <a:pt x="799" y="9677"/>
                  </a:lnTo>
                  <a:lnTo>
                    <a:pt x="803" y="9677"/>
                  </a:lnTo>
                  <a:lnTo>
                    <a:pt x="788" y="9678"/>
                  </a:lnTo>
                  <a:lnTo>
                    <a:pt x="793" y="9677"/>
                  </a:lnTo>
                  <a:lnTo>
                    <a:pt x="777" y="9681"/>
                  </a:lnTo>
                  <a:lnTo>
                    <a:pt x="782" y="9679"/>
                  </a:lnTo>
                  <a:lnTo>
                    <a:pt x="769" y="9686"/>
                  </a:lnTo>
                  <a:lnTo>
                    <a:pt x="755" y="9695"/>
                  </a:lnTo>
                  <a:lnTo>
                    <a:pt x="741" y="9708"/>
                  </a:lnTo>
                  <a:lnTo>
                    <a:pt x="726" y="9721"/>
                  </a:lnTo>
                  <a:lnTo>
                    <a:pt x="695" y="9752"/>
                  </a:lnTo>
                  <a:lnTo>
                    <a:pt x="679" y="9768"/>
                  </a:lnTo>
                  <a:lnTo>
                    <a:pt x="664" y="9782"/>
                  </a:lnTo>
                  <a:lnTo>
                    <a:pt x="649" y="9795"/>
                  </a:lnTo>
                  <a:lnTo>
                    <a:pt x="633" y="9810"/>
                  </a:lnTo>
                  <a:lnTo>
                    <a:pt x="600" y="9841"/>
                  </a:lnTo>
                  <a:lnTo>
                    <a:pt x="583" y="9856"/>
                  </a:lnTo>
                  <a:lnTo>
                    <a:pt x="566" y="9870"/>
                  </a:lnTo>
                  <a:lnTo>
                    <a:pt x="547" y="9883"/>
                  </a:lnTo>
                  <a:lnTo>
                    <a:pt x="529" y="9892"/>
                  </a:lnTo>
                  <a:lnTo>
                    <a:pt x="511" y="9898"/>
                  </a:lnTo>
                  <a:lnTo>
                    <a:pt x="494" y="9903"/>
                  </a:lnTo>
                  <a:lnTo>
                    <a:pt x="475" y="9906"/>
                  </a:lnTo>
                  <a:lnTo>
                    <a:pt x="458" y="9907"/>
                  </a:lnTo>
                  <a:lnTo>
                    <a:pt x="440" y="9906"/>
                  </a:lnTo>
                  <a:lnTo>
                    <a:pt x="422" y="9903"/>
                  </a:lnTo>
                  <a:lnTo>
                    <a:pt x="405" y="9898"/>
                  </a:lnTo>
                  <a:lnTo>
                    <a:pt x="386" y="9891"/>
                  </a:lnTo>
                  <a:lnTo>
                    <a:pt x="376" y="9885"/>
                  </a:lnTo>
                  <a:lnTo>
                    <a:pt x="366" y="9878"/>
                  </a:lnTo>
                  <a:lnTo>
                    <a:pt x="348" y="9862"/>
                  </a:lnTo>
                  <a:lnTo>
                    <a:pt x="332" y="9844"/>
                  </a:lnTo>
                  <a:lnTo>
                    <a:pt x="316" y="9826"/>
                  </a:lnTo>
                  <a:lnTo>
                    <a:pt x="301" y="9810"/>
                  </a:lnTo>
                  <a:lnTo>
                    <a:pt x="288" y="9797"/>
                  </a:lnTo>
                  <a:lnTo>
                    <a:pt x="282" y="9793"/>
                  </a:lnTo>
                  <a:lnTo>
                    <a:pt x="274" y="9788"/>
                  </a:lnTo>
                  <a:lnTo>
                    <a:pt x="278" y="9790"/>
                  </a:lnTo>
                  <a:lnTo>
                    <a:pt x="270" y="9787"/>
                  </a:lnTo>
                  <a:lnTo>
                    <a:pt x="275" y="9789"/>
                  </a:lnTo>
                  <a:lnTo>
                    <a:pt x="267" y="9788"/>
                  </a:lnTo>
                  <a:lnTo>
                    <a:pt x="274" y="9788"/>
                  </a:lnTo>
                  <a:lnTo>
                    <a:pt x="266" y="9789"/>
                  </a:lnTo>
                  <a:lnTo>
                    <a:pt x="271" y="9787"/>
                  </a:lnTo>
                  <a:lnTo>
                    <a:pt x="263" y="9790"/>
                  </a:lnTo>
                  <a:lnTo>
                    <a:pt x="268" y="9788"/>
                  </a:lnTo>
                  <a:lnTo>
                    <a:pt x="262" y="9791"/>
                  </a:lnTo>
                  <a:lnTo>
                    <a:pt x="257" y="9795"/>
                  </a:lnTo>
                  <a:lnTo>
                    <a:pt x="244" y="9808"/>
                  </a:lnTo>
                  <a:lnTo>
                    <a:pt x="230" y="9825"/>
                  </a:lnTo>
                  <a:lnTo>
                    <a:pt x="214" y="9844"/>
                  </a:lnTo>
                  <a:lnTo>
                    <a:pt x="198" y="9863"/>
                  </a:lnTo>
                  <a:lnTo>
                    <a:pt x="184" y="9877"/>
                  </a:lnTo>
                  <a:cubicBezTo>
                    <a:pt x="183" y="9878"/>
                    <a:pt x="182" y="9879"/>
                    <a:pt x="181" y="9879"/>
                  </a:cubicBezTo>
                  <a:lnTo>
                    <a:pt x="173" y="9885"/>
                  </a:lnTo>
                  <a:cubicBezTo>
                    <a:pt x="172" y="9886"/>
                    <a:pt x="171" y="9886"/>
                    <a:pt x="170" y="9887"/>
                  </a:cubicBezTo>
                  <a:lnTo>
                    <a:pt x="162" y="9891"/>
                  </a:lnTo>
                  <a:cubicBezTo>
                    <a:pt x="161" y="9891"/>
                    <a:pt x="160" y="9892"/>
                    <a:pt x="159" y="9892"/>
                  </a:cubicBezTo>
                  <a:lnTo>
                    <a:pt x="143" y="9897"/>
                  </a:lnTo>
                  <a:cubicBezTo>
                    <a:pt x="142" y="9898"/>
                    <a:pt x="141" y="9898"/>
                    <a:pt x="140" y="9898"/>
                  </a:cubicBezTo>
                  <a:lnTo>
                    <a:pt x="124" y="9901"/>
                  </a:lnTo>
                  <a:cubicBezTo>
                    <a:pt x="123" y="9901"/>
                    <a:pt x="122" y="9901"/>
                    <a:pt x="121" y="9901"/>
                  </a:cubicBezTo>
                  <a:lnTo>
                    <a:pt x="103" y="9901"/>
                  </a:lnTo>
                  <a:lnTo>
                    <a:pt x="85" y="9900"/>
                  </a:lnTo>
                  <a:lnTo>
                    <a:pt x="54" y="9896"/>
                  </a:lnTo>
                  <a:lnTo>
                    <a:pt x="39" y="9894"/>
                  </a:lnTo>
                  <a:lnTo>
                    <a:pt x="23" y="9893"/>
                  </a:lnTo>
                  <a:cubicBezTo>
                    <a:pt x="10" y="9893"/>
                    <a:pt x="0" y="9882"/>
                    <a:pt x="0" y="9868"/>
                  </a:cubicBezTo>
                  <a:cubicBezTo>
                    <a:pt x="1" y="9855"/>
                    <a:pt x="12" y="9845"/>
                    <a:pt x="25" y="9845"/>
                  </a:cubicBezTo>
                  <a:close/>
                </a:path>
              </a:pathLst>
            </a:custGeom>
            <a:solidFill>
              <a:srgbClr val="5B9BD5"/>
            </a:solidFill>
            <a:ln w="1588" cap="flat">
              <a:solidFill>
                <a:srgbClr val="5B9BD5"/>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0" name="Freeform 11"/>
            <p:cNvSpPr>
              <a:spLocks/>
            </p:cNvSpPr>
            <p:nvPr/>
          </p:nvSpPr>
          <p:spPr bwMode="auto">
            <a:xfrm>
              <a:off x="979774" y="1482485"/>
              <a:ext cx="7204075" cy="3962400"/>
            </a:xfrm>
            <a:custGeom>
              <a:avLst/>
              <a:gdLst>
                <a:gd name="T0" fmla="*/ 495 w 18907"/>
                <a:gd name="T1" fmla="*/ 4024 h 10399"/>
                <a:gd name="T2" fmla="*/ 805 w 18907"/>
                <a:gd name="T3" fmla="*/ 222 h 10399"/>
                <a:gd name="T4" fmla="*/ 1104 w 18907"/>
                <a:gd name="T5" fmla="*/ 3649 h 10399"/>
                <a:gd name="T6" fmla="*/ 1417 w 18907"/>
                <a:gd name="T7" fmla="*/ 5025 h 10399"/>
                <a:gd name="T8" fmla="*/ 1759 w 18907"/>
                <a:gd name="T9" fmla="*/ 5986 h 10399"/>
                <a:gd name="T10" fmla="*/ 2104 w 18907"/>
                <a:gd name="T11" fmla="*/ 4232 h 10399"/>
                <a:gd name="T12" fmla="*/ 2430 w 18907"/>
                <a:gd name="T13" fmla="*/ 6056 h 10399"/>
                <a:gd name="T14" fmla="*/ 3057 w 18907"/>
                <a:gd name="T15" fmla="*/ 6046 h 10399"/>
                <a:gd name="T16" fmla="*/ 3464 w 18907"/>
                <a:gd name="T17" fmla="*/ 6824 h 10399"/>
                <a:gd name="T18" fmla="*/ 3903 w 18907"/>
                <a:gd name="T19" fmla="*/ 7934 h 10399"/>
                <a:gd name="T20" fmla="*/ 4303 w 18907"/>
                <a:gd name="T21" fmla="*/ 7004 h 10399"/>
                <a:gd name="T22" fmla="*/ 4710 w 18907"/>
                <a:gd name="T23" fmla="*/ 6515 h 10399"/>
                <a:gd name="T24" fmla="*/ 5275 w 18907"/>
                <a:gd name="T25" fmla="*/ 7448 h 10399"/>
                <a:gd name="T26" fmla="*/ 5800 w 18907"/>
                <a:gd name="T27" fmla="*/ 7293 h 10399"/>
                <a:gd name="T28" fmla="*/ 6174 w 18907"/>
                <a:gd name="T29" fmla="*/ 7614 h 10399"/>
                <a:gd name="T30" fmla="*/ 6546 w 18907"/>
                <a:gd name="T31" fmla="*/ 8236 h 10399"/>
                <a:gd name="T32" fmla="*/ 6902 w 18907"/>
                <a:gd name="T33" fmla="*/ 8986 h 10399"/>
                <a:gd name="T34" fmla="*/ 7655 w 18907"/>
                <a:gd name="T35" fmla="*/ 8638 h 10399"/>
                <a:gd name="T36" fmla="*/ 8194 w 18907"/>
                <a:gd name="T37" fmla="*/ 8402 h 10399"/>
                <a:gd name="T38" fmla="*/ 8736 w 18907"/>
                <a:gd name="T39" fmla="*/ 9384 h 10399"/>
                <a:gd name="T40" fmla="*/ 9358 w 18907"/>
                <a:gd name="T41" fmla="*/ 8968 h 10399"/>
                <a:gd name="T42" fmla="*/ 10131 w 18907"/>
                <a:gd name="T43" fmla="*/ 9591 h 10399"/>
                <a:gd name="T44" fmla="*/ 10762 w 18907"/>
                <a:gd name="T45" fmla="*/ 9588 h 10399"/>
                <a:gd name="T46" fmla="*/ 11572 w 18907"/>
                <a:gd name="T47" fmla="*/ 9952 h 10399"/>
                <a:gd name="T48" fmla="*/ 12270 w 18907"/>
                <a:gd name="T49" fmla="*/ 10121 h 10399"/>
                <a:gd name="T50" fmla="*/ 13272 w 18907"/>
                <a:gd name="T51" fmla="*/ 10120 h 10399"/>
                <a:gd name="T52" fmla="*/ 14458 w 18907"/>
                <a:gd name="T53" fmla="*/ 10235 h 10399"/>
                <a:gd name="T54" fmla="*/ 15494 w 18907"/>
                <a:gd name="T55" fmla="*/ 10120 h 10399"/>
                <a:gd name="T56" fmla="*/ 16212 w 18907"/>
                <a:gd name="T57" fmla="*/ 10165 h 10399"/>
                <a:gd name="T58" fmla="*/ 17005 w 18907"/>
                <a:gd name="T59" fmla="*/ 10219 h 10399"/>
                <a:gd name="T60" fmla="*/ 18088 w 18907"/>
                <a:gd name="T61" fmla="*/ 10285 h 10399"/>
                <a:gd name="T62" fmla="*/ 18659 w 18907"/>
                <a:gd name="T63" fmla="*/ 10365 h 10399"/>
                <a:gd name="T64" fmla="*/ 17334 w 18907"/>
                <a:gd name="T65" fmla="*/ 10337 h 10399"/>
                <a:gd name="T66" fmla="*/ 16510 w 18907"/>
                <a:gd name="T67" fmla="*/ 10272 h 10399"/>
                <a:gd name="T68" fmla="*/ 15761 w 18907"/>
                <a:gd name="T69" fmla="*/ 10166 h 10399"/>
                <a:gd name="T70" fmla="*/ 15080 w 18907"/>
                <a:gd name="T71" fmla="*/ 10147 h 10399"/>
                <a:gd name="T72" fmla="*/ 13869 w 18907"/>
                <a:gd name="T73" fmla="*/ 10076 h 10399"/>
                <a:gd name="T74" fmla="*/ 12737 w 18907"/>
                <a:gd name="T75" fmla="*/ 10055 h 10399"/>
                <a:gd name="T76" fmla="*/ 11948 w 18907"/>
                <a:gd name="T77" fmla="*/ 10025 h 10399"/>
                <a:gd name="T78" fmla="*/ 11010 w 18907"/>
                <a:gd name="T79" fmla="*/ 9747 h 10399"/>
                <a:gd name="T80" fmla="*/ 10377 w 18907"/>
                <a:gd name="T81" fmla="*/ 9637 h 10399"/>
                <a:gd name="T82" fmla="*/ 9601 w 18907"/>
                <a:gd name="T83" fmla="*/ 9200 h 10399"/>
                <a:gd name="T84" fmla="*/ 9031 w 18907"/>
                <a:gd name="T85" fmla="*/ 8894 h 10399"/>
                <a:gd name="T86" fmla="*/ 8319 w 18907"/>
                <a:gd name="T87" fmla="*/ 8936 h 10399"/>
                <a:gd name="T88" fmla="*/ 7834 w 18907"/>
                <a:gd name="T89" fmla="*/ 9015 h 10399"/>
                <a:gd name="T90" fmla="*/ 7065 w 18907"/>
                <a:gd name="T91" fmla="*/ 8817 h 10399"/>
                <a:gd name="T92" fmla="*/ 6758 w 18907"/>
                <a:gd name="T93" fmla="*/ 7921 h 10399"/>
                <a:gd name="T94" fmla="*/ 6298 w 18907"/>
                <a:gd name="T95" fmla="*/ 8464 h 10399"/>
                <a:gd name="T96" fmla="*/ 5898 w 18907"/>
                <a:gd name="T97" fmla="*/ 8161 h 10399"/>
                <a:gd name="T98" fmla="*/ 5508 w 18907"/>
                <a:gd name="T99" fmla="*/ 8588 h 10399"/>
                <a:gd name="T100" fmla="*/ 4837 w 18907"/>
                <a:gd name="T101" fmla="*/ 7311 h 10399"/>
                <a:gd name="T102" fmla="*/ 4435 w 18907"/>
                <a:gd name="T103" fmla="*/ 7086 h 10399"/>
                <a:gd name="T104" fmla="*/ 4027 w 18907"/>
                <a:gd name="T105" fmla="*/ 7571 h 10399"/>
                <a:gd name="T106" fmla="*/ 3672 w 18907"/>
                <a:gd name="T107" fmla="*/ 6864 h 10399"/>
                <a:gd name="T108" fmla="*/ 3241 w 18907"/>
                <a:gd name="T109" fmla="*/ 7408 h 10399"/>
                <a:gd name="T110" fmla="*/ 2616 w 18907"/>
                <a:gd name="T111" fmla="*/ 5704 h 10399"/>
                <a:gd name="T112" fmla="*/ 2217 w 18907"/>
                <a:gd name="T113" fmla="*/ 4502 h 10399"/>
                <a:gd name="T114" fmla="*/ 1890 w 18907"/>
                <a:gd name="T115" fmla="*/ 5291 h 10399"/>
                <a:gd name="T116" fmla="*/ 1525 w 18907"/>
                <a:gd name="T117" fmla="*/ 4407 h 10399"/>
                <a:gd name="T118" fmla="*/ 1255 w 18907"/>
                <a:gd name="T119" fmla="*/ 3487 h 10399"/>
                <a:gd name="T120" fmla="*/ 877 w 18907"/>
                <a:gd name="T121" fmla="*/ 5174 h 10399"/>
                <a:gd name="T122" fmla="*/ 686 w 18907"/>
                <a:gd name="T123" fmla="*/ 2101 h 10399"/>
                <a:gd name="T124" fmla="*/ 182 w 18907"/>
                <a:gd name="T125" fmla="*/ 3012 h 10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07" h="10399">
                  <a:moveTo>
                    <a:pt x="38" y="1978"/>
                  </a:moveTo>
                  <a:lnTo>
                    <a:pt x="41" y="1980"/>
                  </a:lnTo>
                  <a:lnTo>
                    <a:pt x="44" y="1981"/>
                  </a:lnTo>
                  <a:lnTo>
                    <a:pt x="49" y="1982"/>
                  </a:lnTo>
                  <a:lnTo>
                    <a:pt x="58" y="1985"/>
                  </a:lnTo>
                  <a:lnTo>
                    <a:pt x="77" y="1992"/>
                  </a:lnTo>
                  <a:lnTo>
                    <a:pt x="101" y="2003"/>
                  </a:lnTo>
                  <a:lnTo>
                    <a:pt x="125" y="2017"/>
                  </a:lnTo>
                  <a:cubicBezTo>
                    <a:pt x="126" y="2018"/>
                    <a:pt x="128" y="2019"/>
                    <a:pt x="129" y="2020"/>
                  </a:cubicBezTo>
                  <a:lnTo>
                    <a:pt x="148" y="2037"/>
                  </a:lnTo>
                  <a:cubicBezTo>
                    <a:pt x="149" y="2038"/>
                    <a:pt x="150" y="2039"/>
                    <a:pt x="151" y="2040"/>
                  </a:cubicBezTo>
                  <a:lnTo>
                    <a:pt x="159" y="2051"/>
                  </a:lnTo>
                  <a:cubicBezTo>
                    <a:pt x="160" y="2052"/>
                    <a:pt x="161" y="2053"/>
                    <a:pt x="161" y="2054"/>
                  </a:cubicBezTo>
                  <a:lnTo>
                    <a:pt x="168" y="2066"/>
                  </a:lnTo>
                  <a:lnTo>
                    <a:pt x="174" y="2082"/>
                  </a:lnTo>
                  <a:cubicBezTo>
                    <a:pt x="175" y="2083"/>
                    <a:pt x="175" y="2085"/>
                    <a:pt x="175" y="2086"/>
                  </a:cubicBezTo>
                  <a:lnTo>
                    <a:pt x="178" y="2101"/>
                  </a:lnTo>
                  <a:lnTo>
                    <a:pt x="180" y="2121"/>
                  </a:lnTo>
                  <a:lnTo>
                    <a:pt x="182" y="2141"/>
                  </a:lnTo>
                  <a:lnTo>
                    <a:pt x="186" y="2184"/>
                  </a:lnTo>
                  <a:lnTo>
                    <a:pt x="190" y="2233"/>
                  </a:lnTo>
                  <a:lnTo>
                    <a:pt x="194" y="2287"/>
                  </a:lnTo>
                  <a:lnTo>
                    <a:pt x="197" y="2346"/>
                  </a:lnTo>
                  <a:lnTo>
                    <a:pt x="201" y="2408"/>
                  </a:lnTo>
                  <a:lnTo>
                    <a:pt x="205" y="2474"/>
                  </a:lnTo>
                  <a:lnTo>
                    <a:pt x="208" y="2544"/>
                  </a:lnTo>
                  <a:lnTo>
                    <a:pt x="212" y="2616"/>
                  </a:lnTo>
                  <a:lnTo>
                    <a:pt x="216" y="2692"/>
                  </a:lnTo>
                  <a:lnTo>
                    <a:pt x="219" y="2769"/>
                  </a:lnTo>
                  <a:lnTo>
                    <a:pt x="223" y="2848"/>
                  </a:lnTo>
                  <a:lnTo>
                    <a:pt x="230" y="3010"/>
                  </a:lnTo>
                  <a:lnTo>
                    <a:pt x="238" y="3175"/>
                  </a:lnTo>
                  <a:lnTo>
                    <a:pt x="245" y="3340"/>
                  </a:lnTo>
                  <a:lnTo>
                    <a:pt x="249" y="3421"/>
                  </a:lnTo>
                  <a:lnTo>
                    <a:pt x="252" y="3500"/>
                  </a:lnTo>
                  <a:lnTo>
                    <a:pt x="256" y="3579"/>
                  </a:lnTo>
                  <a:lnTo>
                    <a:pt x="260" y="3655"/>
                  </a:lnTo>
                  <a:lnTo>
                    <a:pt x="263" y="3728"/>
                  </a:lnTo>
                  <a:lnTo>
                    <a:pt x="267" y="3799"/>
                  </a:lnTo>
                  <a:lnTo>
                    <a:pt x="270" y="3867"/>
                  </a:lnTo>
                  <a:lnTo>
                    <a:pt x="274" y="3931"/>
                  </a:lnTo>
                  <a:lnTo>
                    <a:pt x="278" y="3991"/>
                  </a:lnTo>
                  <a:lnTo>
                    <a:pt x="282" y="4046"/>
                  </a:lnTo>
                  <a:lnTo>
                    <a:pt x="285" y="4097"/>
                  </a:lnTo>
                  <a:lnTo>
                    <a:pt x="289" y="4143"/>
                  </a:lnTo>
                  <a:lnTo>
                    <a:pt x="293" y="4183"/>
                  </a:lnTo>
                  <a:lnTo>
                    <a:pt x="295" y="4201"/>
                  </a:lnTo>
                  <a:lnTo>
                    <a:pt x="297" y="4217"/>
                  </a:lnTo>
                  <a:lnTo>
                    <a:pt x="298" y="4222"/>
                  </a:lnTo>
                  <a:lnTo>
                    <a:pt x="299" y="4226"/>
                  </a:lnTo>
                  <a:lnTo>
                    <a:pt x="296" y="4219"/>
                  </a:lnTo>
                  <a:lnTo>
                    <a:pt x="301" y="4226"/>
                  </a:lnTo>
                  <a:lnTo>
                    <a:pt x="289" y="4217"/>
                  </a:lnTo>
                  <a:lnTo>
                    <a:pt x="296" y="4220"/>
                  </a:lnTo>
                  <a:lnTo>
                    <a:pt x="281" y="4219"/>
                  </a:lnTo>
                  <a:lnTo>
                    <a:pt x="289" y="4217"/>
                  </a:lnTo>
                  <a:lnTo>
                    <a:pt x="283" y="4220"/>
                  </a:lnTo>
                  <a:lnTo>
                    <a:pt x="293" y="4214"/>
                  </a:lnTo>
                  <a:lnTo>
                    <a:pt x="289" y="4216"/>
                  </a:lnTo>
                  <a:lnTo>
                    <a:pt x="299" y="4207"/>
                  </a:lnTo>
                  <a:lnTo>
                    <a:pt x="309" y="4198"/>
                  </a:lnTo>
                  <a:lnTo>
                    <a:pt x="319" y="4186"/>
                  </a:lnTo>
                  <a:lnTo>
                    <a:pt x="339" y="4159"/>
                  </a:lnTo>
                  <a:lnTo>
                    <a:pt x="358" y="4133"/>
                  </a:lnTo>
                  <a:lnTo>
                    <a:pt x="366" y="4121"/>
                  </a:lnTo>
                  <a:lnTo>
                    <a:pt x="373" y="4112"/>
                  </a:lnTo>
                  <a:lnTo>
                    <a:pt x="378" y="4104"/>
                  </a:lnTo>
                  <a:lnTo>
                    <a:pt x="382" y="4099"/>
                  </a:lnTo>
                  <a:cubicBezTo>
                    <a:pt x="384" y="4097"/>
                    <a:pt x="386" y="4096"/>
                    <a:pt x="388" y="4094"/>
                  </a:cubicBezTo>
                  <a:lnTo>
                    <a:pt x="391" y="4092"/>
                  </a:lnTo>
                  <a:lnTo>
                    <a:pt x="399" y="4089"/>
                  </a:lnTo>
                  <a:lnTo>
                    <a:pt x="406" y="4086"/>
                  </a:lnTo>
                  <a:lnTo>
                    <a:pt x="415" y="4083"/>
                  </a:lnTo>
                  <a:lnTo>
                    <a:pt x="433" y="4076"/>
                  </a:lnTo>
                  <a:lnTo>
                    <a:pt x="452" y="4067"/>
                  </a:lnTo>
                  <a:lnTo>
                    <a:pt x="470" y="4055"/>
                  </a:lnTo>
                  <a:lnTo>
                    <a:pt x="466" y="4058"/>
                  </a:lnTo>
                  <a:lnTo>
                    <a:pt x="485" y="4041"/>
                  </a:lnTo>
                  <a:lnTo>
                    <a:pt x="482" y="4044"/>
                  </a:lnTo>
                  <a:lnTo>
                    <a:pt x="490" y="4033"/>
                  </a:lnTo>
                  <a:lnTo>
                    <a:pt x="495" y="4024"/>
                  </a:lnTo>
                  <a:lnTo>
                    <a:pt x="493" y="4028"/>
                  </a:lnTo>
                  <a:lnTo>
                    <a:pt x="498" y="4015"/>
                  </a:lnTo>
                  <a:lnTo>
                    <a:pt x="497" y="4018"/>
                  </a:lnTo>
                  <a:lnTo>
                    <a:pt x="500" y="4004"/>
                  </a:lnTo>
                  <a:lnTo>
                    <a:pt x="504" y="3976"/>
                  </a:lnTo>
                  <a:lnTo>
                    <a:pt x="507" y="3945"/>
                  </a:lnTo>
                  <a:lnTo>
                    <a:pt x="511" y="3911"/>
                  </a:lnTo>
                  <a:lnTo>
                    <a:pt x="515" y="3874"/>
                  </a:lnTo>
                  <a:lnTo>
                    <a:pt x="519" y="3836"/>
                  </a:lnTo>
                  <a:lnTo>
                    <a:pt x="523" y="3795"/>
                  </a:lnTo>
                  <a:lnTo>
                    <a:pt x="527" y="3752"/>
                  </a:lnTo>
                  <a:lnTo>
                    <a:pt x="531" y="3708"/>
                  </a:lnTo>
                  <a:lnTo>
                    <a:pt x="535" y="3661"/>
                  </a:lnTo>
                  <a:lnTo>
                    <a:pt x="539" y="3613"/>
                  </a:lnTo>
                  <a:lnTo>
                    <a:pt x="543" y="3563"/>
                  </a:lnTo>
                  <a:lnTo>
                    <a:pt x="547" y="3512"/>
                  </a:lnTo>
                  <a:lnTo>
                    <a:pt x="555" y="3405"/>
                  </a:lnTo>
                  <a:lnTo>
                    <a:pt x="563" y="3294"/>
                  </a:lnTo>
                  <a:lnTo>
                    <a:pt x="571" y="3178"/>
                  </a:lnTo>
                  <a:lnTo>
                    <a:pt x="579" y="3058"/>
                  </a:lnTo>
                  <a:lnTo>
                    <a:pt x="587" y="2936"/>
                  </a:lnTo>
                  <a:lnTo>
                    <a:pt x="595" y="2813"/>
                  </a:lnTo>
                  <a:lnTo>
                    <a:pt x="611" y="2563"/>
                  </a:lnTo>
                  <a:lnTo>
                    <a:pt x="619" y="2439"/>
                  </a:lnTo>
                  <a:lnTo>
                    <a:pt x="627" y="2315"/>
                  </a:lnTo>
                  <a:lnTo>
                    <a:pt x="629" y="2284"/>
                  </a:lnTo>
                  <a:lnTo>
                    <a:pt x="631" y="2251"/>
                  </a:lnTo>
                  <a:lnTo>
                    <a:pt x="632" y="2215"/>
                  </a:lnTo>
                  <a:lnTo>
                    <a:pt x="635" y="2178"/>
                  </a:lnTo>
                  <a:lnTo>
                    <a:pt x="637" y="2139"/>
                  </a:lnTo>
                  <a:lnTo>
                    <a:pt x="638" y="2099"/>
                  </a:lnTo>
                  <a:lnTo>
                    <a:pt x="640" y="2057"/>
                  </a:lnTo>
                  <a:lnTo>
                    <a:pt x="642" y="2014"/>
                  </a:lnTo>
                  <a:lnTo>
                    <a:pt x="646" y="1923"/>
                  </a:lnTo>
                  <a:lnTo>
                    <a:pt x="650" y="1828"/>
                  </a:lnTo>
                  <a:lnTo>
                    <a:pt x="654" y="1729"/>
                  </a:lnTo>
                  <a:lnTo>
                    <a:pt x="658" y="1627"/>
                  </a:lnTo>
                  <a:lnTo>
                    <a:pt x="661" y="1522"/>
                  </a:lnTo>
                  <a:lnTo>
                    <a:pt x="665" y="1416"/>
                  </a:lnTo>
                  <a:lnTo>
                    <a:pt x="673" y="1201"/>
                  </a:lnTo>
                  <a:lnTo>
                    <a:pt x="677" y="1094"/>
                  </a:lnTo>
                  <a:lnTo>
                    <a:pt x="680" y="988"/>
                  </a:lnTo>
                  <a:lnTo>
                    <a:pt x="684" y="884"/>
                  </a:lnTo>
                  <a:lnTo>
                    <a:pt x="688" y="783"/>
                  </a:lnTo>
                  <a:lnTo>
                    <a:pt x="692" y="684"/>
                  </a:lnTo>
                  <a:lnTo>
                    <a:pt x="696" y="590"/>
                  </a:lnTo>
                  <a:lnTo>
                    <a:pt x="699" y="500"/>
                  </a:lnTo>
                  <a:lnTo>
                    <a:pt x="701" y="458"/>
                  </a:lnTo>
                  <a:lnTo>
                    <a:pt x="703" y="416"/>
                  </a:lnTo>
                  <a:lnTo>
                    <a:pt x="705" y="377"/>
                  </a:lnTo>
                  <a:lnTo>
                    <a:pt x="707" y="339"/>
                  </a:lnTo>
                  <a:lnTo>
                    <a:pt x="709" y="302"/>
                  </a:lnTo>
                  <a:lnTo>
                    <a:pt x="711" y="267"/>
                  </a:lnTo>
                  <a:lnTo>
                    <a:pt x="713" y="235"/>
                  </a:lnTo>
                  <a:lnTo>
                    <a:pt x="715" y="204"/>
                  </a:lnTo>
                  <a:lnTo>
                    <a:pt x="717" y="175"/>
                  </a:lnTo>
                  <a:lnTo>
                    <a:pt x="719" y="149"/>
                  </a:lnTo>
                  <a:lnTo>
                    <a:pt x="720" y="124"/>
                  </a:lnTo>
                  <a:lnTo>
                    <a:pt x="722" y="102"/>
                  </a:lnTo>
                  <a:lnTo>
                    <a:pt x="724" y="83"/>
                  </a:lnTo>
                  <a:lnTo>
                    <a:pt x="726" y="65"/>
                  </a:lnTo>
                  <a:lnTo>
                    <a:pt x="728" y="51"/>
                  </a:lnTo>
                  <a:lnTo>
                    <a:pt x="730" y="38"/>
                  </a:lnTo>
                  <a:lnTo>
                    <a:pt x="732" y="28"/>
                  </a:lnTo>
                  <a:lnTo>
                    <a:pt x="735" y="21"/>
                  </a:lnTo>
                  <a:cubicBezTo>
                    <a:pt x="735" y="18"/>
                    <a:pt x="736" y="16"/>
                    <a:pt x="737" y="14"/>
                  </a:cubicBezTo>
                  <a:lnTo>
                    <a:pt x="739" y="11"/>
                  </a:lnTo>
                  <a:cubicBezTo>
                    <a:pt x="745" y="4"/>
                    <a:pt x="754" y="0"/>
                    <a:pt x="763" y="1"/>
                  </a:cubicBezTo>
                  <a:lnTo>
                    <a:pt x="765" y="1"/>
                  </a:lnTo>
                  <a:cubicBezTo>
                    <a:pt x="772" y="2"/>
                    <a:pt x="778" y="7"/>
                    <a:pt x="782" y="13"/>
                  </a:cubicBezTo>
                  <a:lnTo>
                    <a:pt x="784" y="17"/>
                  </a:lnTo>
                  <a:cubicBezTo>
                    <a:pt x="785" y="18"/>
                    <a:pt x="786" y="20"/>
                    <a:pt x="786" y="22"/>
                  </a:cubicBezTo>
                  <a:lnTo>
                    <a:pt x="788" y="29"/>
                  </a:lnTo>
                  <a:lnTo>
                    <a:pt x="790" y="40"/>
                  </a:lnTo>
                  <a:lnTo>
                    <a:pt x="793" y="55"/>
                  </a:lnTo>
                  <a:lnTo>
                    <a:pt x="795" y="72"/>
                  </a:lnTo>
                  <a:lnTo>
                    <a:pt x="797" y="93"/>
                  </a:lnTo>
                  <a:lnTo>
                    <a:pt x="800" y="118"/>
                  </a:lnTo>
                  <a:lnTo>
                    <a:pt x="802" y="149"/>
                  </a:lnTo>
                  <a:lnTo>
                    <a:pt x="804" y="183"/>
                  </a:lnTo>
                  <a:lnTo>
                    <a:pt x="805" y="222"/>
                  </a:lnTo>
                  <a:lnTo>
                    <a:pt x="807" y="265"/>
                  </a:lnTo>
                  <a:lnTo>
                    <a:pt x="809" y="312"/>
                  </a:lnTo>
                  <a:lnTo>
                    <a:pt x="811" y="363"/>
                  </a:lnTo>
                  <a:lnTo>
                    <a:pt x="813" y="418"/>
                  </a:lnTo>
                  <a:lnTo>
                    <a:pt x="817" y="539"/>
                  </a:lnTo>
                  <a:lnTo>
                    <a:pt x="821" y="674"/>
                  </a:lnTo>
                  <a:lnTo>
                    <a:pt x="825" y="822"/>
                  </a:lnTo>
                  <a:lnTo>
                    <a:pt x="829" y="980"/>
                  </a:lnTo>
                  <a:lnTo>
                    <a:pt x="833" y="1149"/>
                  </a:lnTo>
                  <a:lnTo>
                    <a:pt x="837" y="1328"/>
                  </a:lnTo>
                  <a:lnTo>
                    <a:pt x="841" y="1514"/>
                  </a:lnTo>
                  <a:lnTo>
                    <a:pt x="845" y="1706"/>
                  </a:lnTo>
                  <a:lnTo>
                    <a:pt x="849" y="1905"/>
                  </a:lnTo>
                  <a:lnTo>
                    <a:pt x="853" y="2108"/>
                  </a:lnTo>
                  <a:lnTo>
                    <a:pt x="861" y="2522"/>
                  </a:lnTo>
                  <a:lnTo>
                    <a:pt x="869" y="2939"/>
                  </a:lnTo>
                  <a:lnTo>
                    <a:pt x="877" y="3351"/>
                  </a:lnTo>
                  <a:lnTo>
                    <a:pt x="881" y="3551"/>
                  </a:lnTo>
                  <a:lnTo>
                    <a:pt x="885" y="3747"/>
                  </a:lnTo>
                  <a:lnTo>
                    <a:pt x="889" y="3936"/>
                  </a:lnTo>
                  <a:lnTo>
                    <a:pt x="893" y="4118"/>
                  </a:lnTo>
                  <a:lnTo>
                    <a:pt x="897" y="4292"/>
                  </a:lnTo>
                  <a:lnTo>
                    <a:pt x="901" y="4456"/>
                  </a:lnTo>
                  <a:lnTo>
                    <a:pt x="905" y="4609"/>
                  </a:lnTo>
                  <a:lnTo>
                    <a:pt x="909" y="4751"/>
                  </a:lnTo>
                  <a:lnTo>
                    <a:pt x="913" y="4878"/>
                  </a:lnTo>
                  <a:lnTo>
                    <a:pt x="917" y="4992"/>
                  </a:lnTo>
                  <a:lnTo>
                    <a:pt x="919" y="5043"/>
                  </a:lnTo>
                  <a:lnTo>
                    <a:pt x="921" y="5090"/>
                  </a:lnTo>
                  <a:lnTo>
                    <a:pt x="923" y="5133"/>
                  </a:lnTo>
                  <a:lnTo>
                    <a:pt x="925" y="5171"/>
                  </a:lnTo>
                  <a:lnTo>
                    <a:pt x="926" y="5189"/>
                  </a:lnTo>
                  <a:lnTo>
                    <a:pt x="928" y="5202"/>
                  </a:lnTo>
                  <a:lnTo>
                    <a:pt x="930" y="5209"/>
                  </a:lnTo>
                  <a:lnTo>
                    <a:pt x="929" y="5205"/>
                  </a:lnTo>
                  <a:lnTo>
                    <a:pt x="931" y="5211"/>
                  </a:lnTo>
                  <a:lnTo>
                    <a:pt x="924" y="5202"/>
                  </a:lnTo>
                  <a:lnTo>
                    <a:pt x="927" y="5204"/>
                  </a:lnTo>
                  <a:lnTo>
                    <a:pt x="906" y="5200"/>
                  </a:lnTo>
                  <a:lnTo>
                    <a:pt x="910" y="5199"/>
                  </a:lnTo>
                  <a:lnTo>
                    <a:pt x="898" y="5206"/>
                  </a:lnTo>
                  <a:lnTo>
                    <a:pt x="902" y="5202"/>
                  </a:lnTo>
                  <a:lnTo>
                    <a:pt x="899" y="5206"/>
                  </a:lnTo>
                  <a:lnTo>
                    <a:pt x="904" y="5199"/>
                  </a:lnTo>
                  <a:lnTo>
                    <a:pt x="907" y="5191"/>
                  </a:lnTo>
                  <a:lnTo>
                    <a:pt x="911" y="5180"/>
                  </a:lnTo>
                  <a:lnTo>
                    <a:pt x="915" y="5166"/>
                  </a:lnTo>
                  <a:lnTo>
                    <a:pt x="920" y="5150"/>
                  </a:lnTo>
                  <a:lnTo>
                    <a:pt x="925" y="5131"/>
                  </a:lnTo>
                  <a:lnTo>
                    <a:pt x="930" y="5112"/>
                  </a:lnTo>
                  <a:lnTo>
                    <a:pt x="941" y="5068"/>
                  </a:lnTo>
                  <a:lnTo>
                    <a:pt x="952" y="5021"/>
                  </a:lnTo>
                  <a:lnTo>
                    <a:pt x="962" y="4972"/>
                  </a:lnTo>
                  <a:lnTo>
                    <a:pt x="972" y="4923"/>
                  </a:lnTo>
                  <a:lnTo>
                    <a:pt x="981" y="4876"/>
                  </a:lnTo>
                  <a:lnTo>
                    <a:pt x="989" y="4833"/>
                  </a:lnTo>
                  <a:lnTo>
                    <a:pt x="993" y="4813"/>
                  </a:lnTo>
                  <a:lnTo>
                    <a:pt x="996" y="4796"/>
                  </a:lnTo>
                  <a:lnTo>
                    <a:pt x="999" y="4780"/>
                  </a:lnTo>
                  <a:lnTo>
                    <a:pt x="1001" y="4765"/>
                  </a:lnTo>
                  <a:lnTo>
                    <a:pt x="1003" y="4755"/>
                  </a:lnTo>
                  <a:lnTo>
                    <a:pt x="1005" y="4745"/>
                  </a:lnTo>
                  <a:lnTo>
                    <a:pt x="1008" y="4718"/>
                  </a:lnTo>
                  <a:lnTo>
                    <a:pt x="1012" y="4688"/>
                  </a:lnTo>
                  <a:lnTo>
                    <a:pt x="1016" y="4655"/>
                  </a:lnTo>
                  <a:lnTo>
                    <a:pt x="1020" y="4620"/>
                  </a:lnTo>
                  <a:lnTo>
                    <a:pt x="1024" y="4583"/>
                  </a:lnTo>
                  <a:lnTo>
                    <a:pt x="1028" y="4543"/>
                  </a:lnTo>
                  <a:lnTo>
                    <a:pt x="1031" y="4503"/>
                  </a:lnTo>
                  <a:lnTo>
                    <a:pt x="1035" y="4460"/>
                  </a:lnTo>
                  <a:lnTo>
                    <a:pt x="1043" y="4371"/>
                  </a:lnTo>
                  <a:lnTo>
                    <a:pt x="1051" y="4278"/>
                  </a:lnTo>
                  <a:lnTo>
                    <a:pt x="1058" y="4183"/>
                  </a:lnTo>
                  <a:lnTo>
                    <a:pt x="1066" y="4087"/>
                  </a:lnTo>
                  <a:lnTo>
                    <a:pt x="1073" y="3991"/>
                  </a:lnTo>
                  <a:lnTo>
                    <a:pt x="1081" y="3898"/>
                  </a:lnTo>
                  <a:lnTo>
                    <a:pt x="1089" y="3809"/>
                  </a:lnTo>
                  <a:lnTo>
                    <a:pt x="1093" y="3767"/>
                  </a:lnTo>
                  <a:lnTo>
                    <a:pt x="1096" y="3726"/>
                  </a:lnTo>
                  <a:lnTo>
                    <a:pt x="1100" y="3687"/>
                  </a:lnTo>
                  <a:lnTo>
                    <a:pt x="1104" y="3649"/>
                  </a:lnTo>
                  <a:lnTo>
                    <a:pt x="1108" y="3614"/>
                  </a:lnTo>
                  <a:lnTo>
                    <a:pt x="1112" y="3581"/>
                  </a:lnTo>
                  <a:lnTo>
                    <a:pt x="1116" y="3551"/>
                  </a:lnTo>
                  <a:lnTo>
                    <a:pt x="1120" y="3523"/>
                  </a:lnTo>
                  <a:lnTo>
                    <a:pt x="1123" y="3498"/>
                  </a:lnTo>
                  <a:lnTo>
                    <a:pt x="1128" y="3476"/>
                  </a:lnTo>
                  <a:lnTo>
                    <a:pt x="1131" y="3464"/>
                  </a:lnTo>
                  <a:cubicBezTo>
                    <a:pt x="1132" y="3462"/>
                    <a:pt x="1133" y="3460"/>
                    <a:pt x="1134" y="3458"/>
                  </a:cubicBezTo>
                  <a:lnTo>
                    <a:pt x="1139" y="3451"/>
                  </a:lnTo>
                  <a:cubicBezTo>
                    <a:pt x="1140" y="3450"/>
                    <a:pt x="1141" y="3449"/>
                    <a:pt x="1142" y="3448"/>
                  </a:cubicBezTo>
                  <a:lnTo>
                    <a:pt x="1148" y="3441"/>
                  </a:lnTo>
                  <a:cubicBezTo>
                    <a:pt x="1149" y="3440"/>
                    <a:pt x="1150" y="3439"/>
                    <a:pt x="1151" y="3438"/>
                  </a:cubicBezTo>
                  <a:lnTo>
                    <a:pt x="1160" y="3432"/>
                  </a:lnTo>
                  <a:cubicBezTo>
                    <a:pt x="1161" y="3431"/>
                    <a:pt x="1162" y="3430"/>
                    <a:pt x="1164" y="3430"/>
                  </a:cubicBezTo>
                  <a:lnTo>
                    <a:pt x="1183" y="3421"/>
                  </a:lnTo>
                  <a:cubicBezTo>
                    <a:pt x="1185" y="3420"/>
                    <a:pt x="1187" y="3420"/>
                    <a:pt x="1189" y="3419"/>
                  </a:cubicBezTo>
                  <a:lnTo>
                    <a:pt x="1210" y="3415"/>
                  </a:lnTo>
                  <a:cubicBezTo>
                    <a:pt x="1212" y="3415"/>
                    <a:pt x="1214" y="3415"/>
                    <a:pt x="1216" y="3415"/>
                  </a:cubicBezTo>
                  <a:lnTo>
                    <a:pt x="1238" y="3416"/>
                  </a:lnTo>
                  <a:cubicBezTo>
                    <a:pt x="1239" y="3416"/>
                    <a:pt x="1241" y="3417"/>
                    <a:pt x="1243" y="3417"/>
                  </a:cubicBezTo>
                  <a:lnTo>
                    <a:pt x="1253" y="3420"/>
                  </a:lnTo>
                  <a:cubicBezTo>
                    <a:pt x="1254" y="3420"/>
                    <a:pt x="1256" y="3421"/>
                    <a:pt x="1257" y="3421"/>
                  </a:cubicBezTo>
                  <a:lnTo>
                    <a:pt x="1266" y="3425"/>
                  </a:lnTo>
                  <a:cubicBezTo>
                    <a:pt x="1267" y="3426"/>
                    <a:pt x="1269" y="3427"/>
                    <a:pt x="1270" y="3428"/>
                  </a:cubicBezTo>
                  <a:lnTo>
                    <a:pt x="1278" y="3433"/>
                  </a:lnTo>
                  <a:cubicBezTo>
                    <a:pt x="1279" y="3434"/>
                    <a:pt x="1280" y="3435"/>
                    <a:pt x="1282" y="3437"/>
                  </a:cubicBezTo>
                  <a:lnTo>
                    <a:pt x="1288" y="3444"/>
                  </a:lnTo>
                  <a:cubicBezTo>
                    <a:pt x="1290" y="3445"/>
                    <a:pt x="1291" y="3447"/>
                    <a:pt x="1292" y="3449"/>
                  </a:cubicBezTo>
                  <a:lnTo>
                    <a:pt x="1297" y="3459"/>
                  </a:lnTo>
                  <a:cubicBezTo>
                    <a:pt x="1298" y="3460"/>
                    <a:pt x="1298" y="3461"/>
                    <a:pt x="1299" y="3463"/>
                  </a:cubicBezTo>
                  <a:lnTo>
                    <a:pt x="1302" y="3474"/>
                  </a:lnTo>
                  <a:lnTo>
                    <a:pt x="1306" y="3506"/>
                  </a:lnTo>
                  <a:lnTo>
                    <a:pt x="1310" y="3542"/>
                  </a:lnTo>
                  <a:lnTo>
                    <a:pt x="1314" y="3581"/>
                  </a:lnTo>
                  <a:lnTo>
                    <a:pt x="1318" y="3626"/>
                  </a:lnTo>
                  <a:lnTo>
                    <a:pt x="1322" y="3675"/>
                  </a:lnTo>
                  <a:lnTo>
                    <a:pt x="1326" y="3727"/>
                  </a:lnTo>
                  <a:lnTo>
                    <a:pt x="1329" y="3783"/>
                  </a:lnTo>
                  <a:lnTo>
                    <a:pt x="1333" y="3842"/>
                  </a:lnTo>
                  <a:lnTo>
                    <a:pt x="1337" y="3904"/>
                  </a:lnTo>
                  <a:lnTo>
                    <a:pt x="1341" y="3968"/>
                  </a:lnTo>
                  <a:lnTo>
                    <a:pt x="1345" y="4034"/>
                  </a:lnTo>
                  <a:lnTo>
                    <a:pt x="1349" y="4101"/>
                  </a:lnTo>
                  <a:lnTo>
                    <a:pt x="1356" y="4239"/>
                  </a:lnTo>
                  <a:lnTo>
                    <a:pt x="1364" y="4378"/>
                  </a:lnTo>
                  <a:lnTo>
                    <a:pt x="1371" y="4515"/>
                  </a:lnTo>
                  <a:lnTo>
                    <a:pt x="1375" y="4583"/>
                  </a:lnTo>
                  <a:lnTo>
                    <a:pt x="1379" y="4648"/>
                  </a:lnTo>
                  <a:lnTo>
                    <a:pt x="1383" y="4712"/>
                  </a:lnTo>
                  <a:lnTo>
                    <a:pt x="1387" y="4773"/>
                  </a:lnTo>
                  <a:lnTo>
                    <a:pt x="1391" y="4831"/>
                  </a:lnTo>
                  <a:lnTo>
                    <a:pt x="1394" y="4887"/>
                  </a:lnTo>
                  <a:lnTo>
                    <a:pt x="1398" y="4938"/>
                  </a:lnTo>
                  <a:lnTo>
                    <a:pt x="1402" y="4986"/>
                  </a:lnTo>
                  <a:lnTo>
                    <a:pt x="1406" y="5030"/>
                  </a:lnTo>
                  <a:lnTo>
                    <a:pt x="1410" y="5068"/>
                  </a:lnTo>
                  <a:lnTo>
                    <a:pt x="1414" y="5102"/>
                  </a:lnTo>
                  <a:lnTo>
                    <a:pt x="1417" y="5130"/>
                  </a:lnTo>
                  <a:lnTo>
                    <a:pt x="1419" y="5142"/>
                  </a:lnTo>
                  <a:lnTo>
                    <a:pt x="1421" y="5151"/>
                  </a:lnTo>
                  <a:lnTo>
                    <a:pt x="1423" y="5160"/>
                  </a:lnTo>
                  <a:lnTo>
                    <a:pt x="1425" y="5166"/>
                  </a:lnTo>
                  <a:lnTo>
                    <a:pt x="1426" y="5170"/>
                  </a:lnTo>
                  <a:lnTo>
                    <a:pt x="1427" y="5171"/>
                  </a:lnTo>
                  <a:lnTo>
                    <a:pt x="1424" y="5167"/>
                  </a:lnTo>
                  <a:lnTo>
                    <a:pt x="1426" y="5170"/>
                  </a:lnTo>
                  <a:lnTo>
                    <a:pt x="1419" y="5164"/>
                  </a:lnTo>
                  <a:lnTo>
                    <a:pt x="1421" y="5165"/>
                  </a:lnTo>
                  <a:lnTo>
                    <a:pt x="1401" y="5163"/>
                  </a:lnTo>
                  <a:lnTo>
                    <a:pt x="1403" y="5162"/>
                  </a:lnTo>
                  <a:lnTo>
                    <a:pt x="1394" y="5168"/>
                  </a:lnTo>
                  <a:lnTo>
                    <a:pt x="1396" y="5166"/>
                  </a:lnTo>
                  <a:lnTo>
                    <a:pt x="1392" y="5173"/>
                  </a:lnTo>
                  <a:lnTo>
                    <a:pt x="1396" y="5164"/>
                  </a:lnTo>
                  <a:lnTo>
                    <a:pt x="1394" y="5168"/>
                  </a:lnTo>
                  <a:lnTo>
                    <a:pt x="1398" y="5154"/>
                  </a:lnTo>
                  <a:lnTo>
                    <a:pt x="1401" y="5137"/>
                  </a:lnTo>
                  <a:lnTo>
                    <a:pt x="1405" y="5115"/>
                  </a:lnTo>
                  <a:lnTo>
                    <a:pt x="1409" y="5089"/>
                  </a:lnTo>
                  <a:lnTo>
                    <a:pt x="1413" y="5059"/>
                  </a:lnTo>
                  <a:lnTo>
                    <a:pt x="1417" y="5025"/>
                  </a:lnTo>
                  <a:lnTo>
                    <a:pt x="1421" y="4989"/>
                  </a:lnTo>
                  <a:lnTo>
                    <a:pt x="1425" y="4950"/>
                  </a:lnTo>
                  <a:lnTo>
                    <a:pt x="1429" y="4910"/>
                  </a:lnTo>
                  <a:lnTo>
                    <a:pt x="1433" y="4867"/>
                  </a:lnTo>
                  <a:lnTo>
                    <a:pt x="1441" y="4780"/>
                  </a:lnTo>
                  <a:lnTo>
                    <a:pt x="1449" y="4692"/>
                  </a:lnTo>
                  <a:lnTo>
                    <a:pt x="1457" y="4606"/>
                  </a:lnTo>
                  <a:lnTo>
                    <a:pt x="1461" y="4564"/>
                  </a:lnTo>
                  <a:lnTo>
                    <a:pt x="1465" y="4525"/>
                  </a:lnTo>
                  <a:lnTo>
                    <a:pt x="1469" y="4488"/>
                  </a:lnTo>
                  <a:lnTo>
                    <a:pt x="1473" y="4453"/>
                  </a:lnTo>
                  <a:lnTo>
                    <a:pt x="1476" y="4422"/>
                  </a:lnTo>
                  <a:lnTo>
                    <a:pt x="1480" y="4393"/>
                  </a:lnTo>
                  <a:lnTo>
                    <a:pt x="1485" y="4369"/>
                  </a:lnTo>
                  <a:lnTo>
                    <a:pt x="1489" y="4348"/>
                  </a:lnTo>
                  <a:lnTo>
                    <a:pt x="1493" y="4332"/>
                  </a:lnTo>
                  <a:cubicBezTo>
                    <a:pt x="1493" y="4331"/>
                    <a:pt x="1493" y="4330"/>
                    <a:pt x="1494" y="4329"/>
                  </a:cubicBezTo>
                  <a:lnTo>
                    <a:pt x="1498" y="4319"/>
                  </a:lnTo>
                  <a:cubicBezTo>
                    <a:pt x="1499" y="4316"/>
                    <a:pt x="1500" y="4314"/>
                    <a:pt x="1502" y="4312"/>
                  </a:cubicBezTo>
                  <a:lnTo>
                    <a:pt x="1506" y="4308"/>
                  </a:lnTo>
                  <a:cubicBezTo>
                    <a:pt x="1512" y="4302"/>
                    <a:pt x="1519" y="4299"/>
                    <a:pt x="1527" y="4300"/>
                  </a:cubicBezTo>
                  <a:lnTo>
                    <a:pt x="1529" y="4300"/>
                  </a:lnTo>
                  <a:cubicBezTo>
                    <a:pt x="1534" y="4301"/>
                    <a:pt x="1538" y="4303"/>
                    <a:pt x="1542" y="4306"/>
                  </a:cubicBezTo>
                  <a:lnTo>
                    <a:pt x="1543" y="4307"/>
                  </a:lnTo>
                  <a:cubicBezTo>
                    <a:pt x="1545" y="4309"/>
                    <a:pt x="1547" y="4311"/>
                    <a:pt x="1548" y="4313"/>
                  </a:cubicBezTo>
                  <a:lnTo>
                    <a:pt x="1553" y="4321"/>
                  </a:lnTo>
                  <a:cubicBezTo>
                    <a:pt x="1554" y="4323"/>
                    <a:pt x="1555" y="4324"/>
                    <a:pt x="1555" y="4326"/>
                  </a:cubicBezTo>
                  <a:lnTo>
                    <a:pt x="1559" y="4337"/>
                  </a:lnTo>
                  <a:lnTo>
                    <a:pt x="1564" y="4355"/>
                  </a:lnTo>
                  <a:lnTo>
                    <a:pt x="1568" y="4375"/>
                  </a:lnTo>
                  <a:lnTo>
                    <a:pt x="1572" y="4399"/>
                  </a:lnTo>
                  <a:lnTo>
                    <a:pt x="1576" y="4426"/>
                  </a:lnTo>
                  <a:lnTo>
                    <a:pt x="1580" y="4455"/>
                  </a:lnTo>
                  <a:lnTo>
                    <a:pt x="1585" y="4488"/>
                  </a:lnTo>
                  <a:lnTo>
                    <a:pt x="1589" y="4523"/>
                  </a:lnTo>
                  <a:lnTo>
                    <a:pt x="1593" y="4560"/>
                  </a:lnTo>
                  <a:lnTo>
                    <a:pt x="1597" y="4600"/>
                  </a:lnTo>
                  <a:lnTo>
                    <a:pt x="1601" y="4641"/>
                  </a:lnTo>
                  <a:lnTo>
                    <a:pt x="1605" y="4684"/>
                  </a:lnTo>
                  <a:lnTo>
                    <a:pt x="1609" y="4728"/>
                  </a:lnTo>
                  <a:lnTo>
                    <a:pt x="1617" y="4820"/>
                  </a:lnTo>
                  <a:lnTo>
                    <a:pt x="1625" y="4914"/>
                  </a:lnTo>
                  <a:lnTo>
                    <a:pt x="1633" y="5010"/>
                  </a:lnTo>
                  <a:lnTo>
                    <a:pt x="1641" y="5103"/>
                  </a:lnTo>
                  <a:lnTo>
                    <a:pt x="1649" y="5194"/>
                  </a:lnTo>
                  <a:lnTo>
                    <a:pt x="1653" y="5238"/>
                  </a:lnTo>
                  <a:lnTo>
                    <a:pt x="1657" y="5280"/>
                  </a:lnTo>
                  <a:lnTo>
                    <a:pt x="1660" y="5320"/>
                  </a:lnTo>
                  <a:lnTo>
                    <a:pt x="1664" y="5358"/>
                  </a:lnTo>
                  <a:lnTo>
                    <a:pt x="1668" y="5394"/>
                  </a:lnTo>
                  <a:lnTo>
                    <a:pt x="1672" y="5428"/>
                  </a:lnTo>
                  <a:lnTo>
                    <a:pt x="1676" y="5459"/>
                  </a:lnTo>
                  <a:lnTo>
                    <a:pt x="1680" y="5487"/>
                  </a:lnTo>
                  <a:lnTo>
                    <a:pt x="1694" y="5587"/>
                  </a:lnTo>
                  <a:lnTo>
                    <a:pt x="1708" y="5686"/>
                  </a:lnTo>
                  <a:lnTo>
                    <a:pt x="1715" y="5734"/>
                  </a:lnTo>
                  <a:lnTo>
                    <a:pt x="1722" y="5780"/>
                  </a:lnTo>
                  <a:lnTo>
                    <a:pt x="1730" y="5823"/>
                  </a:lnTo>
                  <a:lnTo>
                    <a:pt x="1737" y="5863"/>
                  </a:lnTo>
                  <a:lnTo>
                    <a:pt x="1744" y="5899"/>
                  </a:lnTo>
                  <a:lnTo>
                    <a:pt x="1751" y="5931"/>
                  </a:lnTo>
                  <a:lnTo>
                    <a:pt x="1758" y="5959"/>
                  </a:lnTo>
                  <a:lnTo>
                    <a:pt x="1765" y="5981"/>
                  </a:lnTo>
                  <a:lnTo>
                    <a:pt x="1768" y="5988"/>
                  </a:lnTo>
                  <a:lnTo>
                    <a:pt x="1771" y="5995"/>
                  </a:lnTo>
                  <a:lnTo>
                    <a:pt x="1774" y="6000"/>
                  </a:lnTo>
                  <a:lnTo>
                    <a:pt x="1772" y="5997"/>
                  </a:lnTo>
                  <a:lnTo>
                    <a:pt x="1775" y="6002"/>
                  </a:lnTo>
                  <a:lnTo>
                    <a:pt x="1772" y="5998"/>
                  </a:lnTo>
                  <a:lnTo>
                    <a:pt x="1775" y="6001"/>
                  </a:lnTo>
                  <a:lnTo>
                    <a:pt x="1769" y="5997"/>
                  </a:lnTo>
                  <a:lnTo>
                    <a:pt x="1773" y="5999"/>
                  </a:lnTo>
                  <a:lnTo>
                    <a:pt x="1762" y="5997"/>
                  </a:lnTo>
                  <a:lnTo>
                    <a:pt x="1765" y="5997"/>
                  </a:lnTo>
                  <a:lnTo>
                    <a:pt x="1754" y="6001"/>
                  </a:lnTo>
                  <a:lnTo>
                    <a:pt x="1757" y="5998"/>
                  </a:lnTo>
                  <a:lnTo>
                    <a:pt x="1751" y="6004"/>
                  </a:lnTo>
                  <a:lnTo>
                    <a:pt x="1755" y="5999"/>
                  </a:lnTo>
                  <a:lnTo>
                    <a:pt x="1753" y="6003"/>
                  </a:lnTo>
                  <a:lnTo>
                    <a:pt x="1757" y="5995"/>
                  </a:lnTo>
                  <a:lnTo>
                    <a:pt x="1759" y="5986"/>
                  </a:lnTo>
                  <a:lnTo>
                    <a:pt x="1763" y="5974"/>
                  </a:lnTo>
                  <a:lnTo>
                    <a:pt x="1766" y="5958"/>
                  </a:lnTo>
                  <a:lnTo>
                    <a:pt x="1770" y="5940"/>
                  </a:lnTo>
                  <a:lnTo>
                    <a:pt x="1774" y="5919"/>
                  </a:lnTo>
                  <a:lnTo>
                    <a:pt x="1778" y="5896"/>
                  </a:lnTo>
                  <a:lnTo>
                    <a:pt x="1782" y="5872"/>
                  </a:lnTo>
                  <a:lnTo>
                    <a:pt x="1786" y="5845"/>
                  </a:lnTo>
                  <a:lnTo>
                    <a:pt x="1794" y="5789"/>
                  </a:lnTo>
                  <a:lnTo>
                    <a:pt x="1802" y="5728"/>
                  </a:lnTo>
                  <a:lnTo>
                    <a:pt x="1810" y="5665"/>
                  </a:lnTo>
                  <a:lnTo>
                    <a:pt x="1818" y="5601"/>
                  </a:lnTo>
                  <a:lnTo>
                    <a:pt x="1826" y="5539"/>
                  </a:lnTo>
                  <a:lnTo>
                    <a:pt x="1834" y="5479"/>
                  </a:lnTo>
                  <a:lnTo>
                    <a:pt x="1842" y="5422"/>
                  </a:lnTo>
                  <a:lnTo>
                    <a:pt x="1846" y="5397"/>
                  </a:lnTo>
                  <a:lnTo>
                    <a:pt x="1850" y="5372"/>
                  </a:lnTo>
                  <a:lnTo>
                    <a:pt x="1854" y="5350"/>
                  </a:lnTo>
                  <a:lnTo>
                    <a:pt x="1858" y="5329"/>
                  </a:lnTo>
                  <a:lnTo>
                    <a:pt x="1862" y="5311"/>
                  </a:lnTo>
                  <a:lnTo>
                    <a:pt x="1866" y="5294"/>
                  </a:lnTo>
                  <a:lnTo>
                    <a:pt x="1871" y="5281"/>
                  </a:lnTo>
                  <a:lnTo>
                    <a:pt x="1876" y="5269"/>
                  </a:lnTo>
                  <a:cubicBezTo>
                    <a:pt x="1876" y="5268"/>
                    <a:pt x="1877" y="5266"/>
                    <a:pt x="1878" y="5265"/>
                  </a:cubicBezTo>
                  <a:lnTo>
                    <a:pt x="1880" y="5261"/>
                  </a:lnTo>
                  <a:cubicBezTo>
                    <a:pt x="1882" y="5258"/>
                    <a:pt x="1885" y="5255"/>
                    <a:pt x="1889" y="5253"/>
                  </a:cubicBezTo>
                  <a:lnTo>
                    <a:pt x="1891" y="5252"/>
                  </a:lnTo>
                  <a:cubicBezTo>
                    <a:pt x="1897" y="5249"/>
                    <a:pt x="1903" y="5248"/>
                    <a:pt x="1909" y="5250"/>
                  </a:cubicBezTo>
                  <a:lnTo>
                    <a:pt x="1912" y="5250"/>
                  </a:lnTo>
                  <a:cubicBezTo>
                    <a:pt x="1915" y="5251"/>
                    <a:pt x="1919" y="5253"/>
                    <a:pt x="1921" y="5255"/>
                  </a:cubicBezTo>
                  <a:lnTo>
                    <a:pt x="1925" y="5258"/>
                  </a:lnTo>
                  <a:cubicBezTo>
                    <a:pt x="1926" y="5259"/>
                    <a:pt x="1927" y="5261"/>
                    <a:pt x="1929" y="5262"/>
                  </a:cubicBezTo>
                  <a:lnTo>
                    <a:pt x="1932" y="5267"/>
                  </a:lnTo>
                  <a:lnTo>
                    <a:pt x="1937" y="5276"/>
                  </a:lnTo>
                  <a:lnTo>
                    <a:pt x="1942" y="5286"/>
                  </a:lnTo>
                  <a:lnTo>
                    <a:pt x="1946" y="5295"/>
                  </a:lnTo>
                  <a:lnTo>
                    <a:pt x="1955" y="5319"/>
                  </a:lnTo>
                  <a:lnTo>
                    <a:pt x="1964" y="5345"/>
                  </a:lnTo>
                  <a:lnTo>
                    <a:pt x="1973" y="5373"/>
                  </a:lnTo>
                  <a:lnTo>
                    <a:pt x="1982" y="5401"/>
                  </a:lnTo>
                  <a:lnTo>
                    <a:pt x="1991" y="5428"/>
                  </a:lnTo>
                  <a:lnTo>
                    <a:pt x="2000" y="5453"/>
                  </a:lnTo>
                  <a:lnTo>
                    <a:pt x="2008" y="5474"/>
                  </a:lnTo>
                  <a:lnTo>
                    <a:pt x="2012" y="5481"/>
                  </a:lnTo>
                  <a:lnTo>
                    <a:pt x="2016" y="5488"/>
                  </a:lnTo>
                  <a:lnTo>
                    <a:pt x="2018" y="5492"/>
                  </a:lnTo>
                  <a:lnTo>
                    <a:pt x="2020" y="5495"/>
                  </a:lnTo>
                  <a:lnTo>
                    <a:pt x="2015" y="5490"/>
                  </a:lnTo>
                  <a:lnTo>
                    <a:pt x="2019" y="5492"/>
                  </a:lnTo>
                  <a:lnTo>
                    <a:pt x="2008" y="5489"/>
                  </a:lnTo>
                  <a:lnTo>
                    <a:pt x="2011" y="5489"/>
                  </a:lnTo>
                  <a:lnTo>
                    <a:pt x="1996" y="5492"/>
                  </a:lnTo>
                  <a:lnTo>
                    <a:pt x="2000" y="5490"/>
                  </a:lnTo>
                  <a:lnTo>
                    <a:pt x="1993" y="5496"/>
                  </a:lnTo>
                  <a:lnTo>
                    <a:pt x="1996" y="5492"/>
                  </a:lnTo>
                  <a:lnTo>
                    <a:pt x="1993" y="5498"/>
                  </a:lnTo>
                  <a:lnTo>
                    <a:pt x="1996" y="5491"/>
                  </a:lnTo>
                  <a:lnTo>
                    <a:pt x="1997" y="5484"/>
                  </a:lnTo>
                  <a:lnTo>
                    <a:pt x="2001" y="5464"/>
                  </a:lnTo>
                  <a:lnTo>
                    <a:pt x="2005" y="5440"/>
                  </a:lnTo>
                  <a:lnTo>
                    <a:pt x="2009" y="5411"/>
                  </a:lnTo>
                  <a:lnTo>
                    <a:pt x="2013" y="5377"/>
                  </a:lnTo>
                  <a:lnTo>
                    <a:pt x="2017" y="5340"/>
                  </a:lnTo>
                  <a:lnTo>
                    <a:pt x="2021" y="5299"/>
                  </a:lnTo>
                  <a:lnTo>
                    <a:pt x="2025" y="5255"/>
                  </a:lnTo>
                  <a:lnTo>
                    <a:pt x="2028" y="5209"/>
                  </a:lnTo>
                  <a:lnTo>
                    <a:pt x="2032" y="5159"/>
                  </a:lnTo>
                  <a:lnTo>
                    <a:pt x="2036" y="5108"/>
                  </a:lnTo>
                  <a:lnTo>
                    <a:pt x="2040" y="5055"/>
                  </a:lnTo>
                  <a:lnTo>
                    <a:pt x="2044" y="5000"/>
                  </a:lnTo>
                  <a:lnTo>
                    <a:pt x="2052" y="4888"/>
                  </a:lnTo>
                  <a:lnTo>
                    <a:pt x="2060" y="4774"/>
                  </a:lnTo>
                  <a:lnTo>
                    <a:pt x="2069" y="4661"/>
                  </a:lnTo>
                  <a:lnTo>
                    <a:pt x="2073" y="4605"/>
                  </a:lnTo>
                  <a:lnTo>
                    <a:pt x="2077" y="4551"/>
                  </a:lnTo>
                  <a:lnTo>
                    <a:pt x="2081" y="4498"/>
                  </a:lnTo>
                  <a:lnTo>
                    <a:pt x="2085" y="4447"/>
                  </a:lnTo>
                  <a:lnTo>
                    <a:pt x="2089" y="4399"/>
                  </a:lnTo>
                  <a:lnTo>
                    <a:pt x="2092" y="4353"/>
                  </a:lnTo>
                  <a:lnTo>
                    <a:pt x="2096" y="4309"/>
                  </a:lnTo>
                  <a:lnTo>
                    <a:pt x="2100" y="4269"/>
                  </a:lnTo>
                  <a:lnTo>
                    <a:pt x="2104" y="4232"/>
                  </a:lnTo>
                  <a:lnTo>
                    <a:pt x="2108" y="4199"/>
                  </a:lnTo>
                  <a:lnTo>
                    <a:pt x="2112" y="4169"/>
                  </a:lnTo>
                  <a:lnTo>
                    <a:pt x="2117" y="4145"/>
                  </a:lnTo>
                  <a:lnTo>
                    <a:pt x="2120" y="4125"/>
                  </a:lnTo>
                  <a:lnTo>
                    <a:pt x="2125" y="4108"/>
                  </a:lnTo>
                  <a:lnTo>
                    <a:pt x="2129" y="4097"/>
                  </a:lnTo>
                  <a:cubicBezTo>
                    <a:pt x="2130" y="4096"/>
                    <a:pt x="2130" y="4095"/>
                    <a:pt x="2131" y="4093"/>
                  </a:cubicBezTo>
                  <a:lnTo>
                    <a:pt x="2135" y="4087"/>
                  </a:lnTo>
                  <a:cubicBezTo>
                    <a:pt x="2136" y="4085"/>
                    <a:pt x="2138" y="4083"/>
                    <a:pt x="2140" y="4081"/>
                  </a:cubicBezTo>
                  <a:lnTo>
                    <a:pt x="2144" y="4078"/>
                  </a:lnTo>
                  <a:cubicBezTo>
                    <a:pt x="2148" y="4075"/>
                    <a:pt x="2152" y="4073"/>
                    <a:pt x="2157" y="4073"/>
                  </a:cubicBezTo>
                  <a:lnTo>
                    <a:pt x="2161" y="4073"/>
                  </a:lnTo>
                  <a:cubicBezTo>
                    <a:pt x="2166" y="4072"/>
                    <a:pt x="2172" y="4074"/>
                    <a:pt x="2176" y="4077"/>
                  </a:cubicBezTo>
                  <a:lnTo>
                    <a:pt x="2180" y="4079"/>
                  </a:lnTo>
                  <a:cubicBezTo>
                    <a:pt x="2182" y="4081"/>
                    <a:pt x="2184" y="4083"/>
                    <a:pt x="2186" y="4085"/>
                  </a:cubicBezTo>
                  <a:lnTo>
                    <a:pt x="2189" y="4090"/>
                  </a:lnTo>
                  <a:cubicBezTo>
                    <a:pt x="2190" y="4091"/>
                    <a:pt x="2191" y="4092"/>
                    <a:pt x="2192" y="4093"/>
                  </a:cubicBezTo>
                  <a:lnTo>
                    <a:pt x="2195" y="4101"/>
                  </a:lnTo>
                  <a:lnTo>
                    <a:pt x="2200" y="4112"/>
                  </a:lnTo>
                  <a:lnTo>
                    <a:pt x="2205" y="4126"/>
                  </a:lnTo>
                  <a:lnTo>
                    <a:pt x="2209" y="4141"/>
                  </a:lnTo>
                  <a:lnTo>
                    <a:pt x="2213" y="4158"/>
                  </a:lnTo>
                  <a:lnTo>
                    <a:pt x="2217" y="4177"/>
                  </a:lnTo>
                  <a:lnTo>
                    <a:pt x="2221" y="4196"/>
                  </a:lnTo>
                  <a:lnTo>
                    <a:pt x="2225" y="4218"/>
                  </a:lnTo>
                  <a:lnTo>
                    <a:pt x="2229" y="4241"/>
                  </a:lnTo>
                  <a:lnTo>
                    <a:pt x="2233" y="4266"/>
                  </a:lnTo>
                  <a:lnTo>
                    <a:pt x="2241" y="4318"/>
                  </a:lnTo>
                  <a:lnTo>
                    <a:pt x="2249" y="4375"/>
                  </a:lnTo>
                  <a:lnTo>
                    <a:pt x="2257" y="4434"/>
                  </a:lnTo>
                  <a:lnTo>
                    <a:pt x="2265" y="4496"/>
                  </a:lnTo>
                  <a:lnTo>
                    <a:pt x="2280" y="4623"/>
                  </a:lnTo>
                  <a:lnTo>
                    <a:pt x="2288" y="4685"/>
                  </a:lnTo>
                  <a:lnTo>
                    <a:pt x="2295" y="4747"/>
                  </a:lnTo>
                  <a:lnTo>
                    <a:pt x="2299" y="4781"/>
                  </a:lnTo>
                  <a:lnTo>
                    <a:pt x="2303" y="4820"/>
                  </a:lnTo>
                  <a:lnTo>
                    <a:pt x="2307" y="4862"/>
                  </a:lnTo>
                  <a:lnTo>
                    <a:pt x="2311" y="4906"/>
                  </a:lnTo>
                  <a:lnTo>
                    <a:pt x="2315" y="4953"/>
                  </a:lnTo>
                  <a:lnTo>
                    <a:pt x="2318" y="5003"/>
                  </a:lnTo>
                  <a:lnTo>
                    <a:pt x="2322" y="5055"/>
                  </a:lnTo>
                  <a:lnTo>
                    <a:pt x="2326" y="5108"/>
                  </a:lnTo>
                  <a:lnTo>
                    <a:pt x="2330" y="5163"/>
                  </a:lnTo>
                  <a:lnTo>
                    <a:pt x="2334" y="5219"/>
                  </a:lnTo>
                  <a:lnTo>
                    <a:pt x="2342" y="5334"/>
                  </a:lnTo>
                  <a:lnTo>
                    <a:pt x="2350" y="5451"/>
                  </a:lnTo>
                  <a:lnTo>
                    <a:pt x="2358" y="5567"/>
                  </a:lnTo>
                  <a:lnTo>
                    <a:pt x="2366" y="5682"/>
                  </a:lnTo>
                  <a:lnTo>
                    <a:pt x="2370" y="5737"/>
                  </a:lnTo>
                  <a:lnTo>
                    <a:pt x="2374" y="5791"/>
                  </a:lnTo>
                  <a:lnTo>
                    <a:pt x="2378" y="5843"/>
                  </a:lnTo>
                  <a:lnTo>
                    <a:pt x="2382" y="5893"/>
                  </a:lnTo>
                  <a:lnTo>
                    <a:pt x="2386" y="5941"/>
                  </a:lnTo>
                  <a:lnTo>
                    <a:pt x="2390" y="5987"/>
                  </a:lnTo>
                  <a:lnTo>
                    <a:pt x="2394" y="6029"/>
                  </a:lnTo>
                  <a:lnTo>
                    <a:pt x="2398" y="6069"/>
                  </a:lnTo>
                  <a:lnTo>
                    <a:pt x="2402" y="6105"/>
                  </a:lnTo>
                  <a:lnTo>
                    <a:pt x="2406" y="6137"/>
                  </a:lnTo>
                  <a:lnTo>
                    <a:pt x="2410" y="6166"/>
                  </a:lnTo>
                  <a:lnTo>
                    <a:pt x="2414" y="6190"/>
                  </a:lnTo>
                  <a:lnTo>
                    <a:pt x="2418" y="6210"/>
                  </a:lnTo>
                  <a:lnTo>
                    <a:pt x="2421" y="6224"/>
                  </a:lnTo>
                  <a:lnTo>
                    <a:pt x="2425" y="6232"/>
                  </a:lnTo>
                  <a:lnTo>
                    <a:pt x="2422" y="6228"/>
                  </a:lnTo>
                  <a:lnTo>
                    <a:pt x="2426" y="6234"/>
                  </a:lnTo>
                  <a:lnTo>
                    <a:pt x="2417" y="6226"/>
                  </a:lnTo>
                  <a:lnTo>
                    <a:pt x="2421" y="6228"/>
                  </a:lnTo>
                  <a:lnTo>
                    <a:pt x="2398" y="6228"/>
                  </a:lnTo>
                  <a:lnTo>
                    <a:pt x="2402" y="6226"/>
                  </a:lnTo>
                  <a:lnTo>
                    <a:pt x="2394" y="6234"/>
                  </a:lnTo>
                  <a:lnTo>
                    <a:pt x="2398" y="6228"/>
                  </a:lnTo>
                  <a:lnTo>
                    <a:pt x="2396" y="6231"/>
                  </a:lnTo>
                  <a:lnTo>
                    <a:pt x="2400" y="6222"/>
                  </a:lnTo>
                  <a:lnTo>
                    <a:pt x="2403" y="6211"/>
                  </a:lnTo>
                  <a:lnTo>
                    <a:pt x="2407" y="6197"/>
                  </a:lnTo>
                  <a:lnTo>
                    <a:pt x="2411" y="6179"/>
                  </a:lnTo>
                  <a:lnTo>
                    <a:pt x="2414" y="6159"/>
                  </a:lnTo>
                  <a:lnTo>
                    <a:pt x="2418" y="6136"/>
                  </a:lnTo>
                  <a:lnTo>
                    <a:pt x="2422" y="6111"/>
                  </a:lnTo>
                  <a:lnTo>
                    <a:pt x="2426" y="6084"/>
                  </a:lnTo>
                  <a:lnTo>
                    <a:pt x="2430" y="6056"/>
                  </a:lnTo>
                  <a:lnTo>
                    <a:pt x="2438" y="5995"/>
                  </a:lnTo>
                  <a:lnTo>
                    <a:pt x="2446" y="5933"/>
                  </a:lnTo>
                  <a:lnTo>
                    <a:pt x="2454" y="5869"/>
                  </a:lnTo>
                  <a:lnTo>
                    <a:pt x="2462" y="5807"/>
                  </a:lnTo>
                  <a:lnTo>
                    <a:pt x="2470" y="5748"/>
                  </a:lnTo>
                  <a:lnTo>
                    <a:pt x="2474" y="5721"/>
                  </a:lnTo>
                  <a:lnTo>
                    <a:pt x="2478" y="5695"/>
                  </a:lnTo>
                  <a:lnTo>
                    <a:pt x="2482" y="5671"/>
                  </a:lnTo>
                  <a:lnTo>
                    <a:pt x="2486" y="5649"/>
                  </a:lnTo>
                  <a:lnTo>
                    <a:pt x="2490" y="5630"/>
                  </a:lnTo>
                  <a:lnTo>
                    <a:pt x="2494" y="5613"/>
                  </a:lnTo>
                  <a:lnTo>
                    <a:pt x="2498" y="5599"/>
                  </a:lnTo>
                  <a:lnTo>
                    <a:pt x="2503" y="5587"/>
                  </a:lnTo>
                  <a:cubicBezTo>
                    <a:pt x="2504" y="5585"/>
                    <a:pt x="2504" y="5584"/>
                    <a:pt x="2505" y="5583"/>
                  </a:cubicBezTo>
                  <a:lnTo>
                    <a:pt x="2512" y="5572"/>
                  </a:lnTo>
                  <a:cubicBezTo>
                    <a:pt x="2513" y="5570"/>
                    <a:pt x="2515" y="5568"/>
                    <a:pt x="2517" y="5566"/>
                  </a:cubicBezTo>
                  <a:lnTo>
                    <a:pt x="2524" y="5560"/>
                  </a:lnTo>
                  <a:cubicBezTo>
                    <a:pt x="2527" y="5558"/>
                    <a:pt x="2530" y="5556"/>
                    <a:pt x="2534" y="5555"/>
                  </a:cubicBezTo>
                  <a:lnTo>
                    <a:pt x="2541" y="5553"/>
                  </a:lnTo>
                  <a:cubicBezTo>
                    <a:pt x="2545" y="5552"/>
                    <a:pt x="2549" y="5553"/>
                    <a:pt x="2553" y="5554"/>
                  </a:cubicBezTo>
                  <a:lnTo>
                    <a:pt x="2561" y="5556"/>
                  </a:lnTo>
                  <a:cubicBezTo>
                    <a:pt x="2564" y="5557"/>
                    <a:pt x="2566" y="5558"/>
                    <a:pt x="2568" y="5559"/>
                  </a:cubicBezTo>
                  <a:lnTo>
                    <a:pt x="2576" y="5565"/>
                  </a:lnTo>
                  <a:cubicBezTo>
                    <a:pt x="2577" y="5566"/>
                    <a:pt x="2578" y="5567"/>
                    <a:pt x="2579" y="5568"/>
                  </a:cubicBezTo>
                  <a:lnTo>
                    <a:pt x="2588" y="5576"/>
                  </a:lnTo>
                  <a:lnTo>
                    <a:pt x="2597" y="5588"/>
                  </a:lnTo>
                  <a:lnTo>
                    <a:pt x="2607" y="5602"/>
                  </a:lnTo>
                  <a:lnTo>
                    <a:pt x="2624" y="5629"/>
                  </a:lnTo>
                  <a:lnTo>
                    <a:pt x="2640" y="5656"/>
                  </a:lnTo>
                  <a:lnTo>
                    <a:pt x="2647" y="5666"/>
                  </a:lnTo>
                  <a:lnTo>
                    <a:pt x="2654" y="5675"/>
                  </a:lnTo>
                  <a:lnTo>
                    <a:pt x="2659" y="5680"/>
                  </a:lnTo>
                  <a:lnTo>
                    <a:pt x="2655" y="5677"/>
                  </a:lnTo>
                  <a:lnTo>
                    <a:pt x="2662" y="5681"/>
                  </a:lnTo>
                  <a:lnTo>
                    <a:pt x="2656" y="5678"/>
                  </a:lnTo>
                  <a:lnTo>
                    <a:pt x="2664" y="5681"/>
                  </a:lnTo>
                  <a:lnTo>
                    <a:pt x="2659" y="5680"/>
                  </a:lnTo>
                  <a:lnTo>
                    <a:pt x="2667" y="5681"/>
                  </a:lnTo>
                  <a:lnTo>
                    <a:pt x="2663" y="5681"/>
                  </a:lnTo>
                  <a:lnTo>
                    <a:pt x="2678" y="5680"/>
                  </a:lnTo>
                  <a:lnTo>
                    <a:pt x="2674" y="5680"/>
                  </a:lnTo>
                  <a:lnTo>
                    <a:pt x="2690" y="5676"/>
                  </a:lnTo>
                  <a:lnTo>
                    <a:pt x="2704" y="5672"/>
                  </a:lnTo>
                  <a:lnTo>
                    <a:pt x="2722" y="5667"/>
                  </a:lnTo>
                  <a:cubicBezTo>
                    <a:pt x="2723" y="5667"/>
                    <a:pt x="2724" y="5666"/>
                    <a:pt x="2726" y="5666"/>
                  </a:cubicBezTo>
                  <a:lnTo>
                    <a:pt x="2742" y="5665"/>
                  </a:lnTo>
                  <a:cubicBezTo>
                    <a:pt x="2743" y="5665"/>
                    <a:pt x="2745" y="5665"/>
                    <a:pt x="2747" y="5665"/>
                  </a:cubicBezTo>
                  <a:lnTo>
                    <a:pt x="2755" y="5666"/>
                  </a:lnTo>
                  <a:lnTo>
                    <a:pt x="2766" y="5668"/>
                  </a:lnTo>
                  <a:cubicBezTo>
                    <a:pt x="2767" y="5669"/>
                    <a:pt x="2769" y="5669"/>
                    <a:pt x="2770" y="5670"/>
                  </a:cubicBezTo>
                  <a:lnTo>
                    <a:pt x="2778" y="5674"/>
                  </a:lnTo>
                  <a:cubicBezTo>
                    <a:pt x="2780" y="5675"/>
                    <a:pt x="2781" y="5675"/>
                    <a:pt x="2782" y="5676"/>
                  </a:cubicBezTo>
                  <a:lnTo>
                    <a:pt x="2789" y="5682"/>
                  </a:lnTo>
                  <a:cubicBezTo>
                    <a:pt x="2790" y="5682"/>
                    <a:pt x="2791" y="5683"/>
                    <a:pt x="2792" y="5684"/>
                  </a:cubicBezTo>
                  <a:lnTo>
                    <a:pt x="2800" y="5691"/>
                  </a:lnTo>
                  <a:lnTo>
                    <a:pt x="2810" y="5703"/>
                  </a:lnTo>
                  <a:lnTo>
                    <a:pt x="2818" y="5715"/>
                  </a:lnTo>
                  <a:lnTo>
                    <a:pt x="2827" y="5729"/>
                  </a:lnTo>
                  <a:lnTo>
                    <a:pt x="2843" y="5758"/>
                  </a:lnTo>
                  <a:lnTo>
                    <a:pt x="2859" y="5790"/>
                  </a:lnTo>
                  <a:lnTo>
                    <a:pt x="2874" y="5822"/>
                  </a:lnTo>
                  <a:lnTo>
                    <a:pt x="2889" y="5852"/>
                  </a:lnTo>
                  <a:lnTo>
                    <a:pt x="2904" y="5878"/>
                  </a:lnTo>
                  <a:lnTo>
                    <a:pt x="2911" y="5889"/>
                  </a:lnTo>
                  <a:lnTo>
                    <a:pt x="2918" y="5899"/>
                  </a:lnTo>
                  <a:lnTo>
                    <a:pt x="2914" y="5894"/>
                  </a:lnTo>
                  <a:lnTo>
                    <a:pt x="2925" y="5903"/>
                  </a:lnTo>
                  <a:lnTo>
                    <a:pt x="2920" y="5900"/>
                  </a:lnTo>
                  <a:lnTo>
                    <a:pt x="2935" y="5908"/>
                  </a:lnTo>
                  <a:lnTo>
                    <a:pt x="2952" y="5915"/>
                  </a:lnTo>
                  <a:lnTo>
                    <a:pt x="2972" y="5924"/>
                  </a:lnTo>
                  <a:lnTo>
                    <a:pt x="2994" y="5936"/>
                  </a:lnTo>
                  <a:cubicBezTo>
                    <a:pt x="2995" y="5937"/>
                    <a:pt x="2996" y="5938"/>
                    <a:pt x="2997" y="5938"/>
                  </a:cubicBezTo>
                  <a:lnTo>
                    <a:pt x="3015" y="5953"/>
                  </a:lnTo>
                  <a:cubicBezTo>
                    <a:pt x="3016" y="5954"/>
                    <a:pt x="3017" y="5955"/>
                    <a:pt x="3018" y="5956"/>
                  </a:cubicBezTo>
                  <a:lnTo>
                    <a:pt x="3026" y="5966"/>
                  </a:lnTo>
                  <a:lnTo>
                    <a:pt x="3035" y="5979"/>
                  </a:lnTo>
                  <a:lnTo>
                    <a:pt x="3043" y="5994"/>
                  </a:lnTo>
                  <a:lnTo>
                    <a:pt x="3048" y="6011"/>
                  </a:lnTo>
                  <a:lnTo>
                    <a:pt x="3053" y="6028"/>
                  </a:lnTo>
                  <a:lnTo>
                    <a:pt x="3057" y="6046"/>
                  </a:lnTo>
                  <a:lnTo>
                    <a:pt x="3061" y="6065"/>
                  </a:lnTo>
                  <a:lnTo>
                    <a:pt x="3065" y="6086"/>
                  </a:lnTo>
                  <a:lnTo>
                    <a:pt x="3073" y="6132"/>
                  </a:lnTo>
                  <a:lnTo>
                    <a:pt x="3082" y="6182"/>
                  </a:lnTo>
                  <a:lnTo>
                    <a:pt x="3090" y="6235"/>
                  </a:lnTo>
                  <a:lnTo>
                    <a:pt x="3098" y="6292"/>
                  </a:lnTo>
                  <a:lnTo>
                    <a:pt x="3106" y="6351"/>
                  </a:lnTo>
                  <a:lnTo>
                    <a:pt x="3114" y="6412"/>
                  </a:lnTo>
                  <a:lnTo>
                    <a:pt x="3130" y="6535"/>
                  </a:lnTo>
                  <a:lnTo>
                    <a:pt x="3138" y="6596"/>
                  </a:lnTo>
                  <a:lnTo>
                    <a:pt x="3146" y="6655"/>
                  </a:lnTo>
                  <a:lnTo>
                    <a:pt x="3154" y="6712"/>
                  </a:lnTo>
                  <a:lnTo>
                    <a:pt x="3161" y="6765"/>
                  </a:lnTo>
                  <a:lnTo>
                    <a:pt x="3169" y="6815"/>
                  </a:lnTo>
                  <a:lnTo>
                    <a:pt x="3177" y="6860"/>
                  </a:lnTo>
                  <a:lnTo>
                    <a:pt x="3184" y="6904"/>
                  </a:lnTo>
                  <a:lnTo>
                    <a:pt x="3191" y="6950"/>
                  </a:lnTo>
                  <a:lnTo>
                    <a:pt x="3206" y="7043"/>
                  </a:lnTo>
                  <a:lnTo>
                    <a:pt x="3213" y="7089"/>
                  </a:lnTo>
                  <a:lnTo>
                    <a:pt x="3220" y="7133"/>
                  </a:lnTo>
                  <a:lnTo>
                    <a:pt x="3227" y="7177"/>
                  </a:lnTo>
                  <a:lnTo>
                    <a:pt x="3234" y="7217"/>
                  </a:lnTo>
                  <a:lnTo>
                    <a:pt x="3241" y="7255"/>
                  </a:lnTo>
                  <a:lnTo>
                    <a:pt x="3248" y="7289"/>
                  </a:lnTo>
                  <a:lnTo>
                    <a:pt x="3255" y="7319"/>
                  </a:lnTo>
                  <a:lnTo>
                    <a:pt x="3262" y="7344"/>
                  </a:lnTo>
                  <a:lnTo>
                    <a:pt x="3268" y="7363"/>
                  </a:lnTo>
                  <a:lnTo>
                    <a:pt x="3271" y="7369"/>
                  </a:lnTo>
                  <a:lnTo>
                    <a:pt x="3274" y="7373"/>
                  </a:lnTo>
                  <a:lnTo>
                    <a:pt x="3276" y="7375"/>
                  </a:lnTo>
                  <a:lnTo>
                    <a:pt x="3271" y="7371"/>
                  </a:lnTo>
                  <a:lnTo>
                    <a:pt x="3275" y="7374"/>
                  </a:lnTo>
                  <a:lnTo>
                    <a:pt x="3268" y="7370"/>
                  </a:lnTo>
                  <a:lnTo>
                    <a:pt x="3272" y="7371"/>
                  </a:lnTo>
                  <a:lnTo>
                    <a:pt x="3259" y="7370"/>
                  </a:lnTo>
                  <a:lnTo>
                    <a:pt x="3263" y="7370"/>
                  </a:lnTo>
                  <a:lnTo>
                    <a:pt x="3252" y="7375"/>
                  </a:lnTo>
                  <a:lnTo>
                    <a:pt x="3256" y="7372"/>
                  </a:lnTo>
                  <a:lnTo>
                    <a:pt x="3251" y="7377"/>
                  </a:lnTo>
                  <a:lnTo>
                    <a:pt x="3255" y="7371"/>
                  </a:lnTo>
                  <a:lnTo>
                    <a:pt x="3253" y="7374"/>
                  </a:lnTo>
                  <a:lnTo>
                    <a:pt x="3257" y="7365"/>
                  </a:lnTo>
                  <a:lnTo>
                    <a:pt x="3261" y="7355"/>
                  </a:lnTo>
                  <a:lnTo>
                    <a:pt x="3264" y="7343"/>
                  </a:lnTo>
                  <a:lnTo>
                    <a:pt x="3268" y="7327"/>
                  </a:lnTo>
                  <a:lnTo>
                    <a:pt x="3272" y="7309"/>
                  </a:lnTo>
                  <a:lnTo>
                    <a:pt x="3275" y="7290"/>
                  </a:lnTo>
                  <a:lnTo>
                    <a:pt x="3279" y="7268"/>
                  </a:lnTo>
                  <a:lnTo>
                    <a:pt x="3283" y="7245"/>
                  </a:lnTo>
                  <a:lnTo>
                    <a:pt x="3291" y="7195"/>
                  </a:lnTo>
                  <a:lnTo>
                    <a:pt x="3299" y="7141"/>
                  </a:lnTo>
                  <a:lnTo>
                    <a:pt x="3307" y="7086"/>
                  </a:lnTo>
                  <a:lnTo>
                    <a:pt x="3315" y="7030"/>
                  </a:lnTo>
                  <a:lnTo>
                    <a:pt x="3323" y="6975"/>
                  </a:lnTo>
                  <a:lnTo>
                    <a:pt x="3331" y="6922"/>
                  </a:lnTo>
                  <a:lnTo>
                    <a:pt x="3340" y="6874"/>
                  </a:lnTo>
                  <a:lnTo>
                    <a:pt x="3344" y="6851"/>
                  </a:lnTo>
                  <a:lnTo>
                    <a:pt x="3348" y="6831"/>
                  </a:lnTo>
                  <a:lnTo>
                    <a:pt x="3352" y="6812"/>
                  </a:lnTo>
                  <a:lnTo>
                    <a:pt x="3356" y="6795"/>
                  </a:lnTo>
                  <a:lnTo>
                    <a:pt x="3360" y="6780"/>
                  </a:lnTo>
                  <a:lnTo>
                    <a:pt x="3364" y="6767"/>
                  </a:lnTo>
                  <a:lnTo>
                    <a:pt x="3369" y="6756"/>
                  </a:lnTo>
                  <a:cubicBezTo>
                    <a:pt x="3369" y="6755"/>
                    <a:pt x="3370" y="6754"/>
                    <a:pt x="3371" y="6753"/>
                  </a:cubicBezTo>
                  <a:lnTo>
                    <a:pt x="3375" y="6746"/>
                  </a:lnTo>
                  <a:cubicBezTo>
                    <a:pt x="3376" y="6744"/>
                    <a:pt x="3377" y="6743"/>
                    <a:pt x="3379" y="6741"/>
                  </a:cubicBezTo>
                  <a:lnTo>
                    <a:pt x="3383" y="6737"/>
                  </a:lnTo>
                  <a:cubicBezTo>
                    <a:pt x="3385" y="6735"/>
                    <a:pt x="3387" y="6734"/>
                    <a:pt x="3390" y="6733"/>
                  </a:cubicBezTo>
                  <a:lnTo>
                    <a:pt x="3394" y="6731"/>
                  </a:lnTo>
                  <a:cubicBezTo>
                    <a:pt x="3398" y="6730"/>
                    <a:pt x="3402" y="6729"/>
                    <a:pt x="3406" y="6730"/>
                  </a:cubicBezTo>
                  <a:lnTo>
                    <a:pt x="3410" y="6730"/>
                  </a:lnTo>
                  <a:cubicBezTo>
                    <a:pt x="3413" y="6731"/>
                    <a:pt x="3417" y="6732"/>
                    <a:pt x="3420" y="6734"/>
                  </a:cubicBezTo>
                  <a:lnTo>
                    <a:pt x="3424" y="6736"/>
                  </a:lnTo>
                  <a:cubicBezTo>
                    <a:pt x="3425" y="6738"/>
                    <a:pt x="3427" y="6739"/>
                    <a:pt x="3428" y="6741"/>
                  </a:cubicBezTo>
                  <a:lnTo>
                    <a:pt x="3432" y="6745"/>
                  </a:lnTo>
                  <a:cubicBezTo>
                    <a:pt x="3433" y="6746"/>
                    <a:pt x="3434" y="6747"/>
                    <a:pt x="3435" y="6748"/>
                  </a:cubicBezTo>
                  <a:lnTo>
                    <a:pt x="3439" y="6754"/>
                  </a:lnTo>
                  <a:lnTo>
                    <a:pt x="3443" y="6764"/>
                  </a:lnTo>
                  <a:lnTo>
                    <a:pt x="3448" y="6774"/>
                  </a:lnTo>
                  <a:lnTo>
                    <a:pt x="3456" y="6798"/>
                  </a:lnTo>
                  <a:lnTo>
                    <a:pt x="3464" y="6824"/>
                  </a:lnTo>
                  <a:lnTo>
                    <a:pt x="3472" y="6854"/>
                  </a:lnTo>
                  <a:lnTo>
                    <a:pt x="3480" y="6885"/>
                  </a:lnTo>
                  <a:lnTo>
                    <a:pt x="3495" y="6948"/>
                  </a:lnTo>
                  <a:lnTo>
                    <a:pt x="3503" y="6978"/>
                  </a:lnTo>
                  <a:lnTo>
                    <a:pt x="3510" y="7005"/>
                  </a:lnTo>
                  <a:lnTo>
                    <a:pt x="3518" y="7028"/>
                  </a:lnTo>
                  <a:lnTo>
                    <a:pt x="3525" y="7046"/>
                  </a:lnTo>
                  <a:lnTo>
                    <a:pt x="3528" y="7052"/>
                  </a:lnTo>
                  <a:lnTo>
                    <a:pt x="3530" y="7056"/>
                  </a:lnTo>
                  <a:lnTo>
                    <a:pt x="3528" y="7053"/>
                  </a:lnTo>
                  <a:lnTo>
                    <a:pt x="3532" y="7057"/>
                  </a:lnTo>
                  <a:lnTo>
                    <a:pt x="3528" y="7053"/>
                  </a:lnTo>
                  <a:lnTo>
                    <a:pt x="3532" y="7056"/>
                  </a:lnTo>
                  <a:lnTo>
                    <a:pt x="3522" y="7052"/>
                  </a:lnTo>
                  <a:lnTo>
                    <a:pt x="3530" y="7054"/>
                  </a:lnTo>
                  <a:lnTo>
                    <a:pt x="3519" y="7054"/>
                  </a:lnTo>
                  <a:lnTo>
                    <a:pt x="3527" y="7052"/>
                  </a:lnTo>
                  <a:lnTo>
                    <a:pt x="3519" y="7056"/>
                  </a:lnTo>
                  <a:lnTo>
                    <a:pt x="3527" y="7050"/>
                  </a:lnTo>
                  <a:lnTo>
                    <a:pt x="3524" y="7053"/>
                  </a:lnTo>
                  <a:lnTo>
                    <a:pt x="3532" y="7044"/>
                  </a:lnTo>
                  <a:lnTo>
                    <a:pt x="3538" y="7035"/>
                  </a:lnTo>
                  <a:lnTo>
                    <a:pt x="3545" y="7023"/>
                  </a:lnTo>
                  <a:lnTo>
                    <a:pt x="3552" y="7009"/>
                  </a:lnTo>
                  <a:lnTo>
                    <a:pt x="3560" y="6993"/>
                  </a:lnTo>
                  <a:lnTo>
                    <a:pt x="3576" y="6957"/>
                  </a:lnTo>
                  <a:lnTo>
                    <a:pt x="3592" y="6920"/>
                  </a:lnTo>
                  <a:lnTo>
                    <a:pt x="3608" y="6885"/>
                  </a:lnTo>
                  <a:lnTo>
                    <a:pt x="3616" y="6868"/>
                  </a:lnTo>
                  <a:lnTo>
                    <a:pt x="3624" y="6853"/>
                  </a:lnTo>
                  <a:lnTo>
                    <a:pt x="3629" y="6843"/>
                  </a:lnTo>
                  <a:lnTo>
                    <a:pt x="3634" y="6829"/>
                  </a:lnTo>
                  <a:lnTo>
                    <a:pt x="3641" y="6810"/>
                  </a:lnTo>
                  <a:lnTo>
                    <a:pt x="3649" y="6788"/>
                  </a:lnTo>
                  <a:lnTo>
                    <a:pt x="3657" y="6764"/>
                  </a:lnTo>
                  <a:lnTo>
                    <a:pt x="3666" y="6739"/>
                  </a:lnTo>
                  <a:lnTo>
                    <a:pt x="3675" y="6714"/>
                  </a:lnTo>
                  <a:lnTo>
                    <a:pt x="3684" y="6689"/>
                  </a:lnTo>
                  <a:lnTo>
                    <a:pt x="3693" y="6666"/>
                  </a:lnTo>
                  <a:lnTo>
                    <a:pt x="3703" y="6646"/>
                  </a:lnTo>
                  <a:lnTo>
                    <a:pt x="3712" y="6629"/>
                  </a:lnTo>
                  <a:cubicBezTo>
                    <a:pt x="3713" y="6628"/>
                    <a:pt x="3714" y="6627"/>
                    <a:pt x="3714" y="6626"/>
                  </a:cubicBezTo>
                  <a:lnTo>
                    <a:pt x="3723" y="6615"/>
                  </a:lnTo>
                  <a:cubicBezTo>
                    <a:pt x="3724" y="6613"/>
                    <a:pt x="3725" y="6612"/>
                    <a:pt x="3727" y="6611"/>
                  </a:cubicBezTo>
                  <a:lnTo>
                    <a:pt x="3731" y="6608"/>
                  </a:lnTo>
                  <a:cubicBezTo>
                    <a:pt x="3732" y="6606"/>
                    <a:pt x="3734" y="6605"/>
                    <a:pt x="3736" y="6604"/>
                  </a:cubicBezTo>
                  <a:lnTo>
                    <a:pt x="3739" y="6603"/>
                  </a:lnTo>
                  <a:cubicBezTo>
                    <a:pt x="3742" y="6601"/>
                    <a:pt x="3745" y="6601"/>
                    <a:pt x="3748" y="6601"/>
                  </a:cubicBezTo>
                  <a:lnTo>
                    <a:pt x="3752" y="6600"/>
                  </a:lnTo>
                  <a:cubicBezTo>
                    <a:pt x="3756" y="6600"/>
                    <a:pt x="3760" y="6601"/>
                    <a:pt x="3764" y="6603"/>
                  </a:cubicBezTo>
                  <a:lnTo>
                    <a:pt x="3767" y="6605"/>
                  </a:lnTo>
                  <a:cubicBezTo>
                    <a:pt x="3770" y="6606"/>
                    <a:pt x="3772" y="6608"/>
                    <a:pt x="3774" y="6610"/>
                  </a:cubicBezTo>
                  <a:lnTo>
                    <a:pt x="3778" y="6613"/>
                  </a:lnTo>
                  <a:cubicBezTo>
                    <a:pt x="3779" y="6615"/>
                    <a:pt x="3780" y="6616"/>
                    <a:pt x="3781" y="6618"/>
                  </a:cubicBezTo>
                  <a:lnTo>
                    <a:pt x="3784" y="6624"/>
                  </a:lnTo>
                  <a:lnTo>
                    <a:pt x="3788" y="6635"/>
                  </a:lnTo>
                  <a:lnTo>
                    <a:pt x="3792" y="6647"/>
                  </a:lnTo>
                  <a:lnTo>
                    <a:pt x="3796" y="6669"/>
                  </a:lnTo>
                  <a:lnTo>
                    <a:pt x="3800" y="6695"/>
                  </a:lnTo>
                  <a:lnTo>
                    <a:pt x="3804" y="6725"/>
                  </a:lnTo>
                  <a:lnTo>
                    <a:pt x="3808" y="6759"/>
                  </a:lnTo>
                  <a:lnTo>
                    <a:pt x="3812" y="6797"/>
                  </a:lnTo>
                  <a:lnTo>
                    <a:pt x="3816" y="6838"/>
                  </a:lnTo>
                  <a:lnTo>
                    <a:pt x="3820" y="6881"/>
                  </a:lnTo>
                  <a:lnTo>
                    <a:pt x="3824" y="6928"/>
                  </a:lnTo>
                  <a:lnTo>
                    <a:pt x="3828" y="6977"/>
                  </a:lnTo>
                  <a:lnTo>
                    <a:pt x="3832" y="7028"/>
                  </a:lnTo>
                  <a:lnTo>
                    <a:pt x="3836" y="7080"/>
                  </a:lnTo>
                  <a:lnTo>
                    <a:pt x="3840" y="7134"/>
                  </a:lnTo>
                  <a:lnTo>
                    <a:pt x="3847" y="7246"/>
                  </a:lnTo>
                  <a:lnTo>
                    <a:pt x="3855" y="7359"/>
                  </a:lnTo>
                  <a:lnTo>
                    <a:pt x="3863" y="7471"/>
                  </a:lnTo>
                  <a:lnTo>
                    <a:pt x="3871" y="7580"/>
                  </a:lnTo>
                  <a:lnTo>
                    <a:pt x="3875" y="7633"/>
                  </a:lnTo>
                  <a:lnTo>
                    <a:pt x="3879" y="7684"/>
                  </a:lnTo>
                  <a:lnTo>
                    <a:pt x="3883" y="7733"/>
                  </a:lnTo>
                  <a:lnTo>
                    <a:pt x="3887" y="7779"/>
                  </a:lnTo>
                  <a:lnTo>
                    <a:pt x="3891" y="7823"/>
                  </a:lnTo>
                  <a:lnTo>
                    <a:pt x="3895" y="7863"/>
                  </a:lnTo>
                  <a:lnTo>
                    <a:pt x="3899" y="7900"/>
                  </a:lnTo>
                  <a:lnTo>
                    <a:pt x="3903" y="7934"/>
                  </a:lnTo>
                  <a:lnTo>
                    <a:pt x="3907" y="7963"/>
                  </a:lnTo>
                  <a:lnTo>
                    <a:pt x="3911" y="7988"/>
                  </a:lnTo>
                  <a:lnTo>
                    <a:pt x="3915" y="8008"/>
                  </a:lnTo>
                  <a:lnTo>
                    <a:pt x="3919" y="8022"/>
                  </a:lnTo>
                  <a:lnTo>
                    <a:pt x="3922" y="8031"/>
                  </a:lnTo>
                  <a:lnTo>
                    <a:pt x="3920" y="8027"/>
                  </a:lnTo>
                  <a:lnTo>
                    <a:pt x="3924" y="8034"/>
                  </a:lnTo>
                  <a:lnTo>
                    <a:pt x="3919" y="8027"/>
                  </a:lnTo>
                  <a:lnTo>
                    <a:pt x="3923" y="8031"/>
                  </a:lnTo>
                  <a:lnTo>
                    <a:pt x="3904" y="8025"/>
                  </a:lnTo>
                  <a:lnTo>
                    <a:pt x="3908" y="8025"/>
                  </a:lnTo>
                  <a:lnTo>
                    <a:pt x="3894" y="8032"/>
                  </a:lnTo>
                  <a:lnTo>
                    <a:pt x="3898" y="8028"/>
                  </a:lnTo>
                  <a:lnTo>
                    <a:pt x="3894" y="8033"/>
                  </a:lnTo>
                  <a:lnTo>
                    <a:pt x="3898" y="8026"/>
                  </a:lnTo>
                  <a:lnTo>
                    <a:pt x="3901" y="8019"/>
                  </a:lnTo>
                  <a:lnTo>
                    <a:pt x="3904" y="8008"/>
                  </a:lnTo>
                  <a:lnTo>
                    <a:pt x="3908" y="7993"/>
                  </a:lnTo>
                  <a:lnTo>
                    <a:pt x="3912" y="7977"/>
                  </a:lnTo>
                  <a:lnTo>
                    <a:pt x="3916" y="7958"/>
                  </a:lnTo>
                  <a:lnTo>
                    <a:pt x="3920" y="7937"/>
                  </a:lnTo>
                  <a:lnTo>
                    <a:pt x="3924" y="7914"/>
                  </a:lnTo>
                  <a:lnTo>
                    <a:pt x="3928" y="7890"/>
                  </a:lnTo>
                  <a:lnTo>
                    <a:pt x="3936" y="7839"/>
                  </a:lnTo>
                  <a:lnTo>
                    <a:pt x="3943" y="7785"/>
                  </a:lnTo>
                  <a:lnTo>
                    <a:pt x="3951" y="7731"/>
                  </a:lnTo>
                  <a:lnTo>
                    <a:pt x="3959" y="7678"/>
                  </a:lnTo>
                  <a:lnTo>
                    <a:pt x="3967" y="7628"/>
                  </a:lnTo>
                  <a:lnTo>
                    <a:pt x="3971" y="7604"/>
                  </a:lnTo>
                  <a:lnTo>
                    <a:pt x="3975" y="7582"/>
                  </a:lnTo>
                  <a:lnTo>
                    <a:pt x="3979" y="7561"/>
                  </a:lnTo>
                  <a:lnTo>
                    <a:pt x="3983" y="7543"/>
                  </a:lnTo>
                  <a:lnTo>
                    <a:pt x="3987" y="7526"/>
                  </a:lnTo>
                  <a:lnTo>
                    <a:pt x="3992" y="7511"/>
                  </a:lnTo>
                  <a:lnTo>
                    <a:pt x="3996" y="7499"/>
                  </a:lnTo>
                  <a:lnTo>
                    <a:pt x="4001" y="7488"/>
                  </a:lnTo>
                  <a:cubicBezTo>
                    <a:pt x="4002" y="7487"/>
                    <a:pt x="4002" y="7486"/>
                    <a:pt x="4003" y="7485"/>
                  </a:cubicBezTo>
                  <a:lnTo>
                    <a:pt x="4007" y="7480"/>
                  </a:lnTo>
                  <a:lnTo>
                    <a:pt x="4012" y="7473"/>
                  </a:lnTo>
                  <a:cubicBezTo>
                    <a:pt x="4014" y="7471"/>
                    <a:pt x="4017" y="7469"/>
                    <a:pt x="4019" y="7468"/>
                  </a:cubicBezTo>
                  <a:lnTo>
                    <a:pt x="4027" y="7464"/>
                  </a:lnTo>
                  <a:cubicBezTo>
                    <a:pt x="4031" y="7462"/>
                    <a:pt x="4036" y="7461"/>
                    <a:pt x="4040" y="7461"/>
                  </a:cubicBezTo>
                  <a:lnTo>
                    <a:pt x="4048" y="7462"/>
                  </a:lnTo>
                  <a:cubicBezTo>
                    <a:pt x="4052" y="7462"/>
                    <a:pt x="4056" y="7464"/>
                    <a:pt x="4059" y="7466"/>
                  </a:cubicBezTo>
                  <a:lnTo>
                    <a:pt x="4067" y="7471"/>
                  </a:lnTo>
                  <a:cubicBezTo>
                    <a:pt x="4069" y="7472"/>
                    <a:pt x="4070" y="7474"/>
                    <a:pt x="4071" y="7475"/>
                  </a:cubicBezTo>
                  <a:lnTo>
                    <a:pt x="4079" y="7484"/>
                  </a:lnTo>
                  <a:lnTo>
                    <a:pt x="4089" y="7498"/>
                  </a:lnTo>
                  <a:lnTo>
                    <a:pt x="4097" y="7512"/>
                  </a:lnTo>
                  <a:lnTo>
                    <a:pt x="4105" y="7527"/>
                  </a:lnTo>
                  <a:lnTo>
                    <a:pt x="4121" y="7557"/>
                  </a:lnTo>
                  <a:lnTo>
                    <a:pt x="4128" y="7570"/>
                  </a:lnTo>
                  <a:lnTo>
                    <a:pt x="4135" y="7580"/>
                  </a:lnTo>
                  <a:lnTo>
                    <a:pt x="4141" y="7586"/>
                  </a:lnTo>
                  <a:lnTo>
                    <a:pt x="4136" y="7582"/>
                  </a:lnTo>
                  <a:lnTo>
                    <a:pt x="4144" y="7587"/>
                  </a:lnTo>
                  <a:lnTo>
                    <a:pt x="4134" y="7584"/>
                  </a:lnTo>
                  <a:lnTo>
                    <a:pt x="4142" y="7585"/>
                  </a:lnTo>
                  <a:lnTo>
                    <a:pt x="4128" y="7587"/>
                  </a:lnTo>
                  <a:lnTo>
                    <a:pt x="4135" y="7583"/>
                  </a:lnTo>
                  <a:lnTo>
                    <a:pt x="4129" y="7588"/>
                  </a:lnTo>
                  <a:lnTo>
                    <a:pt x="4136" y="7580"/>
                  </a:lnTo>
                  <a:lnTo>
                    <a:pt x="4143" y="7572"/>
                  </a:lnTo>
                  <a:lnTo>
                    <a:pt x="4149" y="7561"/>
                  </a:lnTo>
                  <a:lnTo>
                    <a:pt x="4156" y="7549"/>
                  </a:lnTo>
                  <a:lnTo>
                    <a:pt x="4164" y="7533"/>
                  </a:lnTo>
                  <a:lnTo>
                    <a:pt x="4171" y="7516"/>
                  </a:lnTo>
                  <a:lnTo>
                    <a:pt x="4179" y="7497"/>
                  </a:lnTo>
                  <a:lnTo>
                    <a:pt x="4187" y="7477"/>
                  </a:lnTo>
                  <a:lnTo>
                    <a:pt x="4203" y="7432"/>
                  </a:lnTo>
                  <a:lnTo>
                    <a:pt x="4218" y="7384"/>
                  </a:lnTo>
                  <a:lnTo>
                    <a:pt x="4234" y="7333"/>
                  </a:lnTo>
                  <a:lnTo>
                    <a:pt x="4250" y="7281"/>
                  </a:lnTo>
                  <a:lnTo>
                    <a:pt x="4254" y="7267"/>
                  </a:lnTo>
                  <a:lnTo>
                    <a:pt x="4257" y="7252"/>
                  </a:lnTo>
                  <a:lnTo>
                    <a:pt x="4265" y="7218"/>
                  </a:lnTo>
                  <a:lnTo>
                    <a:pt x="4272" y="7180"/>
                  </a:lnTo>
                  <a:lnTo>
                    <a:pt x="4280" y="7139"/>
                  </a:lnTo>
                  <a:lnTo>
                    <a:pt x="4288" y="7095"/>
                  </a:lnTo>
                  <a:lnTo>
                    <a:pt x="4295" y="7050"/>
                  </a:lnTo>
                  <a:lnTo>
                    <a:pt x="4303" y="7004"/>
                  </a:lnTo>
                  <a:lnTo>
                    <a:pt x="4311" y="6960"/>
                  </a:lnTo>
                  <a:lnTo>
                    <a:pt x="4318" y="6917"/>
                  </a:lnTo>
                  <a:lnTo>
                    <a:pt x="4326" y="6877"/>
                  </a:lnTo>
                  <a:lnTo>
                    <a:pt x="4334" y="6840"/>
                  </a:lnTo>
                  <a:lnTo>
                    <a:pt x="4342" y="6808"/>
                  </a:lnTo>
                  <a:lnTo>
                    <a:pt x="4346" y="6794"/>
                  </a:lnTo>
                  <a:lnTo>
                    <a:pt x="4350" y="6781"/>
                  </a:lnTo>
                  <a:lnTo>
                    <a:pt x="4354" y="6771"/>
                  </a:lnTo>
                  <a:lnTo>
                    <a:pt x="4359" y="6760"/>
                  </a:lnTo>
                  <a:lnTo>
                    <a:pt x="4364" y="6752"/>
                  </a:lnTo>
                  <a:cubicBezTo>
                    <a:pt x="4365" y="6751"/>
                    <a:pt x="4366" y="6749"/>
                    <a:pt x="4367" y="6748"/>
                  </a:cubicBezTo>
                  <a:lnTo>
                    <a:pt x="4371" y="6744"/>
                  </a:lnTo>
                  <a:cubicBezTo>
                    <a:pt x="4373" y="6742"/>
                    <a:pt x="4375" y="6740"/>
                    <a:pt x="4377" y="6739"/>
                  </a:cubicBezTo>
                  <a:lnTo>
                    <a:pt x="4381" y="6737"/>
                  </a:lnTo>
                  <a:cubicBezTo>
                    <a:pt x="4385" y="6735"/>
                    <a:pt x="4390" y="6734"/>
                    <a:pt x="4395" y="6734"/>
                  </a:cubicBezTo>
                  <a:lnTo>
                    <a:pt x="4399" y="6735"/>
                  </a:lnTo>
                  <a:cubicBezTo>
                    <a:pt x="4404" y="6735"/>
                    <a:pt x="4408" y="6738"/>
                    <a:pt x="4412" y="6741"/>
                  </a:cubicBezTo>
                  <a:lnTo>
                    <a:pt x="4416" y="6744"/>
                  </a:lnTo>
                  <a:cubicBezTo>
                    <a:pt x="4418" y="6746"/>
                    <a:pt x="4419" y="6748"/>
                    <a:pt x="4421" y="6750"/>
                  </a:cubicBezTo>
                  <a:lnTo>
                    <a:pt x="4425" y="6757"/>
                  </a:lnTo>
                  <a:lnTo>
                    <a:pt x="4430" y="6769"/>
                  </a:lnTo>
                  <a:lnTo>
                    <a:pt x="4435" y="6784"/>
                  </a:lnTo>
                  <a:lnTo>
                    <a:pt x="4439" y="6800"/>
                  </a:lnTo>
                  <a:lnTo>
                    <a:pt x="4443" y="6819"/>
                  </a:lnTo>
                  <a:lnTo>
                    <a:pt x="4447" y="6839"/>
                  </a:lnTo>
                  <a:lnTo>
                    <a:pt x="4451" y="6861"/>
                  </a:lnTo>
                  <a:lnTo>
                    <a:pt x="4455" y="6885"/>
                  </a:lnTo>
                  <a:lnTo>
                    <a:pt x="4459" y="6910"/>
                  </a:lnTo>
                  <a:lnTo>
                    <a:pt x="4467" y="6964"/>
                  </a:lnTo>
                  <a:lnTo>
                    <a:pt x="4475" y="7021"/>
                  </a:lnTo>
                  <a:lnTo>
                    <a:pt x="4483" y="7079"/>
                  </a:lnTo>
                  <a:lnTo>
                    <a:pt x="4491" y="7138"/>
                  </a:lnTo>
                  <a:lnTo>
                    <a:pt x="4499" y="7194"/>
                  </a:lnTo>
                  <a:lnTo>
                    <a:pt x="4507" y="7246"/>
                  </a:lnTo>
                  <a:lnTo>
                    <a:pt x="4511" y="7270"/>
                  </a:lnTo>
                  <a:lnTo>
                    <a:pt x="4515" y="7292"/>
                  </a:lnTo>
                  <a:lnTo>
                    <a:pt x="4519" y="7313"/>
                  </a:lnTo>
                  <a:lnTo>
                    <a:pt x="4522" y="7331"/>
                  </a:lnTo>
                  <a:lnTo>
                    <a:pt x="4526" y="7347"/>
                  </a:lnTo>
                  <a:lnTo>
                    <a:pt x="4530" y="7360"/>
                  </a:lnTo>
                  <a:lnTo>
                    <a:pt x="4534" y="7370"/>
                  </a:lnTo>
                  <a:lnTo>
                    <a:pt x="4537" y="7376"/>
                  </a:lnTo>
                  <a:lnTo>
                    <a:pt x="4534" y="7372"/>
                  </a:lnTo>
                  <a:lnTo>
                    <a:pt x="4538" y="7377"/>
                  </a:lnTo>
                  <a:lnTo>
                    <a:pt x="4529" y="7369"/>
                  </a:lnTo>
                  <a:lnTo>
                    <a:pt x="4533" y="7371"/>
                  </a:lnTo>
                  <a:lnTo>
                    <a:pt x="4515" y="7371"/>
                  </a:lnTo>
                  <a:lnTo>
                    <a:pt x="4519" y="7369"/>
                  </a:lnTo>
                  <a:lnTo>
                    <a:pt x="4510" y="7375"/>
                  </a:lnTo>
                  <a:lnTo>
                    <a:pt x="4514" y="7371"/>
                  </a:lnTo>
                  <a:lnTo>
                    <a:pt x="4510" y="7375"/>
                  </a:lnTo>
                  <a:lnTo>
                    <a:pt x="4514" y="7369"/>
                  </a:lnTo>
                  <a:lnTo>
                    <a:pt x="4517" y="7362"/>
                  </a:lnTo>
                  <a:lnTo>
                    <a:pt x="4520" y="7352"/>
                  </a:lnTo>
                  <a:lnTo>
                    <a:pt x="4524" y="7340"/>
                  </a:lnTo>
                  <a:lnTo>
                    <a:pt x="4528" y="7325"/>
                  </a:lnTo>
                  <a:lnTo>
                    <a:pt x="4532" y="7308"/>
                  </a:lnTo>
                  <a:lnTo>
                    <a:pt x="4536" y="7290"/>
                  </a:lnTo>
                  <a:lnTo>
                    <a:pt x="4540" y="7270"/>
                  </a:lnTo>
                  <a:lnTo>
                    <a:pt x="4548" y="7225"/>
                  </a:lnTo>
                  <a:lnTo>
                    <a:pt x="4556" y="7177"/>
                  </a:lnTo>
                  <a:lnTo>
                    <a:pt x="4564" y="7125"/>
                  </a:lnTo>
                  <a:lnTo>
                    <a:pt x="4572" y="7072"/>
                  </a:lnTo>
                  <a:lnTo>
                    <a:pt x="4580" y="7018"/>
                  </a:lnTo>
                  <a:lnTo>
                    <a:pt x="4588" y="6965"/>
                  </a:lnTo>
                  <a:lnTo>
                    <a:pt x="4595" y="6914"/>
                  </a:lnTo>
                  <a:lnTo>
                    <a:pt x="4604" y="6866"/>
                  </a:lnTo>
                  <a:lnTo>
                    <a:pt x="4611" y="6822"/>
                  </a:lnTo>
                  <a:lnTo>
                    <a:pt x="4615" y="6802"/>
                  </a:lnTo>
                  <a:lnTo>
                    <a:pt x="4619" y="6784"/>
                  </a:lnTo>
                  <a:lnTo>
                    <a:pt x="4623" y="6767"/>
                  </a:lnTo>
                  <a:lnTo>
                    <a:pt x="4627" y="6753"/>
                  </a:lnTo>
                  <a:lnTo>
                    <a:pt x="4633" y="6730"/>
                  </a:lnTo>
                  <a:lnTo>
                    <a:pt x="4640" y="6706"/>
                  </a:lnTo>
                  <a:lnTo>
                    <a:pt x="4654" y="6656"/>
                  </a:lnTo>
                  <a:lnTo>
                    <a:pt x="4669" y="6607"/>
                  </a:lnTo>
                  <a:lnTo>
                    <a:pt x="4677" y="6584"/>
                  </a:lnTo>
                  <a:lnTo>
                    <a:pt x="4685" y="6563"/>
                  </a:lnTo>
                  <a:lnTo>
                    <a:pt x="4693" y="6544"/>
                  </a:lnTo>
                  <a:lnTo>
                    <a:pt x="4702" y="6528"/>
                  </a:lnTo>
                  <a:lnTo>
                    <a:pt x="4710" y="6515"/>
                  </a:lnTo>
                  <a:cubicBezTo>
                    <a:pt x="4712" y="6513"/>
                    <a:pt x="4713" y="6512"/>
                    <a:pt x="4714" y="6510"/>
                  </a:cubicBezTo>
                  <a:lnTo>
                    <a:pt x="4721" y="6504"/>
                  </a:lnTo>
                  <a:cubicBezTo>
                    <a:pt x="4724" y="6501"/>
                    <a:pt x="4728" y="6499"/>
                    <a:pt x="4731" y="6498"/>
                  </a:cubicBezTo>
                  <a:lnTo>
                    <a:pt x="4739" y="6496"/>
                  </a:lnTo>
                  <a:cubicBezTo>
                    <a:pt x="4744" y="6495"/>
                    <a:pt x="4750" y="6495"/>
                    <a:pt x="4755" y="6497"/>
                  </a:cubicBezTo>
                  <a:lnTo>
                    <a:pt x="4762" y="6501"/>
                  </a:lnTo>
                  <a:cubicBezTo>
                    <a:pt x="4765" y="6502"/>
                    <a:pt x="4768" y="6504"/>
                    <a:pt x="4770" y="6507"/>
                  </a:cubicBezTo>
                  <a:lnTo>
                    <a:pt x="4773" y="6511"/>
                  </a:lnTo>
                  <a:cubicBezTo>
                    <a:pt x="4774" y="6511"/>
                    <a:pt x="4775" y="6512"/>
                    <a:pt x="4775" y="6513"/>
                  </a:cubicBezTo>
                  <a:lnTo>
                    <a:pt x="4779" y="6519"/>
                  </a:lnTo>
                  <a:cubicBezTo>
                    <a:pt x="4780" y="6520"/>
                    <a:pt x="4780" y="6521"/>
                    <a:pt x="4781" y="6522"/>
                  </a:cubicBezTo>
                  <a:lnTo>
                    <a:pt x="4784" y="6529"/>
                  </a:lnTo>
                  <a:lnTo>
                    <a:pt x="4787" y="6539"/>
                  </a:lnTo>
                  <a:lnTo>
                    <a:pt x="4792" y="6554"/>
                  </a:lnTo>
                  <a:lnTo>
                    <a:pt x="4796" y="6571"/>
                  </a:lnTo>
                  <a:lnTo>
                    <a:pt x="4800" y="6591"/>
                  </a:lnTo>
                  <a:lnTo>
                    <a:pt x="4804" y="6613"/>
                  </a:lnTo>
                  <a:lnTo>
                    <a:pt x="4808" y="6639"/>
                  </a:lnTo>
                  <a:lnTo>
                    <a:pt x="4812" y="6665"/>
                  </a:lnTo>
                  <a:lnTo>
                    <a:pt x="4816" y="6694"/>
                  </a:lnTo>
                  <a:lnTo>
                    <a:pt x="4820" y="6725"/>
                  </a:lnTo>
                  <a:lnTo>
                    <a:pt x="4824" y="6758"/>
                  </a:lnTo>
                  <a:lnTo>
                    <a:pt x="4828" y="6791"/>
                  </a:lnTo>
                  <a:lnTo>
                    <a:pt x="4836" y="6863"/>
                  </a:lnTo>
                  <a:lnTo>
                    <a:pt x="4844" y="6937"/>
                  </a:lnTo>
                  <a:lnTo>
                    <a:pt x="4852" y="7014"/>
                  </a:lnTo>
                  <a:lnTo>
                    <a:pt x="4860" y="7091"/>
                  </a:lnTo>
                  <a:lnTo>
                    <a:pt x="4868" y="7166"/>
                  </a:lnTo>
                  <a:lnTo>
                    <a:pt x="4876" y="7238"/>
                  </a:lnTo>
                  <a:lnTo>
                    <a:pt x="4880" y="7272"/>
                  </a:lnTo>
                  <a:lnTo>
                    <a:pt x="4884" y="7305"/>
                  </a:lnTo>
                  <a:lnTo>
                    <a:pt x="4888" y="7337"/>
                  </a:lnTo>
                  <a:lnTo>
                    <a:pt x="4892" y="7366"/>
                  </a:lnTo>
                  <a:lnTo>
                    <a:pt x="4896" y="7394"/>
                  </a:lnTo>
                  <a:lnTo>
                    <a:pt x="4900" y="7419"/>
                  </a:lnTo>
                  <a:lnTo>
                    <a:pt x="4904" y="7442"/>
                  </a:lnTo>
                  <a:lnTo>
                    <a:pt x="4908" y="7462"/>
                  </a:lnTo>
                  <a:lnTo>
                    <a:pt x="4912" y="7479"/>
                  </a:lnTo>
                  <a:lnTo>
                    <a:pt x="4915" y="7493"/>
                  </a:lnTo>
                  <a:lnTo>
                    <a:pt x="4919" y="7502"/>
                  </a:lnTo>
                  <a:lnTo>
                    <a:pt x="4915" y="7495"/>
                  </a:lnTo>
                  <a:lnTo>
                    <a:pt x="4921" y="7502"/>
                  </a:lnTo>
                  <a:lnTo>
                    <a:pt x="4911" y="7495"/>
                  </a:lnTo>
                  <a:lnTo>
                    <a:pt x="4918" y="7497"/>
                  </a:lnTo>
                  <a:lnTo>
                    <a:pt x="4905" y="7497"/>
                  </a:lnTo>
                  <a:lnTo>
                    <a:pt x="4913" y="7495"/>
                  </a:lnTo>
                  <a:lnTo>
                    <a:pt x="4905" y="7498"/>
                  </a:lnTo>
                  <a:lnTo>
                    <a:pt x="4913" y="7493"/>
                  </a:lnTo>
                  <a:lnTo>
                    <a:pt x="4910" y="7495"/>
                  </a:lnTo>
                  <a:lnTo>
                    <a:pt x="4919" y="7487"/>
                  </a:lnTo>
                  <a:lnTo>
                    <a:pt x="4927" y="7479"/>
                  </a:lnTo>
                  <a:lnTo>
                    <a:pt x="4935" y="7468"/>
                  </a:lnTo>
                  <a:lnTo>
                    <a:pt x="4952" y="7442"/>
                  </a:lnTo>
                  <a:lnTo>
                    <a:pt x="4969" y="7416"/>
                  </a:lnTo>
                  <a:lnTo>
                    <a:pt x="4977" y="7404"/>
                  </a:lnTo>
                  <a:lnTo>
                    <a:pt x="4984" y="7393"/>
                  </a:lnTo>
                  <a:lnTo>
                    <a:pt x="4991" y="7384"/>
                  </a:lnTo>
                  <a:lnTo>
                    <a:pt x="4998" y="7377"/>
                  </a:lnTo>
                  <a:lnTo>
                    <a:pt x="5014" y="7361"/>
                  </a:lnTo>
                  <a:lnTo>
                    <a:pt x="5029" y="7344"/>
                  </a:lnTo>
                  <a:lnTo>
                    <a:pt x="5044" y="7325"/>
                  </a:lnTo>
                  <a:lnTo>
                    <a:pt x="5061" y="7305"/>
                  </a:lnTo>
                  <a:lnTo>
                    <a:pt x="5078" y="7287"/>
                  </a:lnTo>
                  <a:lnTo>
                    <a:pt x="5087" y="7279"/>
                  </a:lnTo>
                  <a:lnTo>
                    <a:pt x="5097" y="7272"/>
                  </a:lnTo>
                  <a:lnTo>
                    <a:pt x="5108" y="7266"/>
                  </a:lnTo>
                  <a:cubicBezTo>
                    <a:pt x="5109" y="7266"/>
                    <a:pt x="5111" y="7265"/>
                    <a:pt x="5112" y="7265"/>
                  </a:cubicBezTo>
                  <a:lnTo>
                    <a:pt x="5120" y="7262"/>
                  </a:lnTo>
                  <a:cubicBezTo>
                    <a:pt x="5122" y="7262"/>
                    <a:pt x="5125" y="7261"/>
                    <a:pt x="5127" y="7261"/>
                  </a:cubicBezTo>
                  <a:lnTo>
                    <a:pt x="5135" y="7261"/>
                  </a:lnTo>
                  <a:cubicBezTo>
                    <a:pt x="5137" y="7261"/>
                    <a:pt x="5139" y="7262"/>
                    <a:pt x="5141" y="7262"/>
                  </a:cubicBezTo>
                  <a:lnTo>
                    <a:pt x="5148" y="7264"/>
                  </a:lnTo>
                  <a:cubicBezTo>
                    <a:pt x="5150" y="7265"/>
                    <a:pt x="5152" y="7265"/>
                    <a:pt x="5154" y="7266"/>
                  </a:cubicBezTo>
                  <a:lnTo>
                    <a:pt x="5160" y="7269"/>
                  </a:lnTo>
                  <a:lnTo>
                    <a:pt x="5169" y="7276"/>
                  </a:lnTo>
                  <a:lnTo>
                    <a:pt x="5187" y="7292"/>
                  </a:lnTo>
                  <a:lnTo>
                    <a:pt x="5205" y="7314"/>
                  </a:lnTo>
                  <a:lnTo>
                    <a:pt x="5224" y="7340"/>
                  </a:lnTo>
                  <a:lnTo>
                    <a:pt x="5242" y="7371"/>
                  </a:lnTo>
                  <a:lnTo>
                    <a:pt x="5259" y="7408"/>
                  </a:lnTo>
                  <a:lnTo>
                    <a:pt x="5275" y="7448"/>
                  </a:lnTo>
                  <a:lnTo>
                    <a:pt x="5288" y="7492"/>
                  </a:lnTo>
                  <a:lnTo>
                    <a:pt x="5297" y="7526"/>
                  </a:lnTo>
                  <a:lnTo>
                    <a:pt x="5305" y="7564"/>
                  </a:lnTo>
                  <a:lnTo>
                    <a:pt x="5313" y="7607"/>
                  </a:lnTo>
                  <a:lnTo>
                    <a:pt x="5321" y="7653"/>
                  </a:lnTo>
                  <a:lnTo>
                    <a:pt x="5329" y="7702"/>
                  </a:lnTo>
                  <a:lnTo>
                    <a:pt x="5337" y="7753"/>
                  </a:lnTo>
                  <a:lnTo>
                    <a:pt x="5344" y="7806"/>
                  </a:lnTo>
                  <a:lnTo>
                    <a:pt x="5352" y="7859"/>
                  </a:lnTo>
                  <a:lnTo>
                    <a:pt x="5368" y="7966"/>
                  </a:lnTo>
                  <a:lnTo>
                    <a:pt x="5376" y="8018"/>
                  </a:lnTo>
                  <a:lnTo>
                    <a:pt x="5384" y="8068"/>
                  </a:lnTo>
                  <a:lnTo>
                    <a:pt x="5392" y="8115"/>
                  </a:lnTo>
                  <a:lnTo>
                    <a:pt x="5400" y="8159"/>
                  </a:lnTo>
                  <a:lnTo>
                    <a:pt x="5408" y="8199"/>
                  </a:lnTo>
                  <a:lnTo>
                    <a:pt x="5416" y="8234"/>
                  </a:lnTo>
                  <a:lnTo>
                    <a:pt x="5431" y="8297"/>
                  </a:lnTo>
                  <a:lnTo>
                    <a:pt x="5447" y="8360"/>
                  </a:lnTo>
                  <a:lnTo>
                    <a:pt x="5455" y="8391"/>
                  </a:lnTo>
                  <a:lnTo>
                    <a:pt x="5463" y="8419"/>
                  </a:lnTo>
                  <a:lnTo>
                    <a:pt x="5471" y="8447"/>
                  </a:lnTo>
                  <a:lnTo>
                    <a:pt x="5479" y="8472"/>
                  </a:lnTo>
                  <a:lnTo>
                    <a:pt x="5487" y="8494"/>
                  </a:lnTo>
                  <a:lnTo>
                    <a:pt x="5495" y="8513"/>
                  </a:lnTo>
                  <a:lnTo>
                    <a:pt x="5502" y="8528"/>
                  </a:lnTo>
                  <a:lnTo>
                    <a:pt x="5509" y="8539"/>
                  </a:lnTo>
                  <a:lnTo>
                    <a:pt x="5507" y="8535"/>
                  </a:lnTo>
                  <a:lnTo>
                    <a:pt x="5515" y="8544"/>
                  </a:lnTo>
                  <a:lnTo>
                    <a:pt x="5508" y="8539"/>
                  </a:lnTo>
                  <a:lnTo>
                    <a:pt x="5516" y="8543"/>
                  </a:lnTo>
                  <a:lnTo>
                    <a:pt x="5502" y="8540"/>
                  </a:lnTo>
                  <a:lnTo>
                    <a:pt x="5509" y="8539"/>
                  </a:lnTo>
                  <a:lnTo>
                    <a:pt x="5497" y="8545"/>
                  </a:lnTo>
                  <a:lnTo>
                    <a:pt x="5504" y="8539"/>
                  </a:lnTo>
                  <a:lnTo>
                    <a:pt x="5500" y="8543"/>
                  </a:lnTo>
                  <a:lnTo>
                    <a:pt x="5504" y="8537"/>
                  </a:lnTo>
                  <a:lnTo>
                    <a:pt x="5506" y="8532"/>
                  </a:lnTo>
                  <a:lnTo>
                    <a:pt x="5509" y="8524"/>
                  </a:lnTo>
                  <a:lnTo>
                    <a:pt x="5513" y="8515"/>
                  </a:lnTo>
                  <a:lnTo>
                    <a:pt x="5516" y="8503"/>
                  </a:lnTo>
                  <a:lnTo>
                    <a:pt x="5520" y="8490"/>
                  </a:lnTo>
                  <a:lnTo>
                    <a:pt x="5527" y="8459"/>
                  </a:lnTo>
                  <a:lnTo>
                    <a:pt x="5535" y="8424"/>
                  </a:lnTo>
                  <a:lnTo>
                    <a:pt x="5542" y="8384"/>
                  </a:lnTo>
                  <a:lnTo>
                    <a:pt x="5550" y="8341"/>
                  </a:lnTo>
                  <a:lnTo>
                    <a:pt x="5558" y="8295"/>
                  </a:lnTo>
                  <a:lnTo>
                    <a:pt x="5565" y="8247"/>
                  </a:lnTo>
                  <a:lnTo>
                    <a:pt x="5573" y="8198"/>
                  </a:lnTo>
                  <a:lnTo>
                    <a:pt x="5588" y="8100"/>
                  </a:lnTo>
                  <a:lnTo>
                    <a:pt x="5596" y="8051"/>
                  </a:lnTo>
                  <a:lnTo>
                    <a:pt x="5604" y="8004"/>
                  </a:lnTo>
                  <a:lnTo>
                    <a:pt x="5612" y="7960"/>
                  </a:lnTo>
                  <a:lnTo>
                    <a:pt x="5619" y="7918"/>
                  </a:lnTo>
                  <a:lnTo>
                    <a:pt x="5627" y="7876"/>
                  </a:lnTo>
                  <a:lnTo>
                    <a:pt x="5635" y="7829"/>
                  </a:lnTo>
                  <a:lnTo>
                    <a:pt x="5643" y="7778"/>
                  </a:lnTo>
                  <a:lnTo>
                    <a:pt x="5651" y="7725"/>
                  </a:lnTo>
                  <a:lnTo>
                    <a:pt x="5667" y="7616"/>
                  </a:lnTo>
                  <a:lnTo>
                    <a:pt x="5675" y="7561"/>
                  </a:lnTo>
                  <a:lnTo>
                    <a:pt x="5683" y="7509"/>
                  </a:lnTo>
                  <a:lnTo>
                    <a:pt x="5691" y="7459"/>
                  </a:lnTo>
                  <a:lnTo>
                    <a:pt x="5699" y="7413"/>
                  </a:lnTo>
                  <a:lnTo>
                    <a:pt x="5703" y="7391"/>
                  </a:lnTo>
                  <a:lnTo>
                    <a:pt x="5707" y="7372"/>
                  </a:lnTo>
                  <a:lnTo>
                    <a:pt x="5711" y="7353"/>
                  </a:lnTo>
                  <a:lnTo>
                    <a:pt x="5715" y="7336"/>
                  </a:lnTo>
                  <a:lnTo>
                    <a:pt x="5719" y="7321"/>
                  </a:lnTo>
                  <a:lnTo>
                    <a:pt x="5723" y="7308"/>
                  </a:lnTo>
                  <a:lnTo>
                    <a:pt x="5728" y="7296"/>
                  </a:lnTo>
                  <a:lnTo>
                    <a:pt x="5733" y="7285"/>
                  </a:lnTo>
                  <a:lnTo>
                    <a:pt x="5738" y="7277"/>
                  </a:lnTo>
                  <a:cubicBezTo>
                    <a:pt x="5739" y="7275"/>
                    <a:pt x="5741" y="7273"/>
                    <a:pt x="5742" y="7272"/>
                  </a:cubicBezTo>
                  <a:lnTo>
                    <a:pt x="5746" y="7268"/>
                  </a:lnTo>
                  <a:cubicBezTo>
                    <a:pt x="5749" y="7266"/>
                    <a:pt x="5752" y="7264"/>
                    <a:pt x="5756" y="7263"/>
                  </a:cubicBezTo>
                  <a:lnTo>
                    <a:pt x="5760" y="7262"/>
                  </a:lnTo>
                  <a:cubicBezTo>
                    <a:pt x="5765" y="7261"/>
                    <a:pt x="5771" y="7261"/>
                    <a:pt x="5777" y="7264"/>
                  </a:cubicBezTo>
                  <a:lnTo>
                    <a:pt x="5781" y="7266"/>
                  </a:lnTo>
                  <a:cubicBezTo>
                    <a:pt x="5784" y="7268"/>
                    <a:pt x="5787" y="7270"/>
                    <a:pt x="5789" y="7273"/>
                  </a:cubicBezTo>
                  <a:lnTo>
                    <a:pt x="5793" y="7279"/>
                  </a:lnTo>
                  <a:cubicBezTo>
                    <a:pt x="5795" y="7280"/>
                    <a:pt x="5795" y="7282"/>
                    <a:pt x="5796" y="7284"/>
                  </a:cubicBezTo>
                  <a:lnTo>
                    <a:pt x="5800" y="7293"/>
                  </a:lnTo>
                  <a:lnTo>
                    <a:pt x="5805" y="7308"/>
                  </a:lnTo>
                  <a:lnTo>
                    <a:pt x="5809" y="7326"/>
                  </a:lnTo>
                  <a:lnTo>
                    <a:pt x="5813" y="7347"/>
                  </a:lnTo>
                  <a:lnTo>
                    <a:pt x="5817" y="7370"/>
                  </a:lnTo>
                  <a:lnTo>
                    <a:pt x="5821" y="7396"/>
                  </a:lnTo>
                  <a:lnTo>
                    <a:pt x="5825" y="7424"/>
                  </a:lnTo>
                  <a:lnTo>
                    <a:pt x="5829" y="7454"/>
                  </a:lnTo>
                  <a:lnTo>
                    <a:pt x="5833" y="7486"/>
                  </a:lnTo>
                  <a:lnTo>
                    <a:pt x="5836" y="7519"/>
                  </a:lnTo>
                  <a:lnTo>
                    <a:pt x="5840" y="7554"/>
                  </a:lnTo>
                  <a:lnTo>
                    <a:pt x="5848" y="7627"/>
                  </a:lnTo>
                  <a:lnTo>
                    <a:pt x="5855" y="7702"/>
                  </a:lnTo>
                  <a:lnTo>
                    <a:pt x="5863" y="7777"/>
                  </a:lnTo>
                  <a:lnTo>
                    <a:pt x="5871" y="7849"/>
                  </a:lnTo>
                  <a:lnTo>
                    <a:pt x="5875" y="7885"/>
                  </a:lnTo>
                  <a:lnTo>
                    <a:pt x="5878" y="7918"/>
                  </a:lnTo>
                  <a:lnTo>
                    <a:pt x="5882" y="7951"/>
                  </a:lnTo>
                  <a:lnTo>
                    <a:pt x="5886" y="7981"/>
                  </a:lnTo>
                  <a:lnTo>
                    <a:pt x="5890" y="8010"/>
                  </a:lnTo>
                  <a:lnTo>
                    <a:pt x="5894" y="8035"/>
                  </a:lnTo>
                  <a:lnTo>
                    <a:pt x="5897" y="8059"/>
                  </a:lnTo>
                  <a:lnTo>
                    <a:pt x="5901" y="8079"/>
                  </a:lnTo>
                  <a:lnTo>
                    <a:pt x="5905" y="8096"/>
                  </a:lnTo>
                  <a:lnTo>
                    <a:pt x="5909" y="8109"/>
                  </a:lnTo>
                  <a:lnTo>
                    <a:pt x="5912" y="8119"/>
                  </a:lnTo>
                  <a:lnTo>
                    <a:pt x="5910" y="8115"/>
                  </a:lnTo>
                  <a:lnTo>
                    <a:pt x="5914" y="8122"/>
                  </a:lnTo>
                  <a:lnTo>
                    <a:pt x="5908" y="8115"/>
                  </a:lnTo>
                  <a:lnTo>
                    <a:pt x="5912" y="8118"/>
                  </a:lnTo>
                  <a:lnTo>
                    <a:pt x="5900" y="8113"/>
                  </a:lnTo>
                  <a:lnTo>
                    <a:pt x="5904" y="8114"/>
                  </a:lnTo>
                  <a:lnTo>
                    <a:pt x="5888" y="8117"/>
                  </a:lnTo>
                  <a:lnTo>
                    <a:pt x="5892" y="8115"/>
                  </a:lnTo>
                  <a:lnTo>
                    <a:pt x="5886" y="8120"/>
                  </a:lnTo>
                  <a:lnTo>
                    <a:pt x="5890" y="8115"/>
                  </a:lnTo>
                  <a:lnTo>
                    <a:pt x="5887" y="8119"/>
                  </a:lnTo>
                  <a:lnTo>
                    <a:pt x="5891" y="8112"/>
                  </a:lnTo>
                  <a:lnTo>
                    <a:pt x="5894" y="8103"/>
                  </a:lnTo>
                  <a:lnTo>
                    <a:pt x="5898" y="8092"/>
                  </a:lnTo>
                  <a:lnTo>
                    <a:pt x="5902" y="8079"/>
                  </a:lnTo>
                  <a:lnTo>
                    <a:pt x="5905" y="8064"/>
                  </a:lnTo>
                  <a:lnTo>
                    <a:pt x="5909" y="8047"/>
                  </a:lnTo>
                  <a:lnTo>
                    <a:pt x="5917" y="8008"/>
                  </a:lnTo>
                  <a:lnTo>
                    <a:pt x="5925" y="7965"/>
                  </a:lnTo>
                  <a:lnTo>
                    <a:pt x="5933" y="7918"/>
                  </a:lnTo>
                  <a:lnTo>
                    <a:pt x="5941" y="7870"/>
                  </a:lnTo>
                  <a:lnTo>
                    <a:pt x="5949" y="7821"/>
                  </a:lnTo>
                  <a:lnTo>
                    <a:pt x="5957" y="7773"/>
                  </a:lnTo>
                  <a:lnTo>
                    <a:pt x="5965" y="7728"/>
                  </a:lnTo>
                  <a:lnTo>
                    <a:pt x="5973" y="7686"/>
                  </a:lnTo>
                  <a:lnTo>
                    <a:pt x="5977" y="7667"/>
                  </a:lnTo>
                  <a:lnTo>
                    <a:pt x="5981" y="7650"/>
                  </a:lnTo>
                  <a:lnTo>
                    <a:pt x="5985" y="7633"/>
                  </a:lnTo>
                  <a:lnTo>
                    <a:pt x="5989" y="7619"/>
                  </a:lnTo>
                  <a:lnTo>
                    <a:pt x="5994" y="7606"/>
                  </a:lnTo>
                  <a:lnTo>
                    <a:pt x="5998" y="7595"/>
                  </a:lnTo>
                  <a:cubicBezTo>
                    <a:pt x="5999" y="7594"/>
                    <a:pt x="5999" y="7593"/>
                    <a:pt x="6000" y="7592"/>
                  </a:cubicBezTo>
                  <a:lnTo>
                    <a:pt x="6004" y="7585"/>
                  </a:lnTo>
                  <a:cubicBezTo>
                    <a:pt x="6005" y="7584"/>
                    <a:pt x="6006" y="7583"/>
                    <a:pt x="6006" y="7582"/>
                  </a:cubicBezTo>
                  <a:lnTo>
                    <a:pt x="6012" y="7575"/>
                  </a:lnTo>
                  <a:cubicBezTo>
                    <a:pt x="6013" y="7574"/>
                    <a:pt x="6015" y="7573"/>
                    <a:pt x="6016" y="7572"/>
                  </a:cubicBezTo>
                  <a:lnTo>
                    <a:pt x="6031" y="7561"/>
                  </a:lnTo>
                  <a:cubicBezTo>
                    <a:pt x="6033" y="7560"/>
                    <a:pt x="6034" y="7559"/>
                    <a:pt x="6036" y="7558"/>
                  </a:cubicBezTo>
                  <a:lnTo>
                    <a:pt x="6054" y="7550"/>
                  </a:lnTo>
                  <a:cubicBezTo>
                    <a:pt x="6056" y="7549"/>
                    <a:pt x="6057" y="7549"/>
                    <a:pt x="6059" y="7548"/>
                  </a:cubicBezTo>
                  <a:lnTo>
                    <a:pt x="6079" y="7544"/>
                  </a:lnTo>
                  <a:cubicBezTo>
                    <a:pt x="6081" y="7544"/>
                    <a:pt x="6083" y="7544"/>
                    <a:pt x="6085" y="7544"/>
                  </a:cubicBezTo>
                  <a:lnTo>
                    <a:pt x="6105" y="7544"/>
                  </a:lnTo>
                  <a:cubicBezTo>
                    <a:pt x="6106" y="7544"/>
                    <a:pt x="6108" y="7544"/>
                    <a:pt x="6109" y="7544"/>
                  </a:cubicBezTo>
                  <a:lnTo>
                    <a:pt x="6119" y="7546"/>
                  </a:lnTo>
                  <a:cubicBezTo>
                    <a:pt x="6120" y="7547"/>
                    <a:pt x="6122" y="7547"/>
                    <a:pt x="6123" y="7548"/>
                  </a:cubicBezTo>
                  <a:lnTo>
                    <a:pt x="6132" y="7552"/>
                  </a:lnTo>
                  <a:cubicBezTo>
                    <a:pt x="6133" y="7552"/>
                    <a:pt x="6134" y="7553"/>
                    <a:pt x="6135" y="7553"/>
                  </a:cubicBezTo>
                  <a:lnTo>
                    <a:pt x="6143" y="7558"/>
                  </a:lnTo>
                  <a:cubicBezTo>
                    <a:pt x="6145" y="7559"/>
                    <a:pt x="6146" y="7560"/>
                    <a:pt x="6148" y="7562"/>
                  </a:cubicBezTo>
                  <a:lnTo>
                    <a:pt x="6155" y="7569"/>
                  </a:lnTo>
                  <a:cubicBezTo>
                    <a:pt x="6156" y="7570"/>
                    <a:pt x="6157" y="7571"/>
                    <a:pt x="6158" y="7573"/>
                  </a:cubicBezTo>
                  <a:lnTo>
                    <a:pt x="6163" y="7581"/>
                  </a:lnTo>
                  <a:cubicBezTo>
                    <a:pt x="6164" y="7582"/>
                    <a:pt x="6165" y="7584"/>
                    <a:pt x="6165" y="7585"/>
                  </a:cubicBezTo>
                  <a:lnTo>
                    <a:pt x="6170" y="7596"/>
                  </a:lnTo>
                  <a:lnTo>
                    <a:pt x="6174" y="7614"/>
                  </a:lnTo>
                  <a:lnTo>
                    <a:pt x="6179" y="7632"/>
                  </a:lnTo>
                  <a:lnTo>
                    <a:pt x="6183" y="7653"/>
                  </a:lnTo>
                  <a:lnTo>
                    <a:pt x="6186" y="7676"/>
                  </a:lnTo>
                  <a:lnTo>
                    <a:pt x="6190" y="7701"/>
                  </a:lnTo>
                  <a:lnTo>
                    <a:pt x="6194" y="7727"/>
                  </a:lnTo>
                  <a:lnTo>
                    <a:pt x="6198" y="7756"/>
                  </a:lnTo>
                  <a:lnTo>
                    <a:pt x="6202" y="7786"/>
                  </a:lnTo>
                  <a:lnTo>
                    <a:pt x="6209" y="7850"/>
                  </a:lnTo>
                  <a:lnTo>
                    <a:pt x="6216" y="7918"/>
                  </a:lnTo>
                  <a:lnTo>
                    <a:pt x="6224" y="7988"/>
                  </a:lnTo>
                  <a:lnTo>
                    <a:pt x="6231" y="8059"/>
                  </a:lnTo>
                  <a:lnTo>
                    <a:pt x="6238" y="8128"/>
                  </a:lnTo>
                  <a:lnTo>
                    <a:pt x="6246" y="8195"/>
                  </a:lnTo>
                  <a:lnTo>
                    <a:pt x="6253" y="8257"/>
                  </a:lnTo>
                  <a:lnTo>
                    <a:pt x="6257" y="8286"/>
                  </a:lnTo>
                  <a:lnTo>
                    <a:pt x="6260" y="8313"/>
                  </a:lnTo>
                  <a:lnTo>
                    <a:pt x="6264" y="8338"/>
                  </a:lnTo>
                  <a:lnTo>
                    <a:pt x="6267" y="8361"/>
                  </a:lnTo>
                  <a:lnTo>
                    <a:pt x="6271" y="8382"/>
                  </a:lnTo>
                  <a:lnTo>
                    <a:pt x="6275" y="8401"/>
                  </a:lnTo>
                  <a:lnTo>
                    <a:pt x="6278" y="8416"/>
                  </a:lnTo>
                  <a:lnTo>
                    <a:pt x="6282" y="8428"/>
                  </a:lnTo>
                  <a:lnTo>
                    <a:pt x="6285" y="8435"/>
                  </a:lnTo>
                  <a:lnTo>
                    <a:pt x="6287" y="8439"/>
                  </a:lnTo>
                  <a:lnTo>
                    <a:pt x="6282" y="8433"/>
                  </a:lnTo>
                  <a:lnTo>
                    <a:pt x="6286" y="8436"/>
                  </a:lnTo>
                  <a:lnTo>
                    <a:pt x="6270" y="8430"/>
                  </a:lnTo>
                  <a:lnTo>
                    <a:pt x="6274" y="8430"/>
                  </a:lnTo>
                  <a:lnTo>
                    <a:pt x="6259" y="8436"/>
                  </a:lnTo>
                  <a:lnTo>
                    <a:pt x="6262" y="8433"/>
                  </a:lnTo>
                  <a:lnTo>
                    <a:pt x="6258" y="8438"/>
                  </a:lnTo>
                  <a:lnTo>
                    <a:pt x="6262" y="8432"/>
                  </a:lnTo>
                  <a:lnTo>
                    <a:pt x="6264" y="8426"/>
                  </a:lnTo>
                  <a:lnTo>
                    <a:pt x="6267" y="8417"/>
                  </a:lnTo>
                  <a:lnTo>
                    <a:pt x="6271" y="8404"/>
                  </a:lnTo>
                  <a:lnTo>
                    <a:pt x="6274" y="8390"/>
                  </a:lnTo>
                  <a:lnTo>
                    <a:pt x="6278" y="8373"/>
                  </a:lnTo>
                  <a:lnTo>
                    <a:pt x="6282" y="8354"/>
                  </a:lnTo>
                  <a:lnTo>
                    <a:pt x="6290" y="8312"/>
                  </a:lnTo>
                  <a:lnTo>
                    <a:pt x="6298" y="8265"/>
                  </a:lnTo>
                  <a:lnTo>
                    <a:pt x="6306" y="8216"/>
                  </a:lnTo>
                  <a:lnTo>
                    <a:pt x="6314" y="8165"/>
                  </a:lnTo>
                  <a:lnTo>
                    <a:pt x="6322" y="8115"/>
                  </a:lnTo>
                  <a:lnTo>
                    <a:pt x="6330" y="8067"/>
                  </a:lnTo>
                  <a:lnTo>
                    <a:pt x="6338" y="8023"/>
                  </a:lnTo>
                  <a:lnTo>
                    <a:pt x="6342" y="8002"/>
                  </a:lnTo>
                  <a:lnTo>
                    <a:pt x="6346" y="7984"/>
                  </a:lnTo>
                  <a:lnTo>
                    <a:pt x="6350" y="7966"/>
                  </a:lnTo>
                  <a:lnTo>
                    <a:pt x="6355" y="7951"/>
                  </a:lnTo>
                  <a:lnTo>
                    <a:pt x="6359" y="7937"/>
                  </a:lnTo>
                  <a:lnTo>
                    <a:pt x="6363" y="7926"/>
                  </a:lnTo>
                  <a:lnTo>
                    <a:pt x="6368" y="7916"/>
                  </a:lnTo>
                  <a:cubicBezTo>
                    <a:pt x="6369" y="7914"/>
                    <a:pt x="6370" y="7913"/>
                    <a:pt x="6371" y="7912"/>
                  </a:cubicBezTo>
                  <a:lnTo>
                    <a:pt x="6375" y="7907"/>
                  </a:lnTo>
                  <a:cubicBezTo>
                    <a:pt x="6377" y="7905"/>
                    <a:pt x="6379" y="7903"/>
                    <a:pt x="6382" y="7901"/>
                  </a:cubicBezTo>
                  <a:lnTo>
                    <a:pt x="6386" y="7899"/>
                  </a:lnTo>
                  <a:cubicBezTo>
                    <a:pt x="6388" y="7898"/>
                    <a:pt x="6391" y="7897"/>
                    <a:pt x="6394" y="7896"/>
                  </a:cubicBezTo>
                  <a:lnTo>
                    <a:pt x="6398" y="7896"/>
                  </a:lnTo>
                  <a:cubicBezTo>
                    <a:pt x="6402" y="7895"/>
                    <a:pt x="6405" y="7896"/>
                    <a:pt x="6408" y="7897"/>
                  </a:cubicBezTo>
                  <a:lnTo>
                    <a:pt x="6412" y="7898"/>
                  </a:lnTo>
                  <a:cubicBezTo>
                    <a:pt x="6415" y="7899"/>
                    <a:pt x="6417" y="7900"/>
                    <a:pt x="6419" y="7901"/>
                  </a:cubicBezTo>
                  <a:lnTo>
                    <a:pt x="6423" y="7904"/>
                  </a:lnTo>
                  <a:cubicBezTo>
                    <a:pt x="6425" y="7905"/>
                    <a:pt x="6426" y="7906"/>
                    <a:pt x="6427" y="7908"/>
                  </a:cubicBezTo>
                  <a:lnTo>
                    <a:pt x="6431" y="7912"/>
                  </a:lnTo>
                  <a:cubicBezTo>
                    <a:pt x="6432" y="7913"/>
                    <a:pt x="6433" y="7914"/>
                    <a:pt x="6433" y="7915"/>
                  </a:cubicBezTo>
                  <a:lnTo>
                    <a:pt x="6437" y="7921"/>
                  </a:lnTo>
                  <a:lnTo>
                    <a:pt x="6446" y="7939"/>
                  </a:lnTo>
                  <a:lnTo>
                    <a:pt x="6455" y="7961"/>
                  </a:lnTo>
                  <a:lnTo>
                    <a:pt x="6463" y="7986"/>
                  </a:lnTo>
                  <a:lnTo>
                    <a:pt x="6470" y="8013"/>
                  </a:lnTo>
                  <a:lnTo>
                    <a:pt x="6478" y="8042"/>
                  </a:lnTo>
                  <a:lnTo>
                    <a:pt x="6494" y="8100"/>
                  </a:lnTo>
                  <a:lnTo>
                    <a:pt x="6501" y="8129"/>
                  </a:lnTo>
                  <a:lnTo>
                    <a:pt x="6509" y="8156"/>
                  </a:lnTo>
                  <a:lnTo>
                    <a:pt x="6516" y="8180"/>
                  </a:lnTo>
                  <a:lnTo>
                    <a:pt x="6524" y="8201"/>
                  </a:lnTo>
                  <a:lnTo>
                    <a:pt x="6531" y="8217"/>
                  </a:lnTo>
                  <a:lnTo>
                    <a:pt x="6537" y="8227"/>
                  </a:lnTo>
                  <a:lnTo>
                    <a:pt x="6534" y="8223"/>
                  </a:lnTo>
                  <a:lnTo>
                    <a:pt x="6549" y="8239"/>
                  </a:lnTo>
                  <a:lnTo>
                    <a:pt x="6546" y="8236"/>
                  </a:lnTo>
                  <a:lnTo>
                    <a:pt x="6562" y="8248"/>
                  </a:lnTo>
                  <a:lnTo>
                    <a:pt x="6557" y="8245"/>
                  </a:lnTo>
                  <a:lnTo>
                    <a:pt x="6573" y="8252"/>
                  </a:lnTo>
                  <a:lnTo>
                    <a:pt x="6567" y="8251"/>
                  </a:lnTo>
                  <a:lnTo>
                    <a:pt x="6583" y="8253"/>
                  </a:lnTo>
                  <a:lnTo>
                    <a:pt x="6577" y="8253"/>
                  </a:lnTo>
                  <a:lnTo>
                    <a:pt x="6593" y="8251"/>
                  </a:lnTo>
                  <a:lnTo>
                    <a:pt x="6587" y="8252"/>
                  </a:lnTo>
                  <a:lnTo>
                    <a:pt x="6603" y="8245"/>
                  </a:lnTo>
                  <a:lnTo>
                    <a:pt x="6599" y="8248"/>
                  </a:lnTo>
                  <a:lnTo>
                    <a:pt x="6615" y="8236"/>
                  </a:lnTo>
                  <a:lnTo>
                    <a:pt x="6611" y="8239"/>
                  </a:lnTo>
                  <a:lnTo>
                    <a:pt x="6626" y="8223"/>
                  </a:lnTo>
                  <a:lnTo>
                    <a:pt x="6624" y="8226"/>
                  </a:lnTo>
                  <a:lnTo>
                    <a:pt x="6628" y="8220"/>
                  </a:lnTo>
                  <a:lnTo>
                    <a:pt x="6630" y="8215"/>
                  </a:lnTo>
                  <a:lnTo>
                    <a:pt x="6633" y="8207"/>
                  </a:lnTo>
                  <a:lnTo>
                    <a:pt x="6637" y="8198"/>
                  </a:lnTo>
                  <a:lnTo>
                    <a:pt x="6644" y="8173"/>
                  </a:lnTo>
                  <a:lnTo>
                    <a:pt x="6651" y="8144"/>
                  </a:lnTo>
                  <a:lnTo>
                    <a:pt x="6659" y="8112"/>
                  </a:lnTo>
                  <a:lnTo>
                    <a:pt x="6667" y="8078"/>
                  </a:lnTo>
                  <a:lnTo>
                    <a:pt x="6674" y="8043"/>
                  </a:lnTo>
                  <a:lnTo>
                    <a:pt x="6682" y="8010"/>
                  </a:lnTo>
                  <a:lnTo>
                    <a:pt x="6690" y="7977"/>
                  </a:lnTo>
                  <a:lnTo>
                    <a:pt x="6697" y="7948"/>
                  </a:lnTo>
                  <a:lnTo>
                    <a:pt x="6705" y="7923"/>
                  </a:lnTo>
                  <a:lnTo>
                    <a:pt x="6709" y="7912"/>
                  </a:lnTo>
                  <a:lnTo>
                    <a:pt x="6714" y="7902"/>
                  </a:lnTo>
                  <a:lnTo>
                    <a:pt x="6719" y="7893"/>
                  </a:lnTo>
                  <a:cubicBezTo>
                    <a:pt x="6720" y="7892"/>
                    <a:pt x="6721" y="7891"/>
                    <a:pt x="6721" y="7890"/>
                  </a:cubicBezTo>
                  <a:lnTo>
                    <a:pt x="6725" y="7886"/>
                  </a:lnTo>
                  <a:cubicBezTo>
                    <a:pt x="6726" y="7884"/>
                    <a:pt x="6728" y="7883"/>
                    <a:pt x="6729" y="7882"/>
                  </a:cubicBezTo>
                  <a:lnTo>
                    <a:pt x="6733" y="7879"/>
                  </a:lnTo>
                  <a:cubicBezTo>
                    <a:pt x="6737" y="7876"/>
                    <a:pt x="6741" y="7875"/>
                    <a:pt x="6746" y="7875"/>
                  </a:cubicBezTo>
                  <a:lnTo>
                    <a:pt x="6750" y="7874"/>
                  </a:lnTo>
                  <a:cubicBezTo>
                    <a:pt x="6754" y="7874"/>
                    <a:pt x="6759" y="7875"/>
                    <a:pt x="6763" y="7877"/>
                  </a:cubicBezTo>
                  <a:lnTo>
                    <a:pt x="6766" y="7879"/>
                  </a:lnTo>
                  <a:cubicBezTo>
                    <a:pt x="6769" y="7880"/>
                    <a:pt x="6771" y="7882"/>
                    <a:pt x="6773" y="7885"/>
                  </a:cubicBezTo>
                  <a:lnTo>
                    <a:pt x="6777" y="7890"/>
                  </a:lnTo>
                  <a:cubicBezTo>
                    <a:pt x="6778" y="7891"/>
                    <a:pt x="6779" y="7892"/>
                    <a:pt x="6780" y="7894"/>
                  </a:cubicBezTo>
                  <a:lnTo>
                    <a:pt x="6784" y="7901"/>
                  </a:lnTo>
                  <a:lnTo>
                    <a:pt x="6789" y="7913"/>
                  </a:lnTo>
                  <a:lnTo>
                    <a:pt x="6794" y="7929"/>
                  </a:lnTo>
                  <a:lnTo>
                    <a:pt x="6798" y="7948"/>
                  </a:lnTo>
                  <a:lnTo>
                    <a:pt x="6802" y="7969"/>
                  </a:lnTo>
                  <a:lnTo>
                    <a:pt x="6806" y="7993"/>
                  </a:lnTo>
                  <a:lnTo>
                    <a:pt x="6810" y="8020"/>
                  </a:lnTo>
                  <a:lnTo>
                    <a:pt x="6814" y="8050"/>
                  </a:lnTo>
                  <a:lnTo>
                    <a:pt x="6818" y="8083"/>
                  </a:lnTo>
                  <a:lnTo>
                    <a:pt x="6822" y="8117"/>
                  </a:lnTo>
                  <a:lnTo>
                    <a:pt x="6826" y="8153"/>
                  </a:lnTo>
                  <a:lnTo>
                    <a:pt x="6830" y="8191"/>
                  </a:lnTo>
                  <a:lnTo>
                    <a:pt x="6834" y="8231"/>
                  </a:lnTo>
                  <a:lnTo>
                    <a:pt x="6838" y="8271"/>
                  </a:lnTo>
                  <a:lnTo>
                    <a:pt x="6846" y="8356"/>
                  </a:lnTo>
                  <a:lnTo>
                    <a:pt x="6854" y="8442"/>
                  </a:lnTo>
                  <a:lnTo>
                    <a:pt x="6862" y="8529"/>
                  </a:lnTo>
                  <a:lnTo>
                    <a:pt x="6870" y="8613"/>
                  </a:lnTo>
                  <a:lnTo>
                    <a:pt x="6878" y="8694"/>
                  </a:lnTo>
                  <a:lnTo>
                    <a:pt x="6882" y="8733"/>
                  </a:lnTo>
                  <a:lnTo>
                    <a:pt x="6886" y="8770"/>
                  </a:lnTo>
                  <a:lnTo>
                    <a:pt x="6890" y="8805"/>
                  </a:lnTo>
                  <a:lnTo>
                    <a:pt x="6894" y="8837"/>
                  </a:lnTo>
                  <a:lnTo>
                    <a:pt x="6898" y="8868"/>
                  </a:lnTo>
                  <a:lnTo>
                    <a:pt x="6902" y="8896"/>
                  </a:lnTo>
                  <a:lnTo>
                    <a:pt x="6906" y="8920"/>
                  </a:lnTo>
                  <a:lnTo>
                    <a:pt x="6910" y="8942"/>
                  </a:lnTo>
                  <a:lnTo>
                    <a:pt x="6913" y="8959"/>
                  </a:lnTo>
                  <a:lnTo>
                    <a:pt x="6917" y="8974"/>
                  </a:lnTo>
                  <a:lnTo>
                    <a:pt x="6920" y="8981"/>
                  </a:lnTo>
                  <a:lnTo>
                    <a:pt x="6923" y="8987"/>
                  </a:lnTo>
                  <a:lnTo>
                    <a:pt x="6921" y="8984"/>
                  </a:lnTo>
                  <a:lnTo>
                    <a:pt x="6924" y="8989"/>
                  </a:lnTo>
                  <a:lnTo>
                    <a:pt x="6919" y="8983"/>
                  </a:lnTo>
                  <a:lnTo>
                    <a:pt x="6923" y="8986"/>
                  </a:lnTo>
                  <a:lnTo>
                    <a:pt x="6914" y="8982"/>
                  </a:lnTo>
                  <a:lnTo>
                    <a:pt x="6918" y="8983"/>
                  </a:lnTo>
                  <a:lnTo>
                    <a:pt x="6908" y="8983"/>
                  </a:lnTo>
                  <a:lnTo>
                    <a:pt x="6912" y="8982"/>
                  </a:lnTo>
                  <a:lnTo>
                    <a:pt x="6902" y="8986"/>
                  </a:lnTo>
                  <a:lnTo>
                    <a:pt x="6906" y="8983"/>
                  </a:lnTo>
                  <a:lnTo>
                    <a:pt x="6903" y="8986"/>
                  </a:lnTo>
                  <a:lnTo>
                    <a:pt x="6907" y="8982"/>
                  </a:lnTo>
                  <a:lnTo>
                    <a:pt x="6904" y="8986"/>
                  </a:lnTo>
                  <a:lnTo>
                    <a:pt x="6912" y="8973"/>
                  </a:lnTo>
                  <a:lnTo>
                    <a:pt x="6919" y="8958"/>
                  </a:lnTo>
                  <a:lnTo>
                    <a:pt x="6927" y="8939"/>
                  </a:lnTo>
                  <a:lnTo>
                    <a:pt x="6935" y="8916"/>
                  </a:lnTo>
                  <a:lnTo>
                    <a:pt x="6944" y="8891"/>
                  </a:lnTo>
                  <a:lnTo>
                    <a:pt x="6952" y="8865"/>
                  </a:lnTo>
                  <a:lnTo>
                    <a:pt x="6961" y="8840"/>
                  </a:lnTo>
                  <a:lnTo>
                    <a:pt x="6969" y="8816"/>
                  </a:lnTo>
                  <a:lnTo>
                    <a:pt x="6977" y="8795"/>
                  </a:lnTo>
                  <a:lnTo>
                    <a:pt x="6985" y="8776"/>
                  </a:lnTo>
                  <a:lnTo>
                    <a:pt x="6994" y="8762"/>
                  </a:lnTo>
                  <a:cubicBezTo>
                    <a:pt x="6995" y="8761"/>
                    <a:pt x="6996" y="8759"/>
                    <a:pt x="6997" y="8758"/>
                  </a:cubicBezTo>
                  <a:lnTo>
                    <a:pt x="7000" y="8754"/>
                  </a:lnTo>
                  <a:cubicBezTo>
                    <a:pt x="7002" y="8753"/>
                    <a:pt x="7003" y="8752"/>
                    <a:pt x="7004" y="8751"/>
                  </a:cubicBezTo>
                  <a:lnTo>
                    <a:pt x="7008" y="8748"/>
                  </a:lnTo>
                  <a:cubicBezTo>
                    <a:pt x="7010" y="8747"/>
                    <a:pt x="7012" y="8746"/>
                    <a:pt x="7015" y="8745"/>
                  </a:cubicBezTo>
                  <a:lnTo>
                    <a:pt x="7023" y="8743"/>
                  </a:lnTo>
                  <a:cubicBezTo>
                    <a:pt x="7025" y="8742"/>
                    <a:pt x="7027" y="8742"/>
                    <a:pt x="7029" y="8742"/>
                  </a:cubicBezTo>
                  <a:lnTo>
                    <a:pt x="7037" y="8742"/>
                  </a:lnTo>
                  <a:cubicBezTo>
                    <a:pt x="7039" y="8742"/>
                    <a:pt x="7041" y="8743"/>
                    <a:pt x="7043" y="8743"/>
                  </a:cubicBezTo>
                  <a:lnTo>
                    <a:pt x="7051" y="8745"/>
                  </a:lnTo>
                  <a:cubicBezTo>
                    <a:pt x="7052" y="8746"/>
                    <a:pt x="7054" y="8746"/>
                    <a:pt x="7055" y="8747"/>
                  </a:cubicBezTo>
                  <a:lnTo>
                    <a:pt x="7063" y="8751"/>
                  </a:lnTo>
                  <a:cubicBezTo>
                    <a:pt x="7064" y="8751"/>
                    <a:pt x="7065" y="8752"/>
                    <a:pt x="7066" y="8753"/>
                  </a:cubicBezTo>
                  <a:lnTo>
                    <a:pt x="7074" y="8758"/>
                  </a:lnTo>
                  <a:lnTo>
                    <a:pt x="7083" y="8766"/>
                  </a:lnTo>
                  <a:lnTo>
                    <a:pt x="7100" y="8785"/>
                  </a:lnTo>
                  <a:lnTo>
                    <a:pt x="7117" y="8805"/>
                  </a:lnTo>
                  <a:lnTo>
                    <a:pt x="7132" y="8825"/>
                  </a:lnTo>
                  <a:lnTo>
                    <a:pt x="7147" y="8843"/>
                  </a:lnTo>
                  <a:lnTo>
                    <a:pt x="7161" y="8857"/>
                  </a:lnTo>
                  <a:lnTo>
                    <a:pt x="7176" y="8870"/>
                  </a:lnTo>
                  <a:lnTo>
                    <a:pt x="7192" y="8885"/>
                  </a:lnTo>
                  <a:lnTo>
                    <a:pt x="7225" y="8916"/>
                  </a:lnTo>
                  <a:lnTo>
                    <a:pt x="7240" y="8930"/>
                  </a:lnTo>
                  <a:lnTo>
                    <a:pt x="7255" y="8942"/>
                  </a:lnTo>
                  <a:lnTo>
                    <a:pt x="7269" y="8952"/>
                  </a:lnTo>
                  <a:lnTo>
                    <a:pt x="7283" y="8958"/>
                  </a:lnTo>
                  <a:lnTo>
                    <a:pt x="7311" y="8970"/>
                  </a:lnTo>
                  <a:lnTo>
                    <a:pt x="7325" y="8974"/>
                  </a:lnTo>
                  <a:lnTo>
                    <a:pt x="7337" y="8976"/>
                  </a:lnTo>
                  <a:lnTo>
                    <a:pt x="7333" y="8975"/>
                  </a:lnTo>
                  <a:lnTo>
                    <a:pt x="7349" y="8976"/>
                  </a:lnTo>
                  <a:lnTo>
                    <a:pt x="7344" y="8976"/>
                  </a:lnTo>
                  <a:lnTo>
                    <a:pt x="7359" y="8973"/>
                  </a:lnTo>
                  <a:lnTo>
                    <a:pt x="7354" y="8975"/>
                  </a:lnTo>
                  <a:lnTo>
                    <a:pt x="7370" y="8968"/>
                  </a:lnTo>
                  <a:lnTo>
                    <a:pt x="7365" y="8971"/>
                  </a:lnTo>
                  <a:lnTo>
                    <a:pt x="7381" y="8960"/>
                  </a:lnTo>
                  <a:lnTo>
                    <a:pt x="7378" y="8962"/>
                  </a:lnTo>
                  <a:lnTo>
                    <a:pt x="7386" y="8955"/>
                  </a:lnTo>
                  <a:lnTo>
                    <a:pt x="7392" y="8947"/>
                  </a:lnTo>
                  <a:lnTo>
                    <a:pt x="7398" y="8938"/>
                  </a:lnTo>
                  <a:lnTo>
                    <a:pt x="7406" y="8926"/>
                  </a:lnTo>
                  <a:lnTo>
                    <a:pt x="7421" y="8899"/>
                  </a:lnTo>
                  <a:lnTo>
                    <a:pt x="7436" y="8870"/>
                  </a:lnTo>
                  <a:lnTo>
                    <a:pt x="7452" y="8838"/>
                  </a:lnTo>
                  <a:lnTo>
                    <a:pt x="7468" y="8807"/>
                  </a:lnTo>
                  <a:lnTo>
                    <a:pt x="7485" y="8779"/>
                  </a:lnTo>
                  <a:lnTo>
                    <a:pt x="7494" y="8766"/>
                  </a:lnTo>
                  <a:lnTo>
                    <a:pt x="7502" y="8754"/>
                  </a:lnTo>
                  <a:lnTo>
                    <a:pt x="7519" y="8733"/>
                  </a:lnTo>
                  <a:lnTo>
                    <a:pt x="7534" y="8711"/>
                  </a:lnTo>
                  <a:lnTo>
                    <a:pt x="7551" y="8688"/>
                  </a:lnTo>
                  <a:lnTo>
                    <a:pt x="7567" y="8667"/>
                  </a:lnTo>
                  <a:lnTo>
                    <a:pt x="7585" y="8649"/>
                  </a:lnTo>
                  <a:cubicBezTo>
                    <a:pt x="7586" y="8648"/>
                    <a:pt x="7587" y="8648"/>
                    <a:pt x="7588" y="8647"/>
                  </a:cubicBezTo>
                  <a:lnTo>
                    <a:pt x="7596" y="8641"/>
                  </a:lnTo>
                  <a:cubicBezTo>
                    <a:pt x="7597" y="8641"/>
                    <a:pt x="7598" y="8640"/>
                    <a:pt x="7599" y="8639"/>
                  </a:cubicBezTo>
                  <a:lnTo>
                    <a:pt x="7607" y="8635"/>
                  </a:lnTo>
                  <a:cubicBezTo>
                    <a:pt x="7608" y="8635"/>
                    <a:pt x="7610" y="8634"/>
                    <a:pt x="7612" y="8633"/>
                  </a:cubicBezTo>
                  <a:lnTo>
                    <a:pt x="7620" y="8631"/>
                  </a:lnTo>
                  <a:cubicBezTo>
                    <a:pt x="7622" y="8631"/>
                    <a:pt x="7624" y="8631"/>
                    <a:pt x="7626" y="8631"/>
                  </a:cubicBezTo>
                  <a:lnTo>
                    <a:pt x="7633" y="8631"/>
                  </a:lnTo>
                  <a:cubicBezTo>
                    <a:pt x="7636" y="8631"/>
                    <a:pt x="7638" y="8631"/>
                    <a:pt x="7641" y="8632"/>
                  </a:cubicBezTo>
                  <a:lnTo>
                    <a:pt x="7649" y="8634"/>
                  </a:lnTo>
                  <a:cubicBezTo>
                    <a:pt x="7651" y="8635"/>
                    <a:pt x="7653" y="8636"/>
                    <a:pt x="7655" y="8638"/>
                  </a:cubicBezTo>
                  <a:lnTo>
                    <a:pt x="7662" y="8643"/>
                  </a:lnTo>
                  <a:cubicBezTo>
                    <a:pt x="7664" y="8644"/>
                    <a:pt x="7666" y="8645"/>
                    <a:pt x="7667" y="8647"/>
                  </a:cubicBezTo>
                  <a:lnTo>
                    <a:pt x="7674" y="8656"/>
                  </a:lnTo>
                  <a:cubicBezTo>
                    <a:pt x="7675" y="8657"/>
                    <a:pt x="7676" y="8658"/>
                    <a:pt x="7677" y="8659"/>
                  </a:cubicBezTo>
                  <a:lnTo>
                    <a:pt x="7684" y="8672"/>
                  </a:lnTo>
                  <a:lnTo>
                    <a:pt x="7693" y="8690"/>
                  </a:lnTo>
                  <a:lnTo>
                    <a:pt x="7701" y="8711"/>
                  </a:lnTo>
                  <a:lnTo>
                    <a:pt x="7708" y="8733"/>
                  </a:lnTo>
                  <a:lnTo>
                    <a:pt x="7715" y="8758"/>
                  </a:lnTo>
                  <a:lnTo>
                    <a:pt x="7729" y="8808"/>
                  </a:lnTo>
                  <a:lnTo>
                    <a:pt x="7743" y="8859"/>
                  </a:lnTo>
                  <a:lnTo>
                    <a:pt x="7750" y="8883"/>
                  </a:lnTo>
                  <a:lnTo>
                    <a:pt x="7757" y="8906"/>
                  </a:lnTo>
                  <a:lnTo>
                    <a:pt x="7764" y="8926"/>
                  </a:lnTo>
                  <a:lnTo>
                    <a:pt x="7771" y="8943"/>
                  </a:lnTo>
                  <a:lnTo>
                    <a:pt x="7778" y="8957"/>
                  </a:lnTo>
                  <a:lnTo>
                    <a:pt x="7784" y="8967"/>
                  </a:lnTo>
                  <a:lnTo>
                    <a:pt x="7782" y="8964"/>
                  </a:lnTo>
                  <a:lnTo>
                    <a:pt x="7789" y="8972"/>
                  </a:lnTo>
                  <a:lnTo>
                    <a:pt x="7785" y="8968"/>
                  </a:lnTo>
                  <a:lnTo>
                    <a:pt x="7793" y="8974"/>
                  </a:lnTo>
                  <a:lnTo>
                    <a:pt x="7789" y="8972"/>
                  </a:lnTo>
                  <a:lnTo>
                    <a:pt x="7796" y="8975"/>
                  </a:lnTo>
                  <a:lnTo>
                    <a:pt x="7791" y="8974"/>
                  </a:lnTo>
                  <a:lnTo>
                    <a:pt x="7799" y="8975"/>
                  </a:lnTo>
                  <a:lnTo>
                    <a:pt x="7794" y="8975"/>
                  </a:lnTo>
                  <a:lnTo>
                    <a:pt x="7802" y="8975"/>
                  </a:lnTo>
                  <a:lnTo>
                    <a:pt x="7799" y="8975"/>
                  </a:lnTo>
                  <a:lnTo>
                    <a:pt x="7807" y="8974"/>
                  </a:lnTo>
                  <a:lnTo>
                    <a:pt x="7803" y="8975"/>
                  </a:lnTo>
                  <a:lnTo>
                    <a:pt x="7819" y="8969"/>
                  </a:lnTo>
                  <a:lnTo>
                    <a:pt x="7834" y="8963"/>
                  </a:lnTo>
                  <a:lnTo>
                    <a:pt x="7851" y="8957"/>
                  </a:lnTo>
                  <a:cubicBezTo>
                    <a:pt x="7853" y="8957"/>
                    <a:pt x="7854" y="8956"/>
                    <a:pt x="7855" y="8956"/>
                  </a:cubicBezTo>
                  <a:lnTo>
                    <a:pt x="7871" y="8953"/>
                  </a:lnTo>
                  <a:cubicBezTo>
                    <a:pt x="7873" y="8953"/>
                    <a:pt x="7875" y="8953"/>
                    <a:pt x="7877" y="8953"/>
                  </a:cubicBezTo>
                  <a:lnTo>
                    <a:pt x="7885" y="8954"/>
                  </a:lnTo>
                  <a:cubicBezTo>
                    <a:pt x="7887" y="8954"/>
                    <a:pt x="7888" y="8954"/>
                    <a:pt x="7890" y="8954"/>
                  </a:cubicBezTo>
                  <a:lnTo>
                    <a:pt x="7898" y="8957"/>
                  </a:lnTo>
                  <a:cubicBezTo>
                    <a:pt x="7899" y="8957"/>
                    <a:pt x="7901" y="8958"/>
                    <a:pt x="7903" y="8959"/>
                  </a:cubicBezTo>
                  <a:lnTo>
                    <a:pt x="7911" y="8963"/>
                  </a:lnTo>
                  <a:cubicBezTo>
                    <a:pt x="7912" y="8964"/>
                    <a:pt x="7913" y="8965"/>
                    <a:pt x="7914" y="8966"/>
                  </a:cubicBezTo>
                  <a:lnTo>
                    <a:pt x="7922" y="8972"/>
                  </a:lnTo>
                  <a:lnTo>
                    <a:pt x="7931" y="8983"/>
                  </a:lnTo>
                  <a:lnTo>
                    <a:pt x="7940" y="8993"/>
                  </a:lnTo>
                  <a:lnTo>
                    <a:pt x="7957" y="9016"/>
                  </a:lnTo>
                  <a:lnTo>
                    <a:pt x="7972" y="9039"/>
                  </a:lnTo>
                  <a:lnTo>
                    <a:pt x="7986" y="9058"/>
                  </a:lnTo>
                  <a:lnTo>
                    <a:pt x="7992" y="9063"/>
                  </a:lnTo>
                  <a:lnTo>
                    <a:pt x="7998" y="9068"/>
                  </a:lnTo>
                  <a:lnTo>
                    <a:pt x="7994" y="9065"/>
                  </a:lnTo>
                  <a:lnTo>
                    <a:pt x="8002" y="9069"/>
                  </a:lnTo>
                  <a:lnTo>
                    <a:pt x="7995" y="9067"/>
                  </a:lnTo>
                  <a:lnTo>
                    <a:pt x="8003" y="9068"/>
                  </a:lnTo>
                  <a:lnTo>
                    <a:pt x="7994" y="9068"/>
                  </a:lnTo>
                  <a:lnTo>
                    <a:pt x="8001" y="9067"/>
                  </a:lnTo>
                  <a:lnTo>
                    <a:pt x="7993" y="9070"/>
                  </a:lnTo>
                  <a:lnTo>
                    <a:pt x="8001" y="9065"/>
                  </a:lnTo>
                  <a:lnTo>
                    <a:pt x="7996" y="9069"/>
                  </a:lnTo>
                  <a:lnTo>
                    <a:pt x="8004" y="9061"/>
                  </a:lnTo>
                  <a:lnTo>
                    <a:pt x="8010" y="9052"/>
                  </a:lnTo>
                  <a:lnTo>
                    <a:pt x="8017" y="9041"/>
                  </a:lnTo>
                  <a:lnTo>
                    <a:pt x="8024" y="9027"/>
                  </a:lnTo>
                  <a:lnTo>
                    <a:pt x="8031" y="9011"/>
                  </a:lnTo>
                  <a:lnTo>
                    <a:pt x="8039" y="8993"/>
                  </a:lnTo>
                  <a:lnTo>
                    <a:pt x="8055" y="8951"/>
                  </a:lnTo>
                  <a:lnTo>
                    <a:pt x="8071" y="8906"/>
                  </a:lnTo>
                  <a:lnTo>
                    <a:pt x="8087" y="8857"/>
                  </a:lnTo>
                  <a:lnTo>
                    <a:pt x="8102" y="8808"/>
                  </a:lnTo>
                  <a:lnTo>
                    <a:pt x="8118" y="8761"/>
                  </a:lnTo>
                  <a:lnTo>
                    <a:pt x="8122" y="8749"/>
                  </a:lnTo>
                  <a:lnTo>
                    <a:pt x="8126" y="8736"/>
                  </a:lnTo>
                  <a:lnTo>
                    <a:pt x="8133" y="8705"/>
                  </a:lnTo>
                  <a:lnTo>
                    <a:pt x="8141" y="8671"/>
                  </a:lnTo>
                  <a:lnTo>
                    <a:pt x="8148" y="8633"/>
                  </a:lnTo>
                  <a:lnTo>
                    <a:pt x="8156" y="8593"/>
                  </a:lnTo>
                  <a:lnTo>
                    <a:pt x="8164" y="8552"/>
                  </a:lnTo>
                  <a:lnTo>
                    <a:pt x="8171" y="8512"/>
                  </a:lnTo>
                  <a:lnTo>
                    <a:pt x="8179" y="8473"/>
                  </a:lnTo>
                  <a:lnTo>
                    <a:pt x="8187" y="8436"/>
                  </a:lnTo>
                  <a:lnTo>
                    <a:pt x="8194" y="8402"/>
                  </a:lnTo>
                  <a:lnTo>
                    <a:pt x="8202" y="8373"/>
                  </a:lnTo>
                  <a:lnTo>
                    <a:pt x="8206" y="8360"/>
                  </a:lnTo>
                  <a:lnTo>
                    <a:pt x="8210" y="8349"/>
                  </a:lnTo>
                  <a:lnTo>
                    <a:pt x="8215" y="8338"/>
                  </a:lnTo>
                  <a:lnTo>
                    <a:pt x="8220" y="8330"/>
                  </a:lnTo>
                  <a:lnTo>
                    <a:pt x="8225" y="8322"/>
                  </a:lnTo>
                  <a:cubicBezTo>
                    <a:pt x="8227" y="8319"/>
                    <a:pt x="8229" y="8318"/>
                    <a:pt x="8231" y="8316"/>
                  </a:cubicBezTo>
                  <a:lnTo>
                    <a:pt x="8235" y="8313"/>
                  </a:lnTo>
                  <a:cubicBezTo>
                    <a:pt x="8238" y="8311"/>
                    <a:pt x="8241" y="8310"/>
                    <a:pt x="8244" y="8309"/>
                  </a:cubicBezTo>
                  <a:lnTo>
                    <a:pt x="8248" y="8309"/>
                  </a:lnTo>
                  <a:cubicBezTo>
                    <a:pt x="8252" y="8308"/>
                    <a:pt x="8257" y="8308"/>
                    <a:pt x="8262" y="8310"/>
                  </a:cubicBezTo>
                  <a:lnTo>
                    <a:pt x="8266" y="8312"/>
                  </a:lnTo>
                  <a:cubicBezTo>
                    <a:pt x="8269" y="8313"/>
                    <a:pt x="8272" y="8315"/>
                    <a:pt x="8274" y="8318"/>
                  </a:cubicBezTo>
                  <a:lnTo>
                    <a:pt x="8278" y="8322"/>
                  </a:lnTo>
                  <a:cubicBezTo>
                    <a:pt x="8279" y="8324"/>
                    <a:pt x="8280" y="8325"/>
                    <a:pt x="8281" y="8326"/>
                  </a:cubicBezTo>
                  <a:lnTo>
                    <a:pt x="8285" y="8333"/>
                  </a:lnTo>
                  <a:lnTo>
                    <a:pt x="8290" y="8346"/>
                  </a:lnTo>
                  <a:lnTo>
                    <a:pt x="8295" y="8362"/>
                  </a:lnTo>
                  <a:lnTo>
                    <a:pt x="8299" y="8379"/>
                  </a:lnTo>
                  <a:lnTo>
                    <a:pt x="8303" y="8399"/>
                  </a:lnTo>
                  <a:lnTo>
                    <a:pt x="8307" y="8421"/>
                  </a:lnTo>
                  <a:lnTo>
                    <a:pt x="8311" y="8446"/>
                  </a:lnTo>
                  <a:lnTo>
                    <a:pt x="8315" y="8472"/>
                  </a:lnTo>
                  <a:lnTo>
                    <a:pt x="8319" y="8500"/>
                  </a:lnTo>
                  <a:lnTo>
                    <a:pt x="8323" y="8531"/>
                  </a:lnTo>
                  <a:lnTo>
                    <a:pt x="8327" y="8563"/>
                  </a:lnTo>
                  <a:lnTo>
                    <a:pt x="8335" y="8631"/>
                  </a:lnTo>
                  <a:lnTo>
                    <a:pt x="8343" y="8704"/>
                  </a:lnTo>
                  <a:lnTo>
                    <a:pt x="8351" y="8779"/>
                  </a:lnTo>
                  <a:lnTo>
                    <a:pt x="8359" y="8855"/>
                  </a:lnTo>
                  <a:lnTo>
                    <a:pt x="8367" y="8931"/>
                  </a:lnTo>
                  <a:lnTo>
                    <a:pt x="8375" y="9005"/>
                  </a:lnTo>
                  <a:lnTo>
                    <a:pt x="8383" y="9076"/>
                  </a:lnTo>
                  <a:lnTo>
                    <a:pt x="8387" y="9110"/>
                  </a:lnTo>
                  <a:lnTo>
                    <a:pt x="8391" y="9142"/>
                  </a:lnTo>
                  <a:lnTo>
                    <a:pt x="8395" y="9172"/>
                  </a:lnTo>
                  <a:lnTo>
                    <a:pt x="8399" y="9201"/>
                  </a:lnTo>
                  <a:lnTo>
                    <a:pt x="8403" y="9227"/>
                  </a:lnTo>
                  <a:lnTo>
                    <a:pt x="8407" y="9251"/>
                  </a:lnTo>
                  <a:lnTo>
                    <a:pt x="8411" y="9273"/>
                  </a:lnTo>
                  <a:lnTo>
                    <a:pt x="8415" y="9292"/>
                  </a:lnTo>
                  <a:lnTo>
                    <a:pt x="8426" y="9334"/>
                  </a:lnTo>
                  <a:lnTo>
                    <a:pt x="8441" y="9370"/>
                  </a:lnTo>
                  <a:lnTo>
                    <a:pt x="8458" y="9403"/>
                  </a:lnTo>
                  <a:lnTo>
                    <a:pt x="8475" y="9431"/>
                  </a:lnTo>
                  <a:lnTo>
                    <a:pt x="8493" y="9454"/>
                  </a:lnTo>
                  <a:lnTo>
                    <a:pt x="8509" y="9472"/>
                  </a:lnTo>
                  <a:lnTo>
                    <a:pt x="8516" y="9478"/>
                  </a:lnTo>
                  <a:lnTo>
                    <a:pt x="8522" y="9482"/>
                  </a:lnTo>
                  <a:lnTo>
                    <a:pt x="8527" y="9486"/>
                  </a:lnTo>
                  <a:lnTo>
                    <a:pt x="8524" y="9484"/>
                  </a:lnTo>
                  <a:lnTo>
                    <a:pt x="8529" y="9487"/>
                  </a:lnTo>
                  <a:lnTo>
                    <a:pt x="8524" y="9485"/>
                  </a:lnTo>
                  <a:lnTo>
                    <a:pt x="8532" y="9487"/>
                  </a:lnTo>
                  <a:lnTo>
                    <a:pt x="8524" y="9487"/>
                  </a:lnTo>
                  <a:lnTo>
                    <a:pt x="8532" y="9486"/>
                  </a:lnTo>
                  <a:lnTo>
                    <a:pt x="8525" y="9487"/>
                  </a:lnTo>
                  <a:lnTo>
                    <a:pt x="8533" y="9484"/>
                  </a:lnTo>
                  <a:lnTo>
                    <a:pt x="8529" y="9486"/>
                  </a:lnTo>
                  <a:lnTo>
                    <a:pt x="8536" y="9482"/>
                  </a:lnTo>
                  <a:lnTo>
                    <a:pt x="8533" y="9484"/>
                  </a:lnTo>
                  <a:lnTo>
                    <a:pt x="8541" y="9477"/>
                  </a:lnTo>
                  <a:lnTo>
                    <a:pt x="8548" y="9470"/>
                  </a:lnTo>
                  <a:lnTo>
                    <a:pt x="8561" y="9454"/>
                  </a:lnTo>
                  <a:lnTo>
                    <a:pt x="8576" y="9434"/>
                  </a:lnTo>
                  <a:lnTo>
                    <a:pt x="8592" y="9414"/>
                  </a:lnTo>
                  <a:lnTo>
                    <a:pt x="8609" y="9396"/>
                  </a:lnTo>
                  <a:cubicBezTo>
                    <a:pt x="8609" y="9396"/>
                    <a:pt x="8610" y="9395"/>
                    <a:pt x="8611" y="9394"/>
                  </a:cubicBezTo>
                  <a:lnTo>
                    <a:pt x="8619" y="9388"/>
                  </a:lnTo>
                  <a:cubicBezTo>
                    <a:pt x="8620" y="9387"/>
                    <a:pt x="8621" y="9387"/>
                    <a:pt x="8622" y="9386"/>
                  </a:cubicBezTo>
                  <a:lnTo>
                    <a:pt x="8630" y="9382"/>
                  </a:lnTo>
                  <a:cubicBezTo>
                    <a:pt x="8631" y="9381"/>
                    <a:pt x="8633" y="9380"/>
                    <a:pt x="8635" y="9380"/>
                  </a:cubicBezTo>
                  <a:lnTo>
                    <a:pt x="8651" y="9375"/>
                  </a:lnTo>
                  <a:cubicBezTo>
                    <a:pt x="8653" y="9375"/>
                    <a:pt x="8654" y="9374"/>
                    <a:pt x="8656" y="9374"/>
                  </a:cubicBezTo>
                  <a:lnTo>
                    <a:pt x="8672" y="9374"/>
                  </a:lnTo>
                  <a:cubicBezTo>
                    <a:pt x="8674" y="9374"/>
                    <a:pt x="8675" y="9374"/>
                    <a:pt x="8676" y="9374"/>
                  </a:cubicBezTo>
                  <a:lnTo>
                    <a:pt x="8692" y="9376"/>
                  </a:lnTo>
                  <a:lnTo>
                    <a:pt x="8710" y="9379"/>
                  </a:lnTo>
                  <a:lnTo>
                    <a:pt x="8726" y="9382"/>
                  </a:lnTo>
                  <a:lnTo>
                    <a:pt x="8740" y="9384"/>
                  </a:lnTo>
                  <a:lnTo>
                    <a:pt x="8736" y="9384"/>
                  </a:lnTo>
                  <a:lnTo>
                    <a:pt x="8752" y="9383"/>
                  </a:lnTo>
                  <a:lnTo>
                    <a:pt x="8747" y="9384"/>
                  </a:lnTo>
                  <a:lnTo>
                    <a:pt x="8762" y="9380"/>
                  </a:lnTo>
                  <a:lnTo>
                    <a:pt x="8773" y="9375"/>
                  </a:lnTo>
                  <a:lnTo>
                    <a:pt x="8788" y="9368"/>
                  </a:lnTo>
                  <a:lnTo>
                    <a:pt x="8803" y="9361"/>
                  </a:lnTo>
                  <a:lnTo>
                    <a:pt x="8818" y="9351"/>
                  </a:lnTo>
                  <a:lnTo>
                    <a:pt x="8832" y="9340"/>
                  </a:lnTo>
                  <a:lnTo>
                    <a:pt x="8845" y="9326"/>
                  </a:lnTo>
                  <a:lnTo>
                    <a:pt x="8859" y="9308"/>
                  </a:lnTo>
                  <a:lnTo>
                    <a:pt x="8857" y="9310"/>
                  </a:lnTo>
                  <a:lnTo>
                    <a:pt x="8871" y="9285"/>
                  </a:lnTo>
                  <a:lnTo>
                    <a:pt x="8877" y="9269"/>
                  </a:lnTo>
                  <a:lnTo>
                    <a:pt x="8885" y="9247"/>
                  </a:lnTo>
                  <a:lnTo>
                    <a:pt x="8892" y="9220"/>
                  </a:lnTo>
                  <a:lnTo>
                    <a:pt x="8900" y="9190"/>
                  </a:lnTo>
                  <a:lnTo>
                    <a:pt x="8908" y="9158"/>
                  </a:lnTo>
                  <a:lnTo>
                    <a:pt x="8916" y="9124"/>
                  </a:lnTo>
                  <a:lnTo>
                    <a:pt x="8932" y="9054"/>
                  </a:lnTo>
                  <a:lnTo>
                    <a:pt x="8940" y="9019"/>
                  </a:lnTo>
                  <a:lnTo>
                    <a:pt x="8948" y="8986"/>
                  </a:lnTo>
                  <a:lnTo>
                    <a:pt x="8956" y="8956"/>
                  </a:lnTo>
                  <a:lnTo>
                    <a:pt x="8964" y="8928"/>
                  </a:lnTo>
                  <a:lnTo>
                    <a:pt x="8972" y="8904"/>
                  </a:lnTo>
                  <a:lnTo>
                    <a:pt x="8981" y="8884"/>
                  </a:lnTo>
                  <a:lnTo>
                    <a:pt x="8986" y="8875"/>
                  </a:lnTo>
                  <a:lnTo>
                    <a:pt x="8991" y="8867"/>
                  </a:lnTo>
                  <a:cubicBezTo>
                    <a:pt x="8992" y="8866"/>
                    <a:pt x="8992" y="8865"/>
                    <a:pt x="8993" y="8864"/>
                  </a:cubicBezTo>
                  <a:lnTo>
                    <a:pt x="8997" y="8860"/>
                  </a:lnTo>
                  <a:cubicBezTo>
                    <a:pt x="8999" y="8859"/>
                    <a:pt x="9000" y="8857"/>
                    <a:pt x="9002" y="8856"/>
                  </a:cubicBezTo>
                  <a:lnTo>
                    <a:pt x="9006" y="8854"/>
                  </a:lnTo>
                  <a:cubicBezTo>
                    <a:pt x="9009" y="8852"/>
                    <a:pt x="9011" y="8851"/>
                    <a:pt x="9014" y="8850"/>
                  </a:cubicBezTo>
                  <a:lnTo>
                    <a:pt x="9018" y="8850"/>
                  </a:lnTo>
                  <a:cubicBezTo>
                    <a:pt x="9021" y="8849"/>
                    <a:pt x="9024" y="8849"/>
                    <a:pt x="9027" y="8850"/>
                  </a:cubicBezTo>
                  <a:lnTo>
                    <a:pt x="9031" y="8850"/>
                  </a:lnTo>
                  <a:cubicBezTo>
                    <a:pt x="9034" y="8851"/>
                    <a:pt x="9037" y="8852"/>
                    <a:pt x="9039" y="8854"/>
                  </a:cubicBezTo>
                  <a:lnTo>
                    <a:pt x="9043" y="8856"/>
                  </a:lnTo>
                  <a:cubicBezTo>
                    <a:pt x="9045" y="8857"/>
                    <a:pt x="9046" y="8858"/>
                    <a:pt x="9047" y="8859"/>
                  </a:cubicBezTo>
                  <a:lnTo>
                    <a:pt x="9051" y="8863"/>
                  </a:lnTo>
                  <a:cubicBezTo>
                    <a:pt x="9052" y="8864"/>
                    <a:pt x="9054" y="8865"/>
                    <a:pt x="9055" y="8867"/>
                  </a:cubicBezTo>
                  <a:lnTo>
                    <a:pt x="9063" y="8879"/>
                  </a:lnTo>
                  <a:lnTo>
                    <a:pt x="9072" y="8898"/>
                  </a:lnTo>
                  <a:lnTo>
                    <a:pt x="9081" y="8920"/>
                  </a:lnTo>
                  <a:lnTo>
                    <a:pt x="9090" y="8945"/>
                  </a:lnTo>
                  <a:lnTo>
                    <a:pt x="9098" y="8971"/>
                  </a:lnTo>
                  <a:lnTo>
                    <a:pt x="9106" y="8999"/>
                  </a:lnTo>
                  <a:lnTo>
                    <a:pt x="9122" y="9056"/>
                  </a:lnTo>
                  <a:lnTo>
                    <a:pt x="9130" y="9084"/>
                  </a:lnTo>
                  <a:lnTo>
                    <a:pt x="9138" y="9110"/>
                  </a:lnTo>
                  <a:lnTo>
                    <a:pt x="9146" y="9133"/>
                  </a:lnTo>
                  <a:lnTo>
                    <a:pt x="9153" y="9153"/>
                  </a:lnTo>
                  <a:lnTo>
                    <a:pt x="9160" y="9169"/>
                  </a:lnTo>
                  <a:lnTo>
                    <a:pt x="9159" y="9166"/>
                  </a:lnTo>
                  <a:lnTo>
                    <a:pt x="9166" y="9179"/>
                  </a:lnTo>
                  <a:lnTo>
                    <a:pt x="9164" y="9175"/>
                  </a:lnTo>
                  <a:lnTo>
                    <a:pt x="9177" y="9189"/>
                  </a:lnTo>
                  <a:lnTo>
                    <a:pt x="9172" y="9185"/>
                  </a:lnTo>
                  <a:lnTo>
                    <a:pt x="9187" y="9194"/>
                  </a:lnTo>
                  <a:lnTo>
                    <a:pt x="9181" y="9192"/>
                  </a:lnTo>
                  <a:lnTo>
                    <a:pt x="9196" y="9197"/>
                  </a:lnTo>
                  <a:lnTo>
                    <a:pt x="9189" y="9195"/>
                  </a:lnTo>
                  <a:lnTo>
                    <a:pt x="9204" y="9196"/>
                  </a:lnTo>
                  <a:lnTo>
                    <a:pt x="9199" y="9196"/>
                  </a:lnTo>
                  <a:lnTo>
                    <a:pt x="9214" y="9193"/>
                  </a:lnTo>
                  <a:lnTo>
                    <a:pt x="9209" y="9195"/>
                  </a:lnTo>
                  <a:lnTo>
                    <a:pt x="9224" y="9188"/>
                  </a:lnTo>
                  <a:lnTo>
                    <a:pt x="9235" y="9181"/>
                  </a:lnTo>
                  <a:lnTo>
                    <a:pt x="9246" y="9172"/>
                  </a:lnTo>
                  <a:lnTo>
                    <a:pt x="9243" y="9175"/>
                  </a:lnTo>
                  <a:lnTo>
                    <a:pt x="9251" y="9167"/>
                  </a:lnTo>
                  <a:lnTo>
                    <a:pt x="9257" y="9158"/>
                  </a:lnTo>
                  <a:lnTo>
                    <a:pt x="9263" y="9147"/>
                  </a:lnTo>
                  <a:lnTo>
                    <a:pt x="9271" y="9132"/>
                  </a:lnTo>
                  <a:lnTo>
                    <a:pt x="9286" y="9099"/>
                  </a:lnTo>
                  <a:lnTo>
                    <a:pt x="9302" y="9062"/>
                  </a:lnTo>
                  <a:lnTo>
                    <a:pt x="9318" y="9027"/>
                  </a:lnTo>
                  <a:lnTo>
                    <a:pt x="9327" y="9010"/>
                  </a:lnTo>
                  <a:lnTo>
                    <a:pt x="9335" y="8996"/>
                  </a:lnTo>
                  <a:lnTo>
                    <a:pt x="9345" y="8983"/>
                  </a:lnTo>
                  <a:lnTo>
                    <a:pt x="9355" y="8971"/>
                  </a:lnTo>
                  <a:cubicBezTo>
                    <a:pt x="9356" y="8970"/>
                    <a:pt x="9357" y="8969"/>
                    <a:pt x="9358" y="8968"/>
                  </a:cubicBezTo>
                  <a:lnTo>
                    <a:pt x="9366" y="8962"/>
                  </a:lnTo>
                  <a:cubicBezTo>
                    <a:pt x="9369" y="8960"/>
                    <a:pt x="9371" y="8959"/>
                    <a:pt x="9374" y="8958"/>
                  </a:cubicBezTo>
                  <a:lnTo>
                    <a:pt x="9382" y="8956"/>
                  </a:lnTo>
                  <a:cubicBezTo>
                    <a:pt x="9386" y="8955"/>
                    <a:pt x="9390" y="8955"/>
                    <a:pt x="9394" y="8956"/>
                  </a:cubicBezTo>
                  <a:lnTo>
                    <a:pt x="9402" y="8958"/>
                  </a:lnTo>
                  <a:cubicBezTo>
                    <a:pt x="9405" y="8959"/>
                    <a:pt x="9408" y="8961"/>
                    <a:pt x="9410" y="8962"/>
                  </a:cubicBezTo>
                  <a:lnTo>
                    <a:pt x="9418" y="8968"/>
                  </a:lnTo>
                  <a:cubicBezTo>
                    <a:pt x="9419" y="8969"/>
                    <a:pt x="9420" y="8970"/>
                    <a:pt x="9421" y="8972"/>
                  </a:cubicBezTo>
                  <a:lnTo>
                    <a:pt x="9429" y="8980"/>
                  </a:lnTo>
                  <a:lnTo>
                    <a:pt x="9439" y="8994"/>
                  </a:lnTo>
                  <a:lnTo>
                    <a:pt x="9448" y="9010"/>
                  </a:lnTo>
                  <a:lnTo>
                    <a:pt x="9456" y="9027"/>
                  </a:lnTo>
                  <a:lnTo>
                    <a:pt x="9471" y="9063"/>
                  </a:lnTo>
                  <a:lnTo>
                    <a:pt x="9487" y="9099"/>
                  </a:lnTo>
                  <a:lnTo>
                    <a:pt x="9502" y="9133"/>
                  </a:lnTo>
                  <a:lnTo>
                    <a:pt x="9509" y="9148"/>
                  </a:lnTo>
                  <a:lnTo>
                    <a:pt x="9516" y="9160"/>
                  </a:lnTo>
                  <a:lnTo>
                    <a:pt x="9523" y="9169"/>
                  </a:lnTo>
                  <a:lnTo>
                    <a:pt x="9528" y="9175"/>
                  </a:lnTo>
                  <a:lnTo>
                    <a:pt x="9524" y="9171"/>
                  </a:lnTo>
                  <a:lnTo>
                    <a:pt x="9532" y="9176"/>
                  </a:lnTo>
                  <a:lnTo>
                    <a:pt x="9526" y="9173"/>
                  </a:lnTo>
                  <a:lnTo>
                    <a:pt x="9534" y="9176"/>
                  </a:lnTo>
                  <a:lnTo>
                    <a:pt x="9528" y="9175"/>
                  </a:lnTo>
                  <a:lnTo>
                    <a:pt x="9536" y="9175"/>
                  </a:lnTo>
                  <a:lnTo>
                    <a:pt x="9531" y="9175"/>
                  </a:lnTo>
                  <a:lnTo>
                    <a:pt x="9539" y="9174"/>
                  </a:lnTo>
                  <a:lnTo>
                    <a:pt x="9534" y="9175"/>
                  </a:lnTo>
                  <a:lnTo>
                    <a:pt x="9551" y="9170"/>
                  </a:lnTo>
                  <a:lnTo>
                    <a:pt x="9565" y="9163"/>
                  </a:lnTo>
                  <a:lnTo>
                    <a:pt x="9582" y="9156"/>
                  </a:lnTo>
                  <a:lnTo>
                    <a:pt x="9593" y="9153"/>
                  </a:lnTo>
                  <a:cubicBezTo>
                    <a:pt x="9594" y="9152"/>
                    <a:pt x="9595" y="9152"/>
                    <a:pt x="9596" y="9152"/>
                  </a:cubicBezTo>
                  <a:lnTo>
                    <a:pt x="9604" y="9151"/>
                  </a:lnTo>
                  <a:cubicBezTo>
                    <a:pt x="9606" y="9151"/>
                    <a:pt x="9608" y="9151"/>
                    <a:pt x="9609" y="9151"/>
                  </a:cubicBezTo>
                  <a:lnTo>
                    <a:pt x="9617" y="9152"/>
                  </a:lnTo>
                  <a:cubicBezTo>
                    <a:pt x="9619" y="9152"/>
                    <a:pt x="9621" y="9152"/>
                    <a:pt x="9623" y="9153"/>
                  </a:cubicBezTo>
                  <a:lnTo>
                    <a:pt x="9631" y="9156"/>
                  </a:lnTo>
                  <a:cubicBezTo>
                    <a:pt x="9633" y="9156"/>
                    <a:pt x="9635" y="9157"/>
                    <a:pt x="9637" y="9159"/>
                  </a:cubicBezTo>
                  <a:lnTo>
                    <a:pt x="9644" y="9164"/>
                  </a:lnTo>
                  <a:cubicBezTo>
                    <a:pt x="9646" y="9165"/>
                    <a:pt x="9647" y="9166"/>
                    <a:pt x="9648" y="9167"/>
                  </a:cubicBezTo>
                  <a:lnTo>
                    <a:pt x="9655" y="9175"/>
                  </a:lnTo>
                  <a:cubicBezTo>
                    <a:pt x="9656" y="9176"/>
                    <a:pt x="9657" y="9177"/>
                    <a:pt x="9658" y="9178"/>
                  </a:cubicBezTo>
                  <a:lnTo>
                    <a:pt x="9666" y="9189"/>
                  </a:lnTo>
                  <a:lnTo>
                    <a:pt x="9675" y="9206"/>
                  </a:lnTo>
                  <a:lnTo>
                    <a:pt x="9683" y="9224"/>
                  </a:lnTo>
                  <a:lnTo>
                    <a:pt x="9691" y="9244"/>
                  </a:lnTo>
                  <a:lnTo>
                    <a:pt x="9699" y="9266"/>
                  </a:lnTo>
                  <a:lnTo>
                    <a:pt x="9707" y="9288"/>
                  </a:lnTo>
                  <a:lnTo>
                    <a:pt x="9723" y="9336"/>
                  </a:lnTo>
                  <a:lnTo>
                    <a:pt x="9738" y="9384"/>
                  </a:lnTo>
                  <a:lnTo>
                    <a:pt x="9753" y="9429"/>
                  </a:lnTo>
                  <a:lnTo>
                    <a:pt x="9760" y="9449"/>
                  </a:lnTo>
                  <a:lnTo>
                    <a:pt x="9768" y="9468"/>
                  </a:lnTo>
                  <a:lnTo>
                    <a:pt x="9775" y="9484"/>
                  </a:lnTo>
                  <a:lnTo>
                    <a:pt x="9782" y="9497"/>
                  </a:lnTo>
                  <a:lnTo>
                    <a:pt x="9797" y="9519"/>
                  </a:lnTo>
                  <a:lnTo>
                    <a:pt x="9811" y="9537"/>
                  </a:lnTo>
                  <a:lnTo>
                    <a:pt x="9826" y="9551"/>
                  </a:lnTo>
                  <a:lnTo>
                    <a:pt x="9840" y="9563"/>
                  </a:lnTo>
                  <a:lnTo>
                    <a:pt x="9854" y="9572"/>
                  </a:lnTo>
                  <a:lnTo>
                    <a:pt x="9868" y="9579"/>
                  </a:lnTo>
                  <a:lnTo>
                    <a:pt x="9898" y="9592"/>
                  </a:lnTo>
                  <a:lnTo>
                    <a:pt x="9912" y="9596"/>
                  </a:lnTo>
                  <a:lnTo>
                    <a:pt x="9908" y="9596"/>
                  </a:lnTo>
                  <a:lnTo>
                    <a:pt x="9924" y="9598"/>
                  </a:lnTo>
                  <a:lnTo>
                    <a:pt x="9921" y="9598"/>
                  </a:lnTo>
                  <a:lnTo>
                    <a:pt x="9937" y="9598"/>
                  </a:lnTo>
                  <a:lnTo>
                    <a:pt x="9951" y="9597"/>
                  </a:lnTo>
                  <a:lnTo>
                    <a:pt x="9981" y="9593"/>
                  </a:lnTo>
                  <a:lnTo>
                    <a:pt x="9997" y="9591"/>
                  </a:lnTo>
                  <a:lnTo>
                    <a:pt x="10015" y="9590"/>
                  </a:lnTo>
                  <a:lnTo>
                    <a:pt x="10032" y="9591"/>
                  </a:lnTo>
                  <a:lnTo>
                    <a:pt x="10049" y="9593"/>
                  </a:lnTo>
                  <a:lnTo>
                    <a:pt x="10081" y="9597"/>
                  </a:lnTo>
                  <a:lnTo>
                    <a:pt x="10094" y="9598"/>
                  </a:lnTo>
                  <a:lnTo>
                    <a:pt x="10107" y="9598"/>
                  </a:lnTo>
                  <a:lnTo>
                    <a:pt x="10104" y="9598"/>
                  </a:lnTo>
                  <a:lnTo>
                    <a:pt x="10119" y="9596"/>
                  </a:lnTo>
                  <a:lnTo>
                    <a:pt x="10116" y="9596"/>
                  </a:lnTo>
                  <a:lnTo>
                    <a:pt x="10131" y="9591"/>
                  </a:lnTo>
                  <a:lnTo>
                    <a:pt x="10128" y="9593"/>
                  </a:lnTo>
                  <a:lnTo>
                    <a:pt x="10135" y="9589"/>
                  </a:lnTo>
                  <a:lnTo>
                    <a:pt x="10141" y="9585"/>
                  </a:lnTo>
                  <a:lnTo>
                    <a:pt x="10138" y="9587"/>
                  </a:lnTo>
                  <a:lnTo>
                    <a:pt x="10154" y="9573"/>
                  </a:lnTo>
                  <a:lnTo>
                    <a:pt x="10169" y="9557"/>
                  </a:lnTo>
                  <a:lnTo>
                    <a:pt x="10184" y="9539"/>
                  </a:lnTo>
                  <a:lnTo>
                    <a:pt x="10201" y="9521"/>
                  </a:lnTo>
                  <a:lnTo>
                    <a:pt x="10218" y="9505"/>
                  </a:lnTo>
                  <a:lnTo>
                    <a:pt x="10228" y="9497"/>
                  </a:lnTo>
                  <a:lnTo>
                    <a:pt x="10238" y="9491"/>
                  </a:lnTo>
                  <a:cubicBezTo>
                    <a:pt x="10239" y="9491"/>
                    <a:pt x="10241" y="9490"/>
                    <a:pt x="10242" y="9490"/>
                  </a:cubicBezTo>
                  <a:lnTo>
                    <a:pt x="10250" y="9487"/>
                  </a:lnTo>
                  <a:cubicBezTo>
                    <a:pt x="10252" y="9486"/>
                    <a:pt x="10253" y="9486"/>
                    <a:pt x="10255" y="9486"/>
                  </a:cubicBezTo>
                  <a:lnTo>
                    <a:pt x="10263" y="9485"/>
                  </a:lnTo>
                  <a:cubicBezTo>
                    <a:pt x="10265" y="9484"/>
                    <a:pt x="10267" y="9484"/>
                    <a:pt x="10270" y="9485"/>
                  </a:cubicBezTo>
                  <a:lnTo>
                    <a:pt x="10277" y="9486"/>
                  </a:lnTo>
                  <a:cubicBezTo>
                    <a:pt x="10279" y="9486"/>
                    <a:pt x="10281" y="9487"/>
                    <a:pt x="10283" y="9488"/>
                  </a:cubicBezTo>
                  <a:lnTo>
                    <a:pt x="10291" y="9491"/>
                  </a:lnTo>
                  <a:cubicBezTo>
                    <a:pt x="10292" y="9491"/>
                    <a:pt x="10293" y="9492"/>
                    <a:pt x="10295" y="9493"/>
                  </a:cubicBezTo>
                  <a:lnTo>
                    <a:pt x="10302" y="9498"/>
                  </a:lnTo>
                  <a:lnTo>
                    <a:pt x="10312" y="9507"/>
                  </a:lnTo>
                  <a:lnTo>
                    <a:pt x="10330" y="9526"/>
                  </a:lnTo>
                  <a:lnTo>
                    <a:pt x="10346" y="9546"/>
                  </a:lnTo>
                  <a:lnTo>
                    <a:pt x="10362" y="9566"/>
                  </a:lnTo>
                  <a:lnTo>
                    <a:pt x="10376" y="9582"/>
                  </a:lnTo>
                  <a:lnTo>
                    <a:pt x="10381" y="9586"/>
                  </a:lnTo>
                  <a:lnTo>
                    <a:pt x="10387" y="9590"/>
                  </a:lnTo>
                  <a:lnTo>
                    <a:pt x="10383" y="9588"/>
                  </a:lnTo>
                  <a:lnTo>
                    <a:pt x="10391" y="9591"/>
                  </a:lnTo>
                  <a:lnTo>
                    <a:pt x="10385" y="9589"/>
                  </a:lnTo>
                  <a:lnTo>
                    <a:pt x="10393" y="9591"/>
                  </a:lnTo>
                  <a:lnTo>
                    <a:pt x="10385" y="9591"/>
                  </a:lnTo>
                  <a:lnTo>
                    <a:pt x="10393" y="9589"/>
                  </a:lnTo>
                  <a:lnTo>
                    <a:pt x="10388" y="9591"/>
                  </a:lnTo>
                  <a:lnTo>
                    <a:pt x="10396" y="9587"/>
                  </a:lnTo>
                  <a:lnTo>
                    <a:pt x="10391" y="9590"/>
                  </a:lnTo>
                  <a:lnTo>
                    <a:pt x="10399" y="9585"/>
                  </a:lnTo>
                  <a:lnTo>
                    <a:pt x="10405" y="9579"/>
                  </a:lnTo>
                  <a:lnTo>
                    <a:pt x="10419" y="9564"/>
                  </a:lnTo>
                  <a:lnTo>
                    <a:pt x="10434" y="9546"/>
                  </a:lnTo>
                  <a:lnTo>
                    <a:pt x="10450" y="9527"/>
                  </a:lnTo>
                  <a:lnTo>
                    <a:pt x="10467" y="9509"/>
                  </a:lnTo>
                  <a:lnTo>
                    <a:pt x="10477" y="9500"/>
                  </a:lnTo>
                  <a:lnTo>
                    <a:pt x="10487" y="9493"/>
                  </a:lnTo>
                  <a:cubicBezTo>
                    <a:pt x="10488" y="9492"/>
                    <a:pt x="10490" y="9491"/>
                    <a:pt x="10491" y="9491"/>
                  </a:cubicBezTo>
                  <a:lnTo>
                    <a:pt x="10499" y="9488"/>
                  </a:lnTo>
                  <a:cubicBezTo>
                    <a:pt x="10500" y="9487"/>
                    <a:pt x="10502" y="9486"/>
                    <a:pt x="10504" y="9486"/>
                  </a:cubicBezTo>
                  <a:lnTo>
                    <a:pt x="10512" y="9485"/>
                  </a:lnTo>
                  <a:cubicBezTo>
                    <a:pt x="10514" y="9484"/>
                    <a:pt x="10517" y="9484"/>
                    <a:pt x="10519" y="9485"/>
                  </a:cubicBezTo>
                  <a:lnTo>
                    <a:pt x="10527" y="9486"/>
                  </a:lnTo>
                  <a:cubicBezTo>
                    <a:pt x="10529" y="9486"/>
                    <a:pt x="10530" y="9486"/>
                    <a:pt x="10532" y="9487"/>
                  </a:cubicBezTo>
                  <a:lnTo>
                    <a:pt x="10540" y="9490"/>
                  </a:lnTo>
                  <a:cubicBezTo>
                    <a:pt x="10541" y="9490"/>
                    <a:pt x="10542" y="9491"/>
                    <a:pt x="10544" y="9491"/>
                  </a:cubicBezTo>
                  <a:lnTo>
                    <a:pt x="10552" y="9496"/>
                  </a:lnTo>
                  <a:lnTo>
                    <a:pt x="10562" y="9503"/>
                  </a:lnTo>
                  <a:lnTo>
                    <a:pt x="10580" y="9520"/>
                  </a:lnTo>
                  <a:lnTo>
                    <a:pt x="10598" y="9538"/>
                  </a:lnTo>
                  <a:lnTo>
                    <a:pt x="10615" y="9557"/>
                  </a:lnTo>
                  <a:lnTo>
                    <a:pt x="10630" y="9574"/>
                  </a:lnTo>
                  <a:lnTo>
                    <a:pt x="10644" y="9587"/>
                  </a:lnTo>
                  <a:lnTo>
                    <a:pt x="10650" y="9591"/>
                  </a:lnTo>
                  <a:lnTo>
                    <a:pt x="10655" y="9593"/>
                  </a:lnTo>
                  <a:lnTo>
                    <a:pt x="10651" y="9591"/>
                  </a:lnTo>
                  <a:lnTo>
                    <a:pt x="10658" y="9594"/>
                  </a:lnTo>
                  <a:lnTo>
                    <a:pt x="10655" y="9593"/>
                  </a:lnTo>
                  <a:lnTo>
                    <a:pt x="10662" y="9594"/>
                  </a:lnTo>
                  <a:lnTo>
                    <a:pt x="10656" y="9594"/>
                  </a:lnTo>
                  <a:lnTo>
                    <a:pt x="10670" y="9593"/>
                  </a:lnTo>
                  <a:lnTo>
                    <a:pt x="10666" y="9594"/>
                  </a:lnTo>
                  <a:lnTo>
                    <a:pt x="10680" y="9590"/>
                  </a:lnTo>
                  <a:lnTo>
                    <a:pt x="10693" y="9585"/>
                  </a:lnTo>
                  <a:lnTo>
                    <a:pt x="10707" y="9581"/>
                  </a:lnTo>
                  <a:cubicBezTo>
                    <a:pt x="10709" y="9580"/>
                    <a:pt x="10710" y="9580"/>
                    <a:pt x="10712" y="9580"/>
                  </a:cubicBezTo>
                  <a:lnTo>
                    <a:pt x="10726" y="9578"/>
                  </a:lnTo>
                  <a:cubicBezTo>
                    <a:pt x="10728" y="9578"/>
                    <a:pt x="10730" y="9578"/>
                    <a:pt x="10731" y="9578"/>
                  </a:cubicBezTo>
                  <a:lnTo>
                    <a:pt x="10738" y="9579"/>
                  </a:lnTo>
                  <a:cubicBezTo>
                    <a:pt x="10740" y="9579"/>
                    <a:pt x="10741" y="9579"/>
                    <a:pt x="10742" y="9580"/>
                  </a:cubicBezTo>
                  <a:lnTo>
                    <a:pt x="10750" y="9582"/>
                  </a:lnTo>
                  <a:cubicBezTo>
                    <a:pt x="10751" y="9582"/>
                    <a:pt x="10753" y="9583"/>
                    <a:pt x="10755" y="9584"/>
                  </a:cubicBezTo>
                  <a:lnTo>
                    <a:pt x="10762" y="9588"/>
                  </a:lnTo>
                  <a:lnTo>
                    <a:pt x="10772" y="9595"/>
                  </a:lnTo>
                  <a:cubicBezTo>
                    <a:pt x="10773" y="9596"/>
                    <a:pt x="10774" y="9597"/>
                    <a:pt x="10775" y="9598"/>
                  </a:cubicBezTo>
                  <a:lnTo>
                    <a:pt x="10783" y="9606"/>
                  </a:lnTo>
                  <a:lnTo>
                    <a:pt x="10793" y="9618"/>
                  </a:lnTo>
                  <a:lnTo>
                    <a:pt x="10802" y="9633"/>
                  </a:lnTo>
                  <a:lnTo>
                    <a:pt x="10810" y="9648"/>
                  </a:lnTo>
                  <a:lnTo>
                    <a:pt x="10826" y="9681"/>
                  </a:lnTo>
                  <a:lnTo>
                    <a:pt x="10843" y="9717"/>
                  </a:lnTo>
                  <a:lnTo>
                    <a:pt x="10859" y="9750"/>
                  </a:lnTo>
                  <a:lnTo>
                    <a:pt x="10867" y="9765"/>
                  </a:lnTo>
                  <a:lnTo>
                    <a:pt x="10874" y="9778"/>
                  </a:lnTo>
                  <a:lnTo>
                    <a:pt x="10882" y="9790"/>
                  </a:lnTo>
                  <a:lnTo>
                    <a:pt x="10888" y="9798"/>
                  </a:lnTo>
                  <a:lnTo>
                    <a:pt x="10894" y="9804"/>
                  </a:lnTo>
                  <a:lnTo>
                    <a:pt x="10890" y="9801"/>
                  </a:lnTo>
                  <a:lnTo>
                    <a:pt x="10898" y="9805"/>
                  </a:lnTo>
                  <a:lnTo>
                    <a:pt x="10891" y="9802"/>
                  </a:lnTo>
                  <a:lnTo>
                    <a:pt x="10899" y="9804"/>
                  </a:lnTo>
                  <a:lnTo>
                    <a:pt x="10891" y="9804"/>
                  </a:lnTo>
                  <a:lnTo>
                    <a:pt x="10898" y="9803"/>
                  </a:lnTo>
                  <a:lnTo>
                    <a:pt x="10892" y="9805"/>
                  </a:lnTo>
                  <a:lnTo>
                    <a:pt x="10900" y="9802"/>
                  </a:lnTo>
                  <a:lnTo>
                    <a:pt x="10896" y="9804"/>
                  </a:lnTo>
                  <a:lnTo>
                    <a:pt x="10904" y="9799"/>
                  </a:lnTo>
                  <a:lnTo>
                    <a:pt x="10901" y="9801"/>
                  </a:lnTo>
                  <a:lnTo>
                    <a:pt x="10909" y="9794"/>
                  </a:lnTo>
                  <a:lnTo>
                    <a:pt x="10914" y="9788"/>
                  </a:lnTo>
                  <a:lnTo>
                    <a:pt x="10928" y="9771"/>
                  </a:lnTo>
                  <a:lnTo>
                    <a:pt x="10943" y="9752"/>
                  </a:lnTo>
                  <a:lnTo>
                    <a:pt x="10959" y="9732"/>
                  </a:lnTo>
                  <a:lnTo>
                    <a:pt x="10975" y="9714"/>
                  </a:lnTo>
                  <a:cubicBezTo>
                    <a:pt x="10976" y="9713"/>
                    <a:pt x="10977" y="9712"/>
                    <a:pt x="10978" y="9711"/>
                  </a:cubicBezTo>
                  <a:lnTo>
                    <a:pt x="10986" y="9705"/>
                  </a:lnTo>
                  <a:cubicBezTo>
                    <a:pt x="10987" y="9704"/>
                    <a:pt x="10988" y="9704"/>
                    <a:pt x="10989" y="9703"/>
                  </a:cubicBezTo>
                  <a:lnTo>
                    <a:pt x="10997" y="9699"/>
                  </a:lnTo>
                  <a:cubicBezTo>
                    <a:pt x="10998" y="9698"/>
                    <a:pt x="10999" y="9698"/>
                    <a:pt x="11000" y="9697"/>
                  </a:cubicBezTo>
                  <a:lnTo>
                    <a:pt x="11016" y="9692"/>
                  </a:lnTo>
                  <a:lnTo>
                    <a:pt x="11034" y="9687"/>
                  </a:lnTo>
                  <a:lnTo>
                    <a:pt x="11052" y="9684"/>
                  </a:lnTo>
                  <a:lnTo>
                    <a:pt x="11071" y="9683"/>
                  </a:lnTo>
                  <a:lnTo>
                    <a:pt x="11089" y="9684"/>
                  </a:lnTo>
                  <a:lnTo>
                    <a:pt x="11108" y="9687"/>
                  </a:lnTo>
                  <a:lnTo>
                    <a:pt x="11126" y="9691"/>
                  </a:lnTo>
                  <a:lnTo>
                    <a:pt x="11144" y="9697"/>
                  </a:lnTo>
                  <a:lnTo>
                    <a:pt x="11161" y="9706"/>
                  </a:lnTo>
                  <a:lnTo>
                    <a:pt x="11179" y="9716"/>
                  </a:lnTo>
                  <a:lnTo>
                    <a:pt x="11196" y="9728"/>
                  </a:lnTo>
                  <a:lnTo>
                    <a:pt x="11212" y="9741"/>
                  </a:lnTo>
                  <a:lnTo>
                    <a:pt x="11228" y="9756"/>
                  </a:lnTo>
                  <a:lnTo>
                    <a:pt x="11245" y="9773"/>
                  </a:lnTo>
                  <a:lnTo>
                    <a:pt x="11261" y="9791"/>
                  </a:lnTo>
                  <a:lnTo>
                    <a:pt x="11277" y="9811"/>
                  </a:lnTo>
                  <a:lnTo>
                    <a:pt x="11286" y="9822"/>
                  </a:lnTo>
                  <a:lnTo>
                    <a:pt x="11294" y="9835"/>
                  </a:lnTo>
                  <a:lnTo>
                    <a:pt x="11311" y="9864"/>
                  </a:lnTo>
                  <a:lnTo>
                    <a:pt x="11327" y="9896"/>
                  </a:lnTo>
                  <a:lnTo>
                    <a:pt x="11343" y="9927"/>
                  </a:lnTo>
                  <a:lnTo>
                    <a:pt x="11359" y="9958"/>
                  </a:lnTo>
                  <a:lnTo>
                    <a:pt x="11375" y="9985"/>
                  </a:lnTo>
                  <a:lnTo>
                    <a:pt x="11382" y="9996"/>
                  </a:lnTo>
                  <a:lnTo>
                    <a:pt x="11389" y="10006"/>
                  </a:lnTo>
                  <a:lnTo>
                    <a:pt x="11396" y="10014"/>
                  </a:lnTo>
                  <a:lnTo>
                    <a:pt x="11402" y="10020"/>
                  </a:lnTo>
                  <a:lnTo>
                    <a:pt x="11399" y="10017"/>
                  </a:lnTo>
                  <a:lnTo>
                    <a:pt x="11415" y="10028"/>
                  </a:lnTo>
                  <a:lnTo>
                    <a:pt x="11411" y="10026"/>
                  </a:lnTo>
                  <a:lnTo>
                    <a:pt x="11427" y="10032"/>
                  </a:lnTo>
                  <a:lnTo>
                    <a:pt x="11422" y="10031"/>
                  </a:lnTo>
                  <a:lnTo>
                    <a:pt x="11438" y="10034"/>
                  </a:lnTo>
                  <a:lnTo>
                    <a:pt x="11433" y="10033"/>
                  </a:lnTo>
                  <a:lnTo>
                    <a:pt x="11449" y="10033"/>
                  </a:lnTo>
                  <a:lnTo>
                    <a:pt x="11445" y="10034"/>
                  </a:lnTo>
                  <a:lnTo>
                    <a:pt x="11461" y="10031"/>
                  </a:lnTo>
                  <a:lnTo>
                    <a:pt x="11475" y="10027"/>
                  </a:lnTo>
                  <a:lnTo>
                    <a:pt x="11504" y="10015"/>
                  </a:lnTo>
                  <a:lnTo>
                    <a:pt x="11517" y="10008"/>
                  </a:lnTo>
                  <a:lnTo>
                    <a:pt x="11513" y="10010"/>
                  </a:lnTo>
                  <a:lnTo>
                    <a:pt x="11528" y="9997"/>
                  </a:lnTo>
                  <a:lnTo>
                    <a:pt x="11543" y="9983"/>
                  </a:lnTo>
                  <a:lnTo>
                    <a:pt x="11557" y="9968"/>
                  </a:lnTo>
                  <a:lnTo>
                    <a:pt x="11572" y="9952"/>
                  </a:lnTo>
                  <a:lnTo>
                    <a:pt x="11588" y="9936"/>
                  </a:lnTo>
                  <a:lnTo>
                    <a:pt x="11605" y="9922"/>
                  </a:lnTo>
                  <a:cubicBezTo>
                    <a:pt x="11606" y="9921"/>
                    <a:pt x="11607" y="9920"/>
                    <a:pt x="11608" y="9920"/>
                  </a:cubicBezTo>
                  <a:lnTo>
                    <a:pt x="11624" y="9911"/>
                  </a:lnTo>
                  <a:cubicBezTo>
                    <a:pt x="11625" y="9910"/>
                    <a:pt x="11627" y="9909"/>
                    <a:pt x="11629" y="9909"/>
                  </a:cubicBezTo>
                  <a:lnTo>
                    <a:pt x="11644" y="9904"/>
                  </a:lnTo>
                  <a:cubicBezTo>
                    <a:pt x="11646" y="9903"/>
                    <a:pt x="11647" y="9903"/>
                    <a:pt x="11648" y="9903"/>
                  </a:cubicBezTo>
                  <a:lnTo>
                    <a:pt x="11664" y="9900"/>
                  </a:lnTo>
                  <a:cubicBezTo>
                    <a:pt x="11665" y="9900"/>
                    <a:pt x="11666" y="9900"/>
                    <a:pt x="11667" y="9900"/>
                  </a:cubicBezTo>
                  <a:lnTo>
                    <a:pt x="11683" y="9900"/>
                  </a:lnTo>
                  <a:lnTo>
                    <a:pt x="11701" y="9901"/>
                  </a:lnTo>
                  <a:lnTo>
                    <a:pt x="11734" y="9905"/>
                  </a:lnTo>
                  <a:lnTo>
                    <a:pt x="11750" y="9907"/>
                  </a:lnTo>
                  <a:lnTo>
                    <a:pt x="11764" y="9907"/>
                  </a:lnTo>
                  <a:lnTo>
                    <a:pt x="11777" y="9907"/>
                  </a:lnTo>
                  <a:lnTo>
                    <a:pt x="11791" y="9905"/>
                  </a:lnTo>
                  <a:lnTo>
                    <a:pt x="11822" y="9901"/>
                  </a:lnTo>
                  <a:lnTo>
                    <a:pt x="11838" y="9900"/>
                  </a:lnTo>
                  <a:lnTo>
                    <a:pt x="11856" y="9900"/>
                  </a:lnTo>
                  <a:cubicBezTo>
                    <a:pt x="11857" y="9900"/>
                    <a:pt x="11858" y="9900"/>
                    <a:pt x="11859" y="9900"/>
                  </a:cubicBezTo>
                  <a:lnTo>
                    <a:pt x="11875" y="9903"/>
                  </a:lnTo>
                  <a:cubicBezTo>
                    <a:pt x="11876" y="9903"/>
                    <a:pt x="11877" y="9903"/>
                    <a:pt x="11878" y="9904"/>
                  </a:cubicBezTo>
                  <a:lnTo>
                    <a:pt x="11894" y="9909"/>
                  </a:lnTo>
                  <a:cubicBezTo>
                    <a:pt x="11895" y="9909"/>
                    <a:pt x="11896" y="9910"/>
                    <a:pt x="11897" y="9910"/>
                  </a:cubicBezTo>
                  <a:lnTo>
                    <a:pt x="11905" y="9914"/>
                  </a:lnTo>
                  <a:cubicBezTo>
                    <a:pt x="11906" y="9915"/>
                    <a:pt x="11907" y="9915"/>
                    <a:pt x="11908" y="9916"/>
                  </a:cubicBezTo>
                  <a:lnTo>
                    <a:pt x="11916" y="9922"/>
                  </a:lnTo>
                  <a:lnTo>
                    <a:pt x="11934" y="9938"/>
                  </a:lnTo>
                  <a:lnTo>
                    <a:pt x="11951" y="9957"/>
                  </a:lnTo>
                  <a:lnTo>
                    <a:pt x="11968" y="9975"/>
                  </a:lnTo>
                  <a:lnTo>
                    <a:pt x="11983" y="9992"/>
                  </a:lnTo>
                  <a:lnTo>
                    <a:pt x="11998" y="10006"/>
                  </a:lnTo>
                  <a:lnTo>
                    <a:pt x="12003" y="10009"/>
                  </a:lnTo>
                  <a:lnTo>
                    <a:pt x="12009" y="10013"/>
                  </a:lnTo>
                  <a:lnTo>
                    <a:pt x="12005" y="10011"/>
                  </a:lnTo>
                  <a:lnTo>
                    <a:pt x="12013" y="10014"/>
                  </a:lnTo>
                  <a:lnTo>
                    <a:pt x="12008" y="10012"/>
                  </a:lnTo>
                  <a:lnTo>
                    <a:pt x="12016" y="10013"/>
                  </a:lnTo>
                  <a:lnTo>
                    <a:pt x="12009" y="10014"/>
                  </a:lnTo>
                  <a:lnTo>
                    <a:pt x="12017" y="10012"/>
                  </a:lnTo>
                  <a:lnTo>
                    <a:pt x="12011" y="10014"/>
                  </a:lnTo>
                  <a:lnTo>
                    <a:pt x="12019" y="10010"/>
                  </a:lnTo>
                  <a:lnTo>
                    <a:pt x="12015" y="10013"/>
                  </a:lnTo>
                  <a:lnTo>
                    <a:pt x="12023" y="10007"/>
                  </a:lnTo>
                  <a:lnTo>
                    <a:pt x="12029" y="10001"/>
                  </a:lnTo>
                  <a:lnTo>
                    <a:pt x="12043" y="9984"/>
                  </a:lnTo>
                  <a:lnTo>
                    <a:pt x="12058" y="9963"/>
                  </a:lnTo>
                  <a:lnTo>
                    <a:pt x="12075" y="9942"/>
                  </a:lnTo>
                  <a:lnTo>
                    <a:pt x="12084" y="9932"/>
                  </a:lnTo>
                  <a:lnTo>
                    <a:pt x="12093" y="9923"/>
                  </a:lnTo>
                  <a:lnTo>
                    <a:pt x="12103" y="9916"/>
                  </a:lnTo>
                  <a:cubicBezTo>
                    <a:pt x="12104" y="9915"/>
                    <a:pt x="12105" y="9914"/>
                    <a:pt x="12107" y="9913"/>
                  </a:cubicBezTo>
                  <a:lnTo>
                    <a:pt x="12115" y="9909"/>
                  </a:lnTo>
                  <a:cubicBezTo>
                    <a:pt x="12117" y="9908"/>
                    <a:pt x="12119" y="9908"/>
                    <a:pt x="12121" y="9907"/>
                  </a:cubicBezTo>
                  <a:lnTo>
                    <a:pt x="12129" y="9906"/>
                  </a:lnTo>
                  <a:cubicBezTo>
                    <a:pt x="12132" y="9906"/>
                    <a:pt x="12135" y="9906"/>
                    <a:pt x="12138" y="9906"/>
                  </a:cubicBezTo>
                  <a:lnTo>
                    <a:pt x="12146" y="9908"/>
                  </a:lnTo>
                  <a:cubicBezTo>
                    <a:pt x="12148" y="9909"/>
                    <a:pt x="12151" y="9910"/>
                    <a:pt x="12153" y="9911"/>
                  </a:cubicBezTo>
                  <a:lnTo>
                    <a:pt x="12161" y="9916"/>
                  </a:lnTo>
                  <a:cubicBezTo>
                    <a:pt x="12163" y="9917"/>
                    <a:pt x="12165" y="9919"/>
                    <a:pt x="12166" y="9921"/>
                  </a:cubicBezTo>
                  <a:lnTo>
                    <a:pt x="12174" y="9929"/>
                  </a:lnTo>
                  <a:lnTo>
                    <a:pt x="12183" y="9942"/>
                  </a:lnTo>
                  <a:lnTo>
                    <a:pt x="12192" y="9958"/>
                  </a:lnTo>
                  <a:lnTo>
                    <a:pt x="12200" y="9975"/>
                  </a:lnTo>
                  <a:lnTo>
                    <a:pt x="12207" y="9992"/>
                  </a:lnTo>
                  <a:lnTo>
                    <a:pt x="12222" y="10028"/>
                  </a:lnTo>
                  <a:lnTo>
                    <a:pt x="12237" y="10064"/>
                  </a:lnTo>
                  <a:lnTo>
                    <a:pt x="12244" y="10080"/>
                  </a:lnTo>
                  <a:lnTo>
                    <a:pt x="12251" y="10094"/>
                  </a:lnTo>
                  <a:lnTo>
                    <a:pt x="12258" y="10107"/>
                  </a:lnTo>
                  <a:lnTo>
                    <a:pt x="12264" y="10116"/>
                  </a:lnTo>
                  <a:lnTo>
                    <a:pt x="12270" y="10122"/>
                  </a:lnTo>
                  <a:lnTo>
                    <a:pt x="12265" y="10118"/>
                  </a:lnTo>
                  <a:lnTo>
                    <a:pt x="12272" y="10123"/>
                  </a:lnTo>
                  <a:lnTo>
                    <a:pt x="12265" y="10120"/>
                  </a:lnTo>
                  <a:lnTo>
                    <a:pt x="12273" y="10122"/>
                  </a:lnTo>
                  <a:lnTo>
                    <a:pt x="12265" y="10121"/>
                  </a:lnTo>
                  <a:lnTo>
                    <a:pt x="12273" y="10120"/>
                  </a:lnTo>
                  <a:lnTo>
                    <a:pt x="12267" y="10122"/>
                  </a:lnTo>
                  <a:lnTo>
                    <a:pt x="12275" y="10119"/>
                  </a:lnTo>
                  <a:lnTo>
                    <a:pt x="12270" y="10121"/>
                  </a:lnTo>
                  <a:lnTo>
                    <a:pt x="12278" y="10116"/>
                  </a:lnTo>
                  <a:lnTo>
                    <a:pt x="12284" y="10111"/>
                  </a:lnTo>
                  <a:lnTo>
                    <a:pt x="12290" y="10105"/>
                  </a:lnTo>
                  <a:lnTo>
                    <a:pt x="12305" y="10088"/>
                  </a:lnTo>
                  <a:lnTo>
                    <a:pt x="12320" y="10068"/>
                  </a:lnTo>
                  <a:lnTo>
                    <a:pt x="12336" y="10048"/>
                  </a:lnTo>
                  <a:lnTo>
                    <a:pt x="12353" y="10031"/>
                  </a:lnTo>
                  <a:cubicBezTo>
                    <a:pt x="12354" y="10030"/>
                    <a:pt x="12355" y="10029"/>
                    <a:pt x="12356" y="10028"/>
                  </a:cubicBezTo>
                  <a:lnTo>
                    <a:pt x="12364" y="10022"/>
                  </a:lnTo>
                  <a:cubicBezTo>
                    <a:pt x="12365" y="10022"/>
                    <a:pt x="12366" y="10021"/>
                    <a:pt x="12367" y="10020"/>
                  </a:cubicBezTo>
                  <a:lnTo>
                    <a:pt x="12375" y="10016"/>
                  </a:lnTo>
                  <a:cubicBezTo>
                    <a:pt x="12376" y="10015"/>
                    <a:pt x="12378" y="10015"/>
                    <a:pt x="12379" y="10014"/>
                  </a:cubicBezTo>
                  <a:lnTo>
                    <a:pt x="12395" y="10009"/>
                  </a:lnTo>
                  <a:cubicBezTo>
                    <a:pt x="12396" y="10009"/>
                    <a:pt x="12397" y="10009"/>
                    <a:pt x="12398" y="10009"/>
                  </a:cubicBezTo>
                  <a:lnTo>
                    <a:pt x="12414" y="10006"/>
                  </a:lnTo>
                  <a:cubicBezTo>
                    <a:pt x="12415" y="10006"/>
                    <a:pt x="12416" y="10006"/>
                    <a:pt x="12417" y="10006"/>
                  </a:cubicBezTo>
                  <a:lnTo>
                    <a:pt x="12432" y="10005"/>
                  </a:lnTo>
                  <a:lnTo>
                    <a:pt x="12450" y="10007"/>
                  </a:lnTo>
                  <a:lnTo>
                    <a:pt x="12482" y="10011"/>
                  </a:lnTo>
                  <a:lnTo>
                    <a:pt x="12497" y="10013"/>
                  </a:lnTo>
                  <a:lnTo>
                    <a:pt x="12511" y="10013"/>
                  </a:lnTo>
                  <a:lnTo>
                    <a:pt x="12573" y="10013"/>
                  </a:lnTo>
                  <a:lnTo>
                    <a:pt x="12637" y="10013"/>
                  </a:lnTo>
                  <a:lnTo>
                    <a:pt x="12651" y="10012"/>
                  </a:lnTo>
                  <a:lnTo>
                    <a:pt x="12665" y="10011"/>
                  </a:lnTo>
                  <a:lnTo>
                    <a:pt x="12695" y="10007"/>
                  </a:lnTo>
                  <a:lnTo>
                    <a:pt x="12712" y="10006"/>
                  </a:lnTo>
                  <a:lnTo>
                    <a:pt x="12729" y="10006"/>
                  </a:lnTo>
                  <a:cubicBezTo>
                    <a:pt x="12731" y="10006"/>
                    <a:pt x="12732" y="10006"/>
                    <a:pt x="12733" y="10006"/>
                  </a:cubicBezTo>
                  <a:lnTo>
                    <a:pt x="12748" y="10009"/>
                  </a:lnTo>
                  <a:cubicBezTo>
                    <a:pt x="12749" y="10009"/>
                    <a:pt x="12751" y="10009"/>
                    <a:pt x="12752" y="10009"/>
                  </a:cubicBezTo>
                  <a:lnTo>
                    <a:pt x="12767" y="10014"/>
                  </a:lnTo>
                  <a:cubicBezTo>
                    <a:pt x="12769" y="10015"/>
                    <a:pt x="12770" y="10016"/>
                    <a:pt x="12772" y="10016"/>
                  </a:cubicBezTo>
                  <a:lnTo>
                    <a:pt x="12788" y="10025"/>
                  </a:lnTo>
                  <a:cubicBezTo>
                    <a:pt x="12789" y="10026"/>
                    <a:pt x="12790" y="10027"/>
                    <a:pt x="12791" y="10027"/>
                  </a:cubicBezTo>
                  <a:lnTo>
                    <a:pt x="12806" y="10040"/>
                  </a:lnTo>
                  <a:lnTo>
                    <a:pt x="12824" y="10057"/>
                  </a:lnTo>
                  <a:lnTo>
                    <a:pt x="12840" y="10073"/>
                  </a:lnTo>
                  <a:lnTo>
                    <a:pt x="12856" y="10090"/>
                  </a:lnTo>
                  <a:lnTo>
                    <a:pt x="12872" y="10104"/>
                  </a:lnTo>
                  <a:lnTo>
                    <a:pt x="12886" y="10116"/>
                  </a:lnTo>
                  <a:lnTo>
                    <a:pt x="12882" y="10113"/>
                  </a:lnTo>
                  <a:lnTo>
                    <a:pt x="12898" y="10122"/>
                  </a:lnTo>
                  <a:lnTo>
                    <a:pt x="12895" y="10120"/>
                  </a:lnTo>
                  <a:lnTo>
                    <a:pt x="12911" y="10126"/>
                  </a:lnTo>
                  <a:lnTo>
                    <a:pt x="12925" y="10130"/>
                  </a:lnTo>
                  <a:lnTo>
                    <a:pt x="12939" y="10132"/>
                  </a:lnTo>
                  <a:lnTo>
                    <a:pt x="12952" y="10132"/>
                  </a:lnTo>
                  <a:lnTo>
                    <a:pt x="12966" y="10131"/>
                  </a:lnTo>
                  <a:lnTo>
                    <a:pt x="12979" y="10129"/>
                  </a:lnTo>
                  <a:lnTo>
                    <a:pt x="12992" y="10126"/>
                  </a:lnTo>
                  <a:lnTo>
                    <a:pt x="13006" y="10120"/>
                  </a:lnTo>
                  <a:lnTo>
                    <a:pt x="13011" y="10118"/>
                  </a:lnTo>
                  <a:lnTo>
                    <a:pt x="13016" y="10114"/>
                  </a:lnTo>
                  <a:lnTo>
                    <a:pt x="13029" y="10101"/>
                  </a:lnTo>
                  <a:lnTo>
                    <a:pt x="13042" y="10086"/>
                  </a:lnTo>
                  <a:lnTo>
                    <a:pt x="13057" y="10068"/>
                  </a:lnTo>
                  <a:lnTo>
                    <a:pt x="13073" y="10050"/>
                  </a:lnTo>
                  <a:lnTo>
                    <a:pt x="13090" y="10034"/>
                  </a:lnTo>
                  <a:lnTo>
                    <a:pt x="13100" y="10026"/>
                  </a:lnTo>
                  <a:lnTo>
                    <a:pt x="13110" y="10020"/>
                  </a:lnTo>
                  <a:cubicBezTo>
                    <a:pt x="13111" y="10019"/>
                    <a:pt x="13112" y="10019"/>
                    <a:pt x="13114" y="10018"/>
                  </a:cubicBezTo>
                  <a:lnTo>
                    <a:pt x="13121" y="10016"/>
                  </a:lnTo>
                  <a:cubicBezTo>
                    <a:pt x="13123" y="10015"/>
                    <a:pt x="13125" y="10015"/>
                    <a:pt x="13126" y="10014"/>
                  </a:cubicBezTo>
                  <a:lnTo>
                    <a:pt x="13134" y="10013"/>
                  </a:lnTo>
                  <a:cubicBezTo>
                    <a:pt x="13136" y="10013"/>
                    <a:pt x="13138" y="10013"/>
                    <a:pt x="13140" y="10013"/>
                  </a:cubicBezTo>
                  <a:lnTo>
                    <a:pt x="13148" y="10014"/>
                  </a:lnTo>
                  <a:cubicBezTo>
                    <a:pt x="13150" y="10015"/>
                    <a:pt x="13151" y="10015"/>
                    <a:pt x="13153" y="10016"/>
                  </a:cubicBezTo>
                  <a:lnTo>
                    <a:pt x="13161" y="10018"/>
                  </a:lnTo>
                  <a:cubicBezTo>
                    <a:pt x="13162" y="10019"/>
                    <a:pt x="13163" y="10019"/>
                    <a:pt x="13165" y="10020"/>
                  </a:cubicBezTo>
                  <a:lnTo>
                    <a:pt x="13173" y="10025"/>
                  </a:lnTo>
                  <a:lnTo>
                    <a:pt x="13183" y="10032"/>
                  </a:lnTo>
                  <a:lnTo>
                    <a:pt x="13201" y="10048"/>
                  </a:lnTo>
                  <a:lnTo>
                    <a:pt x="13219" y="10067"/>
                  </a:lnTo>
                  <a:lnTo>
                    <a:pt x="13235" y="10086"/>
                  </a:lnTo>
                  <a:lnTo>
                    <a:pt x="13251" y="10103"/>
                  </a:lnTo>
                  <a:lnTo>
                    <a:pt x="13265" y="10116"/>
                  </a:lnTo>
                  <a:lnTo>
                    <a:pt x="13262" y="10114"/>
                  </a:lnTo>
                  <a:lnTo>
                    <a:pt x="13270" y="10119"/>
                  </a:lnTo>
                  <a:lnTo>
                    <a:pt x="13275" y="10122"/>
                  </a:lnTo>
                  <a:lnTo>
                    <a:pt x="13272" y="10120"/>
                  </a:lnTo>
                  <a:lnTo>
                    <a:pt x="13287" y="10125"/>
                  </a:lnTo>
                  <a:lnTo>
                    <a:pt x="13284" y="10124"/>
                  </a:lnTo>
                  <a:lnTo>
                    <a:pt x="13299" y="10127"/>
                  </a:lnTo>
                  <a:lnTo>
                    <a:pt x="13296" y="10126"/>
                  </a:lnTo>
                  <a:lnTo>
                    <a:pt x="13311" y="10127"/>
                  </a:lnTo>
                  <a:lnTo>
                    <a:pt x="13324" y="10126"/>
                  </a:lnTo>
                  <a:lnTo>
                    <a:pt x="13353" y="10122"/>
                  </a:lnTo>
                  <a:lnTo>
                    <a:pt x="13369" y="10120"/>
                  </a:lnTo>
                  <a:lnTo>
                    <a:pt x="13386" y="10119"/>
                  </a:lnTo>
                  <a:lnTo>
                    <a:pt x="13451" y="10119"/>
                  </a:lnTo>
                  <a:lnTo>
                    <a:pt x="13515" y="10119"/>
                  </a:lnTo>
                  <a:lnTo>
                    <a:pt x="13579" y="10119"/>
                  </a:lnTo>
                  <a:lnTo>
                    <a:pt x="13611" y="10119"/>
                  </a:lnTo>
                  <a:lnTo>
                    <a:pt x="13642" y="10119"/>
                  </a:lnTo>
                  <a:lnTo>
                    <a:pt x="13658" y="10120"/>
                  </a:lnTo>
                  <a:lnTo>
                    <a:pt x="13674" y="10122"/>
                  </a:lnTo>
                  <a:lnTo>
                    <a:pt x="13703" y="10126"/>
                  </a:lnTo>
                  <a:lnTo>
                    <a:pt x="13715" y="10127"/>
                  </a:lnTo>
                  <a:lnTo>
                    <a:pt x="13727" y="10126"/>
                  </a:lnTo>
                  <a:lnTo>
                    <a:pt x="13723" y="10127"/>
                  </a:lnTo>
                  <a:lnTo>
                    <a:pt x="13738" y="10124"/>
                  </a:lnTo>
                  <a:lnTo>
                    <a:pt x="13734" y="10125"/>
                  </a:lnTo>
                  <a:lnTo>
                    <a:pt x="13749" y="10120"/>
                  </a:lnTo>
                  <a:lnTo>
                    <a:pt x="13745" y="10122"/>
                  </a:lnTo>
                  <a:lnTo>
                    <a:pt x="13760" y="10113"/>
                  </a:lnTo>
                  <a:lnTo>
                    <a:pt x="13757" y="10116"/>
                  </a:lnTo>
                  <a:lnTo>
                    <a:pt x="13773" y="10103"/>
                  </a:lnTo>
                  <a:lnTo>
                    <a:pt x="13787" y="10089"/>
                  </a:lnTo>
                  <a:lnTo>
                    <a:pt x="13803" y="10073"/>
                  </a:lnTo>
                  <a:lnTo>
                    <a:pt x="13819" y="10057"/>
                  </a:lnTo>
                  <a:lnTo>
                    <a:pt x="13835" y="10041"/>
                  </a:lnTo>
                  <a:lnTo>
                    <a:pt x="13853" y="10027"/>
                  </a:lnTo>
                  <a:cubicBezTo>
                    <a:pt x="13854" y="10027"/>
                    <a:pt x="13855" y="10026"/>
                    <a:pt x="13856" y="10025"/>
                  </a:cubicBezTo>
                  <a:lnTo>
                    <a:pt x="13872" y="10016"/>
                  </a:lnTo>
                  <a:cubicBezTo>
                    <a:pt x="13873" y="10016"/>
                    <a:pt x="13875" y="10015"/>
                    <a:pt x="13876" y="10014"/>
                  </a:cubicBezTo>
                  <a:lnTo>
                    <a:pt x="13892" y="10009"/>
                  </a:lnTo>
                  <a:cubicBezTo>
                    <a:pt x="13893" y="10009"/>
                    <a:pt x="13894" y="10009"/>
                    <a:pt x="13895" y="10009"/>
                  </a:cubicBezTo>
                  <a:lnTo>
                    <a:pt x="13911" y="10006"/>
                  </a:lnTo>
                  <a:cubicBezTo>
                    <a:pt x="13912" y="10006"/>
                    <a:pt x="13913" y="10006"/>
                    <a:pt x="13914" y="10006"/>
                  </a:cubicBezTo>
                  <a:lnTo>
                    <a:pt x="13930" y="10005"/>
                  </a:lnTo>
                  <a:lnTo>
                    <a:pt x="13947" y="10007"/>
                  </a:lnTo>
                  <a:lnTo>
                    <a:pt x="13979" y="10011"/>
                  </a:lnTo>
                  <a:lnTo>
                    <a:pt x="13994" y="10013"/>
                  </a:lnTo>
                  <a:lnTo>
                    <a:pt x="14008" y="10013"/>
                  </a:lnTo>
                  <a:lnTo>
                    <a:pt x="14070" y="10013"/>
                  </a:lnTo>
                  <a:lnTo>
                    <a:pt x="14134" y="10013"/>
                  </a:lnTo>
                  <a:lnTo>
                    <a:pt x="14147" y="10012"/>
                  </a:lnTo>
                  <a:lnTo>
                    <a:pt x="14160" y="10009"/>
                  </a:lnTo>
                  <a:lnTo>
                    <a:pt x="14174" y="10005"/>
                  </a:lnTo>
                  <a:lnTo>
                    <a:pt x="14189" y="10001"/>
                  </a:lnTo>
                  <a:lnTo>
                    <a:pt x="14207" y="9998"/>
                  </a:lnTo>
                  <a:cubicBezTo>
                    <a:pt x="14209" y="9998"/>
                    <a:pt x="14210" y="9998"/>
                    <a:pt x="14212" y="9998"/>
                  </a:cubicBezTo>
                  <a:lnTo>
                    <a:pt x="14227" y="9998"/>
                  </a:lnTo>
                  <a:cubicBezTo>
                    <a:pt x="14229" y="9999"/>
                    <a:pt x="14231" y="9999"/>
                    <a:pt x="14233" y="10000"/>
                  </a:cubicBezTo>
                  <a:lnTo>
                    <a:pt x="14249" y="10004"/>
                  </a:lnTo>
                  <a:cubicBezTo>
                    <a:pt x="14250" y="10005"/>
                    <a:pt x="14252" y="10005"/>
                    <a:pt x="14253" y="10006"/>
                  </a:cubicBezTo>
                  <a:lnTo>
                    <a:pt x="14261" y="10010"/>
                  </a:lnTo>
                  <a:lnTo>
                    <a:pt x="14271" y="10018"/>
                  </a:lnTo>
                  <a:cubicBezTo>
                    <a:pt x="14272" y="10019"/>
                    <a:pt x="14273" y="10019"/>
                    <a:pt x="14274" y="10020"/>
                  </a:cubicBezTo>
                  <a:lnTo>
                    <a:pt x="14282" y="10028"/>
                  </a:lnTo>
                  <a:lnTo>
                    <a:pt x="14291" y="10040"/>
                  </a:lnTo>
                  <a:lnTo>
                    <a:pt x="14301" y="10053"/>
                  </a:lnTo>
                  <a:lnTo>
                    <a:pt x="14309" y="10068"/>
                  </a:lnTo>
                  <a:lnTo>
                    <a:pt x="14326" y="10099"/>
                  </a:lnTo>
                  <a:lnTo>
                    <a:pt x="14342" y="10132"/>
                  </a:lnTo>
                  <a:lnTo>
                    <a:pt x="14358" y="10165"/>
                  </a:lnTo>
                  <a:lnTo>
                    <a:pt x="14374" y="10194"/>
                  </a:lnTo>
                  <a:lnTo>
                    <a:pt x="14381" y="10207"/>
                  </a:lnTo>
                  <a:lnTo>
                    <a:pt x="14388" y="10218"/>
                  </a:lnTo>
                  <a:lnTo>
                    <a:pt x="14395" y="10226"/>
                  </a:lnTo>
                  <a:lnTo>
                    <a:pt x="14401" y="10231"/>
                  </a:lnTo>
                  <a:lnTo>
                    <a:pt x="14398" y="10229"/>
                  </a:lnTo>
                  <a:lnTo>
                    <a:pt x="14406" y="10235"/>
                  </a:lnTo>
                  <a:lnTo>
                    <a:pt x="14411" y="10238"/>
                  </a:lnTo>
                  <a:lnTo>
                    <a:pt x="14407" y="10236"/>
                  </a:lnTo>
                  <a:lnTo>
                    <a:pt x="14423" y="10240"/>
                  </a:lnTo>
                  <a:lnTo>
                    <a:pt x="14417" y="10239"/>
                  </a:lnTo>
                  <a:lnTo>
                    <a:pt x="14433" y="10240"/>
                  </a:lnTo>
                  <a:lnTo>
                    <a:pt x="14429" y="10240"/>
                  </a:lnTo>
                  <a:lnTo>
                    <a:pt x="14445" y="10238"/>
                  </a:lnTo>
                  <a:lnTo>
                    <a:pt x="14458" y="10235"/>
                  </a:lnTo>
                  <a:lnTo>
                    <a:pt x="14474" y="10231"/>
                  </a:lnTo>
                  <a:lnTo>
                    <a:pt x="14491" y="10227"/>
                  </a:lnTo>
                  <a:lnTo>
                    <a:pt x="14509" y="10225"/>
                  </a:lnTo>
                  <a:lnTo>
                    <a:pt x="14573" y="10225"/>
                  </a:lnTo>
                  <a:lnTo>
                    <a:pt x="14634" y="10225"/>
                  </a:lnTo>
                  <a:lnTo>
                    <a:pt x="14698" y="10225"/>
                  </a:lnTo>
                  <a:lnTo>
                    <a:pt x="14762" y="10225"/>
                  </a:lnTo>
                  <a:lnTo>
                    <a:pt x="14778" y="10225"/>
                  </a:lnTo>
                  <a:lnTo>
                    <a:pt x="14795" y="10227"/>
                  </a:lnTo>
                  <a:lnTo>
                    <a:pt x="14827" y="10232"/>
                  </a:lnTo>
                  <a:lnTo>
                    <a:pt x="14840" y="10233"/>
                  </a:lnTo>
                  <a:lnTo>
                    <a:pt x="14853" y="10232"/>
                  </a:lnTo>
                  <a:lnTo>
                    <a:pt x="14850" y="10233"/>
                  </a:lnTo>
                  <a:lnTo>
                    <a:pt x="14865" y="10230"/>
                  </a:lnTo>
                  <a:lnTo>
                    <a:pt x="14862" y="10231"/>
                  </a:lnTo>
                  <a:lnTo>
                    <a:pt x="14877" y="10226"/>
                  </a:lnTo>
                  <a:lnTo>
                    <a:pt x="14873" y="10228"/>
                  </a:lnTo>
                  <a:lnTo>
                    <a:pt x="14889" y="10219"/>
                  </a:lnTo>
                  <a:lnTo>
                    <a:pt x="14885" y="10221"/>
                  </a:lnTo>
                  <a:lnTo>
                    <a:pt x="14901" y="10209"/>
                  </a:lnTo>
                  <a:lnTo>
                    <a:pt x="14916" y="10195"/>
                  </a:lnTo>
                  <a:lnTo>
                    <a:pt x="14931" y="10179"/>
                  </a:lnTo>
                  <a:lnTo>
                    <a:pt x="14947" y="10163"/>
                  </a:lnTo>
                  <a:lnTo>
                    <a:pt x="14963" y="10147"/>
                  </a:lnTo>
                  <a:lnTo>
                    <a:pt x="14981" y="10133"/>
                  </a:lnTo>
                  <a:cubicBezTo>
                    <a:pt x="14982" y="10132"/>
                    <a:pt x="14983" y="10132"/>
                    <a:pt x="14984" y="10131"/>
                  </a:cubicBezTo>
                  <a:lnTo>
                    <a:pt x="15000" y="10122"/>
                  </a:lnTo>
                  <a:cubicBezTo>
                    <a:pt x="15001" y="10121"/>
                    <a:pt x="15002" y="10121"/>
                    <a:pt x="15003" y="10121"/>
                  </a:cubicBezTo>
                  <a:lnTo>
                    <a:pt x="15035" y="10108"/>
                  </a:lnTo>
                  <a:lnTo>
                    <a:pt x="15053" y="10103"/>
                  </a:lnTo>
                  <a:lnTo>
                    <a:pt x="15072" y="10100"/>
                  </a:lnTo>
                  <a:cubicBezTo>
                    <a:pt x="15073" y="10099"/>
                    <a:pt x="15075" y="10099"/>
                    <a:pt x="15076" y="10099"/>
                  </a:cubicBezTo>
                  <a:lnTo>
                    <a:pt x="15092" y="10099"/>
                  </a:lnTo>
                  <a:cubicBezTo>
                    <a:pt x="15093" y="10099"/>
                    <a:pt x="15095" y="10099"/>
                    <a:pt x="15096" y="10099"/>
                  </a:cubicBezTo>
                  <a:lnTo>
                    <a:pt x="15112" y="10102"/>
                  </a:lnTo>
                  <a:cubicBezTo>
                    <a:pt x="15114" y="10102"/>
                    <a:pt x="15116" y="10103"/>
                    <a:pt x="15117" y="10104"/>
                  </a:cubicBezTo>
                  <a:lnTo>
                    <a:pt x="15133" y="10110"/>
                  </a:lnTo>
                  <a:cubicBezTo>
                    <a:pt x="15135" y="10111"/>
                    <a:pt x="15136" y="10112"/>
                    <a:pt x="15138" y="10113"/>
                  </a:cubicBezTo>
                  <a:lnTo>
                    <a:pt x="15153" y="10123"/>
                  </a:lnTo>
                  <a:cubicBezTo>
                    <a:pt x="15154" y="10124"/>
                    <a:pt x="15155" y="10125"/>
                    <a:pt x="15156" y="10127"/>
                  </a:cubicBezTo>
                  <a:lnTo>
                    <a:pt x="15164" y="10135"/>
                  </a:lnTo>
                  <a:lnTo>
                    <a:pt x="15173" y="10148"/>
                  </a:lnTo>
                  <a:lnTo>
                    <a:pt x="15182" y="10162"/>
                  </a:lnTo>
                  <a:lnTo>
                    <a:pt x="15190" y="10178"/>
                  </a:lnTo>
                  <a:lnTo>
                    <a:pt x="15204" y="10211"/>
                  </a:lnTo>
                  <a:lnTo>
                    <a:pt x="15219" y="10247"/>
                  </a:lnTo>
                  <a:lnTo>
                    <a:pt x="15233" y="10280"/>
                  </a:lnTo>
                  <a:lnTo>
                    <a:pt x="15239" y="10295"/>
                  </a:lnTo>
                  <a:lnTo>
                    <a:pt x="15246" y="10308"/>
                  </a:lnTo>
                  <a:lnTo>
                    <a:pt x="15253" y="10320"/>
                  </a:lnTo>
                  <a:lnTo>
                    <a:pt x="15259" y="10328"/>
                  </a:lnTo>
                  <a:lnTo>
                    <a:pt x="15264" y="10333"/>
                  </a:lnTo>
                  <a:lnTo>
                    <a:pt x="15259" y="10329"/>
                  </a:lnTo>
                  <a:lnTo>
                    <a:pt x="15267" y="10334"/>
                  </a:lnTo>
                  <a:lnTo>
                    <a:pt x="15260" y="10331"/>
                  </a:lnTo>
                  <a:lnTo>
                    <a:pt x="15268" y="10333"/>
                  </a:lnTo>
                  <a:lnTo>
                    <a:pt x="15261" y="10332"/>
                  </a:lnTo>
                  <a:lnTo>
                    <a:pt x="15269" y="10332"/>
                  </a:lnTo>
                  <a:lnTo>
                    <a:pt x="15263" y="10333"/>
                  </a:lnTo>
                  <a:lnTo>
                    <a:pt x="15270" y="10331"/>
                  </a:lnTo>
                  <a:lnTo>
                    <a:pt x="15267" y="10332"/>
                  </a:lnTo>
                  <a:lnTo>
                    <a:pt x="15275" y="10329"/>
                  </a:lnTo>
                  <a:lnTo>
                    <a:pt x="15271" y="10331"/>
                  </a:lnTo>
                  <a:lnTo>
                    <a:pt x="15279" y="10325"/>
                  </a:lnTo>
                  <a:lnTo>
                    <a:pt x="15285" y="10320"/>
                  </a:lnTo>
                  <a:lnTo>
                    <a:pt x="15300" y="10305"/>
                  </a:lnTo>
                  <a:lnTo>
                    <a:pt x="15315" y="10287"/>
                  </a:lnTo>
                  <a:lnTo>
                    <a:pt x="15331" y="10267"/>
                  </a:lnTo>
                  <a:lnTo>
                    <a:pt x="15347" y="10249"/>
                  </a:lnTo>
                  <a:lnTo>
                    <a:pt x="15364" y="10232"/>
                  </a:lnTo>
                  <a:lnTo>
                    <a:pt x="15380" y="10217"/>
                  </a:lnTo>
                  <a:lnTo>
                    <a:pt x="15394" y="10201"/>
                  </a:lnTo>
                  <a:lnTo>
                    <a:pt x="15409" y="10184"/>
                  </a:lnTo>
                  <a:lnTo>
                    <a:pt x="15425" y="10167"/>
                  </a:lnTo>
                  <a:lnTo>
                    <a:pt x="15441" y="10150"/>
                  </a:lnTo>
                  <a:lnTo>
                    <a:pt x="15458" y="10136"/>
                  </a:lnTo>
                  <a:cubicBezTo>
                    <a:pt x="15459" y="10135"/>
                    <a:pt x="15460" y="10134"/>
                    <a:pt x="15462" y="10133"/>
                  </a:cubicBezTo>
                  <a:lnTo>
                    <a:pt x="15477" y="10125"/>
                  </a:lnTo>
                  <a:cubicBezTo>
                    <a:pt x="15479" y="10124"/>
                    <a:pt x="15480" y="10123"/>
                    <a:pt x="15482" y="10123"/>
                  </a:cubicBezTo>
                  <a:lnTo>
                    <a:pt x="15490" y="10121"/>
                  </a:lnTo>
                  <a:cubicBezTo>
                    <a:pt x="15491" y="10120"/>
                    <a:pt x="15493" y="10120"/>
                    <a:pt x="15494" y="10120"/>
                  </a:cubicBezTo>
                  <a:lnTo>
                    <a:pt x="15502" y="10119"/>
                  </a:lnTo>
                  <a:cubicBezTo>
                    <a:pt x="15504" y="10119"/>
                    <a:pt x="15506" y="10119"/>
                    <a:pt x="15508" y="10119"/>
                  </a:cubicBezTo>
                  <a:lnTo>
                    <a:pt x="15516" y="10121"/>
                  </a:lnTo>
                  <a:cubicBezTo>
                    <a:pt x="15518" y="10121"/>
                    <a:pt x="15519" y="10121"/>
                    <a:pt x="15521" y="10122"/>
                  </a:cubicBezTo>
                  <a:lnTo>
                    <a:pt x="15529" y="10125"/>
                  </a:lnTo>
                  <a:cubicBezTo>
                    <a:pt x="15531" y="10126"/>
                    <a:pt x="15532" y="10127"/>
                    <a:pt x="15533" y="10128"/>
                  </a:cubicBezTo>
                  <a:lnTo>
                    <a:pt x="15541" y="10133"/>
                  </a:lnTo>
                  <a:lnTo>
                    <a:pt x="15551" y="10141"/>
                  </a:lnTo>
                  <a:lnTo>
                    <a:pt x="15569" y="10160"/>
                  </a:lnTo>
                  <a:lnTo>
                    <a:pt x="15586" y="10180"/>
                  </a:lnTo>
                  <a:lnTo>
                    <a:pt x="15602" y="10200"/>
                  </a:lnTo>
                  <a:lnTo>
                    <a:pt x="15617" y="10216"/>
                  </a:lnTo>
                  <a:lnTo>
                    <a:pt x="15623" y="10221"/>
                  </a:lnTo>
                  <a:lnTo>
                    <a:pt x="15629" y="10224"/>
                  </a:lnTo>
                  <a:lnTo>
                    <a:pt x="15625" y="10222"/>
                  </a:lnTo>
                  <a:lnTo>
                    <a:pt x="15633" y="10225"/>
                  </a:lnTo>
                  <a:lnTo>
                    <a:pt x="15627" y="10224"/>
                  </a:lnTo>
                  <a:lnTo>
                    <a:pt x="15635" y="10225"/>
                  </a:lnTo>
                  <a:lnTo>
                    <a:pt x="15628" y="10225"/>
                  </a:lnTo>
                  <a:lnTo>
                    <a:pt x="15636" y="10224"/>
                  </a:lnTo>
                  <a:lnTo>
                    <a:pt x="15631" y="10225"/>
                  </a:lnTo>
                  <a:lnTo>
                    <a:pt x="15639" y="10222"/>
                  </a:lnTo>
                  <a:lnTo>
                    <a:pt x="15635" y="10224"/>
                  </a:lnTo>
                  <a:lnTo>
                    <a:pt x="15642" y="10220"/>
                  </a:lnTo>
                  <a:lnTo>
                    <a:pt x="15648" y="10215"/>
                  </a:lnTo>
                  <a:lnTo>
                    <a:pt x="15661" y="10203"/>
                  </a:lnTo>
                  <a:lnTo>
                    <a:pt x="15675" y="10187"/>
                  </a:lnTo>
                  <a:lnTo>
                    <a:pt x="15690" y="10169"/>
                  </a:lnTo>
                  <a:lnTo>
                    <a:pt x="15706" y="10151"/>
                  </a:lnTo>
                  <a:lnTo>
                    <a:pt x="15722" y="10135"/>
                  </a:lnTo>
                  <a:lnTo>
                    <a:pt x="15732" y="10128"/>
                  </a:lnTo>
                  <a:cubicBezTo>
                    <a:pt x="15733" y="10127"/>
                    <a:pt x="15734" y="10126"/>
                    <a:pt x="15735" y="10126"/>
                  </a:cubicBezTo>
                  <a:lnTo>
                    <a:pt x="15743" y="10122"/>
                  </a:lnTo>
                  <a:lnTo>
                    <a:pt x="15762" y="10115"/>
                  </a:lnTo>
                  <a:lnTo>
                    <a:pt x="15780" y="10110"/>
                  </a:lnTo>
                  <a:lnTo>
                    <a:pt x="15798" y="10107"/>
                  </a:lnTo>
                  <a:lnTo>
                    <a:pt x="15817" y="10106"/>
                  </a:lnTo>
                  <a:lnTo>
                    <a:pt x="15835" y="10107"/>
                  </a:lnTo>
                  <a:lnTo>
                    <a:pt x="15853" y="10110"/>
                  </a:lnTo>
                  <a:lnTo>
                    <a:pt x="15871" y="10114"/>
                  </a:lnTo>
                  <a:lnTo>
                    <a:pt x="15890" y="10120"/>
                  </a:lnTo>
                  <a:lnTo>
                    <a:pt x="15900" y="10126"/>
                  </a:lnTo>
                  <a:cubicBezTo>
                    <a:pt x="15901" y="10126"/>
                    <a:pt x="15902" y="10127"/>
                    <a:pt x="15903" y="10127"/>
                  </a:cubicBezTo>
                  <a:lnTo>
                    <a:pt x="15911" y="10133"/>
                  </a:lnTo>
                  <a:lnTo>
                    <a:pt x="15929" y="10149"/>
                  </a:lnTo>
                  <a:lnTo>
                    <a:pt x="15947" y="10168"/>
                  </a:lnTo>
                  <a:lnTo>
                    <a:pt x="15964" y="10187"/>
                  </a:lnTo>
                  <a:lnTo>
                    <a:pt x="15979" y="10204"/>
                  </a:lnTo>
                  <a:lnTo>
                    <a:pt x="15993" y="10217"/>
                  </a:lnTo>
                  <a:lnTo>
                    <a:pt x="15999" y="10221"/>
                  </a:lnTo>
                  <a:lnTo>
                    <a:pt x="16005" y="10224"/>
                  </a:lnTo>
                  <a:lnTo>
                    <a:pt x="16001" y="10222"/>
                  </a:lnTo>
                  <a:lnTo>
                    <a:pt x="16009" y="10225"/>
                  </a:lnTo>
                  <a:lnTo>
                    <a:pt x="16004" y="10224"/>
                  </a:lnTo>
                  <a:lnTo>
                    <a:pt x="16012" y="10225"/>
                  </a:lnTo>
                  <a:lnTo>
                    <a:pt x="16005" y="10225"/>
                  </a:lnTo>
                  <a:lnTo>
                    <a:pt x="16013" y="10224"/>
                  </a:lnTo>
                  <a:lnTo>
                    <a:pt x="16007" y="10225"/>
                  </a:lnTo>
                  <a:lnTo>
                    <a:pt x="16015" y="10222"/>
                  </a:lnTo>
                  <a:lnTo>
                    <a:pt x="16011" y="10224"/>
                  </a:lnTo>
                  <a:lnTo>
                    <a:pt x="16019" y="10219"/>
                  </a:lnTo>
                  <a:lnTo>
                    <a:pt x="16024" y="10214"/>
                  </a:lnTo>
                  <a:lnTo>
                    <a:pt x="16037" y="10199"/>
                  </a:lnTo>
                  <a:lnTo>
                    <a:pt x="16051" y="10181"/>
                  </a:lnTo>
                  <a:lnTo>
                    <a:pt x="16067" y="10162"/>
                  </a:lnTo>
                  <a:lnTo>
                    <a:pt x="16083" y="10143"/>
                  </a:lnTo>
                  <a:lnTo>
                    <a:pt x="16093" y="10135"/>
                  </a:lnTo>
                  <a:lnTo>
                    <a:pt x="16103" y="10128"/>
                  </a:lnTo>
                  <a:cubicBezTo>
                    <a:pt x="16104" y="10127"/>
                    <a:pt x="16105" y="10126"/>
                    <a:pt x="16107" y="10125"/>
                  </a:cubicBezTo>
                  <a:lnTo>
                    <a:pt x="16115" y="10122"/>
                  </a:lnTo>
                  <a:cubicBezTo>
                    <a:pt x="16116" y="10121"/>
                    <a:pt x="16118" y="10121"/>
                    <a:pt x="16120" y="10121"/>
                  </a:cubicBezTo>
                  <a:lnTo>
                    <a:pt x="16128" y="10119"/>
                  </a:lnTo>
                  <a:cubicBezTo>
                    <a:pt x="16130" y="10119"/>
                    <a:pt x="16132" y="10119"/>
                    <a:pt x="16134" y="10119"/>
                  </a:cubicBezTo>
                  <a:lnTo>
                    <a:pt x="16142" y="10120"/>
                  </a:lnTo>
                  <a:cubicBezTo>
                    <a:pt x="16143" y="10120"/>
                    <a:pt x="16145" y="10120"/>
                    <a:pt x="16146" y="10121"/>
                  </a:cubicBezTo>
                  <a:lnTo>
                    <a:pt x="16154" y="10123"/>
                  </a:lnTo>
                  <a:cubicBezTo>
                    <a:pt x="16156" y="10123"/>
                    <a:pt x="16157" y="10124"/>
                    <a:pt x="16159" y="10125"/>
                  </a:cubicBezTo>
                  <a:lnTo>
                    <a:pt x="16175" y="10133"/>
                  </a:lnTo>
                  <a:cubicBezTo>
                    <a:pt x="16176" y="10134"/>
                    <a:pt x="16177" y="10135"/>
                    <a:pt x="16179" y="10136"/>
                  </a:cubicBezTo>
                  <a:lnTo>
                    <a:pt x="16194" y="10149"/>
                  </a:lnTo>
                  <a:lnTo>
                    <a:pt x="16212" y="10165"/>
                  </a:lnTo>
                  <a:lnTo>
                    <a:pt x="16229" y="10183"/>
                  </a:lnTo>
                  <a:lnTo>
                    <a:pt x="16245" y="10201"/>
                  </a:lnTo>
                  <a:lnTo>
                    <a:pt x="16261" y="10218"/>
                  </a:lnTo>
                  <a:lnTo>
                    <a:pt x="16275" y="10231"/>
                  </a:lnTo>
                  <a:lnTo>
                    <a:pt x="16291" y="10246"/>
                  </a:lnTo>
                  <a:lnTo>
                    <a:pt x="16307" y="10264"/>
                  </a:lnTo>
                  <a:lnTo>
                    <a:pt x="16323" y="10282"/>
                  </a:lnTo>
                  <a:lnTo>
                    <a:pt x="16338" y="10299"/>
                  </a:lnTo>
                  <a:lnTo>
                    <a:pt x="16353" y="10313"/>
                  </a:lnTo>
                  <a:lnTo>
                    <a:pt x="16366" y="10325"/>
                  </a:lnTo>
                  <a:lnTo>
                    <a:pt x="16363" y="10322"/>
                  </a:lnTo>
                  <a:lnTo>
                    <a:pt x="16378" y="10330"/>
                  </a:lnTo>
                  <a:lnTo>
                    <a:pt x="16373" y="10328"/>
                  </a:lnTo>
                  <a:lnTo>
                    <a:pt x="16381" y="10331"/>
                  </a:lnTo>
                  <a:lnTo>
                    <a:pt x="16377" y="10330"/>
                  </a:lnTo>
                  <a:lnTo>
                    <a:pt x="16384" y="10331"/>
                  </a:lnTo>
                  <a:lnTo>
                    <a:pt x="16378" y="10331"/>
                  </a:lnTo>
                  <a:lnTo>
                    <a:pt x="16386" y="10330"/>
                  </a:lnTo>
                  <a:lnTo>
                    <a:pt x="16381" y="10331"/>
                  </a:lnTo>
                  <a:lnTo>
                    <a:pt x="16389" y="10328"/>
                  </a:lnTo>
                  <a:lnTo>
                    <a:pt x="16384" y="10330"/>
                  </a:lnTo>
                  <a:lnTo>
                    <a:pt x="16392" y="10325"/>
                  </a:lnTo>
                  <a:lnTo>
                    <a:pt x="16398" y="10320"/>
                  </a:lnTo>
                  <a:lnTo>
                    <a:pt x="16412" y="10305"/>
                  </a:lnTo>
                  <a:lnTo>
                    <a:pt x="16427" y="10286"/>
                  </a:lnTo>
                  <a:lnTo>
                    <a:pt x="16443" y="10267"/>
                  </a:lnTo>
                  <a:lnTo>
                    <a:pt x="16460" y="10249"/>
                  </a:lnTo>
                  <a:lnTo>
                    <a:pt x="16470" y="10240"/>
                  </a:lnTo>
                  <a:lnTo>
                    <a:pt x="16480" y="10233"/>
                  </a:lnTo>
                  <a:cubicBezTo>
                    <a:pt x="16481" y="10232"/>
                    <a:pt x="16483" y="10232"/>
                    <a:pt x="16484" y="10231"/>
                  </a:cubicBezTo>
                  <a:lnTo>
                    <a:pt x="16492" y="10228"/>
                  </a:lnTo>
                  <a:cubicBezTo>
                    <a:pt x="16493" y="10227"/>
                    <a:pt x="16495" y="10227"/>
                    <a:pt x="16497" y="10226"/>
                  </a:cubicBezTo>
                  <a:lnTo>
                    <a:pt x="16505" y="10225"/>
                  </a:lnTo>
                  <a:cubicBezTo>
                    <a:pt x="16507" y="10225"/>
                    <a:pt x="16510" y="10225"/>
                    <a:pt x="16512" y="10225"/>
                  </a:cubicBezTo>
                  <a:lnTo>
                    <a:pt x="16520" y="10226"/>
                  </a:lnTo>
                  <a:cubicBezTo>
                    <a:pt x="16522" y="10226"/>
                    <a:pt x="16523" y="10226"/>
                    <a:pt x="16525" y="10227"/>
                  </a:cubicBezTo>
                  <a:lnTo>
                    <a:pt x="16533" y="10230"/>
                  </a:lnTo>
                  <a:cubicBezTo>
                    <a:pt x="16534" y="10230"/>
                    <a:pt x="16535" y="10231"/>
                    <a:pt x="16537" y="10232"/>
                  </a:cubicBezTo>
                  <a:lnTo>
                    <a:pt x="16545" y="10236"/>
                  </a:lnTo>
                  <a:lnTo>
                    <a:pt x="16555" y="10243"/>
                  </a:lnTo>
                  <a:lnTo>
                    <a:pt x="16573" y="10260"/>
                  </a:lnTo>
                  <a:lnTo>
                    <a:pt x="16591" y="10279"/>
                  </a:lnTo>
                  <a:lnTo>
                    <a:pt x="16608" y="10297"/>
                  </a:lnTo>
                  <a:lnTo>
                    <a:pt x="16623" y="10314"/>
                  </a:lnTo>
                  <a:lnTo>
                    <a:pt x="16637" y="10327"/>
                  </a:lnTo>
                  <a:lnTo>
                    <a:pt x="16643" y="10331"/>
                  </a:lnTo>
                  <a:lnTo>
                    <a:pt x="16648" y="10333"/>
                  </a:lnTo>
                  <a:lnTo>
                    <a:pt x="16660" y="10338"/>
                  </a:lnTo>
                  <a:lnTo>
                    <a:pt x="16672" y="10341"/>
                  </a:lnTo>
                  <a:lnTo>
                    <a:pt x="16684" y="10343"/>
                  </a:lnTo>
                  <a:lnTo>
                    <a:pt x="16695" y="10344"/>
                  </a:lnTo>
                  <a:lnTo>
                    <a:pt x="16706" y="10343"/>
                  </a:lnTo>
                  <a:lnTo>
                    <a:pt x="16717" y="10341"/>
                  </a:lnTo>
                  <a:lnTo>
                    <a:pt x="16729" y="10337"/>
                  </a:lnTo>
                  <a:lnTo>
                    <a:pt x="16743" y="10332"/>
                  </a:lnTo>
                  <a:lnTo>
                    <a:pt x="16739" y="10334"/>
                  </a:lnTo>
                  <a:lnTo>
                    <a:pt x="16755" y="10325"/>
                  </a:lnTo>
                  <a:lnTo>
                    <a:pt x="16751" y="10327"/>
                  </a:lnTo>
                  <a:lnTo>
                    <a:pt x="16767" y="10314"/>
                  </a:lnTo>
                  <a:lnTo>
                    <a:pt x="16781" y="10301"/>
                  </a:lnTo>
                  <a:lnTo>
                    <a:pt x="16797" y="10285"/>
                  </a:lnTo>
                  <a:lnTo>
                    <a:pt x="16813" y="10269"/>
                  </a:lnTo>
                  <a:lnTo>
                    <a:pt x="16830" y="10253"/>
                  </a:lnTo>
                  <a:lnTo>
                    <a:pt x="16848" y="10239"/>
                  </a:lnTo>
                  <a:cubicBezTo>
                    <a:pt x="16849" y="10238"/>
                    <a:pt x="16850" y="10237"/>
                    <a:pt x="16851" y="10237"/>
                  </a:cubicBezTo>
                  <a:lnTo>
                    <a:pt x="16866" y="10228"/>
                  </a:lnTo>
                  <a:cubicBezTo>
                    <a:pt x="16868" y="10227"/>
                    <a:pt x="16870" y="10226"/>
                    <a:pt x="16872" y="10226"/>
                  </a:cubicBezTo>
                  <a:lnTo>
                    <a:pt x="16887" y="10221"/>
                  </a:lnTo>
                  <a:cubicBezTo>
                    <a:pt x="16889" y="10221"/>
                    <a:pt x="16891" y="10221"/>
                    <a:pt x="16893" y="10220"/>
                  </a:cubicBezTo>
                  <a:lnTo>
                    <a:pt x="16908" y="10220"/>
                  </a:lnTo>
                  <a:cubicBezTo>
                    <a:pt x="16909" y="10220"/>
                    <a:pt x="16911" y="10220"/>
                    <a:pt x="16912" y="10220"/>
                  </a:cubicBezTo>
                  <a:lnTo>
                    <a:pt x="16928" y="10222"/>
                  </a:lnTo>
                  <a:lnTo>
                    <a:pt x="16944" y="10225"/>
                  </a:lnTo>
                  <a:lnTo>
                    <a:pt x="16960" y="10228"/>
                  </a:lnTo>
                  <a:lnTo>
                    <a:pt x="16973" y="10230"/>
                  </a:lnTo>
                  <a:lnTo>
                    <a:pt x="16970" y="10230"/>
                  </a:lnTo>
                  <a:lnTo>
                    <a:pt x="16985" y="10229"/>
                  </a:lnTo>
                  <a:lnTo>
                    <a:pt x="16979" y="10230"/>
                  </a:lnTo>
                  <a:lnTo>
                    <a:pt x="16995" y="10226"/>
                  </a:lnTo>
                  <a:lnTo>
                    <a:pt x="16990" y="10228"/>
                  </a:lnTo>
                  <a:lnTo>
                    <a:pt x="17005" y="10219"/>
                  </a:lnTo>
                  <a:lnTo>
                    <a:pt x="17002" y="10221"/>
                  </a:lnTo>
                  <a:lnTo>
                    <a:pt x="17018" y="10208"/>
                  </a:lnTo>
                  <a:lnTo>
                    <a:pt x="17032" y="10195"/>
                  </a:lnTo>
                  <a:lnTo>
                    <a:pt x="17048" y="10179"/>
                  </a:lnTo>
                  <a:lnTo>
                    <a:pt x="17064" y="10163"/>
                  </a:lnTo>
                  <a:lnTo>
                    <a:pt x="17080" y="10147"/>
                  </a:lnTo>
                  <a:lnTo>
                    <a:pt x="17098" y="10133"/>
                  </a:lnTo>
                  <a:cubicBezTo>
                    <a:pt x="17099" y="10132"/>
                    <a:pt x="17100" y="10132"/>
                    <a:pt x="17101" y="10131"/>
                  </a:cubicBezTo>
                  <a:lnTo>
                    <a:pt x="17117" y="10122"/>
                  </a:lnTo>
                  <a:cubicBezTo>
                    <a:pt x="17118" y="10122"/>
                    <a:pt x="17119" y="10121"/>
                    <a:pt x="17120" y="10121"/>
                  </a:cubicBezTo>
                  <a:lnTo>
                    <a:pt x="17151" y="10108"/>
                  </a:lnTo>
                  <a:lnTo>
                    <a:pt x="17168" y="10103"/>
                  </a:lnTo>
                  <a:lnTo>
                    <a:pt x="17186" y="10100"/>
                  </a:lnTo>
                  <a:cubicBezTo>
                    <a:pt x="17187" y="10099"/>
                    <a:pt x="17188" y="10099"/>
                    <a:pt x="17190" y="10099"/>
                  </a:cubicBezTo>
                  <a:lnTo>
                    <a:pt x="17205" y="10099"/>
                  </a:lnTo>
                  <a:cubicBezTo>
                    <a:pt x="17206" y="10099"/>
                    <a:pt x="17208" y="10099"/>
                    <a:pt x="17209" y="10099"/>
                  </a:cubicBezTo>
                  <a:lnTo>
                    <a:pt x="17225" y="10102"/>
                  </a:lnTo>
                  <a:cubicBezTo>
                    <a:pt x="17227" y="10102"/>
                    <a:pt x="17228" y="10103"/>
                    <a:pt x="17230" y="10104"/>
                  </a:cubicBezTo>
                  <a:lnTo>
                    <a:pt x="17245" y="10110"/>
                  </a:lnTo>
                  <a:cubicBezTo>
                    <a:pt x="17247" y="10111"/>
                    <a:pt x="17248" y="10112"/>
                    <a:pt x="17250" y="10112"/>
                  </a:cubicBezTo>
                  <a:lnTo>
                    <a:pt x="17265" y="10123"/>
                  </a:lnTo>
                  <a:cubicBezTo>
                    <a:pt x="17266" y="10124"/>
                    <a:pt x="17267" y="10125"/>
                    <a:pt x="17268" y="10126"/>
                  </a:cubicBezTo>
                  <a:lnTo>
                    <a:pt x="17276" y="10134"/>
                  </a:lnTo>
                  <a:lnTo>
                    <a:pt x="17286" y="10146"/>
                  </a:lnTo>
                  <a:lnTo>
                    <a:pt x="17295" y="10159"/>
                  </a:lnTo>
                  <a:lnTo>
                    <a:pt x="17304" y="10174"/>
                  </a:lnTo>
                  <a:lnTo>
                    <a:pt x="17320" y="10205"/>
                  </a:lnTo>
                  <a:lnTo>
                    <a:pt x="17336" y="10238"/>
                  </a:lnTo>
                  <a:lnTo>
                    <a:pt x="17352" y="10271"/>
                  </a:lnTo>
                  <a:lnTo>
                    <a:pt x="17368" y="10300"/>
                  </a:lnTo>
                  <a:lnTo>
                    <a:pt x="17375" y="10313"/>
                  </a:lnTo>
                  <a:lnTo>
                    <a:pt x="17383" y="10323"/>
                  </a:lnTo>
                  <a:lnTo>
                    <a:pt x="17389" y="10332"/>
                  </a:lnTo>
                  <a:lnTo>
                    <a:pt x="17395" y="10337"/>
                  </a:lnTo>
                  <a:lnTo>
                    <a:pt x="17392" y="10335"/>
                  </a:lnTo>
                  <a:lnTo>
                    <a:pt x="17408" y="10345"/>
                  </a:lnTo>
                  <a:lnTo>
                    <a:pt x="17404" y="10343"/>
                  </a:lnTo>
                  <a:lnTo>
                    <a:pt x="17420" y="10349"/>
                  </a:lnTo>
                  <a:lnTo>
                    <a:pt x="17415" y="10348"/>
                  </a:lnTo>
                  <a:lnTo>
                    <a:pt x="17431" y="10351"/>
                  </a:lnTo>
                  <a:lnTo>
                    <a:pt x="17426" y="10351"/>
                  </a:lnTo>
                  <a:lnTo>
                    <a:pt x="17442" y="10350"/>
                  </a:lnTo>
                  <a:lnTo>
                    <a:pt x="17438" y="10351"/>
                  </a:lnTo>
                  <a:lnTo>
                    <a:pt x="17454" y="10348"/>
                  </a:lnTo>
                  <a:lnTo>
                    <a:pt x="17468" y="10344"/>
                  </a:lnTo>
                  <a:lnTo>
                    <a:pt x="17497" y="10332"/>
                  </a:lnTo>
                  <a:lnTo>
                    <a:pt x="17510" y="10325"/>
                  </a:lnTo>
                  <a:lnTo>
                    <a:pt x="17506" y="10327"/>
                  </a:lnTo>
                  <a:lnTo>
                    <a:pt x="17521" y="10315"/>
                  </a:lnTo>
                  <a:lnTo>
                    <a:pt x="17536" y="10301"/>
                  </a:lnTo>
                  <a:lnTo>
                    <a:pt x="17550" y="10285"/>
                  </a:lnTo>
                  <a:lnTo>
                    <a:pt x="17565" y="10269"/>
                  </a:lnTo>
                  <a:lnTo>
                    <a:pt x="17581" y="10253"/>
                  </a:lnTo>
                  <a:lnTo>
                    <a:pt x="17598" y="10239"/>
                  </a:lnTo>
                  <a:cubicBezTo>
                    <a:pt x="17599" y="10238"/>
                    <a:pt x="17600" y="10238"/>
                    <a:pt x="17601" y="10237"/>
                  </a:cubicBezTo>
                  <a:lnTo>
                    <a:pt x="17617" y="10228"/>
                  </a:lnTo>
                  <a:cubicBezTo>
                    <a:pt x="17618" y="10227"/>
                    <a:pt x="17620" y="10226"/>
                    <a:pt x="17622" y="10226"/>
                  </a:cubicBezTo>
                  <a:lnTo>
                    <a:pt x="17637" y="10221"/>
                  </a:lnTo>
                  <a:cubicBezTo>
                    <a:pt x="17639" y="10220"/>
                    <a:pt x="17640" y="10220"/>
                    <a:pt x="17641" y="10220"/>
                  </a:cubicBezTo>
                  <a:lnTo>
                    <a:pt x="17657" y="10218"/>
                  </a:lnTo>
                  <a:lnTo>
                    <a:pt x="17676" y="10217"/>
                  </a:lnTo>
                  <a:lnTo>
                    <a:pt x="17695" y="10218"/>
                  </a:lnTo>
                  <a:lnTo>
                    <a:pt x="17728" y="10222"/>
                  </a:lnTo>
                  <a:lnTo>
                    <a:pt x="17743" y="10224"/>
                  </a:lnTo>
                  <a:lnTo>
                    <a:pt x="17757" y="10225"/>
                  </a:lnTo>
                  <a:lnTo>
                    <a:pt x="17818" y="10225"/>
                  </a:lnTo>
                  <a:lnTo>
                    <a:pt x="17879" y="10225"/>
                  </a:lnTo>
                  <a:lnTo>
                    <a:pt x="17894" y="10224"/>
                  </a:lnTo>
                  <a:lnTo>
                    <a:pt x="17908" y="10222"/>
                  </a:lnTo>
                  <a:lnTo>
                    <a:pt x="17939" y="10218"/>
                  </a:lnTo>
                  <a:lnTo>
                    <a:pt x="17957" y="10217"/>
                  </a:lnTo>
                  <a:lnTo>
                    <a:pt x="17975" y="10217"/>
                  </a:lnTo>
                  <a:lnTo>
                    <a:pt x="17994" y="10220"/>
                  </a:lnTo>
                  <a:cubicBezTo>
                    <a:pt x="17995" y="10220"/>
                    <a:pt x="17997" y="10220"/>
                    <a:pt x="17998" y="10221"/>
                  </a:cubicBezTo>
                  <a:lnTo>
                    <a:pt x="18013" y="10226"/>
                  </a:lnTo>
                  <a:cubicBezTo>
                    <a:pt x="18015" y="10226"/>
                    <a:pt x="18017" y="10227"/>
                    <a:pt x="18018" y="10228"/>
                  </a:cubicBezTo>
                  <a:lnTo>
                    <a:pt x="18034" y="10237"/>
                  </a:lnTo>
                  <a:cubicBezTo>
                    <a:pt x="18035" y="10237"/>
                    <a:pt x="18036" y="10238"/>
                    <a:pt x="18037" y="10239"/>
                  </a:cubicBezTo>
                  <a:lnTo>
                    <a:pt x="18053" y="10251"/>
                  </a:lnTo>
                  <a:lnTo>
                    <a:pt x="18071" y="10268"/>
                  </a:lnTo>
                  <a:lnTo>
                    <a:pt x="18088" y="10285"/>
                  </a:lnTo>
                  <a:lnTo>
                    <a:pt x="18104" y="10301"/>
                  </a:lnTo>
                  <a:lnTo>
                    <a:pt x="18119" y="10316"/>
                  </a:lnTo>
                  <a:lnTo>
                    <a:pt x="18133" y="10327"/>
                  </a:lnTo>
                  <a:lnTo>
                    <a:pt x="18130" y="10325"/>
                  </a:lnTo>
                  <a:lnTo>
                    <a:pt x="18145" y="10334"/>
                  </a:lnTo>
                  <a:lnTo>
                    <a:pt x="18141" y="10332"/>
                  </a:lnTo>
                  <a:lnTo>
                    <a:pt x="18156" y="10337"/>
                  </a:lnTo>
                  <a:lnTo>
                    <a:pt x="18153" y="10336"/>
                  </a:lnTo>
                  <a:lnTo>
                    <a:pt x="18168" y="10338"/>
                  </a:lnTo>
                  <a:lnTo>
                    <a:pt x="18164" y="10338"/>
                  </a:lnTo>
                  <a:lnTo>
                    <a:pt x="18179" y="10338"/>
                  </a:lnTo>
                  <a:lnTo>
                    <a:pt x="18191" y="10337"/>
                  </a:lnTo>
                  <a:lnTo>
                    <a:pt x="18219" y="10333"/>
                  </a:lnTo>
                  <a:lnTo>
                    <a:pt x="18234" y="10331"/>
                  </a:lnTo>
                  <a:lnTo>
                    <a:pt x="18251" y="10330"/>
                  </a:lnTo>
                  <a:lnTo>
                    <a:pt x="18316" y="10330"/>
                  </a:lnTo>
                  <a:lnTo>
                    <a:pt x="18380" y="10330"/>
                  </a:lnTo>
                  <a:lnTo>
                    <a:pt x="18441" y="10330"/>
                  </a:lnTo>
                  <a:lnTo>
                    <a:pt x="18503" y="10330"/>
                  </a:lnTo>
                  <a:lnTo>
                    <a:pt x="18520" y="10331"/>
                  </a:lnTo>
                  <a:lnTo>
                    <a:pt x="18537" y="10333"/>
                  </a:lnTo>
                  <a:lnTo>
                    <a:pt x="18569" y="10337"/>
                  </a:lnTo>
                  <a:lnTo>
                    <a:pt x="18584" y="10338"/>
                  </a:lnTo>
                  <a:lnTo>
                    <a:pt x="18598" y="10338"/>
                  </a:lnTo>
                  <a:lnTo>
                    <a:pt x="18594" y="10338"/>
                  </a:lnTo>
                  <a:lnTo>
                    <a:pt x="18610" y="10336"/>
                  </a:lnTo>
                  <a:lnTo>
                    <a:pt x="18607" y="10337"/>
                  </a:lnTo>
                  <a:lnTo>
                    <a:pt x="18622" y="10332"/>
                  </a:lnTo>
                  <a:lnTo>
                    <a:pt x="18619" y="10333"/>
                  </a:lnTo>
                  <a:lnTo>
                    <a:pt x="18626" y="10329"/>
                  </a:lnTo>
                  <a:lnTo>
                    <a:pt x="18631" y="10325"/>
                  </a:lnTo>
                  <a:lnTo>
                    <a:pt x="18644" y="10313"/>
                  </a:lnTo>
                  <a:lnTo>
                    <a:pt x="18658" y="10297"/>
                  </a:lnTo>
                  <a:lnTo>
                    <a:pt x="18673" y="10279"/>
                  </a:lnTo>
                  <a:lnTo>
                    <a:pt x="18689" y="10262"/>
                  </a:lnTo>
                  <a:lnTo>
                    <a:pt x="18705" y="10245"/>
                  </a:lnTo>
                  <a:lnTo>
                    <a:pt x="18715" y="10238"/>
                  </a:lnTo>
                  <a:lnTo>
                    <a:pt x="18725" y="10232"/>
                  </a:lnTo>
                  <a:cubicBezTo>
                    <a:pt x="18727" y="10231"/>
                    <a:pt x="18728" y="10230"/>
                    <a:pt x="18729" y="10230"/>
                  </a:cubicBezTo>
                  <a:lnTo>
                    <a:pt x="18737" y="10227"/>
                  </a:lnTo>
                  <a:cubicBezTo>
                    <a:pt x="18739" y="10227"/>
                    <a:pt x="18740" y="10226"/>
                    <a:pt x="18742" y="10226"/>
                  </a:cubicBezTo>
                  <a:lnTo>
                    <a:pt x="18750" y="10225"/>
                  </a:lnTo>
                  <a:cubicBezTo>
                    <a:pt x="18752" y="10225"/>
                    <a:pt x="18753" y="10225"/>
                    <a:pt x="18755" y="10225"/>
                  </a:cubicBezTo>
                  <a:lnTo>
                    <a:pt x="18763" y="10226"/>
                  </a:lnTo>
                  <a:cubicBezTo>
                    <a:pt x="18764" y="10226"/>
                    <a:pt x="18766" y="10226"/>
                    <a:pt x="18767" y="10226"/>
                  </a:cubicBezTo>
                  <a:lnTo>
                    <a:pt x="18775" y="10229"/>
                  </a:lnTo>
                  <a:cubicBezTo>
                    <a:pt x="18777" y="10229"/>
                    <a:pt x="18779" y="10230"/>
                    <a:pt x="18780" y="10231"/>
                  </a:cubicBezTo>
                  <a:lnTo>
                    <a:pt x="18796" y="10239"/>
                  </a:lnTo>
                  <a:cubicBezTo>
                    <a:pt x="18797" y="10240"/>
                    <a:pt x="18798" y="10241"/>
                    <a:pt x="18800" y="10242"/>
                  </a:cubicBezTo>
                  <a:lnTo>
                    <a:pt x="18815" y="10254"/>
                  </a:lnTo>
                  <a:lnTo>
                    <a:pt x="18833" y="10271"/>
                  </a:lnTo>
                  <a:lnTo>
                    <a:pt x="18850" y="10289"/>
                  </a:lnTo>
                  <a:lnTo>
                    <a:pt x="18866" y="10307"/>
                  </a:lnTo>
                  <a:lnTo>
                    <a:pt x="18881" y="10323"/>
                  </a:lnTo>
                  <a:lnTo>
                    <a:pt x="18896" y="10337"/>
                  </a:lnTo>
                  <a:cubicBezTo>
                    <a:pt x="18906" y="10346"/>
                    <a:pt x="18907" y="10361"/>
                    <a:pt x="18898" y="10371"/>
                  </a:cubicBezTo>
                  <a:cubicBezTo>
                    <a:pt x="18889" y="10380"/>
                    <a:pt x="18873" y="10381"/>
                    <a:pt x="18864" y="10372"/>
                  </a:cubicBezTo>
                  <a:lnTo>
                    <a:pt x="18846" y="10356"/>
                  </a:lnTo>
                  <a:lnTo>
                    <a:pt x="18831" y="10339"/>
                  </a:lnTo>
                  <a:lnTo>
                    <a:pt x="18815" y="10322"/>
                  </a:lnTo>
                  <a:lnTo>
                    <a:pt x="18800" y="10306"/>
                  </a:lnTo>
                  <a:lnTo>
                    <a:pt x="18785" y="10292"/>
                  </a:lnTo>
                  <a:lnTo>
                    <a:pt x="18769" y="10279"/>
                  </a:lnTo>
                  <a:lnTo>
                    <a:pt x="18773" y="10281"/>
                  </a:lnTo>
                  <a:lnTo>
                    <a:pt x="18757" y="10273"/>
                  </a:lnTo>
                  <a:lnTo>
                    <a:pt x="18762" y="10275"/>
                  </a:lnTo>
                  <a:lnTo>
                    <a:pt x="18754" y="10273"/>
                  </a:lnTo>
                  <a:lnTo>
                    <a:pt x="18758" y="10273"/>
                  </a:lnTo>
                  <a:lnTo>
                    <a:pt x="18751" y="10273"/>
                  </a:lnTo>
                  <a:lnTo>
                    <a:pt x="18756" y="10273"/>
                  </a:lnTo>
                  <a:lnTo>
                    <a:pt x="18748" y="10274"/>
                  </a:lnTo>
                  <a:lnTo>
                    <a:pt x="18753" y="10272"/>
                  </a:lnTo>
                  <a:lnTo>
                    <a:pt x="18745" y="10275"/>
                  </a:lnTo>
                  <a:lnTo>
                    <a:pt x="18750" y="10273"/>
                  </a:lnTo>
                  <a:lnTo>
                    <a:pt x="18744" y="10276"/>
                  </a:lnTo>
                  <a:lnTo>
                    <a:pt x="18739" y="10280"/>
                  </a:lnTo>
                  <a:lnTo>
                    <a:pt x="18725" y="10293"/>
                  </a:lnTo>
                  <a:lnTo>
                    <a:pt x="18710" y="10311"/>
                  </a:lnTo>
                  <a:lnTo>
                    <a:pt x="18694" y="10329"/>
                  </a:lnTo>
                  <a:lnTo>
                    <a:pt x="18677" y="10348"/>
                  </a:lnTo>
                  <a:lnTo>
                    <a:pt x="18659" y="10365"/>
                  </a:lnTo>
                  <a:lnTo>
                    <a:pt x="18648" y="10372"/>
                  </a:lnTo>
                  <a:lnTo>
                    <a:pt x="18641" y="10376"/>
                  </a:lnTo>
                  <a:cubicBezTo>
                    <a:pt x="18640" y="10376"/>
                    <a:pt x="18638" y="10377"/>
                    <a:pt x="18637" y="10377"/>
                  </a:cubicBezTo>
                  <a:lnTo>
                    <a:pt x="18621" y="10382"/>
                  </a:lnTo>
                  <a:cubicBezTo>
                    <a:pt x="18620" y="10383"/>
                    <a:pt x="18619" y="10383"/>
                    <a:pt x="18618" y="10383"/>
                  </a:cubicBezTo>
                  <a:lnTo>
                    <a:pt x="18602" y="10386"/>
                  </a:lnTo>
                  <a:cubicBezTo>
                    <a:pt x="18601" y="10386"/>
                    <a:pt x="18600" y="10386"/>
                    <a:pt x="18599" y="10386"/>
                  </a:cubicBezTo>
                  <a:lnTo>
                    <a:pt x="18581" y="10386"/>
                  </a:lnTo>
                  <a:lnTo>
                    <a:pt x="18563" y="10385"/>
                  </a:lnTo>
                  <a:lnTo>
                    <a:pt x="18532" y="10381"/>
                  </a:lnTo>
                  <a:lnTo>
                    <a:pt x="18517" y="10379"/>
                  </a:lnTo>
                  <a:lnTo>
                    <a:pt x="18503" y="10378"/>
                  </a:lnTo>
                  <a:lnTo>
                    <a:pt x="18441" y="10378"/>
                  </a:lnTo>
                  <a:lnTo>
                    <a:pt x="18380" y="10378"/>
                  </a:lnTo>
                  <a:lnTo>
                    <a:pt x="18316" y="10378"/>
                  </a:lnTo>
                  <a:lnTo>
                    <a:pt x="18254" y="10378"/>
                  </a:lnTo>
                  <a:lnTo>
                    <a:pt x="18240" y="10379"/>
                  </a:lnTo>
                  <a:lnTo>
                    <a:pt x="18226" y="10381"/>
                  </a:lnTo>
                  <a:lnTo>
                    <a:pt x="18195" y="10385"/>
                  </a:lnTo>
                  <a:lnTo>
                    <a:pt x="18178" y="10386"/>
                  </a:lnTo>
                  <a:lnTo>
                    <a:pt x="18163" y="10386"/>
                  </a:lnTo>
                  <a:cubicBezTo>
                    <a:pt x="18162" y="10386"/>
                    <a:pt x="18161" y="10386"/>
                    <a:pt x="18160" y="10386"/>
                  </a:cubicBezTo>
                  <a:lnTo>
                    <a:pt x="18145" y="10383"/>
                  </a:lnTo>
                  <a:cubicBezTo>
                    <a:pt x="18144" y="10383"/>
                    <a:pt x="18142" y="10383"/>
                    <a:pt x="18141" y="10382"/>
                  </a:cubicBezTo>
                  <a:lnTo>
                    <a:pt x="18126" y="10377"/>
                  </a:lnTo>
                  <a:cubicBezTo>
                    <a:pt x="18124" y="10377"/>
                    <a:pt x="18123" y="10376"/>
                    <a:pt x="18122" y="10375"/>
                  </a:cubicBezTo>
                  <a:lnTo>
                    <a:pt x="18106" y="10367"/>
                  </a:lnTo>
                  <a:cubicBezTo>
                    <a:pt x="18105" y="10366"/>
                    <a:pt x="18104" y="10365"/>
                    <a:pt x="18103" y="10364"/>
                  </a:cubicBezTo>
                  <a:lnTo>
                    <a:pt x="18086" y="10350"/>
                  </a:lnTo>
                  <a:lnTo>
                    <a:pt x="18069" y="10335"/>
                  </a:lnTo>
                  <a:lnTo>
                    <a:pt x="18053" y="10319"/>
                  </a:lnTo>
                  <a:lnTo>
                    <a:pt x="18038" y="10303"/>
                  </a:lnTo>
                  <a:lnTo>
                    <a:pt x="18023" y="10289"/>
                  </a:lnTo>
                  <a:lnTo>
                    <a:pt x="18007" y="10277"/>
                  </a:lnTo>
                  <a:lnTo>
                    <a:pt x="18010" y="10279"/>
                  </a:lnTo>
                  <a:lnTo>
                    <a:pt x="17994" y="10270"/>
                  </a:lnTo>
                  <a:lnTo>
                    <a:pt x="17999" y="10272"/>
                  </a:lnTo>
                  <a:lnTo>
                    <a:pt x="17983" y="10267"/>
                  </a:lnTo>
                  <a:lnTo>
                    <a:pt x="17987" y="10267"/>
                  </a:lnTo>
                  <a:lnTo>
                    <a:pt x="17974" y="10265"/>
                  </a:lnTo>
                  <a:lnTo>
                    <a:pt x="17960" y="10265"/>
                  </a:lnTo>
                  <a:lnTo>
                    <a:pt x="17945" y="10266"/>
                  </a:lnTo>
                  <a:lnTo>
                    <a:pt x="17913" y="10270"/>
                  </a:lnTo>
                  <a:lnTo>
                    <a:pt x="17896" y="10272"/>
                  </a:lnTo>
                  <a:lnTo>
                    <a:pt x="17879" y="10273"/>
                  </a:lnTo>
                  <a:lnTo>
                    <a:pt x="17818" y="10273"/>
                  </a:lnTo>
                  <a:lnTo>
                    <a:pt x="17755" y="10273"/>
                  </a:lnTo>
                  <a:lnTo>
                    <a:pt x="17738" y="10272"/>
                  </a:lnTo>
                  <a:lnTo>
                    <a:pt x="17722" y="10270"/>
                  </a:lnTo>
                  <a:lnTo>
                    <a:pt x="17691" y="10266"/>
                  </a:lnTo>
                  <a:lnTo>
                    <a:pt x="17677" y="10265"/>
                  </a:lnTo>
                  <a:lnTo>
                    <a:pt x="17664" y="10265"/>
                  </a:lnTo>
                  <a:lnTo>
                    <a:pt x="17648" y="10267"/>
                  </a:lnTo>
                  <a:lnTo>
                    <a:pt x="17652" y="10267"/>
                  </a:lnTo>
                  <a:lnTo>
                    <a:pt x="17636" y="10272"/>
                  </a:lnTo>
                  <a:lnTo>
                    <a:pt x="17641" y="10269"/>
                  </a:lnTo>
                  <a:lnTo>
                    <a:pt x="17626" y="10278"/>
                  </a:lnTo>
                  <a:lnTo>
                    <a:pt x="17629" y="10276"/>
                  </a:lnTo>
                  <a:lnTo>
                    <a:pt x="17615" y="10287"/>
                  </a:lnTo>
                  <a:lnTo>
                    <a:pt x="17600" y="10302"/>
                  </a:lnTo>
                  <a:lnTo>
                    <a:pt x="17585" y="10318"/>
                  </a:lnTo>
                  <a:lnTo>
                    <a:pt x="17569" y="10335"/>
                  </a:lnTo>
                  <a:lnTo>
                    <a:pt x="17552" y="10351"/>
                  </a:lnTo>
                  <a:lnTo>
                    <a:pt x="17537" y="10364"/>
                  </a:lnTo>
                  <a:cubicBezTo>
                    <a:pt x="17536" y="10365"/>
                    <a:pt x="17535" y="10366"/>
                    <a:pt x="17533" y="10367"/>
                  </a:cubicBezTo>
                  <a:lnTo>
                    <a:pt x="17515" y="10377"/>
                  </a:lnTo>
                  <a:lnTo>
                    <a:pt x="17481" y="10390"/>
                  </a:lnTo>
                  <a:lnTo>
                    <a:pt x="17463" y="10395"/>
                  </a:lnTo>
                  <a:lnTo>
                    <a:pt x="17447" y="10398"/>
                  </a:lnTo>
                  <a:cubicBezTo>
                    <a:pt x="17446" y="10398"/>
                    <a:pt x="17444" y="10398"/>
                    <a:pt x="17443" y="10398"/>
                  </a:cubicBezTo>
                  <a:lnTo>
                    <a:pt x="17427" y="10399"/>
                  </a:lnTo>
                  <a:cubicBezTo>
                    <a:pt x="17425" y="10399"/>
                    <a:pt x="17424" y="10399"/>
                    <a:pt x="17422" y="10398"/>
                  </a:cubicBezTo>
                  <a:lnTo>
                    <a:pt x="17406" y="10395"/>
                  </a:lnTo>
                  <a:cubicBezTo>
                    <a:pt x="17405" y="10395"/>
                    <a:pt x="17403" y="10395"/>
                    <a:pt x="17402" y="10394"/>
                  </a:cubicBezTo>
                  <a:lnTo>
                    <a:pt x="17386" y="10387"/>
                  </a:lnTo>
                  <a:cubicBezTo>
                    <a:pt x="17384" y="10387"/>
                    <a:pt x="17383" y="10386"/>
                    <a:pt x="17381" y="10385"/>
                  </a:cubicBezTo>
                  <a:lnTo>
                    <a:pt x="17365" y="10374"/>
                  </a:lnTo>
                  <a:cubicBezTo>
                    <a:pt x="17364" y="10374"/>
                    <a:pt x="17363" y="10373"/>
                    <a:pt x="17362" y="10372"/>
                  </a:cubicBezTo>
                  <a:lnTo>
                    <a:pt x="17352" y="10362"/>
                  </a:lnTo>
                  <a:lnTo>
                    <a:pt x="17343" y="10350"/>
                  </a:lnTo>
                  <a:lnTo>
                    <a:pt x="17334" y="10337"/>
                  </a:lnTo>
                  <a:lnTo>
                    <a:pt x="17326" y="10323"/>
                  </a:lnTo>
                  <a:lnTo>
                    <a:pt x="17309" y="10292"/>
                  </a:lnTo>
                  <a:lnTo>
                    <a:pt x="17293" y="10259"/>
                  </a:lnTo>
                  <a:lnTo>
                    <a:pt x="17278" y="10227"/>
                  </a:lnTo>
                  <a:lnTo>
                    <a:pt x="17262" y="10198"/>
                  </a:lnTo>
                  <a:lnTo>
                    <a:pt x="17255" y="10186"/>
                  </a:lnTo>
                  <a:lnTo>
                    <a:pt x="17248" y="10176"/>
                  </a:lnTo>
                  <a:lnTo>
                    <a:pt x="17242" y="10168"/>
                  </a:lnTo>
                  <a:lnTo>
                    <a:pt x="17234" y="10160"/>
                  </a:lnTo>
                  <a:lnTo>
                    <a:pt x="17238" y="10163"/>
                  </a:lnTo>
                  <a:lnTo>
                    <a:pt x="17222" y="10152"/>
                  </a:lnTo>
                  <a:lnTo>
                    <a:pt x="17227" y="10154"/>
                  </a:lnTo>
                  <a:lnTo>
                    <a:pt x="17211" y="10148"/>
                  </a:lnTo>
                  <a:lnTo>
                    <a:pt x="17217" y="10149"/>
                  </a:lnTo>
                  <a:lnTo>
                    <a:pt x="17201" y="10147"/>
                  </a:lnTo>
                  <a:lnTo>
                    <a:pt x="17206" y="10147"/>
                  </a:lnTo>
                  <a:lnTo>
                    <a:pt x="17190" y="10147"/>
                  </a:lnTo>
                  <a:lnTo>
                    <a:pt x="17194" y="10147"/>
                  </a:lnTo>
                  <a:lnTo>
                    <a:pt x="17182" y="10149"/>
                  </a:lnTo>
                  <a:lnTo>
                    <a:pt x="17168" y="10153"/>
                  </a:lnTo>
                  <a:lnTo>
                    <a:pt x="17137" y="10165"/>
                  </a:lnTo>
                  <a:lnTo>
                    <a:pt x="17140" y="10164"/>
                  </a:lnTo>
                  <a:lnTo>
                    <a:pt x="17125" y="10173"/>
                  </a:lnTo>
                  <a:lnTo>
                    <a:pt x="17128" y="10171"/>
                  </a:lnTo>
                  <a:lnTo>
                    <a:pt x="17114" y="10182"/>
                  </a:lnTo>
                  <a:lnTo>
                    <a:pt x="17098" y="10197"/>
                  </a:lnTo>
                  <a:lnTo>
                    <a:pt x="17082" y="10213"/>
                  </a:lnTo>
                  <a:lnTo>
                    <a:pt x="17065" y="10230"/>
                  </a:lnTo>
                  <a:lnTo>
                    <a:pt x="17048" y="10246"/>
                  </a:lnTo>
                  <a:lnTo>
                    <a:pt x="17032" y="10259"/>
                  </a:lnTo>
                  <a:cubicBezTo>
                    <a:pt x="17031" y="10260"/>
                    <a:pt x="17030" y="10260"/>
                    <a:pt x="17029" y="10261"/>
                  </a:cubicBezTo>
                  <a:lnTo>
                    <a:pt x="17013" y="10270"/>
                  </a:lnTo>
                  <a:cubicBezTo>
                    <a:pt x="17011" y="10271"/>
                    <a:pt x="17010" y="10271"/>
                    <a:pt x="17008" y="10272"/>
                  </a:cubicBezTo>
                  <a:lnTo>
                    <a:pt x="16992" y="10276"/>
                  </a:lnTo>
                  <a:cubicBezTo>
                    <a:pt x="16990" y="10277"/>
                    <a:pt x="16989" y="10277"/>
                    <a:pt x="16987" y="10277"/>
                  </a:cubicBezTo>
                  <a:lnTo>
                    <a:pt x="16971" y="10278"/>
                  </a:lnTo>
                  <a:cubicBezTo>
                    <a:pt x="16970" y="10278"/>
                    <a:pt x="16969" y="10278"/>
                    <a:pt x="16968" y="10278"/>
                  </a:cubicBezTo>
                  <a:lnTo>
                    <a:pt x="16950" y="10275"/>
                  </a:lnTo>
                  <a:lnTo>
                    <a:pt x="16935" y="10272"/>
                  </a:lnTo>
                  <a:lnTo>
                    <a:pt x="16921" y="10270"/>
                  </a:lnTo>
                  <a:lnTo>
                    <a:pt x="16906" y="10268"/>
                  </a:lnTo>
                  <a:lnTo>
                    <a:pt x="16910" y="10268"/>
                  </a:lnTo>
                  <a:lnTo>
                    <a:pt x="16895" y="10268"/>
                  </a:lnTo>
                  <a:lnTo>
                    <a:pt x="16900" y="10268"/>
                  </a:lnTo>
                  <a:lnTo>
                    <a:pt x="16885" y="10272"/>
                  </a:lnTo>
                  <a:lnTo>
                    <a:pt x="16890" y="10270"/>
                  </a:lnTo>
                  <a:lnTo>
                    <a:pt x="16874" y="10279"/>
                  </a:lnTo>
                  <a:lnTo>
                    <a:pt x="16877" y="10277"/>
                  </a:lnTo>
                  <a:lnTo>
                    <a:pt x="16863" y="10288"/>
                  </a:lnTo>
                  <a:lnTo>
                    <a:pt x="16847" y="10302"/>
                  </a:lnTo>
                  <a:lnTo>
                    <a:pt x="16831" y="10319"/>
                  </a:lnTo>
                  <a:lnTo>
                    <a:pt x="16815" y="10335"/>
                  </a:lnTo>
                  <a:lnTo>
                    <a:pt x="16797" y="10352"/>
                  </a:lnTo>
                  <a:lnTo>
                    <a:pt x="16782" y="10364"/>
                  </a:lnTo>
                  <a:cubicBezTo>
                    <a:pt x="16781" y="10365"/>
                    <a:pt x="16780" y="10366"/>
                    <a:pt x="16778" y="10367"/>
                  </a:cubicBezTo>
                  <a:lnTo>
                    <a:pt x="16763" y="10375"/>
                  </a:lnTo>
                  <a:cubicBezTo>
                    <a:pt x="16762" y="10376"/>
                    <a:pt x="16761" y="10376"/>
                    <a:pt x="16760" y="10377"/>
                  </a:cubicBezTo>
                  <a:lnTo>
                    <a:pt x="16743" y="10383"/>
                  </a:lnTo>
                  <a:lnTo>
                    <a:pt x="16726" y="10388"/>
                  </a:lnTo>
                  <a:lnTo>
                    <a:pt x="16709" y="10391"/>
                  </a:lnTo>
                  <a:lnTo>
                    <a:pt x="16692" y="10392"/>
                  </a:lnTo>
                  <a:lnTo>
                    <a:pt x="16676" y="10391"/>
                  </a:lnTo>
                  <a:lnTo>
                    <a:pt x="16659" y="10387"/>
                  </a:lnTo>
                  <a:lnTo>
                    <a:pt x="16642" y="10383"/>
                  </a:lnTo>
                  <a:lnTo>
                    <a:pt x="16625" y="10376"/>
                  </a:lnTo>
                  <a:lnTo>
                    <a:pt x="16615" y="10370"/>
                  </a:lnTo>
                  <a:lnTo>
                    <a:pt x="16605" y="10363"/>
                  </a:lnTo>
                  <a:lnTo>
                    <a:pt x="16587" y="10347"/>
                  </a:lnTo>
                  <a:lnTo>
                    <a:pt x="16571" y="10329"/>
                  </a:lnTo>
                  <a:lnTo>
                    <a:pt x="16556" y="10311"/>
                  </a:lnTo>
                  <a:lnTo>
                    <a:pt x="16541" y="10295"/>
                  </a:lnTo>
                  <a:lnTo>
                    <a:pt x="16527" y="10282"/>
                  </a:lnTo>
                  <a:lnTo>
                    <a:pt x="16521" y="10278"/>
                  </a:lnTo>
                  <a:lnTo>
                    <a:pt x="16513" y="10273"/>
                  </a:lnTo>
                  <a:lnTo>
                    <a:pt x="16517" y="10275"/>
                  </a:lnTo>
                  <a:lnTo>
                    <a:pt x="16509" y="10272"/>
                  </a:lnTo>
                  <a:lnTo>
                    <a:pt x="16514" y="10274"/>
                  </a:lnTo>
                  <a:lnTo>
                    <a:pt x="16506" y="10273"/>
                  </a:lnTo>
                  <a:lnTo>
                    <a:pt x="16513" y="10272"/>
                  </a:lnTo>
                  <a:lnTo>
                    <a:pt x="16505" y="10274"/>
                  </a:lnTo>
                  <a:lnTo>
                    <a:pt x="16510" y="10272"/>
                  </a:lnTo>
                  <a:lnTo>
                    <a:pt x="16503" y="10275"/>
                  </a:lnTo>
                  <a:lnTo>
                    <a:pt x="16506" y="10273"/>
                  </a:lnTo>
                  <a:lnTo>
                    <a:pt x="16501" y="10277"/>
                  </a:lnTo>
                  <a:lnTo>
                    <a:pt x="16495" y="10282"/>
                  </a:lnTo>
                  <a:lnTo>
                    <a:pt x="16480" y="10298"/>
                  </a:lnTo>
                  <a:lnTo>
                    <a:pt x="16464" y="10317"/>
                  </a:lnTo>
                  <a:lnTo>
                    <a:pt x="16447" y="10337"/>
                  </a:lnTo>
                  <a:lnTo>
                    <a:pt x="16429" y="10356"/>
                  </a:lnTo>
                  <a:lnTo>
                    <a:pt x="16419" y="10365"/>
                  </a:lnTo>
                  <a:lnTo>
                    <a:pt x="16411" y="10370"/>
                  </a:lnTo>
                  <a:cubicBezTo>
                    <a:pt x="16410" y="10371"/>
                    <a:pt x="16408" y="10372"/>
                    <a:pt x="16407" y="10372"/>
                  </a:cubicBezTo>
                  <a:lnTo>
                    <a:pt x="16399" y="10375"/>
                  </a:lnTo>
                  <a:cubicBezTo>
                    <a:pt x="16397" y="10376"/>
                    <a:pt x="16395" y="10377"/>
                    <a:pt x="16394" y="10377"/>
                  </a:cubicBezTo>
                  <a:lnTo>
                    <a:pt x="16386" y="10378"/>
                  </a:lnTo>
                  <a:cubicBezTo>
                    <a:pt x="16384" y="10378"/>
                    <a:pt x="16382" y="10379"/>
                    <a:pt x="16380" y="10378"/>
                  </a:cubicBezTo>
                  <a:lnTo>
                    <a:pt x="16372" y="10378"/>
                  </a:lnTo>
                  <a:cubicBezTo>
                    <a:pt x="16370" y="10377"/>
                    <a:pt x="16369" y="10377"/>
                    <a:pt x="16368" y="10377"/>
                  </a:cubicBezTo>
                  <a:lnTo>
                    <a:pt x="16360" y="10375"/>
                  </a:lnTo>
                  <a:cubicBezTo>
                    <a:pt x="16358" y="10374"/>
                    <a:pt x="16356" y="10373"/>
                    <a:pt x="16355" y="10373"/>
                  </a:cubicBezTo>
                  <a:lnTo>
                    <a:pt x="16339" y="10364"/>
                  </a:lnTo>
                  <a:cubicBezTo>
                    <a:pt x="16338" y="10363"/>
                    <a:pt x="16337" y="10362"/>
                    <a:pt x="16336" y="10361"/>
                  </a:cubicBezTo>
                  <a:lnTo>
                    <a:pt x="16319" y="10347"/>
                  </a:lnTo>
                  <a:lnTo>
                    <a:pt x="16303" y="10331"/>
                  </a:lnTo>
                  <a:lnTo>
                    <a:pt x="16287" y="10314"/>
                  </a:lnTo>
                  <a:lnTo>
                    <a:pt x="16272" y="10296"/>
                  </a:lnTo>
                  <a:lnTo>
                    <a:pt x="16258" y="10281"/>
                  </a:lnTo>
                  <a:lnTo>
                    <a:pt x="16243" y="10266"/>
                  </a:lnTo>
                  <a:lnTo>
                    <a:pt x="16226" y="10250"/>
                  </a:lnTo>
                  <a:lnTo>
                    <a:pt x="16210" y="10233"/>
                  </a:lnTo>
                  <a:lnTo>
                    <a:pt x="16194" y="10216"/>
                  </a:lnTo>
                  <a:lnTo>
                    <a:pt x="16179" y="10200"/>
                  </a:lnTo>
                  <a:lnTo>
                    <a:pt x="16164" y="10186"/>
                  </a:lnTo>
                  <a:lnTo>
                    <a:pt x="16148" y="10173"/>
                  </a:lnTo>
                  <a:lnTo>
                    <a:pt x="16152" y="10176"/>
                  </a:lnTo>
                  <a:lnTo>
                    <a:pt x="16136" y="10167"/>
                  </a:lnTo>
                  <a:lnTo>
                    <a:pt x="16141" y="10169"/>
                  </a:lnTo>
                  <a:lnTo>
                    <a:pt x="16133" y="10167"/>
                  </a:lnTo>
                  <a:lnTo>
                    <a:pt x="16137" y="10168"/>
                  </a:lnTo>
                  <a:lnTo>
                    <a:pt x="16129" y="10167"/>
                  </a:lnTo>
                  <a:lnTo>
                    <a:pt x="16136" y="10167"/>
                  </a:lnTo>
                  <a:lnTo>
                    <a:pt x="16128" y="10168"/>
                  </a:lnTo>
                  <a:lnTo>
                    <a:pt x="16133" y="10166"/>
                  </a:lnTo>
                  <a:lnTo>
                    <a:pt x="16126" y="10170"/>
                  </a:lnTo>
                  <a:lnTo>
                    <a:pt x="16130" y="10167"/>
                  </a:lnTo>
                  <a:lnTo>
                    <a:pt x="16124" y="10171"/>
                  </a:lnTo>
                  <a:lnTo>
                    <a:pt x="16119" y="10175"/>
                  </a:lnTo>
                  <a:lnTo>
                    <a:pt x="16104" y="10191"/>
                  </a:lnTo>
                  <a:lnTo>
                    <a:pt x="16089" y="10211"/>
                  </a:lnTo>
                  <a:lnTo>
                    <a:pt x="16073" y="10231"/>
                  </a:lnTo>
                  <a:lnTo>
                    <a:pt x="16055" y="10250"/>
                  </a:lnTo>
                  <a:lnTo>
                    <a:pt x="16045" y="10259"/>
                  </a:lnTo>
                  <a:lnTo>
                    <a:pt x="16038" y="10264"/>
                  </a:lnTo>
                  <a:cubicBezTo>
                    <a:pt x="16036" y="10265"/>
                    <a:pt x="16035" y="10266"/>
                    <a:pt x="16034" y="10266"/>
                  </a:cubicBezTo>
                  <a:lnTo>
                    <a:pt x="16026" y="10270"/>
                  </a:lnTo>
                  <a:cubicBezTo>
                    <a:pt x="16024" y="10270"/>
                    <a:pt x="16022" y="10271"/>
                    <a:pt x="16020" y="10271"/>
                  </a:cubicBezTo>
                  <a:lnTo>
                    <a:pt x="16013" y="10272"/>
                  </a:lnTo>
                  <a:cubicBezTo>
                    <a:pt x="16010" y="10273"/>
                    <a:pt x="16008" y="10273"/>
                    <a:pt x="16006" y="10273"/>
                  </a:cubicBezTo>
                  <a:lnTo>
                    <a:pt x="15998" y="10272"/>
                  </a:lnTo>
                  <a:cubicBezTo>
                    <a:pt x="15996" y="10271"/>
                    <a:pt x="15995" y="10271"/>
                    <a:pt x="15993" y="10270"/>
                  </a:cubicBezTo>
                  <a:lnTo>
                    <a:pt x="15985" y="10268"/>
                  </a:lnTo>
                  <a:cubicBezTo>
                    <a:pt x="15984" y="10267"/>
                    <a:pt x="15982" y="10267"/>
                    <a:pt x="15981" y="10266"/>
                  </a:cubicBezTo>
                  <a:lnTo>
                    <a:pt x="15971" y="10260"/>
                  </a:lnTo>
                  <a:lnTo>
                    <a:pt x="15961" y="10252"/>
                  </a:lnTo>
                  <a:lnTo>
                    <a:pt x="15943" y="10236"/>
                  </a:lnTo>
                  <a:lnTo>
                    <a:pt x="15927" y="10218"/>
                  </a:lnTo>
                  <a:lnTo>
                    <a:pt x="15912" y="10201"/>
                  </a:lnTo>
                  <a:lnTo>
                    <a:pt x="15898" y="10185"/>
                  </a:lnTo>
                  <a:lnTo>
                    <a:pt x="15883" y="10172"/>
                  </a:lnTo>
                  <a:lnTo>
                    <a:pt x="15875" y="10166"/>
                  </a:lnTo>
                  <a:lnTo>
                    <a:pt x="15879" y="10168"/>
                  </a:lnTo>
                  <a:lnTo>
                    <a:pt x="15873" y="10166"/>
                  </a:lnTo>
                  <a:lnTo>
                    <a:pt x="15860" y="10160"/>
                  </a:lnTo>
                  <a:lnTo>
                    <a:pt x="15846" y="10157"/>
                  </a:lnTo>
                  <a:lnTo>
                    <a:pt x="15833" y="10155"/>
                  </a:lnTo>
                  <a:lnTo>
                    <a:pt x="15819" y="10154"/>
                  </a:lnTo>
                  <a:lnTo>
                    <a:pt x="15805" y="10154"/>
                  </a:lnTo>
                  <a:lnTo>
                    <a:pt x="15792" y="10156"/>
                  </a:lnTo>
                  <a:lnTo>
                    <a:pt x="15778" y="10160"/>
                  </a:lnTo>
                  <a:lnTo>
                    <a:pt x="15765" y="10164"/>
                  </a:lnTo>
                  <a:lnTo>
                    <a:pt x="15757" y="10168"/>
                  </a:lnTo>
                  <a:lnTo>
                    <a:pt x="15761" y="10166"/>
                  </a:lnTo>
                  <a:lnTo>
                    <a:pt x="15755" y="10170"/>
                  </a:lnTo>
                  <a:lnTo>
                    <a:pt x="15741" y="10183"/>
                  </a:lnTo>
                  <a:lnTo>
                    <a:pt x="15726" y="10200"/>
                  </a:lnTo>
                  <a:lnTo>
                    <a:pt x="15711" y="10218"/>
                  </a:lnTo>
                  <a:lnTo>
                    <a:pt x="15694" y="10237"/>
                  </a:lnTo>
                  <a:lnTo>
                    <a:pt x="15677" y="10254"/>
                  </a:lnTo>
                  <a:lnTo>
                    <a:pt x="15667" y="10261"/>
                  </a:lnTo>
                  <a:lnTo>
                    <a:pt x="15659" y="10266"/>
                  </a:lnTo>
                  <a:cubicBezTo>
                    <a:pt x="15657" y="10266"/>
                    <a:pt x="15656" y="10267"/>
                    <a:pt x="15655" y="10268"/>
                  </a:cubicBezTo>
                  <a:lnTo>
                    <a:pt x="15647" y="10270"/>
                  </a:lnTo>
                  <a:cubicBezTo>
                    <a:pt x="15645" y="10271"/>
                    <a:pt x="15644" y="10271"/>
                    <a:pt x="15642" y="10272"/>
                  </a:cubicBezTo>
                  <a:lnTo>
                    <a:pt x="15634" y="10273"/>
                  </a:lnTo>
                  <a:cubicBezTo>
                    <a:pt x="15632" y="10273"/>
                    <a:pt x="15630" y="10273"/>
                    <a:pt x="15627" y="10272"/>
                  </a:cubicBezTo>
                  <a:lnTo>
                    <a:pt x="15620" y="10271"/>
                  </a:lnTo>
                  <a:cubicBezTo>
                    <a:pt x="15618" y="10271"/>
                    <a:pt x="15616" y="10270"/>
                    <a:pt x="15614" y="10270"/>
                  </a:cubicBezTo>
                  <a:lnTo>
                    <a:pt x="15606" y="10266"/>
                  </a:lnTo>
                  <a:cubicBezTo>
                    <a:pt x="15605" y="10266"/>
                    <a:pt x="15604" y="10265"/>
                    <a:pt x="15602" y="10264"/>
                  </a:cubicBezTo>
                  <a:lnTo>
                    <a:pt x="15592" y="10257"/>
                  </a:lnTo>
                  <a:lnTo>
                    <a:pt x="15582" y="10249"/>
                  </a:lnTo>
                  <a:lnTo>
                    <a:pt x="15565" y="10230"/>
                  </a:lnTo>
                  <a:lnTo>
                    <a:pt x="15549" y="10211"/>
                  </a:lnTo>
                  <a:lnTo>
                    <a:pt x="15534" y="10193"/>
                  </a:lnTo>
                  <a:lnTo>
                    <a:pt x="15520" y="10178"/>
                  </a:lnTo>
                  <a:lnTo>
                    <a:pt x="15514" y="10173"/>
                  </a:lnTo>
                  <a:lnTo>
                    <a:pt x="15507" y="10167"/>
                  </a:lnTo>
                  <a:lnTo>
                    <a:pt x="15511" y="10170"/>
                  </a:lnTo>
                  <a:lnTo>
                    <a:pt x="15503" y="10166"/>
                  </a:lnTo>
                  <a:lnTo>
                    <a:pt x="15508" y="10168"/>
                  </a:lnTo>
                  <a:lnTo>
                    <a:pt x="15500" y="10167"/>
                  </a:lnTo>
                  <a:lnTo>
                    <a:pt x="15507" y="10167"/>
                  </a:lnTo>
                  <a:lnTo>
                    <a:pt x="15499" y="10168"/>
                  </a:lnTo>
                  <a:lnTo>
                    <a:pt x="15503" y="10167"/>
                  </a:lnTo>
                  <a:lnTo>
                    <a:pt x="15495" y="10169"/>
                  </a:lnTo>
                  <a:lnTo>
                    <a:pt x="15500" y="10167"/>
                  </a:lnTo>
                  <a:lnTo>
                    <a:pt x="15485" y="10176"/>
                  </a:lnTo>
                  <a:lnTo>
                    <a:pt x="15489" y="10173"/>
                  </a:lnTo>
                  <a:lnTo>
                    <a:pt x="15475" y="10184"/>
                  </a:lnTo>
                  <a:lnTo>
                    <a:pt x="15460" y="10199"/>
                  </a:lnTo>
                  <a:lnTo>
                    <a:pt x="15445" y="10215"/>
                  </a:lnTo>
                  <a:lnTo>
                    <a:pt x="15430" y="10234"/>
                  </a:lnTo>
                  <a:lnTo>
                    <a:pt x="15413" y="10251"/>
                  </a:lnTo>
                  <a:lnTo>
                    <a:pt x="15398" y="10266"/>
                  </a:lnTo>
                  <a:lnTo>
                    <a:pt x="15383" y="10280"/>
                  </a:lnTo>
                  <a:lnTo>
                    <a:pt x="15368" y="10298"/>
                  </a:lnTo>
                  <a:lnTo>
                    <a:pt x="15351" y="10318"/>
                  </a:lnTo>
                  <a:lnTo>
                    <a:pt x="15334" y="10338"/>
                  </a:lnTo>
                  <a:lnTo>
                    <a:pt x="15316" y="10356"/>
                  </a:lnTo>
                  <a:lnTo>
                    <a:pt x="15307" y="10365"/>
                  </a:lnTo>
                  <a:lnTo>
                    <a:pt x="15299" y="10370"/>
                  </a:lnTo>
                  <a:cubicBezTo>
                    <a:pt x="15297" y="10371"/>
                    <a:pt x="15296" y="10372"/>
                    <a:pt x="15295" y="10372"/>
                  </a:cubicBezTo>
                  <a:lnTo>
                    <a:pt x="15287" y="10376"/>
                  </a:lnTo>
                  <a:cubicBezTo>
                    <a:pt x="15286" y="10376"/>
                    <a:pt x="15285" y="10377"/>
                    <a:pt x="15284" y="10377"/>
                  </a:cubicBezTo>
                  <a:lnTo>
                    <a:pt x="15276" y="10380"/>
                  </a:lnTo>
                  <a:cubicBezTo>
                    <a:pt x="15274" y="10380"/>
                    <a:pt x="15271" y="10380"/>
                    <a:pt x="15269" y="10380"/>
                  </a:cubicBezTo>
                  <a:lnTo>
                    <a:pt x="15261" y="10380"/>
                  </a:lnTo>
                  <a:cubicBezTo>
                    <a:pt x="15259" y="10380"/>
                    <a:pt x="15257" y="10380"/>
                    <a:pt x="15255" y="10380"/>
                  </a:cubicBezTo>
                  <a:lnTo>
                    <a:pt x="15248" y="10378"/>
                  </a:lnTo>
                  <a:cubicBezTo>
                    <a:pt x="15245" y="10377"/>
                    <a:pt x="15243" y="10376"/>
                    <a:pt x="15241" y="10375"/>
                  </a:cubicBezTo>
                  <a:lnTo>
                    <a:pt x="15234" y="10370"/>
                  </a:lnTo>
                  <a:cubicBezTo>
                    <a:pt x="15232" y="10369"/>
                    <a:pt x="15230" y="10368"/>
                    <a:pt x="15229" y="10366"/>
                  </a:cubicBezTo>
                  <a:lnTo>
                    <a:pt x="15219" y="10356"/>
                  </a:lnTo>
                  <a:lnTo>
                    <a:pt x="15211" y="10343"/>
                  </a:lnTo>
                  <a:lnTo>
                    <a:pt x="15203" y="10330"/>
                  </a:lnTo>
                  <a:lnTo>
                    <a:pt x="15196" y="10315"/>
                  </a:lnTo>
                  <a:lnTo>
                    <a:pt x="15188" y="10298"/>
                  </a:lnTo>
                  <a:lnTo>
                    <a:pt x="15174" y="10264"/>
                  </a:lnTo>
                  <a:lnTo>
                    <a:pt x="15161" y="10230"/>
                  </a:lnTo>
                  <a:lnTo>
                    <a:pt x="15147" y="10199"/>
                  </a:lnTo>
                  <a:lnTo>
                    <a:pt x="15140" y="10186"/>
                  </a:lnTo>
                  <a:lnTo>
                    <a:pt x="15134" y="10175"/>
                  </a:lnTo>
                  <a:lnTo>
                    <a:pt x="15129" y="10167"/>
                  </a:lnTo>
                  <a:lnTo>
                    <a:pt x="15121" y="10159"/>
                  </a:lnTo>
                  <a:lnTo>
                    <a:pt x="15125" y="10163"/>
                  </a:lnTo>
                  <a:lnTo>
                    <a:pt x="15110" y="10152"/>
                  </a:lnTo>
                  <a:lnTo>
                    <a:pt x="15115" y="10154"/>
                  </a:lnTo>
                  <a:lnTo>
                    <a:pt x="15099" y="10148"/>
                  </a:lnTo>
                  <a:lnTo>
                    <a:pt x="15104" y="10149"/>
                  </a:lnTo>
                  <a:lnTo>
                    <a:pt x="15088" y="10147"/>
                  </a:lnTo>
                  <a:lnTo>
                    <a:pt x="15093" y="10147"/>
                  </a:lnTo>
                  <a:lnTo>
                    <a:pt x="15077" y="10147"/>
                  </a:lnTo>
                  <a:lnTo>
                    <a:pt x="15080" y="10147"/>
                  </a:lnTo>
                  <a:lnTo>
                    <a:pt x="15067" y="10149"/>
                  </a:lnTo>
                  <a:lnTo>
                    <a:pt x="15053" y="10153"/>
                  </a:lnTo>
                  <a:lnTo>
                    <a:pt x="15021" y="10165"/>
                  </a:lnTo>
                  <a:lnTo>
                    <a:pt x="15024" y="10164"/>
                  </a:lnTo>
                  <a:lnTo>
                    <a:pt x="15008" y="10173"/>
                  </a:lnTo>
                  <a:lnTo>
                    <a:pt x="15011" y="10171"/>
                  </a:lnTo>
                  <a:lnTo>
                    <a:pt x="14997" y="10182"/>
                  </a:lnTo>
                  <a:lnTo>
                    <a:pt x="14981" y="10197"/>
                  </a:lnTo>
                  <a:lnTo>
                    <a:pt x="14965" y="10213"/>
                  </a:lnTo>
                  <a:lnTo>
                    <a:pt x="14949" y="10230"/>
                  </a:lnTo>
                  <a:lnTo>
                    <a:pt x="14931" y="10246"/>
                  </a:lnTo>
                  <a:lnTo>
                    <a:pt x="14916" y="10259"/>
                  </a:lnTo>
                  <a:cubicBezTo>
                    <a:pt x="14914" y="10259"/>
                    <a:pt x="14913" y="10260"/>
                    <a:pt x="14912" y="10261"/>
                  </a:cubicBezTo>
                  <a:lnTo>
                    <a:pt x="14896" y="10270"/>
                  </a:lnTo>
                  <a:cubicBezTo>
                    <a:pt x="14895" y="10270"/>
                    <a:pt x="14894" y="10271"/>
                    <a:pt x="14892" y="10272"/>
                  </a:cubicBezTo>
                  <a:lnTo>
                    <a:pt x="14877" y="10277"/>
                  </a:lnTo>
                  <a:cubicBezTo>
                    <a:pt x="14875" y="10277"/>
                    <a:pt x="14874" y="10277"/>
                    <a:pt x="14873" y="10277"/>
                  </a:cubicBezTo>
                  <a:lnTo>
                    <a:pt x="14858" y="10280"/>
                  </a:lnTo>
                  <a:cubicBezTo>
                    <a:pt x="14856" y="10280"/>
                    <a:pt x="14855" y="10280"/>
                    <a:pt x="14854" y="10280"/>
                  </a:cubicBezTo>
                  <a:lnTo>
                    <a:pt x="14837" y="10280"/>
                  </a:lnTo>
                  <a:lnTo>
                    <a:pt x="14820" y="10279"/>
                  </a:lnTo>
                  <a:lnTo>
                    <a:pt x="14790" y="10275"/>
                  </a:lnTo>
                  <a:lnTo>
                    <a:pt x="14776" y="10273"/>
                  </a:lnTo>
                  <a:lnTo>
                    <a:pt x="14762" y="10273"/>
                  </a:lnTo>
                  <a:lnTo>
                    <a:pt x="14698" y="10273"/>
                  </a:lnTo>
                  <a:lnTo>
                    <a:pt x="14634" y="10273"/>
                  </a:lnTo>
                  <a:lnTo>
                    <a:pt x="14573" y="10273"/>
                  </a:lnTo>
                  <a:lnTo>
                    <a:pt x="14514" y="10273"/>
                  </a:lnTo>
                  <a:lnTo>
                    <a:pt x="14501" y="10274"/>
                  </a:lnTo>
                  <a:lnTo>
                    <a:pt x="14486" y="10277"/>
                  </a:lnTo>
                  <a:lnTo>
                    <a:pt x="14470" y="10281"/>
                  </a:lnTo>
                  <a:lnTo>
                    <a:pt x="14452" y="10286"/>
                  </a:lnTo>
                  <a:lnTo>
                    <a:pt x="14436" y="10288"/>
                  </a:lnTo>
                  <a:cubicBezTo>
                    <a:pt x="14434" y="10288"/>
                    <a:pt x="14433" y="10288"/>
                    <a:pt x="14431" y="10288"/>
                  </a:cubicBezTo>
                  <a:lnTo>
                    <a:pt x="14415" y="10287"/>
                  </a:lnTo>
                  <a:cubicBezTo>
                    <a:pt x="14413" y="10287"/>
                    <a:pt x="14411" y="10287"/>
                    <a:pt x="14409" y="10286"/>
                  </a:cubicBezTo>
                  <a:lnTo>
                    <a:pt x="14393" y="10282"/>
                  </a:lnTo>
                  <a:cubicBezTo>
                    <a:pt x="14392" y="10281"/>
                    <a:pt x="14390" y="10281"/>
                    <a:pt x="14389" y="10280"/>
                  </a:cubicBezTo>
                  <a:lnTo>
                    <a:pt x="14378" y="10274"/>
                  </a:lnTo>
                  <a:lnTo>
                    <a:pt x="14370" y="10268"/>
                  </a:lnTo>
                  <a:cubicBezTo>
                    <a:pt x="14369" y="10268"/>
                    <a:pt x="14368" y="10267"/>
                    <a:pt x="14368" y="10266"/>
                  </a:cubicBezTo>
                  <a:lnTo>
                    <a:pt x="14357" y="10256"/>
                  </a:lnTo>
                  <a:lnTo>
                    <a:pt x="14348" y="10244"/>
                  </a:lnTo>
                  <a:lnTo>
                    <a:pt x="14340" y="10231"/>
                  </a:lnTo>
                  <a:lnTo>
                    <a:pt x="14331" y="10217"/>
                  </a:lnTo>
                  <a:lnTo>
                    <a:pt x="14315" y="10186"/>
                  </a:lnTo>
                  <a:lnTo>
                    <a:pt x="14299" y="10154"/>
                  </a:lnTo>
                  <a:lnTo>
                    <a:pt x="14283" y="10122"/>
                  </a:lnTo>
                  <a:lnTo>
                    <a:pt x="14268" y="10092"/>
                  </a:lnTo>
                  <a:lnTo>
                    <a:pt x="14261" y="10080"/>
                  </a:lnTo>
                  <a:lnTo>
                    <a:pt x="14254" y="10070"/>
                  </a:lnTo>
                  <a:lnTo>
                    <a:pt x="14248" y="10062"/>
                  </a:lnTo>
                  <a:lnTo>
                    <a:pt x="14240" y="10054"/>
                  </a:lnTo>
                  <a:lnTo>
                    <a:pt x="14243" y="10056"/>
                  </a:lnTo>
                  <a:lnTo>
                    <a:pt x="14238" y="10053"/>
                  </a:lnTo>
                  <a:lnTo>
                    <a:pt x="14230" y="10048"/>
                  </a:lnTo>
                  <a:lnTo>
                    <a:pt x="14234" y="10050"/>
                  </a:lnTo>
                  <a:lnTo>
                    <a:pt x="14219" y="10045"/>
                  </a:lnTo>
                  <a:lnTo>
                    <a:pt x="14225" y="10046"/>
                  </a:lnTo>
                  <a:lnTo>
                    <a:pt x="14210" y="10046"/>
                  </a:lnTo>
                  <a:lnTo>
                    <a:pt x="14214" y="10045"/>
                  </a:lnTo>
                  <a:lnTo>
                    <a:pt x="14202" y="10047"/>
                  </a:lnTo>
                  <a:lnTo>
                    <a:pt x="14187" y="10051"/>
                  </a:lnTo>
                  <a:lnTo>
                    <a:pt x="14170" y="10056"/>
                  </a:lnTo>
                  <a:lnTo>
                    <a:pt x="14152" y="10060"/>
                  </a:lnTo>
                  <a:lnTo>
                    <a:pt x="14134" y="10061"/>
                  </a:lnTo>
                  <a:lnTo>
                    <a:pt x="14070" y="10061"/>
                  </a:lnTo>
                  <a:lnTo>
                    <a:pt x="14006" y="10061"/>
                  </a:lnTo>
                  <a:lnTo>
                    <a:pt x="13989" y="10060"/>
                  </a:lnTo>
                  <a:lnTo>
                    <a:pt x="13973" y="10059"/>
                  </a:lnTo>
                  <a:lnTo>
                    <a:pt x="13944" y="10055"/>
                  </a:lnTo>
                  <a:lnTo>
                    <a:pt x="13930" y="10053"/>
                  </a:lnTo>
                  <a:lnTo>
                    <a:pt x="13915" y="10054"/>
                  </a:lnTo>
                  <a:lnTo>
                    <a:pt x="13919" y="10053"/>
                  </a:lnTo>
                  <a:lnTo>
                    <a:pt x="13903" y="10056"/>
                  </a:lnTo>
                  <a:lnTo>
                    <a:pt x="13907" y="10055"/>
                  </a:lnTo>
                  <a:lnTo>
                    <a:pt x="13891" y="10060"/>
                  </a:lnTo>
                  <a:lnTo>
                    <a:pt x="13896" y="10058"/>
                  </a:lnTo>
                  <a:lnTo>
                    <a:pt x="13880" y="10067"/>
                  </a:lnTo>
                  <a:lnTo>
                    <a:pt x="13883" y="10065"/>
                  </a:lnTo>
                  <a:lnTo>
                    <a:pt x="13869" y="10076"/>
                  </a:lnTo>
                  <a:lnTo>
                    <a:pt x="13853" y="10091"/>
                  </a:lnTo>
                  <a:lnTo>
                    <a:pt x="13837" y="10107"/>
                  </a:lnTo>
                  <a:lnTo>
                    <a:pt x="13820" y="10124"/>
                  </a:lnTo>
                  <a:lnTo>
                    <a:pt x="13803" y="10140"/>
                  </a:lnTo>
                  <a:lnTo>
                    <a:pt x="13787" y="10153"/>
                  </a:lnTo>
                  <a:cubicBezTo>
                    <a:pt x="13786" y="10154"/>
                    <a:pt x="13785" y="10154"/>
                    <a:pt x="13784" y="10155"/>
                  </a:cubicBezTo>
                  <a:lnTo>
                    <a:pt x="13769" y="10164"/>
                  </a:lnTo>
                  <a:cubicBezTo>
                    <a:pt x="13767" y="10165"/>
                    <a:pt x="13766" y="10165"/>
                    <a:pt x="13764" y="10166"/>
                  </a:cubicBezTo>
                  <a:lnTo>
                    <a:pt x="13749" y="10171"/>
                  </a:lnTo>
                  <a:cubicBezTo>
                    <a:pt x="13748" y="10171"/>
                    <a:pt x="13747" y="10171"/>
                    <a:pt x="13746" y="10172"/>
                  </a:cubicBezTo>
                  <a:lnTo>
                    <a:pt x="13732" y="10174"/>
                  </a:lnTo>
                  <a:cubicBezTo>
                    <a:pt x="13730" y="10174"/>
                    <a:pt x="13729" y="10174"/>
                    <a:pt x="13728" y="10174"/>
                  </a:cubicBezTo>
                  <a:lnTo>
                    <a:pt x="13712" y="10175"/>
                  </a:lnTo>
                  <a:lnTo>
                    <a:pt x="13696" y="10173"/>
                  </a:lnTo>
                  <a:lnTo>
                    <a:pt x="13668" y="10169"/>
                  </a:lnTo>
                  <a:lnTo>
                    <a:pt x="13656" y="10168"/>
                  </a:lnTo>
                  <a:lnTo>
                    <a:pt x="13642" y="10167"/>
                  </a:lnTo>
                  <a:lnTo>
                    <a:pt x="13611" y="10167"/>
                  </a:lnTo>
                  <a:lnTo>
                    <a:pt x="13579" y="10167"/>
                  </a:lnTo>
                  <a:lnTo>
                    <a:pt x="13515" y="10167"/>
                  </a:lnTo>
                  <a:lnTo>
                    <a:pt x="13451" y="10167"/>
                  </a:lnTo>
                  <a:lnTo>
                    <a:pt x="13389" y="10167"/>
                  </a:lnTo>
                  <a:lnTo>
                    <a:pt x="13375" y="10168"/>
                  </a:lnTo>
                  <a:lnTo>
                    <a:pt x="13360" y="10169"/>
                  </a:lnTo>
                  <a:lnTo>
                    <a:pt x="13328" y="10174"/>
                  </a:lnTo>
                  <a:lnTo>
                    <a:pt x="13310" y="10175"/>
                  </a:lnTo>
                  <a:lnTo>
                    <a:pt x="13295" y="10174"/>
                  </a:lnTo>
                  <a:cubicBezTo>
                    <a:pt x="13294" y="10174"/>
                    <a:pt x="13293" y="10174"/>
                    <a:pt x="13292" y="10174"/>
                  </a:cubicBezTo>
                  <a:lnTo>
                    <a:pt x="13276" y="10172"/>
                  </a:lnTo>
                  <a:cubicBezTo>
                    <a:pt x="13275" y="10171"/>
                    <a:pt x="13274" y="10171"/>
                    <a:pt x="13273" y="10171"/>
                  </a:cubicBezTo>
                  <a:lnTo>
                    <a:pt x="13257" y="10166"/>
                  </a:lnTo>
                  <a:cubicBezTo>
                    <a:pt x="13256" y="10165"/>
                    <a:pt x="13255" y="10165"/>
                    <a:pt x="13253" y="10164"/>
                  </a:cubicBezTo>
                  <a:lnTo>
                    <a:pt x="13243" y="10159"/>
                  </a:lnTo>
                  <a:lnTo>
                    <a:pt x="13235" y="10153"/>
                  </a:lnTo>
                  <a:cubicBezTo>
                    <a:pt x="13234" y="10153"/>
                    <a:pt x="13233" y="10152"/>
                    <a:pt x="13232" y="10151"/>
                  </a:cubicBezTo>
                  <a:lnTo>
                    <a:pt x="13215" y="10135"/>
                  </a:lnTo>
                  <a:lnTo>
                    <a:pt x="13199" y="10118"/>
                  </a:lnTo>
                  <a:lnTo>
                    <a:pt x="13183" y="10100"/>
                  </a:lnTo>
                  <a:lnTo>
                    <a:pt x="13168" y="10083"/>
                  </a:lnTo>
                  <a:lnTo>
                    <a:pt x="13155" y="10071"/>
                  </a:lnTo>
                  <a:lnTo>
                    <a:pt x="13149" y="10066"/>
                  </a:lnTo>
                  <a:lnTo>
                    <a:pt x="13141" y="10062"/>
                  </a:lnTo>
                  <a:lnTo>
                    <a:pt x="13145" y="10064"/>
                  </a:lnTo>
                  <a:lnTo>
                    <a:pt x="13137" y="10061"/>
                  </a:lnTo>
                  <a:lnTo>
                    <a:pt x="13142" y="10062"/>
                  </a:lnTo>
                  <a:lnTo>
                    <a:pt x="13134" y="10061"/>
                  </a:lnTo>
                  <a:lnTo>
                    <a:pt x="13140" y="10061"/>
                  </a:lnTo>
                  <a:lnTo>
                    <a:pt x="13133" y="10062"/>
                  </a:lnTo>
                  <a:lnTo>
                    <a:pt x="13137" y="10061"/>
                  </a:lnTo>
                  <a:lnTo>
                    <a:pt x="13130" y="10064"/>
                  </a:lnTo>
                  <a:lnTo>
                    <a:pt x="13134" y="10062"/>
                  </a:lnTo>
                  <a:lnTo>
                    <a:pt x="13128" y="10065"/>
                  </a:lnTo>
                  <a:lnTo>
                    <a:pt x="13123" y="10068"/>
                  </a:lnTo>
                  <a:lnTo>
                    <a:pt x="13109" y="10082"/>
                  </a:lnTo>
                  <a:lnTo>
                    <a:pt x="13094" y="10099"/>
                  </a:lnTo>
                  <a:lnTo>
                    <a:pt x="13078" y="10118"/>
                  </a:lnTo>
                  <a:lnTo>
                    <a:pt x="13062" y="10136"/>
                  </a:lnTo>
                  <a:lnTo>
                    <a:pt x="13044" y="10153"/>
                  </a:lnTo>
                  <a:lnTo>
                    <a:pt x="13033" y="10160"/>
                  </a:lnTo>
                  <a:lnTo>
                    <a:pt x="13022" y="10166"/>
                  </a:lnTo>
                  <a:lnTo>
                    <a:pt x="13005" y="10172"/>
                  </a:lnTo>
                  <a:lnTo>
                    <a:pt x="12986" y="10177"/>
                  </a:lnTo>
                  <a:lnTo>
                    <a:pt x="12968" y="10179"/>
                  </a:lnTo>
                  <a:lnTo>
                    <a:pt x="12950" y="10180"/>
                  </a:lnTo>
                  <a:lnTo>
                    <a:pt x="12931" y="10179"/>
                  </a:lnTo>
                  <a:lnTo>
                    <a:pt x="12913" y="10176"/>
                  </a:lnTo>
                  <a:lnTo>
                    <a:pt x="12895" y="10171"/>
                  </a:lnTo>
                  <a:lnTo>
                    <a:pt x="12879" y="10166"/>
                  </a:lnTo>
                  <a:cubicBezTo>
                    <a:pt x="12878" y="10165"/>
                    <a:pt x="12877" y="10165"/>
                    <a:pt x="12875" y="10164"/>
                  </a:cubicBezTo>
                  <a:lnTo>
                    <a:pt x="12859" y="10155"/>
                  </a:lnTo>
                  <a:cubicBezTo>
                    <a:pt x="12858" y="10155"/>
                    <a:pt x="12857" y="10154"/>
                    <a:pt x="12856" y="10153"/>
                  </a:cubicBezTo>
                  <a:lnTo>
                    <a:pt x="12839" y="10139"/>
                  </a:lnTo>
                  <a:lnTo>
                    <a:pt x="12822" y="10123"/>
                  </a:lnTo>
                  <a:lnTo>
                    <a:pt x="12806" y="10107"/>
                  </a:lnTo>
                  <a:lnTo>
                    <a:pt x="12791" y="10091"/>
                  </a:lnTo>
                  <a:lnTo>
                    <a:pt x="12777" y="10078"/>
                  </a:lnTo>
                  <a:lnTo>
                    <a:pt x="12761" y="10065"/>
                  </a:lnTo>
                  <a:lnTo>
                    <a:pt x="12764" y="10067"/>
                  </a:lnTo>
                  <a:lnTo>
                    <a:pt x="12748" y="10058"/>
                  </a:lnTo>
                  <a:lnTo>
                    <a:pt x="12753" y="10060"/>
                  </a:lnTo>
                  <a:lnTo>
                    <a:pt x="12737" y="10055"/>
                  </a:lnTo>
                  <a:lnTo>
                    <a:pt x="12741" y="10056"/>
                  </a:lnTo>
                  <a:lnTo>
                    <a:pt x="12725" y="10053"/>
                  </a:lnTo>
                  <a:lnTo>
                    <a:pt x="12729" y="10054"/>
                  </a:lnTo>
                  <a:lnTo>
                    <a:pt x="12716" y="10053"/>
                  </a:lnTo>
                  <a:lnTo>
                    <a:pt x="12702" y="10055"/>
                  </a:lnTo>
                  <a:lnTo>
                    <a:pt x="12670" y="10059"/>
                  </a:lnTo>
                  <a:lnTo>
                    <a:pt x="12653" y="10060"/>
                  </a:lnTo>
                  <a:lnTo>
                    <a:pt x="12637" y="10061"/>
                  </a:lnTo>
                  <a:lnTo>
                    <a:pt x="12573" y="10061"/>
                  </a:lnTo>
                  <a:lnTo>
                    <a:pt x="12509" y="10061"/>
                  </a:lnTo>
                  <a:lnTo>
                    <a:pt x="12492" y="10060"/>
                  </a:lnTo>
                  <a:lnTo>
                    <a:pt x="12476" y="10059"/>
                  </a:lnTo>
                  <a:lnTo>
                    <a:pt x="12446" y="10055"/>
                  </a:lnTo>
                  <a:lnTo>
                    <a:pt x="12433" y="10053"/>
                  </a:lnTo>
                  <a:lnTo>
                    <a:pt x="12418" y="10054"/>
                  </a:lnTo>
                  <a:lnTo>
                    <a:pt x="12421" y="10053"/>
                  </a:lnTo>
                  <a:lnTo>
                    <a:pt x="12406" y="10056"/>
                  </a:lnTo>
                  <a:lnTo>
                    <a:pt x="12409" y="10055"/>
                  </a:lnTo>
                  <a:lnTo>
                    <a:pt x="12394" y="10060"/>
                  </a:lnTo>
                  <a:lnTo>
                    <a:pt x="12398" y="10058"/>
                  </a:lnTo>
                  <a:lnTo>
                    <a:pt x="12390" y="10063"/>
                  </a:lnTo>
                  <a:lnTo>
                    <a:pt x="12393" y="10061"/>
                  </a:lnTo>
                  <a:lnTo>
                    <a:pt x="12385" y="10067"/>
                  </a:lnTo>
                  <a:lnTo>
                    <a:pt x="12388" y="10064"/>
                  </a:lnTo>
                  <a:lnTo>
                    <a:pt x="12374" y="10079"/>
                  </a:lnTo>
                  <a:lnTo>
                    <a:pt x="12358" y="10098"/>
                  </a:lnTo>
                  <a:lnTo>
                    <a:pt x="12341" y="10119"/>
                  </a:lnTo>
                  <a:lnTo>
                    <a:pt x="12324" y="10139"/>
                  </a:lnTo>
                  <a:lnTo>
                    <a:pt x="12314" y="10149"/>
                  </a:lnTo>
                  <a:lnTo>
                    <a:pt x="12303" y="10157"/>
                  </a:lnTo>
                  <a:lnTo>
                    <a:pt x="12296" y="10162"/>
                  </a:lnTo>
                  <a:cubicBezTo>
                    <a:pt x="12294" y="10162"/>
                    <a:pt x="12293" y="10163"/>
                    <a:pt x="12291" y="10164"/>
                  </a:cubicBezTo>
                  <a:lnTo>
                    <a:pt x="12283" y="10167"/>
                  </a:lnTo>
                  <a:cubicBezTo>
                    <a:pt x="12281" y="10167"/>
                    <a:pt x="12279" y="10168"/>
                    <a:pt x="12277" y="10168"/>
                  </a:cubicBezTo>
                  <a:lnTo>
                    <a:pt x="12270" y="10169"/>
                  </a:lnTo>
                  <a:cubicBezTo>
                    <a:pt x="12267" y="10169"/>
                    <a:pt x="12264" y="10169"/>
                    <a:pt x="12261" y="10168"/>
                  </a:cubicBezTo>
                  <a:lnTo>
                    <a:pt x="12253" y="10166"/>
                  </a:lnTo>
                  <a:cubicBezTo>
                    <a:pt x="12251" y="10166"/>
                    <a:pt x="12249" y="10165"/>
                    <a:pt x="12246" y="10163"/>
                  </a:cubicBezTo>
                  <a:lnTo>
                    <a:pt x="12239" y="10158"/>
                  </a:lnTo>
                  <a:cubicBezTo>
                    <a:pt x="12237" y="10157"/>
                    <a:pt x="12235" y="10155"/>
                    <a:pt x="12234" y="10154"/>
                  </a:cubicBezTo>
                  <a:lnTo>
                    <a:pt x="12224" y="10143"/>
                  </a:lnTo>
                  <a:lnTo>
                    <a:pt x="12216" y="10130"/>
                  </a:lnTo>
                  <a:lnTo>
                    <a:pt x="12208" y="10116"/>
                  </a:lnTo>
                  <a:lnTo>
                    <a:pt x="12200" y="10099"/>
                  </a:lnTo>
                  <a:lnTo>
                    <a:pt x="12193" y="10082"/>
                  </a:lnTo>
                  <a:lnTo>
                    <a:pt x="12178" y="10046"/>
                  </a:lnTo>
                  <a:lnTo>
                    <a:pt x="12163" y="10011"/>
                  </a:lnTo>
                  <a:lnTo>
                    <a:pt x="12156" y="9995"/>
                  </a:lnTo>
                  <a:lnTo>
                    <a:pt x="12150" y="9981"/>
                  </a:lnTo>
                  <a:lnTo>
                    <a:pt x="12143" y="9969"/>
                  </a:lnTo>
                  <a:lnTo>
                    <a:pt x="12138" y="9961"/>
                  </a:lnTo>
                  <a:lnTo>
                    <a:pt x="12130" y="9952"/>
                  </a:lnTo>
                  <a:lnTo>
                    <a:pt x="12135" y="9957"/>
                  </a:lnTo>
                  <a:lnTo>
                    <a:pt x="12127" y="9952"/>
                  </a:lnTo>
                  <a:lnTo>
                    <a:pt x="12135" y="9955"/>
                  </a:lnTo>
                  <a:lnTo>
                    <a:pt x="12127" y="9953"/>
                  </a:lnTo>
                  <a:lnTo>
                    <a:pt x="12137" y="9953"/>
                  </a:lnTo>
                  <a:lnTo>
                    <a:pt x="12129" y="9955"/>
                  </a:lnTo>
                  <a:lnTo>
                    <a:pt x="12135" y="9953"/>
                  </a:lnTo>
                  <a:lnTo>
                    <a:pt x="12128" y="9956"/>
                  </a:lnTo>
                  <a:lnTo>
                    <a:pt x="12132" y="9954"/>
                  </a:lnTo>
                  <a:lnTo>
                    <a:pt x="12126" y="9958"/>
                  </a:lnTo>
                  <a:lnTo>
                    <a:pt x="12119" y="9964"/>
                  </a:lnTo>
                  <a:lnTo>
                    <a:pt x="12112" y="9972"/>
                  </a:lnTo>
                  <a:lnTo>
                    <a:pt x="12097" y="9992"/>
                  </a:lnTo>
                  <a:lnTo>
                    <a:pt x="12080" y="10015"/>
                  </a:lnTo>
                  <a:lnTo>
                    <a:pt x="12062" y="10035"/>
                  </a:lnTo>
                  <a:lnTo>
                    <a:pt x="12052" y="10045"/>
                  </a:lnTo>
                  <a:lnTo>
                    <a:pt x="12044" y="10051"/>
                  </a:lnTo>
                  <a:cubicBezTo>
                    <a:pt x="12042" y="10052"/>
                    <a:pt x="12041" y="10053"/>
                    <a:pt x="12039" y="10054"/>
                  </a:cubicBezTo>
                  <a:lnTo>
                    <a:pt x="12031" y="10057"/>
                  </a:lnTo>
                  <a:cubicBezTo>
                    <a:pt x="12030" y="10058"/>
                    <a:pt x="12028" y="10059"/>
                    <a:pt x="12026" y="10059"/>
                  </a:cubicBezTo>
                  <a:lnTo>
                    <a:pt x="12018" y="10061"/>
                  </a:lnTo>
                  <a:cubicBezTo>
                    <a:pt x="12015" y="10061"/>
                    <a:pt x="12013" y="10061"/>
                    <a:pt x="12010" y="10061"/>
                  </a:cubicBezTo>
                  <a:lnTo>
                    <a:pt x="12002" y="10060"/>
                  </a:lnTo>
                  <a:cubicBezTo>
                    <a:pt x="12001" y="10060"/>
                    <a:pt x="11999" y="10059"/>
                    <a:pt x="11997" y="10059"/>
                  </a:cubicBezTo>
                  <a:lnTo>
                    <a:pt x="11989" y="10056"/>
                  </a:lnTo>
                  <a:cubicBezTo>
                    <a:pt x="11988" y="10056"/>
                    <a:pt x="11987" y="10055"/>
                    <a:pt x="11985" y="10054"/>
                  </a:cubicBezTo>
                  <a:lnTo>
                    <a:pt x="11975" y="10048"/>
                  </a:lnTo>
                  <a:lnTo>
                    <a:pt x="11965" y="10041"/>
                  </a:lnTo>
                  <a:lnTo>
                    <a:pt x="11948" y="10025"/>
                  </a:lnTo>
                  <a:lnTo>
                    <a:pt x="11931" y="10007"/>
                  </a:lnTo>
                  <a:lnTo>
                    <a:pt x="11916" y="9989"/>
                  </a:lnTo>
                  <a:lnTo>
                    <a:pt x="11902" y="9973"/>
                  </a:lnTo>
                  <a:lnTo>
                    <a:pt x="11888" y="9961"/>
                  </a:lnTo>
                  <a:lnTo>
                    <a:pt x="11880" y="9955"/>
                  </a:lnTo>
                  <a:lnTo>
                    <a:pt x="11883" y="9957"/>
                  </a:lnTo>
                  <a:lnTo>
                    <a:pt x="11875" y="9953"/>
                  </a:lnTo>
                  <a:lnTo>
                    <a:pt x="11879" y="9954"/>
                  </a:lnTo>
                  <a:lnTo>
                    <a:pt x="11863" y="9949"/>
                  </a:lnTo>
                  <a:lnTo>
                    <a:pt x="11867" y="9950"/>
                  </a:lnTo>
                  <a:lnTo>
                    <a:pt x="11851" y="9948"/>
                  </a:lnTo>
                  <a:lnTo>
                    <a:pt x="11855" y="9948"/>
                  </a:lnTo>
                  <a:lnTo>
                    <a:pt x="11842" y="9948"/>
                  </a:lnTo>
                  <a:lnTo>
                    <a:pt x="11828" y="9949"/>
                  </a:lnTo>
                  <a:lnTo>
                    <a:pt x="11797" y="9953"/>
                  </a:lnTo>
                  <a:lnTo>
                    <a:pt x="11780" y="9955"/>
                  </a:lnTo>
                  <a:lnTo>
                    <a:pt x="11762" y="9955"/>
                  </a:lnTo>
                  <a:lnTo>
                    <a:pt x="11745" y="9955"/>
                  </a:lnTo>
                  <a:lnTo>
                    <a:pt x="11728" y="9953"/>
                  </a:lnTo>
                  <a:lnTo>
                    <a:pt x="11698" y="9949"/>
                  </a:lnTo>
                  <a:lnTo>
                    <a:pt x="11684" y="9948"/>
                  </a:lnTo>
                  <a:lnTo>
                    <a:pt x="11668" y="9948"/>
                  </a:lnTo>
                  <a:lnTo>
                    <a:pt x="11671" y="9948"/>
                  </a:lnTo>
                  <a:lnTo>
                    <a:pt x="11655" y="9950"/>
                  </a:lnTo>
                  <a:lnTo>
                    <a:pt x="11659" y="9949"/>
                  </a:lnTo>
                  <a:lnTo>
                    <a:pt x="11643" y="9954"/>
                  </a:lnTo>
                  <a:lnTo>
                    <a:pt x="11648" y="9952"/>
                  </a:lnTo>
                  <a:lnTo>
                    <a:pt x="11633" y="9961"/>
                  </a:lnTo>
                  <a:lnTo>
                    <a:pt x="11636" y="9959"/>
                  </a:lnTo>
                  <a:lnTo>
                    <a:pt x="11622" y="9970"/>
                  </a:lnTo>
                  <a:lnTo>
                    <a:pt x="11607" y="9985"/>
                  </a:lnTo>
                  <a:lnTo>
                    <a:pt x="11592" y="10001"/>
                  </a:lnTo>
                  <a:lnTo>
                    <a:pt x="11576" y="10018"/>
                  </a:lnTo>
                  <a:lnTo>
                    <a:pt x="11559" y="10034"/>
                  </a:lnTo>
                  <a:lnTo>
                    <a:pt x="11544" y="10047"/>
                  </a:lnTo>
                  <a:cubicBezTo>
                    <a:pt x="11543" y="10048"/>
                    <a:pt x="11542" y="10049"/>
                    <a:pt x="11540" y="10049"/>
                  </a:cubicBezTo>
                  <a:lnTo>
                    <a:pt x="11522" y="10060"/>
                  </a:lnTo>
                  <a:lnTo>
                    <a:pt x="11488" y="10073"/>
                  </a:lnTo>
                  <a:lnTo>
                    <a:pt x="11470" y="10078"/>
                  </a:lnTo>
                  <a:lnTo>
                    <a:pt x="11454" y="10081"/>
                  </a:lnTo>
                  <a:cubicBezTo>
                    <a:pt x="11453" y="10081"/>
                    <a:pt x="11451" y="10081"/>
                    <a:pt x="11450" y="10081"/>
                  </a:cubicBezTo>
                  <a:lnTo>
                    <a:pt x="11434" y="10081"/>
                  </a:lnTo>
                  <a:cubicBezTo>
                    <a:pt x="11432" y="10081"/>
                    <a:pt x="11431" y="10081"/>
                    <a:pt x="11429" y="10081"/>
                  </a:cubicBezTo>
                  <a:lnTo>
                    <a:pt x="11413" y="10078"/>
                  </a:lnTo>
                  <a:cubicBezTo>
                    <a:pt x="11411" y="10078"/>
                    <a:pt x="11410" y="10077"/>
                    <a:pt x="11408" y="10077"/>
                  </a:cubicBezTo>
                  <a:lnTo>
                    <a:pt x="11393" y="10070"/>
                  </a:lnTo>
                  <a:cubicBezTo>
                    <a:pt x="11391" y="10070"/>
                    <a:pt x="11390" y="10069"/>
                    <a:pt x="11388" y="10068"/>
                  </a:cubicBezTo>
                  <a:lnTo>
                    <a:pt x="11372" y="10057"/>
                  </a:lnTo>
                  <a:cubicBezTo>
                    <a:pt x="11371" y="10056"/>
                    <a:pt x="11370" y="10056"/>
                    <a:pt x="11369" y="10055"/>
                  </a:cubicBezTo>
                  <a:lnTo>
                    <a:pt x="11359" y="10045"/>
                  </a:lnTo>
                  <a:lnTo>
                    <a:pt x="11350" y="10034"/>
                  </a:lnTo>
                  <a:lnTo>
                    <a:pt x="11342" y="10022"/>
                  </a:lnTo>
                  <a:lnTo>
                    <a:pt x="11333" y="10009"/>
                  </a:lnTo>
                  <a:lnTo>
                    <a:pt x="11316" y="9980"/>
                  </a:lnTo>
                  <a:lnTo>
                    <a:pt x="11300" y="9949"/>
                  </a:lnTo>
                  <a:lnTo>
                    <a:pt x="11285" y="9918"/>
                  </a:lnTo>
                  <a:lnTo>
                    <a:pt x="11269" y="9888"/>
                  </a:lnTo>
                  <a:lnTo>
                    <a:pt x="11254" y="9862"/>
                  </a:lnTo>
                  <a:lnTo>
                    <a:pt x="11247" y="9851"/>
                  </a:lnTo>
                  <a:lnTo>
                    <a:pt x="11240" y="9841"/>
                  </a:lnTo>
                  <a:lnTo>
                    <a:pt x="11225" y="9823"/>
                  </a:lnTo>
                  <a:lnTo>
                    <a:pt x="11210" y="9806"/>
                  </a:lnTo>
                  <a:lnTo>
                    <a:pt x="11196" y="9791"/>
                  </a:lnTo>
                  <a:lnTo>
                    <a:pt x="11182" y="9778"/>
                  </a:lnTo>
                  <a:lnTo>
                    <a:pt x="11168" y="9767"/>
                  </a:lnTo>
                  <a:lnTo>
                    <a:pt x="11154" y="9757"/>
                  </a:lnTo>
                  <a:lnTo>
                    <a:pt x="11141" y="9749"/>
                  </a:lnTo>
                  <a:lnTo>
                    <a:pt x="11127" y="9743"/>
                  </a:lnTo>
                  <a:lnTo>
                    <a:pt x="11114" y="9737"/>
                  </a:lnTo>
                  <a:lnTo>
                    <a:pt x="11100" y="9734"/>
                  </a:lnTo>
                  <a:lnTo>
                    <a:pt x="11087" y="9732"/>
                  </a:lnTo>
                  <a:lnTo>
                    <a:pt x="11073" y="9731"/>
                  </a:lnTo>
                  <a:lnTo>
                    <a:pt x="11059" y="9731"/>
                  </a:lnTo>
                  <a:lnTo>
                    <a:pt x="11046" y="9734"/>
                  </a:lnTo>
                  <a:lnTo>
                    <a:pt x="11032" y="9737"/>
                  </a:lnTo>
                  <a:lnTo>
                    <a:pt x="11016" y="9743"/>
                  </a:lnTo>
                  <a:lnTo>
                    <a:pt x="11020" y="9741"/>
                  </a:lnTo>
                  <a:lnTo>
                    <a:pt x="11012" y="9745"/>
                  </a:lnTo>
                  <a:lnTo>
                    <a:pt x="11015" y="9743"/>
                  </a:lnTo>
                  <a:lnTo>
                    <a:pt x="11007" y="9749"/>
                  </a:lnTo>
                  <a:lnTo>
                    <a:pt x="11010" y="9747"/>
                  </a:lnTo>
                  <a:lnTo>
                    <a:pt x="10996" y="9761"/>
                  </a:lnTo>
                  <a:lnTo>
                    <a:pt x="10981" y="9780"/>
                  </a:lnTo>
                  <a:lnTo>
                    <a:pt x="10965" y="9801"/>
                  </a:lnTo>
                  <a:lnTo>
                    <a:pt x="10949" y="9821"/>
                  </a:lnTo>
                  <a:lnTo>
                    <a:pt x="10939" y="9831"/>
                  </a:lnTo>
                  <a:lnTo>
                    <a:pt x="10932" y="9838"/>
                  </a:lnTo>
                  <a:cubicBezTo>
                    <a:pt x="10931" y="9838"/>
                    <a:pt x="10930" y="9839"/>
                    <a:pt x="10929" y="9840"/>
                  </a:cubicBezTo>
                  <a:lnTo>
                    <a:pt x="10921" y="9844"/>
                  </a:lnTo>
                  <a:cubicBezTo>
                    <a:pt x="10920" y="9845"/>
                    <a:pt x="10918" y="9846"/>
                    <a:pt x="10917" y="9846"/>
                  </a:cubicBezTo>
                  <a:lnTo>
                    <a:pt x="10909" y="9849"/>
                  </a:lnTo>
                  <a:cubicBezTo>
                    <a:pt x="10907" y="9850"/>
                    <a:pt x="10905" y="9851"/>
                    <a:pt x="10903" y="9851"/>
                  </a:cubicBezTo>
                  <a:lnTo>
                    <a:pt x="10895" y="9852"/>
                  </a:lnTo>
                  <a:cubicBezTo>
                    <a:pt x="10892" y="9852"/>
                    <a:pt x="10890" y="9852"/>
                    <a:pt x="10887" y="9851"/>
                  </a:cubicBezTo>
                  <a:lnTo>
                    <a:pt x="10879" y="9849"/>
                  </a:lnTo>
                  <a:cubicBezTo>
                    <a:pt x="10877" y="9848"/>
                    <a:pt x="10875" y="9847"/>
                    <a:pt x="10873" y="9846"/>
                  </a:cubicBezTo>
                  <a:lnTo>
                    <a:pt x="10865" y="9841"/>
                  </a:lnTo>
                  <a:cubicBezTo>
                    <a:pt x="10863" y="9840"/>
                    <a:pt x="10862" y="9839"/>
                    <a:pt x="10860" y="9838"/>
                  </a:cubicBezTo>
                  <a:lnTo>
                    <a:pt x="10851" y="9828"/>
                  </a:lnTo>
                  <a:lnTo>
                    <a:pt x="10841" y="9816"/>
                  </a:lnTo>
                  <a:lnTo>
                    <a:pt x="10833" y="9802"/>
                  </a:lnTo>
                  <a:lnTo>
                    <a:pt x="10824" y="9787"/>
                  </a:lnTo>
                  <a:lnTo>
                    <a:pt x="10816" y="9771"/>
                  </a:lnTo>
                  <a:lnTo>
                    <a:pt x="10799" y="9737"/>
                  </a:lnTo>
                  <a:lnTo>
                    <a:pt x="10783" y="9703"/>
                  </a:lnTo>
                  <a:lnTo>
                    <a:pt x="10768" y="9671"/>
                  </a:lnTo>
                  <a:lnTo>
                    <a:pt x="10761" y="9658"/>
                  </a:lnTo>
                  <a:lnTo>
                    <a:pt x="10754" y="9647"/>
                  </a:lnTo>
                  <a:lnTo>
                    <a:pt x="10748" y="9639"/>
                  </a:lnTo>
                  <a:lnTo>
                    <a:pt x="10741" y="9631"/>
                  </a:lnTo>
                  <a:lnTo>
                    <a:pt x="10744" y="9634"/>
                  </a:lnTo>
                  <a:lnTo>
                    <a:pt x="10739" y="9630"/>
                  </a:lnTo>
                  <a:lnTo>
                    <a:pt x="10732" y="9626"/>
                  </a:lnTo>
                  <a:lnTo>
                    <a:pt x="10737" y="9628"/>
                  </a:lnTo>
                  <a:lnTo>
                    <a:pt x="10730" y="9626"/>
                  </a:lnTo>
                  <a:lnTo>
                    <a:pt x="10733" y="9627"/>
                  </a:lnTo>
                  <a:lnTo>
                    <a:pt x="10726" y="9626"/>
                  </a:lnTo>
                  <a:lnTo>
                    <a:pt x="10731" y="9626"/>
                  </a:lnTo>
                  <a:lnTo>
                    <a:pt x="10717" y="9627"/>
                  </a:lnTo>
                  <a:lnTo>
                    <a:pt x="10722" y="9626"/>
                  </a:lnTo>
                  <a:lnTo>
                    <a:pt x="10709" y="9630"/>
                  </a:lnTo>
                  <a:lnTo>
                    <a:pt x="10693" y="9636"/>
                  </a:lnTo>
                  <a:lnTo>
                    <a:pt x="10679" y="9640"/>
                  </a:lnTo>
                  <a:cubicBezTo>
                    <a:pt x="10678" y="9640"/>
                    <a:pt x="10676" y="9641"/>
                    <a:pt x="10675" y="9641"/>
                  </a:cubicBezTo>
                  <a:lnTo>
                    <a:pt x="10660" y="9642"/>
                  </a:lnTo>
                  <a:cubicBezTo>
                    <a:pt x="10658" y="9642"/>
                    <a:pt x="10656" y="9642"/>
                    <a:pt x="10654" y="9642"/>
                  </a:cubicBezTo>
                  <a:lnTo>
                    <a:pt x="10647" y="9640"/>
                  </a:lnTo>
                  <a:cubicBezTo>
                    <a:pt x="10645" y="9640"/>
                    <a:pt x="10644" y="9640"/>
                    <a:pt x="10643" y="9639"/>
                  </a:cubicBezTo>
                  <a:lnTo>
                    <a:pt x="10636" y="9637"/>
                  </a:lnTo>
                  <a:cubicBezTo>
                    <a:pt x="10634" y="9637"/>
                    <a:pt x="10633" y="9636"/>
                    <a:pt x="10632" y="9635"/>
                  </a:cubicBezTo>
                  <a:lnTo>
                    <a:pt x="10622" y="9630"/>
                  </a:lnTo>
                  <a:lnTo>
                    <a:pt x="10612" y="9622"/>
                  </a:lnTo>
                  <a:lnTo>
                    <a:pt x="10594" y="9606"/>
                  </a:lnTo>
                  <a:lnTo>
                    <a:pt x="10578" y="9589"/>
                  </a:lnTo>
                  <a:lnTo>
                    <a:pt x="10563" y="9571"/>
                  </a:lnTo>
                  <a:lnTo>
                    <a:pt x="10548" y="9555"/>
                  </a:lnTo>
                  <a:lnTo>
                    <a:pt x="10534" y="9542"/>
                  </a:lnTo>
                  <a:lnTo>
                    <a:pt x="10528" y="9538"/>
                  </a:lnTo>
                  <a:lnTo>
                    <a:pt x="10520" y="9533"/>
                  </a:lnTo>
                  <a:lnTo>
                    <a:pt x="10524" y="9535"/>
                  </a:lnTo>
                  <a:lnTo>
                    <a:pt x="10516" y="9532"/>
                  </a:lnTo>
                  <a:lnTo>
                    <a:pt x="10521" y="9533"/>
                  </a:lnTo>
                  <a:lnTo>
                    <a:pt x="10513" y="9532"/>
                  </a:lnTo>
                  <a:lnTo>
                    <a:pt x="10520" y="9532"/>
                  </a:lnTo>
                  <a:lnTo>
                    <a:pt x="10512" y="9533"/>
                  </a:lnTo>
                  <a:lnTo>
                    <a:pt x="10517" y="9532"/>
                  </a:lnTo>
                  <a:lnTo>
                    <a:pt x="10510" y="9535"/>
                  </a:lnTo>
                  <a:lnTo>
                    <a:pt x="10513" y="9533"/>
                  </a:lnTo>
                  <a:lnTo>
                    <a:pt x="10508" y="9537"/>
                  </a:lnTo>
                  <a:lnTo>
                    <a:pt x="10502" y="9541"/>
                  </a:lnTo>
                  <a:lnTo>
                    <a:pt x="10487" y="9557"/>
                  </a:lnTo>
                  <a:lnTo>
                    <a:pt x="10471" y="9576"/>
                  </a:lnTo>
                  <a:lnTo>
                    <a:pt x="10454" y="9597"/>
                  </a:lnTo>
                  <a:lnTo>
                    <a:pt x="10436" y="9616"/>
                  </a:lnTo>
                  <a:lnTo>
                    <a:pt x="10426" y="9624"/>
                  </a:lnTo>
                  <a:lnTo>
                    <a:pt x="10418" y="9630"/>
                  </a:lnTo>
                  <a:cubicBezTo>
                    <a:pt x="10417" y="9631"/>
                    <a:pt x="10415" y="9631"/>
                    <a:pt x="10414" y="9632"/>
                  </a:cubicBezTo>
                  <a:lnTo>
                    <a:pt x="10406" y="9635"/>
                  </a:lnTo>
                  <a:cubicBezTo>
                    <a:pt x="10404" y="9636"/>
                    <a:pt x="10402" y="9636"/>
                    <a:pt x="10401" y="9637"/>
                  </a:cubicBezTo>
                  <a:lnTo>
                    <a:pt x="10393" y="9638"/>
                  </a:lnTo>
                  <a:cubicBezTo>
                    <a:pt x="10390" y="9638"/>
                    <a:pt x="10388" y="9638"/>
                    <a:pt x="10385" y="9638"/>
                  </a:cubicBezTo>
                  <a:lnTo>
                    <a:pt x="10377" y="9637"/>
                  </a:lnTo>
                  <a:cubicBezTo>
                    <a:pt x="10376" y="9636"/>
                    <a:pt x="10374" y="9636"/>
                    <a:pt x="10372" y="9635"/>
                  </a:cubicBezTo>
                  <a:lnTo>
                    <a:pt x="10364" y="9632"/>
                  </a:lnTo>
                  <a:cubicBezTo>
                    <a:pt x="10363" y="9631"/>
                    <a:pt x="10361" y="9630"/>
                    <a:pt x="10360" y="9630"/>
                  </a:cubicBezTo>
                  <a:lnTo>
                    <a:pt x="10350" y="9623"/>
                  </a:lnTo>
                  <a:lnTo>
                    <a:pt x="10340" y="9614"/>
                  </a:lnTo>
                  <a:lnTo>
                    <a:pt x="10324" y="9596"/>
                  </a:lnTo>
                  <a:lnTo>
                    <a:pt x="10309" y="9576"/>
                  </a:lnTo>
                  <a:lnTo>
                    <a:pt x="10294" y="9558"/>
                  </a:lnTo>
                  <a:lnTo>
                    <a:pt x="10281" y="9543"/>
                  </a:lnTo>
                  <a:lnTo>
                    <a:pt x="10276" y="9538"/>
                  </a:lnTo>
                  <a:lnTo>
                    <a:pt x="10268" y="9533"/>
                  </a:lnTo>
                  <a:lnTo>
                    <a:pt x="10272" y="9535"/>
                  </a:lnTo>
                  <a:lnTo>
                    <a:pt x="10264" y="9532"/>
                  </a:lnTo>
                  <a:lnTo>
                    <a:pt x="10270" y="9533"/>
                  </a:lnTo>
                  <a:lnTo>
                    <a:pt x="10262" y="9532"/>
                  </a:lnTo>
                  <a:lnTo>
                    <a:pt x="10269" y="9532"/>
                  </a:lnTo>
                  <a:lnTo>
                    <a:pt x="10261" y="9533"/>
                  </a:lnTo>
                  <a:lnTo>
                    <a:pt x="10266" y="9532"/>
                  </a:lnTo>
                  <a:lnTo>
                    <a:pt x="10258" y="9535"/>
                  </a:lnTo>
                  <a:lnTo>
                    <a:pt x="10262" y="9533"/>
                  </a:lnTo>
                  <a:lnTo>
                    <a:pt x="10256" y="9536"/>
                  </a:lnTo>
                  <a:lnTo>
                    <a:pt x="10250" y="9540"/>
                  </a:lnTo>
                  <a:lnTo>
                    <a:pt x="10236" y="9553"/>
                  </a:lnTo>
                  <a:lnTo>
                    <a:pt x="10220" y="9571"/>
                  </a:lnTo>
                  <a:lnTo>
                    <a:pt x="10204" y="9589"/>
                  </a:lnTo>
                  <a:lnTo>
                    <a:pt x="10186" y="9608"/>
                  </a:lnTo>
                  <a:lnTo>
                    <a:pt x="10171" y="9622"/>
                  </a:lnTo>
                  <a:cubicBezTo>
                    <a:pt x="10170" y="9623"/>
                    <a:pt x="10169" y="9624"/>
                    <a:pt x="10168" y="9624"/>
                  </a:cubicBezTo>
                  <a:lnTo>
                    <a:pt x="10157" y="9632"/>
                  </a:lnTo>
                  <a:lnTo>
                    <a:pt x="10150" y="9636"/>
                  </a:lnTo>
                  <a:cubicBezTo>
                    <a:pt x="10149" y="9636"/>
                    <a:pt x="10147" y="9637"/>
                    <a:pt x="10146" y="9637"/>
                  </a:cubicBezTo>
                  <a:lnTo>
                    <a:pt x="10131" y="9642"/>
                  </a:lnTo>
                  <a:cubicBezTo>
                    <a:pt x="10129" y="9642"/>
                    <a:pt x="10128" y="9643"/>
                    <a:pt x="10127" y="9643"/>
                  </a:cubicBezTo>
                  <a:lnTo>
                    <a:pt x="10112" y="9645"/>
                  </a:lnTo>
                  <a:cubicBezTo>
                    <a:pt x="10110" y="9646"/>
                    <a:pt x="10109" y="9646"/>
                    <a:pt x="10108" y="9646"/>
                  </a:cubicBezTo>
                  <a:lnTo>
                    <a:pt x="10091" y="9646"/>
                  </a:lnTo>
                  <a:lnTo>
                    <a:pt x="10074" y="9645"/>
                  </a:lnTo>
                  <a:lnTo>
                    <a:pt x="10044" y="9641"/>
                  </a:lnTo>
                  <a:lnTo>
                    <a:pt x="10030" y="9639"/>
                  </a:lnTo>
                  <a:lnTo>
                    <a:pt x="10017" y="9638"/>
                  </a:lnTo>
                  <a:lnTo>
                    <a:pt x="10003" y="9639"/>
                  </a:lnTo>
                  <a:lnTo>
                    <a:pt x="9987" y="9641"/>
                  </a:lnTo>
                  <a:lnTo>
                    <a:pt x="9954" y="9645"/>
                  </a:lnTo>
                  <a:lnTo>
                    <a:pt x="9936" y="9646"/>
                  </a:lnTo>
                  <a:lnTo>
                    <a:pt x="9920" y="9646"/>
                  </a:lnTo>
                  <a:cubicBezTo>
                    <a:pt x="9919" y="9646"/>
                    <a:pt x="9918" y="9646"/>
                    <a:pt x="9916" y="9645"/>
                  </a:cubicBezTo>
                  <a:lnTo>
                    <a:pt x="9901" y="9643"/>
                  </a:lnTo>
                  <a:cubicBezTo>
                    <a:pt x="9900" y="9643"/>
                    <a:pt x="9898" y="9642"/>
                    <a:pt x="9897" y="9642"/>
                  </a:cubicBezTo>
                  <a:lnTo>
                    <a:pt x="9879" y="9636"/>
                  </a:lnTo>
                  <a:lnTo>
                    <a:pt x="9845" y="9621"/>
                  </a:lnTo>
                  <a:lnTo>
                    <a:pt x="9827" y="9612"/>
                  </a:lnTo>
                  <a:lnTo>
                    <a:pt x="9809" y="9600"/>
                  </a:lnTo>
                  <a:lnTo>
                    <a:pt x="9792" y="9585"/>
                  </a:lnTo>
                  <a:lnTo>
                    <a:pt x="9774" y="9567"/>
                  </a:lnTo>
                  <a:lnTo>
                    <a:pt x="9757" y="9546"/>
                  </a:lnTo>
                  <a:lnTo>
                    <a:pt x="9740" y="9520"/>
                  </a:lnTo>
                  <a:lnTo>
                    <a:pt x="9732" y="9504"/>
                  </a:lnTo>
                  <a:lnTo>
                    <a:pt x="9723" y="9486"/>
                  </a:lnTo>
                  <a:lnTo>
                    <a:pt x="9715" y="9466"/>
                  </a:lnTo>
                  <a:lnTo>
                    <a:pt x="9707" y="9444"/>
                  </a:lnTo>
                  <a:lnTo>
                    <a:pt x="9692" y="9398"/>
                  </a:lnTo>
                  <a:lnTo>
                    <a:pt x="9677" y="9351"/>
                  </a:lnTo>
                  <a:lnTo>
                    <a:pt x="9662" y="9304"/>
                  </a:lnTo>
                  <a:lnTo>
                    <a:pt x="9654" y="9282"/>
                  </a:lnTo>
                  <a:lnTo>
                    <a:pt x="9647" y="9262"/>
                  </a:lnTo>
                  <a:lnTo>
                    <a:pt x="9640" y="9244"/>
                  </a:lnTo>
                  <a:lnTo>
                    <a:pt x="9633" y="9229"/>
                  </a:lnTo>
                  <a:lnTo>
                    <a:pt x="9626" y="9216"/>
                  </a:lnTo>
                  <a:lnTo>
                    <a:pt x="9618" y="9205"/>
                  </a:lnTo>
                  <a:lnTo>
                    <a:pt x="9621" y="9208"/>
                  </a:lnTo>
                  <a:lnTo>
                    <a:pt x="9613" y="9200"/>
                  </a:lnTo>
                  <a:lnTo>
                    <a:pt x="9617" y="9203"/>
                  </a:lnTo>
                  <a:lnTo>
                    <a:pt x="9609" y="9198"/>
                  </a:lnTo>
                  <a:lnTo>
                    <a:pt x="9615" y="9201"/>
                  </a:lnTo>
                  <a:lnTo>
                    <a:pt x="9607" y="9198"/>
                  </a:lnTo>
                  <a:lnTo>
                    <a:pt x="9613" y="9199"/>
                  </a:lnTo>
                  <a:lnTo>
                    <a:pt x="9605" y="9199"/>
                  </a:lnTo>
                  <a:lnTo>
                    <a:pt x="9610" y="9199"/>
                  </a:lnTo>
                  <a:lnTo>
                    <a:pt x="9602" y="9200"/>
                  </a:lnTo>
                  <a:lnTo>
                    <a:pt x="9606" y="9199"/>
                  </a:lnTo>
                  <a:lnTo>
                    <a:pt x="9601" y="9200"/>
                  </a:lnTo>
                  <a:lnTo>
                    <a:pt x="9585" y="9207"/>
                  </a:lnTo>
                  <a:lnTo>
                    <a:pt x="9566" y="9215"/>
                  </a:lnTo>
                  <a:lnTo>
                    <a:pt x="9550" y="9221"/>
                  </a:lnTo>
                  <a:cubicBezTo>
                    <a:pt x="9548" y="9221"/>
                    <a:pt x="9547" y="9222"/>
                    <a:pt x="9545" y="9222"/>
                  </a:cubicBezTo>
                  <a:lnTo>
                    <a:pt x="9537" y="9223"/>
                  </a:lnTo>
                  <a:cubicBezTo>
                    <a:pt x="9535" y="9223"/>
                    <a:pt x="9534" y="9223"/>
                    <a:pt x="9532" y="9223"/>
                  </a:cubicBezTo>
                  <a:lnTo>
                    <a:pt x="9525" y="9223"/>
                  </a:lnTo>
                  <a:cubicBezTo>
                    <a:pt x="9523" y="9223"/>
                    <a:pt x="9521" y="9222"/>
                    <a:pt x="9519" y="9222"/>
                  </a:cubicBezTo>
                  <a:lnTo>
                    <a:pt x="9511" y="9219"/>
                  </a:lnTo>
                  <a:cubicBezTo>
                    <a:pt x="9509" y="9218"/>
                    <a:pt x="9507" y="9217"/>
                    <a:pt x="9505" y="9216"/>
                  </a:cubicBezTo>
                  <a:lnTo>
                    <a:pt x="9498" y="9211"/>
                  </a:lnTo>
                  <a:cubicBezTo>
                    <a:pt x="9496" y="9210"/>
                    <a:pt x="9495" y="9209"/>
                    <a:pt x="9493" y="9208"/>
                  </a:cubicBezTo>
                  <a:lnTo>
                    <a:pt x="9484" y="9197"/>
                  </a:lnTo>
                  <a:lnTo>
                    <a:pt x="9475" y="9184"/>
                  </a:lnTo>
                  <a:lnTo>
                    <a:pt x="9466" y="9169"/>
                  </a:lnTo>
                  <a:lnTo>
                    <a:pt x="9458" y="9153"/>
                  </a:lnTo>
                  <a:lnTo>
                    <a:pt x="9443" y="9118"/>
                  </a:lnTo>
                  <a:lnTo>
                    <a:pt x="9427" y="9082"/>
                  </a:lnTo>
                  <a:lnTo>
                    <a:pt x="9413" y="9048"/>
                  </a:lnTo>
                  <a:lnTo>
                    <a:pt x="9406" y="9033"/>
                  </a:lnTo>
                  <a:lnTo>
                    <a:pt x="9399" y="9021"/>
                  </a:lnTo>
                  <a:lnTo>
                    <a:pt x="9393" y="9012"/>
                  </a:lnTo>
                  <a:lnTo>
                    <a:pt x="9386" y="9003"/>
                  </a:lnTo>
                  <a:lnTo>
                    <a:pt x="9389" y="9007"/>
                  </a:lnTo>
                  <a:lnTo>
                    <a:pt x="9381" y="9001"/>
                  </a:lnTo>
                  <a:lnTo>
                    <a:pt x="9390" y="9005"/>
                  </a:lnTo>
                  <a:lnTo>
                    <a:pt x="9382" y="9003"/>
                  </a:lnTo>
                  <a:lnTo>
                    <a:pt x="9394" y="9003"/>
                  </a:lnTo>
                  <a:lnTo>
                    <a:pt x="9386" y="9005"/>
                  </a:lnTo>
                  <a:lnTo>
                    <a:pt x="9394" y="9001"/>
                  </a:lnTo>
                  <a:lnTo>
                    <a:pt x="9386" y="9007"/>
                  </a:lnTo>
                  <a:lnTo>
                    <a:pt x="9390" y="9004"/>
                  </a:lnTo>
                  <a:lnTo>
                    <a:pt x="9384" y="9010"/>
                  </a:lnTo>
                  <a:lnTo>
                    <a:pt x="9377" y="9020"/>
                  </a:lnTo>
                  <a:lnTo>
                    <a:pt x="9369" y="9033"/>
                  </a:lnTo>
                  <a:lnTo>
                    <a:pt x="9362" y="9047"/>
                  </a:lnTo>
                  <a:lnTo>
                    <a:pt x="9346" y="9082"/>
                  </a:lnTo>
                  <a:lnTo>
                    <a:pt x="9330" y="9119"/>
                  </a:lnTo>
                  <a:lnTo>
                    <a:pt x="9313" y="9154"/>
                  </a:lnTo>
                  <a:lnTo>
                    <a:pt x="9305" y="9171"/>
                  </a:lnTo>
                  <a:lnTo>
                    <a:pt x="9296" y="9186"/>
                  </a:lnTo>
                  <a:lnTo>
                    <a:pt x="9286" y="9199"/>
                  </a:lnTo>
                  <a:lnTo>
                    <a:pt x="9279" y="9207"/>
                  </a:lnTo>
                  <a:cubicBezTo>
                    <a:pt x="9278" y="9208"/>
                    <a:pt x="9277" y="9209"/>
                    <a:pt x="9276" y="9210"/>
                  </a:cubicBezTo>
                  <a:lnTo>
                    <a:pt x="9260" y="9223"/>
                  </a:lnTo>
                  <a:lnTo>
                    <a:pt x="9243" y="9233"/>
                  </a:lnTo>
                  <a:lnTo>
                    <a:pt x="9228" y="9239"/>
                  </a:lnTo>
                  <a:cubicBezTo>
                    <a:pt x="9226" y="9239"/>
                    <a:pt x="9225" y="9240"/>
                    <a:pt x="9223" y="9240"/>
                  </a:cubicBezTo>
                  <a:lnTo>
                    <a:pt x="9208" y="9243"/>
                  </a:lnTo>
                  <a:cubicBezTo>
                    <a:pt x="9206" y="9244"/>
                    <a:pt x="9205" y="9244"/>
                    <a:pt x="9203" y="9244"/>
                  </a:cubicBezTo>
                  <a:lnTo>
                    <a:pt x="9188" y="9243"/>
                  </a:lnTo>
                  <a:cubicBezTo>
                    <a:pt x="9186" y="9243"/>
                    <a:pt x="9183" y="9243"/>
                    <a:pt x="9181" y="9242"/>
                  </a:cubicBezTo>
                  <a:lnTo>
                    <a:pt x="9166" y="9238"/>
                  </a:lnTo>
                  <a:cubicBezTo>
                    <a:pt x="9164" y="9237"/>
                    <a:pt x="9163" y="9236"/>
                    <a:pt x="9161" y="9235"/>
                  </a:cubicBezTo>
                  <a:lnTo>
                    <a:pt x="9147" y="9226"/>
                  </a:lnTo>
                  <a:cubicBezTo>
                    <a:pt x="9145" y="9225"/>
                    <a:pt x="9143" y="9224"/>
                    <a:pt x="9142" y="9222"/>
                  </a:cubicBezTo>
                  <a:lnTo>
                    <a:pt x="9128" y="9208"/>
                  </a:lnTo>
                  <a:cubicBezTo>
                    <a:pt x="9127" y="9206"/>
                    <a:pt x="9126" y="9205"/>
                    <a:pt x="9126" y="9204"/>
                  </a:cubicBezTo>
                  <a:lnTo>
                    <a:pt x="9118" y="9191"/>
                  </a:lnTo>
                  <a:cubicBezTo>
                    <a:pt x="9117" y="9190"/>
                    <a:pt x="9117" y="9189"/>
                    <a:pt x="9116" y="9188"/>
                  </a:cubicBezTo>
                  <a:lnTo>
                    <a:pt x="9108" y="9170"/>
                  </a:lnTo>
                  <a:lnTo>
                    <a:pt x="9100" y="9148"/>
                  </a:lnTo>
                  <a:lnTo>
                    <a:pt x="9092" y="9124"/>
                  </a:lnTo>
                  <a:lnTo>
                    <a:pt x="9084" y="9097"/>
                  </a:lnTo>
                  <a:lnTo>
                    <a:pt x="9076" y="9069"/>
                  </a:lnTo>
                  <a:lnTo>
                    <a:pt x="9060" y="9013"/>
                  </a:lnTo>
                  <a:lnTo>
                    <a:pt x="9052" y="8986"/>
                  </a:lnTo>
                  <a:lnTo>
                    <a:pt x="9044" y="8960"/>
                  </a:lnTo>
                  <a:lnTo>
                    <a:pt x="9037" y="8938"/>
                  </a:lnTo>
                  <a:lnTo>
                    <a:pt x="9030" y="8919"/>
                  </a:lnTo>
                  <a:lnTo>
                    <a:pt x="9023" y="8906"/>
                  </a:lnTo>
                  <a:lnTo>
                    <a:pt x="9015" y="8894"/>
                  </a:lnTo>
                  <a:lnTo>
                    <a:pt x="9018" y="8898"/>
                  </a:lnTo>
                  <a:lnTo>
                    <a:pt x="9014" y="8894"/>
                  </a:lnTo>
                  <a:lnTo>
                    <a:pt x="9018" y="8897"/>
                  </a:lnTo>
                  <a:lnTo>
                    <a:pt x="9014" y="8894"/>
                  </a:lnTo>
                  <a:lnTo>
                    <a:pt x="9022" y="8898"/>
                  </a:lnTo>
                  <a:lnTo>
                    <a:pt x="9018" y="8897"/>
                  </a:lnTo>
                  <a:lnTo>
                    <a:pt x="9027" y="8897"/>
                  </a:lnTo>
                  <a:lnTo>
                    <a:pt x="9023" y="8898"/>
                  </a:lnTo>
                  <a:lnTo>
                    <a:pt x="9031" y="8894"/>
                  </a:lnTo>
                  <a:lnTo>
                    <a:pt x="9027" y="8897"/>
                  </a:lnTo>
                  <a:lnTo>
                    <a:pt x="9032" y="8893"/>
                  </a:lnTo>
                  <a:lnTo>
                    <a:pt x="9028" y="8897"/>
                  </a:lnTo>
                  <a:lnTo>
                    <a:pt x="9030" y="8894"/>
                  </a:lnTo>
                  <a:lnTo>
                    <a:pt x="9028" y="8898"/>
                  </a:lnTo>
                  <a:lnTo>
                    <a:pt x="9025" y="8903"/>
                  </a:lnTo>
                  <a:lnTo>
                    <a:pt x="9018" y="8920"/>
                  </a:lnTo>
                  <a:lnTo>
                    <a:pt x="9010" y="8942"/>
                  </a:lnTo>
                  <a:lnTo>
                    <a:pt x="9002" y="8968"/>
                  </a:lnTo>
                  <a:lnTo>
                    <a:pt x="8994" y="8998"/>
                  </a:lnTo>
                  <a:lnTo>
                    <a:pt x="8986" y="9030"/>
                  </a:lnTo>
                  <a:lnTo>
                    <a:pt x="8978" y="9064"/>
                  </a:lnTo>
                  <a:lnTo>
                    <a:pt x="8963" y="9134"/>
                  </a:lnTo>
                  <a:lnTo>
                    <a:pt x="8955" y="9169"/>
                  </a:lnTo>
                  <a:lnTo>
                    <a:pt x="8946" y="9202"/>
                  </a:lnTo>
                  <a:lnTo>
                    <a:pt x="8938" y="9233"/>
                  </a:lnTo>
                  <a:lnTo>
                    <a:pt x="8930" y="9262"/>
                  </a:lnTo>
                  <a:lnTo>
                    <a:pt x="8922" y="9287"/>
                  </a:lnTo>
                  <a:lnTo>
                    <a:pt x="8913" y="9309"/>
                  </a:lnTo>
                  <a:lnTo>
                    <a:pt x="8899" y="9334"/>
                  </a:lnTo>
                  <a:cubicBezTo>
                    <a:pt x="8898" y="9335"/>
                    <a:pt x="8898" y="9335"/>
                    <a:pt x="8897" y="9336"/>
                  </a:cubicBezTo>
                  <a:lnTo>
                    <a:pt x="8880" y="9359"/>
                  </a:lnTo>
                  <a:lnTo>
                    <a:pt x="8862" y="9378"/>
                  </a:lnTo>
                  <a:lnTo>
                    <a:pt x="8843" y="9392"/>
                  </a:lnTo>
                  <a:lnTo>
                    <a:pt x="8825" y="9403"/>
                  </a:lnTo>
                  <a:lnTo>
                    <a:pt x="8807" y="9412"/>
                  </a:lnTo>
                  <a:lnTo>
                    <a:pt x="8792" y="9419"/>
                  </a:lnTo>
                  <a:lnTo>
                    <a:pt x="8775" y="9426"/>
                  </a:lnTo>
                  <a:lnTo>
                    <a:pt x="8759" y="9430"/>
                  </a:lnTo>
                  <a:cubicBezTo>
                    <a:pt x="8758" y="9431"/>
                    <a:pt x="8756" y="9431"/>
                    <a:pt x="8754" y="9431"/>
                  </a:cubicBezTo>
                  <a:lnTo>
                    <a:pt x="8738" y="9432"/>
                  </a:lnTo>
                  <a:cubicBezTo>
                    <a:pt x="8737" y="9432"/>
                    <a:pt x="8736" y="9432"/>
                    <a:pt x="8734" y="9432"/>
                  </a:cubicBezTo>
                  <a:lnTo>
                    <a:pt x="8717" y="9429"/>
                  </a:lnTo>
                  <a:lnTo>
                    <a:pt x="8701" y="9426"/>
                  </a:lnTo>
                  <a:lnTo>
                    <a:pt x="8686" y="9423"/>
                  </a:lnTo>
                  <a:lnTo>
                    <a:pt x="8671" y="9422"/>
                  </a:lnTo>
                  <a:lnTo>
                    <a:pt x="8674" y="9422"/>
                  </a:lnTo>
                  <a:lnTo>
                    <a:pt x="8658" y="9422"/>
                  </a:lnTo>
                  <a:lnTo>
                    <a:pt x="8664" y="9421"/>
                  </a:lnTo>
                  <a:lnTo>
                    <a:pt x="8648" y="9426"/>
                  </a:lnTo>
                  <a:lnTo>
                    <a:pt x="8653" y="9424"/>
                  </a:lnTo>
                  <a:lnTo>
                    <a:pt x="8645" y="9428"/>
                  </a:lnTo>
                  <a:lnTo>
                    <a:pt x="8648" y="9426"/>
                  </a:lnTo>
                  <a:lnTo>
                    <a:pt x="8641" y="9432"/>
                  </a:lnTo>
                  <a:lnTo>
                    <a:pt x="8643" y="9430"/>
                  </a:lnTo>
                  <a:lnTo>
                    <a:pt x="8629" y="9444"/>
                  </a:lnTo>
                  <a:lnTo>
                    <a:pt x="8614" y="9463"/>
                  </a:lnTo>
                  <a:lnTo>
                    <a:pt x="8599" y="9484"/>
                  </a:lnTo>
                  <a:lnTo>
                    <a:pt x="8582" y="9504"/>
                  </a:lnTo>
                  <a:lnTo>
                    <a:pt x="8573" y="9513"/>
                  </a:lnTo>
                  <a:lnTo>
                    <a:pt x="8565" y="9520"/>
                  </a:lnTo>
                  <a:cubicBezTo>
                    <a:pt x="8564" y="9521"/>
                    <a:pt x="8563" y="9522"/>
                    <a:pt x="8562" y="9522"/>
                  </a:cubicBezTo>
                  <a:lnTo>
                    <a:pt x="8555" y="9527"/>
                  </a:lnTo>
                  <a:cubicBezTo>
                    <a:pt x="8553" y="9528"/>
                    <a:pt x="8552" y="9529"/>
                    <a:pt x="8550" y="9529"/>
                  </a:cubicBezTo>
                  <a:lnTo>
                    <a:pt x="8543" y="9532"/>
                  </a:lnTo>
                  <a:cubicBezTo>
                    <a:pt x="8541" y="9533"/>
                    <a:pt x="8538" y="9533"/>
                    <a:pt x="8536" y="9534"/>
                  </a:cubicBezTo>
                  <a:lnTo>
                    <a:pt x="8529" y="9534"/>
                  </a:lnTo>
                  <a:cubicBezTo>
                    <a:pt x="8526" y="9535"/>
                    <a:pt x="8523" y="9534"/>
                    <a:pt x="8520" y="9534"/>
                  </a:cubicBezTo>
                  <a:lnTo>
                    <a:pt x="8512" y="9532"/>
                  </a:lnTo>
                  <a:cubicBezTo>
                    <a:pt x="8511" y="9531"/>
                    <a:pt x="8509" y="9531"/>
                    <a:pt x="8508" y="9530"/>
                  </a:cubicBezTo>
                  <a:lnTo>
                    <a:pt x="8502" y="9527"/>
                  </a:lnTo>
                  <a:cubicBezTo>
                    <a:pt x="8501" y="9527"/>
                    <a:pt x="8500" y="9526"/>
                    <a:pt x="8499" y="9525"/>
                  </a:cubicBezTo>
                  <a:lnTo>
                    <a:pt x="8492" y="9520"/>
                  </a:lnTo>
                  <a:lnTo>
                    <a:pt x="8483" y="9513"/>
                  </a:lnTo>
                  <a:lnTo>
                    <a:pt x="8473" y="9504"/>
                  </a:lnTo>
                  <a:lnTo>
                    <a:pt x="8455" y="9483"/>
                  </a:lnTo>
                  <a:lnTo>
                    <a:pt x="8435" y="9457"/>
                  </a:lnTo>
                  <a:lnTo>
                    <a:pt x="8415" y="9425"/>
                  </a:lnTo>
                  <a:lnTo>
                    <a:pt x="8396" y="9388"/>
                  </a:lnTo>
                  <a:lnTo>
                    <a:pt x="8380" y="9347"/>
                  </a:lnTo>
                  <a:lnTo>
                    <a:pt x="8368" y="9302"/>
                  </a:lnTo>
                  <a:lnTo>
                    <a:pt x="8364" y="9282"/>
                  </a:lnTo>
                  <a:lnTo>
                    <a:pt x="8360" y="9259"/>
                  </a:lnTo>
                  <a:lnTo>
                    <a:pt x="8355" y="9234"/>
                  </a:lnTo>
                  <a:lnTo>
                    <a:pt x="8351" y="9207"/>
                  </a:lnTo>
                  <a:lnTo>
                    <a:pt x="8347" y="9178"/>
                  </a:lnTo>
                  <a:lnTo>
                    <a:pt x="8343" y="9148"/>
                  </a:lnTo>
                  <a:lnTo>
                    <a:pt x="8339" y="9115"/>
                  </a:lnTo>
                  <a:lnTo>
                    <a:pt x="8335" y="9081"/>
                  </a:lnTo>
                  <a:lnTo>
                    <a:pt x="8327" y="9011"/>
                  </a:lnTo>
                  <a:lnTo>
                    <a:pt x="8319" y="8936"/>
                  </a:lnTo>
                  <a:lnTo>
                    <a:pt x="8311" y="8860"/>
                  </a:lnTo>
                  <a:lnTo>
                    <a:pt x="8303" y="8784"/>
                  </a:lnTo>
                  <a:lnTo>
                    <a:pt x="8295" y="8709"/>
                  </a:lnTo>
                  <a:lnTo>
                    <a:pt x="8288" y="8637"/>
                  </a:lnTo>
                  <a:lnTo>
                    <a:pt x="8280" y="8569"/>
                  </a:lnTo>
                  <a:lnTo>
                    <a:pt x="8276" y="8537"/>
                  </a:lnTo>
                  <a:lnTo>
                    <a:pt x="8272" y="8507"/>
                  </a:lnTo>
                  <a:lnTo>
                    <a:pt x="8268" y="8479"/>
                  </a:lnTo>
                  <a:lnTo>
                    <a:pt x="8264" y="8453"/>
                  </a:lnTo>
                  <a:lnTo>
                    <a:pt x="8260" y="8429"/>
                  </a:lnTo>
                  <a:lnTo>
                    <a:pt x="8256" y="8408"/>
                  </a:lnTo>
                  <a:lnTo>
                    <a:pt x="8252" y="8390"/>
                  </a:lnTo>
                  <a:lnTo>
                    <a:pt x="8249" y="8375"/>
                  </a:lnTo>
                  <a:lnTo>
                    <a:pt x="8246" y="8364"/>
                  </a:lnTo>
                  <a:lnTo>
                    <a:pt x="8243" y="8357"/>
                  </a:lnTo>
                  <a:lnTo>
                    <a:pt x="8239" y="8350"/>
                  </a:lnTo>
                  <a:lnTo>
                    <a:pt x="8242" y="8354"/>
                  </a:lnTo>
                  <a:lnTo>
                    <a:pt x="8238" y="8350"/>
                  </a:lnTo>
                  <a:lnTo>
                    <a:pt x="8247" y="8356"/>
                  </a:lnTo>
                  <a:lnTo>
                    <a:pt x="8243" y="8354"/>
                  </a:lnTo>
                  <a:lnTo>
                    <a:pt x="8257" y="8356"/>
                  </a:lnTo>
                  <a:lnTo>
                    <a:pt x="8253" y="8357"/>
                  </a:lnTo>
                  <a:lnTo>
                    <a:pt x="8262" y="8353"/>
                  </a:lnTo>
                  <a:lnTo>
                    <a:pt x="8258" y="8355"/>
                  </a:lnTo>
                  <a:lnTo>
                    <a:pt x="8264" y="8350"/>
                  </a:lnTo>
                  <a:lnTo>
                    <a:pt x="8262" y="8352"/>
                  </a:lnTo>
                  <a:lnTo>
                    <a:pt x="8259" y="8358"/>
                  </a:lnTo>
                  <a:lnTo>
                    <a:pt x="8256" y="8365"/>
                  </a:lnTo>
                  <a:lnTo>
                    <a:pt x="8252" y="8374"/>
                  </a:lnTo>
                  <a:lnTo>
                    <a:pt x="8249" y="8386"/>
                  </a:lnTo>
                  <a:lnTo>
                    <a:pt x="8241" y="8413"/>
                  </a:lnTo>
                  <a:lnTo>
                    <a:pt x="8234" y="8446"/>
                  </a:lnTo>
                  <a:lnTo>
                    <a:pt x="8226" y="8482"/>
                  </a:lnTo>
                  <a:lnTo>
                    <a:pt x="8219" y="8521"/>
                  </a:lnTo>
                  <a:lnTo>
                    <a:pt x="8211" y="8561"/>
                  </a:lnTo>
                  <a:lnTo>
                    <a:pt x="8203" y="8602"/>
                  </a:lnTo>
                  <a:lnTo>
                    <a:pt x="8195" y="8643"/>
                  </a:lnTo>
                  <a:lnTo>
                    <a:pt x="8188" y="8681"/>
                  </a:lnTo>
                  <a:lnTo>
                    <a:pt x="8180" y="8717"/>
                  </a:lnTo>
                  <a:lnTo>
                    <a:pt x="8172" y="8749"/>
                  </a:lnTo>
                  <a:lnTo>
                    <a:pt x="8168" y="8763"/>
                  </a:lnTo>
                  <a:lnTo>
                    <a:pt x="8164" y="8776"/>
                  </a:lnTo>
                  <a:lnTo>
                    <a:pt x="8148" y="8823"/>
                  </a:lnTo>
                  <a:lnTo>
                    <a:pt x="8132" y="8872"/>
                  </a:lnTo>
                  <a:lnTo>
                    <a:pt x="8116" y="8921"/>
                  </a:lnTo>
                  <a:lnTo>
                    <a:pt x="8100" y="8969"/>
                  </a:lnTo>
                  <a:lnTo>
                    <a:pt x="8083" y="9012"/>
                  </a:lnTo>
                  <a:lnTo>
                    <a:pt x="8075" y="9031"/>
                  </a:lnTo>
                  <a:lnTo>
                    <a:pt x="8067" y="9050"/>
                  </a:lnTo>
                  <a:lnTo>
                    <a:pt x="8058" y="9066"/>
                  </a:lnTo>
                  <a:lnTo>
                    <a:pt x="8049" y="9081"/>
                  </a:lnTo>
                  <a:lnTo>
                    <a:pt x="8039" y="9094"/>
                  </a:lnTo>
                  <a:lnTo>
                    <a:pt x="8031" y="9102"/>
                  </a:lnTo>
                  <a:cubicBezTo>
                    <a:pt x="8030" y="9104"/>
                    <a:pt x="8028" y="9105"/>
                    <a:pt x="8026" y="9106"/>
                  </a:cubicBezTo>
                  <a:lnTo>
                    <a:pt x="8019" y="9111"/>
                  </a:lnTo>
                  <a:cubicBezTo>
                    <a:pt x="8016" y="9112"/>
                    <a:pt x="8013" y="9113"/>
                    <a:pt x="8011" y="9114"/>
                  </a:cubicBezTo>
                  <a:lnTo>
                    <a:pt x="8003" y="9115"/>
                  </a:lnTo>
                  <a:cubicBezTo>
                    <a:pt x="8000" y="9116"/>
                    <a:pt x="7997" y="9116"/>
                    <a:pt x="7994" y="9115"/>
                  </a:cubicBezTo>
                  <a:lnTo>
                    <a:pt x="7986" y="9114"/>
                  </a:lnTo>
                  <a:cubicBezTo>
                    <a:pt x="7984" y="9113"/>
                    <a:pt x="7981" y="9113"/>
                    <a:pt x="7979" y="9111"/>
                  </a:cubicBezTo>
                  <a:lnTo>
                    <a:pt x="7972" y="9107"/>
                  </a:lnTo>
                  <a:cubicBezTo>
                    <a:pt x="7970" y="9107"/>
                    <a:pt x="7969" y="9106"/>
                    <a:pt x="7968" y="9105"/>
                  </a:cubicBezTo>
                  <a:lnTo>
                    <a:pt x="7958" y="9097"/>
                  </a:lnTo>
                  <a:lnTo>
                    <a:pt x="7948" y="9087"/>
                  </a:lnTo>
                  <a:lnTo>
                    <a:pt x="7932" y="9066"/>
                  </a:lnTo>
                  <a:lnTo>
                    <a:pt x="7917" y="9044"/>
                  </a:lnTo>
                  <a:lnTo>
                    <a:pt x="7903" y="9024"/>
                  </a:lnTo>
                  <a:lnTo>
                    <a:pt x="7896" y="9015"/>
                  </a:lnTo>
                  <a:lnTo>
                    <a:pt x="7891" y="9009"/>
                  </a:lnTo>
                  <a:lnTo>
                    <a:pt x="7883" y="9003"/>
                  </a:lnTo>
                  <a:lnTo>
                    <a:pt x="7886" y="9005"/>
                  </a:lnTo>
                  <a:lnTo>
                    <a:pt x="7879" y="9000"/>
                  </a:lnTo>
                  <a:lnTo>
                    <a:pt x="7884" y="9003"/>
                  </a:lnTo>
                  <a:lnTo>
                    <a:pt x="7876" y="9000"/>
                  </a:lnTo>
                  <a:lnTo>
                    <a:pt x="7882" y="9001"/>
                  </a:lnTo>
                  <a:lnTo>
                    <a:pt x="7874" y="9001"/>
                  </a:lnTo>
                  <a:lnTo>
                    <a:pt x="7880" y="9001"/>
                  </a:lnTo>
                  <a:lnTo>
                    <a:pt x="7864" y="9003"/>
                  </a:lnTo>
                  <a:lnTo>
                    <a:pt x="7867" y="9002"/>
                  </a:lnTo>
                  <a:lnTo>
                    <a:pt x="7852" y="9008"/>
                  </a:lnTo>
                  <a:lnTo>
                    <a:pt x="7834" y="9015"/>
                  </a:lnTo>
                  <a:lnTo>
                    <a:pt x="7817" y="9020"/>
                  </a:lnTo>
                  <a:cubicBezTo>
                    <a:pt x="7816" y="9021"/>
                    <a:pt x="7815" y="9021"/>
                    <a:pt x="7814" y="9021"/>
                  </a:cubicBezTo>
                  <a:lnTo>
                    <a:pt x="7806" y="9022"/>
                  </a:lnTo>
                  <a:cubicBezTo>
                    <a:pt x="7805" y="9023"/>
                    <a:pt x="7803" y="9023"/>
                    <a:pt x="7802" y="9023"/>
                  </a:cubicBezTo>
                  <a:lnTo>
                    <a:pt x="7794" y="9023"/>
                  </a:lnTo>
                  <a:cubicBezTo>
                    <a:pt x="7792" y="9023"/>
                    <a:pt x="7791" y="9023"/>
                    <a:pt x="7789" y="9022"/>
                  </a:cubicBezTo>
                  <a:lnTo>
                    <a:pt x="7781" y="9020"/>
                  </a:lnTo>
                  <a:cubicBezTo>
                    <a:pt x="7779" y="9020"/>
                    <a:pt x="7778" y="9019"/>
                    <a:pt x="7776" y="9019"/>
                  </a:cubicBezTo>
                  <a:lnTo>
                    <a:pt x="7769" y="9015"/>
                  </a:lnTo>
                  <a:cubicBezTo>
                    <a:pt x="7767" y="9015"/>
                    <a:pt x="7766" y="9014"/>
                    <a:pt x="7765" y="9013"/>
                  </a:cubicBezTo>
                  <a:lnTo>
                    <a:pt x="7757" y="9008"/>
                  </a:lnTo>
                  <a:cubicBezTo>
                    <a:pt x="7756" y="9006"/>
                    <a:pt x="7754" y="9005"/>
                    <a:pt x="7753" y="9004"/>
                  </a:cubicBezTo>
                  <a:lnTo>
                    <a:pt x="7746" y="8996"/>
                  </a:lnTo>
                  <a:cubicBezTo>
                    <a:pt x="7745" y="8995"/>
                    <a:pt x="7744" y="8994"/>
                    <a:pt x="7743" y="8992"/>
                  </a:cubicBezTo>
                  <a:lnTo>
                    <a:pt x="7735" y="8978"/>
                  </a:lnTo>
                  <a:lnTo>
                    <a:pt x="7726" y="8961"/>
                  </a:lnTo>
                  <a:lnTo>
                    <a:pt x="7719" y="8941"/>
                  </a:lnTo>
                  <a:lnTo>
                    <a:pt x="7712" y="8920"/>
                  </a:lnTo>
                  <a:lnTo>
                    <a:pt x="7704" y="8896"/>
                  </a:lnTo>
                  <a:lnTo>
                    <a:pt x="7697" y="8872"/>
                  </a:lnTo>
                  <a:lnTo>
                    <a:pt x="7683" y="8821"/>
                  </a:lnTo>
                  <a:lnTo>
                    <a:pt x="7669" y="8771"/>
                  </a:lnTo>
                  <a:lnTo>
                    <a:pt x="7662" y="8749"/>
                  </a:lnTo>
                  <a:lnTo>
                    <a:pt x="7655" y="8728"/>
                  </a:lnTo>
                  <a:lnTo>
                    <a:pt x="7649" y="8710"/>
                  </a:lnTo>
                  <a:lnTo>
                    <a:pt x="7643" y="8696"/>
                  </a:lnTo>
                  <a:lnTo>
                    <a:pt x="7636" y="8683"/>
                  </a:lnTo>
                  <a:lnTo>
                    <a:pt x="7638" y="8687"/>
                  </a:lnTo>
                  <a:lnTo>
                    <a:pt x="7630" y="8678"/>
                  </a:lnTo>
                  <a:lnTo>
                    <a:pt x="7635" y="8682"/>
                  </a:lnTo>
                  <a:lnTo>
                    <a:pt x="7627" y="8677"/>
                  </a:lnTo>
                  <a:lnTo>
                    <a:pt x="7634" y="8680"/>
                  </a:lnTo>
                  <a:lnTo>
                    <a:pt x="7626" y="8678"/>
                  </a:lnTo>
                  <a:lnTo>
                    <a:pt x="7633" y="8679"/>
                  </a:lnTo>
                  <a:lnTo>
                    <a:pt x="7626" y="8679"/>
                  </a:lnTo>
                  <a:lnTo>
                    <a:pt x="7632" y="8678"/>
                  </a:lnTo>
                  <a:lnTo>
                    <a:pt x="7624" y="8680"/>
                  </a:lnTo>
                  <a:lnTo>
                    <a:pt x="7629" y="8678"/>
                  </a:lnTo>
                  <a:lnTo>
                    <a:pt x="7621" y="8682"/>
                  </a:lnTo>
                  <a:lnTo>
                    <a:pt x="7624" y="8680"/>
                  </a:lnTo>
                  <a:lnTo>
                    <a:pt x="7616" y="8686"/>
                  </a:lnTo>
                  <a:lnTo>
                    <a:pt x="7619" y="8684"/>
                  </a:lnTo>
                  <a:lnTo>
                    <a:pt x="7605" y="8697"/>
                  </a:lnTo>
                  <a:lnTo>
                    <a:pt x="7589" y="8716"/>
                  </a:lnTo>
                  <a:lnTo>
                    <a:pt x="7573" y="8738"/>
                  </a:lnTo>
                  <a:lnTo>
                    <a:pt x="7557" y="8761"/>
                  </a:lnTo>
                  <a:lnTo>
                    <a:pt x="7541" y="8783"/>
                  </a:lnTo>
                  <a:lnTo>
                    <a:pt x="7534" y="8792"/>
                  </a:lnTo>
                  <a:lnTo>
                    <a:pt x="7526" y="8803"/>
                  </a:lnTo>
                  <a:lnTo>
                    <a:pt x="7511" y="8830"/>
                  </a:lnTo>
                  <a:lnTo>
                    <a:pt x="7495" y="8860"/>
                  </a:lnTo>
                  <a:lnTo>
                    <a:pt x="7479" y="8891"/>
                  </a:lnTo>
                  <a:lnTo>
                    <a:pt x="7463" y="8923"/>
                  </a:lnTo>
                  <a:lnTo>
                    <a:pt x="7446" y="8952"/>
                  </a:lnTo>
                  <a:lnTo>
                    <a:pt x="7438" y="8966"/>
                  </a:lnTo>
                  <a:lnTo>
                    <a:pt x="7429" y="8978"/>
                  </a:lnTo>
                  <a:lnTo>
                    <a:pt x="7419" y="8989"/>
                  </a:lnTo>
                  <a:lnTo>
                    <a:pt x="7411" y="8997"/>
                  </a:lnTo>
                  <a:cubicBezTo>
                    <a:pt x="7410" y="8998"/>
                    <a:pt x="7409" y="8999"/>
                    <a:pt x="7408" y="8999"/>
                  </a:cubicBezTo>
                  <a:lnTo>
                    <a:pt x="7393" y="9010"/>
                  </a:lnTo>
                  <a:cubicBezTo>
                    <a:pt x="7391" y="9011"/>
                    <a:pt x="7390" y="9012"/>
                    <a:pt x="7388" y="9013"/>
                  </a:cubicBezTo>
                  <a:lnTo>
                    <a:pt x="7373" y="9019"/>
                  </a:lnTo>
                  <a:cubicBezTo>
                    <a:pt x="7371" y="9020"/>
                    <a:pt x="7369" y="9020"/>
                    <a:pt x="7368" y="9021"/>
                  </a:cubicBezTo>
                  <a:lnTo>
                    <a:pt x="7352" y="9023"/>
                  </a:lnTo>
                  <a:cubicBezTo>
                    <a:pt x="7351" y="9024"/>
                    <a:pt x="7349" y="9024"/>
                    <a:pt x="7348" y="9024"/>
                  </a:cubicBezTo>
                  <a:lnTo>
                    <a:pt x="7333" y="9023"/>
                  </a:lnTo>
                  <a:cubicBezTo>
                    <a:pt x="7331" y="9023"/>
                    <a:pt x="7330" y="9023"/>
                    <a:pt x="7329" y="9023"/>
                  </a:cubicBezTo>
                  <a:lnTo>
                    <a:pt x="7311" y="9020"/>
                  </a:lnTo>
                  <a:lnTo>
                    <a:pt x="7293" y="9014"/>
                  </a:lnTo>
                  <a:lnTo>
                    <a:pt x="7260" y="9001"/>
                  </a:lnTo>
                  <a:lnTo>
                    <a:pt x="7242" y="8991"/>
                  </a:lnTo>
                  <a:lnTo>
                    <a:pt x="7225" y="8979"/>
                  </a:lnTo>
                  <a:lnTo>
                    <a:pt x="7208" y="8966"/>
                  </a:lnTo>
                  <a:lnTo>
                    <a:pt x="7191" y="8951"/>
                  </a:lnTo>
                  <a:lnTo>
                    <a:pt x="7160" y="8920"/>
                  </a:lnTo>
                  <a:lnTo>
                    <a:pt x="7144" y="8906"/>
                  </a:lnTo>
                  <a:lnTo>
                    <a:pt x="7127" y="8891"/>
                  </a:lnTo>
                  <a:lnTo>
                    <a:pt x="7110" y="8874"/>
                  </a:lnTo>
                  <a:lnTo>
                    <a:pt x="7094" y="8855"/>
                  </a:lnTo>
                  <a:lnTo>
                    <a:pt x="7079" y="8835"/>
                  </a:lnTo>
                  <a:lnTo>
                    <a:pt x="7065" y="8817"/>
                  </a:lnTo>
                  <a:lnTo>
                    <a:pt x="7052" y="8803"/>
                  </a:lnTo>
                  <a:lnTo>
                    <a:pt x="7046" y="8797"/>
                  </a:lnTo>
                  <a:lnTo>
                    <a:pt x="7038" y="8792"/>
                  </a:lnTo>
                  <a:lnTo>
                    <a:pt x="7042" y="8794"/>
                  </a:lnTo>
                  <a:lnTo>
                    <a:pt x="7034" y="8790"/>
                  </a:lnTo>
                  <a:lnTo>
                    <a:pt x="7038" y="8792"/>
                  </a:lnTo>
                  <a:lnTo>
                    <a:pt x="7030" y="8789"/>
                  </a:lnTo>
                  <a:lnTo>
                    <a:pt x="7037" y="8790"/>
                  </a:lnTo>
                  <a:lnTo>
                    <a:pt x="7029" y="8790"/>
                  </a:lnTo>
                  <a:lnTo>
                    <a:pt x="7035" y="8789"/>
                  </a:lnTo>
                  <a:lnTo>
                    <a:pt x="7027" y="8791"/>
                  </a:lnTo>
                  <a:lnTo>
                    <a:pt x="7035" y="8788"/>
                  </a:lnTo>
                  <a:lnTo>
                    <a:pt x="7032" y="8790"/>
                  </a:lnTo>
                  <a:lnTo>
                    <a:pt x="7036" y="8787"/>
                  </a:lnTo>
                  <a:lnTo>
                    <a:pt x="7032" y="8791"/>
                  </a:lnTo>
                  <a:lnTo>
                    <a:pt x="7035" y="8786"/>
                  </a:lnTo>
                  <a:lnTo>
                    <a:pt x="7029" y="8797"/>
                  </a:lnTo>
                  <a:lnTo>
                    <a:pt x="7022" y="8812"/>
                  </a:lnTo>
                  <a:lnTo>
                    <a:pt x="7014" y="8832"/>
                  </a:lnTo>
                  <a:lnTo>
                    <a:pt x="7006" y="8855"/>
                  </a:lnTo>
                  <a:lnTo>
                    <a:pt x="6998" y="8880"/>
                  </a:lnTo>
                  <a:lnTo>
                    <a:pt x="6989" y="8906"/>
                  </a:lnTo>
                  <a:lnTo>
                    <a:pt x="6980" y="8932"/>
                  </a:lnTo>
                  <a:lnTo>
                    <a:pt x="6972" y="8956"/>
                  </a:lnTo>
                  <a:lnTo>
                    <a:pt x="6962" y="8979"/>
                  </a:lnTo>
                  <a:lnTo>
                    <a:pt x="6952" y="8999"/>
                  </a:lnTo>
                  <a:lnTo>
                    <a:pt x="6944" y="9012"/>
                  </a:lnTo>
                  <a:cubicBezTo>
                    <a:pt x="6943" y="9013"/>
                    <a:pt x="6942" y="9014"/>
                    <a:pt x="6941" y="9016"/>
                  </a:cubicBezTo>
                  <a:lnTo>
                    <a:pt x="6937" y="9020"/>
                  </a:lnTo>
                  <a:cubicBezTo>
                    <a:pt x="6936" y="9021"/>
                    <a:pt x="6935" y="9022"/>
                    <a:pt x="6934" y="9022"/>
                  </a:cubicBezTo>
                  <a:lnTo>
                    <a:pt x="6930" y="9025"/>
                  </a:lnTo>
                  <a:cubicBezTo>
                    <a:pt x="6927" y="9027"/>
                    <a:pt x="6924" y="9028"/>
                    <a:pt x="6920" y="9029"/>
                  </a:cubicBezTo>
                  <a:lnTo>
                    <a:pt x="6916" y="9030"/>
                  </a:lnTo>
                  <a:cubicBezTo>
                    <a:pt x="6913" y="9030"/>
                    <a:pt x="6909" y="9030"/>
                    <a:pt x="6906" y="9029"/>
                  </a:cubicBezTo>
                  <a:lnTo>
                    <a:pt x="6902" y="9028"/>
                  </a:lnTo>
                  <a:cubicBezTo>
                    <a:pt x="6899" y="9028"/>
                    <a:pt x="6896" y="9026"/>
                    <a:pt x="6893" y="9024"/>
                  </a:cubicBezTo>
                  <a:lnTo>
                    <a:pt x="6889" y="9021"/>
                  </a:lnTo>
                  <a:cubicBezTo>
                    <a:pt x="6888" y="9019"/>
                    <a:pt x="6886" y="9018"/>
                    <a:pt x="6884" y="9016"/>
                  </a:cubicBezTo>
                  <a:lnTo>
                    <a:pt x="6881" y="9010"/>
                  </a:lnTo>
                  <a:cubicBezTo>
                    <a:pt x="6880" y="9009"/>
                    <a:pt x="6880" y="9008"/>
                    <a:pt x="6879" y="9007"/>
                  </a:cubicBezTo>
                  <a:lnTo>
                    <a:pt x="6875" y="8998"/>
                  </a:lnTo>
                  <a:lnTo>
                    <a:pt x="6871" y="8986"/>
                  </a:lnTo>
                  <a:lnTo>
                    <a:pt x="6867" y="8970"/>
                  </a:lnTo>
                  <a:lnTo>
                    <a:pt x="6862" y="8950"/>
                  </a:lnTo>
                  <a:lnTo>
                    <a:pt x="6858" y="8928"/>
                  </a:lnTo>
                  <a:lnTo>
                    <a:pt x="6854" y="8902"/>
                  </a:lnTo>
                  <a:lnTo>
                    <a:pt x="6850" y="8874"/>
                  </a:lnTo>
                  <a:lnTo>
                    <a:pt x="6846" y="8843"/>
                  </a:lnTo>
                  <a:lnTo>
                    <a:pt x="6842" y="8810"/>
                  </a:lnTo>
                  <a:lnTo>
                    <a:pt x="6838" y="8775"/>
                  </a:lnTo>
                  <a:lnTo>
                    <a:pt x="6834" y="8738"/>
                  </a:lnTo>
                  <a:lnTo>
                    <a:pt x="6830" y="8699"/>
                  </a:lnTo>
                  <a:lnTo>
                    <a:pt x="6822" y="8618"/>
                  </a:lnTo>
                  <a:lnTo>
                    <a:pt x="6814" y="8533"/>
                  </a:lnTo>
                  <a:lnTo>
                    <a:pt x="6806" y="8446"/>
                  </a:lnTo>
                  <a:lnTo>
                    <a:pt x="6798" y="8360"/>
                  </a:lnTo>
                  <a:lnTo>
                    <a:pt x="6790" y="8276"/>
                  </a:lnTo>
                  <a:lnTo>
                    <a:pt x="6786" y="8236"/>
                  </a:lnTo>
                  <a:lnTo>
                    <a:pt x="6782" y="8196"/>
                  </a:lnTo>
                  <a:lnTo>
                    <a:pt x="6778" y="8158"/>
                  </a:lnTo>
                  <a:lnTo>
                    <a:pt x="6774" y="8123"/>
                  </a:lnTo>
                  <a:lnTo>
                    <a:pt x="6770" y="8088"/>
                  </a:lnTo>
                  <a:lnTo>
                    <a:pt x="6767" y="8057"/>
                  </a:lnTo>
                  <a:lnTo>
                    <a:pt x="6763" y="8028"/>
                  </a:lnTo>
                  <a:lnTo>
                    <a:pt x="6759" y="8001"/>
                  </a:lnTo>
                  <a:lnTo>
                    <a:pt x="6755" y="7978"/>
                  </a:lnTo>
                  <a:lnTo>
                    <a:pt x="6751" y="7958"/>
                  </a:lnTo>
                  <a:lnTo>
                    <a:pt x="6748" y="7943"/>
                  </a:lnTo>
                  <a:lnTo>
                    <a:pt x="6744" y="7931"/>
                  </a:lnTo>
                  <a:lnTo>
                    <a:pt x="6741" y="7923"/>
                  </a:lnTo>
                  <a:lnTo>
                    <a:pt x="6738" y="7916"/>
                  </a:lnTo>
                  <a:lnTo>
                    <a:pt x="6741" y="7920"/>
                  </a:lnTo>
                  <a:lnTo>
                    <a:pt x="6737" y="7916"/>
                  </a:lnTo>
                  <a:lnTo>
                    <a:pt x="6744" y="7921"/>
                  </a:lnTo>
                  <a:lnTo>
                    <a:pt x="6740" y="7919"/>
                  </a:lnTo>
                  <a:lnTo>
                    <a:pt x="6753" y="7922"/>
                  </a:lnTo>
                  <a:lnTo>
                    <a:pt x="6749" y="7922"/>
                  </a:lnTo>
                  <a:lnTo>
                    <a:pt x="6761" y="7918"/>
                  </a:lnTo>
                  <a:lnTo>
                    <a:pt x="6758" y="7921"/>
                  </a:lnTo>
                  <a:lnTo>
                    <a:pt x="6762" y="7917"/>
                  </a:lnTo>
                  <a:lnTo>
                    <a:pt x="6758" y="7921"/>
                  </a:lnTo>
                  <a:lnTo>
                    <a:pt x="6760" y="7918"/>
                  </a:lnTo>
                  <a:lnTo>
                    <a:pt x="6758" y="7922"/>
                  </a:lnTo>
                  <a:lnTo>
                    <a:pt x="6754" y="7929"/>
                  </a:lnTo>
                  <a:lnTo>
                    <a:pt x="6751" y="7938"/>
                  </a:lnTo>
                  <a:lnTo>
                    <a:pt x="6744" y="7961"/>
                  </a:lnTo>
                  <a:lnTo>
                    <a:pt x="6736" y="7989"/>
                  </a:lnTo>
                  <a:lnTo>
                    <a:pt x="6729" y="8020"/>
                  </a:lnTo>
                  <a:lnTo>
                    <a:pt x="6721" y="8054"/>
                  </a:lnTo>
                  <a:lnTo>
                    <a:pt x="6713" y="8088"/>
                  </a:lnTo>
                  <a:lnTo>
                    <a:pt x="6706" y="8123"/>
                  </a:lnTo>
                  <a:lnTo>
                    <a:pt x="6698" y="8156"/>
                  </a:lnTo>
                  <a:lnTo>
                    <a:pt x="6690" y="8187"/>
                  </a:lnTo>
                  <a:lnTo>
                    <a:pt x="6682" y="8213"/>
                  </a:lnTo>
                  <a:lnTo>
                    <a:pt x="6677" y="8226"/>
                  </a:lnTo>
                  <a:lnTo>
                    <a:pt x="6673" y="8236"/>
                  </a:lnTo>
                  <a:lnTo>
                    <a:pt x="6668" y="8247"/>
                  </a:lnTo>
                  <a:lnTo>
                    <a:pt x="6664" y="8253"/>
                  </a:lnTo>
                  <a:cubicBezTo>
                    <a:pt x="6663" y="8254"/>
                    <a:pt x="6662" y="8255"/>
                    <a:pt x="6661" y="8256"/>
                  </a:cubicBezTo>
                  <a:lnTo>
                    <a:pt x="6646" y="8272"/>
                  </a:lnTo>
                  <a:cubicBezTo>
                    <a:pt x="6645" y="8273"/>
                    <a:pt x="6644" y="8274"/>
                    <a:pt x="6643" y="8275"/>
                  </a:cubicBezTo>
                  <a:lnTo>
                    <a:pt x="6627" y="8287"/>
                  </a:lnTo>
                  <a:cubicBezTo>
                    <a:pt x="6625" y="8288"/>
                    <a:pt x="6624" y="8289"/>
                    <a:pt x="6622" y="8289"/>
                  </a:cubicBezTo>
                  <a:lnTo>
                    <a:pt x="6606" y="8296"/>
                  </a:lnTo>
                  <a:cubicBezTo>
                    <a:pt x="6604" y="8297"/>
                    <a:pt x="6602" y="8298"/>
                    <a:pt x="6600" y="8298"/>
                  </a:cubicBezTo>
                  <a:lnTo>
                    <a:pt x="6583" y="8300"/>
                  </a:lnTo>
                  <a:cubicBezTo>
                    <a:pt x="6581" y="8301"/>
                    <a:pt x="6579" y="8301"/>
                    <a:pt x="6577" y="8300"/>
                  </a:cubicBezTo>
                  <a:lnTo>
                    <a:pt x="6560" y="8298"/>
                  </a:lnTo>
                  <a:cubicBezTo>
                    <a:pt x="6558" y="8298"/>
                    <a:pt x="6556" y="8297"/>
                    <a:pt x="6554" y="8296"/>
                  </a:cubicBezTo>
                  <a:lnTo>
                    <a:pt x="6538" y="8289"/>
                  </a:lnTo>
                  <a:cubicBezTo>
                    <a:pt x="6536" y="8289"/>
                    <a:pt x="6535" y="8288"/>
                    <a:pt x="6534" y="8287"/>
                  </a:cubicBezTo>
                  <a:lnTo>
                    <a:pt x="6518" y="8275"/>
                  </a:lnTo>
                  <a:cubicBezTo>
                    <a:pt x="6516" y="8274"/>
                    <a:pt x="6515" y="8273"/>
                    <a:pt x="6514" y="8272"/>
                  </a:cubicBezTo>
                  <a:lnTo>
                    <a:pt x="6499" y="8256"/>
                  </a:lnTo>
                  <a:cubicBezTo>
                    <a:pt x="6498" y="8255"/>
                    <a:pt x="6497" y="8253"/>
                    <a:pt x="6496" y="8252"/>
                  </a:cubicBezTo>
                  <a:lnTo>
                    <a:pt x="6487" y="8236"/>
                  </a:lnTo>
                  <a:lnTo>
                    <a:pt x="6479" y="8217"/>
                  </a:lnTo>
                  <a:lnTo>
                    <a:pt x="6471" y="8195"/>
                  </a:lnTo>
                  <a:lnTo>
                    <a:pt x="6463" y="8169"/>
                  </a:lnTo>
                  <a:lnTo>
                    <a:pt x="6455" y="8141"/>
                  </a:lnTo>
                  <a:lnTo>
                    <a:pt x="6447" y="8113"/>
                  </a:lnTo>
                  <a:lnTo>
                    <a:pt x="6432" y="8054"/>
                  </a:lnTo>
                  <a:lnTo>
                    <a:pt x="6424" y="8026"/>
                  </a:lnTo>
                  <a:lnTo>
                    <a:pt x="6417" y="8000"/>
                  </a:lnTo>
                  <a:lnTo>
                    <a:pt x="6410" y="7978"/>
                  </a:lnTo>
                  <a:lnTo>
                    <a:pt x="6403" y="7960"/>
                  </a:lnTo>
                  <a:lnTo>
                    <a:pt x="6396" y="7947"/>
                  </a:lnTo>
                  <a:lnTo>
                    <a:pt x="6393" y="7941"/>
                  </a:lnTo>
                  <a:lnTo>
                    <a:pt x="6395" y="7944"/>
                  </a:lnTo>
                  <a:lnTo>
                    <a:pt x="6391" y="7939"/>
                  </a:lnTo>
                  <a:lnTo>
                    <a:pt x="6395" y="7943"/>
                  </a:lnTo>
                  <a:lnTo>
                    <a:pt x="6391" y="7940"/>
                  </a:lnTo>
                  <a:lnTo>
                    <a:pt x="6398" y="7944"/>
                  </a:lnTo>
                  <a:lnTo>
                    <a:pt x="6394" y="7942"/>
                  </a:lnTo>
                  <a:lnTo>
                    <a:pt x="6404" y="7943"/>
                  </a:lnTo>
                  <a:lnTo>
                    <a:pt x="6401" y="7944"/>
                  </a:lnTo>
                  <a:lnTo>
                    <a:pt x="6409" y="7941"/>
                  </a:lnTo>
                  <a:lnTo>
                    <a:pt x="6405" y="7943"/>
                  </a:lnTo>
                  <a:lnTo>
                    <a:pt x="6412" y="7938"/>
                  </a:lnTo>
                  <a:lnTo>
                    <a:pt x="6408" y="7942"/>
                  </a:lnTo>
                  <a:lnTo>
                    <a:pt x="6411" y="7938"/>
                  </a:lnTo>
                  <a:lnTo>
                    <a:pt x="6408" y="7943"/>
                  </a:lnTo>
                  <a:lnTo>
                    <a:pt x="6405" y="7952"/>
                  </a:lnTo>
                  <a:lnTo>
                    <a:pt x="6401" y="7964"/>
                  </a:lnTo>
                  <a:lnTo>
                    <a:pt x="6397" y="7978"/>
                  </a:lnTo>
                  <a:lnTo>
                    <a:pt x="6393" y="7994"/>
                  </a:lnTo>
                  <a:lnTo>
                    <a:pt x="6389" y="8012"/>
                  </a:lnTo>
                  <a:lnTo>
                    <a:pt x="6385" y="8032"/>
                  </a:lnTo>
                  <a:lnTo>
                    <a:pt x="6377" y="8075"/>
                  </a:lnTo>
                  <a:lnTo>
                    <a:pt x="6369" y="8123"/>
                  </a:lnTo>
                  <a:lnTo>
                    <a:pt x="6361" y="8173"/>
                  </a:lnTo>
                  <a:lnTo>
                    <a:pt x="6353" y="8224"/>
                  </a:lnTo>
                  <a:lnTo>
                    <a:pt x="6345" y="8273"/>
                  </a:lnTo>
                  <a:lnTo>
                    <a:pt x="6337" y="8321"/>
                  </a:lnTo>
                  <a:lnTo>
                    <a:pt x="6329" y="8364"/>
                  </a:lnTo>
                  <a:lnTo>
                    <a:pt x="6325" y="8383"/>
                  </a:lnTo>
                  <a:lnTo>
                    <a:pt x="6321" y="8401"/>
                  </a:lnTo>
                  <a:lnTo>
                    <a:pt x="6317" y="8418"/>
                  </a:lnTo>
                  <a:lnTo>
                    <a:pt x="6312" y="8432"/>
                  </a:lnTo>
                  <a:lnTo>
                    <a:pt x="6308" y="8446"/>
                  </a:lnTo>
                  <a:lnTo>
                    <a:pt x="6302" y="8458"/>
                  </a:lnTo>
                  <a:lnTo>
                    <a:pt x="6298" y="8464"/>
                  </a:lnTo>
                  <a:cubicBezTo>
                    <a:pt x="6297" y="8466"/>
                    <a:pt x="6295" y="8468"/>
                    <a:pt x="6294" y="8469"/>
                  </a:cubicBezTo>
                  <a:lnTo>
                    <a:pt x="6290" y="8472"/>
                  </a:lnTo>
                  <a:cubicBezTo>
                    <a:pt x="6286" y="8476"/>
                    <a:pt x="6280" y="8478"/>
                    <a:pt x="6274" y="8478"/>
                  </a:cubicBezTo>
                  <a:lnTo>
                    <a:pt x="6270" y="8478"/>
                  </a:lnTo>
                  <a:cubicBezTo>
                    <a:pt x="6264" y="8478"/>
                    <a:pt x="6259" y="8476"/>
                    <a:pt x="6255" y="8472"/>
                  </a:cubicBezTo>
                  <a:lnTo>
                    <a:pt x="6251" y="8469"/>
                  </a:lnTo>
                  <a:cubicBezTo>
                    <a:pt x="6249" y="8467"/>
                    <a:pt x="6247" y="8465"/>
                    <a:pt x="6245" y="8463"/>
                  </a:cubicBezTo>
                  <a:lnTo>
                    <a:pt x="6240" y="8453"/>
                  </a:lnTo>
                  <a:lnTo>
                    <a:pt x="6236" y="8441"/>
                  </a:lnTo>
                  <a:lnTo>
                    <a:pt x="6232" y="8427"/>
                  </a:lnTo>
                  <a:lnTo>
                    <a:pt x="6228" y="8410"/>
                  </a:lnTo>
                  <a:lnTo>
                    <a:pt x="6224" y="8391"/>
                  </a:lnTo>
                  <a:lnTo>
                    <a:pt x="6220" y="8369"/>
                  </a:lnTo>
                  <a:lnTo>
                    <a:pt x="6216" y="8345"/>
                  </a:lnTo>
                  <a:lnTo>
                    <a:pt x="6213" y="8319"/>
                  </a:lnTo>
                  <a:lnTo>
                    <a:pt x="6209" y="8292"/>
                  </a:lnTo>
                  <a:lnTo>
                    <a:pt x="6205" y="8262"/>
                  </a:lnTo>
                  <a:lnTo>
                    <a:pt x="6198" y="8200"/>
                  </a:lnTo>
                  <a:lnTo>
                    <a:pt x="6190" y="8133"/>
                  </a:lnTo>
                  <a:lnTo>
                    <a:pt x="6183" y="8063"/>
                  </a:lnTo>
                  <a:lnTo>
                    <a:pt x="6176" y="7993"/>
                  </a:lnTo>
                  <a:lnTo>
                    <a:pt x="6168" y="7923"/>
                  </a:lnTo>
                  <a:lnTo>
                    <a:pt x="6161" y="7856"/>
                  </a:lnTo>
                  <a:lnTo>
                    <a:pt x="6154" y="7792"/>
                  </a:lnTo>
                  <a:lnTo>
                    <a:pt x="6150" y="7762"/>
                  </a:lnTo>
                  <a:lnTo>
                    <a:pt x="6146" y="7734"/>
                  </a:lnTo>
                  <a:lnTo>
                    <a:pt x="6143" y="7708"/>
                  </a:lnTo>
                  <a:lnTo>
                    <a:pt x="6139" y="7683"/>
                  </a:lnTo>
                  <a:lnTo>
                    <a:pt x="6135" y="7661"/>
                  </a:lnTo>
                  <a:lnTo>
                    <a:pt x="6132" y="7642"/>
                  </a:lnTo>
                  <a:lnTo>
                    <a:pt x="6128" y="7625"/>
                  </a:lnTo>
                  <a:lnTo>
                    <a:pt x="6125" y="7614"/>
                  </a:lnTo>
                  <a:lnTo>
                    <a:pt x="6121" y="7603"/>
                  </a:lnTo>
                  <a:lnTo>
                    <a:pt x="6123" y="7607"/>
                  </a:lnTo>
                  <a:lnTo>
                    <a:pt x="6118" y="7599"/>
                  </a:lnTo>
                  <a:lnTo>
                    <a:pt x="6121" y="7603"/>
                  </a:lnTo>
                  <a:lnTo>
                    <a:pt x="6114" y="7596"/>
                  </a:lnTo>
                  <a:lnTo>
                    <a:pt x="6118" y="7599"/>
                  </a:lnTo>
                  <a:lnTo>
                    <a:pt x="6110" y="7594"/>
                  </a:lnTo>
                  <a:lnTo>
                    <a:pt x="6113" y="7596"/>
                  </a:lnTo>
                  <a:lnTo>
                    <a:pt x="6104" y="7592"/>
                  </a:lnTo>
                  <a:lnTo>
                    <a:pt x="6109" y="7593"/>
                  </a:lnTo>
                  <a:lnTo>
                    <a:pt x="6099" y="7591"/>
                  </a:lnTo>
                  <a:lnTo>
                    <a:pt x="6104" y="7592"/>
                  </a:lnTo>
                  <a:lnTo>
                    <a:pt x="6084" y="7592"/>
                  </a:lnTo>
                  <a:lnTo>
                    <a:pt x="6089" y="7591"/>
                  </a:lnTo>
                  <a:lnTo>
                    <a:pt x="6069" y="7595"/>
                  </a:lnTo>
                  <a:lnTo>
                    <a:pt x="6074" y="7594"/>
                  </a:lnTo>
                  <a:lnTo>
                    <a:pt x="6055" y="7602"/>
                  </a:lnTo>
                  <a:lnTo>
                    <a:pt x="6060" y="7600"/>
                  </a:lnTo>
                  <a:lnTo>
                    <a:pt x="6044" y="7611"/>
                  </a:lnTo>
                  <a:lnTo>
                    <a:pt x="6048" y="7607"/>
                  </a:lnTo>
                  <a:lnTo>
                    <a:pt x="6042" y="7614"/>
                  </a:lnTo>
                  <a:lnTo>
                    <a:pt x="6045" y="7610"/>
                  </a:lnTo>
                  <a:lnTo>
                    <a:pt x="6041" y="7617"/>
                  </a:lnTo>
                  <a:lnTo>
                    <a:pt x="6042" y="7614"/>
                  </a:lnTo>
                  <a:lnTo>
                    <a:pt x="6039" y="7622"/>
                  </a:lnTo>
                  <a:lnTo>
                    <a:pt x="6035" y="7632"/>
                  </a:lnTo>
                  <a:lnTo>
                    <a:pt x="6031" y="7645"/>
                  </a:lnTo>
                  <a:lnTo>
                    <a:pt x="6028" y="7660"/>
                  </a:lnTo>
                  <a:lnTo>
                    <a:pt x="6024" y="7677"/>
                  </a:lnTo>
                  <a:lnTo>
                    <a:pt x="6020" y="7695"/>
                  </a:lnTo>
                  <a:lnTo>
                    <a:pt x="6012" y="7736"/>
                  </a:lnTo>
                  <a:lnTo>
                    <a:pt x="6004" y="7781"/>
                  </a:lnTo>
                  <a:lnTo>
                    <a:pt x="5996" y="7829"/>
                  </a:lnTo>
                  <a:lnTo>
                    <a:pt x="5988" y="7877"/>
                  </a:lnTo>
                  <a:lnTo>
                    <a:pt x="5980" y="7926"/>
                  </a:lnTo>
                  <a:lnTo>
                    <a:pt x="5972" y="7973"/>
                  </a:lnTo>
                  <a:lnTo>
                    <a:pt x="5964" y="8017"/>
                  </a:lnTo>
                  <a:lnTo>
                    <a:pt x="5956" y="8058"/>
                  </a:lnTo>
                  <a:lnTo>
                    <a:pt x="5952" y="8075"/>
                  </a:lnTo>
                  <a:lnTo>
                    <a:pt x="5948" y="8092"/>
                  </a:lnTo>
                  <a:lnTo>
                    <a:pt x="5943" y="8108"/>
                  </a:lnTo>
                  <a:lnTo>
                    <a:pt x="5939" y="8121"/>
                  </a:lnTo>
                  <a:lnTo>
                    <a:pt x="5934" y="8132"/>
                  </a:lnTo>
                  <a:lnTo>
                    <a:pt x="5931" y="8140"/>
                  </a:lnTo>
                  <a:cubicBezTo>
                    <a:pt x="5930" y="8142"/>
                    <a:pt x="5929" y="8143"/>
                    <a:pt x="5928" y="8144"/>
                  </a:cubicBezTo>
                  <a:lnTo>
                    <a:pt x="5924" y="8150"/>
                  </a:lnTo>
                  <a:cubicBezTo>
                    <a:pt x="5922" y="8152"/>
                    <a:pt x="5920" y="8154"/>
                    <a:pt x="5918" y="8155"/>
                  </a:cubicBezTo>
                  <a:lnTo>
                    <a:pt x="5914" y="8158"/>
                  </a:lnTo>
                  <a:cubicBezTo>
                    <a:pt x="5909" y="8161"/>
                    <a:pt x="5903" y="8162"/>
                    <a:pt x="5898" y="8161"/>
                  </a:cubicBezTo>
                  <a:lnTo>
                    <a:pt x="5894" y="8161"/>
                  </a:lnTo>
                  <a:cubicBezTo>
                    <a:pt x="5890" y="8160"/>
                    <a:pt x="5886" y="8158"/>
                    <a:pt x="5882" y="8156"/>
                  </a:cubicBezTo>
                  <a:lnTo>
                    <a:pt x="5878" y="8152"/>
                  </a:lnTo>
                  <a:cubicBezTo>
                    <a:pt x="5876" y="8150"/>
                    <a:pt x="5874" y="8148"/>
                    <a:pt x="5872" y="8146"/>
                  </a:cubicBezTo>
                  <a:lnTo>
                    <a:pt x="5868" y="8139"/>
                  </a:lnTo>
                  <a:cubicBezTo>
                    <a:pt x="5868" y="8137"/>
                    <a:pt x="5867" y="8136"/>
                    <a:pt x="5867" y="8134"/>
                  </a:cubicBezTo>
                  <a:lnTo>
                    <a:pt x="5862" y="8122"/>
                  </a:lnTo>
                  <a:lnTo>
                    <a:pt x="5858" y="8106"/>
                  </a:lnTo>
                  <a:lnTo>
                    <a:pt x="5854" y="8088"/>
                  </a:lnTo>
                  <a:lnTo>
                    <a:pt x="5850" y="8066"/>
                  </a:lnTo>
                  <a:lnTo>
                    <a:pt x="5846" y="8043"/>
                  </a:lnTo>
                  <a:lnTo>
                    <a:pt x="5842" y="8016"/>
                  </a:lnTo>
                  <a:lnTo>
                    <a:pt x="5838" y="7987"/>
                  </a:lnTo>
                  <a:lnTo>
                    <a:pt x="5835" y="7956"/>
                  </a:lnTo>
                  <a:lnTo>
                    <a:pt x="5831" y="7924"/>
                  </a:lnTo>
                  <a:lnTo>
                    <a:pt x="5827" y="7890"/>
                  </a:lnTo>
                  <a:lnTo>
                    <a:pt x="5823" y="7855"/>
                  </a:lnTo>
                  <a:lnTo>
                    <a:pt x="5815" y="7781"/>
                  </a:lnTo>
                  <a:lnTo>
                    <a:pt x="5808" y="7706"/>
                  </a:lnTo>
                  <a:lnTo>
                    <a:pt x="5800" y="7632"/>
                  </a:lnTo>
                  <a:lnTo>
                    <a:pt x="5792" y="7559"/>
                  </a:lnTo>
                  <a:lnTo>
                    <a:pt x="5789" y="7525"/>
                  </a:lnTo>
                  <a:lnTo>
                    <a:pt x="5785" y="7492"/>
                  </a:lnTo>
                  <a:lnTo>
                    <a:pt x="5781" y="7460"/>
                  </a:lnTo>
                  <a:lnTo>
                    <a:pt x="5777" y="7430"/>
                  </a:lnTo>
                  <a:lnTo>
                    <a:pt x="5774" y="7403"/>
                  </a:lnTo>
                  <a:lnTo>
                    <a:pt x="5770" y="7378"/>
                  </a:lnTo>
                  <a:lnTo>
                    <a:pt x="5766" y="7356"/>
                  </a:lnTo>
                  <a:lnTo>
                    <a:pt x="5762" y="7337"/>
                  </a:lnTo>
                  <a:lnTo>
                    <a:pt x="5759" y="7322"/>
                  </a:lnTo>
                  <a:lnTo>
                    <a:pt x="5755" y="7311"/>
                  </a:lnTo>
                  <a:lnTo>
                    <a:pt x="5752" y="7302"/>
                  </a:lnTo>
                  <a:lnTo>
                    <a:pt x="5755" y="7307"/>
                  </a:lnTo>
                  <a:lnTo>
                    <a:pt x="5751" y="7302"/>
                  </a:lnTo>
                  <a:lnTo>
                    <a:pt x="5759" y="7309"/>
                  </a:lnTo>
                  <a:lnTo>
                    <a:pt x="5755" y="7307"/>
                  </a:lnTo>
                  <a:lnTo>
                    <a:pt x="5772" y="7309"/>
                  </a:lnTo>
                  <a:lnTo>
                    <a:pt x="5768" y="7310"/>
                  </a:lnTo>
                  <a:lnTo>
                    <a:pt x="5778" y="7305"/>
                  </a:lnTo>
                  <a:lnTo>
                    <a:pt x="5774" y="7308"/>
                  </a:lnTo>
                  <a:lnTo>
                    <a:pt x="5778" y="7303"/>
                  </a:lnTo>
                  <a:lnTo>
                    <a:pt x="5776" y="7306"/>
                  </a:lnTo>
                  <a:lnTo>
                    <a:pt x="5773" y="7313"/>
                  </a:lnTo>
                  <a:lnTo>
                    <a:pt x="5769" y="7322"/>
                  </a:lnTo>
                  <a:lnTo>
                    <a:pt x="5765" y="7333"/>
                  </a:lnTo>
                  <a:lnTo>
                    <a:pt x="5762" y="7348"/>
                  </a:lnTo>
                  <a:lnTo>
                    <a:pt x="5758" y="7364"/>
                  </a:lnTo>
                  <a:lnTo>
                    <a:pt x="5754" y="7381"/>
                  </a:lnTo>
                  <a:lnTo>
                    <a:pt x="5750" y="7400"/>
                  </a:lnTo>
                  <a:lnTo>
                    <a:pt x="5746" y="7421"/>
                  </a:lnTo>
                  <a:lnTo>
                    <a:pt x="5738" y="7467"/>
                  </a:lnTo>
                  <a:lnTo>
                    <a:pt x="5730" y="7516"/>
                  </a:lnTo>
                  <a:lnTo>
                    <a:pt x="5722" y="7568"/>
                  </a:lnTo>
                  <a:lnTo>
                    <a:pt x="5714" y="7623"/>
                  </a:lnTo>
                  <a:lnTo>
                    <a:pt x="5698" y="7733"/>
                  </a:lnTo>
                  <a:lnTo>
                    <a:pt x="5690" y="7786"/>
                  </a:lnTo>
                  <a:lnTo>
                    <a:pt x="5682" y="7837"/>
                  </a:lnTo>
                  <a:lnTo>
                    <a:pt x="5674" y="7884"/>
                  </a:lnTo>
                  <a:lnTo>
                    <a:pt x="5667" y="7927"/>
                  </a:lnTo>
                  <a:lnTo>
                    <a:pt x="5659" y="7968"/>
                  </a:lnTo>
                  <a:lnTo>
                    <a:pt x="5651" y="8012"/>
                  </a:lnTo>
                  <a:lnTo>
                    <a:pt x="5643" y="8059"/>
                  </a:lnTo>
                  <a:lnTo>
                    <a:pt x="5636" y="8107"/>
                  </a:lnTo>
                  <a:lnTo>
                    <a:pt x="5620" y="8206"/>
                  </a:lnTo>
                  <a:lnTo>
                    <a:pt x="5613" y="8255"/>
                  </a:lnTo>
                  <a:lnTo>
                    <a:pt x="5605" y="8303"/>
                  </a:lnTo>
                  <a:lnTo>
                    <a:pt x="5597" y="8349"/>
                  </a:lnTo>
                  <a:lnTo>
                    <a:pt x="5590" y="8393"/>
                  </a:lnTo>
                  <a:lnTo>
                    <a:pt x="5582" y="8434"/>
                  </a:lnTo>
                  <a:lnTo>
                    <a:pt x="5574" y="8471"/>
                  </a:lnTo>
                  <a:lnTo>
                    <a:pt x="5566" y="8503"/>
                  </a:lnTo>
                  <a:lnTo>
                    <a:pt x="5562" y="8518"/>
                  </a:lnTo>
                  <a:lnTo>
                    <a:pt x="5558" y="8531"/>
                  </a:lnTo>
                  <a:lnTo>
                    <a:pt x="5553" y="8543"/>
                  </a:lnTo>
                  <a:lnTo>
                    <a:pt x="5549" y="8554"/>
                  </a:lnTo>
                  <a:lnTo>
                    <a:pt x="5544" y="8564"/>
                  </a:lnTo>
                  <a:lnTo>
                    <a:pt x="5540" y="8570"/>
                  </a:lnTo>
                  <a:cubicBezTo>
                    <a:pt x="5538" y="8572"/>
                    <a:pt x="5537" y="8573"/>
                    <a:pt x="5535" y="8575"/>
                  </a:cubicBezTo>
                  <a:lnTo>
                    <a:pt x="5528" y="8581"/>
                  </a:lnTo>
                  <a:cubicBezTo>
                    <a:pt x="5524" y="8584"/>
                    <a:pt x="5520" y="8586"/>
                    <a:pt x="5515" y="8587"/>
                  </a:cubicBezTo>
                  <a:lnTo>
                    <a:pt x="5508" y="8588"/>
                  </a:lnTo>
                  <a:cubicBezTo>
                    <a:pt x="5503" y="8589"/>
                    <a:pt x="5498" y="8588"/>
                    <a:pt x="5494" y="8586"/>
                  </a:cubicBezTo>
                  <a:lnTo>
                    <a:pt x="5486" y="8582"/>
                  </a:lnTo>
                  <a:cubicBezTo>
                    <a:pt x="5483" y="8580"/>
                    <a:pt x="5481" y="8579"/>
                    <a:pt x="5479" y="8576"/>
                  </a:cubicBezTo>
                  <a:lnTo>
                    <a:pt x="5471" y="8568"/>
                  </a:lnTo>
                  <a:cubicBezTo>
                    <a:pt x="5470" y="8567"/>
                    <a:pt x="5469" y="8565"/>
                    <a:pt x="5469" y="8564"/>
                  </a:cubicBezTo>
                  <a:lnTo>
                    <a:pt x="5459" y="8549"/>
                  </a:lnTo>
                  <a:lnTo>
                    <a:pt x="5450" y="8531"/>
                  </a:lnTo>
                  <a:lnTo>
                    <a:pt x="5442" y="8510"/>
                  </a:lnTo>
                  <a:lnTo>
                    <a:pt x="5434" y="8486"/>
                  </a:lnTo>
                  <a:lnTo>
                    <a:pt x="5425" y="8460"/>
                  </a:lnTo>
                  <a:lnTo>
                    <a:pt x="5417" y="8432"/>
                  </a:lnTo>
                  <a:lnTo>
                    <a:pt x="5409" y="8403"/>
                  </a:lnTo>
                  <a:lnTo>
                    <a:pt x="5401" y="8372"/>
                  </a:lnTo>
                  <a:lnTo>
                    <a:pt x="5385" y="8308"/>
                  </a:lnTo>
                  <a:lnTo>
                    <a:pt x="5369" y="8245"/>
                  </a:lnTo>
                  <a:lnTo>
                    <a:pt x="5361" y="8209"/>
                  </a:lnTo>
                  <a:lnTo>
                    <a:pt x="5353" y="8168"/>
                  </a:lnTo>
                  <a:lnTo>
                    <a:pt x="5345" y="8123"/>
                  </a:lnTo>
                  <a:lnTo>
                    <a:pt x="5337" y="8076"/>
                  </a:lnTo>
                  <a:lnTo>
                    <a:pt x="5329" y="8025"/>
                  </a:lnTo>
                  <a:lnTo>
                    <a:pt x="5321" y="7973"/>
                  </a:lnTo>
                  <a:lnTo>
                    <a:pt x="5305" y="7866"/>
                  </a:lnTo>
                  <a:lnTo>
                    <a:pt x="5297" y="7813"/>
                  </a:lnTo>
                  <a:lnTo>
                    <a:pt x="5289" y="7760"/>
                  </a:lnTo>
                  <a:lnTo>
                    <a:pt x="5281" y="7709"/>
                  </a:lnTo>
                  <a:lnTo>
                    <a:pt x="5273" y="7661"/>
                  </a:lnTo>
                  <a:lnTo>
                    <a:pt x="5265" y="7616"/>
                  </a:lnTo>
                  <a:lnTo>
                    <a:pt x="5258" y="7574"/>
                  </a:lnTo>
                  <a:lnTo>
                    <a:pt x="5250" y="7537"/>
                  </a:lnTo>
                  <a:lnTo>
                    <a:pt x="5243" y="7506"/>
                  </a:lnTo>
                  <a:lnTo>
                    <a:pt x="5230" y="7465"/>
                  </a:lnTo>
                  <a:lnTo>
                    <a:pt x="5216" y="7428"/>
                  </a:lnTo>
                  <a:lnTo>
                    <a:pt x="5200" y="7396"/>
                  </a:lnTo>
                  <a:lnTo>
                    <a:pt x="5184" y="7367"/>
                  </a:lnTo>
                  <a:lnTo>
                    <a:pt x="5168" y="7344"/>
                  </a:lnTo>
                  <a:lnTo>
                    <a:pt x="5154" y="7327"/>
                  </a:lnTo>
                  <a:lnTo>
                    <a:pt x="5142" y="7315"/>
                  </a:lnTo>
                  <a:lnTo>
                    <a:pt x="5138" y="7312"/>
                  </a:lnTo>
                  <a:lnTo>
                    <a:pt x="5131" y="7309"/>
                  </a:lnTo>
                  <a:lnTo>
                    <a:pt x="5136" y="7311"/>
                  </a:lnTo>
                  <a:lnTo>
                    <a:pt x="5129" y="7309"/>
                  </a:lnTo>
                  <a:lnTo>
                    <a:pt x="5135" y="7309"/>
                  </a:lnTo>
                  <a:lnTo>
                    <a:pt x="5127" y="7309"/>
                  </a:lnTo>
                  <a:lnTo>
                    <a:pt x="5133" y="7309"/>
                  </a:lnTo>
                  <a:lnTo>
                    <a:pt x="5125" y="7311"/>
                  </a:lnTo>
                  <a:lnTo>
                    <a:pt x="5130" y="7309"/>
                  </a:lnTo>
                  <a:lnTo>
                    <a:pt x="5125" y="7311"/>
                  </a:lnTo>
                  <a:lnTo>
                    <a:pt x="5118" y="7316"/>
                  </a:lnTo>
                  <a:lnTo>
                    <a:pt x="5112" y="7321"/>
                  </a:lnTo>
                  <a:lnTo>
                    <a:pt x="5097" y="7336"/>
                  </a:lnTo>
                  <a:lnTo>
                    <a:pt x="5081" y="7355"/>
                  </a:lnTo>
                  <a:lnTo>
                    <a:pt x="5065" y="7375"/>
                  </a:lnTo>
                  <a:lnTo>
                    <a:pt x="5048" y="7395"/>
                  </a:lnTo>
                  <a:lnTo>
                    <a:pt x="5033" y="7410"/>
                  </a:lnTo>
                  <a:lnTo>
                    <a:pt x="5029" y="7413"/>
                  </a:lnTo>
                  <a:lnTo>
                    <a:pt x="5024" y="7420"/>
                  </a:lnTo>
                  <a:lnTo>
                    <a:pt x="5017" y="7430"/>
                  </a:lnTo>
                  <a:lnTo>
                    <a:pt x="5010" y="7442"/>
                  </a:lnTo>
                  <a:lnTo>
                    <a:pt x="4992" y="7469"/>
                  </a:lnTo>
                  <a:lnTo>
                    <a:pt x="4973" y="7497"/>
                  </a:lnTo>
                  <a:lnTo>
                    <a:pt x="4962" y="7511"/>
                  </a:lnTo>
                  <a:lnTo>
                    <a:pt x="4951" y="7523"/>
                  </a:lnTo>
                  <a:lnTo>
                    <a:pt x="4942" y="7531"/>
                  </a:lnTo>
                  <a:cubicBezTo>
                    <a:pt x="4941" y="7532"/>
                    <a:pt x="4940" y="7533"/>
                    <a:pt x="4939" y="7533"/>
                  </a:cubicBezTo>
                  <a:lnTo>
                    <a:pt x="4931" y="7538"/>
                  </a:lnTo>
                  <a:cubicBezTo>
                    <a:pt x="4929" y="7540"/>
                    <a:pt x="4926" y="7541"/>
                    <a:pt x="4923" y="7542"/>
                  </a:cubicBezTo>
                  <a:lnTo>
                    <a:pt x="4916" y="7543"/>
                  </a:lnTo>
                  <a:cubicBezTo>
                    <a:pt x="4911" y="7544"/>
                    <a:pt x="4907" y="7544"/>
                    <a:pt x="4903" y="7543"/>
                  </a:cubicBezTo>
                  <a:lnTo>
                    <a:pt x="4896" y="7541"/>
                  </a:lnTo>
                  <a:cubicBezTo>
                    <a:pt x="4892" y="7539"/>
                    <a:pt x="4888" y="7537"/>
                    <a:pt x="4885" y="7534"/>
                  </a:cubicBezTo>
                  <a:lnTo>
                    <a:pt x="4879" y="7527"/>
                  </a:lnTo>
                  <a:cubicBezTo>
                    <a:pt x="4878" y="7525"/>
                    <a:pt x="4876" y="7523"/>
                    <a:pt x="4875" y="7520"/>
                  </a:cubicBezTo>
                  <a:lnTo>
                    <a:pt x="4869" y="7505"/>
                  </a:lnTo>
                  <a:lnTo>
                    <a:pt x="4865" y="7489"/>
                  </a:lnTo>
                  <a:lnTo>
                    <a:pt x="4861" y="7471"/>
                  </a:lnTo>
                  <a:lnTo>
                    <a:pt x="4857" y="7450"/>
                  </a:lnTo>
                  <a:lnTo>
                    <a:pt x="4853" y="7426"/>
                  </a:lnTo>
                  <a:lnTo>
                    <a:pt x="4849" y="7401"/>
                  </a:lnTo>
                  <a:lnTo>
                    <a:pt x="4845" y="7373"/>
                  </a:lnTo>
                  <a:lnTo>
                    <a:pt x="4841" y="7343"/>
                  </a:lnTo>
                  <a:lnTo>
                    <a:pt x="4837" y="7311"/>
                  </a:lnTo>
                  <a:lnTo>
                    <a:pt x="4833" y="7278"/>
                  </a:lnTo>
                  <a:lnTo>
                    <a:pt x="4828" y="7243"/>
                  </a:lnTo>
                  <a:lnTo>
                    <a:pt x="4820" y="7171"/>
                  </a:lnTo>
                  <a:lnTo>
                    <a:pt x="4812" y="7096"/>
                  </a:lnTo>
                  <a:lnTo>
                    <a:pt x="4804" y="7019"/>
                  </a:lnTo>
                  <a:lnTo>
                    <a:pt x="4796" y="6943"/>
                  </a:lnTo>
                  <a:lnTo>
                    <a:pt x="4788" y="6868"/>
                  </a:lnTo>
                  <a:lnTo>
                    <a:pt x="4780" y="6797"/>
                  </a:lnTo>
                  <a:lnTo>
                    <a:pt x="4776" y="6763"/>
                  </a:lnTo>
                  <a:lnTo>
                    <a:pt x="4772" y="6731"/>
                  </a:lnTo>
                  <a:lnTo>
                    <a:pt x="4768" y="6701"/>
                  </a:lnTo>
                  <a:lnTo>
                    <a:pt x="4764" y="6672"/>
                  </a:lnTo>
                  <a:lnTo>
                    <a:pt x="4760" y="6646"/>
                  </a:lnTo>
                  <a:lnTo>
                    <a:pt x="4757" y="6622"/>
                  </a:lnTo>
                  <a:lnTo>
                    <a:pt x="4753" y="6601"/>
                  </a:lnTo>
                  <a:lnTo>
                    <a:pt x="4749" y="6582"/>
                  </a:lnTo>
                  <a:lnTo>
                    <a:pt x="4746" y="6567"/>
                  </a:lnTo>
                  <a:lnTo>
                    <a:pt x="4742" y="6556"/>
                  </a:lnTo>
                  <a:lnTo>
                    <a:pt x="4740" y="6548"/>
                  </a:lnTo>
                  <a:lnTo>
                    <a:pt x="4737" y="6541"/>
                  </a:lnTo>
                  <a:lnTo>
                    <a:pt x="4738" y="6545"/>
                  </a:lnTo>
                  <a:lnTo>
                    <a:pt x="4735" y="6539"/>
                  </a:lnTo>
                  <a:lnTo>
                    <a:pt x="4737" y="6542"/>
                  </a:lnTo>
                  <a:lnTo>
                    <a:pt x="4734" y="6538"/>
                  </a:lnTo>
                  <a:lnTo>
                    <a:pt x="4742" y="6544"/>
                  </a:lnTo>
                  <a:lnTo>
                    <a:pt x="4735" y="6541"/>
                  </a:lnTo>
                  <a:lnTo>
                    <a:pt x="4751" y="6542"/>
                  </a:lnTo>
                  <a:lnTo>
                    <a:pt x="4744" y="6544"/>
                  </a:lnTo>
                  <a:lnTo>
                    <a:pt x="4754" y="6539"/>
                  </a:lnTo>
                  <a:lnTo>
                    <a:pt x="4747" y="6546"/>
                  </a:lnTo>
                  <a:lnTo>
                    <a:pt x="4750" y="6541"/>
                  </a:lnTo>
                  <a:lnTo>
                    <a:pt x="4744" y="6551"/>
                  </a:lnTo>
                  <a:lnTo>
                    <a:pt x="4737" y="6563"/>
                  </a:lnTo>
                  <a:lnTo>
                    <a:pt x="4730" y="6580"/>
                  </a:lnTo>
                  <a:lnTo>
                    <a:pt x="4723" y="6600"/>
                  </a:lnTo>
                  <a:lnTo>
                    <a:pt x="4715" y="6621"/>
                  </a:lnTo>
                  <a:lnTo>
                    <a:pt x="4701" y="6669"/>
                  </a:lnTo>
                  <a:lnTo>
                    <a:pt x="4686" y="6719"/>
                  </a:lnTo>
                  <a:lnTo>
                    <a:pt x="4680" y="6743"/>
                  </a:lnTo>
                  <a:lnTo>
                    <a:pt x="4673" y="6765"/>
                  </a:lnTo>
                  <a:lnTo>
                    <a:pt x="4670" y="6779"/>
                  </a:lnTo>
                  <a:lnTo>
                    <a:pt x="4666" y="6794"/>
                  </a:lnTo>
                  <a:lnTo>
                    <a:pt x="4662" y="6812"/>
                  </a:lnTo>
                  <a:lnTo>
                    <a:pt x="4659" y="6831"/>
                  </a:lnTo>
                  <a:lnTo>
                    <a:pt x="4651" y="6874"/>
                  </a:lnTo>
                  <a:lnTo>
                    <a:pt x="4643" y="6921"/>
                  </a:lnTo>
                  <a:lnTo>
                    <a:pt x="4635" y="6972"/>
                  </a:lnTo>
                  <a:lnTo>
                    <a:pt x="4627" y="7025"/>
                  </a:lnTo>
                  <a:lnTo>
                    <a:pt x="4619" y="7079"/>
                  </a:lnTo>
                  <a:lnTo>
                    <a:pt x="4611" y="7133"/>
                  </a:lnTo>
                  <a:lnTo>
                    <a:pt x="4603" y="7185"/>
                  </a:lnTo>
                  <a:lnTo>
                    <a:pt x="4595" y="7234"/>
                  </a:lnTo>
                  <a:lnTo>
                    <a:pt x="4587" y="7279"/>
                  </a:lnTo>
                  <a:lnTo>
                    <a:pt x="4583" y="7300"/>
                  </a:lnTo>
                  <a:lnTo>
                    <a:pt x="4579" y="7320"/>
                  </a:lnTo>
                  <a:lnTo>
                    <a:pt x="4574" y="7337"/>
                  </a:lnTo>
                  <a:lnTo>
                    <a:pt x="4570" y="7354"/>
                  </a:lnTo>
                  <a:lnTo>
                    <a:pt x="4566" y="7368"/>
                  </a:lnTo>
                  <a:lnTo>
                    <a:pt x="4561" y="7381"/>
                  </a:lnTo>
                  <a:lnTo>
                    <a:pt x="4556" y="7393"/>
                  </a:lnTo>
                  <a:lnTo>
                    <a:pt x="4552" y="7400"/>
                  </a:lnTo>
                  <a:cubicBezTo>
                    <a:pt x="4551" y="7402"/>
                    <a:pt x="4549" y="7403"/>
                    <a:pt x="4548" y="7405"/>
                  </a:cubicBezTo>
                  <a:lnTo>
                    <a:pt x="4544" y="7409"/>
                  </a:lnTo>
                  <a:cubicBezTo>
                    <a:pt x="4542" y="7411"/>
                    <a:pt x="4539" y="7413"/>
                    <a:pt x="4535" y="7414"/>
                  </a:cubicBezTo>
                  <a:lnTo>
                    <a:pt x="4531" y="7416"/>
                  </a:lnTo>
                  <a:cubicBezTo>
                    <a:pt x="4526" y="7418"/>
                    <a:pt x="4519" y="7418"/>
                    <a:pt x="4513" y="7415"/>
                  </a:cubicBezTo>
                  <a:lnTo>
                    <a:pt x="4509" y="7413"/>
                  </a:lnTo>
                  <a:cubicBezTo>
                    <a:pt x="4506" y="7412"/>
                    <a:pt x="4502" y="7409"/>
                    <a:pt x="4500" y="7406"/>
                  </a:cubicBezTo>
                  <a:lnTo>
                    <a:pt x="4496" y="7401"/>
                  </a:lnTo>
                  <a:cubicBezTo>
                    <a:pt x="4495" y="7399"/>
                    <a:pt x="4494" y="7398"/>
                    <a:pt x="4493" y="7397"/>
                  </a:cubicBezTo>
                  <a:lnTo>
                    <a:pt x="4488" y="7386"/>
                  </a:lnTo>
                  <a:lnTo>
                    <a:pt x="4484" y="7373"/>
                  </a:lnTo>
                  <a:lnTo>
                    <a:pt x="4480" y="7358"/>
                  </a:lnTo>
                  <a:lnTo>
                    <a:pt x="4475" y="7341"/>
                  </a:lnTo>
                  <a:lnTo>
                    <a:pt x="4471" y="7322"/>
                  </a:lnTo>
                  <a:lnTo>
                    <a:pt x="4468" y="7301"/>
                  </a:lnTo>
                  <a:lnTo>
                    <a:pt x="4464" y="7278"/>
                  </a:lnTo>
                  <a:lnTo>
                    <a:pt x="4459" y="7253"/>
                  </a:lnTo>
                  <a:lnTo>
                    <a:pt x="4451" y="7201"/>
                  </a:lnTo>
                  <a:lnTo>
                    <a:pt x="4443" y="7144"/>
                  </a:lnTo>
                  <a:lnTo>
                    <a:pt x="4435" y="7086"/>
                  </a:lnTo>
                  <a:lnTo>
                    <a:pt x="4427" y="7028"/>
                  </a:lnTo>
                  <a:lnTo>
                    <a:pt x="4419" y="6971"/>
                  </a:lnTo>
                  <a:lnTo>
                    <a:pt x="4412" y="6918"/>
                  </a:lnTo>
                  <a:lnTo>
                    <a:pt x="4408" y="6893"/>
                  </a:lnTo>
                  <a:lnTo>
                    <a:pt x="4404" y="6870"/>
                  </a:lnTo>
                  <a:lnTo>
                    <a:pt x="4400" y="6848"/>
                  </a:lnTo>
                  <a:lnTo>
                    <a:pt x="4396" y="6829"/>
                  </a:lnTo>
                  <a:lnTo>
                    <a:pt x="4392" y="6812"/>
                  </a:lnTo>
                  <a:lnTo>
                    <a:pt x="4389" y="6798"/>
                  </a:lnTo>
                  <a:lnTo>
                    <a:pt x="4386" y="6788"/>
                  </a:lnTo>
                  <a:lnTo>
                    <a:pt x="4383" y="6781"/>
                  </a:lnTo>
                  <a:lnTo>
                    <a:pt x="4379" y="6774"/>
                  </a:lnTo>
                  <a:lnTo>
                    <a:pt x="4384" y="6780"/>
                  </a:lnTo>
                  <a:lnTo>
                    <a:pt x="4380" y="6777"/>
                  </a:lnTo>
                  <a:lnTo>
                    <a:pt x="4393" y="6783"/>
                  </a:lnTo>
                  <a:lnTo>
                    <a:pt x="4389" y="6782"/>
                  </a:lnTo>
                  <a:lnTo>
                    <a:pt x="4403" y="6779"/>
                  </a:lnTo>
                  <a:lnTo>
                    <a:pt x="4400" y="6781"/>
                  </a:lnTo>
                  <a:lnTo>
                    <a:pt x="4406" y="6777"/>
                  </a:lnTo>
                  <a:lnTo>
                    <a:pt x="4402" y="6781"/>
                  </a:lnTo>
                  <a:lnTo>
                    <a:pt x="4405" y="6777"/>
                  </a:lnTo>
                  <a:lnTo>
                    <a:pt x="4402" y="6781"/>
                  </a:lnTo>
                  <a:lnTo>
                    <a:pt x="4399" y="6787"/>
                  </a:lnTo>
                  <a:lnTo>
                    <a:pt x="4395" y="6797"/>
                  </a:lnTo>
                  <a:lnTo>
                    <a:pt x="4392" y="6807"/>
                  </a:lnTo>
                  <a:lnTo>
                    <a:pt x="4388" y="6820"/>
                  </a:lnTo>
                  <a:lnTo>
                    <a:pt x="4381" y="6850"/>
                  </a:lnTo>
                  <a:lnTo>
                    <a:pt x="4373" y="6886"/>
                  </a:lnTo>
                  <a:lnTo>
                    <a:pt x="4366" y="6925"/>
                  </a:lnTo>
                  <a:lnTo>
                    <a:pt x="4358" y="6968"/>
                  </a:lnTo>
                  <a:lnTo>
                    <a:pt x="4350" y="7012"/>
                  </a:lnTo>
                  <a:lnTo>
                    <a:pt x="4343" y="7057"/>
                  </a:lnTo>
                  <a:lnTo>
                    <a:pt x="4335" y="7103"/>
                  </a:lnTo>
                  <a:lnTo>
                    <a:pt x="4327" y="7147"/>
                  </a:lnTo>
                  <a:lnTo>
                    <a:pt x="4320" y="7189"/>
                  </a:lnTo>
                  <a:lnTo>
                    <a:pt x="4312" y="7229"/>
                  </a:lnTo>
                  <a:lnTo>
                    <a:pt x="4304" y="7264"/>
                  </a:lnTo>
                  <a:lnTo>
                    <a:pt x="4300" y="7280"/>
                  </a:lnTo>
                  <a:lnTo>
                    <a:pt x="4296" y="7294"/>
                  </a:lnTo>
                  <a:lnTo>
                    <a:pt x="4280" y="7347"/>
                  </a:lnTo>
                  <a:lnTo>
                    <a:pt x="4264" y="7399"/>
                  </a:lnTo>
                  <a:lnTo>
                    <a:pt x="4248" y="7448"/>
                  </a:lnTo>
                  <a:lnTo>
                    <a:pt x="4232" y="7494"/>
                  </a:lnTo>
                  <a:lnTo>
                    <a:pt x="4223" y="7516"/>
                  </a:lnTo>
                  <a:lnTo>
                    <a:pt x="4215" y="7536"/>
                  </a:lnTo>
                  <a:lnTo>
                    <a:pt x="4207" y="7555"/>
                  </a:lnTo>
                  <a:lnTo>
                    <a:pt x="4198" y="7572"/>
                  </a:lnTo>
                  <a:lnTo>
                    <a:pt x="4190" y="7588"/>
                  </a:lnTo>
                  <a:lnTo>
                    <a:pt x="4180" y="7601"/>
                  </a:lnTo>
                  <a:lnTo>
                    <a:pt x="4170" y="7614"/>
                  </a:lnTo>
                  <a:lnTo>
                    <a:pt x="4163" y="7622"/>
                  </a:lnTo>
                  <a:cubicBezTo>
                    <a:pt x="4161" y="7624"/>
                    <a:pt x="4159" y="7625"/>
                    <a:pt x="4156" y="7626"/>
                  </a:cubicBezTo>
                  <a:lnTo>
                    <a:pt x="4148" y="7630"/>
                  </a:lnTo>
                  <a:cubicBezTo>
                    <a:pt x="4144" y="7632"/>
                    <a:pt x="4139" y="7633"/>
                    <a:pt x="4134" y="7632"/>
                  </a:cubicBezTo>
                  <a:lnTo>
                    <a:pt x="4126" y="7631"/>
                  </a:lnTo>
                  <a:cubicBezTo>
                    <a:pt x="4123" y="7630"/>
                    <a:pt x="4120" y="7629"/>
                    <a:pt x="4117" y="7627"/>
                  </a:cubicBezTo>
                  <a:lnTo>
                    <a:pt x="4109" y="7622"/>
                  </a:lnTo>
                  <a:cubicBezTo>
                    <a:pt x="4107" y="7621"/>
                    <a:pt x="4106" y="7619"/>
                    <a:pt x="4104" y="7618"/>
                  </a:cubicBezTo>
                  <a:lnTo>
                    <a:pt x="4095" y="7607"/>
                  </a:lnTo>
                  <a:lnTo>
                    <a:pt x="4086" y="7594"/>
                  </a:lnTo>
                  <a:lnTo>
                    <a:pt x="4078" y="7579"/>
                  </a:lnTo>
                  <a:lnTo>
                    <a:pt x="4063" y="7550"/>
                  </a:lnTo>
                  <a:lnTo>
                    <a:pt x="4056" y="7536"/>
                  </a:lnTo>
                  <a:lnTo>
                    <a:pt x="4049" y="7524"/>
                  </a:lnTo>
                  <a:lnTo>
                    <a:pt x="4043" y="7516"/>
                  </a:lnTo>
                  <a:lnTo>
                    <a:pt x="4036" y="7507"/>
                  </a:lnTo>
                  <a:lnTo>
                    <a:pt x="4040" y="7511"/>
                  </a:lnTo>
                  <a:lnTo>
                    <a:pt x="4032" y="7506"/>
                  </a:lnTo>
                  <a:lnTo>
                    <a:pt x="4043" y="7510"/>
                  </a:lnTo>
                  <a:lnTo>
                    <a:pt x="4036" y="7509"/>
                  </a:lnTo>
                  <a:lnTo>
                    <a:pt x="4049" y="7506"/>
                  </a:lnTo>
                  <a:lnTo>
                    <a:pt x="4041" y="7510"/>
                  </a:lnTo>
                  <a:lnTo>
                    <a:pt x="4048" y="7505"/>
                  </a:lnTo>
                  <a:lnTo>
                    <a:pt x="4046" y="7507"/>
                  </a:lnTo>
                  <a:lnTo>
                    <a:pt x="4042" y="7513"/>
                  </a:lnTo>
                  <a:lnTo>
                    <a:pt x="4044" y="7510"/>
                  </a:lnTo>
                  <a:lnTo>
                    <a:pt x="4041" y="7515"/>
                  </a:lnTo>
                  <a:lnTo>
                    <a:pt x="4038" y="7525"/>
                  </a:lnTo>
                  <a:lnTo>
                    <a:pt x="4034" y="7538"/>
                  </a:lnTo>
                  <a:lnTo>
                    <a:pt x="4030" y="7553"/>
                  </a:lnTo>
                  <a:lnTo>
                    <a:pt x="4027" y="7571"/>
                  </a:lnTo>
                  <a:lnTo>
                    <a:pt x="4023" y="7590"/>
                  </a:lnTo>
                  <a:lnTo>
                    <a:pt x="4019" y="7612"/>
                  </a:lnTo>
                  <a:lnTo>
                    <a:pt x="4015" y="7635"/>
                  </a:lnTo>
                  <a:lnTo>
                    <a:pt x="4007" y="7685"/>
                  </a:lnTo>
                  <a:lnTo>
                    <a:pt x="3999" y="7738"/>
                  </a:lnTo>
                  <a:lnTo>
                    <a:pt x="3991" y="7793"/>
                  </a:lnTo>
                  <a:lnTo>
                    <a:pt x="3983" y="7846"/>
                  </a:lnTo>
                  <a:lnTo>
                    <a:pt x="3975" y="7898"/>
                  </a:lnTo>
                  <a:lnTo>
                    <a:pt x="3971" y="7922"/>
                  </a:lnTo>
                  <a:lnTo>
                    <a:pt x="3967" y="7946"/>
                  </a:lnTo>
                  <a:lnTo>
                    <a:pt x="3963" y="7967"/>
                  </a:lnTo>
                  <a:lnTo>
                    <a:pt x="3959" y="7987"/>
                  </a:lnTo>
                  <a:lnTo>
                    <a:pt x="3954" y="8006"/>
                  </a:lnTo>
                  <a:lnTo>
                    <a:pt x="3950" y="8022"/>
                  </a:lnTo>
                  <a:lnTo>
                    <a:pt x="3946" y="8036"/>
                  </a:lnTo>
                  <a:lnTo>
                    <a:pt x="3940" y="8049"/>
                  </a:lnTo>
                  <a:lnTo>
                    <a:pt x="3936" y="8056"/>
                  </a:lnTo>
                  <a:cubicBezTo>
                    <a:pt x="3935" y="8058"/>
                    <a:pt x="3934" y="8060"/>
                    <a:pt x="3933" y="8061"/>
                  </a:cubicBezTo>
                  <a:lnTo>
                    <a:pt x="3929" y="8065"/>
                  </a:lnTo>
                  <a:cubicBezTo>
                    <a:pt x="3925" y="8069"/>
                    <a:pt x="3920" y="8072"/>
                    <a:pt x="3914" y="8073"/>
                  </a:cubicBezTo>
                  <a:lnTo>
                    <a:pt x="3910" y="8073"/>
                  </a:lnTo>
                  <a:cubicBezTo>
                    <a:pt x="3904" y="8074"/>
                    <a:pt x="3897" y="8072"/>
                    <a:pt x="3892" y="8068"/>
                  </a:cubicBezTo>
                  <a:lnTo>
                    <a:pt x="3888" y="8065"/>
                  </a:lnTo>
                  <a:cubicBezTo>
                    <a:pt x="3886" y="8063"/>
                    <a:pt x="3884" y="8060"/>
                    <a:pt x="3883" y="8058"/>
                  </a:cubicBezTo>
                  <a:lnTo>
                    <a:pt x="3879" y="8051"/>
                  </a:lnTo>
                  <a:cubicBezTo>
                    <a:pt x="3878" y="8050"/>
                    <a:pt x="3877" y="8048"/>
                    <a:pt x="3877" y="8047"/>
                  </a:cubicBezTo>
                  <a:lnTo>
                    <a:pt x="3872" y="8034"/>
                  </a:lnTo>
                  <a:lnTo>
                    <a:pt x="3868" y="8017"/>
                  </a:lnTo>
                  <a:lnTo>
                    <a:pt x="3864" y="7995"/>
                  </a:lnTo>
                  <a:lnTo>
                    <a:pt x="3860" y="7969"/>
                  </a:lnTo>
                  <a:lnTo>
                    <a:pt x="3856" y="7939"/>
                  </a:lnTo>
                  <a:lnTo>
                    <a:pt x="3852" y="7905"/>
                  </a:lnTo>
                  <a:lnTo>
                    <a:pt x="3848" y="7868"/>
                  </a:lnTo>
                  <a:lnTo>
                    <a:pt x="3844" y="7827"/>
                  </a:lnTo>
                  <a:lnTo>
                    <a:pt x="3840" y="7783"/>
                  </a:lnTo>
                  <a:lnTo>
                    <a:pt x="3836" y="7736"/>
                  </a:lnTo>
                  <a:lnTo>
                    <a:pt x="3832" y="7688"/>
                  </a:lnTo>
                  <a:lnTo>
                    <a:pt x="3828" y="7637"/>
                  </a:lnTo>
                  <a:lnTo>
                    <a:pt x="3824" y="7584"/>
                  </a:lnTo>
                  <a:lnTo>
                    <a:pt x="3816" y="7474"/>
                  </a:lnTo>
                  <a:lnTo>
                    <a:pt x="3808" y="7362"/>
                  </a:lnTo>
                  <a:lnTo>
                    <a:pt x="3800" y="7249"/>
                  </a:lnTo>
                  <a:lnTo>
                    <a:pt x="3792" y="7138"/>
                  </a:lnTo>
                  <a:lnTo>
                    <a:pt x="3788" y="7084"/>
                  </a:lnTo>
                  <a:lnTo>
                    <a:pt x="3784" y="7031"/>
                  </a:lnTo>
                  <a:lnTo>
                    <a:pt x="3780" y="6981"/>
                  </a:lnTo>
                  <a:lnTo>
                    <a:pt x="3776" y="6932"/>
                  </a:lnTo>
                  <a:lnTo>
                    <a:pt x="3772" y="6886"/>
                  </a:lnTo>
                  <a:lnTo>
                    <a:pt x="3768" y="6842"/>
                  </a:lnTo>
                  <a:lnTo>
                    <a:pt x="3764" y="6802"/>
                  </a:lnTo>
                  <a:lnTo>
                    <a:pt x="3760" y="6765"/>
                  </a:lnTo>
                  <a:lnTo>
                    <a:pt x="3756" y="6732"/>
                  </a:lnTo>
                  <a:lnTo>
                    <a:pt x="3752" y="6702"/>
                  </a:lnTo>
                  <a:lnTo>
                    <a:pt x="3749" y="6678"/>
                  </a:lnTo>
                  <a:lnTo>
                    <a:pt x="3745" y="6659"/>
                  </a:lnTo>
                  <a:lnTo>
                    <a:pt x="3743" y="6651"/>
                  </a:lnTo>
                  <a:lnTo>
                    <a:pt x="3742" y="6646"/>
                  </a:lnTo>
                  <a:lnTo>
                    <a:pt x="3739" y="6641"/>
                  </a:lnTo>
                  <a:lnTo>
                    <a:pt x="3742" y="6646"/>
                  </a:lnTo>
                  <a:lnTo>
                    <a:pt x="3739" y="6642"/>
                  </a:lnTo>
                  <a:lnTo>
                    <a:pt x="3746" y="6647"/>
                  </a:lnTo>
                  <a:lnTo>
                    <a:pt x="3742" y="6646"/>
                  </a:lnTo>
                  <a:lnTo>
                    <a:pt x="3755" y="6648"/>
                  </a:lnTo>
                  <a:lnTo>
                    <a:pt x="3751" y="6648"/>
                  </a:lnTo>
                  <a:lnTo>
                    <a:pt x="3760" y="6646"/>
                  </a:lnTo>
                  <a:lnTo>
                    <a:pt x="3756" y="6648"/>
                  </a:lnTo>
                  <a:lnTo>
                    <a:pt x="3761" y="6645"/>
                  </a:lnTo>
                  <a:lnTo>
                    <a:pt x="3757" y="6648"/>
                  </a:lnTo>
                  <a:lnTo>
                    <a:pt x="3761" y="6644"/>
                  </a:lnTo>
                  <a:lnTo>
                    <a:pt x="3753" y="6655"/>
                  </a:lnTo>
                  <a:lnTo>
                    <a:pt x="3754" y="6652"/>
                  </a:lnTo>
                  <a:lnTo>
                    <a:pt x="3746" y="6666"/>
                  </a:lnTo>
                  <a:lnTo>
                    <a:pt x="3738" y="6684"/>
                  </a:lnTo>
                  <a:lnTo>
                    <a:pt x="3729" y="6706"/>
                  </a:lnTo>
                  <a:lnTo>
                    <a:pt x="3720" y="6730"/>
                  </a:lnTo>
                  <a:lnTo>
                    <a:pt x="3711" y="6755"/>
                  </a:lnTo>
                  <a:lnTo>
                    <a:pt x="3703" y="6780"/>
                  </a:lnTo>
                  <a:lnTo>
                    <a:pt x="3694" y="6804"/>
                  </a:lnTo>
                  <a:lnTo>
                    <a:pt x="3686" y="6827"/>
                  </a:lnTo>
                  <a:lnTo>
                    <a:pt x="3679" y="6847"/>
                  </a:lnTo>
                  <a:lnTo>
                    <a:pt x="3672" y="6864"/>
                  </a:lnTo>
                  <a:lnTo>
                    <a:pt x="3666" y="6876"/>
                  </a:lnTo>
                  <a:lnTo>
                    <a:pt x="3659" y="6890"/>
                  </a:lnTo>
                  <a:lnTo>
                    <a:pt x="3651" y="6904"/>
                  </a:lnTo>
                  <a:lnTo>
                    <a:pt x="3636" y="6939"/>
                  </a:lnTo>
                  <a:lnTo>
                    <a:pt x="3620" y="6977"/>
                  </a:lnTo>
                  <a:lnTo>
                    <a:pt x="3603" y="7014"/>
                  </a:lnTo>
                  <a:lnTo>
                    <a:pt x="3595" y="7031"/>
                  </a:lnTo>
                  <a:lnTo>
                    <a:pt x="3586" y="7048"/>
                  </a:lnTo>
                  <a:lnTo>
                    <a:pt x="3577" y="7063"/>
                  </a:lnTo>
                  <a:lnTo>
                    <a:pt x="3567" y="7076"/>
                  </a:lnTo>
                  <a:lnTo>
                    <a:pt x="3559" y="7085"/>
                  </a:lnTo>
                  <a:cubicBezTo>
                    <a:pt x="3558" y="7086"/>
                    <a:pt x="3557" y="7087"/>
                    <a:pt x="3556" y="7088"/>
                  </a:cubicBezTo>
                  <a:lnTo>
                    <a:pt x="3548" y="7094"/>
                  </a:lnTo>
                  <a:cubicBezTo>
                    <a:pt x="3546" y="7096"/>
                    <a:pt x="3543" y="7097"/>
                    <a:pt x="3540" y="7098"/>
                  </a:cubicBezTo>
                  <a:lnTo>
                    <a:pt x="3532" y="7100"/>
                  </a:lnTo>
                  <a:cubicBezTo>
                    <a:pt x="3529" y="7101"/>
                    <a:pt x="3525" y="7101"/>
                    <a:pt x="3522" y="7101"/>
                  </a:cubicBezTo>
                  <a:lnTo>
                    <a:pt x="3514" y="7100"/>
                  </a:lnTo>
                  <a:cubicBezTo>
                    <a:pt x="3511" y="7099"/>
                    <a:pt x="3507" y="7098"/>
                    <a:pt x="3504" y="7096"/>
                  </a:cubicBezTo>
                  <a:lnTo>
                    <a:pt x="3500" y="7093"/>
                  </a:lnTo>
                  <a:cubicBezTo>
                    <a:pt x="3499" y="7092"/>
                    <a:pt x="3497" y="7091"/>
                    <a:pt x="3496" y="7089"/>
                  </a:cubicBezTo>
                  <a:lnTo>
                    <a:pt x="3492" y="7085"/>
                  </a:lnTo>
                  <a:cubicBezTo>
                    <a:pt x="3491" y="7084"/>
                    <a:pt x="3491" y="7083"/>
                    <a:pt x="3490" y="7082"/>
                  </a:cubicBezTo>
                  <a:lnTo>
                    <a:pt x="3485" y="7073"/>
                  </a:lnTo>
                  <a:lnTo>
                    <a:pt x="3480" y="7064"/>
                  </a:lnTo>
                  <a:lnTo>
                    <a:pt x="3472" y="7043"/>
                  </a:lnTo>
                  <a:lnTo>
                    <a:pt x="3464" y="7018"/>
                  </a:lnTo>
                  <a:lnTo>
                    <a:pt x="3456" y="6990"/>
                  </a:lnTo>
                  <a:lnTo>
                    <a:pt x="3448" y="6960"/>
                  </a:lnTo>
                  <a:lnTo>
                    <a:pt x="3433" y="6897"/>
                  </a:lnTo>
                  <a:lnTo>
                    <a:pt x="3426" y="6866"/>
                  </a:lnTo>
                  <a:lnTo>
                    <a:pt x="3418" y="6838"/>
                  </a:lnTo>
                  <a:lnTo>
                    <a:pt x="3411" y="6813"/>
                  </a:lnTo>
                  <a:lnTo>
                    <a:pt x="3404" y="6793"/>
                  </a:lnTo>
                  <a:lnTo>
                    <a:pt x="3401" y="6785"/>
                  </a:lnTo>
                  <a:lnTo>
                    <a:pt x="3398" y="6780"/>
                  </a:lnTo>
                  <a:lnTo>
                    <a:pt x="3394" y="6774"/>
                  </a:lnTo>
                  <a:lnTo>
                    <a:pt x="3397" y="6777"/>
                  </a:lnTo>
                  <a:lnTo>
                    <a:pt x="3393" y="6772"/>
                  </a:lnTo>
                  <a:lnTo>
                    <a:pt x="3397" y="6776"/>
                  </a:lnTo>
                  <a:lnTo>
                    <a:pt x="3393" y="6774"/>
                  </a:lnTo>
                  <a:lnTo>
                    <a:pt x="3404" y="6778"/>
                  </a:lnTo>
                  <a:lnTo>
                    <a:pt x="3400" y="6777"/>
                  </a:lnTo>
                  <a:lnTo>
                    <a:pt x="3412" y="6776"/>
                  </a:lnTo>
                  <a:lnTo>
                    <a:pt x="3408" y="6777"/>
                  </a:lnTo>
                  <a:lnTo>
                    <a:pt x="3415" y="6772"/>
                  </a:lnTo>
                  <a:lnTo>
                    <a:pt x="3411" y="6776"/>
                  </a:lnTo>
                  <a:lnTo>
                    <a:pt x="3415" y="6771"/>
                  </a:lnTo>
                  <a:lnTo>
                    <a:pt x="3411" y="6778"/>
                  </a:lnTo>
                  <a:lnTo>
                    <a:pt x="3413" y="6775"/>
                  </a:lnTo>
                  <a:lnTo>
                    <a:pt x="3410" y="6782"/>
                  </a:lnTo>
                  <a:lnTo>
                    <a:pt x="3406" y="6792"/>
                  </a:lnTo>
                  <a:lnTo>
                    <a:pt x="3403" y="6806"/>
                  </a:lnTo>
                  <a:lnTo>
                    <a:pt x="3399" y="6822"/>
                  </a:lnTo>
                  <a:lnTo>
                    <a:pt x="3395" y="6840"/>
                  </a:lnTo>
                  <a:lnTo>
                    <a:pt x="3391" y="6860"/>
                  </a:lnTo>
                  <a:lnTo>
                    <a:pt x="3387" y="6882"/>
                  </a:lnTo>
                  <a:lnTo>
                    <a:pt x="3379" y="6929"/>
                  </a:lnTo>
                  <a:lnTo>
                    <a:pt x="3371" y="6982"/>
                  </a:lnTo>
                  <a:lnTo>
                    <a:pt x="3363" y="7037"/>
                  </a:lnTo>
                  <a:lnTo>
                    <a:pt x="3355" y="7093"/>
                  </a:lnTo>
                  <a:lnTo>
                    <a:pt x="3346" y="7149"/>
                  </a:lnTo>
                  <a:lnTo>
                    <a:pt x="3338" y="7202"/>
                  </a:lnTo>
                  <a:lnTo>
                    <a:pt x="3330" y="7253"/>
                  </a:lnTo>
                  <a:lnTo>
                    <a:pt x="3326" y="7277"/>
                  </a:lnTo>
                  <a:lnTo>
                    <a:pt x="3322" y="7299"/>
                  </a:lnTo>
                  <a:lnTo>
                    <a:pt x="3318" y="7320"/>
                  </a:lnTo>
                  <a:lnTo>
                    <a:pt x="3314" y="7338"/>
                  </a:lnTo>
                  <a:lnTo>
                    <a:pt x="3310" y="7355"/>
                  </a:lnTo>
                  <a:lnTo>
                    <a:pt x="3306" y="7371"/>
                  </a:lnTo>
                  <a:lnTo>
                    <a:pt x="3301" y="7384"/>
                  </a:lnTo>
                  <a:lnTo>
                    <a:pt x="3298" y="7393"/>
                  </a:lnTo>
                  <a:cubicBezTo>
                    <a:pt x="3297" y="7394"/>
                    <a:pt x="3296" y="7395"/>
                    <a:pt x="3296" y="7397"/>
                  </a:cubicBezTo>
                  <a:lnTo>
                    <a:pt x="3292" y="7403"/>
                  </a:lnTo>
                  <a:cubicBezTo>
                    <a:pt x="3290" y="7405"/>
                    <a:pt x="3289" y="7407"/>
                    <a:pt x="3287" y="7408"/>
                  </a:cubicBezTo>
                  <a:lnTo>
                    <a:pt x="3283" y="7411"/>
                  </a:lnTo>
                  <a:cubicBezTo>
                    <a:pt x="3280" y="7414"/>
                    <a:pt x="3277" y="7416"/>
                    <a:pt x="3272" y="7417"/>
                  </a:cubicBezTo>
                  <a:lnTo>
                    <a:pt x="3269" y="7418"/>
                  </a:lnTo>
                  <a:cubicBezTo>
                    <a:pt x="3265" y="7418"/>
                    <a:pt x="3260" y="7418"/>
                    <a:pt x="3256" y="7417"/>
                  </a:cubicBezTo>
                  <a:lnTo>
                    <a:pt x="3253" y="7415"/>
                  </a:lnTo>
                  <a:cubicBezTo>
                    <a:pt x="3250" y="7415"/>
                    <a:pt x="3247" y="7413"/>
                    <a:pt x="3245" y="7411"/>
                  </a:cubicBezTo>
                  <a:lnTo>
                    <a:pt x="3241" y="7408"/>
                  </a:lnTo>
                  <a:cubicBezTo>
                    <a:pt x="3240" y="7407"/>
                    <a:pt x="3238" y="7406"/>
                    <a:pt x="3237" y="7404"/>
                  </a:cubicBezTo>
                  <a:lnTo>
                    <a:pt x="3232" y="7397"/>
                  </a:lnTo>
                  <a:lnTo>
                    <a:pt x="3227" y="7388"/>
                  </a:lnTo>
                  <a:lnTo>
                    <a:pt x="3223" y="7379"/>
                  </a:lnTo>
                  <a:lnTo>
                    <a:pt x="3215" y="7357"/>
                  </a:lnTo>
                  <a:lnTo>
                    <a:pt x="3208" y="7330"/>
                  </a:lnTo>
                  <a:lnTo>
                    <a:pt x="3201" y="7299"/>
                  </a:lnTo>
                  <a:lnTo>
                    <a:pt x="3194" y="7264"/>
                  </a:lnTo>
                  <a:lnTo>
                    <a:pt x="3187" y="7226"/>
                  </a:lnTo>
                  <a:lnTo>
                    <a:pt x="3180" y="7184"/>
                  </a:lnTo>
                  <a:lnTo>
                    <a:pt x="3173" y="7141"/>
                  </a:lnTo>
                  <a:lnTo>
                    <a:pt x="3165" y="7096"/>
                  </a:lnTo>
                  <a:lnTo>
                    <a:pt x="3159" y="7050"/>
                  </a:lnTo>
                  <a:lnTo>
                    <a:pt x="3144" y="6958"/>
                  </a:lnTo>
                  <a:lnTo>
                    <a:pt x="3137" y="6913"/>
                  </a:lnTo>
                  <a:lnTo>
                    <a:pt x="3129" y="6868"/>
                  </a:lnTo>
                  <a:lnTo>
                    <a:pt x="3121" y="6823"/>
                  </a:lnTo>
                  <a:lnTo>
                    <a:pt x="3114" y="6772"/>
                  </a:lnTo>
                  <a:lnTo>
                    <a:pt x="3106" y="6718"/>
                  </a:lnTo>
                  <a:lnTo>
                    <a:pt x="3098" y="6661"/>
                  </a:lnTo>
                  <a:lnTo>
                    <a:pt x="3090" y="6602"/>
                  </a:lnTo>
                  <a:lnTo>
                    <a:pt x="3082" y="6541"/>
                  </a:lnTo>
                  <a:lnTo>
                    <a:pt x="3066" y="6418"/>
                  </a:lnTo>
                  <a:lnTo>
                    <a:pt x="3058" y="6358"/>
                  </a:lnTo>
                  <a:lnTo>
                    <a:pt x="3050" y="6299"/>
                  </a:lnTo>
                  <a:lnTo>
                    <a:pt x="3042" y="6243"/>
                  </a:lnTo>
                  <a:lnTo>
                    <a:pt x="3034" y="6189"/>
                  </a:lnTo>
                  <a:lnTo>
                    <a:pt x="3026" y="6140"/>
                  </a:lnTo>
                  <a:lnTo>
                    <a:pt x="3018" y="6096"/>
                  </a:lnTo>
                  <a:lnTo>
                    <a:pt x="3014" y="6075"/>
                  </a:lnTo>
                  <a:lnTo>
                    <a:pt x="3010" y="6057"/>
                  </a:lnTo>
                  <a:lnTo>
                    <a:pt x="3006" y="6040"/>
                  </a:lnTo>
                  <a:lnTo>
                    <a:pt x="3003" y="6026"/>
                  </a:lnTo>
                  <a:lnTo>
                    <a:pt x="2999" y="6015"/>
                  </a:lnTo>
                  <a:lnTo>
                    <a:pt x="2995" y="6005"/>
                  </a:lnTo>
                  <a:lnTo>
                    <a:pt x="2990" y="5997"/>
                  </a:lnTo>
                  <a:lnTo>
                    <a:pt x="2982" y="5988"/>
                  </a:lnTo>
                  <a:lnTo>
                    <a:pt x="2985" y="5991"/>
                  </a:lnTo>
                  <a:lnTo>
                    <a:pt x="2966" y="5976"/>
                  </a:lnTo>
                  <a:lnTo>
                    <a:pt x="2970" y="5978"/>
                  </a:lnTo>
                  <a:lnTo>
                    <a:pt x="2952" y="5968"/>
                  </a:lnTo>
                  <a:lnTo>
                    <a:pt x="2933" y="5959"/>
                  </a:lnTo>
                  <a:lnTo>
                    <a:pt x="2914" y="5951"/>
                  </a:lnTo>
                  <a:lnTo>
                    <a:pt x="2899" y="5943"/>
                  </a:lnTo>
                  <a:cubicBezTo>
                    <a:pt x="2897" y="5942"/>
                    <a:pt x="2895" y="5941"/>
                    <a:pt x="2894" y="5940"/>
                  </a:cubicBezTo>
                  <a:lnTo>
                    <a:pt x="2883" y="5931"/>
                  </a:lnTo>
                  <a:cubicBezTo>
                    <a:pt x="2882" y="5930"/>
                    <a:pt x="2880" y="5928"/>
                    <a:pt x="2879" y="5927"/>
                  </a:cubicBezTo>
                  <a:lnTo>
                    <a:pt x="2871" y="5915"/>
                  </a:lnTo>
                  <a:lnTo>
                    <a:pt x="2862" y="5902"/>
                  </a:lnTo>
                  <a:lnTo>
                    <a:pt x="2846" y="5873"/>
                  </a:lnTo>
                  <a:lnTo>
                    <a:pt x="2831" y="5842"/>
                  </a:lnTo>
                  <a:lnTo>
                    <a:pt x="2816" y="5811"/>
                  </a:lnTo>
                  <a:lnTo>
                    <a:pt x="2801" y="5781"/>
                  </a:lnTo>
                  <a:lnTo>
                    <a:pt x="2786" y="5754"/>
                  </a:lnTo>
                  <a:lnTo>
                    <a:pt x="2779" y="5743"/>
                  </a:lnTo>
                  <a:lnTo>
                    <a:pt x="2772" y="5733"/>
                  </a:lnTo>
                  <a:lnTo>
                    <a:pt x="2767" y="5726"/>
                  </a:lnTo>
                  <a:lnTo>
                    <a:pt x="2759" y="5718"/>
                  </a:lnTo>
                  <a:lnTo>
                    <a:pt x="2762" y="5721"/>
                  </a:lnTo>
                  <a:lnTo>
                    <a:pt x="2754" y="5715"/>
                  </a:lnTo>
                  <a:lnTo>
                    <a:pt x="2757" y="5717"/>
                  </a:lnTo>
                  <a:lnTo>
                    <a:pt x="2749" y="5713"/>
                  </a:lnTo>
                  <a:lnTo>
                    <a:pt x="2754" y="5715"/>
                  </a:lnTo>
                  <a:lnTo>
                    <a:pt x="2749" y="5714"/>
                  </a:lnTo>
                  <a:lnTo>
                    <a:pt x="2741" y="5713"/>
                  </a:lnTo>
                  <a:lnTo>
                    <a:pt x="2746" y="5713"/>
                  </a:lnTo>
                  <a:lnTo>
                    <a:pt x="2730" y="5714"/>
                  </a:lnTo>
                  <a:lnTo>
                    <a:pt x="2734" y="5713"/>
                  </a:lnTo>
                  <a:lnTo>
                    <a:pt x="2719" y="5717"/>
                  </a:lnTo>
                  <a:lnTo>
                    <a:pt x="2702" y="5723"/>
                  </a:lnTo>
                  <a:lnTo>
                    <a:pt x="2686" y="5727"/>
                  </a:lnTo>
                  <a:cubicBezTo>
                    <a:pt x="2684" y="5727"/>
                    <a:pt x="2683" y="5728"/>
                    <a:pt x="2681" y="5728"/>
                  </a:cubicBezTo>
                  <a:lnTo>
                    <a:pt x="2666" y="5729"/>
                  </a:lnTo>
                  <a:cubicBezTo>
                    <a:pt x="2664" y="5729"/>
                    <a:pt x="2663" y="5729"/>
                    <a:pt x="2661" y="5729"/>
                  </a:cubicBezTo>
                  <a:lnTo>
                    <a:pt x="2653" y="5728"/>
                  </a:lnTo>
                  <a:cubicBezTo>
                    <a:pt x="2652" y="5727"/>
                    <a:pt x="2650" y="5727"/>
                    <a:pt x="2649" y="5727"/>
                  </a:cubicBezTo>
                  <a:lnTo>
                    <a:pt x="2641" y="5724"/>
                  </a:lnTo>
                  <a:cubicBezTo>
                    <a:pt x="2639" y="5723"/>
                    <a:pt x="2637" y="5722"/>
                    <a:pt x="2635" y="5721"/>
                  </a:cubicBezTo>
                  <a:lnTo>
                    <a:pt x="2628" y="5717"/>
                  </a:lnTo>
                  <a:cubicBezTo>
                    <a:pt x="2627" y="5716"/>
                    <a:pt x="2626" y="5715"/>
                    <a:pt x="2624" y="5713"/>
                  </a:cubicBezTo>
                  <a:lnTo>
                    <a:pt x="2616" y="5704"/>
                  </a:lnTo>
                  <a:lnTo>
                    <a:pt x="2607" y="5693"/>
                  </a:lnTo>
                  <a:lnTo>
                    <a:pt x="2599" y="5681"/>
                  </a:lnTo>
                  <a:lnTo>
                    <a:pt x="2583" y="5655"/>
                  </a:lnTo>
                  <a:lnTo>
                    <a:pt x="2567" y="5629"/>
                  </a:lnTo>
                  <a:lnTo>
                    <a:pt x="2560" y="5618"/>
                  </a:lnTo>
                  <a:lnTo>
                    <a:pt x="2553" y="5610"/>
                  </a:lnTo>
                  <a:lnTo>
                    <a:pt x="2545" y="5601"/>
                  </a:lnTo>
                  <a:lnTo>
                    <a:pt x="2548" y="5604"/>
                  </a:lnTo>
                  <a:lnTo>
                    <a:pt x="2541" y="5599"/>
                  </a:lnTo>
                  <a:lnTo>
                    <a:pt x="2548" y="5602"/>
                  </a:lnTo>
                  <a:lnTo>
                    <a:pt x="2540" y="5600"/>
                  </a:lnTo>
                  <a:lnTo>
                    <a:pt x="2552" y="5600"/>
                  </a:lnTo>
                  <a:lnTo>
                    <a:pt x="2545" y="5602"/>
                  </a:lnTo>
                  <a:lnTo>
                    <a:pt x="2555" y="5597"/>
                  </a:lnTo>
                  <a:lnTo>
                    <a:pt x="2548" y="5603"/>
                  </a:lnTo>
                  <a:lnTo>
                    <a:pt x="2553" y="5597"/>
                  </a:lnTo>
                  <a:lnTo>
                    <a:pt x="2546" y="5608"/>
                  </a:lnTo>
                  <a:lnTo>
                    <a:pt x="2548" y="5604"/>
                  </a:lnTo>
                  <a:lnTo>
                    <a:pt x="2545" y="5612"/>
                  </a:lnTo>
                  <a:lnTo>
                    <a:pt x="2541" y="5624"/>
                  </a:lnTo>
                  <a:lnTo>
                    <a:pt x="2537" y="5640"/>
                  </a:lnTo>
                  <a:lnTo>
                    <a:pt x="2533" y="5658"/>
                  </a:lnTo>
                  <a:lnTo>
                    <a:pt x="2529" y="5679"/>
                  </a:lnTo>
                  <a:lnTo>
                    <a:pt x="2525" y="5702"/>
                  </a:lnTo>
                  <a:lnTo>
                    <a:pt x="2522" y="5728"/>
                  </a:lnTo>
                  <a:lnTo>
                    <a:pt x="2518" y="5755"/>
                  </a:lnTo>
                  <a:lnTo>
                    <a:pt x="2510" y="5813"/>
                  </a:lnTo>
                  <a:lnTo>
                    <a:pt x="2502" y="5875"/>
                  </a:lnTo>
                  <a:lnTo>
                    <a:pt x="2494" y="5939"/>
                  </a:lnTo>
                  <a:lnTo>
                    <a:pt x="2486" y="6002"/>
                  </a:lnTo>
                  <a:lnTo>
                    <a:pt x="2478" y="6062"/>
                  </a:lnTo>
                  <a:lnTo>
                    <a:pt x="2474" y="6091"/>
                  </a:lnTo>
                  <a:lnTo>
                    <a:pt x="2470" y="6118"/>
                  </a:lnTo>
                  <a:lnTo>
                    <a:pt x="2466" y="6144"/>
                  </a:lnTo>
                  <a:lnTo>
                    <a:pt x="2462" y="6167"/>
                  </a:lnTo>
                  <a:lnTo>
                    <a:pt x="2457" y="6189"/>
                  </a:lnTo>
                  <a:lnTo>
                    <a:pt x="2453" y="6209"/>
                  </a:lnTo>
                  <a:lnTo>
                    <a:pt x="2449" y="6226"/>
                  </a:lnTo>
                  <a:lnTo>
                    <a:pt x="2444" y="6241"/>
                  </a:lnTo>
                  <a:lnTo>
                    <a:pt x="2440" y="6250"/>
                  </a:lnTo>
                  <a:cubicBezTo>
                    <a:pt x="2440" y="6251"/>
                    <a:pt x="2439" y="6252"/>
                    <a:pt x="2438" y="6253"/>
                  </a:cubicBezTo>
                  <a:lnTo>
                    <a:pt x="2435" y="6259"/>
                  </a:lnTo>
                  <a:cubicBezTo>
                    <a:pt x="2432" y="6263"/>
                    <a:pt x="2429" y="6266"/>
                    <a:pt x="2426" y="6268"/>
                  </a:cubicBezTo>
                  <a:lnTo>
                    <a:pt x="2422" y="6270"/>
                  </a:lnTo>
                  <a:cubicBezTo>
                    <a:pt x="2415" y="6274"/>
                    <a:pt x="2407" y="6274"/>
                    <a:pt x="2399" y="6270"/>
                  </a:cubicBezTo>
                  <a:lnTo>
                    <a:pt x="2395" y="6268"/>
                  </a:lnTo>
                  <a:cubicBezTo>
                    <a:pt x="2392" y="6266"/>
                    <a:pt x="2388" y="6264"/>
                    <a:pt x="2386" y="6260"/>
                  </a:cubicBezTo>
                  <a:lnTo>
                    <a:pt x="2382" y="6254"/>
                  </a:lnTo>
                  <a:cubicBezTo>
                    <a:pt x="2381" y="6252"/>
                    <a:pt x="2380" y="6251"/>
                    <a:pt x="2380" y="6249"/>
                  </a:cubicBezTo>
                  <a:lnTo>
                    <a:pt x="2375" y="6236"/>
                  </a:lnTo>
                  <a:lnTo>
                    <a:pt x="2371" y="6219"/>
                  </a:lnTo>
                  <a:lnTo>
                    <a:pt x="2367" y="6198"/>
                  </a:lnTo>
                  <a:lnTo>
                    <a:pt x="2362" y="6172"/>
                  </a:lnTo>
                  <a:lnTo>
                    <a:pt x="2358" y="6143"/>
                  </a:lnTo>
                  <a:lnTo>
                    <a:pt x="2354" y="6110"/>
                  </a:lnTo>
                  <a:lnTo>
                    <a:pt x="2350" y="6074"/>
                  </a:lnTo>
                  <a:lnTo>
                    <a:pt x="2346" y="6034"/>
                  </a:lnTo>
                  <a:lnTo>
                    <a:pt x="2342" y="5991"/>
                  </a:lnTo>
                  <a:lnTo>
                    <a:pt x="2338" y="5945"/>
                  </a:lnTo>
                  <a:lnTo>
                    <a:pt x="2334" y="5897"/>
                  </a:lnTo>
                  <a:lnTo>
                    <a:pt x="2330" y="5847"/>
                  </a:lnTo>
                  <a:lnTo>
                    <a:pt x="2326" y="5794"/>
                  </a:lnTo>
                  <a:lnTo>
                    <a:pt x="2322" y="5740"/>
                  </a:lnTo>
                  <a:lnTo>
                    <a:pt x="2318" y="5685"/>
                  </a:lnTo>
                  <a:lnTo>
                    <a:pt x="2310" y="5571"/>
                  </a:lnTo>
                  <a:lnTo>
                    <a:pt x="2302" y="5454"/>
                  </a:lnTo>
                  <a:lnTo>
                    <a:pt x="2295" y="5337"/>
                  </a:lnTo>
                  <a:lnTo>
                    <a:pt x="2287" y="5222"/>
                  </a:lnTo>
                  <a:lnTo>
                    <a:pt x="2283" y="5166"/>
                  </a:lnTo>
                  <a:lnTo>
                    <a:pt x="2279" y="5112"/>
                  </a:lnTo>
                  <a:lnTo>
                    <a:pt x="2275" y="5058"/>
                  </a:lnTo>
                  <a:lnTo>
                    <a:pt x="2271" y="5007"/>
                  </a:lnTo>
                  <a:lnTo>
                    <a:pt x="2267" y="4958"/>
                  </a:lnTo>
                  <a:lnTo>
                    <a:pt x="2263" y="4911"/>
                  </a:lnTo>
                  <a:lnTo>
                    <a:pt x="2259" y="4867"/>
                  </a:lnTo>
                  <a:lnTo>
                    <a:pt x="2255" y="4825"/>
                  </a:lnTo>
                  <a:lnTo>
                    <a:pt x="2251" y="4787"/>
                  </a:lnTo>
                  <a:lnTo>
                    <a:pt x="2247" y="4752"/>
                  </a:lnTo>
                  <a:lnTo>
                    <a:pt x="2240" y="4691"/>
                  </a:lnTo>
                  <a:lnTo>
                    <a:pt x="2232" y="4628"/>
                  </a:lnTo>
                  <a:lnTo>
                    <a:pt x="2217" y="4502"/>
                  </a:lnTo>
                  <a:lnTo>
                    <a:pt x="2209" y="4441"/>
                  </a:lnTo>
                  <a:lnTo>
                    <a:pt x="2202" y="4381"/>
                  </a:lnTo>
                  <a:lnTo>
                    <a:pt x="2194" y="4325"/>
                  </a:lnTo>
                  <a:lnTo>
                    <a:pt x="2186" y="4274"/>
                  </a:lnTo>
                  <a:lnTo>
                    <a:pt x="2182" y="4250"/>
                  </a:lnTo>
                  <a:lnTo>
                    <a:pt x="2178" y="4227"/>
                  </a:lnTo>
                  <a:lnTo>
                    <a:pt x="2174" y="4206"/>
                  </a:lnTo>
                  <a:lnTo>
                    <a:pt x="2170" y="4187"/>
                  </a:lnTo>
                  <a:lnTo>
                    <a:pt x="2166" y="4170"/>
                  </a:lnTo>
                  <a:lnTo>
                    <a:pt x="2163" y="4154"/>
                  </a:lnTo>
                  <a:lnTo>
                    <a:pt x="2159" y="4141"/>
                  </a:lnTo>
                  <a:lnTo>
                    <a:pt x="2156" y="4131"/>
                  </a:lnTo>
                  <a:lnTo>
                    <a:pt x="2153" y="4122"/>
                  </a:lnTo>
                  <a:lnTo>
                    <a:pt x="2149" y="4115"/>
                  </a:lnTo>
                  <a:lnTo>
                    <a:pt x="2151" y="4119"/>
                  </a:lnTo>
                  <a:lnTo>
                    <a:pt x="2147" y="4114"/>
                  </a:lnTo>
                  <a:lnTo>
                    <a:pt x="2153" y="4119"/>
                  </a:lnTo>
                  <a:lnTo>
                    <a:pt x="2149" y="4117"/>
                  </a:lnTo>
                  <a:lnTo>
                    <a:pt x="2164" y="4121"/>
                  </a:lnTo>
                  <a:lnTo>
                    <a:pt x="2161" y="4121"/>
                  </a:lnTo>
                  <a:lnTo>
                    <a:pt x="2174" y="4116"/>
                  </a:lnTo>
                  <a:lnTo>
                    <a:pt x="2170" y="4119"/>
                  </a:lnTo>
                  <a:lnTo>
                    <a:pt x="2176" y="4113"/>
                  </a:lnTo>
                  <a:lnTo>
                    <a:pt x="2172" y="4119"/>
                  </a:lnTo>
                  <a:lnTo>
                    <a:pt x="2174" y="4115"/>
                  </a:lnTo>
                  <a:lnTo>
                    <a:pt x="2171" y="4121"/>
                  </a:lnTo>
                  <a:lnTo>
                    <a:pt x="2168" y="4134"/>
                  </a:lnTo>
                  <a:lnTo>
                    <a:pt x="2164" y="4152"/>
                  </a:lnTo>
                  <a:lnTo>
                    <a:pt x="2160" y="4176"/>
                  </a:lnTo>
                  <a:lnTo>
                    <a:pt x="2156" y="4204"/>
                  </a:lnTo>
                  <a:lnTo>
                    <a:pt x="2152" y="4237"/>
                  </a:lnTo>
                  <a:lnTo>
                    <a:pt x="2148" y="4273"/>
                  </a:lnTo>
                  <a:lnTo>
                    <a:pt x="2144" y="4313"/>
                  </a:lnTo>
                  <a:lnTo>
                    <a:pt x="2140" y="4356"/>
                  </a:lnTo>
                  <a:lnTo>
                    <a:pt x="2136" y="4403"/>
                  </a:lnTo>
                  <a:lnTo>
                    <a:pt x="2132" y="4451"/>
                  </a:lnTo>
                  <a:lnTo>
                    <a:pt x="2128" y="4502"/>
                  </a:lnTo>
                  <a:lnTo>
                    <a:pt x="2124" y="4555"/>
                  </a:lnTo>
                  <a:lnTo>
                    <a:pt x="2120" y="4609"/>
                  </a:lnTo>
                  <a:lnTo>
                    <a:pt x="2116" y="4664"/>
                  </a:lnTo>
                  <a:lnTo>
                    <a:pt x="2108" y="4777"/>
                  </a:lnTo>
                  <a:lnTo>
                    <a:pt x="2100" y="4891"/>
                  </a:lnTo>
                  <a:lnTo>
                    <a:pt x="2092" y="5004"/>
                  </a:lnTo>
                  <a:lnTo>
                    <a:pt x="2088" y="5058"/>
                  </a:lnTo>
                  <a:lnTo>
                    <a:pt x="2084" y="5112"/>
                  </a:lnTo>
                  <a:lnTo>
                    <a:pt x="2080" y="5163"/>
                  </a:lnTo>
                  <a:lnTo>
                    <a:pt x="2076" y="5212"/>
                  </a:lnTo>
                  <a:lnTo>
                    <a:pt x="2072" y="5259"/>
                  </a:lnTo>
                  <a:lnTo>
                    <a:pt x="2068" y="5304"/>
                  </a:lnTo>
                  <a:lnTo>
                    <a:pt x="2064" y="5345"/>
                  </a:lnTo>
                  <a:lnTo>
                    <a:pt x="2060" y="5383"/>
                  </a:lnTo>
                  <a:lnTo>
                    <a:pt x="2056" y="5417"/>
                  </a:lnTo>
                  <a:lnTo>
                    <a:pt x="2052" y="5447"/>
                  </a:lnTo>
                  <a:lnTo>
                    <a:pt x="2048" y="5474"/>
                  </a:lnTo>
                  <a:lnTo>
                    <a:pt x="2044" y="5496"/>
                  </a:lnTo>
                  <a:lnTo>
                    <a:pt x="2041" y="5508"/>
                  </a:lnTo>
                  <a:lnTo>
                    <a:pt x="2038" y="5515"/>
                  </a:lnTo>
                  <a:cubicBezTo>
                    <a:pt x="2037" y="5517"/>
                    <a:pt x="2036" y="5519"/>
                    <a:pt x="2035" y="5521"/>
                  </a:cubicBezTo>
                  <a:lnTo>
                    <a:pt x="2031" y="5525"/>
                  </a:lnTo>
                  <a:cubicBezTo>
                    <a:pt x="2029" y="5528"/>
                    <a:pt x="2027" y="5530"/>
                    <a:pt x="2025" y="5531"/>
                  </a:cubicBezTo>
                  <a:lnTo>
                    <a:pt x="2022" y="5533"/>
                  </a:lnTo>
                  <a:cubicBezTo>
                    <a:pt x="2017" y="5536"/>
                    <a:pt x="2012" y="5537"/>
                    <a:pt x="2007" y="5537"/>
                  </a:cubicBezTo>
                  <a:lnTo>
                    <a:pt x="2004" y="5536"/>
                  </a:lnTo>
                  <a:cubicBezTo>
                    <a:pt x="2000" y="5536"/>
                    <a:pt x="1996" y="5535"/>
                    <a:pt x="1992" y="5532"/>
                  </a:cubicBezTo>
                  <a:lnTo>
                    <a:pt x="1989" y="5530"/>
                  </a:lnTo>
                  <a:cubicBezTo>
                    <a:pt x="1987" y="5529"/>
                    <a:pt x="1985" y="5527"/>
                    <a:pt x="1984" y="5525"/>
                  </a:cubicBezTo>
                  <a:lnTo>
                    <a:pt x="1978" y="5519"/>
                  </a:lnTo>
                  <a:lnTo>
                    <a:pt x="1973" y="5510"/>
                  </a:lnTo>
                  <a:lnTo>
                    <a:pt x="1969" y="5502"/>
                  </a:lnTo>
                  <a:lnTo>
                    <a:pt x="1964" y="5492"/>
                  </a:lnTo>
                  <a:lnTo>
                    <a:pt x="1955" y="5469"/>
                  </a:lnTo>
                  <a:lnTo>
                    <a:pt x="1945" y="5443"/>
                  </a:lnTo>
                  <a:lnTo>
                    <a:pt x="1936" y="5416"/>
                  </a:lnTo>
                  <a:lnTo>
                    <a:pt x="1927" y="5388"/>
                  </a:lnTo>
                  <a:lnTo>
                    <a:pt x="1919" y="5361"/>
                  </a:lnTo>
                  <a:lnTo>
                    <a:pt x="1910" y="5336"/>
                  </a:lnTo>
                  <a:lnTo>
                    <a:pt x="1902" y="5314"/>
                  </a:lnTo>
                  <a:lnTo>
                    <a:pt x="1898" y="5306"/>
                  </a:lnTo>
                  <a:lnTo>
                    <a:pt x="1896" y="5300"/>
                  </a:lnTo>
                  <a:lnTo>
                    <a:pt x="1893" y="5295"/>
                  </a:lnTo>
                  <a:lnTo>
                    <a:pt x="1890" y="5291"/>
                  </a:lnTo>
                  <a:lnTo>
                    <a:pt x="1894" y="5295"/>
                  </a:lnTo>
                  <a:lnTo>
                    <a:pt x="1890" y="5292"/>
                  </a:lnTo>
                  <a:lnTo>
                    <a:pt x="1900" y="5297"/>
                  </a:lnTo>
                  <a:lnTo>
                    <a:pt x="1897" y="5296"/>
                  </a:lnTo>
                  <a:lnTo>
                    <a:pt x="1914" y="5294"/>
                  </a:lnTo>
                  <a:lnTo>
                    <a:pt x="1912" y="5296"/>
                  </a:lnTo>
                  <a:lnTo>
                    <a:pt x="1920" y="5288"/>
                  </a:lnTo>
                  <a:lnTo>
                    <a:pt x="1918" y="5292"/>
                  </a:lnTo>
                  <a:lnTo>
                    <a:pt x="1920" y="5287"/>
                  </a:lnTo>
                  <a:lnTo>
                    <a:pt x="1917" y="5295"/>
                  </a:lnTo>
                  <a:lnTo>
                    <a:pt x="1913" y="5306"/>
                  </a:lnTo>
                  <a:lnTo>
                    <a:pt x="1909" y="5321"/>
                  </a:lnTo>
                  <a:lnTo>
                    <a:pt x="1906" y="5338"/>
                  </a:lnTo>
                  <a:lnTo>
                    <a:pt x="1902" y="5358"/>
                  </a:lnTo>
                  <a:lnTo>
                    <a:pt x="1898" y="5380"/>
                  </a:lnTo>
                  <a:lnTo>
                    <a:pt x="1894" y="5404"/>
                  </a:lnTo>
                  <a:lnTo>
                    <a:pt x="1890" y="5429"/>
                  </a:lnTo>
                  <a:lnTo>
                    <a:pt x="1882" y="5485"/>
                  </a:lnTo>
                  <a:lnTo>
                    <a:pt x="1874" y="5545"/>
                  </a:lnTo>
                  <a:lnTo>
                    <a:pt x="1866" y="5607"/>
                  </a:lnTo>
                  <a:lnTo>
                    <a:pt x="1858" y="5671"/>
                  </a:lnTo>
                  <a:lnTo>
                    <a:pt x="1849" y="5734"/>
                  </a:lnTo>
                  <a:lnTo>
                    <a:pt x="1841" y="5795"/>
                  </a:lnTo>
                  <a:lnTo>
                    <a:pt x="1833" y="5853"/>
                  </a:lnTo>
                  <a:lnTo>
                    <a:pt x="1829" y="5879"/>
                  </a:lnTo>
                  <a:lnTo>
                    <a:pt x="1825" y="5904"/>
                  </a:lnTo>
                  <a:lnTo>
                    <a:pt x="1821" y="5928"/>
                  </a:lnTo>
                  <a:lnTo>
                    <a:pt x="1817" y="5950"/>
                  </a:lnTo>
                  <a:lnTo>
                    <a:pt x="1813" y="5969"/>
                  </a:lnTo>
                  <a:lnTo>
                    <a:pt x="1809" y="5987"/>
                  </a:lnTo>
                  <a:lnTo>
                    <a:pt x="1805" y="6002"/>
                  </a:lnTo>
                  <a:lnTo>
                    <a:pt x="1800" y="6016"/>
                  </a:lnTo>
                  <a:lnTo>
                    <a:pt x="1796" y="6024"/>
                  </a:lnTo>
                  <a:cubicBezTo>
                    <a:pt x="1795" y="6025"/>
                    <a:pt x="1794" y="6027"/>
                    <a:pt x="1793" y="6028"/>
                  </a:cubicBezTo>
                  <a:lnTo>
                    <a:pt x="1790" y="6033"/>
                  </a:lnTo>
                  <a:cubicBezTo>
                    <a:pt x="1788" y="6035"/>
                    <a:pt x="1786" y="6037"/>
                    <a:pt x="1783" y="6039"/>
                  </a:cubicBezTo>
                  <a:lnTo>
                    <a:pt x="1780" y="6041"/>
                  </a:lnTo>
                  <a:cubicBezTo>
                    <a:pt x="1777" y="6043"/>
                    <a:pt x="1773" y="6044"/>
                    <a:pt x="1769" y="6045"/>
                  </a:cubicBezTo>
                  <a:lnTo>
                    <a:pt x="1765" y="6045"/>
                  </a:lnTo>
                  <a:cubicBezTo>
                    <a:pt x="1761" y="6045"/>
                    <a:pt x="1757" y="6045"/>
                    <a:pt x="1754" y="6043"/>
                  </a:cubicBezTo>
                  <a:lnTo>
                    <a:pt x="1750" y="6042"/>
                  </a:lnTo>
                  <a:cubicBezTo>
                    <a:pt x="1748" y="6041"/>
                    <a:pt x="1746" y="6039"/>
                    <a:pt x="1744" y="6038"/>
                  </a:cubicBezTo>
                  <a:lnTo>
                    <a:pt x="1741" y="6035"/>
                  </a:lnTo>
                  <a:cubicBezTo>
                    <a:pt x="1739" y="6034"/>
                    <a:pt x="1738" y="6032"/>
                    <a:pt x="1737" y="6031"/>
                  </a:cubicBezTo>
                  <a:lnTo>
                    <a:pt x="1733" y="6026"/>
                  </a:lnTo>
                  <a:cubicBezTo>
                    <a:pt x="1733" y="6025"/>
                    <a:pt x="1732" y="6024"/>
                    <a:pt x="1731" y="6023"/>
                  </a:cubicBezTo>
                  <a:lnTo>
                    <a:pt x="1727" y="6015"/>
                  </a:lnTo>
                  <a:lnTo>
                    <a:pt x="1723" y="6006"/>
                  </a:lnTo>
                  <a:lnTo>
                    <a:pt x="1719" y="5995"/>
                  </a:lnTo>
                  <a:lnTo>
                    <a:pt x="1711" y="5971"/>
                  </a:lnTo>
                  <a:lnTo>
                    <a:pt x="1704" y="5942"/>
                  </a:lnTo>
                  <a:lnTo>
                    <a:pt x="1697" y="5908"/>
                  </a:lnTo>
                  <a:lnTo>
                    <a:pt x="1690" y="5871"/>
                  </a:lnTo>
                  <a:lnTo>
                    <a:pt x="1682" y="5831"/>
                  </a:lnTo>
                  <a:lnTo>
                    <a:pt x="1675" y="5787"/>
                  </a:lnTo>
                  <a:lnTo>
                    <a:pt x="1668" y="5741"/>
                  </a:lnTo>
                  <a:lnTo>
                    <a:pt x="1661" y="5693"/>
                  </a:lnTo>
                  <a:lnTo>
                    <a:pt x="1646" y="5594"/>
                  </a:lnTo>
                  <a:lnTo>
                    <a:pt x="1632" y="5493"/>
                  </a:lnTo>
                  <a:lnTo>
                    <a:pt x="1628" y="5465"/>
                  </a:lnTo>
                  <a:lnTo>
                    <a:pt x="1624" y="5433"/>
                  </a:lnTo>
                  <a:lnTo>
                    <a:pt x="1620" y="5399"/>
                  </a:lnTo>
                  <a:lnTo>
                    <a:pt x="1617" y="5363"/>
                  </a:lnTo>
                  <a:lnTo>
                    <a:pt x="1613" y="5325"/>
                  </a:lnTo>
                  <a:lnTo>
                    <a:pt x="1609" y="5284"/>
                  </a:lnTo>
                  <a:lnTo>
                    <a:pt x="1605" y="5242"/>
                  </a:lnTo>
                  <a:lnTo>
                    <a:pt x="1601" y="5199"/>
                  </a:lnTo>
                  <a:lnTo>
                    <a:pt x="1593" y="5108"/>
                  </a:lnTo>
                  <a:lnTo>
                    <a:pt x="1585" y="5014"/>
                  </a:lnTo>
                  <a:lnTo>
                    <a:pt x="1577" y="4918"/>
                  </a:lnTo>
                  <a:lnTo>
                    <a:pt x="1569" y="4824"/>
                  </a:lnTo>
                  <a:lnTo>
                    <a:pt x="1561" y="4733"/>
                  </a:lnTo>
                  <a:lnTo>
                    <a:pt x="1557" y="4688"/>
                  </a:lnTo>
                  <a:lnTo>
                    <a:pt x="1553" y="4646"/>
                  </a:lnTo>
                  <a:lnTo>
                    <a:pt x="1549" y="4605"/>
                  </a:lnTo>
                  <a:lnTo>
                    <a:pt x="1545" y="4565"/>
                  </a:lnTo>
                  <a:lnTo>
                    <a:pt x="1541" y="4528"/>
                  </a:lnTo>
                  <a:lnTo>
                    <a:pt x="1537" y="4494"/>
                  </a:lnTo>
                  <a:lnTo>
                    <a:pt x="1533" y="4462"/>
                  </a:lnTo>
                  <a:lnTo>
                    <a:pt x="1529" y="4433"/>
                  </a:lnTo>
                  <a:lnTo>
                    <a:pt x="1525" y="4407"/>
                  </a:lnTo>
                  <a:lnTo>
                    <a:pt x="1521" y="4385"/>
                  </a:lnTo>
                  <a:lnTo>
                    <a:pt x="1517" y="4367"/>
                  </a:lnTo>
                  <a:lnTo>
                    <a:pt x="1514" y="4353"/>
                  </a:lnTo>
                  <a:lnTo>
                    <a:pt x="1510" y="4342"/>
                  </a:lnTo>
                  <a:lnTo>
                    <a:pt x="1512" y="4346"/>
                  </a:lnTo>
                  <a:lnTo>
                    <a:pt x="1507" y="4338"/>
                  </a:lnTo>
                  <a:lnTo>
                    <a:pt x="1512" y="4344"/>
                  </a:lnTo>
                  <a:lnTo>
                    <a:pt x="1510" y="4342"/>
                  </a:lnTo>
                  <a:lnTo>
                    <a:pt x="1523" y="4348"/>
                  </a:lnTo>
                  <a:lnTo>
                    <a:pt x="1521" y="4348"/>
                  </a:lnTo>
                  <a:lnTo>
                    <a:pt x="1541" y="4340"/>
                  </a:lnTo>
                  <a:lnTo>
                    <a:pt x="1537" y="4345"/>
                  </a:lnTo>
                  <a:lnTo>
                    <a:pt x="1542" y="4337"/>
                  </a:lnTo>
                  <a:lnTo>
                    <a:pt x="1538" y="4347"/>
                  </a:lnTo>
                  <a:lnTo>
                    <a:pt x="1539" y="4344"/>
                  </a:lnTo>
                  <a:lnTo>
                    <a:pt x="1536" y="4358"/>
                  </a:lnTo>
                  <a:lnTo>
                    <a:pt x="1532" y="4377"/>
                  </a:lnTo>
                  <a:lnTo>
                    <a:pt x="1528" y="4400"/>
                  </a:lnTo>
                  <a:lnTo>
                    <a:pt x="1524" y="4427"/>
                  </a:lnTo>
                  <a:lnTo>
                    <a:pt x="1520" y="4458"/>
                  </a:lnTo>
                  <a:lnTo>
                    <a:pt x="1516" y="4493"/>
                  </a:lnTo>
                  <a:lnTo>
                    <a:pt x="1512" y="4530"/>
                  </a:lnTo>
                  <a:lnTo>
                    <a:pt x="1508" y="4569"/>
                  </a:lnTo>
                  <a:lnTo>
                    <a:pt x="1504" y="4610"/>
                  </a:lnTo>
                  <a:lnTo>
                    <a:pt x="1497" y="4696"/>
                  </a:lnTo>
                  <a:lnTo>
                    <a:pt x="1489" y="4785"/>
                  </a:lnTo>
                  <a:lnTo>
                    <a:pt x="1481" y="4872"/>
                  </a:lnTo>
                  <a:lnTo>
                    <a:pt x="1477" y="4914"/>
                  </a:lnTo>
                  <a:lnTo>
                    <a:pt x="1473" y="4955"/>
                  </a:lnTo>
                  <a:lnTo>
                    <a:pt x="1469" y="4994"/>
                  </a:lnTo>
                  <a:lnTo>
                    <a:pt x="1465" y="5031"/>
                  </a:lnTo>
                  <a:lnTo>
                    <a:pt x="1461" y="5065"/>
                  </a:lnTo>
                  <a:lnTo>
                    <a:pt x="1457" y="5096"/>
                  </a:lnTo>
                  <a:lnTo>
                    <a:pt x="1453" y="5123"/>
                  </a:lnTo>
                  <a:lnTo>
                    <a:pt x="1448" y="5147"/>
                  </a:lnTo>
                  <a:lnTo>
                    <a:pt x="1444" y="5167"/>
                  </a:lnTo>
                  <a:lnTo>
                    <a:pt x="1440" y="5181"/>
                  </a:lnTo>
                  <a:cubicBezTo>
                    <a:pt x="1440" y="5182"/>
                    <a:pt x="1439" y="5184"/>
                    <a:pt x="1439" y="5185"/>
                  </a:cubicBezTo>
                  <a:lnTo>
                    <a:pt x="1435" y="5193"/>
                  </a:lnTo>
                  <a:cubicBezTo>
                    <a:pt x="1434" y="5196"/>
                    <a:pt x="1432" y="5198"/>
                    <a:pt x="1430" y="5200"/>
                  </a:cubicBezTo>
                  <a:lnTo>
                    <a:pt x="1428" y="5202"/>
                  </a:lnTo>
                  <a:cubicBezTo>
                    <a:pt x="1426" y="5204"/>
                    <a:pt x="1423" y="5206"/>
                    <a:pt x="1420" y="5207"/>
                  </a:cubicBezTo>
                  <a:lnTo>
                    <a:pt x="1418" y="5208"/>
                  </a:lnTo>
                  <a:cubicBezTo>
                    <a:pt x="1411" y="5211"/>
                    <a:pt x="1404" y="5210"/>
                    <a:pt x="1397" y="5207"/>
                  </a:cubicBezTo>
                  <a:lnTo>
                    <a:pt x="1396" y="5206"/>
                  </a:lnTo>
                  <a:cubicBezTo>
                    <a:pt x="1393" y="5204"/>
                    <a:pt x="1391" y="5202"/>
                    <a:pt x="1389" y="5200"/>
                  </a:cubicBezTo>
                  <a:lnTo>
                    <a:pt x="1387" y="5197"/>
                  </a:lnTo>
                  <a:cubicBezTo>
                    <a:pt x="1386" y="5196"/>
                    <a:pt x="1385" y="5194"/>
                    <a:pt x="1384" y="5193"/>
                  </a:cubicBezTo>
                  <a:lnTo>
                    <a:pt x="1381" y="5186"/>
                  </a:lnTo>
                  <a:lnTo>
                    <a:pt x="1378" y="5179"/>
                  </a:lnTo>
                  <a:lnTo>
                    <a:pt x="1376" y="5170"/>
                  </a:lnTo>
                  <a:lnTo>
                    <a:pt x="1374" y="5160"/>
                  </a:lnTo>
                  <a:lnTo>
                    <a:pt x="1372" y="5149"/>
                  </a:lnTo>
                  <a:lnTo>
                    <a:pt x="1370" y="5137"/>
                  </a:lnTo>
                  <a:lnTo>
                    <a:pt x="1366" y="5107"/>
                  </a:lnTo>
                  <a:lnTo>
                    <a:pt x="1362" y="5073"/>
                  </a:lnTo>
                  <a:lnTo>
                    <a:pt x="1358" y="5034"/>
                  </a:lnTo>
                  <a:lnTo>
                    <a:pt x="1354" y="4990"/>
                  </a:lnTo>
                  <a:lnTo>
                    <a:pt x="1350" y="4942"/>
                  </a:lnTo>
                  <a:lnTo>
                    <a:pt x="1347" y="4890"/>
                  </a:lnTo>
                  <a:lnTo>
                    <a:pt x="1343" y="4834"/>
                  </a:lnTo>
                  <a:lnTo>
                    <a:pt x="1339" y="4776"/>
                  </a:lnTo>
                  <a:lnTo>
                    <a:pt x="1335" y="4714"/>
                  </a:lnTo>
                  <a:lnTo>
                    <a:pt x="1331" y="4651"/>
                  </a:lnTo>
                  <a:lnTo>
                    <a:pt x="1327" y="4585"/>
                  </a:lnTo>
                  <a:lnTo>
                    <a:pt x="1324" y="4518"/>
                  </a:lnTo>
                  <a:lnTo>
                    <a:pt x="1316" y="4381"/>
                  </a:lnTo>
                  <a:lnTo>
                    <a:pt x="1308" y="4241"/>
                  </a:lnTo>
                  <a:lnTo>
                    <a:pt x="1301" y="4104"/>
                  </a:lnTo>
                  <a:lnTo>
                    <a:pt x="1297" y="4036"/>
                  </a:lnTo>
                  <a:lnTo>
                    <a:pt x="1293" y="3971"/>
                  </a:lnTo>
                  <a:lnTo>
                    <a:pt x="1289" y="3907"/>
                  </a:lnTo>
                  <a:lnTo>
                    <a:pt x="1285" y="3845"/>
                  </a:lnTo>
                  <a:lnTo>
                    <a:pt x="1282" y="3787"/>
                  </a:lnTo>
                  <a:lnTo>
                    <a:pt x="1278" y="3731"/>
                  </a:lnTo>
                  <a:lnTo>
                    <a:pt x="1274" y="3679"/>
                  </a:lnTo>
                  <a:lnTo>
                    <a:pt x="1270" y="3630"/>
                  </a:lnTo>
                  <a:lnTo>
                    <a:pt x="1266" y="3586"/>
                  </a:lnTo>
                  <a:lnTo>
                    <a:pt x="1262" y="3547"/>
                  </a:lnTo>
                  <a:lnTo>
                    <a:pt x="1259" y="3513"/>
                  </a:lnTo>
                  <a:lnTo>
                    <a:pt x="1255" y="3487"/>
                  </a:lnTo>
                  <a:lnTo>
                    <a:pt x="1252" y="3476"/>
                  </a:lnTo>
                  <a:lnTo>
                    <a:pt x="1254" y="3480"/>
                  </a:lnTo>
                  <a:lnTo>
                    <a:pt x="1249" y="3471"/>
                  </a:lnTo>
                  <a:lnTo>
                    <a:pt x="1253" y="3477"/>
                  </a:lnTo>
                  <a:lnTo>
                    <a:pt x="1246" y="3469"/>
                  </a:lnTo>
                  <a:lnTo>
                    <a:pt x="1250" y="3472"/>
                  </a:lnTo>
                  <a:lnTo>
                    <a:pt x="1242" y="3467"/>
                  </a:lnTo>
                  <a:lnTo>
                    <a:pt x="1246" y="3469"/>
                  </a:lnTo>
                  <a:lnTo>
                    <a:pt x="1237" y="3465"/>
                  </a:lnTo>
                  <a:lnTo>
                    <a:pt x="1240" y="3466"/>
                  </a:lnTo>
                  <a:lnTo>
                    <a:pt x="1230" y="3463"/>
                  </a:lnTo>
                  <a:lnTo>
                    <a:pt x="1235" y="3464"/>
                  </a:lnTo>
                  <a:lnTo>
                    <a:pt x="1213" y="3463"/>
                  </a:lnTo>
                  <a:lnTo>
                    <a:pt x="1219" y="3463"/>
                  </a:lnTo>
                  <a:lnTo>
                    <a:pt x="1197" y="3467"/>
                  </a:lnTo>
                  <a:lnTo>
                    <a:pt x="1203" y="3465"/>
                  </a:lnTo>
                  <a:lnTo>
                    <a:pt x="1183" y="3473"/>
                  </a:lnTo>
                  <a:lnTo>
                    <a:pt x="1188" y="3471"/>
                  </a:lnTo>
                  <a:lnTo>
                    <a:pt x="1180" y="3477"/>
                  </a:lnTo>
                  <a:lnTo>
                    <a:pt x="1183" y="3474"/>
                  </a:lnTo>
                  <a:lnTo>
                    <a:pt x="1176" y="3481"/>
                  </a:lnTo>
                  <a:lnTo>
                    <a:pt x="1179" y="3478"/>
                  </a:lnTo>
                  <a:lnTo>
                    <a:pt x="1174" y="3485"/>
                  </a:lnTo>
                  <a:lnTo>
                    <a:pt x="1177" y="3479"/>
                  </a:lnTo>
                  <a:lnTo>
                    <a:pt x="1175" y="3485"/>
                  </a:lnTo>
                  <a:lnTo>
                    <a:pt x="1171" y="3505"/>
                  </a:lnTo>
                  <a:lnTo>
                    <a:pt x="1167" y="3530"/>
                  </a:lnTo>
                  <a:lnTo>
                    <a:pt x="1163" y="3557"/>
                  </a:lnTo>
                  <a:lnTo>
                    <a:pt x="1160" y="3587"/>
                  </a:lnTo>
                  <a:lnTo>
                    <a:pt x="1156" y="3619"/>
                  </a:lnTo>
                  <a:lnTo>
                    <a:pt x="1152" y="3654"/>
                  </a:lnTo>
                  <a:lnTo>
                    <a:pt x="1148" y="3691"/>
                  </a:lnTo>
                  <a:lnTo>
                    <a:pt x="1144" y="3730"/>
                  </a:lnTo>
                  <a:lnTo>
                    <a:pt x="1140" y="3771"/>
                  </a:lnTo>
                  <a:lnTo>
                    <a:pt x="1136" y="3813"/>
                  </a:lnTo>
                  <a:lnTo>
                    <a:pt x="1129" y="3902"/>
                  </a:lnTo>
                  <a:lnTo>
                    <a:pt x="1121" y="3995"/>
                  </a:lnTo>
                  <a:lnTo>
                    <a:pt x="1114" y="4090"/>
                  </a:lnTo>
                  <a:lnTo>
                    <a:pt x="1106" y="4186"/>
                  </a:lnTo>
                  <a:lnTo>
                    <a:pt x="1098" y="4282"/>
                  </a:lnTo>
                  <a:lnTo>
                    <a:pt x="1091" y="4375"/>
                  </a:lnTo>
                  <a:lnTo>
                    <a:pt x="1083" y="4464"/>
                  </a:lnTo>
                  <a:lnTo>
                    <a:pt x="1079" y="4507"/>
                  </a:lnTo>
                  <a:lnTo>
                    <a:pt x="1075" y="4548"/>
                  </a:lnTo>
                  <a:lnTo>
                    <a:pt x="1071" y="4588"/>
                  </a:lnTo>
                  <a:lnTo>
                    <a:pt x="1068" y="4625"/>
                  </a:lnTo>
                  <a:lnTo>
                    <a:pt x="1064" y="4661"/>
                  </a:lnTo>
                  <a:lnTo>
                    <a:pt x="1060" y="4694"/>
                  </a:lnTo>
                  <a:lnTo>
                    <a:pt x="1056" y="4725"/>
                  </a:lnTo>
                  <a:lnTo>
                    <a:pt x="1052" y="4754"/>
                  </a:lnTo>
                  <a:lnTo>
                    <a:pt x="1050" y="4762"/>
                  </a:lnTo>
                  <a:lnTo>
                    <a:pt x="1049" y="4774"/>
                  </a:lnTo>
                  <a:lnTo>
                    <a:pt x="1046" y="4788"/>
                  </a:lnTo>
                  <a:lnTo>
                    <a:pt x="1043" y="4804"/>
                  </a:lnTo>
                  <a:lnTo>
                    <a:pt x="1040" y="4822"/>
                  </a:lnTo>
                  <a:lnTo>
                    <a:pt x="1037" y="4842"/>
                  </a:lnTo>
                  <a:lnTo>
                    <a:pt x="1029" y="4885"/>
                  </a:lnTo>
                  <a:lnTo>
                    <a:pt x="1019" y="4932"/>
                  </a:lnTo>
                  <a:lnTo>
                    <a:pt x="1009" y="4982"/>
                  </a:lnTo>
                  <a:lnTo>
                    <a:pt x="999" y="5031"/>
                  </a:lnTo>
                  <a:lnTo>
                    <a:pt x="988" y="5079"/>
                  </a:lnTo>
                  <a:lnTo>
                    <a:pt x="977" y="5124"/>
                  </a:lnTo>
                  <a:lnTo>
                    <a:pt x="972" y="5144"/>
                  </a:lnTo>
                  <a:lnTo>
                    <a:pt x="966" y="5164"/>
                  </a:lnTo>
                  <a:lnTo>
                    <a:pt x="961" y="5181"/>
                  </a:lnTo>
                  <a:lnTo>
                    <a:pt x="956" y="5197"/>
                  </a:lnTo>
                  <a:lnTo>
                    <a:pt x="951" y="5211"/>
                  </a:lnTo>
                  <a:lnTo>
                    <a:pt x="945" y="5223"/>
                  </a:lnTo>
                  <a:lnTo>
                    <a:pt x="941" y="5230"/>
                  </a:lnTo>
                  <a:cubicBezTo>
                    <a:pt x="940" y="5231"/>
                    <a:pt x="939" y="5233"/>
                    <a:pt x="938" y="5234"/>
                  </a:cubicBezTo>
                  <a:lnTo>
                    <a:pt x="934" y="5238"/>
                  </a:lnTo>
                  <a:cubicBezTo>
                    <a:pt x="931" y="5242"/>
                    <a:pt x="927" y="5244"/>
                    <a:pt x="922" y="5245"/>
                  </a:cubicBezTo>
                  <a:lnTo>
                    <a:pt x="919" y="5246"/>
                  </a:lnTo>
                  <a:cubicBezTo>
                    <a:pt x="912" y="5248"/>
                    <a:pt x="904" y="5247"/>
                    <a:pt x="898" y="5242"/>
                  </a:cubicBezTo>
                  <a:lnTo>
                    <a:pt x="895" y="5240"/>
                  </a:lnTo>
                  <a:cubicBezTo>
                    <a:pt x="892" y="5238"/>
                    <a:pt x="889" y="5235"/>
                    <a:pt x="888" y="5231"/>
                  </a:cubicBezTo>
                  <a:lnTo>
                    <a:pt x="885" y="5225"/>
                  </a:lnTo>
                  <a:cubicBezTo>
                    <a:pt x="884" y="5224"/>
                    <a:pt x="884" y="5222"/>
                    <a:pt x="883" y="5221"/>
                  </a:cubicBezTo>
                  <a:lnTo>
                    <a:pt x="880" y="5208"/>
                  </a:lnTo>
                  <a:lnTo>
                    <a:pt x="879" y="5193"/>
                  </a:lnTo>
                  <a:lnTo>
                    <a:pt x="877" y="5174"/>
                  </a:lnTo>
                  <a:lnTo>
                    <a:pt x="875" y="5135"/>
                  </a:lnTo>
                  <a:lnTo>
                    <a:pt x="873" y="5092"/>
                  </a:lnTo>
                  <a:lnTo>
                    <a:pt x="871" y="5045"/>
                  </a:lnTo>
                  <a:lnTo>
                    <a:pt x="869" y="4994"/>
                  </a:lnTo>
                  <a:lnTo>
                    <a:pt x="865" y="4880"/>
                  </a:lnTo>
                  <a:lnTo>
                    <a:pt x="861" y="4752"/>
                  </a:lnTo>
                  <a:lnTo>
                    <a:pt x="857" y="4611"/>
                  </a:lnTo>
                  <a:lnTo>
                    <a:pt x="853" y="4457"/>
                  </a:lnTo>
                  <a:lnTo>
                    <a:pt x="849" y="4293"/>
                  </a:lnTo>
                  <a:lnTo>
                    <a:pt x="845" y="4119"/>
                  </a:lnTo>
                  <a:lnTo>
                    <a:pt x="841" y="3937"/>
                  </a:lnTo>
                  <a:lnTo>
                    <a:pt x="837" y="3748"/>
                  </a:lnTo>
                  <a:lnTo>
                    <a:pt x="833" y="3552"/>
                  </a:lnTo>
                  <a:lnTo>
                    <a:pt x="829" y="3351"/>
                  </a:lnTo>
                  <a:lnTo>
                    <a:pt x="821" y="2940"/>
                  </a:lnTo>
                  <a:lnTo>
                    <a:pt x="813" y="2522"/>
                  </a:lnTo>
                  <a:lnTo>
                    <a:pt x="805" y="2108"/>
                  </a:lnTo>
                  <a:lnTo>
                    <a:pt x="801" y="1906"/>
                  </a:lnTo>
                  <a:lnTo>
                    <a:pt x="797" y="1707"/>
                  </a:lnTo>
                  <a:lnTo>
                    <a:pt x="793" y="1515"/>
                  </a:lnTo>
                  <a:lnTo>
                    <a:pt x="789" y="1329"/>
                  </a:lnTo>
                  <a:lnTo>
                    <a:pt x="785" y="1151"/>
                  </a:lnTo>
                  <a:lnTo>
                    <a:pt x="781" y="982"/>
                  </a:lnTo>
                  <a:lnTo>
                    <a:pt x="777" y="823"/>
                  </a:lnTo>
                  <a:lnTo>
                    <a:pt x="773" y="675"/>
                  </a:lnTo>
                  <a:lnTo>
                    <a:pt x="769" y="541"/>
                  </a:lnTo>
                  <a:lnTo>
                    <a:pt x="765" y="420"/>
                  </a:lnTo>
                  <a:lnTo>
                    <a:pt x="763" y="365"/>
                  </a:lnTo>
                  <a:lnTo>
                    <a:pt x="761" y="314"/>
                  </a:lnTo>
                  <a:lnTo>
                    <a:pt x="759" y="267"/>
                  </a:lnTo>
                  <a:lnTo>
                    <a:pt x="757" y="224"/>
                  </a:lnTo>
                  <a:lnTo>
                    <a:pt x="756" y="186"/>
                  </a:lnTo>
                  <a:lnTo>
                    <a:pt x="754" y="152"/>
                  </a:lnTo>
                  <a:lnTo>
                    <a:pt x="752" y="124"/>
                  </a:lnTo>
                  <a:lnTo>
                    <a:pt x="749" y="98"/>
                  </a:lnTo>
                  <a:lnTo>
                    <a:pt x="747" y="77"/>
                  </a:lnTo>
                  <a:lnTo>
                    <a:pt x="745" y="62"/>
                  </a:lnTo>
                  <a:lnTo>
                    <a:pt x="743" y="50"/>
                  </a:lnTo>
                  <a:lnTo>
                    <a:pt x="742" y="41"/>
                  </a:lnTo>
                  <a:lnTo>
                    <a:pt x="740" y="35"/>
                  </a:lnTo>
                  <a:lnTo>
                    <a:pt x="742" y="40"/>
                  </a:lnTo>
                  <a:lnTo>
                    <a:pt x="740" y="37"/>
                  </a:lnTo>
                  <a:lnTo>
                    <a:pt x="758" y="49"/>
                  </a:lnTo>
                  <a:lnTo>
                    <a:pt x="756" y="48"/>
                  </a:lnTo>
                  <a:lnTo>
                    <a:pt x="779" y="38"/>
                  </a:lnTo>
                  <a:lnTo>
                    <a:pt x="777" y="41"/>
                  </a:lnTo>
                  <a:lnTo>
                    <a:pt x="780" y="35"/>
                  </a:lnTo>
                  <a:lnTo>
                    <a:pt x="779" y="39"/>
                  </a:lnTo>
                  <a:lnTo>
                    <a:pt x="777" y="46"/>
                  </a:lnTo>
                  <a:lnTo>
                    <a:pt x="776" y="57"/>
                  </a:lnTo>
                  <a:lnTo>
                    <a:pt x="774" y="71"/>
                  </a:lnTo>
                  <a:lnTo>
                    <a:pt x="772" y="87"/>
                  </a:lnTo>
                  <a:lnTo>
                    <a:pt x="770" y="107"/>
                  </a:lnTo>
                  <a:lnTo>
                    <a:pt x="768" y="128"/>
                  </a:lnTo>
                  <a:lnTo>
                    <a:pt x="766" y="152"/>
                  </a:lnTo>
                  <a:lnTo>
                    <a:pt x="764" y="178"/>
                  </a:lnTo>
                  <a:lnTo>
                    <a:pt x="763" y="207"/>
                  </a:lnTo>
                  <a:lnTo>
                    <a:pt x="761" y="237"/>
                  </a:lnTo>
                  <a:lnTo>
                    <a:pt x="759" y="270"/>
                  </a:lnTo>
                  <a:lnTo>
                    <a:pt x="757" y="305"/>
                  </a:lnTo>
                  <a:lnTo>
                    <a:pt x="755" y="341"/>
                  </a:lnTo>
                  <a:lnTo>
                    <a:pt x="753" y="379"/>
                  </a:lnTo>
                  <a:lnTo>
                    <a:pt x="751" y="418"/>
                  </a:lnTo>
                  <a:lnTo>
                    <a:pt x="749" y="460"/>
                  </a:lnTo>
                  <a:lnTo>
                    <a:pt x="747" y="502"/>
                  </a:lnTo>
                  <a:lnTo>
                    <a:pt x="744" y="592"/>
                  </a:lnTo>
                  <a:lnTo>
                    <a:pt x="740" y="686"/>
                  </a:lnTo>
                  <a:lnTo>
                    <a:pt x="736" y="784"/>
                  </a:lnTo>
                  <a:lnTo>
                    <a:pt x="732" y="886"/>
                  </a:lnTo>
                  <a:lnTo>
                    <a:pt x="728" y="990"/>
                  </a:lnTo>
                  <a:lnTo>
                    <a:pt x="725" y="1096"/>
                  </a:lnTo>
                  <a:lnTo>
                    <a:pt x="721" y="1203"/>
                  </a:lnTo>
                  <a:lnTo>
                    <a:pt x="713" y="1418"/>
                  </a:lnTo>
                  <a:lnTo>
                    <a:pt x="709" y="1524"/>
                  </a:lnTo>
                  <a:lnTo>
                    <a:pt x="706" y="1629"/>
                  </a:lnTo>
                  <a:lnTo>
                    <a:pt x="702" y="1731"/>
                  </a:lnTo>
                  <a:lnTo>
                    <a:pt x="698" y="1830"/>
                  </a:lnTo>
                  <a:lnTo>
                    <a:pt x="694" y="1925"/>
                  </a:lnTo>
                  <a:lnTo>
                    <a:pt x="690" y="2016"/>
                  </a:lnTo>
                  <a:lnTo>
                    <a:pt x="688" y="2059"/>
                  </a:lnTo>
                  <a:lnTo>
                    <a:pt x="686" y="2101"/>
                  </a:lnTo>
                  <a:lnTo>
                    <a:pt x="684" y="2142"/>
                  </a:lnTo>
                  <a:lnTo>
                    <a:pt x="682" y="2181"/>
                  </a:lnTo>
                  <a:lnTo>
                    <a:pt x="680" y="2218"/>
                  </a:lnTo>
                  <a:lnTo>
                    <a:pt x="679" y="2253"/>
                  </a:lnTo>
                  <a:lnTo>
                    <a:pt x="677" y="2287"/>
                  </a:lnTo>
                  <a:lnTo>
                    <a:pt x="675" y="2318"/>
                  </a:lnTo>
                  <a:lnTo>
                    <a:pt x="667" y="2442"/>
                  </a:lnTo>
                  <a:lnTo>
                    <a:pt x="659" y="2566"/>
                  </a:lnTo>
                  <a:lnTo>
                    <a:pt x="643" y="2816"/>
                  </a:lnTo>
                  <a:lnTo>
                    <a:pt x="635" y="2940"/>
                  </a:lnTo>
                  <a:lnTo>
                    <a:pt x="627" y="3062"/>
                  </a:lnTo>
                  <a:lnTo>
                    <a:pt x="619" y="3181"/>
                  </a:lnTo>
                  <a:lnTo>
                    <a:pt x="611" y="3297"/>
                  </a:lnTo>
                  <a:lnTo>
                    <a:pt x="603" y="3409"/>
                  </a:lnTo>
                  <a:lnTo>
                    <a:pt x="595" y="3516"/>
                  </a:lnTo>
                  <a:lnTo>
                    <a:pt x="591" y="3567"/>
                  </a:lnTo>
                  <a:lnTo>
                    <a:pt x="587" y="3617"/>
                  </a:lnTo>
                  <a:lnTo>
                    <a:pt x="583" y="3666"/>
                  </a:lnTo>
                  <a:lnTo>
                    <a:pt x="579" y="3712"/>
                  </a:lnTo>
                  <a:lnTo>
                    <a:pt x="575" y="3757"/>
                  </a:lnTo>
                  <a:lnTo>
                    <a:pt x="571" y="3800"/>
                  </a:lnTo>
                  <a:lnTo>
                    <a:pt x="567" y="3841"/>
                  </a:lnTo>
                  <a:lnTo>
                    <a:pt x="563" y="3880"/>
                  </a:lnTo>
                  <a:lnTo>
                    <a:pt x="559" y="3916"/>
                  </a:lnTo>
                  <a:lnTo>
                    <a:pt x="555" y="3951"/>
                  </a:lnTo>
                  <a:lnTo>
                    <a:pt x="551" y="3983"/>
                  </a:lnTo>
                  <a:lnTo>
                    <a:pt x="547" y="4014"/>
                  </a:lnTo>
                  <a:lnTo>
                    <a:pt x="544" y="4028"/>
                  </a:lnTo>
                  <a:cubicBezTo>
                    <a:pt x="544" y="4029"/>
                    <a:pt x="543" y="4031"/>
                    <a:pt x="543" y="4032"/>
                  </a:cubicBezTo>
                  <a:lnTo>
                    <a:pt x="538" y="4045"/>
                  </a:lnTo>
                  <a:cubicBezTo>
                    <a:pt x="537" y="4046"/>
                    <a:pt x="537" y="4047"/>
                    <a:pt x="536" y="4048"/>
                  </a:cubicBezTo>
                  <a:lnTo>
                    <a:pt x="528" y="4062"/>
                  </a:lnTo>
                  <a:lnTo>
                    <a:pt x="521" y="4072"/>
                  </a:lnTo>
                  <a:cubicBezTo>
                    <a:pt x="520" y="4074"/>
                    <a:pt x="519" y="4075"/>
                    <a:pt x="518" y="4076"/>
                  </a:cubicBezTo>
                  <a:lnTo>
                    <a:pt x="499" y="4093"/>
                  </a:lnTo>
                  <a:cubicBezTo>
                    <a:pt x="498" y="4094"/>
                    <a:pt x="497" y="4095"/>
                    <a:pt x="496" y="4096"/>
                  </a:cubicBezTo>
                  <a:lnTo>
                    <a:pt x="472" y="4110"/>
                  </a:lnTo>
                  <a:lnTo>
                    <a:pt x="450" y="4121"/>
                  </a:lnTo>
                  <a:lnTo>
                    <a:pt x="431" y="4128"/>
                  </a:lnTo>
                  <a:lnTo>
                    <a:pt x="424" y="4131"/>
                  </a:lnTo>
                  <a:lnTo>
                    <a:pt x="418" y="4133"/>
                  </a:lnTo>
                  <a:lnTo>
                    <a:pt x="416" y="4134"/>
                  </a:lnTo>
                  <a:lnTo>
                    <a:pt x="413" y="4136"/>
                  </a:lnTo>
                  <a:lnTo>
                    <a:pt x="419" y="4131"/>
                  </a:lnTo>
                  <a:lnTo>
                    <a:pt x="417" y="4133"/>
                  </a:lnTo>
                  <a:lnTo>
                    <a:pt x="412" y="4139"/>
                  </a:lnTo>
                  <a:lnTo>
                    <a:pt x="406" y="4148"/>
                  </a:lnTo>
                  <a:lnTo>
                    <a:pt x="397" y="4161"/>
                  </a:lnTo>
                  <a:lnTo>
                    <a:pt x="378" y="4188"/>
                  </a:lnTo>
                  <a:lnTo>
                    <a:pt x="355" y="4217"/>
                  </a:lnTo>
                  <a:lnTo>
                    <a:pt x="343" y="4231"/>
                  </a:lnTo>
                  <a:lnTo>
                    <a:pt x="331" y="4244"/>
                  </a:lnTo>
                  <a:lnTo>
                    <a:pt x="321" y="4252"/>
                  </a:lnTo>
                  <a:cubicBezTo>
                    <a:pt x="320" y="4253"/>
                    <a:pt x="319" y="4254"/>
                    <a:pt x="318" y="4255"/>
                  </a:cubicBezTo>
                  <a:lnTo>
                    <a:pt x="309" y="4260"/>
                  </a:lnTo>
                  <a:cubicBezTo>
                    <a:pt x="307" y="4262"/>
                    <a:pt x="305" y="4262"/>
                    <a:pt x="302" y="4263"/>
                  </a:cubicBezTo>
                  <a:lnTo>
                    <a:pt x="294" y="4265"/>
                  </a:lnTo>
                  <a:cubicBezTo>
                    <a:pt x="290" y="4267"/>
                    <a:pt x="285" y="4266"/>
                    <a:pt x="280" y="4265"/>
                  </a:cubicBezTo>
                  <a:lnTo>
                    <a:pt x="274" y="4263"/>
                  </a:lnTo>
                  <a:cubicBezTo>
                    <a:pt x="269" y="4261"/>
                    <a:pt x="265" y="4258"/>
                    <a:pt x="262" y="4254"/>
                  </a:cubicBezTo>
                  <a:lnTo>
                    <a:pt x="257" y="4248"/>
                  </a:lnTo>
                  <a:cubicBezTo>
                    <a:pt x="256" y="4245"/>
                    <a:pt x="254" y="4243"/>
                    <a:pt x="254" y="4240"/>
                  </a:cubicBezTo>
                  <a:lnTo>
                    <a:pt x="251" y="4233"/>
                  </a:lnTo>
                  <a:lnTo>
                    <a:pt x="249" y="4222"/>
                  </a:lnTo>
                  <a:lnTo>
                    <a:pt x="247" y="4205"/>
                  </a:lnTo>
                  <a:lnTo>
                    <a:pt x="245" y="4187"/>
                  </a:lnTo>
                  <a:lnTo>
                    <a:pt x="241" y="4147"/>
                  </a:lnTo>
                  <a:lnTo>
                    <a:pt x="238" y="4101"/>
                  </a:lnTo>
                  <a:lnTo>
                    <a:pt x="234" y="4050"/>
                  </a:lnTo>
                  <a:lnTo>
                    <a:pt x="230" y="3994"/>
                  </a:lnTo>
                  <a:lnTo>
                    <a:pt x="226" y="3934"/>
                  </a:lnTo>
                  <a:lnTo>
                    <a:pt x="223" y="3869"/>
                  </a:lnTo>
                  <a:lnTo>
                    <a:pt x="219" y="3802"/>
                  </a:lnTo>
                  <a:lnTo>
                    <a:pt x="215" y="3731"/>
                  </a:lnTo>
                  <a:lnTo>
                    <a:pt x="212" y="3657"/>
                  </a:lnTo>
                  <a:lnTo>
                    <a:pt x="208" y="3581"/>
                  </a:lnTo>
                  <a:lnTo>
                    <a:pt x="204" y="3503"/>
                  </a:lnTo>
                  <a:lnTo>
                    <a:pt x="201" y="3423"/>
                  </a:lnTo>
                  <a:lnTo>
                    <a:pt x="197" y="3342"/>
                  </a:lnTo>
                  <a:lnTo>
                    <a:pt x="190" y="3177"/>
                  </a:lnTo>
                  <a:lnTo>
                    <a:pt x="182" y="3012"/>
                  </a:lnTo>
                  <a:lnTo>
                    <a:pt x="175" y="2850"/>
                  </a:lnTo>
                  <a:lnTo>
                    <a:pt x="171" y="2771"/>
                  </a:lnTo>
                  <a:lnTo>
                    <a:pt x="168" y="2694"/>
                  </a:lnTo>
                  <a:lnTo>
                    <a:pt x="164" y="2619"/>
                  </a:lnTo>
                  <a:lnTo>
                    <a:pt x="160" y="2546"/>
                  </a:lnTo>
                  <a:lnTo>
                    <a:pt x="157" y="2477"/>
                  </a:lnTo>
                  <a:lnTo>
                    <a:pt x="153" y="2411"/>
                  </a:lnTo>
                  <a:lnTo>
                    <a:pt x="150" y="2349"/>
                  </a:lnTo>
                  <a:lnTo>
                    <a:pt x="146" y="2291"/>
                  </a:lnTo>
                  <a:lnTo>
                    <a:pt x="142" y="2237"/>
                  </a:lnTo>
                  <a:lnTo>
                    <a:pt x="138" y="2189"/>
                  </a:lnTo>
                  <a:lnTo>
                    <a:pt x="134" y="2145"/>
                  </a:lnTo>
                  <a:lnTo>
                    <a:pt x="133" y="2126"/>
                  </a:lnTo>
                  <a:lnTo>
                    <a:pt x="131" y="2110"/>
                  </a:lnTo>
                  <a:lnTo>
                    <a:pt x="128" y="2095"/>
                  </a:lnTo>
                  <a:lnTo>
                    <a:pt x="129" y="2099"/>
                  </a:lnTo>
                  <a:lnTo>
                    <a:pt x="126" y="2089"/>
                  </a:lnTo>
                  <a:lnTo>
                    <a:pt x="119" y="2077"/>
                  </a:lnTo>
                  <a:lnTo>
                    <a:pt x="121" y="2081"/>
                  </a:lnTo>
                  <a:lnTo>
                    <a:pt x="113" y="2070"/>
                  </a:lnTo>
                  <a:lnTo>
                    <a:pt x="116" y="2073"/>
                  </a:lnTo>
                  <a:lnTo>
                    <a:pt x="97" y="2056"/>
                  </a:lnTo>
                  <a:lnTo>
                    <a:pt x="100" y="2058"/>
                  </a:lnTo>
                  <a:lnTo>
                    <a:pt x="81" y="2047"/>
                  </a:lnTo>
                  <a:lnTo>
                    <a:pt x="61" y="2038"/>
                  </a:lnTo>
                  <a:lnTo>
                    <a:pt x="42" y="2031"/>
                  </a:lnTo>
                  <a:lnTo>
                    <a:pt x="35" y="2028"/>
                  </a:lnTo>
                  <a:lnTo>
                    <a:pt x="26" y="2025"/>
                  </a:lnTo>
                  <a:lnTo>
                    <a:pt x="19" y="2023"/>
                  </a:lnTo>
                  <a:lnTo>
                    <a:pt x="16" y="2021"/>
                  </a:lnTo>
                  <a:cubicBezTo>
                    <a:pt x="5" y="2015"/>
                    <a:pt x="0" y="2001"/>
                    <a:pt x="6" y="1989"/>
                  </a:cubicBezTo>
                  <a:cubicBezTo>
                    <a:pt x="12" y="1977"/>
                    <a:pt x="26" y="1972"/>
                    <a:pt x="38" y="1978"/>
                  </a:cubicBezTo>
                  <a:close/>
                </a:path>
              </a:pathLst>
            </a:custGeom>
            <a:solidFill>
              <a:srgbClr val="ED7D31"/>
            </a:solidFill>
            <a:ln w="1588" cap="flat">
              <a:solidFill>
                <a:srgbClr val="ED7D31"/>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1" name="Freeform 13"/>
            <p:cNvSpPr>
              <a:spLocks/>
            </p:cNvSpPr>
            <p:nvPr/>
          </p:nvSpPr>
          <p:spPr bwMode="auto">
            <a:xfrm>
              <a:off x="981361" y="1504710"/>
              <a:ext cx="7200900" cy="4022725"/>
            </a:xfrm>
            <a:custGeom>
              <a:avLst/>
              <a:gdLst>
                <a:gd name="T0" fmla="*/ 623 w 18904"/>
                <a:gd name="T1" fmla="*/ 10186 h 10556"/>
                <a:gd name="T2" fmla="*/ 1352 w 18904"/>
                <a:gd name="T3" fmla="*/ 10095 h 10556"/>
                <a:gd name="T4" fmla="*/ 1958 w 18904"/>
                <a:gd name="T5" fmla="*/ 10270 h 10556"/>
                <a:gd name="T6" fmla="*/ 3028 w 18904"/>
                <a:gd name="T7" fmla="*/ 10355 h 10556"/>
                <a:gd name="T8" fmla="*/ 3868 w 18904"/>
                <a:gd name="T9" fmla="*/ 10320 h 10556"/>
                <a:gd name="T10" fmla="*/ 4420 w 18904"/>
                <a:gd name="T11" fmla="*/ 10175 h 10556"/>
                <a:gd name="T12" fmla="*/ 5255 w 18904"/>
                <a:gd name="T13" fmla="*/ 10481 h 10556"/>
                <a:gd name="T14" fmla="*/ 6034 w 18904"/>
                <a:gd name="T15" fmla="*/ 10375 h 10556"/>
                <a:gd name="T16" fmla="*/ 6992 w 18904"/>
                <a:gd name="T17" fmla="*/ 10383 h 10556"/>
                <a:gd name="T18" fmla="*/ 7621 w 18904"/>
                <a:gd name="T19" fmla="*/ 10288 h 10556"/>
                <a:gd name="T20" fmla="*/ 8514 w 18904"/>
                <a:gd name="T21" fmla="*/ 10482 h 10556"/>
                <a:gd name="T22" fmla="*/ 9278 w 18904"/>
                <a:gd name="T23" fmla="*/ 10442 h 10556"/>
                <a:gd name="T24" fmla="*/ 10451 w 18904"/>
                <a:gd name="T25" fmla="*/ 10482 h 10556"/>
                <a:gd name="T26" fmla="*/ 11756 w 18904"/>
                <a:gd name="T27" fmla="*/ 8360 h 10556"/>
                <a:gd name="T28" fmla="*/ 12263 w 18904"/>
                <a:gd name="T29" fmla="*/ 6623 h 10556"/>
                <a:gd name="T30" fmla="*/ 12866 w 18904"/>
                <a:gd name="T31" fmla="*/ 6714 h 10556"/>
                <a:gd name="T32" fmla="*/ 13216 w 18904"/>
                <a:gd name="T33" fmla="*/ 5943 h 10556"/>
                <a:gd name="T34" fmla="*/ 13653 w 18904"/>
                <a:gd name="T35" fmla="*/ 4519 h 10556"/>
                <a:gd name="T36" fmla="*/ 13974 w 18904"/>
                <a:gd name="T37" fmla="*/ 2745 h 10556"/>
                <a:gd name="T38" fmla="*/ 14294 w 18904"/>
                <a:gd name="T39" fmla="*/ 196 h 10556"/>
                <a:gd name="T40" fmla="*/ 14454 w 18904"/>
                <a:gd name="T41" fmla="*/ 1902 h 10556"/>
                <a:gd name="T42" fmla="*/ 14873 w 18904"/>
                <a:gd name="T43" fmla="*/ 4815 h 10556"/>
                <a:gd name="T44" fmla="*/ 15079 w 18904"/>
                <a:gd name="T45" fmla="*/ 2031 h 10556"/>
                <a:gd name="T46" fmla="*/ 15405 w 18904"/>
                <a:gd name="T47" fmla="*/ 2358 h 10556"/>
                <a:gd name="T48" fmla="*/ 15594 w 18904"/>
                <a:gd name="T49" fmla="*/ 1713 h 10556"/>
                <a:gd name="T50" fmla="*/ 16005 w 18904"/>
                <a:gd name="T51" fmla="*/ 5199 h 10556"/>
                <a:gd name="T52" fmla="*/ 16501 w 18904"/>
                <a:gd name="T53" fmla="*/ 4665 h 10556"/>
                <a:gd name="T54" fmla="*/ 16852 w 18904"/>
                <a:gd name="T55" fmla="*/ 3423 h 10556"/>
                <a:gd name="T56" fmla="*/ 17213 w 18904"/>
                <a:gd name="T57" fmla="*/ 3787 h 10556"/>
                <a:gd name="T58" fmla="*/ 17811 w 18904"/>
                <a:gd name="T59" fmla="*/ 5061 h 10556"/>
                <a:gd name="T60" fmla="*/ 18380 w 18904"/>
                <a:gd name="T61" fmla="*/ 5187 h 10556"/>
                <a:gd name="T62" fmla="*/ 18736 w 18904"/>
                <a:gd name="T63" fmla="*/ 5904 h 10556"/>
                <a:gd name="T64" fmla="*/ 18125 w 18904"/>
                <a:gd name="T65" fmla="*/ 5781 h 10556"/>
                <a:gd name="T66" fmla="*/ 17450 w 18904"/>
                <a:gd name="T67" fmla="*/ 5825 h 10556"/>
                <a:gd name="T68" fmla="*/ 17027 w 18904"/>
                <a:gd name="T69" fmla="*/ 4528 h 10556"/>
                <a:gd name="T70" fmla="*/ 16776 w 18904"/>
                <a:gd name="T71" fmla="*/ 5314 h 10556"/>
                <a:gd name="T72" fmla="*/ 16304 w 18904"/>
                <a:gd name="T73" fmla="*/ 4776 h 10556"/>
                <a:gd name="T74" fmla="*/ 15793 w 18904"/>
                <a:gd name="T75" fmla="*/ 3719 h 10556"/>
                <a:gd name="T76" fmla="*/ 15531 w 18904"/>
                <a:gd name="T77" fmla="*/ 3831 h 10556"/>
                <a:gd name="T78" fmla="*/ 15284 w 18904"/>
                <a:gd name="T79" fmla="*/ 3500 h 10556"/>
                <a:gd name="T80" fmla="*/ 15006 w 18904"/>
                <a:gd name="T81" fmla="*/ 2375 h 10556"/>
                <a:gd name="T82" fmla="*/ 14614 w 18904"/>
                <a:gd name="T83" fmla="*/ 2404 h 10556"/>
                <a:gd name="T84" fmla="*/ 14365 w 18904"/>
                <a:gd name="T85" fmla="*/ 3760 h 10556"/>
                <a:gd name="T86" fmla="*/ 14226 w 18904"/>
                <a:gd name="T87" fmla="*/ 897 h 10556"/>
                <a:gd name="T88" fmla="*/ 13861 w 18904"/>
                <a:gd name="T89" fmla="*/ 4527 h 10556"/>
                <a:gd name="T90" fmla="*/ 13442 w 18904"/>
                <a:gd name="T91" fmla="*/ 6919 h 10556"/>
                <a:gd name="T92" fmla="*/ 13083 w 18904"/>
                <a:gd name="T93" fmla="*/ 5994 h 10556"/>
                <a:gd name="T94" fmla="*/ 12647 w 18904"/>
                <a:gd name="T95" fmla="*/ 5567 h 10556"/>
                <a:gd name="T96" fmla="*/ 12124 w 18904"/>
                <a:gd name="T97" fmla="*/ 6447 h 10556"/>
                <a:gd name="T98" fmla="*/ 11451 w 18904"/>
                <a:gd name="T99" fmla="*/ 9934 h 10556"/>
                <a:gd name="T100" fmla="*/ 9753 w 18904"/>
                <a:gd name="T101" fmla="*/ 10428 h 10556"/>
                <a:gd name="T102" fmla="*/ 9014 w 18904"/>
                <a:gd name="T103" fmla="*/ 10430 h 10556"/>
                <a:gd name="T104" fmla="*/ 8236 w 18904"/>
                <a:gd name="T105" fmla="*/ 10537 h 10556"/>
                <a:gd name="T106" fmla="*/ 7290 w 18904"/>
                <a:gd name="T107" fmla="*/ 10320 h 10556"/>
                <a:gd name="T108" fmla="*/ 6547 w 18904"/>
                <a:gd name="T109" fmla="*/ 10447 h 10556"/>
                <a:gd name="T110" fmla="*/ 5657 w 18904"/>
                <a:gd name="T111" fmla="*/ 10442 h 10556"/>
                <a:gd name="T112" fmla="*/ 4870 w 18904"/>
                <a:gd name="T113" fmla="*/ 10418 h 10556"/>
                <a:gd name="T114" fmla="*/ 4220 w 18904"/>
                <a:gd name="T115" fmla="*/ 10498 h 10556"/>
                <a:gd name="T116" fmla="*/ 3490 w 18904"/>
                <a:gd name="T117" fmla="*/ 10431 h 10556"/>
                <a:gd name="T118" fmla="*/ 2653 w 18904"/>
                <a:gd name="T119" fmla="*/ 10212 h 10556"/>
                <a:gd name="T120" fmla="*/ 1674 w 18904"/>
                <a:gd name="T121" fmla="*/ 9782 h 10556"/>
                <a:gd name="T122" fmla="*/ 878 w 18904"/>
                <a:gd name="T123" fmla="*/ 10198 h 10556"/>
                <a:gd name="T124" fmla="*/ 323 w 18904"/>
                <a:gd name="T125" fmla="*/ 10128 h 10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04" h="10556">
                  <a:moveTo>
                    <a:pt x="22" y="9531"/>
                  </a:moveTo>
                  <a:lnTo>
                    <a:pt x="34" y="9528"/>
                  </a:lnTo>
                  <a:lnTo>
                    <a:pt x="30" y="9529"/>
                  </a:lnTo>
                  <a:lnTo>
                    <a:pt x="46" y="9524"/>
                  </a:lnTo>
                  <a:lnTo>
                    <a:pt x="62" y="9517"/>
                  </a:lnTo>
                  <a:lnTo>
                    <a:pt x="82" y="9510"/>
                  </a:lnTo>
                  <a:lnTo>
                    <a:pt x="104" y="9505"/>
                  </a:lnTo>
                  <a:cubicBezTo>
                    <a:pt x="106" y="9505"/>
                    <a:pt x="107" y="9505"/>
                    <a:pt x="109" y="9505"/>
                  </a:cubicBezTo>
                  <a:lnTo>
                    <a:pt x="117" y="9505"/>
                  </a:lnTo>
                  <a:cubicBezTo>
                    <a:pt x="119" y="9505"/>
                    <a:pt x="120" y="9505"/>
                    <a:pt x="121" y="9505"/>
                  </a:cubicBezTo>
                  <a:lnTo>
                    <a:pt x="130" y="9506"/>
                  </a:lnTo>
                  <a:cubicBezTo>
                    <a:pt x="131" y="9506"/>
                    <a:pt x="133" y="9507"/>
                    <a:pt x="134" y="9507"/>
                  </a:cubicBezTo>
                  <a:lnTo>
                    <a:pt x="142" y="9510"/>
                  </a:lnTo>
                  <a:cubicBezTo>
                    <a:pt x="144" y="9511"/>
                    <a:pt x="146" y="9512"/>
                    <a:pt x="147" y="9513"/>
                  </a:cubicBezTo>
                  <a:lnTo>
                    <a:pt x="155" y="9518"/>
                  </a:lnTo>
                  <a:cubicBezTo>
                    <a:pt x="156" y="9519"/>
                    <a:pt x="158" y="9520"/>
                    <a:pt x="159" y="9521"/>
                  </a:cubicBezTo>
                  <a:lnTo>
                    <a:pt x="166" y="9528"/>
                  </a:lnTo>
                  <a:cubicBezTo>
                    <a:pt x="167" y="9530"/>
                    <a:pt x="168" y="9531"/>
                    <a:pt x="169" y="9533"/>
                  </a:cubicBezTo>
                  <a:lnTo>
                    <a:pt x="174" y="9542"/>
                  </a:lnTo>
                  <a:lnTo>
                    <a:pt x="179" y="9554"/>
                  </a:lnTo>
                  <a:lnTo>
                    <a:pt x="184" y="9565"/>
                  </a:lnTo>
                  <a:lnTo>
                    <a:pt x="192" y="9592"/>
                  </a:lnTo>
                  <a:lnTo>
                    <a:pt x="199" y="9622"/>
                  </a:lnTo>
                  <a:lnTo>
                    <a:pt x="207" y="9657"/>
                  </a:lnTo>
                  <a:lnTo>
                    <a:pt x="214" y="9693"/>
                  </a:lnTo>
                  <a:lnTo>
                    <a:pt x="222" y="9733"/>
                  </a:lnTo>
                  <a:lnTo>
                    <a:pt x="229" y="9773"/>
                  </a:lnTo>
                  <a:lnTo>
                    <a:pt x="237" y="9814"/>
                  </a:lnTo>
                  <a:lnTo>
                    <a:pt x="244" y="9856"/>
                  </a:lnTo>
                  <a:lnTo>
                    <a:pt x="251" y="9896"/>
                  </a:lnTo>
                  <a:lnTo>
                    <a:pt x="258" y="9935"/>
                  </a:lnTo>
                  <a:lnTo>
                    <a:pt x="266" y="9971"/>
                  </a:lnTo>
                  <a:lnTo>
                    <a:pt x="273" y="10004"/>
                  </a:lnTo>
                  <a:lnTo>
                    <a:pt x="280" y="10033"/>
                  </a:lnTo>
                  <a:lnTo>
                    <a:pt x="288" y="10057"/>
                  </a:lnTo>
                  <a:lnTo>
                    <a:pt x="291" y="10066"/>
                  </a:lnTo>
                  <a:lnTo>
                    <a:pt x="294" y="10073"/>
                  </a:lnTo>
                  <a:lnTo>
                    <a:pt x="299" y="10080"/>
                  </a:lnTo>
                  <a:lnTo>
                    <a:pt x="295" y="10075"/>
                  </a:lnTo>
                  <a:lnTo>
                    <a:pt x="301" y="10082"/>
                  </a:lnTo>
                  <a:lnTo>
                    <a:pt x="297" y="10079"/>
                  </a:lnTo>
                  <a:lnTo>
                    <a:pt x="304" y="10083"/>
                  </a:lnTo>
                  <a:lnTo>
                    <a:pt x="298" y="10080"/>
                  </a:lnTo>
                  <a:lnTo>
                    <a:pt x="306" y="10083"/>
                  </a:lnTo>
                  <a:lnTo>
                    <a:pt x="301" y="10082"/>
                  </a:lnTo>
                  <a:lnTo>
                    <a:pt x="310" y="10082"/>
                  </a:lnTo>
                  <a:lnTo>
                    <a:pt x="306" y="10082"/>
                  </a:lnTo>
                  <a:lnTo>
                    <a:pt x="315" y="10081"/>
                  </a:lnTo>
                  <a:lnTo>
                    <a:pt x="311" y="10082"/>
                  </a:lnTo>
                  <a:lnTo>
                    <a:pt x="329" y="10077"/>
                  </a:lnTo>
                  <a:lnTo>
                    <a:pt x="346" y="10071"/>
                  </a:lnTo>
                  <a:lnTo>
                    <a:pt x="363" y="10064"/>
                  </a:lnTo>
                  <a:lnTo>
                    <a:pt x="381" y="10059"/>
                  </a:lnTo>
                  <a:cubicBezTo>
                    <a:pt x="383" y="10058"/>
                    <a:pt x="384" y="10058"/>
                    <a:pt x="386" y="10058"/>
                  </a:cubicBezTo>
                  <a:lnTo>
                    <a:pt x="393" y="10058"/>
                  </a:lnTo>
                  <a:cubicBezTo>
                    <a:pt x="395" y="10058"/>
                    <a:pt x="397" y="10058"/>
                    <a:pt x="399" y="10058"/>
                  </a:cubicBezTo>
                  <a:lnTo>
                    <a:pt x="405" y="10060"/>
                  </a:lnTo>
                  <a:cubicBezTo>
                    <a:pt x="407" y="10060"/>
                    <a:pt x="409" y="10061"/>
                    <a:pt x="412" y="10062"/>
                  </a:cubicBezTo>
                  <a:lnTo>
                    <a:pt x="427" y="10071"/>
                  </a:lnTo>
                  <a:cubicBezTo>
                    <a:pt x="428" y="10072"/>
                    <a:pt x="429" y="10073"/>
                    <a:pt x="430" y="10073"/>
                  </a:cubicBezTo>
                  <a:lnTo>
                    <a:pt x="446" y="10086"/>
                  </a:lnTo>
                  <a:lnTo>
                    <a:pt x="463" y="10103"/>
                  </a:lnTo>
                  <a:lnTo>
                    <a:pt x="478" y="10120"/>
                  </a:lnTo>
                  <a:lnTo>
                    <a:pt x="494" y="10136"/>
                  </a:lnTo>
                  <a:lnTo>
                    <a:pt x="508" y="10150"/>
                  </a:lnTo>
                  <a:lnTo>
                    <a:pt x="522" y="10162"/>
                  </a:lnTo>
                  <a:lnTo>
                    <a:pt x="519" y="10159"/>
                  </a:lnTo>
                  <a:lnTo>
                    <a:pt x="534" y="10168"/>
                  </a:lnTo>
                  <a:lnTo>
                    <a:pt x="545" y="10173"/>
                  </a:lnTo>
                  <a:lnTo>
                    <a:pt x="560" y="10180"/>
                  </a:lnTo>
                  <a:lnTo>
                    <a:pt x="577" y="10187"/>
                  </a:lnTo>
                  <a:lnTo>
                    <a:pt x="593" y="10192"/>
                  </a:lnTo>
                  <a:lnTo>
                    <a:pt x="589" y="10191"/>
                  </a:lnTo>
                  <a:lnTo>
                    <a:pt x="608" y="10193"/>
                  </a:lnTo>
                  <a:lnTo>
                    <a:pt x="603" y="10193"/>
                  </a:lnTo>
                  <a:lnTo>
                    <a:pt x="612" y="10193"/>
                  </a:lnTo>
                  <a:lnTo>
                    <a:pt x="609" y="10193"/>
                  </a:lnTo>
                  <a:lnTo>
                    <a:pt x="617" y="10191"/>
                  </a:lnTo>
                  <a:lnTo>
                    <a:pt x="612" y="10193"/>
                  </a:lnTo>
                  <a:lnTo>
                    <a:pt x="620" y="10189"/>
                  </a:lnTo>
                  <a:lnTo>
                    <a:pt x="616" y="10192"/>
                  </a:lnTo>
                  <a:lnTo>
                    <a:pt x="623" y="10186"/>
                  </a:lnTo>
                  <a:lnTo>
                    <a:pt x="620" y="10190"/>
                  </a:lnTo>
                  <a:lnTo>
                    <a:pt x="626" y="10182"/>
                  </a:lnTo>
                  <a:lnTo>
                    <a:pt x="623" y="10186"/>
                  </a:lnTo>
                  <a:lnTo>
                    <a:pt x="629" y="10177"/>
                  </a:lnTo>
                  <a:lnTo>
                    <a:pt x="632" y="10170"/>
                  </a:lnTo>
                  <a:lnTo>
                    <a:pt x="635" y="10161"/>
                  </a:lnTo>
                  <a:lnTo>
                    <a:pt x="639" y="10148"/>
                  </a:lnTo>
                  <a:lnTo>
                    <a:pt x="642" y="10135"/>
                  </a:lnTo>
                  <a:lnTo>
                    <a:pt x="650" y="10102"/>
                  </a:lnTo>
                  <a:lnTo>
                    <a:pt x="657" y="10064"/>
                  </a:lnTo>
                  <a:lnTo>
                    <a:pt x="665" y="10023"/>
                  </a:lnTo>
                  <a:lnTo>
                    <a:pt x="672" y="9979"/>
                  </a:lnTo>
                  <a:lnTo>
                    <a:pt x="688" y="9887"/>
                  </a:lnTo>
                  <a:lnTo>
                    <a:pt x="695" y="9843"/>
                  </a:lnTo>
                  <a:lnTo>
                    <a:pt x="703" y="9800"/>
                  </a:lnTo>
                  <a:lnTo>
                    <a:pt x="711" y="9760"/>
                  </a:lnTo>
                  <a:lnTo>
                    <a:pt x="718" y="9725"/>
                  </a:lnTo>
                  <a:lnTo>
                    <a:pt x="723" y="9709"/>
                  </a:lnTo>
                  <a:lnTo>
                    <a:pt x="726" y="9695"/>
                  </a:lnTo>
                  <a:lnTo>
                    <a:pt x="730" y="9682"/>
                  </a:lnTo>
                  <a:lnTo>
                    <a:pt x="735" y="9670"/>
                  </a:lnTo>
                  <a:lnTo>
                    <a:pt x="739" y="9661"/>
                  </a:lnTo>
                  <a:cubicBezTo>
                    <a:pt x="740" y="9660"/>
                    <a:pt x="740" y="9659"/>
                    <a:pt x="741" y="9658"/>
                  </a:cubicBezTo>
                  <a:lnTo>
                    <a:pt x="745" y="9652"/>
                  </a:lnTo>
                  <a:cubicBezTo>
                    <a:pt x="746" y="9650"/>
                    <a:pt x="747" y="9649"/>
                    <a:pt x="748" y="9648"/>
                  </a:cubicBezTo>
                  <a:lnTo>
                    <a:pt x="752" y="9644"/>
                  </a:lnTo>
                  <a:cubicBezTo>
                    <a:pt x="754" y="9642"/>
                    <a:pt x="758" y="9639"/>
                    <a:pt x="762" y="9638"/>
                  </a:cubicBezTo>
                  <a:lnTo>
                    <a:pt x="766" y="9637"/>
                  </a:lnTo>
                  <a:cubicBezTo>
                    <a:pt x="770" y="9636"/>
                    <a:pt x="775" y="9636"/>
                    <a:pt x="780" y="9637"/>
                  </a:cubicBezTo>
                  <a:lnTo>
                    <a:pt x="784" y="9638"/>
                  </a:lnTo>
                  <a:cubicBezTo>
                    <a:pt x="788" y="9639"/>
                    <a:pt x="791" y="9642"/>
                    <a:pt x="794" y="9644"/>
                  </a:cubicBezTo>
                  <a:lnTo>
                    <a:pt x="797" y="9648"/>
                  </a:lnTo>
                  <a:cubicBezTo>
                    <a:pt x="799" y="9649"/>
                    <a:pt x="800" y="9650"/>
                    <a:pt x="800" y="9652"/>
                  </a:cubicBezTo>
                  <a:lnTo>
                    <a:pt x="804" y="9658"/>
                  </a:lnTo>
                  <a:lnTo>
                    <a:pt x="810" y="9668"/>
                  </a:lnTo>
                  <a:lnTo>
                    <a:pt x="815" y="9680"/>
                  </a:lnTo>
                  <a:lnTo>
                    <a:pt x="819" y="9694"/>
                  </a:lnTo>
                  <a:lnTo>
                    <a:pt x="823" y="9708"/>
                  </a:lnTo>
                  <a:lnTo>
                    <a:pt x="827" y="9724"/>
                  </a:lnTo>
                  <a:lnTo>
                    <a:pt x="836" y="9760"/>
                  </a:lnTo>
                  <a:lnTo>
                    <a:pt x="844" y="9799"/>
                  </a:lnTo>
                  <a:lnTo>
                    <a:pt x="852" y="9842"/>
                  </a:lnTo>
                  <a:lnTo>
                    <a:pt x="860" y="9887"/>
                  </a:lnTo>
                  <a:lnTo>
                    <a:pt x="876" y="9979"/>
                  </a:lnTo>
                  <a:lnTo>
                    <a:pt x="884" y="10023"/>
                  </a:lnTo>
                  <a:lnTo>
                    <a:pt x="892" y="10064"/>
                  </a:lnTo>
                  <a:lnTo>
                    <a:pt x="899" y="10102"/>
                  </a:lnTo>
                  <a:lnTo>
                    <a:pt x="907" y="10135"/>
                  </a:lnTo>
                  <a:lnTo>
                    <a:pt x="911" y="10149"/>
                  </a:lnTo>
                  <a:lnTo>
                    <a:pt x="915" y="10161"/>
                  </a:lnTo>
                  <a:lnTo>
                    <a:pt x="919" y="10171"/>
                  </a:lnTo>
                  <a:lnTo>
                    <a:pt x="922" y="10179"/>
                  </a:lnTo>
                  <a:lnTo>
                    <a:pt x="926" y="10186"/>
                  </a:lnTo>
                  <a:lnTo>
                    <a:pt x="923" y="10182"/>
                  </a:lnTo>
                  <a:lnTo>
                    <a:pt x="930" y="10189"/>
                  </a:lnTo>
                  <a:lnTo>
                    <a:pt x="925" y="10185"/>
                  </a:lnTo>
                  <a:lnTo>
                    <a:pt x="933" y="10190"/>
                  </a:lnTo>
                  <a:lnTo>
                    <a:pt x="928" y="10187"/>
                  </a:lnTo>
                  <a:lnTo>
                    <a:pt x="936" y="10190"/>
                  </a:lnTo>
                  <a:lnTo>
                    <a:pt x="931" y="10189"/>
                  </a:lnTo>
                  <a:lnTo>
                    <a:pt x="939" y="10190"/>
                  </a:lnTo>
                  <a:lnTo>
                    <a:pt x="945" y="10190"/>
                  </a:lnTo>
                  <a:lnTo>
                    <a:pt x="940" y="10190"/>
                  </a:lnTo>
                  <a:lnTo>
                    <a:pt x="959" y="10187"/>
                  </a:lnTo>
                  <a:lnTo>
                    <a:pt x="974" y="10181"/>
                  </a:lnTo>
                  <a:lnTo>
                    <a:pt x="991" y="10174"/>
                  </a:lnTo>
                  <a:lnTo>
                    <a:pt x="1007" y="10169"/>
                  </a:lnTo>
                  <a:cubicBezTo>
                    <a:pt x="1008" y="10168"/>
                    <a:pt x="1009" y="10168"/>
                    <a:pt x="1011" y="10167"/>
                  </a:cubicBezTo>
                  <a:lnTo>
                    <a:pt x="1023" y="10165"/>
                  </a:lnTo>
                  <a:cubicBezTo>
                    <a:pt x="1024" y="10165"/>
                    <a:pt x="1026" y="10165"/>
                    <a:pt x="1027" y="10165"/>
                  </a:cubicBezTo>
                  <a:lnTo>
                    <a:pt x="1089" y="10165"/>
                  </a:lnTo>
                  <a:lnTo>
                    <a:pt x="1150" y="10165"/>
                  </a:lnTo>
                  <a:lnTo>
                    <a:pt x="1167" y="10165"/>
                  </a:lnTo>
                  <a:lnTo>
                    <a:pt x="1185" y="10167"/>
                  </a:lnTo>
                  <a:lnTo>
                    <a:pt x="1217" y="10172"/>
                  </a:lnTo>
                  <a:lnTo>
                    <a:pt x="1231" y="10173"/>
                  </a:lnTo>
                  <a:lnTo>
                    <a:pt x="1246" y="10172"/>
                  </a:lnTo>
                  <a:lnTo>
                    <a:pt x="1242" y="10173"/>
                  </a:lnTo>
                  <a:lnTo>
                    <a:pt x="1258" y="10170"/>
                  </a:lnTo>
                  <a:lnTo>
                    <a:pt x="1254" y="10171"/>
                  </a:lnTo>
                  <a:lnTo>
                    <a:pt x="1270" y="10166"/>
                  </a:lnTo>
                  <a:lnTo>
                    <a:pt x="1266" y="10167"/>
                  </a:lnTo>
                  <a:lnTo>
                    <a:pt x="1282" y="10159"/>
                  </a:lnTo>
                  <a:lnTo>
                    <a:pt x="1279" y="10161"/>
                  </a:lnTo>
                  <a:lnTo>
                    <a:pt x="1294" y="10150"/>
                  </a:lnTo>
                  <a:lnTo>
                    <a:pt x="1308" y="10138"/>
                  </a:lnTo>
                  <a:lnTo>
                    <a:pt x="1322" y="10125"/>
                  </a:lnTo>
                  <a:lnTo>
                    <a:pt x="1352" y="10095"/>
                  </a:lnTo>
                  <a:lnTo>
                    <a:pt x="1368" y="10080"/>
                  </a:lnTo>
                  <a:lnTo>
                    <a:pt x="1384" y="10065"/>
                  </a:lnTo>
                  <a:lnTo>
                    <a:pt x="1401" y="10053"/>
                  </a:lnTo>
                  <a:lnTo>
                    <a:pt x="1419" y="10043"/>
                  </a:lnTo>
                  <a:lnTo>
                    <a:pt x="1436" y="10035"/>
                  </a:lnTo>
                  <a:lnTo>
                    <a:pt x="1452" y="10026"/>
                  </a:lnTo>
                  <a:lnTo>
                    <a:pt x="1468" y="10015"/>
                  </a:lnTo>
                  <a:lnTo>
                    <a:pt x="1482" y="10003"/>
                  </a:lnTo>
                  <a:lnTo>
                    <a:pt x="1479" y="10006"/>
                  </a:lnTo>
                  <a:lnTo>
                    <a:pt x="1495" y="9987"/>
                  </a:lnTo>
                  <a:lnTo>
                    <a:pt x="1500" y="9978"/>
                  </a:lnTo>
                  <a:lnTo>
                    <a:pt x="1506" y="9966"/>
                  </a:lnTo>
                  <a:lnTo>
                    <a:pt x="1510" y="9958"/>
                  </a:lnTo>
                  <a:lnTo>
                    <a:pt x="1513" y="9949"/>
                  </a:lnTo>
                  <a:lnTo>
                    <a:pt x="1521" y="9925"/>
                  </a:lnTo>
                  <a:lnTo>
                    <a:pt x="1528" y="9895"/>
                  </a:lnTo>
                  <a:lnTo>
                    <a:pt x="1536" y="9861"/>
                  </a:lnTo>
                  <a:lnTo>
                    <a:pt x="1544" y="9824"/>
                  </a:lnTo>
                  <a:lnTo>
                    <a:pt x="1552" y="9786"/>
                  </a:lnTo>
                  <a:lnTo>
                    <a:pt x="1560" y="9747"/>
                  </a:lnTo>
                  <a:lnTo>
                    <a:pt x="1568" y="9708"/>
                  </a:lnTo>
                  <a:lnTo>
                    <a:pt x="1577" y="9671"/>
                  </a:lnTo>
                  <a:lnTo>
                    <a:pt x="1585" y="9636"/>
                  </a:lnTo>
                  <a:lnTo>
                    <a:pt x="1593" y="9605"/>
                  </a:lnTo>
                  <a:lnTo>
                    <a:pt x="1601" y="9579"/>
                  </a:lnTo>
                  <a:lnTo>
                    <a:pt x="1605" y="9567"/>
                  </a:lnTo>
                  <a:lnTo>
                    <a:pt x="1610" y="9556"/>
                  </a:lnTo>
                  <a:lnTo>
                    <a:pt x="1614" y="9548"/>
                  </a:lnTo>
                  <a:lnTo>
                    <a:pt x="1620" y="9539"/>
                  </a:lnTo>
                  <a:cubicBezTo>
                    <a:pt x="1621" y="9538"/>
                    <a:pt x="1622" y="9537"/>
                    <a:pt x="1624" y="9535"/>
                  </a:cubicBezTo>
                  <a:lnTo>
                    <a:pt x="1628" y="9532"/>
                  </a:lnTo>
                  <a:cubicBezTo>
                    <a:pt x="1630" y="9530"/>
                    <a:pt x="1634" y="9528"/>
                    <a:pt x="1637" y="9527"/>
                  </a:cubicBezTo>
                  <a:lnTo>
                    <a:pt x="1641" y="9526"/>
                  </a:lnTo>
                  <a:cubicBezTo>
                    <a:pt x="1645" y="9525"/>
                    <a:pt x="1650" y="9525"/>
                    <a:pt x="1654" y="9526"/>
                  </a:cubicBezTo>
                  <a:lnTo>
                    <a:pt x="1658" y="9528"/>
                  </a:lnTo>
                  <a:cubicBezTo>
                    <a:pt x="1662" y="9529"/>
                    <a:pt x="1665" y="9531"/>
                    <a:pt x="1668" y="9533"/>
                  </a:cubicBezTo>
                  <a:lnTo>
                    <a:pt x="1672" y="9537"/>
                  </a:lnTo>
                  <a:cubicBezTo>
                    <a:pt x="1673" y="9539"/>
                    <a:pt x="1674" y="9540"/>
                    <a:pt x="1676" y="9542"/>
                  </a:cubicBezTo>
                  <a:lnTo>
                    <a:pt x="1679" y="9549"/>
                  </a:lnTo>
                  <a:lnTo>
                    <a:pt x="1684" y="9561"/>
                  </a:lnTo>
                  <a:lnTo>
                    <a:pt x="1689" y="9574"/>
                  </a:lnTo>
                  <a:lnTo>
                    <a:pt x="1693" y="9591"/>
                  </a:lnTo>
                  <a:lnTo>
                    <a:pt x="1697" y="9608"/>
                  </a:lnTo>
                  <a:lnTo>
                    <a:pt x="1700" y="9627"/>
                  </a:lnTo>
                  <a:lnTo>
                    <a:pt x="1704" y="9648"/>
                  </a:lnTo>
                  <a:lnTo>
                    <a:pt x="1708" y="9671"/>
                  </a:lnTo>
                  <a:lnTo>
                    <a:pt x="1711" y="9696"/>
                  </a:lnTo>
                  <a:lnTo>
                    <a:pt x="1715" y="9721"/>
                  </a:lnTo>
                  <a:lnTo>
                    <a:pt x="1722" y="9776"/>
                  </a:lnTo>
                  <a:lnTo>
                    <a:pt x="1729" y="9835"/>
                  </a:lnTo>
                  <a:lnTo>
                    <a:pt x="1736" y="9895"/>
                  </a:lnTo>
                  <a:lnTo>
                    <a:pt x="1743" y="9956"/>
                  </a:lnTo>
                  <a:lnTo>
                    <a:pt x="1750" y="10017"/>
                  </a:lnTo>
                  <a:lnTo>
                    <a:pt x="1757" y="10076"/>
                  </a:lnTo>
                  <a:lnTo>
                    <a:pt x="1764" y="10131"/>
                  </a:lnTo>
                  <a:lnTo>
                    <a:pt x="1768" y="10157"/>
                  </a:lnTo>
                  <a:lnTo>
                    <a:pt x="1771" y="10181"/>
                  </a:lnTo>
                  <a:lnTo>
                    <a:pt x="1775" y="10204"/>
                  </a:lnTo>
                  <a:lnTo>
                    <a:pt x="1778" y="10225"/>
                  </a:lnTo>
                  <a:lnTo>
                    <a:pt x="1782" y="10245"/>
                  </a:lnTo>
                  <a:lnTo>
                    <a:pt x="1785" y="10261"/>
                  </a:lnTo>
                  <a:lnTo>
                    <a:pt x="1789" y="10276"/>
                  </a:lnTo>
                  <a:lnTo>
                    <a:pt x="1793" y="10288"/>
                  </a:lnTo>
                  <a:lnTo>
                    <a:pt x="1791" y="10285"/>
                  </a:lnTo>
                  <a:lnTo>
                    <a:pt x="1796" y="10295"/>
                  </a:lnTo>
                  <a:lnTo>
                    <a:pt x="1793" y="10290"/>
                  </a:lnTo>
                  <a:lnTo>
                    <a:pt x="1799" y="10297"/>
                  </a:lnTo>
                  <a:lnTo>
                    <a:pt x="1794" y="10292"/>
                  </a:lnTo>
                  <a:lnTo>
                    <a:pt x="1801" y="10298"/>
                  </a:lnTo>
                  <a:lnTo>
                    <a:pt x="1795" y="10294"/>
                  </a:lnTo>
                  <a:lnTo>
                    <a:pt x="1803" y="10297"/>
                  </a:lnTo>
                  <a:lnTo>
                    <a:pt x="1798" y="10296"/>
                  </a:lnTo>
                  <a:lnTo>
                    <a:pt x="1807" y="10297"/>
                  </a:lnTo>
                  <a:lnTo>
                    <a:pt x="1803" y="10297"/>
                  </a:lnTo>
                  <a:lnTo>
                    <a:pt x="1813" y="10297"/>
                  </a:lnTo>
                  <a:lnTo>
                    <a:pt x="1809" y="10297"/>
                  </a:lnTo>
                  <a:lnTo>
                    <a:pt x="1828" y="10294"/>
                  </a:lnTo>
                  <a:lnTo>
                    <a:pt x="1825" y="10295"/>
                  </a:lnTo>
                  <a:lnTo>
                    <a:pt x="1845" y="10288"/>
                  </a:lnTo>
                  <a:lnTo>
                    <a:pt x="1862" y="10281"/>
                  </a:lnTo>
                  <a:lnTo>
                    <a:pt x="1877" y="10275"/>
                  </a:lnTo>
                  <a:lnTo>
                    <a:pt x="1885" y="10272"/>
                  </a:lnTo>
                  <a:lnTo>
                    <a:pt x="1893" y="10271"/>
                  </a:lnTo>
                  <a:cubicBezTo>
                    <a:pt x="1894" y="10271"/>
                    <a:pt x="1895" y="10270"/>
                    <a:pt x="1897" y="10270"/>
                  </a:cubicBezTo>
                  <a:lnTo>
                    <a:pt x="1958" y="10270"/>
                  </a:lnTo>
                  <a:lnTo>
                    <a:pt x="2020" y="10270"/>
                  </a:lnTo>
                  <a:lnTo>
                    <a:pt x="2083" y="10270"/>
                  </a:lnTo>
                  <a:lnTo>
                    <a:pt x="2147" y="10270"/>
                  </a:lnTo>
                  <a:lnTo>
                    <a:pt x="2208" y="10270"/>
                  </a:lnTo>
                  <a:lnTo>
                    <a:pt x="2270" y="10270"/>
                  </a:lnTo>
                  <a:lnTo>
                    <a:pt x="2285" y="10270"/>
                  </a:lnTo>
                  <a:lnTo>
                    <a:pt x="2299" y="10268"/>
                  </a:lnTo>
                  <a:lnTo>
                    <a:pt x="2330" y="10264"/>
                  </a:lnTo>
                  <a:lnTo>
                    <a:pt x="2347" y="10263"/>
                  </a:lnTo>
                  <a:lnTo>
                    <a:pt x="2366" y="10263"/>
                  </a:lnTo>
                  <a:lnTo>
                    <a:pt x="2385" y="10266"/>
                  </a:lnTo>
                  <a:cubicBezTo>
                    <a:pt x="2386" y="10266"/>
                    <a:pt x="2387" y="10266"/>
                    <a:pt x="2388" y="10267"/>
                  </a:cubicBezTo>
                  <a:lnTo>
                    <a:pt x="2404" y="10272"/>
                  </a:lnTo>
                  <a:cubicBezTo>
                    <a:pt x="2406" y="10272"/>
                    <a:pt x="2407" y="10273"/>
                    <a:pt x="2408" y="10273"/>
                  </a:cubicBezTo>
                  <a:lnTo>
                    <a:pt x="2416" y="10278"/>
                  </a:lnTo>
                  <a:cubicBezTo>
                    <a:pt x="2418" y="10278"/>
                    <a:pt x="2419" y="10279"/>
                    <a:pt x="2420" y="10280"/>
                  </a:cubicBezTo>
                  <a:lnTo>
                    <a:pt x="2428" y="10286"/>
                  </a:lnTo>
                  <a:cubicBezTo>
                    <a:pt x="2429" y="10286"/>
                    <a:pt x="2430" y="10287"/>
                    <a:pt x="2430" y="10288"/>
                  </a:cubicBezTo>
                  <a:lnTo>
                    <a:pt x="2446" y="10304"/>
                  </a:lnTo>
                  <a:lnTo>
                    <a:pt x="2464" y="10325"/>
                  </a:lnTo>
                  <a:lnTo>
                    <a:pt x="2480" y="10346"/>
                  </a:lnTo>
                  <a:lnTo>
                    <a:pt x="2495" y="10364"/>
                  </a:lnTo>
                  <a:lnTo>
                    <a:pt x="2502" y="10370"/>
                  </a:lnTo>
                  <a:lnTo>
                    <a:pt x="2508" y="10375"/>
                  </a:lnTo>
                  <a:lnTo>
                    <a:pt x="2513" y="10378"/>
                  </a:lnTo>
                  <a:lnTo>
                    <a:pt x="2509" y="10376"/>
                  </a:lnTo>
                  <a:lnTo>
                    <a:pt x="2517" y="10379"/>
                  </a:lnTo>
                  <a:lnTo>
                    <a:pt x="2511" y="10378"/>
                  </a:lnTo>
                  <a:lnTo>
                    <a:pt x="2519" y="10378"/>
                  </a:lnTo>
                  <a:lnTo>
                    <a:pt x="2511" y="10379"/>
                  </a:lnTo>
                  <a:lnTo>
                    <a:pt x="2518" y="10377"/>
                  </a:lnTo>
                  <a:lnTo>
                    <a:pt x="2511" y="10380"/>
                  </a:lnTo>
                  <a:lnTo>
                    <a:pt x="2519" y="10375"/>
                  </a:lnTo>
                  <a:lnTo>
                    <a:pt x="2514" y="10379"/>
                  </a:lnTo>
                  <a:lnTo>
                    <a:pt x="2522" y="10371"/>
                  </a:lnTo>
                  <a:lnTo>
                    <a:pt x="2528" y="10362"/>
                  </a:lnTo>
                  <a:lnTo>
                    <a:pt x="2534" y="10351"/>
                  </a:lnTo>
                  <a:lnTo>
                    <a:pt x="2542" y="10336"/>
                  </a:lnTo>
                  <a:lnTo>
                    <a:pt x="2549" y="10320"/>
                  </a:lnTo>
                  <a:lnTo>
                    <a:pt x="2564" y="10285"/>
                  </a:lnTo>
                  <a:lnTo>
                    <a:pt x="2579" y="10249"/>
                  </a:lnTo>
                  <a:lnTo>
                    <a:pt x="2587" y="10232"/>
                  </a:lnTo>
                  <a:lnTo>
                    <a:pt x="2595" y="10216"/>
                  </a:lnTo>
                  <a:lnTo>
                    <a:pt x="2603" y="10201"/>
                  </a:lnTo>
                  <a:lnTo>
                    <a:pt x="2612" y="10188"/>
                  </a:lnTo>
                  <a:lnTo>
                    <a:pt x="2622" y="10178"/>
                  </a:lnTo>
                  <a:cubicBezTo>
                    <a:pt x="2623" y="10176"/>
                    <a:pt x="2625" y="10175"/>
                    <a:pt x="2627" y="10174"/>
                  </a:cubicBezTo>
                  <a:lnTo>
                    <a:pt x="2634" y="10169"/>
                  </a:lnTo>
                  <a:cubicBezTo>
                    <a:pt x="2637" y="10167"/>
                    <a:pt x="2639" y="10166"/>
                    <a:pt x="2641" y="10165"/>
                  </a:cubicBezTo>
                  <a:lnTo>
                    <a:pt x="2649" y="10163"/>
                  </a:lnTo>
                  <a:cubicBezTo>
                    <a:pt x="2651" y="10163"/>
                    <a:pt x="2653" y="10163"/>
                    <a:pt x="2655" y="10163"/>
                  </a:cubicBezTo>
                  <a:lnTo>
                    <a:pt x="2663" y="10163"/>
                  </a:lnTo>
                  <a:cubicBezTo>
                    <a:pt x="2665" y="10163"/>
                    <a:pt x="2668" y="10163"/>
                    <a:pt x="2670" y="10164"/>
                  </a:cubicBezTo>
                  <a:lnTo>
                    <a:pt x="2678" y="10166"/>
                  </a:lnTo>
                  <a:cubicBezTo>
                    <a:pt x="2679" y="10166"/>
                    <a:pt x="2681" y="10167"/>
                    <a:pt x="2682" y="10168"/>
                  </a:cubicBezTo>
                  <a:lnTo>
                    <a:pt x="2690" y="10172"/>
                  </a:lnTo>
                  <a:lnTo>
                    <a:pt x="2701" y="10179"/>
                  </a:lnTo>
                  <a:lnTo>
                    <a:pt x="2710" y="10187"/>
                  </a:lnTo>
                  <a:lnTo>
                    <a:pt x="2728" y="10205"/>
                  </a:lnTo>
                  <a:lnTo>
                    <a:pt x="2745" y="10226"/>
                  </a:lnTo>
                  <a:lnTo>
                    <a:pt x="2762" y="10246"/>
                  </a:lnTo>
                  <a:lnTo>
                    <a:pt x="2777" y="10263"/>
                  </a:lnTo>
                  <a:lnTo>
                    <a:pt x="2791" y="10277"/>
                  </a:lnTo>
                  <a:lnTo>
                    <a:pt x="2806" y="10291"/>
                  </a:lnTo>
                  <a:lnTo>
                    <a:pt x="2822" y="10306"/>
                  </a:lnTo>
                  <a:lnTo>
                    <a:pt x="2853" y="10337"/>
                  </a:lnTo>
                  <a:lnTo>
                    <a:pt x="2868" y="10351"/>
                  </a:lnTo>
                  <a:lnTo>
                    <a:pt x="2882" y="10363"/>
                  </a:lnTo>
                  <a:lnTo>
                    <a:pt x="2896" y="10373"/>
                  </a:lnTo>
                  <a:lnTo>
                    <a:pt x="2909" y="10379"/>
                  </a:lnTo>
                  <a:lnTo>
                    <a:pt x="2938" y="10390"/>
                  </a:lnTo>
                  <a:lnTo>
                    <a:pt x="2952" y="10394"/>
                  </a:lnTo>
                  <a:lnTo>
                    <a:pt x="2965" y="10397"/>
                  </a:lnTo>
                  <a:lnTo>
                    <a:pt x="2961" y="10396"/>
                  </a:lnTo>
                  <a:lnTo>
                    <a:pt x="2977" y="10396"/>
                  </a:lnTo>
                  <a:lnTo>
                    <a:pt x="2973" y="10397"/>
                  </a:lnTo>
                  <a:lnTo>
                    <a:pt x="2989" y="10394"/>
                  </a:lnTo>
                  <a:lnTo>
                    <a:pt x="2984" y="10395"/>
                  </a:lnTo>
                  <a:lnTo>
                    <a:pt x="3000" y="10389"/>
                  </a:lnTo>
                  <a:lnTo>
                    <a:pt x="2995" y="10391"/>
                  </a:lnTo>
                  <a:lnTo>
                    <a:pt x="3011" y="10380"/>
                  </a:lnTo>
                  <a:lnTo>
                    <a:pt x="3007" y="10384"/>
                  </a:lnTo>
                  <a:lnTo>
                    <a:pt x="3015" y="10375"/>
                  </a:lnTo>
                  <a:lnTo>
                    <a:pt x="3021" y="10367"/>
                  </a:lnTo>
                  <a:lnTo>
                    <a:pt x="3028" y="10355"/>
                  </a:lnTo>
                  <a:lnTo>
                    <a:pt x="3036" y="10341"/>
                  </a:lnTo>
                  <a:lnTo>
                    <a:pt x="3051" y="10308"/>
                  </a:lnTo>
                  <a:lnTo>
                    <a:pt x="3067" y="10271"/>
                  </a:lnTo>
                  <a:lnTo>
                    <a:pt x="3083" y="10236"/>
                  </a:lnTo>
                  <a:lnTo>
                    <a:pt x="3092" y="10220"/>
                  </a:lnTo>
                  <a:lnTo>
                    <a:pt x="3100" y="10205"/>
                  </a:lnTo>
                  <a:lnTo>
                    <a:pt x="3109" y="10192"/>
                  </a:lnTo>
                  <a:lnTo>
                    <a:pt x="3119" y="10181"/>
                  </a:lnTo>
                  <a:cubicBezTo>
                    <a:pt x="3120" y="10179"/>
                    <a:pt x="3121" y="10178"/>
                    <a:pt x="3122" y="10177"/>
                  </a:cubicBezTo>
                  <a:lnTo>
                    <a:pt x="3130" y="10171"/>
                  </a:lnTo>
                  <a:cubicBezTo>
                    <a:pt x="3133" y="10170"/>
                    <a:pt x="3135" y="10168"/>
                    <a:pt x="3138" y="10168"/>
                  </a:cubicBezTo>
                  <a:lnTo>
                    <a:pt x="3146" y="10166"/>
                  </a:lnTo>
                  <a:cubicBezTo>
                    <a:pt x="3150" y="10164"/>
                    <a:pt x="3154" y="10164"/>
                    <a:pt x="3158" y="10166"/>
                  </a:cubicBezTo>
                  <a:lnTo>
                    <a:pt x="3166" y="10168"/>
                  </a:lnTo>
                  <a:cubicBezTo>
                    <a:pt x="3169" y="10168"/>
                    <a:pt x="3172" y="10170"/>
                    <a:pt x="3174" y="10172"/>
                  </a:cubicBezTo>
                  <a:lnTo>
                    <a:pt x="3182" y="10178"/>
                  </a:lnTo>
                  <a:cubicBezTo>
                    <a:pt x="3183" y="10179"/>
                    <a:pt x="3184" y="10180"/>
                    <a:pt x="3185" y="10181"/>
                  </a:cubicBezTo>
                  <a:lnTo>
                    <a:pt x="3192" y="10190"/>
                  </a:lnTo>
                  <a:lnTo>
                    <a:pt x="3202" y="10204"/>
                  </a:lnTo>
                  <a:lnTo>
                    <a:pt x="3210" y="10220"/>
                  </a:lnTo>
                  <a:lnTo>
                    <a:pt x="3217" y="10236"/>
                  </a:lnTo>
                  <a:lnTo>
                    <a:pt x="3232" y="10272"/>
                  </a:lnTo>
                  <a:lnTo>
                    <a:pt x="3246" y="10309"/>
                  </a:lnTo>
                  <a:lnTo>
                    <a:pt x="3260" y="10343"/>
                  </a:lnTo>
                  <a:lnTo>
                    <a:pt x="3266" y="10358"/>
                  </a:lnTo>
                  <a:lnTo>
                    <a:pt x="3273" y="10369"/>
                  </a:lnTo>
                  <a:lnTo>
                    <a:pt x="3279" y="10379"/>
                  </a:lnTo>
                  <a:lnTo>
                    <a:pt x="3277" y="10376"/>
                  </a:lnTo>
                  <a:lnTo>
                    <a:pt x="3284" y="10384"/>
                  </a:lnTo>
                  <a:lnTo>
                    <a:pt x="3281" y="10381"/>
                  </a:lnTo>
                  <a:lnTo>
                    <a:pt x="3289" y="10387"/>
                  </a:lnTo>
                  <a:lnTo>
                    <a:pt x="3294" y="10389"/>
                  </a:lnTo>
                  <a:lnTo>
                    <a:pt x="3289" y="10387"/>
                  </a:lnTo>
                  <a:lnTo>
                    <a:pt x="3305" y="10392"/>
                  </a:lnTo>
                  <a:lnTo>
                    <a:pt x="3299" y="10391"/>
                  </a:lnTo>
                  <a:lnTo>
                    <a:pt x="3315" y="10392"/>
                  </a:lnTo>
                  <a:lnTo>
                    <a:pt x="3310" y="10392"/>
                  </a:lnTo>
                  <a:lnTo>
                    <a:pt x="3327" y="10390"/>
                  </a:lnTo>
                  <a:lnTo>
                    <a:pt x="3340" y="10386"/>
                  </a:lnTo>
                  <a:lnTo>
                    <a:pt x="3356" y="10382"/>
                  </a:lnTo>
                  <a:lnTo>
                    <a:pt x="3373" y="10378"/>
                  </a:lnTo>
                  <a:lnTo>
                    <a:pt x="3392" y="10376"/>
                  </a:lnTo>
                  <a:cubicBezTo>
                    <a:pt x="3393" y="10376"/>
                    <a:pt x="3394" y="10376"/>
                    <a:pt x="3395" y="10376"/>
                  </a:cubicBezTo>
                  <a:lnTo>
                    <a:pt x="3411" y="10377"/>
                  </a:lnTo>
                  <a:lnTo>
                    <a:pt x="3428" y="10379"/>
                  </a:lnTo>
                  <a:lnTo>
                    <a:pt x="3459" y="10383"/>
                  </a:lnTo>
                  <a:lnTo>
                    <a:pt x="3472" y="10384"/>
                  </a:lnTo>
                  <a:lnTo>
                    <a:pt x="3486" y="10384"/>
                  </a:lnTo>
                  <a:lnTo>
                    <a:pt x="3482" y="10384"/>
                  </a:lnTo>
                  <a:lnTo>
                    <a:pt x="3498" y="10382"/>
                  </a:lnTo>
                  <a:lnTo>
                    <a:pt x="3494" y="10382"/>
                  </a:lnTo>
                  <a:lnTo>
                    <a:pt x="3510" y="10377"/>
                  </a:lnTo>
                  <a:lnTo>
                    <a:pt x="3506" y="10379"/>
                  </a:lnTo>
                  <a:lnTo>
                    <a:pt x="3522" y="10371"/>
                  </a:lnTo>
                  <a:lnTo>
                    <a:pt x="3535" y="10361"/>
                  </a:lnTo>
                  <a:lnTo>
                    <a:pt x="3549" y="10350"/>
                  </a:lnTo>
                  <a:lnTo>
                    <a:pt x="3565" y="10336"/>
                  </a:lnTo>
                  <a:lnTo>
                    <a:pt x="3596" y="10306"/>
                  </a:lnTo>
                  <a:lnTo>
                    <a:pt x="3612" y="10291"/>
                  </a:lnTo>
                  <a:lnTo>
                    <a:pt x="3628" y="10277"/>
                  </a:lnTo>
                  <a:lnTo>
                    <a:pt x="3643" y="10262"/>
                  </a:lnTo>
                  <a:lnTo>
                    <a:pt x="3657" y="10245"/>
                  </a:lnTo>
                  <a:lnTo>
                    <a:pt x="3671" y="10226"/>
                  </a:lnTo>
                  <a:lnTo>
                    <a:pt x="3687" y="10207"/>
                  </a:lnTo>
                  <a:lnTo>
                    <a:pt x="3703" y="10189"/>
                  </a:lnTo>
                  <a:lnTo>
                    <a:pt x="3713" y="10180"/>
                  </a:lnTo>
                  <a:lnTo>
                    <a:pt x="3722" y="10174"/>
                  </a:lnTo>
                  <a:cubicBezTo>
                    <a:pt x="3723" y="10173"/>
                    <a:pt x="3724" y="10172"/>
                    <a:pt x="3725" y="10172"/>
                  </a:cubicBezTo>
                  <a:lnTo>
                    <a:pt x="3733" y="10168"/>
                  </a:lnTo>
                  <a:cubicBezTo>
                    <a:pt x="3734" y="10167"/>
                    <a:pt x="3736" y="10166"/>
                    <a:pt x="3737" y="10166"/>
                  </a:cubicBezTo>
                  <a:lnTo>
                    <a:pt x="3745" y="10164"/>
                  </a:lnTo>
                  <a:cubicBezTo>
                    <a:pt x="3747" y="10163"/>
                    <a:pt x="3749" y="10163"/>
                    <a:pt x="3752" y="10163"/>
                  </a:cubicBezTo>
                  <a:lnTo>
                    <a:pt x="3759" y="10163"/>
                  </a:lnTo>
                  <a:cubicBezTo>
                    <a:pt x="3761" y="10163"/>
                    <a:pt x="3764" y="10163"/>
                    <a:pt x="3765" y="10163"/>
                  </a:cubicBezTo>
                  <a:lnTo>
                    <a:pt x="3773" y="10165"/>
                  </a:lnTo>
                  <a:cubicBezTo>
                    <a:pt x="3776" y="10166"/>
                    <a:pt x="3778" y="10167"/>
                    <a:pt x="3780" y="10169"/>
                  </a:cubicBezTo>
                  <a:lnTo>
                    <a:pt x="3788" y="10174"/>
                  </a:lnTo>
                  <a:cubicBezTo>
                    <a:pt x="3790" y="10175"/>
                    <a:pt x="3791" y="10176"/>
                    <a:pt x="3792" y="10177"/>
                  </a:cubicBezTo>
                  <a:lnTo>
                    <a:pt x="3800" y="10186"/>
                  </a:lnTo>
                  <a:lnTo>
                    <a:pt x="3810" y="10199"/>
                  </a:lnTo>
                  <a:lnTo>
                    <a:pt x="3819" y="10214"/>
                  </a:lnTo>
                  <a:lnTo>
                    <a:pt x="3828" y="10231"/>
                  </a:lnTo>
                  <a:lnTo>
                    <a:pt x="3836" y="10248"/>
                  </a:lnTo>
                  <a:lnTo>
                    <a:pt x="3852" y="10285"/>
                  </a:lnTo>
                  <a:lnTo>
                    <a:pt x="3868" y="10320"/>
                  </a:lnTo>
                  <a:lnTo>
                    <a:pt x="3876" y="10337"/>
                  </a:lnTo>
                  <a:lnTo>
                    <a:pt x="3884" y="10351"/>
                  </a:lnTo>
                  <a:lnTo>
                    <a:pt x="3891" y="10363"/>
                  </a:lnTo>
                  <a:lnTo>
                    <a:pt x="3898" y="10373"/>
                  </a:lnTo>
                  <a:lnTo>
                    <a:pt x="3904" y="10379"/>
                  </a:lnTo>
                  <a:lnTo>
                    <a:pt x="3899" y="10375"/>
                  </a:lnTo>
                  <a:lnTo>
                    <a:pt x="3907" y="10380"/>
                  </a:lnTo>
                  <a:lnTo>
                    <a:pt x="3900" y="10377"/>
                  </a:lnTo>
                  <a:lnTo>
                    <a:pt x="3908" y="10379"/>
                  </a:lnTo>
                  <a:lnTo>
                    <a:pt x="3900" y="10378"/>
                  </a:lnTo>
                  <a:lnTo>
                    <a:pt x="3908" y="10378"/>
                  </a:lnTo>
                  <a:lnTo>
                    <a:pt x="3902" y="10379"/>
                  </a:lnTo>
                  <a:lnTo>
                    <a:pt x="3910" y="10376"/>
                  </a:lnTo>
                  <a:lnTo>
                    <a:pt x="3906" y="10378"/>
                  </a:lnTo>
                  <a:lnTo>
                    <a:pt x="3914" y="10373"/>
                  </a:lnTo>
                  <a:lnTo>
                    <a:pt x="3911" y="10375"/>
                  </a:lnTo>
                  <a:lnTo>
                    <a:pt x="3919" y="10369"/>
                  </a:lnTo>
                  <a:lnTo>
                    <a:pt x="3925" y="10362"/>
                  </a:lnTo>
                  <a:lnTo>
                    <a:pt x="3940" y="10345"/>
                  </a:lnTo>
                  <a:lnTo>
                    <a:pt x="3955" y="10326"/>
                  </a:lnTo>
                  <a:lnTo>
                    <a:pt x="3971" y="10306"/>
                  </a:lnTo>
                  <a:lnTo>
                    <a:pt x="3988" y="10288"/>
                  </a:lnTo>
                  <a:cubicBezTo>
                    <a:pt x="3989" y="10287"/>
                    <a:pt x="3990" y="10286"/>
                    <a:pt x="3991" y="10286"/>
                  </a:cubicBezTo>
                  <a:lnTo>
                    <a:pt x="3999" y="10280"/>
                  </a:lnTo>
                  <a:cubicBezTo>
                    <a:pt x="4000" y="10279"/>
                    <a:pt x="4001" y="10278"/>
                    <a:pt x="4002" y="10278"/>
                  </a:cubicBezTo>
                  <a:lnTo>
                    <a:pt x="4010" y="10273"/>
                  </a:lnTo>
                  <a:lnTo>
                    <a:pt x="4044" y="10260"/>
                  </a:lnTo>
                  <a:lnTo>
                    <a:pt x="4061" y="10255"/>
                  </a:lnTo>
                  <a:lnTo>
                    <a:pt x="4079" y="10251"/>
                  </a:lnTo>
                  <a:cubicBezTo>
                    <a:pt x="4080" y="10251"/>
                    <a:pt x="4082" y="10251"/>
                    <a:pt x="4083" y="10251"/>
                  </a:cubicBezTo>
                  <a:lnTo>
                    <a:pt x="4098" y="10250"/>
                  </a:lnTo>
                  <a:cubicBezTo>
                    <a:pt x="4100" y="10250"/>
                    <a:pt x="4101" y="10251"/>
                    <a:pt x="4103" y="10251"/>
                  </a:cubicBezTo>
                  <a:lnTo>
                    <a:pt x="4118" y="10254"/>
                  </a:lnTo>
                  <a:cubicBezTo>
                    <a:pt x="4120" y="10254"/>
                    <a:pt x="4121" y="10254"/>
                    <a:pt x="4123" y="10255"/>
                  </a:cubicBezTo>
                  <a:lnTo>
                    <a:pt x="4139" y="10262"/>
                  </a:lnTo>
                  <a:cubicBezTo>
                    <a:pt x="4140" y="10262"/>
                    <a:pt x="4142" y="10263"/>
                    <a:pt x="4143" y="10264"/>
                  </a:cubicBezTo>
                  <a:lnTo>
                    <a:pt x="4158" y="10275"/>
                  </a:lnTo>
                  <a:cubicBezTo>
                    <a:pt x="4160" y="10276"/>
                    <a:pt x="4161" y="10277"/>
                    <a:pt x="4162" y="10278"/>
                  </a:cubicBezTo>
                  <a:lnTo>
                    <a:pt x="4170" y="10287"/>
                  </a:lnTo>
                  <a:lnTo>
                    <a:pt x="4180" y="10301"/>
                  </a:lnTo>
                  <a:lnTo>
                    <a:pt x="4189" y="10317"/>
                  </a:lnTo>
                  <a:lnTo>
                    <a:pt x="4198" y="10335"/>
                  </a:lnTo>
                  <a:lnTo>
                    <a:pt x="4206" y="10353"/>
                  </a:lnTo>
                  <a:lnTo>
                    <a:pt x="4214" y="10372"/>
                  </a:lnTo>
                  <a:lnTo>
                    <a:pt x="4230" y="10411"/>
                  </a:lnTo>
                  <a:lnTo>
                    <a:pt x="4238" y="10429"/>
                  </a:lnTo>
                  <a:lnTo>
                    <a:pt x="4246" y="10446"/>
                  </a:lnTo>
                  <a:lnTo>
                    <a:pt x="4254" y="10461"/>
                  </a:lnTo>
                  <a:lnTo>
                    <a:pt x="4261" y="10473"/>
                  </a:lnTo>
                  <a:lnTo>
                    <a:pt x="4267" y="10481"/>
                  </a:lnTo>
                  <a:lnTo>
                    <a:pt x="4265" y="10479"/>
                  </a:lnTo>
                  <a:lnTo>
                    <a:pt x="4273" y="10486"/>
                  </a:lnTo>
                  <a:lnTo>
                    <a:pt x="4266" y="10481"/>
                  </a:lnTo>
                  <a:lnTo>
                    <a:pt x="4274" y="10485"/>
                  </a:lnTo>
                  <a:lnTo>
                    <a:pt x="4261" y="10483"/>
                  </a:lnTo>
                  <a:lnTo>
                    <a:pt x="4269" y="10482"/>
                  </a:lnTo>
                  <a:lnTo>
                    <a:pt x="4259" y="10486"/>
                  </a:lnTo>
                  <a:lnTo>
                    <a:pt x="4263" y="10483"/>
                  </a:lnTo>
                  <a:lnTo>
                    <a:pt x="4258" y="10487"/>
                  </a:lnTo>
                  <a:lnTo>
                    <a:pt x="4262" y="10483"/>
                  </a:lnTo>
                  <a:lnTo>
                    <a:pt x="4259" y="10487"/>
                  </a:lnTo>
                  <a:lnTo>
                    <a:pt x="4267" y="10474"/>
                  </a:lnTo>
                  <a:lnTo>
                    <a:pt x="4273" y="10460"/>
                  </a:lnTo>
                  <a:lnTo>
                    <a:pt x="4280" y="10441"/>
                  </a:lnTo>
                  <a:lnTo>
                    <a:pt x="4288" y="10417"/>
                  </a:lnTo>
                  <a:lnTo>
                    <a:pt x="4295" y="10391"/>
                  </a:lnTo>
                  <a:lnTo>
                    <a:pt x="4310" y="10335"/>
                  </a:lnTo>
                  <a:lnTo>
                    <a:pt x="4318" y="10306"/>
                  </a:lnTo>
                  <a:lnTo>
                    <a:pt x="4326" y="10278"/>
                  </a:lnTo>
                  <a:lnTo>
                    <a:pt x="4333" y="10252"/>
                  </a:lnTo>
                  <a:lnTo>
                    <a:pt x="4341" y="10228"/>
                  </a:lnTo>
                  <a:lnTo>
                    <a:pt x="4349" y="10208"/>
                  </a:lnTo>
                  <a:lnTo>
                    <a:pt x="4358" y="10191"/>
                  </a:lnTo>
                  <a:lnTo>
                    <a:pt x="4363" y="10183"/>
                  </a:lnTo>
                  <a:cubicBezTo>
                    <a:pt x="4364" y="10182"/>
                    <a:pt x="4365" y="10181"/>
                    <a:pt x="4366" y="10180"/>
                  </a:cubicBezTo>
                  <a:lnTo>
                    <a:pt x="4370" y="10176"/>
                  </a:lnTo>
                  <a:cubicBezTo>
                    <a:pt x="4371" y="10174"/>
                    <a:pt x="4372" y="10173"/>
                    <a:pt x="4374" y="10172"/>
                  </a:cubicBezTo>
                  <a:lnTo>
                    <a:pt x="4378" y="10169"/>
                  </a:lnTo>
                  <a:cubicBezTo>
                    <a:pt x="4380" y="10168"/>
                    <a:pt x="4383" y="10166"/>
                    <a:pt x="4387" y="10166"/>
                  </a:cubicBezTo>
                  <a:lnTo>
                    <a:pt x="4391" y="10165"/>
                  </a:lnTo>
                  <a:cubicBezTo>
                    <a:pt x="4393" y="10165"/>
                    <a:pt x="4396" y="10165"/>
                    <a:pt x="4399" y="10165"/>
                  </a:cubicBezTo>
                  <a:lnTo>
                    <a:pt x="4403" y="10166"/>
                  </a:lnTo>
                  <a:cubicBezTo>
                    <a:pt x="4406" y="10166"/>
                    <a:pt x="4409" y="10167"/>
                    <a:pt x="4411" y="10169"/>
                  </a:cubicBezTo>
                  <a:lnTo>
                    <a:pt x="4415" y="10171"/>
                  </a:lnTo>
                  <a:cubicBezTo>
                    <a:pt x="4417" y="10172"/>
                    <a:pt x="4419" y="10174"/>
                    <a:pt x="4420" y="10175"/>
                  </a:cubicBezTo>
                  <a:lnTo>
                    <a:pt x="4428" y="10184"/>
                  </a:lnTo>
                  <a:cubicBezTo>
                    <a:pt x="4429" y="10185"/>
                    <a:pt x="4431" y="10187"/>
                    <a:pt x="4431" y="10188"/>
                  </a:cubicBezTo>
                  <a:lnTo>
                    <a:pt x="4439" y="10201"/>
                  </a:lnTo>
                  <a:lnTo>
                    <a:pt x="4448" y="10221"/>
                  </a:lnTo>
                  <a:lnTo>
                    <a:pt x="4457" y="10243"/>
                  </a:lnTo>
                  <a:lnTo>
                    <a:pt x="4465" y="10267"/>
                  </a:lnTo>
                  <a:lnTo>
                    <a:pt x="4473" y="10294"/>
                  </a:lnTo>
                  <a:lnTo>
                    <a:pt x="4481" y="10321"/>
                  </a:lnTo>
                  <a:lnTo>
                    <a:pt x="4497" y="10376"/>
                  </a:lnTo>
                  <a:lnTo>
                    <a:pt x="4505" y="10402"/>
                  </a:lnTo>
                  <a:lnTo>
                    <a:pt x="4513" y="10427"/>
                  </a:lnTo>
                  <a:lnTo>
                    <a:pt x="4521" y="10449"/>
                  </a:lnTo>
                  <a:lnTo>
                    <a:pt x="4528" y="10468"/>
                  </a:lnTo>
                  <a:lnTo>
                    <a:pt x="4536" y="10483"/>
                  </a:lnTo>
                  <a:lnTo>
                    <a:pt x="4542" y="10493"/>
                  </a:lnTo>
                  <a:lnTo>
                    <a:pt x="4540" y="10490"/>
                  </a:lnTo>
                  <a:lnTo>
                    <a:pt x="4547" y="10499"/>
                  </a:lnTo>
                  <a:lnTo>
                    <a:pt x="4545" y="10496"/>
                  </a:lnTo>
                  <a:lnTo>
                    <a:pt x="4553" y="10503"/>
                  </a:lnTo>
                  <a:lnTo>
                    <a:pt x="4558" y="10506"/>
                  </a:lnTo>
                  <a:lnTo>
                    <a:pt x="4554" y="10504"/>
                  </a:lnTo>
                  <a:lnTo>
                    <a:pt x="4562" y="10507"/>
                  </a:lnTo>
                  <a:lnTo>
                    <a:pt x="4558" y="10506"/>
                  </a:lnTo>
                  <a:lnTo>
                    <a:pt x="4574" y="10509"/>
                  </a:lnTo>
                  <a:lnTo>
                    <a:pt x="4568" y="10508"/>
                  </a:lnTo>
                  <a:lnTo>
                    <a:pt x="4584" y="10507"/>
                  </a:lnTo>
                  <a:lnTo>
                    <a:pt x="4580" y="10508"/>
                  </a:lnTo>
                  <a:lnTo>
                    <a:pt x="4597" y="10503"/>
                  </a:lnTo>
                  <a:lnTo>
                    <a:pt x="4610" y="10498"/>
                  </a:lnTo>
                  <a:lnTo>
                    <a:pt x="4624" y="10491"/>
                  </a:lnTo>
                  <a:lnTo>
                    <a:pt x="4639" y="10484"/>
                  </a:lnTo>
                  <a:lnTo>
                    <a:pt x="4652" y="10477"/>
                  </a:lnTo>
                  <a:lnTo>
                    <a:pt x="4648" y="10479"/>
                  </a:lnTo>
                  <a:lnTo>
                    <a:pt x="4663" y="10466"/>
                  </a:lnTo>
                  <a:lnTo>
                    <a:pt x="4675" y="10453"/>
                  </a:lnTo>
                  <a:lnTo>
                    <a:pt x="4689" y="10438"/>
                  </a:lnTo>
                  <a:lnTo>
                    <a:pt x="4702" y="10421"/>
                  </a:lnTo>
                  <a:lnTo>
                    <a:pt x="4717" y="10405"/>
                  </a:lnTo>
                  <a:lnTo>
                    <a:pt x="4734" y="10391"/>
                  </a:lnTo>
                  <a:cubicBezTo>
                    <a:pt x="4735" y="10390"/>
                    <a:pt x="4736" y="10389"/>
                    <a:pt x="4737" y="10389"/>
                  </a:cubicBezTo>
                  <a:lnTo>
                    <a:pt x="4751" y="10380"/>
                  </a:lnTo>
                  <a:cubicBezTo>
                    <a:pt x="4753" y="10379"/>
                    <a:pt x="4754" y="10378"/>
                    <a:pt x="4756" y="10378"/>
                  </a:cubicBezTo>
                  <a:lnTo>
                    <a:pt x="4771" y="10372"/>
                  </a:lnTo>
                  <a:lnTo>
                    <a:pt x="4789" y="10367"/>
                  </a:lnTo>
                  <a:lnTo>
                    <a:pt x="4807" y="10364"/>
                  </a:lnTo>
                  <a:lnTo>
                    <a:pt x="4826" y="10363"/>
                  </a:lnTo>
                  <a:lnTo>
                    <a:pt x="4844" y="10364"/>
                  </a:lnTo>
                  <a:lnTo>
                    <a:pt x="4863" y="10367"/>
                  </a:lnTo>
                  <a:lnTo>
                    <a:pt x="4881" y="10371"/>
                  </a:lnTo>
                  <a:lnTo>
                    <a:pt x="4899" y="10378"/>
                  </a:lnTo>
                  <a:cubicBezTo>
                    <a:pt x="4901" y="10378"/>
                    <a:pt x="4902" y="10379"/>
                    <a:pt x="4903" y="10379"/>
                  </a:cubicBezTo>
                  <a:lnTo>
                    <a:pt x="4919" y="10388"/>
                  </a:lnTo>
                  <a:cubicBezTo>
                    <a:pt x="4920" y="10389"/>
                    <a:pt x="4921" y="10390"/>
                    <a:pt x="4922" y="10391"/>
                  </a:cubicBezTo>
                  <a:lnTo>
                    <a:pt x="4937" y="10403"/>
                  </a:lnTo>
                  <a:lnTo>
                    <a:pt x="4954" y="10420"/>
                  </a:lnTo>
                  <a:lnTo>
                    <a:pt x="4970" y="10437"/>
                  </a:lnTo>
                  <a:lnTo>
                    <a:pt x="4985" y="10453"/>
                  </a:lnTo>
                  <a:lnTo>
                    <a:pt x="5000" y="10467"/>
                  </a:lnTo>
                  <a:lnTo>
                    <a:pt x="5014" y="10479"/>
                  </a:lnTo>
                  <a:lnTo>
                    <a:pt x="5011" y="10476"/>
                  </a:lnTo>
                  <a:lnTo>
                    <a:pt x="5026" y="10485"/>
                  </a:lnTo>
                  <a:lnTo>
                    <a:pt x="5021" y="10483"/>
                  </a:lnTo>
                  <a:lnTo>
                    <a:pt x="5037" y="10488"/>
                  </a:lnTo>
                  <a:lnTo>
                    <a:pt x="5034" y="10487"/>
                  </a:lnTo>
                  <a:lnTo>
                    <a:pt x="5050" y="10490"/>
                  </a:lnTo>
                  <a:lnTo>
                    <a:pt x="5062" y="10490"/>
                  </a:lnTo>
                  <a:lnTo>
                    <a:pt x="5076" y="10489"/>
                  </a:lnTo>
                  <a:lnTo>
                    <a:pt x="5107" y="10485"/>
                  </a:lnTo>
                  <a:lnTo>
                    <a:pt x="5123" y="10483"/>
                  </a:lnTo>
                  <a:lnTo>
                    <a:pt x="5140" y="10482"/>
                  </a:lnTo>
                  <a:cubicBezTo>
                    <a:pt x="5141" y="10482"/>
                    <a:pt x="5143" y="10482"/>
                    <a:pt x="5144" y="10482"/>
                  </a:cubicBezTo>
                  <a:lnTo>
                    <a:pt x="5159" y="10484"/>
                  </a:lnTo>
                  <a:lnTo>
                    <a:pt x="5178" y="10488"/>
                  </a:lnTo>
                  <a:lnTo>
                    <a:pt x="5194" y="10492"/>
                  </a:lnTo>
                  <a:lnTo>
                    <a:pt x="5209" y="10496"/>
                  </a:lnTo>
                  <a:lnTo>
                    <a:pt x="5222" y="10498"/>
                  </a:lnTo>
                  <a:lnTo>
                    <a:pt x="5217" y="10497"/>
                  </a:lnTo>
                  <a:lnTo>
                    <a:pt x="5232" y="10497"/>
                  </a:lnTo>
                  <a:lnTo>
                    <a:pt x="5226" y="10498"/>
                  </a:lnTo>
                  <a:lnTo>
                    <a:pt x="5242" y="10493"/>
                  </a:lnTo>
                  <a:lnTo>
                    <a:pt x="5237" y="10495"/>
                  </a:lnTo>
                  <a:lnTo>
                    <a:pt x="5245" y="10491"/>
                  </a:lnTo>
                  <a:lnTo>
                    <a:pt x="5250" y="10487"/>
                  </a:lnTo>
                  <a:lnTo>
                    <a:pt x="5247" y="10489"/>
                  </a:lnTo>
                  <a:lnTo>
                    <a:pt x="5255" y="10481"/>
                  </a:lnTo>
                  <a:lnTo>
                    <a:pt x="5261" y="10473"/>
                  </a:lnTo>
                  <a:lnTo>
                    <a:pt x="5268" y="10462"/>
                  </a:lnTo>
                  <a:lnTo>
                    <a:pt x="5275" y="10449"/>
                  </a:lnTo>
                  <a:lnTo>
                    <a:pt x="5290" y="10418"/>
                  </a:lnTo>
                  <a:lnTo>
                    <a:pt x="5306" y="10384"/>
                  </a:lnTo>
                  <a:lnTo>
                    <a:pt x="5322" y="10350"/>
                  </a:lnTo>
                  <a:lnTo>
                    <a:pt x="5330" y="10333"/>
                  </a:lnTo>
                  <a:lnTo>
                    <a:pt x="5339" y="10318"/>
                  </a:lnTo>
                  <a:lnTo>
                    <a:pt x="5348" y="10305"/>
                  </a:lnTo>
                  <a:lnTo>
                    <a:pt x="5357" y="10292"/>
                  </a:lnTo>
                  <a:lnTo>
                    <a:pt x="5367" y="10282"/>
                  </a:lnTo>
                  <a:cubicBezTo>
                    <a:pt x="5368" y="10281"/>
                    <a:pt x="5370" y="10280"/>
                    <a:pt x="5371" y="10279"/>
                  </a:cubicBezTo>
                  <a:lnTo>
                    <a:pt x="5379" y="10274"/>
                  </a:lnTo>
                  <a:cubicBezTo>
                    <a:pt x="5381" y="10273"/>
                    <a:pt x="5383" y="10272"/>
                    <a:pt x="5386" y="10271"/>
                  </a:cubicBezTo>
                  <a:lnTo>
                    <a:pt x="5394" y="10269"/>
                  </a:lnTo>
                  <a:cubicBezTo>
                    <a:pt x="5397" y="10269"/>
                    <a:pt x="5399" y="10268"/>
                    <a:pt x="5402" y="10269"/>
                  </a:cubicBezTo>
                  <a:lnTo>
                    <a:pt x="5410" y="10269"/>
                  </a:lnTo>
                  <a:cubicBezTo>
                    <a:pt x="5412" y="10270"/>
                    <a:pt x="5414" y="10270"/>
                    <a:pt x="5416" y="10271"/>
                  </a:cubicBezTo>
                  <a:lnTo>
                    <a:pt x="5424" y="10274"/>
                  </a:lnTo>
                  <a:cubicBezTo>
                    <a:pt x="5426" y="10274"/>
                    <a:pt x="5427" y="10275"/>
                    <a:pt x="5428" y="10276"/>
                  </a:cubicBezTo>
                  <a:lnTo>
                    <a:pt x="5436" y="10281"/>
                  </a:lnTo>
                  <a:lnTo>
                    <a:pt x="5447" y="10289"/>
                  </a:lnTo>
                  <a:lnTo>
                    <a:pt x="5456" y="10299"/>
                  </a:lnTo>
                  <a:lnTo>
                    <a:pt x="5474" y="10319"/>
                  </a:lnTo>
                  <a:lnTo>
                    <a:pt x="5490" y="10340"/>
                  </a:lnTo>
                  <a:lnTo>
                    <a:pt x="5506" y="10359"/>
                  </a:lnTo>
                  <a:lnTo>
                    <a:pt x="5520" y="10373"/>
                  </a:lnTo>
                  <a:lnTo>
                    <a:pt x="5517" y="10371"/>
                  </a:lnTo>
                  <a:lnTo>
                    <a:pt x="5525" y="10377"/>
                  </a:lnTo>
                  <a:lnTo>
                    <a:pt x="5523" y="10375"/>
                  </a:lnTo>
                  <a:lnTo>
                    <a:pt x="5530" y="10379"/>
                  </a:lnTo>
                  <a:lnTo>
                    <a:pt x="5525" y="10377"/>
                  </a:lnTo>
                  <a:lnTo>
                    <a:pt x="5541" y="10382"/>
                  </a:lnTo>
                  <a:lnTo>
                    <a:pt x="5535" y="10381"/>
                  </a:lnTo>
                  <a:lnTo>
                    <a:pt x="5550" y="10381"/>
                  </a:lnTo>
                  <a:lnTo>
                    <a:pt x="5547" y="10381"/>
                  </a:lnTo>
                  <a:lnTo>
                    <a:pt x="5562" y="10380"/>
                  </a:lnTo>
                  <a:lnTo>
                    <a:pt x="5576" y="10377"/>
                  </a:lnTo>
                  <a:lnTo>
                    <a:pt x="5591" y="10374"/>
                  </a:lnTo>
                  <a:lnTo>
                    <a:pt x="5608" y="10371"/>
                  </a:lnTo>
                  <a:cubicBezTo>
                    <a:pt x="5609" y="10371"/>
                    <a:pt x="5611" y="10371"/>
                    <a:pt x="5612" y="10371"/>
                  </a:cubicBezTo>
                  <a:lnTo>
                    <a:pt x="5628" y="10372"/>
                  </a:lnTo>
                  <a:cubicBezTo>
                    <a:pt x="5629" y="10372"/>
                    <a:pt x="5631" y="10372"/>
                    <a:pt x="5633" y="10373"/>
                  </a:cubicBezTo>
                  <a:lnTo>
                    <a:pt x="5648" y="10377"/>
                  </a:lnTo>
                  <a:cubicBezTo>
                    <a:pt x="5650" y="10378"/>
                    <a:pt x="5651" y="10378"/>
                    <a:pt x="5653" y="10379"/>
                  </a:cubicBezTo>
                  <a:lnTo>
                    <a:pt x="5661" y="10383"/>
                  </a:lnTo>
                  <a:cubicBezTo>
                    <a:pt x="5662" y="10383"/>
                    <a:pt x="5663" y="10384"/>
                    <a:pt x="5664" y="10385"/>
                  </a:cubicBezTo>
                  <a:lnTo>
                    <a:pt x="5672" y="10390"/>
                  </a:lnTo>
                  <a:lnTo>
                    <a:pt x="5690" y="10406"/>
                  </a:lnTo>
                  <a:lnTo>
                    <a:pt x="5707" y="10425"/>
                  </a:lnTo>
                  <a:lnTo>
                    <a:pt x="5724" y="10444"/>
                  </a:lnTo>
                  <a:lnTo>
                    <a:pt x="5739" y="10461"/>
                  </a:lnTo>
                  <a:lnTo>
                    <a:pt x="5754" y="10474"/>
                  </a:lnTo>
                  <a:lnTo>
                    <a:pt x="5760" y="10478"/>
                  </a:lnTo>
                  <a:lnTo>
                    <a:pt x="5765" y="10481"/>
                  </a:lnTo>
                  <a:lnTo>
                    <a:pt x="5761" y="10480"/>
                  </a:lnTo>
                  <a:lnTo>
                    <a:pt x="5769" y="10482"/>
                  </a:lnTo>
                  <a:lnTo>
                    <a:pt x="5764" y="10481"/>
                  </a:lnTo>
                  <a:lnTo>
                    <a:pt x="5772" y="10482"/>
                  </a:lnTo>
                  <a:lnTo>
                    <a:pt x="5766" y="10482"/>
                  </a:lnTo>
                  <a:lnTo>
                    <a:pt x="5774" y="10481"/>
                  </a:lnTo>
                  <a:lnTo>
                    <a:pt x="5769" y="10482"/>
                  </a:lnTo>
                  <a:lnTo>
                    <a:pt x="5776" y="10480"/>
                  </a:lnTo>
                  <a:lnTo>
                    <a:pt x="5772" y="10481"/>
                  </a:lnTo>
                  <a:lnTo>
                    <a:pt x="5780" y="10477"/>
                  </a:lnTo>
                  <a:lnTo>
                    <a:pt x="5786" y="10473"/>
                  </a:lnTo>
                  <a:lnTo>
                    <a:pt x="5799" y="10460"/>
                  </a:lnTo>
                  <a:lnTo>
                    <a:pt x="5813" y="10444"/>
                  </a:lnTo>
                  <a:lnTo>
                    <a:pt x="5828" y="10426"/>
                  </a:lnTo>
                  <a:lnTo>
                    <a:pt x="5843" y="10408"/>
                  </a:lnTo>
                  <a:lnTo>
                    <a:pt x="5860" y="10392"/>
                  </a:lnTo>
                  <a:lnTo>
                    <a:pt x="5870" y="10385"/>
                  </a:lnTo>
                  <a:cubicBezTo>
                    <a:pt x="5871" y="10384"/>
                    <a:pt x="5872" y="10383"/>
                    <a:pt x="5873" y="10383"/>
                  </a:cubicBezTo>
                  <a:lnTo>
                    <a:pt x="5881" y="10379"/>
                  </a:lnTo>
                  <a:cubicBezTo>
                    <a:pt x="5882" y="10378"/>
                    <a:pt x="5884" y="10378"/>
                    <a:pt x="5885" y="10377"/>
                  </a:cubicBezTo>
                  <a:lnTo>
                    <a:pt x="5901" y="10372"/>
                  </a:lnTo>
                  <a:cubicBezTo>
                    <a:pt x="5902" y="10372"/>
                    <a:pt x="5903" y="10372"/>
                    <a:pt x="5904" y="10372"/>
                  </a:cubicBezTo>
                  <a:lnTo>
                    <a:pt x="5920" y="10369"/>
                  </a:lnTo>
                  <a:cubicBezTo>
                    <a:pt x="5921" y="10369"/>
                    <a:pt x="5922" y="10369"/>
                    <a:pt x="5923" y="10369"/>
                  </a:cubicBezTo>
                  <a:lnTo>
                    <a:pt x="5939" y="10368"/>
                  </a:lnTo>
                  <a:lnTo>
                    <a:pt x="5957" y="10370"/>
                  </a:lnTo>
                  <a:lnTo>
                    <a:pt x="5990" y="10374"/>
                  </a:lnTo>
                  <a:lnTo>
                    <a:pt x="6006" y="10376"/>
                  </a:lnTo>
                  <a:lnTo>
                    <a:pt x="6020" y="10376"/>
                  </a:lnTo>
                  <a:lnTo>
                    <a:pt x="6034" y="10375"/>
                  </a:lnTo>
                  <a:lnTo>
                    <a:pt x="6049" y="10374"/>
                  </a:lnTo>
                  <a:lnTo>
                    <a:pt x="6081" y="10370"/>
                  </a:lnTo>
                  <a:lnTo>
                    <a:pt x="6098" y="10369"/>
                  </a:lnTo>
                  <a:lnTo>
                    <a:pt x="6116" y="10369"/>
                  </a:lnTo>
                  <a:cubicBezTo>
                    <a:pt x="6117" y="10369"/>
                    <a:pt x="6118" y="10369"/>
                    <a:pt x="6119" y="10369"/>
                  </a:cubicBezTo>
                  <a:lnTo>
                    <a:pt x="6135" y="10372"/>
                  </a:lnTo>
                  <a:cubicBezTo>
                    <a:pt x="6136" y="10372"/>
                    <a:pt x="6137" y="10372"/>
                    <a:pt x="6138" y="10372"/>
                  </a:cubicBezTo>
                  <a:lnTo>
                    <a:pt x="6154" y="10377"/>
                  </a:lnTo>
                  <a:cubicBezTo>
                    <a:pt x="6156" y="10378"/>
                    <a:pt x="6157" y="10379"/>
                    <a:pt x="6159" y="10380"/>
                  </a:cubicBezTo>
                  <a:lnTo>
                    <a:pt x="6174" y="10389"/>
                  </a:lnTo>
                  <a:cubicBezTo>
                    <a:pt x="6175" y="10389"/>
                    <a:pt x="6176" y="10390"/>
                    <a:pt x="6177" y="10391"/>
                  </a:cubicBezTo>
                  <a:lnTo>
                    <a:pt x="6192" y="10403"/>
                  </a:lnTo>
                  <a:lnTo>
                    <a:pt x="6209" y="10420"/>
                  </a:lnTo>
                  <a:lnTo>
                    <a:pt x="6224" y="10437"/>
                  </a:lnTo>
                  <a:lnTo>
                    <a:pt x="6238" y="10453"/>
                  </a:lnTo>
                  <a:lnTo>
                    <a:pt x="6253" y="10468"/>
                  </a:lnTo>
                  <a:lnTo>
                    <a:pt x="6266" y="10479"/>
                  </a:lnTo>
                  <a:lnTo>
                    <a:pt x="6262" y="10476"/>
                  </a:lnTo>
                  <a:lnTo>
                    <a:pt x="6277" y="10485"/>
                  </a:lnTo>
                  <a:lnTo>
                    <a:pt x="6274" y="10483"/>
                  </a:lnTo>
                  <a:lnTo>
                    <a:pt x="6289" y="10489"/>
                  </a:lnTo>
                  <a:lnTo>
                    <a:pt x="6303" y="10493"/>
                  </a:lnTo>
                  <a:lnTo>
                    <a:pt x="6316" y="10495"/>
                  </a:lnTo>
                  <a:lnTo>
                    <a:pt x="6330" y="10495"/>
                  </a:lnTo>
                  <a:lnTo>
                    <a:pt x="6344" y="10494"/>
                  </a:lnTo>
                  <a:lnTo>
                    <a:pt x="6357" y="10492"/>
                  </a:lnTo>
                  <a:lnTo>
                    <a:pt x="6371" y="10489"/>
                  </a:lnTo>
                  <a:lnTo>
                    <a:pt x="6384" y="10483"/>
                  </a:lnTo>
                  <a:lnTo>
                    <a:pt x="6389" y="10481"/>
                  </a:lnTo>
                  <a:lnTo>
                    <a:pt x="6394" y="10477"/>
                  </a:lnTo>
                  <a:lnTo>
                    <a:pt x="6407" y="10464"/>
                  </a:lnTo>
                  <a:lnTo>
                    <a:pt x="6421" y="10449"/>
                  </a:lnTo>
                  <a:lnTo>
                    <a:pt x="6436" y="10431"/>
                  </a:lnTo>
                  <a:lnTo>
                    <a:pt x="6451" y="10413"/>
                  </a:lnTo>
                  <a:lnTo>
                    <a:pt x="6468" y="10397"/>
                  </a:lnTo>
                  <a:lnTo>
                    <a:pt x="6478" y="10389"/>
                  </a:lnTo>
                  <a:lnTo>
                    <a:pt x="6488" y="10383"/>
                  </a:lnTo>
                  <a:cubicBezTo>
                    <a:pt x="6489" y="10382"/>
                    <a:pt x="6491" y="10382"/>
                    <a:pt x="6492" y="10381"/>
                  </a:cubicBezTo>
                  <a:lnTo>
                    <a:pt x="6500" y="10379"/>
                  </a:lnTo>
                  <a:cubicBezTo>
                    <a:pt x="6502" y="10378"/>
                    <a:pt x="6503" y="10378"/>
                    <a:pt x="6505" y="10377"/>
                  </a:cubicBezTo>
                  <a:lnTo>
                    <a:pt x="6513" y="10376"/>
                  </a:lnTo>
                  <a:cubicBezTo>
                    <a:pt x="6515" y="10376"/>
                    <a:pt x="6517" y="10376"/>
                    <a:pt x="6519" y="10376"/>
                  </a:cubicBezTo>
                  <a:lnTo>
                    <a:pt x="6527" y="10377"/>
                  </a:lnTo>
                  <a:cubicBezTo>
                    <a:pt x="6528" y="10378"/>
                    <a:pt x="6530" y="10378"/>
                    <a:pt x="6531" y="10379"/>
                  </a:cubicBezTo>
                  <a:lnTo>
                    <a:pt x="6539" y="10381"/>
                  </a:lnTo>
                  <a:cubicBezTo>
                    <a:pt x="6541" y="10382"/>
                    <a:pt x="6542" y="10382"/>
                    <a:pt x="6544" y="10383"/>
                  </a:cubicBezTo>
                  <a:lnTo>
                    <a:pt x="6551" y="10388"/>
                  </a:lnTo>
                  <a:lnTo>
                    <a:pt x="6561" y="10395"/>
                  </a:lnTo>
                  <a:lnTo>
                    <a:pt x="6579" y="10411"/>
                  </a:lnTo>
                  <a:lnTo>
                    <a:pt x="6597" y="10430"/>
                  </a:lnTo>
                  <a:lnTo>
                    <a:pt x="6613" y="10449"/>
                  </a:lnTo>
                  <a:lnTo>
                    <a:pt x="6629" y="10466"/>
                  </a:lnTo>
                  <a:lnTo>
                    <a:pt x="6643" y="10479"/>
                  </a:lnTo>
                  <a:lnTo>
                    <a:pt x="6641" y="10477"/>
                  </a:lnTo>
                  <a:lnTo>
                    <a:pt x="6649" y="10482"/>
                  </a:lnTo>
                  <a:lnTo>
                    <a:pt x="6654" y="10485"/>
                  </a:lnTo>
                  <a:lnTo>
                    <a:pt x="6650" y="10483"/>
                  </a:lnTo>
                  <a:lnTo>
                    <a:pt x="6666" y="10488"/>
                  </a:lnTo>
                  <a:lnTo>
                    <a:pt x="6662" y="10487"/>
                  </a:lnTo>
                  <a:lnTo>
                    <a:pt x="6678" y="10490"/>
                  </a:lnTo>
                  <a:lnTo>
                    <a:pt x="6674" y="10489"/>
                  </a:lnTo>
                  <a:lnTo>
                    <a:pt x="6689" y="10490"/>
                  </a:lnTo>
                  <a:lnTo>
                    <a:pt x="6703" y="10489"/>
                  </a:lnTo>
                  <a:lnTo>
                    <a:pt x="6732" y="10485"/>
                  </a:lnTo>
                  <a:lnTo>
                    <a:pt x="6747" y="10483"/>
                  </a:lnTo>
                  <a:lnTo>
                    <a:pt x="6765" y="10482"/>
                  </a:lnTo>
                  <a:lnTo>
                    <a:pt x="6783" y="10483"/>
                  </a:lnTo>
                  <a:lnTo>
                    <a:pt x="6800" y="10485"/>
                  </a:lnTo>
                  <a:lnTo>
                    <a:pt x="6832" y="10489"/>
                  </a:lnTo>
                  <a:lnTo>
                    <a:pt x="6847" y="10490"/>
                  </a:lnTo>
                  <a:lnTo>
                    <a:pt x="6861" y="10489"/>
                  </a:lnTo>
                  <a:lnTo>
                    <a:pt x="6857" y="10490"/>
                  </a:lnTo>
                  <a:lnTo>
                    <a:pt x="6873" y="10487"/>
                  </a:lnTo>
                  <a:lnTo>
                    <a:pt x="6870" y="10488"/>
                  </a:lnTo>
                  <a:lnTo>
                    <a:pt x="6886" y="10483"/>
                  </a:lnTo>
                  <a:lnTo>
                    <a:pt x="6882" y="10485"/>
                  </a:lnTo>
                  <a:lnTo>
                    <a:pt x="6890" y="10481"/>
                  </a:lnTo>
                  <a:lnTo>
                    <a:pt x="6895" y="10477"/>
                  </a:lnTo>
                  <a:lnTo>
                    <a:pt x="6909" y="10464"/>
                  </a:lnTo>
                  <a:lnTo>
                    <a:pt x="6923" y="10448"/>
                  </a:lnTo>
                  <a:lnTo>
                    <a:pt x="6939" y="10431"/>
                  </a:lnTo>
                  <a:lnTo>
                    <a:pt x="6955" y="10413"/>
                  </a:lnTo>
                  <a:lnTo>
                    <a:pt x="6972" y="10397"/>
                  </a:lnTo>
                  <a:lnTo>
                    <a:pt x="6983" y="10389"/>
                  </a:lnTo>
                  <a:lnTo>
                    <a:pt x="6992" y="10383"/>
                  </a:lnTo>
                  <a:cubicBezTo>
                    <a:pt x="6994" y="10382"/>
                    <a:pt x="6995" y="10382"/>
                    <a:pt x="6997" y="10381"/>
                  </a:cubicBezTo>
                  <a:lnTo>
                    <a:pt x="7005" y="10379"/>
                  </a:lnTo>
                  <a:cubicBezTo>
                    <a:pt x="7006" y="10378"/>
                    <a:pt x="7008" y="10378"/>
                    <a:pt x="7009" y="10377"/>
                  </a:cubicBezTo>
                  <a:lnTo>
                    <a:pt x="7017" y="10376"/>
                  </a:lnTo>
                  <a:cubicBezTo>
                    <a:pt x="7020" y="10376"/>
                    <a:pt x="7022" y="10376"/>
                    <a:pt x="7025" y="10377"/>
                  </a:cubicBezTo>
                  <a:lnTo>
                    <a:pt x="7033" y="10378"/>
                  </a:lnTo>
                  <a:cubicBezTo>
                    <a:pt x="7035" y="10379"/>
                    <a:pt x="7037" y="10379"/>
                    <a:pt x="7038" y="10380"/>
                  </a:cubicBezTo>
                  <a:lnTo>
                    <a:pt x="7046" y="10384"/>
                  </a:lnTo>
                  <a:cubicBezTo>
                    <a:pt x="7048" y="10385"/>
                    <a:pt x="7049" y="10385"/>
                    <a:pt x="7050" y="10386"/>
                  </a:cubicBezTo>
                  <a:lnTo>
                    <a:pt x="7058" y="10392"/>
                  </a:lnTo>
                  <a:lnTo>
                    <a:pt x="7068" y="10402"/>
                  </a:lnTo>
                  <a:lnTo>
                    <a:pt x="7085" y="10424"/>
                  </a:lnTo>
                  <a:lnTo>
                    <a:pt x="7101" y="10446"/>
                  </a:lnTo>
                  <a:lnTo>
                    <a:pt x="7116" y="10466"/>
                  </a:lnTo>
                  <a:lnTo>
                    <a:pt x="7123" y="10474"/>
                  </a:lnTo>
                  <a:lnTo>
                    <a:pt x="7129" y="10480"/>
                  </a:lnTo>
                  <a:lnTo>
                    <a:pt x="7127" y="10478"/>
                  </a:lnTo>
                  <a:lnTo>
                    <a:pt x="7134" y="10483"/>
                  </a:lnTo>
                  <a:lnTo>
                    <a:pt x="7130" y="10481"/>
                  </a:lnTo>
                  <a:lnTo>
                    <a:pt x="7138" y="10485"/>
                  </a:lnTo>
                  <a:lnTo>
                    <a:pt x="7132" y="10483"/>
                  </a:lnTo>
                  <a:lnTo>
                    <a:pt x="7139" y="10484"/>
                  </a:lnTo>
                  <a:lnTo>
                    <a:pt x="7130" y="10484"/>
                  </a:lnTo>
                  <a:lnTo>
                    <a:pt x="7138" y="10483"/>
                  </a:lnTo>
                  <a:lnTo>
                    <a:pt x="7130" y="10486"/>
                  </a:lnTo>
                  <a:lnTo>
                    <a:pt x="7138" y="10481"/>
                  </a:lnTo>
                  <a:lnTo>
                    <a:pt x="7133" y="10485"/>
                  </a:lnTo>
                  <a:lnTo>
                    <a:pt x="7141" y="10476"/>
                  </a:lnTo>
                  <a:lnTo>
                    <a:pt x="7148" y="10467"/>
                  </a:lnTo>
                  <a:lnTo>
                    <a:pt x="7154" y="10456"/>
                  </a:lnTo>
                  <a:lnTo>
                    <a:pt x="7161" y="10442"/>
                  </a:lnTo>
                  <a:lnTo>
                    <a:pt x="7169" y="10426"/>
                  </a:lnTo>
                  <a:lnTo>
                    <a:pt x="7185" y="10390"/>
                  </a:lnTo>
                  <a:lnTo>
                    <a:pt x="7201" y="10355"/>
                  </a:lnTo>
                  <a:lnTo>
                    <a:pt x="7209" y="10337"/>
                  </a:lnTo>
                  <a:lnTo>
                    <a:pt x="7218" y="10321"/>
                  </a:lnTo>
                  <a:lnTo>
                    <a:pt x="7226" y="10307"/>
                  </a:lnTo>
                  <a:lnTo>
                    <a:pt x="7235" y="10294"/>
                  </a:lnTo>
                  <a:lnTo>
                    <a:pt x="7245" y="10283"/>
                  </a:lnTo>
                  <a:cubicBezTo>
                    <a:pt x="7247" y="10282"/>
                    <a:pt x="7248" y="10280"/>
                    <a:pt x="7250" y="10279"/>
                  </a:cubicBezTo>
                  <a:lnTo>
                    <a:pt x="7257" y="10274"/>
                  </a:lnTo>
                  <a:cubicBezTo>
                    <a:pt x="7260" y="10273"/>
                    <a:pt x="7262" y="10272"/>
                    <a:pt x="7264" y="10271"/>
                  </a:cubicBezTo>
                  <a:lnTo>
                    <a:pt x="7272" y="10269"/>
                  </a:lnTo>
                  <a:cubicBezTo>
                    <a:pt x="7274" y="10269"/>
                    <a:pt x="7276" y="10268"/>
                    <a:pt x="7278" y="10268"/>
                  </a:cubicBezTo>
                  <a:lnTo>
                    <a:pt x="7286" y="10268"/>
                  </a:lnTo>
                  <a:cubicBezTo>
                    <a:pt x="7288" y="10268"/>
                    <a:pt x="7290" y="10269"/>
                    <a:pt x="7293" y="10269"/>
                  </a:cubicBezTo>
                  <a:lnTo>
                    <a:pt x="7300" y="10272"/>
                  </a:lnTo>
                  <a:cubicBezTo>
                    <a:pt x="7302" y="10272"/>
                    <a:pt x="7304" y="10273"/>
                    <a:pt x="7305" y="10274"/>
                  </a:cubicBezTo>
                  <a:lnTo>
                    <a:pt x="7313" y="10278"/>
                  </a:lnTo>
                  <a:lnTo>
                    <a:pt x="7323" y="10285"/>
                  </a:lnTo>
                  <a:lnTo>
                    <a:pt x="7332" y="10293"/>
                  </a:lnTo>
                  <a:lnTo>
                    <a:pt x="7350" y="10311"/>
                  </a:lnTo>
                  <a:lnTo>
                    <a:pt x="7366" y="10332"/>
                  </a:lnTo>
                  <a:lnTo>
                    <a:pt x="7381" y="10352"/>
                  </a:lnTo>
                  <a:lnTo>
                    <a:pt x="7396" y="10369"/>
                  </a:lnTo>
                  <a:lnTo>
                    <a:pt x="7410" y="10383"/>
                  </a:lnTo>
                  <a:lnTo>
                    <a:pt x="7426" y="10399"/>
                  </a:lnTo>
                  <a:lnTo>
                    <a:pt x="7443" y="10419"/>
                  </a:lnTo>
                  <a:lnTo>
                    <a:pt x="7460" y="10439"/>
                  </a:lnTo>
                  <a:lnTo>
                    <a:pt x="7475" y="10458"/>
                  </a:lnTo>
                  <a:lnTo>
                    <a:pt x="7490" y="10473"/>
                  </a:lnTo>
                  <a:lnTo>
                    <a:pt x="7496" y="10478"/>
                  </a:lnTo>
                  <a:lnTo>
                    <a:pt x="7502" y="10482"/>
                  </a:lnTo>
                  <a:lnTo>
                    <a:pt x="7499" y="10480"/>
                  </a:lnTo>
                  <a:lnTo>
                    <a:pt x="7507" y="10484"/>
                  </a:lnTo>
                  <a:lnTo>
                    <a:pt x="7503" y="10483"/>
                  </a:lnTo>
                  <a:lnTo>
                    <a:pt x="7511" y="10485"/>
                  </a:lnTo>
                  <a:lnTo>
                    <a:pt x="7505" y="10484"/>
                  </a:lnTo>
                  <a:lnTo>
                    <a:pt x="7513" y="10484"/>
                  </a:lnTo>
                  <a:lnTo>
                    <a:pt x="7507" y="10485"/>
                  </a:lnTo>
                  <a:lnTo>
                    <a:pt x="7515" y="10483"/>
                  </a:lnTo>
                  <a:lnTo>
                    <a:pt x="7508" y="10485"/>
                  </a:lnTo>
                  <a:lnTo>
                    <a:pt x="7516" y="10481"/>
                  </a:lnTo>
                  <a:lnTo>
                    <a:pt x="7512" y="10484"/>
                  </a:lnTo>
                  <a:lnTo>
                    <a:pt x="7520" y="10476"/>
                  </a:lnTo>
                  <a:lnTo>
                    <a:pt x="7526" y="10468"/>
                  </a:lnTo>
                  <a:lnTo>
                    <a:pt x="7533" y="10458"/>
                  </a:lnTo>
                  <a:lnTo>
                    <a:pt x="7540" y="10444"/>
                  </a:lnTo>
                  <a:lnTo>
                    <a:pt x="7548" y="10429"/>
                  </a:lnTo>
                  <a:lnTo>
                    <a:pt x="7563" y="10397"/>
                  </a:lnTo>
                  <a:lnTo>
                    <a:pt x="7579" y="10362"/>
                  </a:lnTo>
                  <a:lnTo>
                    <a:pt x="7595" y="10329"/>
                  </a:lnTo>
                  <a:lnTo>
                    <a:pt x="7604" y="10314"/>
                  </a:lnTo>
                  <a:lnTo>
                    <a:pt x="7612" y="10300"/>
                  </a:lnTo>
                  <a:lnTo>
                    <a:pt x="7621" y="10288"/>
                  </a:lnTo>
                  <a:lnTo>
                    <a:pt x="7630" y="10278"/>
                  </a:lnTo>
                  <a:cubicBezTo>
                    <a:pt x="7631" y="10277"/>
                    <a:pt x="7632" y="10276"/>
                    <a:pt x="7633" y="10275"/>
                  </a:cubicBezTo>
                  <a:lnTo>
                    <a:pt x="7648" y="10264"/>
                  </a:lnTo>
                  <a:lnTo>
                    <a:pt x="7665" y="10254"/>
                  </a:lnTo>
                  <a:cubicBezTo>
                    <a:pt x="7666" y="10253"/>
                    <a:pt x="7668" y="10253"/>
                    <a:pt x="7669" y="10252"/>
                  </a:cubicBezTo>
                  <a:lnTo>
                    <a:pt x="7683" y="10247"/>
                  </a:lnTo>
                  <a:cubicBezTo>
                    <a:pt x="7685" y="10247"/>
                    <a:pt x="7687" y="10246"/>
                    <a:pt x="7688" y="10246"/>
                  </a:cubicBezTo>
                  <a:lnTo>
                    <a:pt x="7702" y="10244"/>
                  </a:lnTo>
                  <a:cubicBezTo>
                    <a:pt x="7704" y="10244"/>
                    <a:pt x="7706" y="10244"/>
                    <a:pt x="7708" y="10244"/>
                  </a:cubicBezTo>
                  <a:lnTo>
                    <a:pt x="7722" y="10246"/>
                  </a:lnTo>
                  <a:cubicBezTo>
                    <a:pt x="7724" y="10246"/>
                    <a:pt x="7726" y="10247"/>
                    <a:pt x="7727" y="10247"/>
                  </a:cubicBezTo>
                  <a:lnTo>
                    <a:pt x="7741" y="10252"/>
                  </a:lnTo>
                  <a:cubicBezTo>
                    <a:pt x="7743" y="10253"/>
                    <a:pt x="7744" y="10253"/>
                    <a:pt x="7745" y="10254"/>
                  </a:cubicBezTo>
                  <a:lnTo>
                    <a:pt x="7760" y="10262"/>
                  </a:lnTo>
                  <a:lnTo>
                    <a:pt x="7777" y="10275"/>
                  </a:lnTo>
                  <a:cubicBezTo>
                    <a:pt x="7778" y="10276"/>
                    <a:pt x="7779" y="10277"/>
                    <a:pt x="7780" y="10278"/>
                  </a:cubicBezTo>
                  <a:lnTo>
                    <a:pt x="7787" y="10286"/>
                  </a:lnTo>
                  <a:lnTo>
                    <a:pt x="7797" y="10298"/>
                  </a:lnTo>
                  <a:lnTo>
                    <a:pt x="7806" y="10311"/>
                  </a:lnTo>
                  <a:lnTo>
                    <a:pt x="7814" y="10325"/>
                  </a:lnTo>
                  <a:lnTo>
                    <a:pt x="7831" y="10356"/>
                  </a:lnTo>
                  <a:lnTo>
                    <a:pt x="7847" y="10390"/>
                  </a:lnTo>
                  <a:lnTo>
                    <a:pt x="7863" y="10422"/>
                  </a:lnTo>
                  <a:lnTo>
                    <a:pt x="7879" y="10452"/>
                  </a:lnTo>
                  <a:lnTo>
                    <a:pt x="7887" y="10464"/>
                  </a:lnTo>
                  <a:lnTo>
                    <a:pt x="7894" y="10475"/>
                  </a:lnTo>
                  <a:lnTo>
                    <a:pt x="7901" y="10483"/>
                  </a:lnTo>
                  <a:lnTo>
                    <a:pt x="7907" y="10489"/>
                  </a:lnTo>
                  <a:lnTo>
                    <a:pt x="7904" y="10487"/>
                  </a:lnTo>
                  <a:lnTo>
                    <a:pt x="7912" y="10492"/>
                  </a:lnTo>
                  <a:lnTo>
                    <a:pt x="7917" y="10495"/>
                  </a:lnTo>
                  <a:lnTo>
                    <a:pt x="7912" y="10493"/>
                  </a:lnTo>
                  <a:lnTo>
                    <a:pt x="7928" y="10498"/>
                  </a:lnTo>
                  <a:lnTo>
                    <a:pt x="7922" y="10497"/>
                  </a:lnTo>
                  <a:lnTo>
                    <a:pt x="7937" y="10497"/>
                  </a:lnTo>
                  <a:lnTo>
                    <a:pt x="7932" y="10498"/>
                  </a:lnTo>
                  <a:lnTo>
                    <a:pt x="7948" y="10495"/>
                  </a:lnTo>
                  <a:lnTo>
                    <a:pt x="7960" y="10492"/>
                  </a:lnTo>
                  <a:lnTo>
                    <a:pt x="7976" y="10488"/>
                  </a:lnTo>
                  <a:lnTo>
                    <a:pt x="7992" y="10484"/>
                  </a:lnTo>
                  <a:lnTo>
                    <a:pt x="8010" y="10482"/>
                  </a:lnTo>
                  <a:lnTo>
                    <a:pt x="8076" y="10482"/>
                  </a:lnTo>
                  <a:lnTo>
                    <a:pt x="8140" y="10482"/>
                  </a:lnTo>
                  <a:lnTo>
                    <a:pt x="8157" y="10483"/>
                  </a:lnTo>
                  <a:lnTo>
                    <a:pt x="8174" y="10485"/>
                  </a:lnTo>
                  <a:lnTo>
                    <a:pt x="8205" y="10489"/>
                  </a:lnTo>
                  <a:lnTo>
                    <a:pt x="8218" y="10490"/>
                  </a:lnTo>
                  <a:lnTo>
                    <a:pt x="8232" y="10489"/>
                  </a:lnTo>
                  <a:lnTo>
                    <a:pt x="8228" y="10490"/>
                  </a:lnTo>
                  <a:lnTo>
                    <a:pt x="8244" y="10487"/>
                  </a:lnTo>
                  <a:lnTo>
                    <a:pt x="8240" y="10488"/>
                  </a:lnTo>
                  <a:lnTo>
                    <a:pt x="8256" y="10483"/>
                  </a:lnTo>
                  <a:lnTo>
                    <a:pt x="8252" y="10485"/>
                  </a:lnTo>
                  <a:lnTo>
                    <a:pt x="8260" y="10481"/>
                  </a:lnTo>
                  <a:lnTo>
                    <a:pt x="8265" y="10477"/>
                  </a:lnTo>
                  <a:lnTo>
                    <a:pt x="8262" y="10479"/>
                  </a:lnTo>
                  <a:lnTo>
                    <a:pt x="8278" y="10464"/>
                  </a:lnTo>
                  <a:lnTo>
                    <a:pt x="8293" y="10448"/>
                  </a:lnTo>
                  <a:lnTo>
                    <a:pt x="8308" y="10431"/>
                  </a:lnTo>
                  <a:lnTo>
                    <a:pt x="8325" y="10413"/>
                  </a:lnTo>
                  <a:lnTo>
                    <a:pt x="8342" y="10397"/>
                  </a:lnTo>
                  <a:lnTo>
                    <a:pt x="8352" y="10389"/>
                  </a:lnTo>
                  <a:lnTo>
                    <a:pt x="8362" y="10383"/>
                  </a:lnTo>
                  <a:cubicBezTo>
                    <a:pt x="8364" y="10382"/>
                    <a:pt x="8365" y="10382"/>
                    <a:pt x="8366" y="10381"/>
                  </a:cubicBezTo>
                  <a:lnTo>
                    <a:pt x="8374" y="10379"/>
                  </a:lnTo>
                  <a:cubicBezTo>
                    <a:pt x="8376" y="10378"/>
                    <a:pt x="8378" y="10378"/>
                    <a:pt x="8379" y="10377"/>
                  </a:cubicBezTo>
                  <a:lnTo>
                    <a:pt x="8387" y="10376"/>
                  </a:lnTo>
                  <a:cubicBezTo>
                    <a:pt x="8389" y="10376"/>
                    <a:pt x="8392" y="10376"/>
                    <a:pt x="8394" y="10377"/>
                  </a:cubicBezTo>
                  <a:lnTo>
                    <a:pt x="8402" y="10378"/>
                  </a:lnTo>
                  <a:cubicBezTo>
                    <a:pt x="8404" y="10378"/>
                    <a:pt x="8406" y="10379"/>
                    <a:pt x="8407" y="10379"/>
                  </a:cubicBezTo>
                  <a:lnTo>
                    <a:pt x="8415" y="10382"/>
                  </a:lnTo>
                  <a:cubicBezTo>
                    <a:pt x="8417" y="10383"/>
                    <a:pt x="8418" y="10384"/>
                    <a:pt x="8419" y="10385"/>
                  </a:cubicBezTo>
                  <a:lnTo>
                    <a:pt x="8427" y="10390"/>
                  </a:lnTo>
                  <a:lnTo>
                    <a:pt x="8438" y="10398"/>
                  </a:lnTo>
                  <a:lnTo>
                    <a:pt x="8456" y="10417"/>
                  </a:lnTo>
                  <a:lnTo>
                    <a:pt x="8473" y="10438"/>
                  </a:lnTo>
                  <a:lnTo>
                    <a:pt x="8489" y="10457"/>
                  </a:lnTo>
                  <a:lnTo>
                    <a:pt x="8503" y="10473"/>
                  </a:lnTo>
                  <a:lnTo>
                    <a:pt x="8509" y="10478"/>
                  </a:lnTo>
                  <a:lnTo>
                    <a:pt x="8515" y="10482"/>
                  </a:lnTo>
                  <a:lnTo>
                    <a:pt x="8511" y="10479"/>
                  </a:lnTo>
                  <a:lnTo>
                    <a:pt x="8519" y="10482"/>
                  </a:lnTo>
                  <a:lnTo>
                    <a:pt x="8514" y="10481"/>
                  </a:lnTo>
                  <a:lnTo>
                    <a:pt x="8521" y="10482"/>
                  </a:lnTo>
                  <a:lnTo>
                    <a:pt x="8514" y="10482"/>
                  </a:lnTo>
                  <a:lnTo>
                    <a:pt x="8521" y="10481"/>
                  </a:lnTo>
                  <a:lnTo>
                    <a:pt x="8516" y="10483"/>
                  </a:lnTo>
                  <a:lnTo>
                    <a:pt x="8524" y="10479"/>
                  </a:lnTo>
                  <a:lnTo>
                    <a:pt x="8520" y="10482"/>
                  </a:lnTo>
                  <a:lnTo>
                    <a:pt x="8527" y="10476"/>
                  </a:lnTo>
                  <a:lnTo>
                    <a:pt x="8532" y="10472"/>
                  </a:lnTo>
                  <a:lnTo>
                    <a:pt x="8546" y="10456"/>
                  </a:lnTo>
                  <a:lnTo>
                    <a:pt x="8560" y="10438"/>
                  </a:lnTo>
                  <a:lnTo>
                    <a:pt x="8575" y="10419"/>
                  </a:lnTo>
                  <a:lnTo>
                    <a:pt x="8592" y="10401"/>
                  </a:lnTo>
                  <a:lnTo>
                    <a:pt x="8601" y="10392"/>
                  </a:lnTo>
                  <a:lnTo>
                    <a:pt x="8612" y="10385"/>
                  </a:lnTo>
                  <a:cubicBezTo>
                    <a:pt x="8613" y="10384"/>
                    <a:pt x="8614" y="10383"/>
                    <a:pt x="8616" y="10383"/>
                  </a:cubicBezTo>
                  <a:lnTo>
                    <a:pt x="8623" y="10379"/>
                  </a:lnTo>
                  <a:cubicBezTo>
                    <a:pt x="8625" y="10379"/>
                    <a:pt x="8627" y="10378"/>
                    <a:pt x="8629" y="10378"/>
                  </a:cubicBezTo>
                  <a:lnTo>
                    <a:pt x="8637" y="10377"/>
                  </a:lnTo>
                  <a:cubicBezTo>
                    <a:pt x="8639" y="10376"/>
                    <a:pt x="8641" y="10376"/>
                    <a:pt x="8644" y="10376"/>
                  </a:cubicBezTo>
                  <a:lnTo>
                    <a:pt x="8651" y="10377"/>
                  </a:lnTo>
                  <a:cubicBezTo>
                    <a:pt x="8653" y="10378"/>
                    <a:pt x="8654" y="10378"/>
                    <a:pt x="8656" y="10379"/>
                  </a:cubicBezTo>
                  <a:lnTo>
                    <a:pt x="8664" y="10381"/>
                  </a:lnTo>
                  <a:cubicBezTo>
                    <a:pt x="8665" y="10382"/>
                    <a:pt x="8667" y="10382"/>
                    <a:pt x="8668" y="10383"/>
                  </a:cubicBezTo>
                  <a:lnTo>
                    <a:pt x="8676" y="10388"/>
                  </a:lnTo>
                  <a:lnTo>
                    <a:pt x="8686" y="10395"/>
                  </a:lnTo>
                  <a:lnTo>
                    <a:pt x="8704" y="10411"/>
                  </a:lnTo>
                  <a:lnTo>
                    <a:pt x="8722" y="10430"/>
                  </a:lnTo>
                  <a:lnTo>
                    <a:pt x="8738" y="10449"/>
                  </a:lnTo>
                  <a:lnTo>
                    <a:pt x="8754" y="10466"/>
                  </a:lnTo>
                  <a:lnTo>
                    <a:pt x="8768" y="10479"/>
                  </a:lnTo>
                  <a:lnTo>
                    <a:pt x="8766" y="10477"/>
                  </a:lnTo>
                  <a:lnTo>
                    <a:pt x="8774" y="10482"/>
                  </a:lnTo>
                  <a:lnTo>
                    <a:pt x="8779" y="10485"/>
                  </a:lnTo>
                  <a:lnTo>
                    <a:pt x="8792" y="10489"/>
                  </a:lnTo>
                  <a:lnTo>
                    <a:pt x="8805" y="10493"/>
                  </a:lnTo>
                  <a:lnTo>
                    <a:pt x="8818" y="10495"/>
                  </a:lnTo>
                  <a:lnTo>
                    <a:pt x="8830" y="10495"/>
                  </a:lnTo>
                  <a:lnTo>
                    <a:pt x="8843" y="10494"/>
                  </a:lnTo>
                  <a:lnTo>
                    <a:pt x="8856" y="10492"/>
                  </a:lnTo>
                  <a:lnTo>
                    <a:pt x="8869" y="10489"/>
                  </a:lnTo>
                  <a:lnTo>
                    <a:pt x="8882" y="10483"/>
                  </a:lnTo>
                  <a:lnTo>
                    <a:pt x="8879" y="10485"/>
                  </a:lnTo>
                  <a:lnTo>
                    <a:pt x="8895" y="10476"/>
                  </a:lnTo>
                  <a:lnTo>
                    <a:pt x="8891" y="10479"/>
                  </a:lnTo>
                  <a:lnTo>
                    <a:pt x="8907" y="10466"/>
                  </a:lnTo>
                  <a:lnTo>
                    <a:pt x="8922" y="10452"/>
                  </a:lnTo>
                  <a:lnTo>
                    <a:pt x="8937" y="10437"/>
                  </a:lnTo>
                  <a:lnTo>
                    <a:pt x="8953" y="10420"/>
                  </a:lnTo>
                  <a:lnTo>
                    <a:pt x="8969" y="10404"/>
                  </a:lnTo>
                  <a:lnTo>
                    <a:pt x="8987" y="10390"/>
                  </a:lnTo>
                  <a:cubicBezTo>
                    <a:pt x="8988" y="10390"/>
                    <a:pt x="8989" y="10389"/>
                    <a:pt x="8990" y="10388"/>
                  </a:cubicBezTo>
                  <a:lnTo>
                    <a:pt x="9006" y="10379"/>
                  </a:lnTo>
                  <a:cubicBezTo>
                    <a:pt x="9007" y="10379"/>
                    <a:pt x="9008" y="10378"/>
                    <a:pt x="9010" y="10378"/>
                  </a:cubicBezTo>
                  <a:lnTo>
                    <a:pt x="9026" y="10372"/>
                  </a:lnTo>
                  <a:lnTo>
                    <a:pt x="9044" y="10367"/>
                  </a:lnTo>
                  <a:lnTo>
                    <a:pt x="9062" y="10364"/>
                  </a:lnTo>
                  <a:lnTo>
                    <a:pt x="9081" y="10363"/>
                  </a:lnTo>
                  <a:lnTo>
                    <a:pt x="9099" y="10364"/>
                  </a:lnTo>
                  <a:lnTo>
                    <a:pt x="9118" y="10367"/>
                  </a:lnTo>
                  <a:lnTo>
                    <a:pt x="9136" y="10371"/>
                  </a:lnTo>
                  <a:lnTo>
                    <a:pt x="9153" y="10378"/>
                  </a:lnTo>
                  <a:cubicBezTo>
                    <a:pt x="9155" y="10378"/>
                    <a:pt x="9156" y="10379"/>
                    <a:pt x="9157" y="10379"/>
                  </a:cubicBezTo>
                  <a:lnTo>
                    <a:pt x="9164" y="10384"/>
                  </a:lnTo>
                  <a:cubicBezTo>
                    <a:pt x="9166" y="10384"/>
                    <a:pt x="9167" y="10385"/>
                    <a:pt x="9168" y="10386"/>
                  </a:cubicBezTo>
                  <a:lnTo>
                    <a:pt x="9175" y="10392"/>
                  </a:lnTo>
                  <a:cubicBezTo>
                    <a:pt x="9176" y="10393"/>
                    <a:pt x="9177" y="10394"/>
                    <a:pt x="9178" y="10394"/>
                  </a:cubicBezTo>
                  <a:lnTo>
                    <a:pt x="9192" y="10411"/>
                  </a:lnTo>
                  <a:lnTo>
                    <a:pt x="9208" y="10432"/>
                  </a:lnTo>
                  <a:lnTo>
                    <a:pt x="9222" y="10453"/>
                  </a:lnTo>
                  <a:lnTo>
                    <a:pt x="9236" y="10470"/>
                  </a:lnTo>
                  <a:lnTo>
                    <a:pt x="9242" y="10477"/>
                  </a:lnTo>
                  <a:lnTo>
                    <a:pt x="9247" y="10482"/>
                  </a:lnTo>
                  <a:lnTo>
                    <a:pt x="9244" y="10479"/>
                  </a:lnTo>
                  <a:lnTo>
                    <a:pt x="9251" y="10484"/>
                  </a:lnTo>
                  <a:lnTo>
                    <a:pt x="9247" y="10482"/>
                  </a:lnTo>
                  <a:lnTo>
                    <a:pt x="9254" y="10485"/>
                  </a:lnTo>
                  <a:lnTo>
                    <a:pt x="9247" y="10483"/>
                  </a:lnTo>
                  <a:lnTo>
                    <a:pt x="9255" y="10484"/>
                  </a:lnTo>
                  <a:lnTo>
                    <a:pt x="9246" y="10485"/>
                  </a:lnTo>
                  <a:lnTo>
                    <a:pt x="9254" y="10483"/>
                  </a:lnTo>
                  <a:lnTo>
                    <a:pt x="9247" y="10486"/>
                  </a:lnTo>
                  <a:lnTo>
                    <a:pt x="9254" y="10481"/>
                  </a:lnTo>
                  <a:lnTo>
                    <a:pt x="9250" y="10485"/>
                  </a:lnTo>
                  <a:lnTo>
                    <a:pt x="9257" y="10476"/>
                  </a:lnTo>
                  <a:lnTo>
                    <a:pt x="9263" y="10468"/>
                  </a:lnTo>
                  <a:lnTo>
                    <a:pt x="9270" y="10456"/>
                  </a:lnTo>
                  <a:lnTo>
                    <a:pt x="9278" y="10442"/>
                  </a:lnTo>
                  <a:lnTo>
                    <a:pt x="9285" y="10426"/>
                  </a:lnTo>
                  <a:lnTo>
                    <a:pt x="9301" y="10390"/>
                  </a:lnTo>
                  <a:lnTo>
                    <a:pt x="9317" y="10355"/>
                  </a:lnTo>
                  <a:lnTo>
                    <a:pt x="9326" y="10337"/>
                  </a:lnTo>
                  <a:lnTo>
                    <a:pt x="9334" y="10321"/>
                  </a:lnTo>
                  <a:lnTo>
                    <a:pt x="9343" y="10307"/>
                  </a:lnTo>
                  <a:lnTo>
                    <a:pt x="9352" y="10294"/>
                  </a:lnTo>
                  <a:lnTo>
                    <a:pt x="9362" y="10283"/>
                  </a:lnTo>
                  <a:cubicBezTo>
                    <a:pt x="9363" y="10282"/>
                    <a:pt x="9365" y="10280"/>
                    <a:pt x="9366" y="10279"/>
                  </a:cubicBezTo>
                  <a:lnTo>
                    <a:pt x="9374" y="10274"/>
                  </a:lnTo>
                  <a:cubicBezTo>
                    <a:pt x="9376" y="10273"/>
                    <a:pt x="9378" y="10272"/>
                    <a:pt x="9381" y="10271"/>
                  </a:cubicBezTo>
                  <a:lnTo>
                    <a:pt x="9389" y="10269"/>
                  </a:lnTo>
                  <a:cubicBezTo>
                    <a:pt x="9391" y="10269"/>
                    <a:pt x="9393" y="10268"/>
                    <a:pt x="9395" y="10268"/>
                  </a:cubicBezTo>
                  <a:lnTo>
                    <a:pt x="9402" y="10268"/>
                  </a:lnTo>
                  <a:cubicBezTo>
                    <a:pt x="9405" y="10268"/>
                    <a:pt x="9407" y="10269"/>
                    <a:pt x="9409" y="10269"/>
                  </a:cubicBezTo>
                  <a:lnTo>
                    <a:pt x="9417" y="10272"/>
                  </a:lnTo>
                  <a:cubicBezTo>
                    <a:pt x="9418" y="10272"/>
                    <a:pt x="9420" y="10273"/>
                    <a:pt x="9421" y="10273"/>
                  </a:cubicBezTo>
                  <a:lnTo>
                    <a:pt x="9429" y="10277"/>
                  </a:lnTo>
                  <a:lnTo>
                    <a:pt x="9440" y="10285"/>
                  </a:lnTo>
                  <a:lnTo>
                    <a:pt x="9449" y="10293"/>
                  </a:lnTo>
                  <a:lnTo>
                    <a:pt x="9466" y="10311"/>
                  </a:lnTo>
                  <a:lnTo>
                    <a:pt x="9483" y="10332"/>
                  </a:lnTo>
                  <a:lnTo>
                    <a:pt x="9498" y="10352"/>
                  </a:lnTo>
                  <a:lnTo>
                    <a:pt x="9513" y="10369"/>
                  </a:lnTo>
                  <a:lnTo>
                    <a:pt x="9527" y="10383"/>
                  </a:lnTo>
                  <a:lnTo>
                    <a:pt x="9542" y="10397"/>
                  </a:lnTo>
                  <a:lnTo>
                    <a:pt x="9559" y="10415"/>
                  </a:lnTo>
                  <a:lnTo>
                    <a:pt x="9575" y="10433"/>
                  </a:lnTo>
                  <a:lnTo>
                    <a:pt x="9591" y="10450"/>
                  </a:lnTo>
                  <a:lnTo>
                    <a:pt x="9606" y="10464"/>
                  </a:lnTo>
                  <a:lnTo>
                    <a:pt x="9621" y="10476"/>
                  </a:lnTo>
                  <a:lnTo>
                    <a:pt x="9617" y="10473"/>
                  </a:lnTo>
                  <a:lnTo>
                    <a:pt x="9633" y="10482"/>
                  </a:lnTo>
                  <a:lnTo>
                    <a:pt x="9628" y="10480"/>
                  </a:lnTo>
                  <a:lnTo>
                    <a:pt x="9636" y="10482"/>
                  </a:lnTo>
                  <a:lnTo>
                    <a:pt x="9632" y="10481"/>
                  </a:lnTo>
                  <a:lnTo>
                    <a:pt x="9640" y="10482"/>
                  </a:lnTo>
                  <a:lnTo>
                    <a:pt x="9633" y="10482"/>
                  </a:lnTo>
                  <a:lnTo>
                    <a:pt x="9641" y="10481"/>
                  </a:lnTo>
                  <a:lnTo>
                    <a:pt x="9636" y="10483"/>
                  </a:lnTo>
                  <a:lnTo>
                    <a:pt x="9643" y="10479"/>
                  </a:lnTo>
                  <a:lnTo>
                    <a:pt x="9639" y="10482"/>
                  </a:lnTo>
                  <a:lnTo>
                    <a:pt x="9647" y="10476"/>
                  </a:lnTo>
                  <a:lnTo>
                    <a:pt x="9652" y="10471"/>
                  </a:lnTo>
                  <a:lnTo>
                    <a:pt x="9666" y="10456"/>
                  </a:lnTo>
                  <a:lnTo>
                    <a:pt x="9680" y="10438"/>
                  </a:lnTo>
                  <a:lnTo>
                    <a:pt x="9695" y="10419"/>
                  </a:lnTo>
                  <a:lnTo>
                    <a:pt x="9711" y="10401"/>
                  </a:lnTo>
                  <a:lnTo>
                    <a:pt x="9721" y="10392"/>
                  </a:lnTo>
                  <a:lnTo>
                    <a:pt x="9731" y="10385"/>
                  </a:lnTo>
                  <a:cubicBezTo>
                    <a:pt x="9733" y="10384"/>
                    <a:pt x="9734" y="10383"/>
                    <a:pt x="9735" y="10383"/>
                  </a:cubicBezTo>
                  <a:lnTo>
                    <a:pt x="9743" y="10379"/>
                  </a:lnTo>
                  <a:cubicBezTo>
                    <a:pt x="9745" y="10379"/>
                    <a:pt x="9747" y="10378"/>
                    <a:pt x="9749" y="10378"/>
                  </a:cubicBezTo>
                  <a:lnTo>
                    <a:pt x="9756" y="10377"/>
                  </a:lnTo>
                  <a:cubicBezTo>
                    <a:pt x="9759" y="10376"/>
                    <a:pt x="9761" y="10376"/>
                    <a:pt x="9763" y="10376"/>
                  </a:cubicBezTo>
                  <a:lnTo>
                    <a:pt x="9771" y="10377"/>
                  </a:lnTo>
                  <a:cubicBezTo>
                    <a:pt x="9773" y="10378"/>
                    <a:pt x="9774" y="10378"/>
                    <a:pt x="9776" y="10379"/>
                  </a:cubicBezTo>
                  <a:lnTo>
                    <a:pt x="9784" y="10381"/>
                  </a:lnTo>
                  <a:cubicBezTo>
                    <a:pt x="9785" y="10382"/>
                    <a:pt x="9787" y="10382"/>
                    <a:pt x="9788" y="10383"/>
                  </a:cubicBezTo>
                  <a:lnTo>
                    <a:pt x="9796" y="10388"/>
                  </a:lnTo>
                  <a:lnTo>
                    <a:pt x="9806" y="10395"/>
                  </a:lnTo>
                  <a:lnTo>
                    <a:pt x="9824" y="10411"/>
                  </a:lnTo>
                  <a:lnTo>
                    <a:pt x="9841" y="10430"/>
                  </a:lnTo>
                  <a:lnTo>
                    <a:pt x="9858" y="10449"/>
                  </a:lnTo>
                  <a:lnTo>
                    <a:pt x="9873" y="10466"/>
                  </a:lnTo>
                  <a:lnTo>
                    <a:pt x="9888" y="10479"/>
                  </a:lnTo>
                  <a:lnTo>
                    <a:pt x="9893" y="10482"/>
                  </a:lnTo>
                  <a:lnTo>
                    <a:pt x="9898" y="10485"/>
                  </a:lnTo>
                  <a:lnTo>
                    <a:pt x="9895" y="10483"/>
                  </a:lnTo>
                  <a:lnTo>
                    <a:pt x="9911" y="10488"/>
                  </a:lnTo>
                  <a:lnTo>
                    <a:pt x="9907" y="10487"/>
                  </a:lnTo>
                  <a:lnTo>
                    <a:pt x="9923" y="10490"/>
                  </a:lnTo>
                  <a:lnTo>
                    <a:pt x="9920" y="10489"/>
                  </a:lnTo>
                  <a:lnTo>
                    <a:pt x="9936" y="10490"/>
                  </a:lnTo>
                  <a:lnTo>
                    <a:pt x="9950" y="10489"/>
                  </a:lnTo>
                  <a:lnTo>
                    <a:pt x="9980" y="10485"/>
                  </a:lnTo>
                  <a:lnTo>
                    <a:pt x="9996" y="10483"/>
                  </a:lnTo>
                  <a:lnTo>
                    <a:pt x="10014" y="10482"/>
                  </a:lnTo>
                  <a:lnTo>
                    <a:pt x="10076" y="10482"/>
                  </a:lnTo>
                  <a:lnTo>
                    <a:pt x="10138" y="10482"/>
                  </a:lnTo>
                  <a:lnTo>
                    <a:pt x="10201" y="10482"/>
                  </a:lnTo>
                  <a:lnTo>
                    <a:pt x="10265" y="10482"/>
                  </a:lnTo>
                  <a:lnTo>
                    <a:pt x="10326" y="10482"/>
                  </a:lnTo>
                  <a:lnTo>
                    <a:pt x="10388" y="10482"/>
                  </a:lnTo>
                  <a:lnTo>
                    <a:pt x="10451" y="10482"/>
                  </a:lnTo>
                  <a:lnTo>
                    <a:pt x="10515" y="10482"/>
                  </a:lnTo>
                  <a:lnTo>
                    <a:pt x="10579" y="10482"/>
                  </a:lnTo>
                  <a:lnTo>
                    <a:pt x="10611" y="10482"/>
                  </a:lnTo>
                  <a:lnTo>
                    <a:pt x="10642" y="10482"/>
                  </a:lnTo>
                  <a:lnTo>
                    <a:pt x="10671" y="10482"/>
                  </a:lnTo>
                  <a:lnTo>
                    <a:pt x="10700" y="10482"/>
                  </a:lnTo>
                  <a:lnTo>
                    <a:pt x="10728" y="10482"/>
                  </a:lnTo>
                  <a:lnTo>
                    <a:pt x="10757" y="10482"/>
                  </a:lnTo>
                  <a:lnTo>
                    <a:pt x="10774" y="10483"/>
                  </a:lnTo>
                  <a:lnTo>
                    <a:pt x="10791" y="10485"/>
                  </a:lnTo>
                  <a:lnTo>
                    <a:pt x="10823" y="10489"/>
                  </a:lnTo>
                  <a:lnTo>
                    <a:pt x="10838" y="10490"/>
                  </a:lnTo>
                  <a:lnTo>
                    <a:pt x="10852" y="10489"/>
                  </a:lnTo>
                  <a:lnTo>
                    <a:pt x="10865" y="10487"/>
                  </a:lnTo>
                  <a:lnTo>
                    <a:pt x="10861" y="10488"/>
                  </a:lnTo>
                  <a:lnTo>
                    <a:pt x="10877" y="10483"/>
                  </a:lnTo>
                  <a:lnTo>
                    <a:pt x="10874" y="10484"/>
                  </a:lnTo>
                  <a:lnTo>
                    <a:pt x="10889" y="10477"/>
                  </a:lnTo>
                  <a:lnTo>
                    <a:pt x="10903" y="10469"/>
                  </a:lnTo>
                  <a:lnTo>
                    <a:pt x="10917" y="10459"/>
                  </a:lnTo>
                  <a:lnTo>
                    <a:pt x="10931" y="10448"/>
                  </a:lnTo>
                  <a:lnTo>
                    <a:pt x="10945" y="10435"/>
                  </a:lnTo>
                  <a:lnTo>
                    <a:pt x="10959" y="10420"/>
                  </a:lnTo>
                  <a:lnTo>
                    <a:pt x="10974" y="10403"/>
                  </a:lnTo>
                  <a:lnTo>
                    <a:pt x="10989" y="10385"/>
                  </a:lnTo>
                  <a:lnTo>
                    <a:pt x="11003" y="10364"/>
                  </a:lnTo>
                  <a:lnTo>
                    <a:pt x="11019" y="10340"/>
                  </a:lnTo>
                  <a:lnTo>
                    <a:pt x="11034" y="10312"/>
                  </a:lnTo>
                  <a:lnTo>
                    <a:pt x="11050" y="10283"/>
                  </a:lnTo>
                  <a:lnTo>
                    <a:pt x="11066" y="10254"/>
                  </a:lnTo>
                  <a:lnTo>
                    <a:pt x="11082" y="10225"/>
                  </a:lnTo>
                  <a:lnTo>
                    <a:pt x="11098" y="10198"/>
                  </a:lnTo>
                  <a:lnTo>
                    <a:pt x="11115" y="10175"/>
                  </a:lnTo>
                  <a:lnTo>
                    <a:pt x="11132" y="10155"/>
                  </a:lnTo>
                  <a:lnTo>
                    <a:pt x="11148" y="10138"/>
                  </a:lnTo>
                  <a:lnTo>
                    <a:pt x="11165" y="10123"/>
                  </a:lnTo>
                  <a:lnTo>
                    <a:pt x="11181" y="10111"/>
                  </a:lnTo>
                  <a:lnTo>
                    <a:pt x="11212" y="10088"/>
                  </a:lnTo>
                  <a:lnTo>
                    <a:pt x="11228" y="10076"/>
                  </a:lnTo>
                  <a:lnTo>
                    <a:pt x="11242" y="10064"/>
                  </a:lnTo>
                  <a:lnTo>
                    <a:pt x="11258" y="10052"/>
                  </a:lnTo>
                  <a:lnTo>
                    <a:pt x="11275" y="10040"/>
                  </a:lnTo>
                  <a:lnTo>
                    <a:pt x="11307" y="10017"/>
                  </a:lnTo>
                  <a:lnTo>
                    <a:pt x="11322" y="10006"/>
                  </a:lnTo>
                  <a:lnTo>
                    <a:pt x="11337" y="9993"/>
                  </a:lnTo>
                  <a:lnTo>
                    <a:pt x="11352" y="9978"/>
                  </a:lnTo>
                  <a:lnTo>
                    <a:pt x="11367" y="9961"/>
                  </a:lnTo>
                  <a:lnTo>
                    <a:pt x="11397" y="9924"/>
                  </a:lnTo>
                  <a:lnTo>
                    <a:pt x="11414" y="9904"/>
                  </a:lnTo>
                  <a:lnTo>
                    <a:pt x="11429" y="9883"/>
                  </a:lnTo>
                  <a:lnTo>
                    <a:pt x="11445" y="9858"/>
                  </a:lnTo>
                  <a:lnTo>
                    <a:pt x="11460" y="9830"/>
                  </a:lnTo>
                  <a:lnTo>
                    <a:pt x="11475" y="9797"/>
                  </a:lnTo>
                  <a:lnTo>
                    <a:pt x="11482" y="9778"/>
                  </a:lnTo>
                  <a:lnTo>
                    <a:pt x="11489" y="9758"/>
                  </a:lnTo>
                  <a:lnTo>
                    <a:pt x="11505" y="9710"/>
                  </a:lnTo>
                  <a:lnTo>
                    <a:pt x="11520" y="9657"/>
                  </a:lnTo>
                  <a:lnTo>
                    <a:pt x="11535" y="9599"/>
                  </a:lnTo>
                  <a:lnTo>
                    <a:pt x="11550" y="9536"/>
                  </a:lnTo>
                  <a:lnTo>
                    <a:pt x="11565" y="9467"/>
                  </a:lnTo>
                  <a:lnTo>
                    <a:pt x="11580" y="9394"/>
                  </a:lnTo>
                  <a:lnTo>
                    <a:pt x="11596" y="9316"/>
                  </a:lnTo>
                  <a:lnTo>
                    <a:pt x="11611" y="9233"/>
                  </a:lnTo>
                  <a:lnTo>
                    <a:pt x="11619" y="9187"/>
                  </a:lnTo>
                  <a:lnTo>
                    <a:pt x="11627" y="9137"/>
                  </a:lnTo>
                  <a:lnTo>
                    <a:pt x="11635" y="9082"/>
                  </a:lnTo>
                  <a:lnTo>
                    <a:pt x="11643" y="9025"/>
                  </a:lnTo>
                  <a:lnTo>
                    <a:pt x="11651" y="8964"/>
                  </a:lnTo>
                  <a:lnTo>
                    <a:pt x="11659" y="8903"/>
                  </a:lnTo>
                  <a:lnTo>
                    <a:pt x="11675" y="8778"/>
                  </a:lnTo>
                  <a:lnTo>
                    <a:pt x="11683" y="8716"/>
                  </a:lnTo>
                  <a:lnTo>
                    <a:pt x="11691" y="8657"/>
                  </a:lnTo>
                  <a:lnTo>
                    <a:pt x="11699" y="8600"/>
                  </a:lnTo>
                  <a:lnTo>
                    <a:pt x="11707" y="8547"/>
                  </a:lnTo>
                  <a:lnTo>
                    <a:pt x="11715" y="8498"/>
                  </a:lnTo>
                  <a:lnTo>
                    <a:pt x="11719" y="8475"/>
                  </a:lnTo>
                  <a:lnTo>
                    <a:pt x="11723" y="8454"/>
                  </a:lnTo>
                  <a:lnTo>
                    <a:pt x="11727" y="8434"/>
                  </a:lnTo>
                  <a:lnTo>
                    <a:pt x="11731" y="8416"/>
                  </a:lnTo>
                  <a:lnTo>
                    <a:pt x="11735" y="8400"/>
                  </a:lnTo>
                  <a:lnTo>
                    <a:pt x="11739" y="8384"/>
                  </a:lnTo>
                  <a:cubicBezTo>
                    <a:pt x="11739" y="8383"/>
                    <a:pt x="11740" y="8382"/>
                    <a:pt x="11740" y="8381"/>
                  </a:cubicBezTo>
                  <a:lnTo>
                    <a:pt x="11744" y="8373"/>
                  </a:lnTo>
                  <a:cubicBezTo>
                    <a:pt x="11745" y="8370"/>
                    <a:pt x="11747" y="8367"/>
                    <a:pt x="11750" y="8365"/>
                  </a:cubicBezTo>
                  <a:lnTo>
                    <a:pt x="11756" y="8360"/>
                  </a:lnTo>
                  <a:cubicBezTo>
                    <a:pt x="11758" y="8358"/>
                    <a:pt x="11761" y="8356"/>
                    <a:pt x="11765" y="8355"/>
                  </a:cubicBezTo>
                  <a:lnTo>
                    <a:pt x="11771" y="8353"/>
                  </a:lnTo>
                  <a:cubicBezTo>
                    <a:pt x="11774" y="8353"/>
                    <a:pt x="11777" y="8352"/>
                    <a:pt x="11779" y="8353"/>
                  </a:cubicBezTo>
                  <a:lnTo>
                    <a:pt x="11787" y="8353"/>
                  </a:lnTo>
                  <a:cubicBezTo>
                    <a:pt x="11789" y="8353"/>
                    <a:pt x="11791" y="8353"/>
                    <a:pt x="11792" y="8354"/>
                  </a:cubicBezTo>
                  <a:lnTo>
                    <a:pt x="11801" y="8356"/>
                  </a:lnTo>
                  <a:lnTo>
                    <a:pt x="11813" y="8361"/>
                  </a:lnTo>
                  <a:lnTo>
                    <a:pt x="11834" y="8372"/>
                  </a:lnTo>
                  <a:lnTo>
                    <a:pt x="11854" y="8382"/>
                  </a:lnTo>
                  <a:lnTo>
                    <a:pt x="11861" y="8384"/>
                  </a:lnTo>
                  <a:lnTo>
                    <a:pt x="11867" y="8385"/>
                  </a:lnTo>
                  <a:lnTo>
                    <a:pt x="11861" y="8385"/>
                  </a:lnTo>
                  <a:lnTo>
                    <a:pt x="11869" y="8384"/>
                  </a:lnTo>
                  <a:lnTo>
                    <a:pt x="11861" y="8386"/>
                  </a:lnTo>
                  <a:lnTo>
                    <a:pt x="11867" y="8384"/>
                  </a:lnTo>
                  <a:lnTo>
                    <a:pt x="11859" y="8389"/>
                  </a:lnTo>
                  <a:lnTo>
                    <a:pt x="11864" y="8384"/>
                  </a:lnTo>
                  <a:lnTo>
                    <a:pt x="11859" y="8391"/>
                  </a:lnTo>
                  <a:lnTo>
                    <a:pt x="11863" y="8382"/>
                  </a:lnTo>
                  <a:lnTo>
                    <a:pt x="11866" y="8369"/>
                  </a:lnTo>
                  <a:lnTo>
                    <a:pt x="11870" y="8353"/>
                  </a:lnTo>
                  <a:lnTo>
                    <a:pt x="11877" y="8315"/>
                  </a:lnTo>
                  <a:lnTo>
                    <a:pt x="11885" y="8272"/>
                  </a:lnTo>
                  <a:lnTo>
                    <a:pt x="11893" y="8223"/>
                  </a:lnTo>
                  <a:lnTo>
                    <a:pt x="11901" y="8171"/>
                  </a:lnTo>
                  <a:lnTo>
                    <a:pt x="11909" y="8114"/>
                  </a:lnTo>
                  <a:lnTo>
                    <a:pt x="11917" y="8054"/>
                  </a:lnTo>
                  <a:lnTo>
                    <a:pt x="11925" y="7991"/>
                  </a:lnTo>
                  <a:lnTo>
                    <a:pt x="11933" y="7926"/>
                  </a:lnTo>
                  <a:lnTo>
                    <a:pt x="11941" y="7858"/>
                  </a:lnTo>
                  <a:lnTo>
                    <a:pt x="11949" y="7789"/>
                  </a:lnTo>
                  <a:lnTo>
                    <a:pt x="11957" y="7719"/>
                  </a:lnTo>
                  <a:lnTo>
                    <a:pt x="11972" y="7577"/>
                  </a:lnTo>
                  <a:lnTo>
                    <a:pt x="11988" y="7436"/>
                  </a:lnTo>
                  <a:lnTo>
                    <a:pt x="11992" y="7401"/>
                  </a:lnTo>
                  <a:lnTo>
                    <a:pt x="11996" y="7363"/>
                  </a:lnTo>
                  <a:lnTo>
                    <a:pt x="12000" y="7323"/>
                  </a:lnTo>
                  <a:lnTo>
                    <a:pt x="12004" y="7281"/>
                  </a:lnTo>
                  <a:lnTo>
                    <a:pt x="12008" y="7238"/>
                  </a:lnTo>
                  <a:lnTo>
                    <a:pt x="12012" y="7193"/>
                  </a:lnTo>
                  <a:lnTo>
                    <a:pt x="12020" y="7100"/>
                  </a:lnTo>
                  <a:lnTo>
                    <a:pt x="12028" y="7003"/>
                  </a:lnTo>
                  <a:lnTo>
                    <a:pt x="12037" y="6905"/>
                  </a:lnTo>
                  <a:lnTo>
                    <a:pt x="12045" y="6807"/>
                  </a:lnTo>
                  <a:lnTo>
                    <a:pt x="12053" y="6710"/>
                  </a:lnTo>
                  <a:lnTo>
                    <a:pt x="12061" y="6616"/>
                  </a:lnTo>
                  <a:lnTo>
                    <a:pt x="12069" y="6526"/>
                  </a:lnTo>
                  <a:lnTo>
                    <a:pt x="12073" y="6483"/>
                  </a:lnTo>
                  <a:lnTo>
                    <a:pt x="12077" y="6442"/>
                  </a:lnTo>
                  <a:lnTo>
                    <a:pt x="12080" y="6403"/>
                  </a:lnTo>
                  <a:lnTo>
                    <a:pt x="12084" y="6366"/>
                  </a:lnTo>
                  <a:lnTo>
                    <a:pt x="12088" y="6331"/>
                  </a:lnTo>
                  <a:lnTo>
                    <a:pt x="12092" y="6298"/>
                  </a:lnTo>
                  <a:lnTo>
                    <a:pt x="12096" y="6268"/>
                  </a:lnTo>
                  <a:lnTo>
                    <a:pt x="12100" y="6241"/>
                  </a:lnTo>
                  <a:lnTo>
                    <a:pt x="12104" y="6217"/>
                  </a:lnTo>
                  <a:lnTo>
                    <a:pt x="12108" y="6196"/>
                  </a:lnTo>
                  <a:lnTo>
                    <a:pt x="12112" y="6178"/>
                  </a:lnTo>
                  <a:lnTo>
                    <a:pt x="12116" y="6164"/>
                  </a:lnTo>
                  <a:lnTo>
                    <a:pt x="12121" y="6152"/>
                  </a:lnTo>
                  <a:cubicBezTo>
                    <a:pt x="12122" y="6150"/>
                    <a:pt x="12122" y="6148"/>
                    <a:pt x="12124" y="6147"/>
                  </a:cubicBezTo>
                  <a:lnTo>
                    <a:pt x="12128" y="6141"/>
                  </a:lnTo>
                  <a:cubicBezTo>
                    <a:pt x="12129" y="6138"/>
                    <a:pt x="12132" y="6136"/>
                    <a:pt x="12135" y="6134"/>
                  </a:cubicBezTo>
                  <a:lnTo>
                    <a:pt x="12139" y="6132"/>
                  </a:lnTo>
                  <a:cubicBezTo>
                    <a:pt x="12145" y="6128"/>
                    <a:pt x="12152" y="6127"/>
                    <a:pt x="12159" y="6130"/>
                  </a:cubicBezTo>
                  <a:lnTo>
                    <a:pt x="12162" y="6131"/>
                  </a:lnTo>
                  <a:cubicBezTo>
                    <a:pt x="12167" y="6132"/>
                    <a:pt x="12170" y="6135"/>
                    <a:pt x="12173" y="6138"/>
                  </a:cubicBezTo>
                  <a:lnTo>
                    <a:pt x="12177" y="6143"/>
                  </a:lnTo>
                  <a:cubicBezTo>
                    <a:pt x="12178" y="6144"/>
                    <a:pt x="12179" y="6146"/>
                    <a:pt x="12180" y="6147"/>
                  </a:cubicBezTo>
                  <a:lnTo>
                    <a:pt x="12184" y="6154"/>
                  </a:lnTo>
                  <a:lnTo>
                    <a:pt x="12188" y="6167"/>
                  </a:lnTo>
                  <a:lnTo>
                    <a:pt x="12193" y="6181"/>
                  </a:lnTo>
                  <a:lnTo>
                    <a:pt x="12197" y="6198"/>
                  </a:lnTo>
                  <a:lnTo>
                    <a:pt x="12200" y="6215"/>
                  </a:lnTo>
                  <a:lnTo>
                    <a:pt x="12204" y="6235"/>
                  </a:lnTo>
                  <a:lnTo>
                    <a:pt x="12208" y="6256"/>
                  </a:lnTo>
                  <a:lnTo>
                    <a:pt x="12215" y="6302"/>
                  </a:lnTo>
                  <a:lnTo>
                    <a:pt x="12223" y="6352"/>
                  </a:lnTo>
                  <a:lnTo>
                    <a:pt x="12230" y="6404"/>
                  </a:lnTo>
                  <a:lnTo>
                    <a:pt x="12237" y="6457"/>
                  </a:lnTo>
                  <a:lnTo>
                    <a:pt x="12245" y="6509"/>
                  </a:lnTo>
                  <a:lnTo>
                    <a:pt x="12252" y="6558"/>
                  </a:lnTo>
                  <a:lnTo>
                    <a:pt x="12256" y="6581"/>
                  </a:lnTo>
                  <a:lnTo>
                    <a:pt x="12259" y="6603"/>
                  </a:lnTo>
                  <a:lnTo>
                    <a:pt x="12263" y="6623"/>
                  </a:lnTo>
                  <a:lnTo>
                    <a:pt x="12267" y="6641"/>
                  </a:lnTo>
                  <a:lnTo>
                    <a:pt x="12270" y="6657"/>
                  </a:lnTo>
                  <a:lnTo>
                    <a:pt x="12274" y="6671"/>
                  </a:lnTo>
                  <a:lnTo>
                    <a:pt x="12277" y="6681"/>
                  </a:lnTo>
                  <a:lnTo>
                    <a:pt x="12281" y="6690"/>
                  </a:lnTo>
                  <a:lnTo>
                    <a:pt x="12279" y="6686"/>
                  </a:lnTo>
                  <a:lnTo>
                    <a:pt x="12291" y="6705"/>
                  </a:lnTo>
                  <a:lnTo>
                    <a:pt x="12286" y="6699"/>
                  </a:lnTo>
                  <a:lnTo>
                    <a:pt x="12302" y="6713"/>
                  </a:lnTo>
                  <a:lnTo>
                    <a:pt x="12296" y="6709"/>
                  </a:lnTo>
                  <a:lnTo>
                    <a:pt x="12313" y="6718"/>
                  </a:lnTo>
                  <a:lnTo>
                    <a:pt x="12307" y="6715"/>
                  </a:lnTo>
                  <a:lnTo>
                    <a:pt x="12325" y="6718"/>
                  </a:lnTo>
                  <a:lnTo>
                    <a:pt x="12318" y="6718"/>
                  </a:lnTo>
                  <a:lnTo>
                    <a:pt x="12337" y="6715"/>
                  </a:lnTo>
                  <a:lnTo>
                    <a:pt x="12330" y="6718"/>
                  </a:lnTo>
                  <a:lnTo>
                    <a:pt x="12348" y="6709"/>
                  </a:lnTo>
                  <a:lnTo>
                    <a:pt x="12342" y="6713"/>
                  </a:lnTo>
                  <a:lnTo>
                    <a:pt x="12358" y="6699"/>
                  </a:lnTo>
                  <a:lnTo>
                    <a:pt x="12353" y="6705"/>
                  </a:lnTo>
                  <a:lnTo>
                    <a:pt x="12365" y="6686"/>
                  </a:lnTo>
                  <a:lnTo>
                    <a:pt x="12363" y="6689"/>
                  </a:lnTo>
                  <a:lnTo>
                    <a:pt x="12371" y="6671"/>
                  </a:lnTo>
                  <a:lnTo>
                    <a:pt x="12378" y="6651"/>
                  </a:lnTo>
                  <a:lnTo>
                    <a:pt x="12386" y="6627"/>
                  </a:lnTo>
                  <a:lnTo>
                    <a:pt x="12393" y="6600"/>
                  </a:lnTo>
                  <a:lnTo>
                    <a:pt x="12401" y="6570"/>
                  </a:lnTo>
                  <a:lnTo>
                    <a:pt x="12408" y="6539"/>
                  </a:lnTo>
                  <a:lnTo>
                    <a:pt x="12416" y="6504"/>
                  </a:lnTo>
                  <a:lnTo>
                    <a:pt x="12424" y="6469"/>
                  </a:lnTo>
                  <a:lnTo>
                    <a:pt x="12439" y="6394"/>
                  </a:lnTo>
                  <a:lnTo>
                    <a:pt x="12454" y="6317"/>
                  </a:lnTo>
                  <a:lnTo>
                    <a:pt x="12470" y="6240"/>
                  </a:lnTo>
                  <a:lnTo>
                    <a:pt x="12485" y="6165"/>
                  </a:lnTo>
                  <a:lnTo>
                    <a:pt x="12493" y="6127"/>
                  </a:lnTo>
                  <a:lnTo>
                    <a:pt x="12501" y="6085"/>
                  </a:lnTo>
                  <a:lnTo>
                    <a:pt x="12509" y="6040"/>
                  </a:lnTo>
                  <a:lnTo>
                    <a:pt x="12517" y="5992"/>
                  </a:lnTo>
                  <a:lnTo>
                    <a:pt x="12533" y="5894"/>
                  </a:lnTo>
                  <a:lnTo>
                    <a:pt x="12541" y="5845"/>
                  </a:lnTo>
                  <a:lnTo>
                    <a:pt x="12549" y="5796"/>
                  </a:lnTo>
                  <a:lnTo>
                    <a:pt x="12557" y="5749"/>
                  </a:lnTo>
                  <a:lnTo>
                    <a:pt x="12565" y="5704"/>
                  </a:lnTo>
                  <a:lnTo>
                    <a:pt x="12573" y="5662"/>
                  </a:lnTo>
                  <a:lnTo>
                    <a:pt x="12581" y="5625"/>
                  </a:lnTo>
                  <a:lnTo>
                    <a:pt x="12589" y="5591"/>
                  </a:lnTo>
                  <a:lnTo>
                    <a:pt x="12593" y="5576"/>
                  </a:lnTo>
                  <a:lnTo>
                    <a:pt x="12597" y="5563"/>
                  </a:lnTo>
                  <a:lnTo>
                    <a:pt x="12601" y="5551"/>
                  </a:lnTo>
                  <a:lnTo>
                    <a:pt x="12606" y="5540"/>
                  </a:lnTo>
                  <a:lnTo>
                    <a:pt x="12610" y="5531"/>
                  </a:lnTo>
                  <a:lnTo>
                    <a:pt x="12616" y="5522"/>
                  </a:lnTo>
                  <a:cubicBezTo>
                    <a:pt x="12617" y="5520"/>
                    <a:pt x="12619" y="5518"/>
                    <a:pt x="12621" y="5516"/>
                  </a:cubicBezTo>
                  <a:lnTo>
                    <a:pt x="12627" y="5512"/>
                  </a:lnTo>
                  <a:cubicBezTo>
                    <a:pt x="12632" y="5508"/>
                    <a:pt x="12638" y="5507"/>
                    <a:pt x="12644" y="5507"/>
                  </a:cubicBezTo>
                  <a:lnTo>
                    <a:pt x="12651" y="5508"/>
                  </a:lnTo>
                  <a:cubicBezTo>
                    <a:pt x="12655" y="5509"/>
                    <a:pt x="12658" y="5510"/>
                    <a:pt x="12662" y="5512"/>
                  </a:cubicBezTo>
                  <a:lnTo>
                    <a:pt x="12669" y="5517"/>
                  </a:lnTo>
                  <a:cubicBezTo>
                    <a:pt x="12671" y="5518"/>
                    <a:pt x="12672" y="5520"/>
                    <a:pt x="12674" y="5522"/>
                  </a:cubicBezTo>
                  <a:lnTo>
                    <a:pt x="12681" y="5531"/>
                  </a:lnTo>
                  <a:lnTo>
                    <a:pt x="12691" y="5546"/>
                  </a:lnTo>
                  <a:lnTo>
                    <a:pt x="12701" y="5565"/>
                  </a:lnTo>
                  <a:lnTo>
                    <a:pt x="12710" y="5586"/>
                  </a:lnTo>
                  <a:lnTo>
                    <a:pt x="12720" y="5609"/>
                  </a:lnTo>
                  <a:lnTo>
                    <a:pt x="12729" y="5634"/>
                  </a:lnTo>
                  <a:lnTo>
                    <a:pt x="12738" y="5662"/>
                  </a:lnTo>
                  <a:lnTo>
                    <a:pt x="12746" y="5691"/>
                  </a:lnTo>
                  <a:lnTo>
                    <a:pt x="12755" y="5721"/>
                  </a:lnTo>
                  <a:lnTo>
                    <a:pt x="12770" y="5784"/>
                  </a:lnTo>
                  <a:lnTo>
                    <a:pt x="12783" y="5848"/>
                  </a:lnTo>
                  <a:lnTo>
                    <a:pt x="12787" y="5874"/>
                  </a:lnTo>
                  <a:lnTo>
                    <a:pt x="12791" y="5902"/>
                  </a:lnTo>
                  <a:lnTo>
                    <a:pt x="12795" y="5933"/>
                  </a:lnTo>
                  <a:lnTo>
                    <a:pt x="12799" y="5967"/>
                  </a:lnTo>
                  <a:lnTo>
                    <a:pt x="12802" y="6003"/>
                  </a:lnTo>
                  <a:lnTo>
                    <a:pt x="12806" y="6042"/>
                  </a:lnTo>
                  <a:lnTo>
                    <a:pt x="12810" y="6082"/>
                  </a:lnTo>
                  <a:lnTo>
                    <a:pt x="12814" y="6124"/>
                  </a:lnTo>
                  <a:lnTo>
                    <a:pt x="12822" y="6212"/>
                  </a:lnTo>
                  <a:lnTo>
                    <a:pt x="12830" y="6304"/>
                  </a:lnTo>
                  <a:lnTo>
                    <a:pt x="12838" y="6398"/>
                  </a:lnTo>
                  <a:lnTo>
                    <a:pt x="12846" y="6492"/>
                  </a:lnTo>
                  <a:lnTo>
                    <a:pt x="12854" y="6584"/>
                  </a:lnTo>
                  <a:lnTo>
                    <a:pt x="12862" y="6672"/>
                  </a:lnTo>
                  <a:lnTo>
                    <a:pt x="12866" y="6714"/>
                  </a:lnTo>
                  <a:lnTo>
                    <a:pt x="12870" y="6755"/>
                  </a:lnTo>
                  <a:lnTo>
                    <a:pt x="12874" y="6793"/>
                  </a:lnTo>
                  <a:lnTo>
                    <a:pt x="12878" y="6829"/>
                  </a:lnTo>
                  <a:lnTo>
                    <a:pt x="12882" y="6863"/>
                  </a:lnTo>
                  <a:lnTo>
                    <a:pt x="12886" y="6894"/>
                  </a:lnTo>
                  <a:lnTo>
                    <a:pt x="12890" y="6922"/>
                  </a:lnTo>
                  <a:lnTo>
                    <a:pt x="12894" y="6947"/>
                  </a:lnTo>
                  <a:lnTo>
                    <a:pt x="12898" y="6968"/>
                  </a:lnTo>
                  <a:lnTo>
                    <a:pt x="12901" y="6986"/>
                  </a:lnTo>
                  <a:lnTo>
                    <a:pt x="12905" y="6999"/>
                  </a:lnTo>
                  <a:lnTo>
                    <a:pt x="12908" y="7007"/>
                  </a:lnTo>
                  <a:lnTo>
                    <a:pt x="12907" y="7004"/>
                  </a:lnTo>
                  <a:lnTo>
                    <a:pt x="12911" y="7010"/>
                  </a:lnTo>
                  <a:lnTo>
                    <a:pt x="12906" y="7005"/>
                  </a:lnTo>
                  <a:lnTo>
                    <a:pt x="12910" y="7008"/>
                  </a:lnTo>
                  <a:lnTo>
                    <a:pt x="12895" y="7002"/>
                  </a:lnTo>
                  <a:lnTo>
                    <a:pt x="12899" y="7003"/>
                  </a:lnTo>
                  <a:lnTo>
                    <a:pt x="12886" y="7006"/>
                  </a:lnTo>
                  <a:lnTo>
                    <a:pt x="12890" y="7003"/>
                  </a:lnTo>
                  <a:lnTo>
                    <a:pt x="12883" y="7010"/>
                  </a:lnTo>
                  <a:lnTo>
                    <a:pt x="12887" y="7004"/>
                  </a:lnTo>
                  <a:lnTo>
                    <a:pt x="12885" y="7008"/>
                  </a:lnTo>
                  <a:lnTo>
                    <a:pt x="12889" y="7000"/>
                  </a:lnTo>
                  <a:lnTo>
                    <a:pt x="12892" y="6992"/>
                  </a:lnTo>
                  <a:lnTo>
                    <a:pt x="12895" y="6981"/>
                  </a:lnTo>
                  <a:lnTo>
                    <a:pt x="12899" y="6968"/>
                  </a:lnTo>
                  <a:lnTo>
                    <a:pt x="12903" y="6952"/>
                  </a:lnTo>
                  <a:lnTo>
                    <a:pt x="12907" y="6934"/>
                  </a:lnTo>
                  <a:lnTo>
                    <a:pt x="12910" y="6914"/>
                  </a:lnTo>
                  <a:lnTo>
                    <a:pt x="12914" y="6893"/>
                  </a:lnTo>
                  <a:lnTo>
                    <a:pt x="12918" y="6870"/>
                  </a:lnTo>
                  <a:lnTo>
                    <a:pt x="12926" y="6820"/>
                  </a:lnTo>
                  <a:lnTo>
                    <a:pt x="12934" y="6767"/>
                  </a:lnTo>
                  <a:lnTo>
                    <a:pt x="12942" y="6711"/>
                  </a:lnTo>
                  <a:lnTo>
                    <a:pt x="12950" y="6652"/>
                  </a:lnTo>
                  <a:lnTo>
                    <a:pt x="12958" y="6594"/>
                  </a:lnTo>
                  <a:lnTo>
                    <a:pt x="12966" y="6536"/>
                  </a:lnTo>
                  <a:lnTo>
                    <a:pt x="12974" y="6480"/>
                  </a:lnTo>
                  <a:lnTo>
                    <a:pt x="12981" y="6427"/>
                  </a:lnTo>
                  <a:lnTo>
                    <a:pt x="12990" y="6378"/>
                  </a:lnTo>
                  <a:lnTo>
                    <a:pt x="12994" y="6353"/>
                  </a:lnTo>
                  <a:lnTo>
                    <a:pt x="12997" y="6327"/>
                  </a:lnTo>
                  <a:lnTo>
                    <a:pt x="13001" y="6299"/>
                  </a:lnTo>
                  <a:lnTo>
                    <a:pt x="13005" y="6269"/>
                  </a:lnTo>
                  <a:lnTo>
                    <a:pt x="13009" y="6237"/>
                  </a:lnTo>
                  <a:lnTo>
                    <a:pt x="13013" y="6205"/>
                  </a:lnTo>
                  <a:lnTo>
                    <a:pt x="13020" y="6135"/>
                  </a:lnTo>
                  <a:lnTo>
                    <a:pt x="13028" y="6063"/>
                  </a:lnTo>
                  <a:lnTo>
                    <a:pt x="13036" y="5989"/>
                  </a:lnTo>
                  <a:lnTo>
                    <a:pt x="13043" y="5915"/>
                  </a:lnTo>
                  <a:lnTo>
                    <a:pt x="13051" y="5843"/>
                  </a:lnTo>
                  <a:lnTo>
                    <a:pt x="13058" y="5775"/>
                  </a:lnTo>
                  <a:lnTo>
                    <a:pt x="13062" y="5743"/>
                  </a:lnTo>
                  <a:lnTo>
                    <a:pt x="13066" y="5712"/>
                  </a:lnTo>
                  <a:lnTo>
                    <a:pt x="13070" y="5683"/>
                  </a:lnTo>
                  <a:lnTo>
                    <a:pt x="13074" y="5655"/>
                  </a:lnTo>
                  <a:lnTo>
                    <a:pt x="13078" y="5630"/>
                  </a:lnTo>
                  <a:lnTo>
                    <a:pt x="13082" y="5607"/>
                  </a:lnTo>
                  <a:lnTo>
                    <a:pt x="13085" y="5586"/>
                  </a:lnTo>
                  <a:lnTo>
                    <a:pt x="13090" y="5567"/>
                  </a:lnTo>
                  <a:lnTo>
                    <a:pt x="13093" y="5552"/>
                  </a:lnTo>
                  <a:lnTo>
                    <a:pt x="13098" y="5539"/>
                  </a:lnTo>
                  <a:lnTo>
                    <a:pt x="13103" y="5528"/>
                  </a:lnTo>
                  <a:cubicBezTo>
                    <a:pt x="13104" y="5526"/>
                    <a:pt x="13105" y="5524"/>
                    <a:pt x="13106" y="5523"/>
                  </a:cubicBezTo>
                  <a:lnTo>
                    <a:pt x="13110" y="5518"/>
                  </a:lnTo>
                  <a:cubicBezTo>
                    <a:pt x="13113" y="5514"/>
                    <a:pt x="13118" y="5512"/>
                    <a:pt x="13122" y="5510"/>
                  </a:cubicBezTo>
                  <a:lnTo>
                    <a:pt x="13126" y="5509"/>
                  </a:lnTo>
                  <a:cubicBezTo>
                    <a:pt x="13133" y="5507"/>
                    <a:pt x="13141" y="5509"/>
                    <a:pt x="13147" y="5513"/>
                  </a:cubicBezTo>
                  <a:lnTo>
                    <a:pt x="13151" y="5516"/>
                  </a:lnTo>
                  <a:cubicBezTo>
                    <a:pt x="13153" y="5518"/>
                    <a:pt x="13156" y="5521"/>
                    <a:pt x="13157" y="5524"/>
                  </a:cubicBezTo>
                  <a:lnTo>
                    <a:pt x="13161" y="5531"/>
                  </a:lnTo>
                  <a:cubicBezTo>
                    <a:pt x="13162" y="5532"/>
                    <a:pt x="13163" y="5534"/>
                    <a:pt x="13163" y="5535"/>
                  </a:cubicBezTo>
                  <a:lnTo>
                    <a:pt x="13167" y="5547"/>
                  </a:lnTo>
                  <a:lnTo>
                    <a:pt x="13171" y="5564"/>
                  </a:lnTo>
                  <a:lnTo>
                    <a:pt x="13175" y="5585"/>
                  </a:lnTo>
                  <a:lnTo>
                    <a:pt x="13180" y="5609"/>
                  </a:lnTo>
                  <a:lnTo>
                    <a:pt x="13184" y="5636"/>
                  </a:lnTo>
                  <a:lnTo>
                    <a:pt x="13188" y="5667"/>
                  </a:lnTo>
                  <a:lnTo>
                    <a:pt x="13192" y="5699"/>
                  </a:lnTo>
                  <a:lnTo>
                    <a:pt x="13196" y="5735"/>
                  </a:lnTo>
                  <a:lnTo>
                    <a:pt x="13200" y="5773"/>
                  </a:lnTo>
                  <a:lnTo>
                    <a:pt x="13204" y="5813"/>
                  </a:lnTo>
                  <a:lnTo>
                    <a:pt x="13208" y="5855"/>
                  </a:lnTo>
                  <a:lnTo>
                    <a:pt x="13212" y="5898"/>
                  </a:lnTo>
                  <a:lnTo>
                    <a:pt x="13216" y="5943"/>
                  </a:lnTo>
                  <a:lnTo>
                    <a:pt x="13224" y="6036"/>
                  </a:lnTo>
                  <a:lnTo>
                    <a:pt x="13232" y="6131"/>
                  </a:lnTo>
                  <a:lnTo>
                    <a:pt x="13240" y="6226"/>
                  </a:lnTo>
                  <a:lnTo>
                    <a:pt x="13248" y="6320"/>
                  </a:lnTo>
                  <a:lnTo>
                    <a:pt x="13256" y="6411"/>
                  </a:lnTo>
                  <a:lnTo>
                    <a:pt x="13260" y="6454"/>
                  </a:lnTo>
                  <a:lnTo>
                    <a:pt x="13264" y="6495"/>
                  </a:lnTo>
                  <a:lnTo>
                    <a:pt x="13268" y="6535"/>
                  </a:lnTo>
                  <a:lnTo>
                    <a:pt x="13272" y="6572"/>
                  </a:lnTo>
                  <a:lnTo>
                    <a:pt x="13276" y="6608"/>
                  </a:lnTo>
                  <a:lnTo>
                    <a:pt x="13280" y="6640"/>
                  </a:lnTo>
                  <a:lnTo>
                    <a:pt x="13283" y="6669"/>
                  </a:lnTo>
                  <a:lnTo>
                    <a:pt x="13287" y="6695"/>
                  </a:lnTo>
                  <a:lnTo>
                    <a:pt x="13294" y="6737"/>
                  </a:lnTo>
                  <a:lnTo>
                    <a:pt x="13301" y="6780"/>
                  </a:lnTo>
                  <a:lnTo>
                    <a:pt x="13316" y="6869"/>
                  </a:lnTo>
                  <a:lnTo>
                    <a:pt x="13324" y="6912"/>
                  </a:lnTo>
                  <a:lnTo>
                    <a:pt x="13332" y="6954"/>
                  </a:lnTo>
                  <a:lnTo>
                    <a:pt x="13340" y="6994"/>
                  </a:lnTo>
                  <a:lnTo>
                    <a:pt x="13348" y="7030"/>
                  </a:lnTo>
                  <a:lnTo>
                    <a:pt x="13356" y="7062"/>
                  </a:lnTo>
                  <a:lnTo>
                    <a:pt x="13365" y="7090"/>
                  </a:lnTo>
                  <a:lnTo>
                    <a:pt x="13368" y="7100"/>
                  </a:lnTo>
                  <a:lnTo>
                    <a:pt x="13372" y="7110"/>
                  </a:lnTo>
                  <a:lnTo>
                    <a:pt x="13376" y="7118"/>
                  </a:lnTo>
                  <a:lnTo>
                    <a:pt x="13379" y="7124"/>
                  </a:lnTo>
                  <a:lnTo>
                    <a:pt x="13381" y="7127"/>
                  </a:lnTo>
                  <a:lnTo>
                    <a:pt x="13378" y="7124"/>
                  </a:lnTo>
                  <a:lnTo>
                    <a:pt x="13382" y="7127"/>
                  </a:lnTo>
                  <a:lnTo>
                    <a:pt x="13375" y="7123"/>
                  </a:lnTo>
                  <a:lnTo>
                    <a:pt x="13379" y="7124"/>
                  </a:lnTo>
                  <a:lnTo>
                    <a:pt x="13367" y="7122"/>
                  </a:lnTo>
                  <a:lnTo>
                    <a:pt x="13371" y="7122"/>
                  </a:lnTo>
                  <a:lnTo>
                    <a:pt x="13358" y="7127"/>
                  </a:lnTo>
                  <a:lnTo>
                    <a:pt x="13361" y="7124"/>
                  </a:lnTo>
                  <a:lnTo>
                    <a:pt x="13357" y="7129"/>
                  </a:lnTo>
                  <a:lnTo>
                    <a:pt x="13360" y="7124"/>
                  </a:lnTo>
                  <a:lnTo>
                    <a:pt x="13358" y="7128"/>
                  </a:lnTo>
                  <a:lnTo>
                    <a:pt x="13362" y="7121"/>
                  </a:lnTo>
                  <a:lnTo>
                    <a:pt x="13360" y="7124"/>
                  </a:lnTo>
                  <a:lnTo>
                    <a:pt x="13364" y="7114"/>
                  </a:lnTo>
                  <a:lnTo>
                    <a:pt x="13367" y="7101"/>
                  </a:lnTo>
                  <a:lnTo>
                    <a:pt x="13371" y="7083"/>
                  </a:lnTo>
                  <a:lnTo>
                    <a:pt x="13375" y="7062"/>
                  </a:lnTo>
                  <a:lnTo>
                    <a:pt x="13379" y="7038"/>
                  </a:lnTo>
                  <a:lnTo>
                    <a:pt x="13382" y="7011"/>
                  </a:lnTo>
                  <a:lnTo>
                    <a:pt x="13386" y="6981"/>
                  </a:lnTo>
                  <a:lnTo>
                    <a:pt x="13390" y="6948"/>
                  </a:lnTo>
                  <a:lnTo>
                    <a:pt x="13394" y="6913"/>
                  </a:lnTo>
                  <a:lnTo>
                    <a:pt x="13398" y="6876"/>
                  </a:lnTo>
                  <a:lnTo>
                    <a:pt x="13402" y="6837"/>
                  </a:lnTo>
                  <a:lnTo>
                    <a:pt x="13406" y="6796"/>
                  </a:lnTo>
                  <a:lnTo>
                    <a:pt x="13410" y="6754"/>
                  </a:lnTo>
                  <a:lnTo>
                    <a:pt x="13418" y="6665"/>
                  </a:lnTo>
                  <a:lnTo>
                    <a:pt x="13426" y="6571"/>
                  </a:lnTo>
                  <a:lnTo>
                    <a:pt x="13434" y="6475"/>
                  </a:lnTo>
                  <a:lnTo>
                    <a:pt x="13442" y="6378"/>
                  </a:lnTo>
                  <a:lnTo>
                    <a:pt x="13450" y="6281"/>
                  </a:lnTo>
                  <a:lnTo>
                    <a:pt x="13458" y="6185"/>
                  </a:lnTo>
                  <a:lnTo>
                    <a:pt x="13466" y="6093"/>
                  </a:lnTo>
                  <a:lnTo>
                    <a:pt x="13470" y="6049"/>
                  </a:lnTo>
                  <a:lnTo>
                    <a:pt x="13474" y="6005"/>
                  </a:lnTo>
                  <a:lnTo>
                    <a:pt x="13478" y="5964"/>
                  </a:lnTo>
                  <a:lnTo>
                    <a:pt x="13482" y="5924"/>
                  </a:lnTo>
                  <a:lnTo>
                    <a:pt x="13486" y="5886"/>
                  </a:lnTo>
                  <a:lnTo>
                    <a:pt x="13490" y="5850"/>
                  </a:lnTo>
                  <a:lnTo>
                    <a:pt x="13498" y="5782"/>
                  </a:lnTo>
                  <a:lnTo>
                    <a:pt x="13506" y="5716"/>
                  </a:lnTo>
                  <a:lnTo>
                    <a:pt x="13514" y="5653"/>
                  </a:lnTo>
                  <a:lnTo>
                    <a:pt x="13522" y="5592"/>
                  </a:lnTo>
                  <a:lnTo>
                    <a:pt x="13530" y="5532"/>
                  </a:lnTo>
                  <a:lnTo>
                    <a:pt x="13538" y="5474"/>
                  </a:lnTo>
                  <a:lnTo>
                    <a:pt x="13554" y="5360"/>
                  </a:lnTo>
                  <a:lnTo>
                    <a:pt x="13570" y="5248"/>
                  </a:lnTo>
                  <a:lnTo>
                    <a:pt x="13586" y="5135"/>
                  </a:lnTo>
                  <a:lnTo>
                    <a:pt x="13602" y="5019"/>
                  </a:lnTo>
                  <a:lnTo>
                    <a:pt x="13609" y="4960"/>
                  </a:lnTo>
                  <a:lnTo>
                    <a:pt x="13617" y="4898"/>
                  </a:lnTo>
                  <a:lnTo>
                    <a:pt x="13621" y="4866"/>
                  </a:lnTo>
                  <a:lnTo>
                    <a:pt x="13624" y="4832"/>
                  </a:lnTo>
                  <a:lnTo>
                    <a:pt x="13628" y="4797"/>
                  </a:lnTo>
                  <a:lnTo>
                    <a:pt x="13632" y="4760"/>
                  </a:lnTo>
                  <a:lnTo>
                    <a:pt x="13639" y="4683"/>
                  </a:lnTo>
                  <a:lnTo>
                    <a:pt x="13646" y="4602"/>
                  </a:lnTo>
                  <a:lnTo>
                    <a:pt x="13653" y="4519"/>
                  </a:lnTo>
                  <a:lnTo>
                    <a:pt x="13660" y="4436"/>
                  </a:lnTo>
                  <a:lnTo>
                    <a:pt x="13667" y="4352"/>
                  </a:lnTo>
                  <a:lnTo>
                    <a:pt x="13674" y="4271"/>
                  </a:lnTo>
                  <a:lnTo>
                    <a:pt x="13681" y="4192"/>
                  </a:lnTo>
                  <a:lnTo>
                    <a:pt x="13688" y="4118"/>
                  </a:lnTo>
                  <a:lnTo>
                    <a:pt x="13692" y="4083"/>
                  </a:lnTo>
                  <a:lnTo>
                    <a:pt x="13695" y="4050"/>
                  </a:lnTo>
                  <a:lnTo>
                    <a:pt x="13699" y="4018"/>
                  </a:lnTo>
                  <a:lnTo>
                    <a:pt x="13703" y="3988"/>
                  </a:lnTo>
                  <a:lnTo>
                    <a:pt x="13706" y="3960"/>
                  </a:lnTo>
                  <a:lnTo>
                    <a:pt x="13710" y="3935"/>
                  </a:lnTo>
                  <a:lnTo>
                    <a:pt x="13714" y="3912"/>
                  </a:lnTo>
                  <a:lnTo>
                    <a:pt x="13717" y="3891"/>
                  </a:lnTo>
                  <a:lnTo>
                    <a:pt x="13721" y="3873"/>
                  </a:lnTo>
                  <a:lnTo>
                    <a:pt x="13725" y="3857"/>
                  </a:lnTo>
                  <a:lnTo>
                    <a:pt x="13729" y="3844"/>
                  </a:lnTo>
                  <a:lnTo>
                    <a:pt x="13734" y="3833"/>
                  </a:lnTo>
                  <a:cubicBezTo>
                    <a:pt x="13735" y="3831"/>
                    <a:pt x="13737" y="3828"/>
                    <a:pt x="13739" y="3826"/>
                  </a:cubicBezTo>
                  <a:lnTo>
                    <a:pt x="13742" y="3822"/>
                  </a:lnTo>
                  <a:cubicBezTo>
                    <a:pt x="13749" y="3816"/>
                    <a:pt x="13759" y="3814"/>
                    <a:pt x="13768" y="3817"/>
                  </a:cubicBezTo>
                  <a:lnTo>
                    <a:pt x="13772" y="3819"/>
                  </a:lnTo>
                  <a:cubicBezTo>
                    <a:pt x="13777" y="3821"/>
                    <a:pt x="13781" y="3824"/>
                    <a:pt x="13783" y="3828"/>
                  </a:cubicBezTo>
                  <a:lnTo>
                    <a:pt x="13787" y="3834"/>
                  </a:lnTo>
                  <a:cubicBezTo>
                    <a:pt x="13788" y="3836"/>
                    <a:pt x="13789" y="3838"/>
                    <a:pt x="13790" y="3839"/>
                  </a:cubicBezTo>
                  <a:lnTo>
                    <a:pt x="13794" y="3850"/>
                  </a:lnTo>
                  <a:lnTo>
                    <a:pt x="13798" y="3867"/>
                  </a:lnTo>
                  <a:lnTo>
                    <a:pt x="13802" y="3888"/>
                  </a:lnTo>
                  <a:lnTo>
                    <a:pt x="13806" y="3910"/>
                  </a:lnTo>
                  <a:lnTo>
                    <a:pt x="13810" y="3936"/>
                  </a:lnTo>
                  <a:lnTo>
                    <a:pt x="13814" y="3965"/>
                  </a:lnTo>
                  <a:lnTo>
                    <a:pt x="13819" y="3995"/>
                  </a:lnTo>
                  <a:lnTo>
                    <a:pt x="13823" y="4028"/>
                  </a:lnTo>
                  <a:lnTo>
                    <a:pt x="13827" y="4061"/>
                  </a:lnTo>
                  <a:lnTo>
                    <a:pt x="13835" y="4132"/>
                  </a:lnTo>
                  <a:lnTo>
                    <a:pt x="13843" y="4204"/>
                  </a:lnTo>
                  <a:lnTo>
                    <a:pt x="13851" y="4275"/>
                  </a:lnTo>
                  <a:lnTo>
                    <a:pt x="13855" y="4308"/>
                  </a:lnTo>
                  <a:lnTo>
                    <a:pt x="13859" y="4341"/>
                  </a:lnTo>
                  <a:lnTo>
                    <a:pt x="13863" y="4371"/>
                  </a:lnTo>
                  <a:lnTo>
                    <a:pt x="13867" y="4399"/>
                  </a:lnTo>
                  <a:lnTo>
                    <a:pt x="13871" y="4424"/>
                  </a:lnTo>
                  <a:lnTo>
                    <a:pt x="13875" y="4446"/>
                  </a:lnTo>
                  <a:lnTo>
                    <a:pt x="13878" y="4465"/>
                  </a:lnTo>
                  <a:lnTo>
                    <a:pt x="13882" y="4479"/>
                  </a:lnTo>
                  <a:lnTo>
                    <a:pt x="13886" y="4488"/>
                  </a:lnTo>
                  <a:lnTo>
                    <a:pt x="13884" y="4485"/>
                  </a:lnTo>
                  <a:lnTo>
                    <a:pt x="13888" y="4492"/>
                  </a:lnTo>
                  <a:lnTo>
                    <a:pt x="13877" y="4481"/>
                  </a:lnTo>
                  <a:lnTo>
                    <a:pt x="13881" y="4483"/>
                  </a:lnTo>
                  <a:lnTo>
                    <a:pt x="13855" y="4487"/>
                  </a:lnTo>
                  <a:lnTo>
                    <a:pt x="13859" y="4484"/>
                  </a:lnTo>
                  <a:lnTo>
                    <a:pt x="13854" y="4491"/>
                  </a:lnTo>
                  <a:lnTo>
                    <a:pt x="13856" y="4487"/>
                  </a:lnTo>
                  <a:lnTo>
                    <a:pt x="13856" y="4484"/>
                  </a:lnTo>
                  <a:lnTo>
                    <a:pt x="13858" y="4479"/>
                  </a:lnTo>
                  <a:lnTo>
                    <a:pt x="13859" y="4472"/>
                  </a:lnTo>
                  <a:lnTo>
                    <a:pt x="13861" y="4463"/>
                  </a:lnTo>
                  <a:lnTo>
                    <a:pt x="13863" y="4452"/>
                  </a:lnTo>
                  <a:lnTo>
                    <a:pt x="13865" y="4440"/>
                  </a:lnTo>
                  <a:lnTo>
                    <a:pt x="13867" y="4426"/>
                  </a:lnTo>
                  <a:lnTo>
                    <a:pt x="13871" y="4393"/>
                  </a:lnTo>
                  <a:lnTo>
                    <a:pt x="13874" y="4355"/>
                  </a:lnTo>
                  <a:lnTo>
                    <a:pt x="13878" y="4312"/>
                  </a:lnTo>
                  <a:lnTo>
                    <a:pt x="13882" y="4264"/>
                  </a:lnTo>
                  <a:lnTo>
                    <a:pt x="13886" y="4212"/>
                  </a:lnTo>
                  <a:lnTo>
                    <a:pt x="13890" y="4156"/>
                  </a:lnTo>
                  <a:lnTo>
                    <a:pt x="13894" y="4096"/>
                  </a:lnTo>
                  <a:lnTo>
                    <a:pt x="13898" y="4034"/>
                  </a:lnTo>
                  <a:lnTo>
                    <a:pt x="13901" y="3969"/>
                  </a:lnTo>
                  <a:lnTo>
                    <a:pt x="13905" y="3902"/>
                  </a:lnTo>
                  <a:lnTo>
                    <a:pt x="13909" y="3832"/>
                  </a:lnTo>
                  <a:lnTo>
                    <a:pt x="13913" y="3762"/>
                  </a:lnTo>
                  <a:lnTo>
                    <a:pt x="13920" y="3617"/>
                  </a:lnTo>
                  <a:lnTo>
                    <a:pt x="13928" y="3472"/>
                  </a:lnTo>
                  <a:lnTo>
                    <a:pt x="13936" y="3328"/>
                  </a:lnTo>
                  <a:lnTo>
                    <a:pt x="13940" y="3258"/>
                  </a:lnTo>
                  <a:lnTo>
                    <a:pt x="13943" y="3189"/>
                  </a:lnTo>
                  <a:lnTo>
                    <a:pt x="13947" y="3123"/>
                  </a:lnTo>
                  <a:lnTo>
                    <a:pt x="13951" y="3059"/>
                  </a:lnTo>
                  <a:lnTo>
                    <a:pt x="13955" y="2997"/>
                  </a:lnTo>
                  <a:lnTo>
                    <a:pt x="13959" y="2939"/>
                  </a:lnTo>
                  <a:lnTo>
                    <a:pt x="13963" y="2884"/>
                  </a:lnTo>
                  <a:lnTo>
                    <a:pt x="13967" y="2833"/>
                  </a:lnTo>
                  <a:lnTo>
                    <a:pt x="13970" y="2787"/>
                  </a:lnTo>
                  <a:lnTo>
                    <a:pt x="13974" y="2745"/>
                  </a:lnTo>
                  <a:lnTo>
                    <a:pt x="13978" y="2709"/>
                  </a:lnTo>
                  <a:lnTo>
                    <a:pt x="13982" y="2677"/>
                  </a:lnTo>
                  <a:cubicBezTo>
                    <a:pt x="13982" y="2675"/>
                    <a:pt x="13983" y="2674"/>
                    <a:pt x="13983" y="2672"/>
                  </a:cubicBezTo>
                  <a:lnTo>
                    <a:pt x="13986" y="2666"/>
                  </a:lnTo>
                  <a:cubicBezTo>
                    <a:pt x="13987" y="2661"/>
                    <a:pt x="13990" y="2657"/>
                    <a:pt x="13995" y="2654"/>
                  </a:cubicBezTo>
                  <a:lnTo>
                    <a:pt x="13999" y="2650"/>
                  </a:lnTo>
                  <a:cubicBezTo>
                    <a:pt x="14003" y="2648"/>
                    <a:pt x="14006" y="2647"/>
                    <a:pt x="14010" y="2646"/>
                  </a:cubicBezTo>
                  <a:lnTo>
                    <a:pt x="14017" y="2646"/>
                  </a:lnTo>
                  <a:cubicBezTo>
                    <a:pt x="14019" y="2645"/>
                    <a:pt x="14021" y="2645"/>
                    <a:pt x="14023" y="2646"/>
                  </a:cubicBezTo>
                  <a:lnTo>
                    <a:pt x="14031" y="2647"/>
                  </a:lnTo>
                  <a:cubicBezTo>
                    <a:pt x="14032" y="2647"/>
                    <a:pt x="14034" y="2647"/>
                    <a:pt x="14035" y="2648"/>
                  </a:cubicBezTo>
                  <a:lnTo>
                    <a:pt x="14044" y="2651"/>
                  </a:lnTo>
                  <a:lnTo>
                    <a:pt x="14056" y="2655"/>
                  </a:lnTo>
                  <a:lnTo>
                    <a:pt x="14079" y="2665"/>
                  </a:lnTo>
                  <a:lnTo>
                    <a:pt x="14101" y="2674"/>
                  </a:lnTo>
                  <a:lnTo>
                    <a:pt x="14108" y="2676"/>
                  </a:lnTo>
                  <a:lnTo>
                    <a:pt x="14115" y="2677"/>
                  </a:lnTo>
                  <a:lnTo>
                    <a:pt x="14108" y="2677"/>
                  </a:lnTo>
                  <a:lnTo>
                    <a:pt x="14116" y="2676"/>
                  </a:lnTo>
                  <a:lnTo>
                    <a:pt x="14109" y="2678"/>
                  </a:lnTo>
                  <a:lnTo>
                    <a:pt x="14115" y="2675"/>
                  </a:lnTo>
                  <a:lnTo>
                    <a:pt x="14107" y="2682"/>
                  </a:lnTo>
                  <a:lnTo>
                    <a:pt x="14111" y="2676"/>
                  </a:lnTo>
                  <a:lnTo>
                    <a:pt x="14107" y="2685"/>
                  </a:lnTo>
                  <a:lnTo>
                    <a:pt x="14110" y="2675"/>
                  </a:lnTo>
                  <a:lnTo>
                    <a:pt x="14111" y="2656"/>
                  </a:lnTo>
                  <a:lnTo>
                    <a:pt x="14113" y="2631"/>
                  </a:lnTo>
                  <a:lnTo>
                    <a:pt x="14115" y="2604"/>
                  </a:lnTo>
                  <a:lnTo>
                    <a:pt x="14117" y="2574"/>
                  </a:lnTo>
                  <a:lnTo>
                    <a:pt x="14119" y="2542"/>
                  </a:lnTo>
                  <a:lnTo>
                    <a:pt x="14121" y="2507"/>
                  </a:lnTo>
                  <a:lnTo>
                    <a:pt x="14123" y="2470"/>
                  </a:lnTo>
                  <a:lnTo>
                    <a:pt x="14124" y="2432"/>
                  </a:lnTo>
                  <a:lnTo>
                    <a:pt x="14126" y="2390"/>
                  </a:lnTo>
                  <a:lnTo>
                    <a:pt x="14128" y="2348"/>
                  </a:lnTo>
                  <a:lnTo>
                    <a:pt x="14130" y="2303"/>
                  </a:lnTo>
                  <a:lnTo>
                    <a:pt x="14132" y="2256"/>
                  </a:lnTo>
                  <a:lnTo>
                    <a:pt x="14134" y="2208"/>
                  </a:lnTo>
                  <a:lnTo>
                    <a:pt x="14136" y="2159"/>
                  </a:lnTo>
                  <a:lnTo>
                    <a:pt x="14140" y="2055"/>
                  </a:lnTo>
                  <a:lnTo>
                    <a:pt x="14144" y="1947"/>
                  </a:lnTo>
                  <a:lnTo>
                    <a:pt x="14148" y="1835"/>
                  </a:lnTo>
                  <a:lnTo>
                    <a:pt x="14151" y="1720"/>
                  </a:lnTo>
                  <a:lnTo>
                    <a:pt x="14155" y="1602"/>
                  </a:lnTo>
                  <a:lnTo>
                    <a:pt x="14163" y="1364"/>
                  </a:lnTo>
                  <a:lnTo>
                    <a:pt x="14167" y="1244"/>
                  </a:lnTo>
                  <a:lnTo>
                    <a:pt x="14170" y="1126"/>
                  </a:lnTo>
                  <a:lnTo>
                    <a:pt x="14174" y="1009"/>
                  </a:lnTo>
                  <a:lnTo>
                    <a:pt x="14178" y="895"/>
                  </a:lnTo>
                  <a:lnTo>
                    <a:pt x="14182" y="784"/>
                  </a:lnTo>
                  <a:lnTo>
                    <a:pt x="14185" y="678"/>
                  </a:lnTo>
                  <a:lnTo>
                    <a:pt x="14189" y="577"/>
                  </a:lnTo>
                  <a:lnTo>
                    <a:pt x="14191" y="528"/>
                  </a:lnTo>
                  <a:lnTo>
                    <a:pt x="14193" y="481"/>
                  </a:lnTo>
                  <a:lnTo>
                    <a:pt x="14195" y="436"/>
                  </a:lnTo>
                  <a:lnTo>
                    <a:pt x="14197" y="392"/>
                  </a:lnTo>
                  <a:lnTo>
                    <a:pt x="14199" y="351"/>
                  </a:lnTo>
                  <a:lnTo>
                    <a:pt x="14201" y="311"/>
                  </a:lnTo>
                  <a:lnTo>
                    <a:pt x="14202" y="274"/>
                  </a:lnTo>
                  <a:lnTo>
                    <a:pt x="14205" y="239"/>
                  </a:lnTo>
                  <a:lnTo>
                    <a:pt x="14206" y="206"/>
                  </a:lnTo>
                  <a:lnTo>
                    <a:pt x="14208" y="175"/>
                  </a:lnTo>
                  <a:lnTo>
                    <a:pt x="14210" y="147"/>
                  </a:lnTo>
                  <a:lnTo>
                    <a:pt x="14212" y="121"/>
                  </a:lnTo>
                  <a:lnTo>
                    <a:pt x="14214" y="98"/>
                  </a:lnTo>
                  <a:lnTo>
                    <a:pt x="14216" y="78"/>
                  </a:lnTo>
                  <a:lnTo>
                    <a:pt x="14218" y="61"/>
                  </a:lnTo>
                  <a:lnTo>
                    <a:pt x="14220" y="47"/>
                  </a:lnTo>
                  <a:lnTo>
                    <a:pt x="14222" y="35"/>
                  </a:lnTo>
                  <a:lnTo>
                    <a:pt x="14224" y="26"/>
                  </a:lnTo>
                  <a:cubicBezTo>
                    <a:pt x="14224" y="24"/>
                    <a:pt x="14225" y="23"/>
                    <a:pt x="14226" y="21"/>
                  </a:cubicBezTo>
                  <a:lnTo>
                    <a:pt x="14228" y="17"/>
                  </a:lnTo>
                  <a:cubicBezTo>
                    <a:pt x="14230" y="11"/>
                    <a:pt x="14235" y="7"/>
                    <a:pt x="14241" y="4"/>
                  </a:cubicBezTo>
                  <a:lnTo>
                    <a:pt x="14243" y="4"/>
                  </a:lnTo>
                  <a:cubicBezTo>
                    <a:pt x="14253" y="0"/>
                    <a:pt x="14265" y="4"/>
                    <a:pt x="14271" y="13"/>
                  </a:cubicBezTo>
                  <a:lnTo>
                    <a:pt x="14273" y="16"/>
                  </a:lnTo>
                  <a:cubicBezTo>
                    <a:pt x="14274" y="18"/>
                    <a:pt x="14275" y="20"/>
                    <a:pt x="14276" y="22"/>
                  </a:cubicBezTo>
                  <a:lnTo>
                    <a:pt x="14278" y="28"/>
                  </a:lnTo>
                  <a:lnTo>
                    <a:pt x="14281" y="40"/>
                  </a:lnTo>
                  <a:lnTo>
                    <a:pt x="14284" y="58"/>
                  </a:lnTo>
                  <a:lnTo>
                    <a:pt x="14286" y="78"/>
                  </a:lnTo>
                  <a:lnTo>
                    <a:pt x="14288" y="102"/>
                  </a:lnTo>
                  <a:lnTo>
                    <a:pt x="14290" y="130"/>
                  </a:lnTo>
                  <a:lnTo>
                    <a:pt x="14292" y="161"/>
                  </a:lnTo>
                  <a:lnTo>
                    <a:pt x="14294" y="196"/>
                  </a:lnTo>
                  <a:lnTo>
                    <a:pt x="14296" y="235"/>
                  </a:lnTo>
                  <a:lnTo>
                    <a:pt x="14298" y="277"/>
                  </a:lnTo>
                  <a:lnTo>
                    <a:pt x="14300" y="322"/>
                  </a:lnTo>
                  <a:lnTo>
                    <a:pt x="14302" y="371"/>
                  </a:lnTo>
                  <a:lnTo>
                    <a:pt x="14303" y="423"/>
                  </a:lnTo>
                  <a:lnTo>
                    <a:pt x="14305" y="477"/>
                  </a:lnTo>
                  <a:lnTo>
                    <a:pt x="14307" y="534"/>
                  </a:lnTo>
                  <a:lnTo>
                    <a:pt x="14309" y="594"/>
                  </a:lnTo>
                  <a:lnTo>
                    <a:pt x="14311" y="656"/>
                  </a:lnTo>
                  <a:lnTo>
                    <a:pt x="14313" y="720"/>
                  </a:lnTo>
                  <a:lnTo>
                    <a:pt x="14315" y="787"/>
                  </a:lnTo>
                  <a:lnTo>
                    <a:pt x="14317" y="855"/>
                  </a:lnTo>
                  <a:lnTo>
                    <a:pt x="14319" y="926"/>
                  </a:lnTo>
                  <a:lnTo>
                    <a:pt x="14321" y="998"/>
                  </a:lnTo>
                  <a:lnTo>
                    <a:pt x="14323" y="1072"/>
                  </a:lnTo>
                  <a:lnTo>
                    <a:pt x="14327" y="1224"/>
                  </a:lnTo>
                  <a:lnTo>
                    <a:pt x="14331" y="1380"/>
                  </a:lnTo>
                  <a:lnTo>
                    <a:pt x="14335" y="1540"/>
                  </a:lnTo>
                  <a:lnTo>
                    <a:pt x="14339" y="1703"/>
                  </a:lnTo>
                  <a:lnTo>
                    <a:pt x="14343" y="1866"/>
                  </a:lnTo>
                  <a:lnTo>
                    <a:pt x="14347" y="2030"/>
                  </a:lnTo>
                  <a:lnTo>
                    <a:pt x="14351" y="2193"/>
                  </a:lnTo>
                  <a:lnTo>
                    <a:pt x="14355" y="2354"/>
                  </a:lnTo>
                  <a:lnTo>
                    <a:pt x="14359" y="2511"/>
                  </a:lnTo>
                  <a:lnTo>
                    <a:pt x="14363" y="2665"/>
                  </a:lnTo>
                  <a:lnTo>
                    <a:pt x="14365" y="2739"/>
                  </a:lnTo>
                  <a:lnTo>
                    <a:pt x="14367" y="2812"/>
                  </a:lnTo>
                  <a:lnTo>
                    <a:pt x="14369" y="2884"/>
                  </a:lnTo>
                  <a:lnTo>
                    <a:pt x="14371" y="2953"/>
                  </a:lnTo>
                  <a:lnTo>
                    <a:pt x="14373" y="3021"/>
                  </a:lnTo>
                  <a:lnTo>
                    <a:pt x="14375" y="3086"/>
                  </a:lnTo>
                  <a:lnTo>
                    <a:pt x="14377" y="3149"/>
                  </a:lnTo>
                  <a:lnTo>
                    <a:pt x="14379" y="3210"/>
                  </a:lnTo>
                  <a:lnTo>
                    <a:pt x="14381" y="3269"/>
                  </a:lnTo>
                  <a:lnTo>
                    <a:pt x="14383" y="3325"/>
                  </a:lnTo>
                  <a:lnTo>
                    <a:pt x="14385" y="3378"/>
                  </a:lnTo>
                  <a:lnTo>
                    <a:pt x="14387" y="3428"/>
                  </a:lnTo>
                  <a:lnTo>
                    <a:pt x="14389" y="3475"/>
                  </a:lnTo>
                  <a:lnTo>
                    <a:pt x="14391" y="3518"/>
                  </a:lnTo>
                  <a:lnTo>
                    <a:pt x="14393" y="3559"/>
                  </a:lnTo>
                  <a:lnTo>
                    <a:pt x="14395" y="3595"/>
                  </a:lnTo>
                  <a:lnTo>
                    <a:pt x="14397" y="3629"/>
                  </a:lnTo>
                  <a:lnTo>
                    <a:pt x="14399" y="3658"/>
                  </a:lnTo>
                  <a:lnTo>
                    <a:pt x="14401" y="3683"/>
                  </a:lnTo>
                  <a:lnTo>
                    <a:pt x="14403" y="3704"/>
                  </a:lnTo>
                  <a:lnTo>
                    <a:pt x="14405" y="3721"/>
                  </a:lnTo>
                  <a:lnTo>
                    <a:pt x="14407" y="3733"/>
                  </a:lnTo>
                  <a:lnTo>
                    <a:pt x="14409" y="3741"/>
                  </a:lnTo>
                  <a:lnTo>
                    <a:pt x="14410" y="3743"/>
                  </a:lnTo>
                  <a:lnTo>
                    <a:pt x="14402" y="3733"/>
                  </a:lnTo>
                  <a:lnTo>
                    <a:pt x="14404" y="3734"/>
                  </a:lnTo>
                  <a:lnTo>
                    <a:pt x="14375" y="3734"/>
                  </a:lnTo>
                  <a:lnTo>
                    <a:pt x="14377" y="3733"/>
                  </a:lnTo>
                  <a:lnTo>
                    <a:pt x="14369" y="3743"/>
                  </a:lnTo>
                  <a:lnTo>
                    <a:pt x="14371" y="3738"/>
                  </a:lnTo>
                  <a:lnTo>
                    <a:pt x="14370" y="3741"/>
                  </a:lnTo>
                  <a:lnTo>
                    <a:pt x="14372" y="3733"/>
                  </a:lnTo>
                  <a:lnTo>
                    <a:pt x="14374" y="3723"/>
                  </a:lnTo>
                  <a:lnTo>
                    <a:pt x="14375" y="3709"/>
                  </a:lnTo>
                  <a:lnTo>
                    <a:pt x="14377" y="3693"/>
                  </a:lnTo>
                  <a:lnTo>
                    <a:pt x="14379" y="3673"/>
                  </a:lnTo>
                  <a:lnTo>
                    <a:pt x="14381" y="3651"/>
                  </a:lnTo>
                  <a:lnTo>
                    <a:pt x="14383" y="3626"/>
                  </a:lnTo>
                  <a:lnTo>
                    <a:pt x="14385" y="3598"/>
                  </a:lnTo>
                  <a:lnTo>
                    <a:pt x="14387" y="3568"/>
                  </a:lnTo>
                  <a:lnTo>
                    <a:pt x="14389" y="3536"/>
                  </a:lnTo>
                  <a:lnTo>
                    <a:pt x="14391" y="3502"/>
                  </a:lnTo>
                  <a:lnTo>
                    <a:pt x="14393" y="3465"/>
                  </a:lnTo>
                  <a:lnTo>
                    <a:pt x="14395" y="3427"/>
                  </a:lnTo>
                  <a:lnTo>
                    <a:pt x="14397" y="3386"/>
                  </a:lnTo>
                  <a:lnTo>
                    <a:pt x="14399" y="3344"/>
                  </a:lnTo>
                  <a:lnTo>
                    <a:pt x="14401" y="3301"/>
                  </a:lnTo>
                  <a:lnTo>
                    <a:pt x="14403" y="3256"/>
                  </a:lnTo>
                  <a:lnTo>
                    <a:pt x="14407" y="3161"/>
                  </a:lnTo>
                  <a:lnTo>
                    <a:pt x="14411" y="3062"/>
                  </a:lnTo>
                  <a:lnTo>
                    <a:pt x="14415" y="2959"/>
                  </a:lnTo>
                  <a:lnTo>
                    <a:pt x="14419" y="2853"/>
                  </a:lnTo>
                  <a:lnTo>
                    <a:pt x="14423" y="2745"/>
                  </a:lnTo>
                  <a:lnTo>
                    <a:pt x="14431" y="2525"/>
                  </a:lnTo>
                  <a:lnTo>
                    <a:pt x="14435" y="2416"/>
                  </a:lnTo>
                  <a:lnTo>
                    <a:pt x="14439" y="2307"/>
                  </a:lnTo>
                  <a:lnTo>
                    <a:pt x="14443" y="2201"/>
                  </a:lnTo>
                  <a:lnTo>
                    <a:pt x="14447" y="2097"/>
                  </a:lnTo>
                  <a:lnTo>
                    <a:pt x="14451" y="1997"/>
                  </a:lnTo>
                  <a:lnTo>
                    <a:pt x="14454" y="1902"/>
                  </a:lnTo>
                  <a:lnTo>
                    <a:pt x="14456" y="1856"/>
                  </a:lnTo>
                  <a:lnTo>
                    <a:pt x="14458" y="1812"/>
                  </a:lnTo>
                  <a:lnTo>
                    <a:pt x="14460" y="1770"/>
                  </a:lnTo>
                  <a:lnTo>
                    <a:pt x="14462" y="1729"/>
                  </a:lnTo>
                  <a:lnTo>
                    <a:pt x="14464" y="1690"/>
                  </a:lnTo>
                  <a:lnTo>
                    <a:pt x="14466" y="1653"/>
                  </a:lnTo>
                  <a:lnTo>
                    <a:pt x="14468" y="1617"/>
                  </a:lnTo>
                  <a:lnTo>
                    <a:pt x="14470" y="1584"/>
                  </a:lnTo>
                  <a:lnTo>
                    <a:pt x="14472" y="1554"/>
                  </a:lnTo>
                  <a:lnTo>
                    <a:pt x="14474" y="1525"/>
                  </a:lnTo>
                  <a:lnTo>
                    <a:pt x="14476" y="1499"/>
                  </a:lnTo>
                  <a:lnTo>
                    <a:pt x="14478" y="1475"/>
                  </a:lnTo>
                  <a:lnTo>
                    <a:pt x="14480" y="1454"/>
                  </a:lnTo>
                  <a:lnTo>
                    <a:pt x="14482" y="1435"/>
                  </a:lnTo>
                  <a:lnTo>
                    <a:pt x="14484" y="1420"/>
                  </a:lnTo>
                  <a:lnTo>
                    <a:pt x="14486" y="1407"/>
                  </a:lnTo>
                  <a:lnTo>
                    <a:pt x="14491" y="1386"/>
                  </a:lnTo>
                  <a:lnTo>
                    <a:pt x="14495" y="1373"/>
                  </a:lnTo>
                  <a:cubicBezTo>
                    <a:pt x="14496" y="1371"/>
                    <a:pt x="14496" y="1370"/>
                    <a:pt x="14497" y="1368"/>
                  </a:cubicBezTo>
                  <a:lnTo>
                    <a:pt x="14501" y="1361"/>
                  </a:lnTo>
                  <a:cubicBezTo>
                    <a:pt x="14503" y="1357"/>
                    <a:pt x="14506" y="1354"/>
                    <a:pt x="14509" y="1352"/>
                  </a:cubicBezTo>
                  <a:lnTo>
                    <a:pt x="14513" y="1349"/>
                  </a:lnTo>
                  <a:cubicBezTo>
                    <a:pt x="14521" y="1344"/>
                    <a:pt x="14531" y="1344"/>
                    <a:pt x="14539" y="1349"/>
                  </a:cubicBezTo>
                  <a:lnTo>
                    <a:pt x="14543" y="1352"/>
                  </a:lnTo>
                  <a:cubicBezTo>
                    <a:pt x="14546" y="1354"/>
                    <a:pt x="14549" y="1357"/>
                    <a:pt x="14551" y="1361"/>
                  </a:cubicBezTo>
                  <a:lnTo>
                    <a:pt x="14555" y="1368"/>
                  </a:lnTo>
                  <a:cubicBezTo>
                    <a:pt x="14556" y="1369"/>
                    <a:pt x="14556" y="1370"/>
                    <a:pt x="14557" y="1372"/>
                  </a:cubicBezTo>
                  <a:lnTo>
                    <a:pt x="14560" y="1383"/>
                  </a:lnTo>
                  <a:lnTo>
                    <a:pt x="14565" y="1400"/>
                  </a:lnTo>
                  <a:lnTo>
                    <a:pt x="14569" y="1421"/>
                  </a:lnTo>
                  <a:lnTo>
                    <a:pt x="14573" y="1445"/>
                  </a:lnTo>
                  <a:lnTo>
                    <a:pt x="14577" y="1471"/>
                  </a:lnTo>
                  <a:lnTo>
                    <a:pt x="14581" y="1501"/>
                  </a:lnTo>
                  <a:lnTo>
                    <a:pt x="14584" y="1534"/>
                  </a:lnTo>
                  <a:lnTo>
                    <a:pt x="14588" y="1569"/>
                  </a:lnTo>
                  <a:lnTo>
                    <a:pt x="14592" y="1607"/>
                  </a:lnTo>
                  <a:lnTo>
                    <a:pt x="14596" y="1646"/>
                  </a:lnTo>
                  <a:lnTo>
                    <a:pt x="14600" y="1688"/>
                  </a:lnTo>
                  <a:lnTo>
                    <a:pt x="14603" y="1731"/>
                  </a:lnTo>
                  <a:lnTo>
                    <a:pt x="14611" y="1821"/>
                  </a:lnTo>
                  <a:lnTo>
                    <a:pt x="14619" y="1914"/>
                  </a:lnTo>
                  <a:lnTo>
                    <a:pt x="14626" y="2009"/>
                  </a:lnTo>
                  <a:lnTo>
                    <a:pt x="14634" y="2103"/>
                  </a:lnTo>
                  <a:lnTo>
                    <a:pt x="14642" y="2194"/>
                  </a:lnTo>
                  <a:lnTo>
                    <a:pt x="14646" y="2238"/>
                  </a:lnTo>
                  <a:lnTo>
                    <a:pt x="14650" y="2280"/>
                  </a:lnTo>
                  <a:lnTo>
                    <a:pt x="14653" y="2321"/>
                  </a:lnTo>
                  <a:lnTo>
                    <a:pt x="14657" y="2360"/>
                  </a:lnTo>
                  <a:lnTo>
                    <a:pt x="14661" y="2399"/>
                  </a:lnTo>
                  <a:lnTo>
                    <a:pt x="14665" y="2439"/>
                  </a:lnTo>
                  <a:lnTo>
                    <a:pt x="14673" y="2524"/>
                  </a:lnTo>
                  <a:lnTo>
                    <a:pt x="14681" y="2613"/>
                  </a:lnTo>
                  <a:lnTo>
                    <a:pt x="14689" y="2706"/>
                  </a:lnTo>
                  <a:lnTo>
                    <a:pt x="14697" y="2802"/>
                  </a:lnTo>
                  <a:lnTo>
                    <a:pt x="14705" y="2901"/>
                  </a:lnTo>
                  <a:lnTo>
                    <a:pt x="14713" y="3001"/>
                  </a:lnTo>
                  <a:lnTo>
                    <a:pt x="14721" y="3101"/>
                  </a:lnTo>
                  <a:lnTo>
                    <a:pt x="14729" y="3202"/>
                  </a:lnTo>
                  <a:lnTo>
                    <a:pt x="14737" y="3302"/>
                  </a:lnTo>
                  <a:lnTo>
                    <a:pt x="14745" y="3400"/>
                  </a:lnTo>
                  <a:lnTo>
                    <a:pt x="14753" y="3496"/>
                  </a:lnTo>
                  <a:lnTo>
                    <a:pt x="14761" y="3589"/>
                  </a:lnTo>
                  <a:lnTo>
                    <a:pt x="14769" y="3678"/>
                  </a:lnTo>
                  <a:lnTo>
                    <a:pt x="14777" y="3762"/>
                  </a:lnTo>
                  <a:lnTo>
                    <a:pt x="14781" y="3802"/>
                  </a:lnTo>
                  <a:lnTo>
                    <a:pt x="14785" y="3841"/>
                  </a:lnTo>
                  <a:lnTo>
                    <a:pt x="14789" y="3880"/>
                  </a:lnTo>
                  <a:lnTo>
                    <a:pt x="14792" y="3922"/>
                  </a:lnTo>
                  <a:lnTo>
                    <a:pt x="14796" y="3966"/>
                  </a:lnTo>
                  <a:lnTo>
                    <a:pt x="14800" y="4011"/>
                  </a:lnTo>
                  <a:lnTo>
                    <a:pt x="14808" y="4107"/>
                  </a:lnTo>
                  <a:lnTo>
                    <a:pt x="14815" y="4206"/>
                  </a:lnTo>
                  <a:lnTo>
                    <a:pt x="14823" y="4306"/>
                  </a:lnTo>
                  <a:lnTo>
                    <a:pt x="14831" y="4404"/>
                  </a:lnTo>
                  <a:lnTo>
                    <a:pt x="14835" y="4453"/>
                  </a:lnTo>
                  <a:lnTo>
                    <a:pt x="14838" y="4499"/>
                  </a:lnTo>
                  <a:lnTo>
                    <a:pt x="14842" y="4545"/>
                  </a:lnTo>
                  <a:lnTo>
                    <a:pt x="14846" y="4588"/>
                  </a:lnTo>
                  <a:lnTo>
                    <a:pt x="14850" y="4630"/>
                  </a:lnTo>
                  <a:lnTo>
                    <a:pt x="14854" y="4668"/>
                  </a:lnTo>
                  <a:lnTo>
                    <a:pt x="14857" y="4704"/>
                  </a:lnTo>
                  <a:lnTo>
                    <a:pt x="14861" y="4737"/>
                  </a:lnTo>
                  <a:lnTo>
                    <a:pt x="14865" y="4767"/>
                  </a:lnTo>
                  <a:lnTo>
                    <a:pt x="14869" y="4793"/>
                  </a:lnTo>
                  <a:lnTo>
                    <a:pt x="14873" y="4815"/>
                  </a:lnTo>
                  <a:lnTo>
                    <a:pt x="14876" y="4832"/>
                  </a:lnTo>
                  <a:lnTo>
                    <a:pt x="14880" y="4845"/>
                  </a:lnTo>
                  <a:lnTo>
                    <a:pt x="14878" y="4841"/>
                  </a:lnTo>
                  <a:lnTo>
                    <a:pt x="14882" y="4850"/>
                  </a:lnTo>
                  <a:lnTo>
                    <a:pt x="14877" y="4843"/>
                  </a:lnTo>
                  <a:lnTo>
                    <a:pt x="14881" y="4847"/>
                  </a:lnTo>
                  <a:lnTo>
                    <a:pt x="14855" y="4842"/>
                  </a:lnTo>
                  <a:lnTo>
                    <a:pt x="14859" y="4840"/>
                  </a:lnTo>
                  <a:lnTo>
                    <a:pt x="14847" y="4850"/>
                  </a:lnTo>
                  <a:lnTo>
                    <a:pt x="14849" y="4847"/>
                  </a:lnTo>
                  <a:lnTo>
                    <a:pt x="14850" y="4844"/>
                  </a:lnTo>
                  <a:lnTo>
                    <a:pt x="14851" y="4841"/>
                  </a:lnTo>
                  <a:lnTo>
                    <a:pt x="14853" y="4835"/>
                  </a:lnTo>
                  <a:lnTo>
                    <a:pt x="14854" y="4828"/>
                  </a:lnTo>
                  <a:lnTo>
                    <a:pt x="14856" y="4817"/>
                  </a:lnTo>
                  <a:lnTo>
                    <a:pt x="14858" y="4805"/>
                  </a:lnTo>
                  <a:lnTo>
                    <a:pt x="14860" y="4792"/>
                  </a:lnTo>
                  <a:lnTo>
                    <a:pt x="14862" y="4776"/>
                  </a:lnTo>
                  <a:lnTo>
                    <a:pt x="14864" y="4757"/>
                  </a:lnTo>
                  <a:lnTo>
                    <a:pt x="14866" y="4736"/>
                  </a:lnTo>
                  <a:lnTo>
                    <a:pt x="14868" y="4712"/>
                  </a:lnTo>
                  <a:lnTo>
                    <a:pt x="14870" y="4686"/>
                  </a:lnTo>
                  <a:lnTo>
                    <a:pt x="14872" y="4657"/>
                  </a:lnTo>
                  <a:lnTo>
                    <a:pt x="14874" y="4626"/>
                  </a:lnTo>
                  <a:lnTo>
                    <a:pt x="14876" y="4592"/>
                  </a:lnTo>
                  <a:lnTo>
                    <a:pt x="14878" y="4557"/>
                  </a:lnTo>
                  <a:lnTo>
                    <a:pt x="14880" y="4519"/>
                  </a:lnTo>
                  <a:lnTo>
                    <a:pt x="14881" y="4480"/>
                  </a:lnTo>
                  <a:lnTo>
                    <a:pt x="14883" y="4438"/>
                  </a:lnTo>
                  <a:lnTo>
                    <a:pt x="14885" y="4395"/>
                  </a:lnTo>
                  <a:lnTo>
                    <a:pt x="14887" y="4351"/>
                  </a:lnTo>
                  <a:lnTo>
                    <a:pt x="14889" y="4304"/>
                  </a:lnTo>
                  <a:lnTo>
                    <a:pt x="14891" y="4256"/>
                  </a:lnTo>
                  <a:lnTo>
                    <a:pt x="14895" y="4157"/>
                  </a:lnTo>
                  <a:lnTo>
                    <a:pt x="14899" y="4052"/>
                  </a:lnTo>
                  <a:lnTo>
                    <a:pt x="14903" y="3943"/>
                  </a:lnTo>
                  <a:lnTo>
                    <a:pt x="14907" y="3830"/>
                  </a:lnTo>
                  <a:lnTo>
                    <a:pt x="14911" y="3715"/>
                  </a:lnTo>
                  <a:lnTo>
                    <a:pt x="14915" y="3598"/>
                  </a:lnTo>
                  <a:lnTo>
                    <a:pt x="14923" y="3360"/>
                  </a:lnTo>
                  <a:lnTo>
                    <a:pt x="14931" y="3122"/>
                  </a:lnTo>
                  <a:lnTo>
                    <a:pt x="14935" y="3005"/>
                  </a:lnTo>
                  <a:lnTo>
                    <a:pt x="14939" y="2890"/>
                  </a:lnTo>
                  <a:lnTo>
                    <a:pt x="14943" y="2778"/>
                  </a:lnTo>
                  <a:lnTo>
                    <a:pt x="14947" y="2670"/>
                  </a:lnTo>
                  <a:lnTo>
                    <a:pt x="14951" y="2566"/>
                  </a:lnTo>
                  <a:lnTo>
                    <a:pt x="14955" y="2467"/>
                  </a:lnTo>
                  <a:lnTo>
                    <a:pt x="14957" y="2419"/>
                  </a:lnTo>
                  <a:lnTo>
                    <a:pt x="14958" y="2373"/>
                  </a:lnTo>
                  <a:lnTo>
                    <a:pt x="14960" y="2329"/>
                  </a:lnTo>
                  <a:lnTo>
                    <a:pt x="14962" y="2286"/>
                  </a:lnTo>
                  <a:lnTo>
                    <a:pt x="14964" y="2245"/>
                  </a:lnTo>
                  <a:lnTo>
                    <a:pt x="14967" y="2206"/>
                  </a:lnTo>
                  <a:lnTo>
                    <a:pt x="14969" y="2169"/>
                  </a:lnTo>
                  <a:lnTo>
                    <a:pt x="14971" y="2134"/>
                  </a:lnTo>
                  <a:lnTo>
                    <a:pt x="14973" y="2101"/>
                  </a:lnTo>
                  <a:lnTo>
                    <a:pt x="14974" y="2071"/>
                  </a:lnTo>
                  <a:lnTo>
                    <a:pt x="14976" y="2042"/>
                  </a:lnTo>
                  <a:lnTo>
                    <a:pt x="14978" y="2016"/>
                  </a:lnTo>
                  <a:lnTo>
                    <a:pt x="14980" y="1992"/>
                  </a:lnTo>
                  <a:lnTo>
                    <a:pt x="14982" y="1971"/>
                  </a:lnTo>
                  <a:lnTo>
                    <a:pt x="14984" y="1953"/>
                  </a:lnTo>
                  <a:lnTo>
                    <a:pt x="14986" y="1937"/>
                  </a:lnTo>
                  <a:lnTo>
                    <a:pt x="14990" y="1921"/>
                  </a:lnTo>
                  <a:lnTo>
                    <a:pt x="14991" y="1911"/>
                  </a:lnTo>
                  <a:lnTo>
                    <a:pt x="14994" y="1901"/>
                  </a:lnTo>
                  <a:lnTo>
                    <a:pt x="14996" y="1893"/>
                  </a:lnTo>
                  <a:lnTo>
                    <a:pt x="14999" y="1885"/>
                  </a:lnTo>
                  <a:lnTo>
                    <a:pt x="15002" y="1879"/>
                  </a:lnTo>
                  <a:cubicBezTo>
                    <a:pt x="15003" y="1876"/>
                    <a:pt x="15005" y="1874"/>
                    <a:pt x="15007" y="1872"/>
                  </a:cubicBezTo>
                  <a:lnTo>
                    <a:pt x="15009" y="1870"/>
                  </a:lnTo>
                  <a:cubicBezTo>
                    <a:pt x="15013" y="1867"/>
                    <a:pt x="15017" y="1865"/>
                    <a:pt x="15022" y="1865"/>
                  </a:cubicBezTo>
                  <a:lnTo>
                    <a:pt x="15024" y="1864"/>
                  </a:lnTo>
                  <a:cubicBezTo>
                    <a:pt x="15030" y="1864"/>
                    <a:pt x="15036" y="1865"/>
                    <a:pt x="15041" y="1869"/>
                  </a:cubicBezTo>
                  <a:lnTo>
                    <a:pt x="15043" y="1871"/>
                  </a:lnTo>
                  <a:cubicBezTo>
                    <a:pt x="15046" y="1872"/>
                    <a:pt x="15047" y="1874"/>
                    <a:pt x="15049" y="1876"/>
                  </a:cubicBezTo>
                  <a:lnTo>
                    <a:pt x="15051" y="1879"/>
                  </a:lnTo>
                  <a:cubicBezTo>
                    <a:pt x="15052" y="1881"/>
                    <a:pt x="15052" y="1882"/>
                    <a:pt x="15053" y="1883"/>
                  </a:cubicBezTo>
                  <a:lnTo>
                    <a:pt x="15055" y="1887"/>
                  </a:lnTo>
                  <a:lnTo>
                    <a:pt x="15058" y="1896"/>
                  </a:lnTo>
                  <a:lnTo>
                    <a:pt x="15062" y="1914"/>
                  </a:lnTo>
                  <a:lnTo>
                    <a:pt x="15067" y="1937"/>
                  </a:lnTo>
                  <a:lnTo>
                    <a:pt x="15071" y="1964"/>
                  </a:lnTo>
                  <a:lnTo>
                    <a:pt x="15075" y="1996"/>
                  </a:lnTo>
                  <a:lnTo>
                    <a:pt x="15079" y="2031"/>
                  </a:lnTo>
                  <a:lnTo>
                    <a:pt x="15083" y="2070"/>
                  </a:lnTo>
                  <a:lnTo>
                    <a:pt x="15087" y="2113"/>
                  </a:lnTo>
                  <a:lnTo>
                    <a:pt x="15091" y="2158"/>
                  </a:lnTo>
                  <a:lnTo>
                    <a:pt x="15095" y="2205"/>
                  </a:lnTo>
                  <a:lnTo>
                    <a:pt x="15099" y="2255"/>
                  </a:lnTo>
                  <a:lnTo>
                    <a:pt x="15103" y="2306"/>
                  </a:lnTo>
                  <a:lnTo>
                    <a:pt x="15107" y="2358"/>
                  </a:lnTo>
                  <a:lnTo>
                    <a:pt x="15115" y="2465"/>
                  </a:lnTo>
                  <a:lnTo>
                    <a:pt x="15123" y="2572"/>
                  </a:lnTo>
                  <a:lnTo>
                    <a:pt x="15127" y="2625"/>
                  </a:lnTo>
                  <a:lnTo>
                    <a:pt x="15131" y="2676"/>
                  </a:lnTo>
                  <a:lnTo>
                    <a:pt x="15135" y="2726"/>
                  </a:lnTo>
                  <a:lnTo>
                    <a:pt x="15139" y="2773"/>
                  </a:lnTo>
                  <a:lnTo>
                    <a:pt x="15143" y="2818"/>
                  </a:lnTo>
                  <a:lnTo>
                    <a:pt x="15146" y="2861"/>
                  </a:lnTo>
                  <a:lnTo>
                    <a:pt x="15150" y="2900"/>
                  </a:lnTo>
                  <a:lnTo>
                    <a:pt x="15154" y="2935"/>
                  </a:lnTo>
                  <a:lnTo>
                    <a:pt x="15158" y="2966"/>
                  </a:lnTo>
                  <a:lnTo>
                    <a:pt x="15161" y="2993"/>
                  </a:lnTo>
                  <a:lnTo>
                    <a:pt x="15169" y="3044"/>
                  </a:lnTo>
                  <a:lnTo>
                    <a:pt x="15177" y="3097"/>
                  </a:lnTo>
                  <a:lnTo>
                    <a:pt x="15191" y="3203"/>
                  </a:lnTo>
                  <a:lnTo>
                    <a:pt x="15198" y="3255"/>
                  </a:lnTo>
                  <a:lnTo>
                    <a:pt x="15205" y="3305"/>
                  </a:lnTo>
                  <a:lnTo>
                    <a:pt x="15212" y="3353"/>
                  </a:lnTo>
                  <a:lnTo>
                    <a:pt x="15219" y="3397"/>
                  </a:lnTo>
                  <a:lnTo>
                    <a:pt x="15226" y="3436"/>
                  </a:lnTo>
                  <a:lnTo>
                    <a:pt x="15230" y="3454"/>
                  </a:lnTo>
                  <a:lnTo>
                    <a:pt x="15233" y="3470"/>
                  </a:lnTo>
                  <a:lnTo>
                    <a:pt x="15236" y="3485"/>
                  </a:lnTo>
                  <a:lnTo>
                    <a:pt x="15240" y="3497"/>
                  </a:lnTo>
                  <a:lnTo>
                    <a:pt x="15243" y="3508"/>
                  </a:lnTo>
                  <a:lnTo>
                    <a:pt x="15246" y="3517"/>
                  </a:lnTo>
                  <a:lnTo>
                    <a:pt x="15249" y="3524"/>
                  </a:lnTo>
                  <a:lnTo>
                    <a:pt x="15251" y="3527"/>
                  </a:lnTo>
                  <a:lnTo>
                    <a:pt x="15248" y="3522"/>
                  </a:lnTo>
                  <a:lnTo>
                    <a:pt x="15251" y="3526"/>
                  </a:lnTo>
                  <a:lnTo>
                    <a:pt x="15244" y="3521"/>
                  </a:lnTo>
                  <a:lnTo>
                    <a:pt x="15247" y="3522"/>
                  </a:lnTo>
                  <a:lnTo>
                    <a:pt x="15233" y="3521"/>
                  </a:lnTo>
                  <a:lnTo>
                    <a:pt x="15237" y="3520"/>
                  </a:lnTo>
                  <a:lnTo>
                    <a:pt x="15226" y="3526"/>
                  </a:lnTo>
                  <a:lnTo>
                    <a:pt x="15230" y="3522"/>
                  </a:lnTo>
                  <a:lnTo>
                    <a:pt x="15225" y="3528"/>
                  </a:lnTo>
                  <a:lnTo>
                    <a:pt x="15229" y="3522"/>
                  </a:lnTo>
                  <a:lnTo>
                    <a:pt x="15227" y="3525"/>
                  </a:lnTo>
                  <a:lnTo>
                    <a:pt x="15231" y="3516"/>
                  </a:lnTo>
                  <a:lnTo>
                    <a:pt x="15234" y="3506"/>
                  </a:lnTo>
                  <a:lnTo>
                    <a:pt x="15237" y="3490"/>
                  </a:lnTo>
                  <a:lnTo>
                    <a:pt x="15241" y="3467"/>
                  </a:lnTo>
                  <a:lnTo>
                    <a:pt x="15244" y="3440"/>
                  </a:lnTo>
                  <a:lnTo>
                    <a:pt x="15248" y="3408"/>
                  </a:lnTo>
                  <a:lnTo>
                    <a:pt x="15252" y="3372"/>
                  </a:lnTo>
                  <a:lnTo>
                    <a:pt x="15256" y="3333"/>
                  </a:lnTo>
                  <a:lnTo>
                    <a:pt x="15260" y="3290"/>
                  </a:lnTo>
                  <a:lnTo>
                    <a:pt x="15264" y="3244"/>
                  </a:lnTo>
                  <a:lnTo>
                    <a:pt x="15268" y="3197"/>
                  </a:lnTo>
                  <a:lnTo>
                    <a:pt x="15272" y="3147"/>
                  </a:lnTo>
                  <a:lnTo>
                    <a:pt x="15276" y="3096"/>
                  </a:lnTo>
                  <a:lnTo>
                    <a:pt x="15284" y="2990"/>
                  </a:lnTo>
                  <a:lnTo>
                    <a:pt x="15292" y="2883"/>
                  </a:lnTo>
                  <a:lnTo>
                    <a:pt x="15300" y="2778"/>
                  </a:lnTo>
                  <a:lnTo>
                    <a:pt x="15304" y="2727"/>
                  </a:lnTo>
                  <a:lnTo>
                    <a:pt x="15308" y="2678"/>
                  </a:lnTo>
                  <a:lnTo>
                    <a:pt x="15312" y="2630"/>
                  </a:lnTo>
                  <a:lnTo>
                    <a:pt x="15316" y="2585"/>
                  </a:lnTo>
                  <a:lnTo>
                    <a:pt x="15320" y="2544"/>
                  </a:lnTo>
                  <a:lnTo>
                    <a:pt x="15324" y="2505"/>
                  </a:lnTo>
                  <a:lnTo>
                    <a:pt x="15328" y="2470"/>
                  </a:lnTo>
                  <a:lnTo>
                    <a:pt x="15332" y="2438"/>
                  </a:lnTo>
                  <a:lnTo>
                    <a:pt x="15336" y="2411"/>
                  </a:lnTo>
                  <a:lnTo>
                    <a:pt x="15341" y="2389"/>
                  </a:lnTo>
                  <a:lnTo>
                    <a:pt x="15345" y="2371"/>
                  </a:lnTo>
                  <a:lnTo>
                    <a:pt x="15347" y="2363"/>
                  </a:lnTo>
                  <a:lnTo>
                    <a:pt x="15350" y="2357"/>
                  </a:lnTo>
                  <a:lnTo>
                    <a:pt x="15353" y="2351"/>
                  </a:lnTo>
                  <a:cubicBezTo>
                    <a:pt x="15354" y="2348"/>
                    <a:pt x="15357" y="2346"/>
                    <a:pt x="15360" y="2344"/>
                  </a:cubicBezTo>
                  <a:lnTo>
                    <a:pt x="15362" y="2342"/>
                  </a:lnTo>
                  <a:cubicBezTo>
                    <a:pt x="15365" y="2340"/>
                    <a:pt x="15369" y="2338"/>
                    <a:pt x="15373" y="2337"/>
                  </a:cubicBezTo>
                  <a:lnTo>
                    <a:pt x="15375" y="2337"/>
                  </a:lnTo>
                  <a:cubicBezTo>
                    <a:pt x="15382" y="2336"/>
                    <a:pt x="15389" y="2338"/>
                    <a:pt x="15394" y="2343"/>
                  </a:cubicBezTo>
                  <a:lnTo>
                    <a:pt x="15396" y="2345"/>
                  </a:lnTo>
                  <a:cubicBezTo>
                    <a:pt x="15398" y="2346"/>
                    <a:pt x="15399" y="2348"/>
                    <a:pt x="15401" y="2351"/>
                  </a:cubicBezTo>
                  <a:lnTo>
                    <a:pt x="15403" y="2354"/>
                  </a:lnTo>
                  <a:cubicBezTo>
                    <a:pt x="15404" y="2356"/>
                    <a:pt x="15404" y="2357"/>
                    <a:pt x="15405" y="2358"/>
                  </a:cubicBezTo>
                  <a:lnTo>
                    <a:pt x="15407" y="2364"/>
                  </a:lnTo>
                  <a:lnTo>
                    <a:pt x="15409" y="2374"/>
                  </a:lnTo>
                  <a:lnTo>
                    <a:pt x="15411" y="2385"/>
                  </a:lnTo>
                  <a:lnTo>
                    <a:pt x="15413" y="2397"/>
                  </a:lnTo>
                  <a:lnTo>
                    <a:pt x="15415" y="2411"/>
                  </a:lnTo>
                  <a:lnTo>
                    <a:pt x="15418" y="2427"/>
                  </a:lnTo>
                  <a:lnTo>
                    <a:pt x="15419" y="2444"/>
                  </a:lnTo>
                  <a:lnTo>
                    <a:pt x="15421" y="2463"/>
                  </a:lnTo>
                  <a:lnTo>
                    <a:pt x="15423" y="2483"/>
                  </a:lnTo>
                  <a:lnTo>
                    <a:pt x="15427" y="2528"/>
                  </a:lnTo>
                  <a:lnTo>
                    <a:pt x="15431" y="2577"/>
                  </a:lnTo>
                  <a:lnTo>
                    <a:pt x="15435" y="2632"/>
                  </a:lnTo>
                  <a:lnTo>
                    <a:pt x="15439" y="2691"/>
                  </a:lnTo>
                  <a:lnTo>
                    <a:pt x="15443" y="2753"/>
                  </a:lnTo>
                  <a:lnTo>
                    <a:pt x="15446" y="2818"/>
                  </a:lnTo>
                  <a:lnTo>
                    <a:pt x="15450" y="2886"/>
                  </a:lnTo>
                  <a:lnTo>
                    <a:pt x="15454" y="2955"/>
                  </a:lnTo>
                  <a:lnTo>
                    <a:pt x="15458" y="3025"/>
                  </a:lnTo>
                  <a:lnTo>
                    <a:pt x="15465" y="3168"/>
                  </a:lnTo>
                  <a:lnTo>
                    <a:pt x="15469" y="3238"/>
                  </a:lnTo>
                  <a:lnTo>
                    <a:pt x="15473" y="3308"/>
                  </a:lnTo>
                  <a:lnTo>
                    <a:pt x="15477" y="3376"/>
                  </a:lnTo>
                  <a:lnTo>
                    <a:pt x="15481" y="3441"/>
                  </a:lnTo>
                  <a:lnTo>
                    <a:pt x="15485" y="3504"/>
                  </a:lnTo>
                  <a:lnTo>
                    <a:pt x="15488" y="3563"/>
                  </a:lnTo>
                  <a:lnTo>
                    <a:pt x="15492" y="3618"/>
                  </a:lnTo>
                  <a:lnTo>
                    <a:pt x="15496" y="3669"/>
                  </a:lnTo>
                  <a:lnTo>
                    <a:pt x="15500" y="3715"/>
                  </a:lnTo>
                  <a:lnTo>
                    <a:pt x="15502" y="3735"/>
                  </a:lnTo>
                  <a:lnTo>
                    <a:pt x="15504" y="3754"/>
                  </a:lnTo>
                  <a:lnTo>
                    <a:pt x="15506" y="3772"/>
                  </a:lnTo>
                  <a:lnTo>
                    <a:pt x="15508" y="3787"/>
                  </a:lnTo>
                  <a:lnTo>
                    <a:pt x="15509" y="3801"/>
                  </a:lnTo>
                  <a:lnTo>
                    <a:pt x="15511" y="3813"/>
                  </a:lnTo>
                  <a:lnTo>
                    <a:pt x="15513" y="3823"/>
                  </a:lnTo>
                  <a:lnTo>
                    <a:pt x="15515" y="3830"/>
                  </a:lnTo>
                  <a:lnTo>
                    <a:pt x="15516" y="3836"/>
                  </a:lnTo>
                  <a:lnTo>
                    <a:pt x="15515" y="3832"/>
                  </a:lnTo>
                  <a:lnTo>
                    <a:pt x="15517" y="3836"/>
                  </a:lnTo>
                  <a:lnTo>
                    <a:pt x="15514" y="3832"/>
                  </a:lnTo>
                  <a:lnTo>
                    <a:pt x="15516" y="3834"/>
                  </a:lnTo>
                  <a:lnTo>
                    <a:pt x="15497" y="3825"/>
                  </a:lnTo>
                  <a:lnTo>
                    <a:pt x="15499" y="3825"/>
                  </a:lnTo>
                  <a:lnTo>
                    <a:pt x="15481" y="3833"/>
                  </a:lnTo>
                  <a:lnTo>
                    <a:pt x="15483" y="3831"/>
                  </a:lnTo>
                  <a:lnTo>
                    <a:pt x="15479" y="3837"/>
                  </a:lnTo>
                  <a:lnTo>
                    <a:pt x="15481" y="3833"/>
                  </a:lnTo>
                  <a:lnTo>
                    <a:pt x="15482" y="3829"/>
                  </a:lnTo>
                  <a:lnTo>
                    <a:pt x="15484" y="3822"/>
                  </a:lnTo>
                  <a:lnTo>
                    <a:pt x="15485" y="3811"/>
                  </a:lnTo>
                  <a:lnTo>
                    <a:pt x="15487" y="3797"/>
                  </a:lnTo>
                  <a:lnTo>
                    <a:pt x="15489" y="3780"/>
                  </a:lnTo>
                  <a:lnTo>
                    <a:pt x="15491" y="3761"/>
                  </a:lnTo>
                  <a:lnTo>
                    <a:pt x="15493" y="3741"/>
                  </a:lnTo>
                  <a:lnTo>
                    <a:pt x="15495" y="3718"/>
                  </a:lnTo>
                  <a:lnTo>
                    <a:pt x="15497" y="3693"/>
                  </a:lnTo>
                  <a:lnTo>
                    <a:pt x="15499" y="3666"/>
                  </a:lnTo>
                  <a:lnTo>
                    <a:pt x="15501" y="3637"/>
                  </a:lnTo>
                  <a:lnTo>
                    <a:pt x="15503" y="3606"/>
                  </a:lnTo>
                  <a:lnTo>
                    <a:pt x="15505" y="3574"/>
                  </a:lnTo>
                  <a:lnTo>
                    <a:pt x="15507" y="3540"/>
                  </a:lnTo>
                  <a:lnTo>
                    <a:pt x="15511" y="3468"/>
                  </a:lnTo>
                  <a:lnTo>
                    <a:pt x="15515" y="3390"/>
                  </a:lnTo>
                  <a:lnTo>
                    <a:pt x="15519" y="3308"/>
                  </a:lnTo>
                  <a:lnTo>
                    <a:pt x="15523" y="3222"/>
                  </a:lnTo>
                  <a:lnTo>
                    <a:pt x="15526" y="3132"/>
                  </a:lnTo>
                  <a:lnTo>
                    <a:pt x="15530" y="3039"/>
                  </a:lnTo>
                  <a:lnTo>
                    <a:pt x="15534" y="2945"/>
                  </a:lnTo>
                  <a:lnTo>
                    <a:pt x="15542" y="2752"/>
                  </a:lnTo>
                  <a:lnTo>
                    <a:pt x="15550" y="2558"/>
                  </a:lnTo>
                  <a:lnTo>
                    <a:pt x="15554" y="2463"/>
                  </a:lnTo>
                  <a:lnTo>
                    <a:pt x="15558" y="2369"/>
                  </a:lnTo>
                  <a:lnTo>
                    <a:pt x="15562" y="2278"/>
                  </a:lnTo>
                  <a:lnTo>
                    <a:pt x="15566" y="2190"/>
                  </a:lnTo>
                  <a:lnTo>
                    <a:pt x="15570" y="2105"/>
                  </a:lnTo>
                  <a:lnTo>
                    <a:pt x="15574" y="2025"/>
                  </a:lnTo>
                  <a:lnTo>
                    <a:pt x="15578" y="1950"/>
                  </a:lnTo>
                  <a:lnTo>
                    <a:pt x="15580" y="1915"/>
                  </a:lnTo>
                  <a:lnTo>
                    <a:pt x="15582" y="1881"/>
                  </a:lnTo>
                  <a:lnTo>
                    <a:pt x="15584" y="1848"/>
                  </a:lnTo>
                  <a:lnTo>
                    <a:pt x="15586" y="1818"/>
                  </a:lnTo>
                  <a:lnTo>
                    <a:pt x="15588" y="1789"/>
                  </a:lnTo>
                  <a:lnTo>
                    <a:pt x="15590" y="1761"/>
                  </a:lnTo>
                  <a:lnTo>
                    <a:pt x="15592" y="1736"/>
                  </a:lnTo>
                  <a:lnTo>
                    <a:pt x="15594" y="1713"/>
                  </a:lnTo>
                  <a:lnTo>
                    <a:pt x="15596" y="1692"/>
                  </a:lnTo>
                  <a:lnTo>
                    <a:pt x="15598" y="1672"/>
                  </a:lnTo>
                  <a:lnTo>
                    <a:pt x="15600" y="1655"/>
                  </a:lnTo>
                  <a:lnTo>
                    <a:pt x="15601" y="1641"/>
                  </a:lnTo>
                  <a:lnTo>
                    <a:pt x="15604" y="1628"/>
                  </a:lnTo>
                  <a:lnTo>
                    <a:pt x="15606" y="1617"/>
                  </a:lnTo>
                  <a:cubicBezTo>
                    <a:pt x="15606" y="1616"/>
                    <a:pt x="15606" y="1615"/>
                    <a:pt x="15607" y="1614"/>
                  </a:cubicBezTo>
                  <a:lnTo>
                    <a:pt x="15612" y="1600"/>
                  </a:lnTo>
                  <a:lnTo>
                    <a:pt x="15616" y="1591"/>
                  </a:lnTo>
                  <a:cubicBezTo>
                    <a:pt x="15618" y="1586"/>
                    <a:pt x="15622" y="1583"/>
                    <a:pt x="15626" y="1580"/>
                  </a:cubicBezTo>
                  <a:lnTo>
                    <a:pt x="15630" y="1578"/>
                  </a:lnTo>
                  <a:cubicBezTo>
                    <a:pt x="15639" y="1573"/>
                    <a:pt x="15649" y="1574"/>
                    <a:pt x="15657" y="1580"/>
                  </a:cubicBezTo>
                  <a:lnTo>
                    <a:pt x="15661" y="1583"/>
                  </a:lnTo>
                  <a:cubicBezTo>
                    <a:pt x="15663" y="1585"/>
                    <a:pt x="15665" y="1588"/>
                    <a:pt x="15667" y="1591"/>
                  </a:cubicBezTo>
                  <a:lnTo>
                    <a:pt x="15671" y="1598"/>
                  </a:lnTo>
                  <a:cubicBezTo>
                    <a:pt x="15672" y="1600"/>
                    <a:pt x="15672" y="1601"/>
                    <a:pt x="15673" y="1603"/>
                  </a:cubicBezTo>
                  <a:lnTo>
                    <a:pt x="15676" y="1615"/>
                  </a:lnTo>
                  <a:lnTo>
                    <a:pt x="15681" y="1634"/>
                  </a:lnTo>
                  <a:lnTo>
                    <a:pt x="15685" y="1656"/>
                  </a:lnTo>
                  <a:lnTo>
                    <a:pt x="15689" y="1682"/>
                  </a:lnTo>
                  <a:lnTo>
                    <a:pt x="15693" y="1711"/>
                  </a:lnTo>
                  <a:lnTo>
                    <a:pt x="15697" y="1744"/>
                  </a:lnTo>
                  <a:lnTo>
                    <a:pt x="15700" y="1780"/>
                  </a:lnTo>
                  <a:lnTo>
                    <a:pt x="15704" y="1819"/>
                  </a:lnTo>
                  <a:lnTo>
                    <a:pt x="15708" y="1861"/>
                  </a:lnTo>
                  <a:lnTo>
                    <a:pt x="15712" y="1905"/>
                  </a:lnTo>
                  <a:lnTo>
                    <a:pt x="15716" y="1951"/>
                  </a:lnTo>
                  <a:lnTo>
                    <a:pt x="15720" y="1999"/>
                  </a:lnTo>
                  <a:lnTo>
                    <a:pt x="15723" y="2049"/>
                  </a:lnTo>
                  <a:lnTo>
                    <a:pt x="15731" y="2152"/>
                  </a:lnTo>
                  <a:lnTo>
                    <a:pt x="15739" y="2260"/>
                  </a:lnTo>
                  <a:lnTo>
                    <a:pt x="15746" y="2369"/>
                  </a:lnTo>
                  <a:lnTo>
                    <a:pt x="15754" y="2478"/>
                  </a:lnTo>
                  <a:lnTo>
                    <a:pt x="15762" y="2585"/>
                  </a:lnTo>
                  <a:lnTo>
                    <a:pt x="15765" y="2637"/>
                  </a:lnTo>
                  <a:lnTo>
                    <a:pt x="15769" y="2687"/>
                  </a:lnTo>
                  <a:lnTo>
                    <a:pt x="15773" y="2737"/>
                  </a:lnTo>
                  <a:lnTo>
                    <a:pt x="15777" y="2784"/>
                  </a:lnTo>
                  <a:lnTo>
                    <a:pt x="15781" y="2831"/>
                  </a:lnTo>
                  <a:lnTo>
                    <a:pt x="15785" y="2881"/>
                  </a:lnTo>
                  <a:lnTo>
                    <a:pt x="15789" y="2933"/>
                  </a:lnTo>
                  <a:lnTo>
                    <a:pt x="15793" y="2986"/>
                  </a:lnTo>
                  <a:lnTo>
                    <a:pt x="15797" y="3041"/>
                  </a:lnTo>
                  <a:lnTo>
                    <a:pt x="15801" y="3099"/>
                  </a:lnTo>
                  <a:lnTo>
                    <a:pt x="15809" y="3216"/>
                  </a:lnTo>
                  <a:lnTo>
                    <a:pt x="15817" y="3338"/>
                  </a:lnTo>
                  <a:lnTo>
                    <a:pt x="15825" y="3463"/>
                  </a:lnTo>
                  <a:lnTo>
                    <a:pt x="15833" y="3589"/>
                  </a:lnTo>
                  <a:lnTo>
                    <a:pt x="15841" y="3716"/>
                  </a:lnTo>
                  <a:lnTo>
                    <a:pt x="15849" y="3842"/>
                  </a:lnTo>
                  <a:lnTo>
                    <a:pt x="15857" y="3965"/>
                  </a:lnTo>
                  <a:lnTo>
                    <a:pt x="15865" y="4085"/>
                  </a:lnTo>
                  <a:lnTo>
                    <a:pt x="15869" y="4143"/>
                  </a:lnTo>
                  <a:lnTo>
                    <a:pt x="15873" y="4200"/>
                  </a:lnTo>
                  <a:lnTo>
                    <a:pt x="15877" y="4254"/>
                  </a:lnTo>
                  <a:lnTo>
                    <a:pt x="15881" y="4308"/>
                  </a:lnTo>
                  <a:lnTo>
                    <a:pt x="15885" y="4359"/>
                  </a:lnTo>
                  <a:lnTo>
                    <a:pt x="15888" y="4408"/>
                  </a:lnTo>
                  <a:lnTo>
                    <a:pt x="15892" y="4455"/>
                  </a:lnTo>
                  <a:lnTo>
                    <a:pt x="15896" y="4500"/>
                  </a:lnTo>
                  <a:lnTo>
                    <a:pt x="15900" y="4542"/>
                  </a:lnTo>
                  <a:lnTo>
                    <a:pt x="15904" y="4581"/>
                  </a:lnTo>
                  <a:lnTo>
                    <a:pt x="15911" y="4641"/>
                  </a:lnTo>
                  <a:lnTo>
                    <a:pt x="15918" y="4699"/>
                  </a:lnTo>
                  <a:lnTo>
                    <a:pt x="15926" y="4756"/>
                  </a:lnTo>
                  <a:lnTo>
                    <a:pt x="15934" y="4811"/>
                  </a:lnTo>
                  <a:lnTo>
                    <a:pt x="15942" y="4864"/>
                  </a:lnTo>
                  <a:lnTo>
                    <a:pt x="15950" y="4915"/>
                  </a:lnTo>
                  <a:lnTo>
                    <a:pt x="15959" y="4962"/>
                  </a:lnTo>
                  <a:lnTo>
                    <a:pt x="15968" y="5007"/>
                  </a:lnTo>
                  <a:lnTo>
                    <a:pt x="15976" y="5047"/>
                  </a:lnTo>
                  <a:lnTo>
                    <a:pt x="15985" y="5085"/>
                  </a:lnTo>
                  <a:lnTo>
                    <a:pt x="15993" y="5118"/>
                  </a:lnTo>
                  <a:lnTo>
                    <a:pt x="16002" y="5146"/>
                  </a:lnTo>
                  <a:lnTo>
                    <a:pt x="16009" y="5169"/>
                  </a:lnTo>
                  <a:lnTo>
                    <a:pt x="16016" y="5188"/>
                  </a:lnTo>
                  <a:lnTo>
                    <a:pt x="16022" y="5199"/>
                  </a:lnTo>
                  <a:lnTo>
                    <a:pt x="16025" y="5202"/>
                  </a:lnTo>
                  <a:lnTo>
                    <a:pt x="16021" y="5198"/>
                  </a:lnTo>
                  <a:lnTo>
                    <a:pt x="16025" y="5201"/>
                  </a:lnTo>
                  <a:lnTo>
                    <a:pt x="16019" y="5197"/>
                  </a:lnTo>
                  <a:lnTo>
                    <a:pt x="16023" y="5200"/>
                  </a:lnTo>
                  <a:lnTo>
                    <a:pt x="16012" y="5196"/>
                  </a:lnTo>
                  <a:lnTo>
                    <a:pt x="16015" y="5196"/>
                  </a:lnTo>
                  <a:lnTo>
                    <a:pt x="16005" y="5199"/>
                  </a:lnTo>
                  <a:lnTo>
                    <a:pt x="16009" y="5197"/>
                  </a:lnTo>
                  <a:lnTo>
                    <a:pt x="16002" y="5202"/>
                  </a:lnTo>
                  <a:lnTo>
                    <a:pt x="16006" y="5198"/>
                  </a:lnTo>
                  <a:lnTo>
                    <a:pt x="16004" y="5201"/>
                  </a:lnTo>
                  <a:lnTo>
                    <a:pt x="16008" y="5195"/>
                  </a:lnTo>
                  <a:lnTo>
                    <a:pt x="16006" y="5198"/>
                  </a:lnTo>
                  <a:lnTo>
                    <a:pt x="16010" y="5190"/>
                  </a:lnTo>
                  <a:lnTo>
                    <a:pt x="16013" y="5183"/>
                  </a:lnTo>
                  <a:lnTo>
                    <a:pt x="16016" y="5173"/>
                  </a:lnTo>
                  <a:lnTo>
                    <a:pt x="16023" y="5150"/>
                  </a:lnTo>
                  <a:lnTo>
                    <a:pt x="16031" y="5122"/>
                  </a:lnTo>
                  <a:lnTo>
                    <a:pt x="16038" y="5089"/>
                  </a:lnTo>
                  <a:lnTo>
                    <a:pt x="16046" y="5055"/>
                  </a:lnTo>
                  <a:lnTo>
                    <a:pt x="16053" y="5018"/>
                  </a:lnTo>
                  <a:lnTo>
                    <a:pt x="16061" y="4980"/>
                  </a:lnTo>
                  <a:lnTo>
                    <a:pt x="16069" y="4942"/>
                  </a:lnTo>
                  <a:lnTo>
                    <a:pt x="16076" y="4906"/>
                  </a:lnTo>
                  <a:lnTo>
                    <a:pt x="16084" y="4871"/>
                  </a:lnTo>
                  <a:lnTo>
                    <a:pt x="16092" y="4839"/>
                  </a:lnTo>
                  <a:lnTo>
                    <a:pt x="16100" y="4811"/>
                  </a:lnTo>
                  <a:lnTo>
                    <a:pt x="16108" y="4787"/>
                  </a:lnTo>
                  <a:lnTo>
                    <a:pt x="16124" y="4746"/>
                  </a:lnTo>
                  <a:lnTo>
                    <a:pt x="16140" y="4706"/>
                  </a:lnTo>
                  <a:lnTo>
                    <a:pt x="16156" y="4668"/>
                  </a:lnTo>
                  <a:lnTo>
                    <a:pt x="16173" y="4633"/>
                  </a:lnTo>
                  <a:lnTo>
                    <a:pt x="16181" y="4617"/>
                  </a:lnTo>
                  <a:lnTo>
                    <a:pt x="16190" y="4603"/>
                  </a:lnTo>
                  <a:lnTo>
                    <a:pt x="16199" y="4590"/>
                  </a:lnTo>
                  <a:lnTo>
                    <a:pt x="16208" y="4579"/>
                  </a:lnTo>
                  <a:lnTo>
                    <a:pt x="16218" y="4570"/>
                  </a:lnTo>
                  <a:cubicBezTo>
                    <a:pt x="16220" y="4568"/>
                    <a:pt x="16222" y="4567"/>
                    <a:pt x="16223" y="4566"/>
                  </a:cubicBezTo>
                  <a:lnTo>
                    <a:pt x="16231" y="4562"/>
                  </a:lnTo>
                  <a:cubicBezTo>
                    <a:pt x="16233" y="4561"/>
                    <a:pt x="16236" y="4560"/>
                    <a:pt x="16238" y="4560"/>
                  </a:cubicBezTo>
                  <a:lnTo>
                    <a:pt x="16246" y="4558"/>
                  </a:lnTo>
                  <a:cubicBezTo>
                    <a:pt x="16249" y="4558"/>
                    <a:pt x="16252" y="4558"/>
                    <a:pt x="16256" y="4559"/>
                  </a:cubicBezTo>
                  <a:lnTo>
                    <a:pt x="16263" y="4560"/>
                  </a:lnTo>
                  <a:cubicBezTo>
                    <a:pt x="16266" y="4561"/>
                    <a:pt x="16268" y="4562"/>
                    <a:pt x="16271" y="4563"/>
                  </a:cubicBezTo>
                  <a:lnTo>
                    <a:pt x="16275" y="4566"/>
                  </a:lnTo>
                  <a:cubicBezTo>
                    <a:pt x="16276" y="4567"/>
                    <a:pt x="16278" y="4568"/>
                    <a:pt x="16279" y="4569"/>
                  </a:cubicBezTo>
                  <a:lnTo>
                    <a:pt x="16283" y="4573"/>
                  </a:lnTo>
                  <a:cubicBezTo>
                    <a:pt x="16284" y="4574"/>
                    <a:pt x="16285" y="4575"/>
                    <a:pt x="16286" y="4577"/>
                  </a:cubicBezTo>
                  <a:lnTo>
                    <a:pt x="16294" y="4589"/>
                  </a:lnTo>
                  <a:lnTo>
                    <a:pt x="16303" y="4608"/>
                  </a:lnTo>
                  <a:lnTo>
                    <a:pt x="16311" y="4630"/>
                  </a:lnTo>
                  <a:lnTo>
                    <a:pt x="16319" y="4654"/>
                  </a:lnTo>
                  <a:lnTo>
                    <a:pt x="16327" y="4680"/>
                  </a:lnTo>
                  <a:lnTo>
                    <a:pt x="16335" y="4708"/>
                  </a:lnTo>
                  <a:lnTo>
                    <a:pt x="16343" y="4736"/>
                  </a:lnTo>
                  <a:lnTo>
                    <a:pt x="16350" y="4764"/>
                  </a:lnTo>
                  <a:lnTo>
                    <a:pt x="16358" y="4791"/>
                  </a:lnTo>
                  <a:lnTo>
                    <a:pt x="16365" y="4816"/>
                  </a:lnTo>
                  <a:lnTo>
                    <a:pt x="16373" y="4839"/>
                  </a:lnTo>
                  <a:lnTo>
                    <a:pt x="16380" y="4858"/>
                  </a:lnTo>
                  <a:lnTo>
                    <a:pt x="16387" y="4873"/>
                  </a:lnTo>
                  <a:lnTo>
                    <a:pt x="16386" y="4870"/>
                  </a:lnTo>
                  <a:lnTo>
                    <a:pt x="16393" y="4882"/>
                  </a:lnTo>
                  <a:lnTo>
                    <a:pt x="16390" y="4878"/>
                  </a:lnTo>
                  <a:lnTo>
                    <a:pt x="16394" y="4881"/>
                  </a:lnTo>
                  <a:lnTo>
                    <a:pt x="16390" y="4878"/>
                  </a:lnTo>
                  <a:lnTo>
                    <a:pt x="16394" y="4881"/>
                  </a:lnTo>
                  <a:lnTo>
                    <a:pt x="16387" y="4878"/>
                  </a:lnTo>
                  <a:lnTo>
                    <a:pt x="16391" y="4879"/>
                  </a:lnTo>
                  <a:lnTo>
                    <a:pt x="16380" y="4878"/>
                  </a:lnTo>
                  <a:lnTo>
                    <a:pt x="16384" y="4878"/>
                  </a:lnTo>
                  <a:lnTo>
                    <a:pt x="16376" y="4881"/>
                  </a:lnTo>
                  <a:lnTo>
                    <a:pt x="16384" y="4876"/>
                  </a:lnTo>
                  <a:lnTo>
                    <a:pt x="16378" y="4881"/>
                  </a:lnTo>
                  <a:lnTo>
                    <a:pt x="16386" y="4872"/>
                  </a:lnTo>
                  <a:lnTo>
                    <a:pt x="16384" y="4874"/>
                  </a:lnTo>
                  <a:lnTo>
                    <a:pt x="16392" y="4861"/>
                  </a:lnTo>
                  <a:lnTo>
                    <a:pt x="16399" y="4846"/>
                  </a:lnTo>
                  <a:lnTo>
                    <a:pt x="16406" y="4828"/>
                  </a:lnTo>
                  <a:lnTo>
                    <a:pt x="16414" y="4808"/>
                  </a:lnTo>
                  <a:lnTo>
                    <a:pt x="16422" y="4787"/>
                  </a:lnTo>
                  <a:lnTo>
                    <a:pt x="16430" y="4765"/>
                  </a:lnTo>
                  <a:lnTo>
                    <a:pt x="16438" y="4744"/>
                  </a:lnTo>
                  <a:lnTo>
                    <a:pt x="16446" y="4725"/>
                  </a:lnTo>
                  <a:lnTo>
                    <a:pt x="16455" y="4707"/>
                  </a:lnTo>
                  <a:lnTo>
                    <a:pt x="16464" y="4692"/>
                  </a:lnTo>
                  <a:cubicBezTo>
                    <a:pt x="16464" y="4691"/>
                    <a:pt x="16465" y="4690"/>
                    <a:pt x="16466" y="4689"/>
                  </a:cubicBezTo>
                  <a:lnTo>
                    <a:pt x="16474" y="4679"/>
                  </a:lnTo>
                  <a:cubicBezTo>
                    <a:pt x="16475" y="4677"/>
                    <a:pt x="16477" y="4676"/>
                    <a:pt x="16479" y="4674"/>
                  </a:cubicBezTo>
                  <a:lnTo>
                    <a:pt x="16487" y="4669"/>
                  </a:lnTo>
                  <a:cubicBezTo>
                    <a:pt x="16490" y="4667"/>
                    <a:pt x="16493" y="4666"/>
                    <a:pt x="16497" y="4665"/>
                  </a:cubicBezTo>
                  <a:lnTo>
                    <a:pt x="16501" y="4665"/>
                  </a:lnTo>
                  <a:cubicBezTo>
                    <a:pt x="16504" y="4664"/>
                    <a:pt x="16507" y="4664"/>
                    <a:pt x="16510" y="4665"/>
                  </a:cubicBezTo>
                  <a:lnTo>
                    <a:pt x="16514" y="4666"/>
                  </a:lnTo>
                  <a:cubicBezTo>
                    <a:pt x="16516" y="4667"/>
                    <a:pt x="16519" y="4668"/>
                    <a:pt x="16521" y="4669"/>
                  </a:cubicBezTo>
                  <a:lnTo>
                    <a:pt x="16529" y="4675"/>
                  </a:lnTo>
                  <a:cubicBezTo>
                    <a:pt x="16531" y="4676"/>
                    <a:pt x="16533" y="4677"/>
                    <a:pt x="16534" y="4679"/>
                  </a:cubicBezTo>
                  <a:lnTo>
                    <a:pt x="16542" y="4688"/>
                  </a:lnTo>
                  <a:cubicBezTo>
                    <a:pt x="16543" y="4689"/>
                    <a:pt x="16544" y="4690"/>
                    <a:pt x="16544" y="4691"/>
                  </a:cubicBezTo>
                  <a:lnTo>
                    <a:pt x="16552" y="4703"/>
                  </a:lnTo>
                  <a:lnTo>
                    <a:pt x="16561" y="4720"/>
                  </a:lnTo>
                  <a:lnTo>
                    <a:pt x="16570" y="4740"/>
                  </a:lnTo>
                  <a:lnTo>
                    <a:pt x="16579" y="4761"/>
                  </a:lnTo>
                  <a:lnTo>
                    <a:pt x="16587" y="4783"/>
                  </a:lnTo>
                  <a:lnTo>
                    <a:pt x="16595" y="4807"/>
                  </a:lnTo>
                  <a:lnTo>
                    <a:pt x="16611" y="4857"/>
                  </a:lnTo>
                  <a:lnTo>
                    <a:pt x="16627" y="4908"/>
                  </a:lnTo>
                  <a:lnTo>
                    <a:pt x="16643" y="4956"/>
                  </a:lnTo>
                  <a:lnTo>
                    <a:pt x="16650" y="4978"/>
                  </a:lnTo>
                  <a:lnTo>
                    <a:pt x="16658" y="4999"/>
                  </a:lnTo>
                  <a:lnTo>
                    <a:pt x="16660" y="5006"/>
                  </a:lnTo>
                  <a:lnTo>
                    <a:pt x="16663" y="5016"/>
                  </a:lnTo>
                  <a:lnTo>
                    <a:pt x="16666" y="5028"/>
                  </a:lnTo>
                  <a:lnTo>
                    <a:pt x="16670" y="5040"/>
                  </a:lnTo>
                  <a:lnTo>
                    <a:pt x="16677" y="5069"/>
                  </a:lnTo>
                  <a:lnTo>
                    <a:pt x="16684" y="5103"/>
                  </a:lnTo>
                  <a:lnTo>
                    <a:pt x="16691" y="5139"/>
                  </a:lnTo>
                  <a:lnTo>
                    <a:pt x="16699" y="5175"/>
                  </a:lnTo>
                  <a:lnTo>
                    <a:pt x="16708" y="5212"/>
                  </a:lnTo>
                  <a:lnTo>
                    <a:pt x="16716" y="5248"/>
                  </a:lnTo>
                  <a:lnTo>
                    <a:pt x="16724" y="5280"/>
                  </a:lnTo>
                  <a:lnTo>
                    <a:pt x="16732" y="5308"/>
                  </a:lnTo>
                  <a:lnTo>
                    <a:pt x="16736" y="5320"/>
                  </a:lnTo>
                  <a:lnTo>
                    <a:pt x="16740" y="5329"/>
                  </a:lnTo>
                  <a:lnTo>
                    <a:pt x="16743" y="5338"/>
                  </a:lnTo>
                  <a:lnTo>
                    <a:pt x="16746" y="5343"/>
                  </a:lnTo>
                  <a:lnTo>
                    <a:pt x="16744" y="5340"/>
                  </a:lnTo>
                  <a:lnTo>
                    <a:pt x="16748" y="5345"/>
                  </a:lnTo>
                  <a:lnTo>
                    <a:pt x="16744" y="5341"/>
                  </a:lnTo>
                  <a:lnTo>
                    <a:pt x="16748" y="5344"/>
                  </a:lnTo>
                  <a:lnTo>
                    <a:pt x="16737" y="5339"/>
                  </a:lnTo>
                  <a:lnTo>
                    <a:pt x="16741" y="5340"/>
                  </a:lnTo>
                  <a:lnTo>
                    <a:pt x="16723" y="5343"/>
                  </a:lnTo>
                  <a:lnTo>
                    <a:pt x="16726" y="5341"/>
                  </a:lnTo>
                  <a:lnTo>
                    <a:pt x="16719" y="5348"/>
                  </a:lnTo>
                  <a:lnTo>
                    <a:pt x="16722" y="5343"/>
                  </a:lnTo>
                  <a:lnTo>
                    <a:pt x="16720" y="5347"/>
                  </a:lnTo>
                  <a:lnTo>
                    <a:pt x="16723" y="5340"/>
                  </a:lnTo>
                  <a:lnTo>
                    <a:pt x="16724" y="5332"/>
                  </a:lnTo>
                  <a:lnTo>
                    <a:pt x="16727" y="5320"/>
                  </a:lnTo>
                  <a:lnTo>
                    <a:pt x="16728" y="5307"/>
                  </a:lnTo>
                  <a:lnTo>
                    <a:pt x="16730" y="5293"/>
                  </a:lnTo>
                  <a:lnTo>
                    <a:pt x="16732" y="5276"/>
                  </a:lnTo>
                  <a:lnTo>
                    <a:pt x="16734" y="5258"/>
                  </a:lnTo>
                  <a:lnTo>
                    <a:pt x="16736" y="5238"/>
                  </a:lnTo>
                  <a:lnTo>
                    <a:pt x="16738" y="5217"/>
                  </a:lnTo>
                  <a:lnTo>
                    <a:pt x="16742" y="5170"/>
                  </a:lnTo>
                  <a:lnTo>
                    <a:pt x="16746" y="5118"/>
                  </a:lnTo>
                  <a:lnTo>
                    <a:pt x="16749" y="5061"/>
                  </a:lnTo>
                  <a:lnTo>
                    <a:pt x="16753" y="4999"/>
                  </a:lnTo>
                  <a:lnTo>
                    <a:pt x="16757" y="4933"/>
                  </a:lnTo>
                  <a:lnTo>
                    <a:pt x="16761" y="4864"/>
                  </a:lnTo>
                  <a:lnTo>
                    <a:pt x="16765" y="4792"/>
                  </a:lnTo>
                  <a:lnTo>
                    <a:pt x="16769" y="4718"/>
                  </a:lnTo>
                  <a:lnTo>
                    <a:pt x="16773" y="4641"/>
                  </a:lnTo>
                  <a:lnTo>
                    <a:pt x="16777" y="4563"/>
                  </a:lnTo>
                  <a:lnTo>
                    <a:pt x="16781" y="4484"/>
                  </a:lnTo>
                  <a:lnTo>
                    <a:pt x="16789" y="4325"/>
                  </a:lnTo>
                  <a:lnTo>
                    <a:pt x="16797" y="4167"/>
                  </a:lnTo>
                  <a:lnTo>
                    <a:pt x="16801" y="4089"/>
                  </a:lnTo>
                  <a:lnTo>
                    <a:pt x="16805" y="4013"/>
                  </a:lnTo>
                  <a:lnTo>
                    <a:pt x="16809" y="3940"/>
                  </a:lnTo>
                  <a:lnTo>
                    <a:pt x="16814" y="3870"/>
                  </a:lnTo>
                  <a:lnTo>
                    <a:pt x="16818" y="3802"/>
                  </a:lnTo>
                  <a:lnTo>
                    <a:pt x="16822" y="3738"/>
                  </a:lnTo>
                  <a:lnTo>
                    <a:pt x="16826" y="3679"/>
                  </a:lnTo>
                  <a:lnTo>
                    <a:pt x="16830" y="3624"/>
                  </a:lnTo>
                  <a:lnTo>
                    <a:pt x="16834" y="3574"/>
                  </a:lnTo>
                  <a:lnTo>
                    <a:pt x="16836" y="3551"/>
                  </a:lnTo>
                  <a:lnTo>
                    <a:pt x="16838" y="3529"/>
                  </a:lnTo>
                  <a:lnTo>
                    <a:pt x="16840" y="3509"/>
                  </a:lnTo>
                  <a:lnTo>
                    <a:pt x="16842" y="3491"/>
                  </a:lnTo>
                  <a:lnTo>
                    <a:pt x="16844" y="3474"/>
                  </a:lnTo>
                  <a:lnTo>
                    <a:pt x="16846" y="3459"/>
                  </a:lnTo>
                  <a:lnTo>
                    <a:pt x="16847" y="3445"/>
                  </a:lnTo>
                  <a:lnTo>
                    <a:pt x="16850" y="3433"/>
                  </a:lnTo>
                  <a:lnTo>
                    <a:pt x="16852" y="3423"/>
                  </a:lnTo>
                  <a:lnTo>
                    <a:pt x="16854" y="3414"/>
                  </a:lnTo>
                  <a:lnTo>
                    <a:pt x="16857" y="3406"/>
                  </a:lnTo>
                  <a:lnTo>
                    <a:pt x="16860" y="3400"/>
                  </a:lnTo>
                  <a:cubicBezTo>
                    <a:pt x="16860" y="3398"/>
                    <a:pt x="16861" y="3397"/>
                    <a:pt x="16862" y="3396"/>
                  </a:cubicBezTo>
                  <a:lnTo>
                    <a:pt x="16864" y="3393"/>
                  </a:lnTo>
                  <a:cubicBezTo>
                    <a:pt x="16867" y="3390"/>
                    <a:pt x="16870" y="3387"/>
                    <a:pt x="16875" y="3386"/>
                  </a:cubicBezTo>
                  <a:lnTo>
                    <a:pt x="16877" y="3385"/>
                  </a:lnTo>
                  <a:cubicBezTo>
                    <a:pt x="16883" y="3383"/>
                    <a:pt x="16890" y="3383"/>
                    <a:pt x="16896" y="3386"/>
                  </a:cubicBezTo>
                  <a:lnTo>
                    <a:pt x="16898" y="3387"/>
                  </a:lnTo>
                  <a:cubicBezTo>
                    <a:pt x="16901" y="3389"/>
                    <a:pt x="16904" y="3391"/>
                    <a:pt x="16906" y="3393"/>
                  </a:cubicBezTo>
                  <a:lnTo>
                    <a:pt x="16908" y="3396"/>
                  </a:lnTo>
                  <a:cubicBezTo>
                    <a:pt x="16909" y="3398"/>
                    <a:pt x="16910" y="3400"/>
                    <a:pt x="16911" y="3402"/>
                  </a:cubicBezTo>
                  <a:lnTo>
                    <a:pt x="16915" y="3411"/>
                  </a:lnTo>
                  <a:lnTo>
                    <a:pt x="16920" y="3429"/>
                  </a:lnTo>
                  <a:lnTo>
                    <a:pt x="16924" y="3451"/>
                  </a:lnTo>
                  <a:lnTo>
                    <a:pt x="16928" y="3476"/>
                  </a:lnTo>
                  <a:lnTo>
                    <a:pt x="16932" y="3506"/>
                  </a:lnTo>
                  <a:lnTo>
                    <a:pt x="16936" y="3539"/>
                  </a:lnTo>
                  <a:lnTo>
                    <a:pt x="16940" y="3576"/>
                  </a:lnTo>
                  <a:lnTo>
                    <a:pt x="16944" y="3616"/>
                  </a:lnTo>
                  <a:lnTo>
                    <a:pt x="16947" y="3658"/>
                  </a:lnTo>
                  <a:lnTo>
                    <a:pt x="16951" y="3703"/>
                  </a:lnTo>
                  <a:lnTo>
                    <a:pt x="16955" y="3750"/>
                  </a:lnTo>
                  <a:lnTo>
                    <a:pt x="16959" y="3798"/>
                  </a:lnTo>
                  <a:lnTo>
                    <a:pt x="16963" y="3848"/>
                  </a:lnTo>
                  <a:lnTo>
                    <a:pt x="16970" y="3949"/>
                  </a:lnTo>
                  <a:lnTo>
                    <a:pt x="16978" y="4050"/>
                  </a:lnTo>
                  <a:lnTo>
                    <a:pt x="16981" y="4099"/>
                  </a:lnTo>
                  <a:lnTo>
                    <a:pt x="16985" y="4147"/>
                  </a:lnTo>
                  <a:lnTo>
                    <a:pt x="16989" y="4194"/>
                  </a:lnTo>
                  <a:lnTo>
                    <a:pt x="16993" y="4239"/>
                  </a:lnTo>
                  <a:lnTo>
                    <a:pt x="16997" y="4281"/>
                  </a:lnTo>
                  <a:lnTo>
                    <a:pt x="17000" y="4320"/>
                  </a:lnTo>
                  <a:lnTo>
                    <a:pt x="17004" y="4356"/>
                  </a:lnTo>
                  <a:lnTo>
                    <a:pt x="17008" y="4388"/>
                  </a:lnTo>
                  <a:lnTo>
                    <a:pt x="17012" y="4417"/>
                  </a:lnTo>
                  <a:lnTo>
                    <a:pt x="17015" y="4441"/>
                  </a:lnTo>
                  <a:lnTo>
                    <a:pt x="17019" y="4459"/>
                  </a:lnTo>
                  <a:lnTo>
                    <a:pt x="17022" y="4472"/>
                  </a:lnTo>
                  <a:lnTo>
                    <a:pt x="17021" y="4467"/>
                  </a:lnTo>
                  <a:lnTo>
                    <a:pt x="17026" y="4478"/>
                  </a:lnTo>
                  <a:lnTo>
                    <a:pt x="17030" y="4486"/>
                  </a:lnTo>
                  <a:lnTo>
                    <a:pt x="17027" y="4481"/>
                  </a:lnTo>
                  <a:lnTo>
                    <a:pt x="17031" y="4487"/>
                  </a:lnTo>
                  <a:lnTo>
                    <a:pt x="17026" y="4481"/>
                  </a:lnTo>
                  <a:lnTo>
                    <a:pt x="17030" y="4484"/>
                  </a:lnTo>
                  <a:lnTo>
                    <a:pt x="17020" y="4480"/>
                  </a:lnTo>
                  <a:lnTo>
                    <a:pt x="17024" y="4481"/>
                  </a:lnTo>
                  <a:lnTo>
                    <a:pt x="17013" y="4482"/>
                  </a:lnTo>
                  <a:lnTo>
                    <a:pt x="17017" y="4481"/>
                  </a:lnTo>
                  <a:lnTo>
                    <a:pt x="17009" y="4485"/>
                  </a:lnTo>
                  <a:lnTo>
                    <a:pt x="17013" y="4482"/>
                  </a:lnTo>
                  <a:lnTo>
                    <a:pt x="17009" y="4486"/>
                  </a:lnTo>
                  <a:lnTo>
                    <a:pt x="17013" y="4481"/>
                  </a:lnTo>
                  <a:lnTo>
                    <a:pt x="17015" y="4476"/>
                  </a:lnTo>
                  <a:lnTo>
                    <a:pt x="17018" y="4470"/>
                  </a:lnTo>
                  <a:lnTo>
                    <a:pt x="17025" y="4451"/>
                  </a:lnTo>
                  <a:lnTo>
                    <a:pt x="17033" y="4427"/>
                  </a:lnTo>
                  <a:lnTo>
                    <a:pt x="17041" y="4399"/>
                  </a:lnTo>
                  <a:lnTo>
                    <a:pt x="17049" y="4367"/>
                  </a:lnTo>
                  <a:lnTo>
                    <a:pt x="17057" y="4334"/>
                  </a:lnTo>
                  <a:lnTo>
                    <a:pt x="17072" y="4267"/>
                  </a:lnTo>
                  <a:lnTo>
                    <a:pt x="17080" y="4234"/>
                  </a:lnTo>
                  <a:lnTo>
                    <a:pt x="17089" y="4204"/>
                  </a:lnTo>
                  <a:lnTo>
                    <a:pt x="17097" y="4176"/>
                  </a:lnTo>
                  <a:lnTo>
                    <a:pt x="17105" y="4153"/>
                  </a:lnTo>
                  <a:lnTo>
                    <a:pt x="17108" y="4144"/>
                  </a:lnTo>
                  <a:lnTo>
                    <a:pt x="17110" y="4136"/>
                  </a:lnTo>
                  <a:lnTo>
                    <a:pt x="17114" y="4124"/>
                  </a:lnTo>
                  <a:lnTo>
                    <a:pt x="17117" y="4112"/>
                  </a:lnTo>
                  <a:lnTo>
                    <a:pt x="17124" y="4083"/>
                  </a:lnTo>
                  <a:lnTo>
                    <a:pt x="17132" y="4050"/>
                  </a:lnTo>
                  <a:lnTo>
                    <a:pt x="17140" y="4014"/>
                  </a:lnTo>
                  <a:lnTo>
                    <a:pt x="17148" y="3977"/>
                  </a:lnTo>
                  <a:lnTo>
                    <a:pt x="17157" y="3940"/>
                  </a:lnTo>
                  <a:lnTo>
                    <a:pt x="17166" y="3904"/>
                  </a:lnTo>
                  <a:lnTo>
                    <a:pt x="17175" y="3872"/>
                  </a:lnTo>
                  <a:lnTo>
                    <a:pt x="17183" y="3843"/>
                  </a:lnTo>
                  <a:lnTo>
                    <a:pt x="17188" y="3830"/>
                  </a:lnTo>
                  <a:lnTo>
                    <a:pt x="17192" y="3819"/>
                  </a:lnTo>
                  <a:lnTo>
                    <a:pt x="17197" y="3808"/>
                  </a:lnTo>
                  <a:lnTo>
                    <a:pt x="17202" y="3799"/>
                  </a:lnTo>
                  <a:cubicBezTo>
                    <a:pt x="17202" y="3798"/>
                    <a:pt x="17203" y="3797"/>
                    <a:pt x="17204" y="3796"/>
                  </a:cubicBezTo>
                  <a:lnTo>
                    <a:pt x="17208" y="3792"/>
                  </a:lnTo>
                  <a:cubicBezTo>
                    <a:pt x="17209" y="3790"/>
                    <a:pt x="17211" y="3788"/>
                    <a:pt x="17213" y="3787"/>
                  </a:cubicBezTo>
                  <a:lnTo>
                    <a:pt x="17217" y="3784"/>
                  </a:lnTo>
                  <a:cubicBezTo>
                    <a:pt x="17220" y="3781"/>
                    <a:pt x="17225" y="3780"/>
                    <a:pt x="17229" y="3780"/>
                  </a:cubicBezTo>
                  <a:lnTo>
                    <a:pt x="17233" y="3780"/>
                  </a:lnTo>
                  <a:cubicBezTo>
                    <a:pt x="17238" y="3779"/>
                    <a:pt x="17243" y="3780"/>
                    <a:pt x="17247" y="3783"/>
                  </a:cubicBezTo>
                  <a:lnTo>
                    <a:pt x="17251" y="3786"/>
                  </a:lnTo>
                  <a:cubicBezTo>
                    <a:pt x="17253" y="3787"/>
                    <a:pt x="17255" y="3789"/>
                    <a:pt x="17257" y="3791"/>
                  </a:cubicBezTo>
                  <a:lnTo>
                    <a:pt x="17261" y="3796"/>
                  </a:lnTo>
                  <a:cubicBezTo>
                    <a:pt x="17262" y="3798"/>
                    <a:pt x="17263" y="3799"/>
                    <a:pt x="17263" y="3801"/>
                  </a:cubicBezTo>
                  <a:lnTo>
                    <a:pt x="17267" y="3809"/>
                  </a:lnTo>
                  <a:lnTo>
                    <a:pt x="17271" y="3823"/>
                  </a:lnTo>
                  <a:lnTo>
                    <a:pt x="17274" y="3838"/>
                  </a:lnTo>
                  <a:lnTo>
                    <a:pt x="17278" y="3863"/>
                  </a:lnTo>
                  <a:lnTo>
                    <a:pt x="17282" y="3893"/>
                  </a:lnTo>
                  <a:lnTo>
                    <a:pt x="17286" y="3927"/>
                  </a:lnTo>
                  <a:lnTo>
                    <a:pt x="17290" y="3965"/>
                  </a:lnTo>
                  <a:lnTo>
                    <a:pt x="17294" y="4008"/>
                  </a:lnTo>
                  <a:lnTo>
                    <a:pt x="17298" y="4054"/>
                  </a:lnTo>
                  <a:lnTo>
                    <a:pt x="17302" y="4103"/>
                  </a:lnTo>
                  <a:lnTo>
                    <a:pt x="17306" y="4155"/>
                  </a:lnTo>
                  <a:lnTo>
                    <a:pt x="17310" y="4210"/>
                  </a:lnTo>
                  <a:lnTo>
                    <a:pt x="17314" y="4268"/>
                  </a:lnTo>
                  <a:lnTo>
                    <a:pt x="17318" y="4328"/>
                  </a:lnTo>
                  <a:lnTo>
                    <a:pt x="17322" y="4389"/>
                  </a:lnTo>
                  <a:lnTo>
                    <a:pt x="17326" y="4453"/>
                  </a:lnTo>
                  <a:lnTo>
                    <a:pt x="17330" y="4517"/>
                  </a:lnTo>
                  <a:lnTo>
                    <a:pt x="17338" y="4648"/>
                  </a:lnTo>
                  <a:lnTo>
                    <a:pt x="17346" y="4781"/>
                  </a:lnTo>
                  <a:lnTo>
                    <a:pt x="17354" y="4912"/>
                  </a:lnTo>
                  <a:lnTo>
                    <a:pt x="17358" y="4976"/>
                  </a:lnTo>
                  <a:lnTo>
                    <a:pt x="17362" y="5039"/>
                  </a:lnTo>
                  <a:lnTo>
                    <a:pt x="17366" y="5101"/>
                  </a:lnTo>
                  <a:lnTo>
                    <a:pt x="17370" y="5160"/>
                  </a:lnTo>
                  <a:lnTo>
                    <a:pt x="17374" y="5218"/>
                  </a:lnTo>
                  <a:lnTo>
                    <a:pt x="17378" y="5273"/>
                  </a:lnTo>
                  <a:lnTo>
                    <a:pt x="17382" y="5325"/>
                  </a:lnTo>
                  <a:lnTo>
                    <a:pt x="17386" y="5374"/>
                  </a:lnTo>
                  <a:lnTo>
                    <a:pt x="17390" y="5420"/>
                  </a:lnTo>
                  <a:lnTo>
                    <a:pt x="17394" y="5461"/>
                  </a:lnTo>
                  <a:lnTo>
                    <a:pt x="17398" y="5499"/>
                  </a:lnTo>
                  <a:lnTo>
                    <a:pt x="17402" y="5533"/>
                  </a:lnTo>
                  <a:lnTo>
                    <a:pt x="17412" y="5594"/>
                  </a:lnTo>
                  <a:lnTo>
                    <a:pt x="17427" y="5650"/>
                  </a:lnTo>
                  <a:lnTo>
                    <a:pt x="17435" y="5677"/>
                  </a:lnTo>
                  <a:lnTo>
                    <a:pt x="17444" y="5702"/>
                  </a:lnTo>
                  <a:lnTo>
                    <a:pt x="17454" y="5726"/>
                  </a:lnTo>
                  <a:lnTo>
                    <a:pt x="17463" y="5748"/>
                  </a:lnTo>
                  <a:lnTo>
                    <a:pt x="17473" y="5768"/>
                  </a:lnTo>
                  <a:lnTo>
                    <a:pt x="17482" y="5786"/>
                  </a:lnTo>
                  <a:lnTo>
                    <a:pt x="17491" y="5801"/>
                  </a:lnTo>
                  <a:lnTo>
                    <a:pt x="17499" y="5814"/>
                  </a:lnTo>
                  <a:lnTo>
                    <a:pt x="17507" y="5824"/>
                  </a:lnTo>
                  <a:lnTo>
                    <a:pt x="17512" y="5830"/>
                  </a:lnTo>
                  <a:lnTo>
                    <a:pt x="17510" y="5828"/>
                  </a:lnTo>
                  <a:lnTo>
                    <a:pt x="17516" y="5833"/>
                  </a:lnTo>
                  <a:lnTo>
                    <a:pt x="17509" y="5828"/>
                  </a:lnTo>
                  <a:lnTo>
                    <a:pt x="17513" y="5830"/>
                  </a:lnTo>
                  <a:lnTo>
                    <a:pt x="17498" y="5830"/>
                  </a:lnTo>
                  <a:lnTo>
                    <a:pt x="17505" y="5827"/>
                  </a:lnTo>
                  <a:lnTo>
                    <a:pt x="17497" y="5832"/>
                  </a:lnTo>
                  <a:lnTo>
                    <a:pt x="17505" y="5825"/>
                  </a:lnTo>
                  <a:lnTo>
                    <a:pt x="17501" y="5830"/>
                  </a:lnTo>
                  <a:lnTo>
                    <a:pt x="17509" y="5819"/>
                  </a:lnTo>
                  <a:lnTo>
                    <a:pt x="17514" y="5807"/>
                  </a:lnTo>
                  <a:lnTo>
                    <a:pt x="17522" y="5791"/>
                  </a:lnTo>
                  <a:lnTo>
                    <a:pt x="17529" y="5772"/>
                  </a:lnTo>
                  <a:lnTo>
                    <a:pt x="17536" y="5750"/>
                  </a:lnTo>
                  <a:lnTo>
                    <a:pt x="17544" y="5726"/>
                  </a:lnTo>
                  <a:lnTo>
                    <a:pt x="17559" y="5675"/>
                  </a:lnTo>
                  <a:lnTo>
                    <a:pt x="17574" y="5623"/>
                  </a:lnTo>
                  <a:lnTo>
                    <a:pt x="17582" y="5597"/>
                  </a:lnTo>
                  <a:lnTo>
                    <a:pt x="17590" y="5572"/>
                  </a:lnTo>
                  <a:lnTo>
                    <a:pt x="17597" y="5549"/>
                  </a:lnTo>
                  <a:lnTo>
                    <a:pt x="17605" y="5527"/>
                  </a:lnTo>
                  <a:lnTo>
                    <a:pt x="17621" y="5486"/>
                  </a:lnTo>
                  <a:lnTo>
                    <a:pt x="17637" y="5445"/>
                  </a:lnTo>
                  <a:lnTo>
                    <a:pt x="17669" y="5362"/>
                  </a:lnTo>
                  <a:lnTo>
                    <a:pt x="17685" y="5321"/>
                  </a:lnTo>
                  <a:lnTo>
                    <a:pt x="17701" y="5281"/>
                  </a:lnTo>
                  <a:lnTo>
                    <a:pt x="17717" y="5243"/>
                  </a:lnTo>
                  <a:lnTo>
                    <a:pt x="17733" y="5208"/>
                  </a:lnTo>
                  <a:lnTo>
                    <a:pt x="17749" y="5176"/>
                  </a:lnTo>
                  <a:lnTo>
                    <a:pt x="17765" y="5145"/>
                  </a:lnTo>
                  <a:lnTo>
                    <a:pt x="17780" y="5115"/>
                  </a:lnTo>
                  <a:lnTo>
                    <a:pt x="17796" y="5087"/>
                  </a:lnTo>
                  <a:lnTo>
                    <a:pt x="17811" y="5061"/>
                  </a:lnTo>
                  <a:lnTo>
                    <a:pt x="17827" y="5037"/>
                  </a:lnTo>
                  <a:lnTo>
                    <a:pt x="17843" y="5014"/>
                  </a:lnTo>
                  <a:lnTo>
                    <a:pt x="17859" y="4992"/>
                  </a:lnTo>
                  <a:lnTo>
                    <a:pt x="17864" y="4985"/>
                  </a:lnTo>
                  <a:lnTo>
                    <a:pt x="17870" y="4976"/>
                  </a:lnTo>
                  <a:lnTo>
                    <a:pt x="17877" y="4965"/>
                  </a:lnTo>
                  <a:lnTo>
                    <a:pt x="17885" y="4952"/>
                  </a:lnTo>
                  <a:lnTo>
                    <a:pt x="17903" y="4925"/>
                  </a:lnTo>
                  <a:lnTo>
                    <a:pt x="17922" y="4898"/>
                  </a:lnTo>
                  <a:lnTo>
                    <a:pt x="17932" y="4885"/>
                  </a:lnTo>
                  <a:lnTo>
                    <a:pt x="17943" y="4874"/>
                  </a:lnTo>
                  <a:lnTo>
                    <a:pt x="17954" y="4865"/>
                  </a:lnTo>
                  <a:cubicBezTo>
                    <a:pt x="17955" y="4864"/>
                    <a:pt x="17957" y="4863"/>
                    <a:pt x="17958" y="4863"/>
                  </a:cubicBezTo>
                  <a:lnTo>
                    <a:pt x="17967" y="4858"/>
                  </a:lnTo>
                  <a:cubicBezTo>
                    <a:pt x="17969" y="4857"/>
                    <a:pt x="17972" y="4856"/>
                    <a:pt x="17975" y="4856"/>
                  </a:cubicBezTo>
                  <a:lnTo>
                    <a:pt x="17983" y="4855"/>
                  </a:lnTo>
                  <a:cubicBezTo>
                    <a:pt x="17987" y="4854"/>
                    <a:pt x="17991" y="4855"/>
                    <a:pt x="17995" y="4856"/>
                  </a:cubicBezTo>
                  <a:lnTo>
                    <a:pt x="18002" y="4859"/>
                  </a:lnTo>
                  <a:cubicBezTo>
                    <a:pt x="18006" y="4861"/>
                    <a:pt x="18009" y="4863"/>
                    <a:pt x="18011" y="4866"/>
                  </a:cubicBezTo>
                  <a:lnTo>
                    <a:pt x="18018" y="4873"/>
                  </a:lnTo>
                  <a:cubicBezTo>
                    <a:pt x="18019" y="4875"/>
                    <a:pt x="18021" y="4877"/>
                    <a:pt x="18022" y="4879"/>
                  </a:cubicBezTo>
                  <a:lnTo>
                    <a:pt x="18027" y="4891"/>
                  </a:lnTo>
                  <a:lnTo>
                    <a:pt x="18032" y="4907"/>
                  </a:lnTo>
                  <a:lnTo>
                    <a:pt x="18036" y="4923"/>
                  </a:lnTo>
                  <a:lnTo>
                    <a:pt x="18041" y="4942"/>
                  </a:lnTo>
                  <a:lnTo>
                    <a:pt x="18045" y="4963"/>
                  </a:lnTo>
                  <a:lnTo>
                    <a:pt x="18049" y="4986"/>
                  </a:lnTo>
                  <a:lnTo>
                    <a:pt x="18053" y="5010"/>
                  </a:lnTo>
                  <a:lnTo>
                    <a:pt x="18057" y="5037"/>
                  </a:lnTo>
                  <a:lnTo>
                    <a:pt x="18061" y="5064"/>
                  </a:lnTo>
                  <a:lnTo>
                    <a:pt x="18069" y="5124"/>
                  </a:lnTo>
                  <a:lnTo>
                    <a:pt x="18077" y="5187"/>
                  </a:lnTo>
                  <a:lnTo>
                    <a:pt x="18085" y="5254"/>
                  </a:lnTo>
                  <a:lnTo>
                    <a:pt x="18093" y="5321"/>
                  </a:lnTo>
                  <a:lnTo>
                    <a:pt x="18101" y="5389"/>
                  </a:lnTo>
                  <a:lnTo>
                    <a:pt x="18109" y="5455"/>
                  </a:lnTo>
                  <a:lnTo>
                    <a:pt x="18117" y="5518"/>
                  </a:lnTo>
                  <a:lnTo>
                    <a:pt x="18125" y="5577"/>
                  </a:lnTo>
                  <a:lnTo>
                    <a:pt x="18129" y="5604"/>
                  </a:lnTo>
                  <a:lnTo>
                    <a:pt x="18133" y="5630"/>
                  </a:lnTo>
                  <a:lnTo>
                    <a:pt x="18137" y="5654"/>
                  </a:lnTo>
                  <a:lnTo>
                    <a:pt x="18141" y="5676"/>
                  </a:lnTo>
                  <a:lnTo>
                    <a:pt x="18145" y="5696"/>
                  </a:lnTo>
                  <a:lnTo>
                    <a:pt x="18148" y="5714"/>
                  </a:lnTo>
                  <a:lnTo>
                    <a:pt x="18152" y="5728"/>
                  </a:lnTo>
                  <a:lnTo>
                    <a:pt x="18156" y="5740"/>
                  </a:lnTo>
                  <a:lnTo>
                    <a:pt x="18160" y="5749"/>
                  </a:lnTo>
                  <a:lnTo>
                    <a:pt x="18156" y="5744"/>
                  </a:lnTo>
                  <a:lnTo>
                    <a:pt x="18162" y="5751"/>
                  </a:lnTo>
                  <a:lnTo>
                    <a:pt x="18155" y="5745"/>
                  </a:lnTo>
                  <a:lnTo>
                    <a:pt x="18162" y="5749"/>
                  </a:lnTo>
                  <a:lnTo>
                    <a:pt x="18151" y="5746"/>
                  </a:lnTo>
                  <a:lnTo>
                    <a:pt x="18158" y="5746"/>
                  </a:lnTo>
                  <a:lnTo>
                    <a:pt x="18149" y="5748"/>
                  </a:lnTo>
                  <a:lnTo>
                    <a:pt x="18157" y="5744"/>
                  </a:lnTo>
                  <a:lnTo>
                    <a:pt x="18152" y="5747"/>
                  </a:lnTo>
                  <a:lnTo>
                    <a:pt x="18161" y="5741"/>
                  </a:lnTo>
                  <a:lnTo>
                    <a:pt x="18158" y="5744"/>
                  </a:lnTo>
                  <a:lnTo>
                    <a:pt x="18167" y="5735"/>
                  </a:lnTo>
                  <a:lnTo>
                    <a:pt x="18174" y="5727"/>
                  </a:lnTo>
                  <a:lnTo>
                    <a:pt x="18181" y="5717"/>
                  </a:lnTo>
                  <a:lnTo>
                    <a:pt x="18190" y="5705"/>
                  </a:lnTo>
                  <a:lnTo>
                    <a:pt x="18205" y="5679"/>
                  </a:lnTo>
                  <a:lnTo>
                    <a:pt x="18219" y="5653"/>
                  </a:lnTo>
                  <a:lnTo>
                    <a:pt x="18225" y="5642"/>
                  </a:lnTo>
                  <a:lnTo>
                    <a:pt x="18230" y="5631"/>
                  </a:lnTo>
                  <a:lnTo>
                    <a:pt x="18237" y="5613"/>
                  </a:lnTo>
                  <a:lnTo>
                    <a:pt x="18244" y="5592"/>
                  </a:lnTo>
                  <a:lnTo>
                    <a:pt x="18252" y="5567"/>
                  </a:lnTo>
                  <a:lnTo>
                    <a:pt x="18260" y="5539"/>
                  </a:lnTo>
                  <a:lnTo>
                    <a:pt x="18268" y="5509"/>
                  </a:lnTo>
                  <a:lnTo>
                    <a:pt x="18275" y="5477"/>
                  </a:lnTo>
                  <a:lnTo>
                    <a:pt x="18291" y="5411"/>
                  </a:lnTo>
                  <a:lnTo>
                    <a:pt x="18300" y="5378"/>
                  </a:lnTo>
                  <a:lnTo>
                    <a:pt x="18308" y="5346"/>
                  </a:lnTo>
                  <a:lnTo>
                    <a:pt x="18316" y="5316"/>
                  </a:lnTo>
                  <a:lnTo>
                    <a:pt x="18324" y="5288"/>
                  </a:lnTo>
                  <a:lnTo>
                    <a:pt x="18332" y="5262"/>
                  </a:lnTo>
                  <a:lnTo>
                    <a:pt x="18341" y="5240"/>
                  </a:lnTo>
                  <a:lnTo>
                    <a:pt x="18349" y="5221"/>
                  </a:lnTo>
                  <a:lnTo>
                    <a:pt x="18358" y="5206"/>
                  </a:lnTo>
                  <a:cubicBezTo>
                    <a:pt x="18359" y="5204"/>
                    <a:pt x="18360" y="5203"/>
                    <a:pt x="18362" y="5201"/>
                  </a:cubicBezTo>
                  <a:lnTo>
                    <a:pt x="18368" y="5194"/>
                  </a:lnTo>
                  <a:cubicBezTo>
                    <a:pt x="18370" y="5193"/>
                    <a:pt x="18371" y="5192"/>
                    <a:pt x="18373" y="5191"/>
                  </a:cubicBezTo>
                  <a:lnTo>
                    <a:pt x="18380" y="5187"/>
                  </a:lnTo>
                  <a:cubicBezTo>
                    <a:pt x="18382" y="5185"/>
                    <a:pt x="18385" y="5184"/>
                    <a:pt x="18387" y="5184"/>
                  </a:cubicBezTo>
                  <a:lnTo>
                    <a:pt x="18395" y="5182"/>
                  </a:lnTo>
                  <a:cubicBezTo>
                    <a:pt x="18397" y="5182"/>
                    <a:pt x="18399" y="5181"/>
                    <a:pt x="18402" y="5182"/>
                  </a:cubicBezTo>
                  <a:lnTo>
                    <a:pt x="18409" y="5182"/>
                  </a:lnTo>
                  <a:cubicBezTo>
                    <a:pt x="18411" y="5182"/>
                    <a:pt x="18413" y="5183"/>
                    <a:pt x="18415" y="5183"/>
                  </a:cubicBezTo>
                  <a:lnTo>
                    <a:pt x="18423" y="5186"/>
                  </a:lnTo>
                  <a:cubicBezTo>
                    <a:pt x="18424" y="5186"/>
                    <a:pt x="18426" y="5187"/>
                    <a:pt x="18427" y="5187"/>
                  </a:cubicBezTo>
                  <a:lnTo>
                    <a:pt x="18435" y="5192"/>
                  </a:lnTo>
                  <a:cubicBezTo>
                    <a:pt x="18436" y="5192"/>
                    <a:pt x="18437" y="5193"/>
                    <a:pt x="18438" y="5194"/>
                  </a:cubicBezTo>
                  <a:lnTo>
                    <a:pt x="18446" y="5200"/>
                  </a:lnTo>
                  <a:lnTo>
                    <a:pt x="18457" y="5210"/>
                  </a:lnTo>
                  <a:lnTo>
                    <a:pt x="18475" y="5231"/>
                  </a:lnTo>
                  <a:lnTo>
                    <a:pt x="18493" y="5257"/>
                  </a:lnTo>
                  <a:lnTo>
                    <a:pt x="18509" y="5284"/>
                  </a:lnTo>
                  <a:lnTo>
                    <a:pt x="18523" y="5313"/>
                  </a:lnTo>
                  <a:lnTo>
                    <a:pt x="18532" y="5333"/>
                  </a:lnTo>
                  <a:lnTo>
                    <a:pt x="18540" y="5355"/>
                  </a:lnTo>
                  <a:lnTo>
                    <a:pt x="18548" y="5381"/>
                  </a:lnTo>
                  <a:lnTo>
                    <a:pt x="18556" y="5408"/>
                  </a:lnTo>
                  <a:lnTo>
                    <a:pt x="18564" y="5437"/>
                  </a:lnTo>
                  <a:lnTo>
                    <a:pt x="18572" y="5467"/>
                  </a:lnTo>
                  <a:lnTo>
                    <a:pt x="18588" y="5529"/>
                  </a:lnTo>
                  <a:lnTo>
                    <a:pt x="18604" y="5591"/>
                  </a:lnTo>
                  <a:lnTo>
                    <a:pt x="18612" y="5621"/>
                  </a:lnTo>
                  <a:lnTo>
                    <a:pt x="18620" y="5649"/>
                  </a:lnTo>
                  <a:lnTo>
                    <a:pt x="18628" y="5676"/>
                  </a:lnTo>
                  <a:lnTo>
                    <a:pt x="18636" y="5700"/>
                  </a:lnTo>
                  <a:lnTo>
                    <a:pt x="18643" y="5720"/>
                  </a:lnTo>
                  <a:lnTo>
                    <a:pt x="18651" y="5738"/>
                  </a:lnTo>
                  <a:lnTo>
                    <a:pt x="18649" y="5733"/>
                  </a:lnTo>
                  <a:lnTo>
                    <a:pt x="18652" y="5739"/>
                  </a:lnTo>
                  <a:lnTo>
                    <a:pt x="18648" y="5734"/>
                  </a:lnTo>
                  <a:lnTo>
                    <a:pt x="18653" y="5739"/>
                  </a:lnTo>
                  <a:lnTo>
                    <a:pt x="18650" y="5736"/>
                  </a:lnTo>
                  <a:lnTo>
                    <a:pt x="18664" y="5744"/>
                  </a:lnTo>
                  <a:lnTo>
                    <a:pt x="18680" y="5751"/>
                  </a:lnTo>
                  <a:lnTo>
                    <a:pt x="18700" y="5759"/>
                  </a:lnTo>
                  <a:lnTo>
                    <a:pt x="18722" y="5771"/>
                  </a:lnTo>
                  <a:cubicBezTo>
                    <a:pt x="18723" y="5772"/>
                    <a:pt x="18724" y="5773"/>
                    <a:pt x="18726" y="5774"/>
                  </a:cubicBezTo>
                  <a:lnTo>
                    <a:pt x="18744" y="5788"/>
                  </a:lnTo>
                  <a:cubicBezTo>
                    <a:pt x="18745" y="5789"/>
                    <a:pt x="18746" y="5790"/>
                    <a:pt x="18747" y="5791"/>
                  </a:cubicBezTo>
                  <a:lnTo>
                    <a:pt x="18755" y="5800"/>
                  </a:lnTo>
                  <a:lnTo>
                    <a:pt x="18763" y="5813"/>
                  </a:lnTo>
                  <a:cubicBezTo>
                    <a:pt x="18764" y="5815"/>
                    <a:pt x="18765" y="5816"/>
                    <a:pt x="18765" y="5817"/>
                  </a:cubicBezTo>
                  <a:lnTo>
                    <a:pt x="18771" y="5829"/>
                  </a:lnTo>
                  <a:cubicBezTo>
                    <a:pt x="18771" y="5830"/>
                    <a:pt x="18771" y="5832"/>
                    <a:pt x="18772" y="5833"/>
                  </a:cubicBezTo>
                  <a:lnTo>
                    <a:pt x="18775" y="5847"/>
                  </a:lnTo>
                  <a:lnTo>
                    <a:pt x="18780" y="5871"/>
                  </a:lnTo>
                  <a:lnTo>
                    <a:pt x="18783" y="5897"/>
                  </a:lnTo>
                  <a:lnTo>
                    <a:pt x="18787" y="5923"/>
                  </a:lnTo>
                  <a:lnTo>
                    <a:pt x="18791" y="5952"/>
                  </a:lnTo>
                  <a:lnTo>
                    <a:pt x="18795" y="5983"/>
                  </a:lnTo>
                  <a:lnTo>
                    <a:pt x="18799" y="6016"/>
                  </a:lnTo>
                  <a:lnTo>
                    <a:pt x="18803" y="6050"/>
                  </a:lnTo>
                  <a:lnTo>
                    <a:pt x="18807" y="6086"/>
                  </a:lnTo>
                  <a:lnTo>
                    <a:pt x="18815" y="6161"/>
                  </a:lnTo>
                  <a:lnTo>
                    <a:pt x="18823" y="6241"/>
                  </a:lnTo>
                  <a:lnTo>
                    <a:pt x="18831" y="6325"/>
                  </a:lnTo>
                  <a:lnTo>
                    <a:pt x="18839" y="6412"/>
                  </a:lnTo>
                  <a:lnTo>
                    <a:pt x="18847" y="6502"/>
                  </a:lnTo>
                  <a:lnTo>
                    <a:pt x="18855" y="6593"/>
                  </a:lnTo>
                  <a:lnTo>
                    <a:pt x="18871" y="6775"/>
                  </a:lnTo>
                  <a:lnTo>
                    <a:pt x="18879" y="6865"/>
                  </a:lnTo>
                  <a:lnTo>
                    <a:pt x="18887" y="6953"/>
                  </a:lnTo>
                  <a:lnTo>
                    <a:pt x="18895" y="7038"/>
                  </a:lnTo>
                  <a:lnTo>
                    <a:pt x="18903" y="7119"/>
                  </a:lnTo>
                  <a:cubicBezTo>
                    <a:pt x="18904" y="7133"/>
                    <a:pt x="18895" y="7144"/>
                    <a:pt x="18881" y="7146"/>
                  </a:cubicBezTo>
                  <a:cubicBezTo>
                    <a:pt x="18868" y="7147"/>
                    <a:pt x="18856" y="7137"/>
                    <a:pt x="18855" y="7124"/>
                  </a:cubicBezTo>
                  <a:lnTo>
                    <a:pt x="18847" y="7042"/>
                  </a:lnTo>
                  <a:lnTo>
                    <a:pt x="18839" y="6957"/>
                  </a:lnTo>
                  <a:lnTo>
                    <a:pt x="18831" y="6869"/>
                  </a:lnTo>
                  <a:lnTo>
                    <a:pt x="18823" y="6779"/>
                  </a:lnTo>
                  <a:lnTo>
                    <a:pt x="18807" y="6597"/>
                  </a:lnTo>
                  <a:lnTo>
                    <a:pt x="18799" y="6506"/>
                  </a:lnTo>
                  <a:lnTo>
                    <a:pt x="18791" y="6417"/>
                  </a:lnTo>
                  <a:lnTo>
                    <a:pt x="18783" y="6330"/>
                  </a:lnTo>
                  <a:lnTo>
                    <a:pt x="18775" y="6246"/>
                  </a:lnTo>
                  <a:lnTo>
                    <a:pt x="18767" y="6166"/>
                  </a:lnTo>
                  <a:lnTo>
                    <a:pt x="18760" y="6091"/>
                  </a:lnTo>
                  <a:lnTo>
                    <a:pt x="18756" y="6056"/>
                  </a:lnTo>
                  <a:lnTo>
                    <a:pt x="18752" y="6022"/>
                  </a:lnTo>
                  <a:lnTo>
                    <a:pt x="18748" y="5989"/>
                  </a:lnTo>
                  <a:lnTo>
                    <a:pt x="18744" y="5959"/>
                  </a:lnTo>
                  <a:lnTo>
                    <a:pt x="18740" y="5931"/>
                  </a:lnTo>
                  <a:lnTo>
                    <a:pt x="18736" y="5904"/>
                  </a:lnTo>
                  <a:lnTo>
                    <a:pt x="18732" y="5879"/>
                  </a:lnTo>
                  <a:lnTo>
                    <a:pt x="18729" y="5859"/>
                  </a:lnTo>
                  <a:lnTo>
                    <a:pt x="18725" y="5845"/>
                  </a:lnTo>
                  <a:lnTo>
                    <a:pt x="18726" y="5848"/>
                  </a:lnTo>
                  <a:lnTo>
                    <a:pt x="18721" y="5836"/>
                  </a:lnTo>
                  <a:lnTo>
                    <a:pt x="18723" y="5839"/>
                  </a:lnTo>
                  <a:lnTo>
                    <a:pt x="18718" y="5832"/>
                  </a:lnTo>
                  <a:lnTo>
                    <a:pt x="18711" y="5823"/>
                  </a:lnTo>
                  <a:lnTo>
                    <a:pt x="18714" y="5826"/>
                  </a:lnTo>
                  <a:lnTo>
                    <a:pt x="18695" y="5811"/>
                  </a:lnTo>
                  <a:lnTo>
                    <a:pt x="18699" y="5813"/>
                  </a:lnTo>
                  <a:lnTo>
                    <a:pt x="18681" y="5804"/>
                  </a:lnTo>
                  <a:lnTo>
                    <a:pt x="18661" y="5795"/>
                  </a:lnTo>
                  <a:lnTo>
                    <a:pt x="18640" y="5786"/>
                  </a:lnTo>
                  <a:lnTo>
                    <a:pt x="18626" y="5778"/>
                  </a:lnTo>
                  <a:cubicBezTo>
                    <a:pt x="18625" y="5777"/>
                    <a:pt x="18623" y="5776"/>
                    <a:pt x="18622" y="5775"/>
                  </a:cubicBezTo>
                  <a:lnTo>
                    <a:pt x="18617" y="5771"/>
                  </a:lnTo>
                  <a:cubicBezTo>
                    <a:pt x="18615" y="5769"/>
                    <a:pt x="18614" y="5768"/>
                    <a:pt x="18613" y="5766"/>
                  </a:cubicBezTo>
                  <a:lnTo>
                    <a:pt x="18609" y="5760"/>
                  </a:lnTo>
                  <a:cubicBezTo>
                    <a:pt x="18608" y="5759"/>
                    <a:pt x="18607" y="5758"/>
                    <a:pt x="18607" y="5756"/>
                  </a:cubicBezTo>
                  <a:lnTo>
                    <a:pt x="18598" y="5737"/>
                  </a:lnTo>
                  <a:lnTo>
                    <a:pt x="18590" y="5714"/>
                  </a:lnTo>
                  <a:lnTo>
                    <a:pt x="18582" y="5690"/>
                  </a:lnTo>
                  <a:lnTo>
                    <a:pt x="18574" y="5662"/>
                  </a:lnTo>
                  <a:lnTo>
                    <a:pt x="18566" y="5634"/>
                  </a:lnTo>
                  <a:lnTo>
                    <a:pt x="18558" y="5603"/>
                  </a:lnTo>
                  <a:lnTo>
                    <a:pt x="18542" y="5541"/>
                  </a:lnTo>
                  <a:lnTo>
                    <a:pt x="18526" y="5479"/>
                  </a:lnTo>
                  <a:lnTo>
                    <a:pt x="18518" y="5450"/>
                  </a:lnTo>
                  <a:lnTo>
                    <a:pt x="18510" y="5421"/>
                  </a:lnTo>
                  <a:lnTo>
                    <a:pt x="18503" y="5396"/>
                  </a:lnTo>
                  <a:lnTo>
                    <a:pt x="18495" y="5372"/>
                  </a:lnTo>
                  <a:lnTo>
                    <a:pt x="18487" y="5352"/>
                  </a:lnTo>
                  <a:lnTo>
                    <a:pt x="18480" y="5335"/>
                  </a:lnTo>
                  <a:lnTo>
                    <a:pt x="18467" y="5309"/>
                  </a:lnTo>
                  <a:lnTo>
                    <a:pt x="18453" y="5284"/>
                  </a:lnTo>
                  <a:lnTo>
                    <a:pt x="18438" y="5262"/>
                  </a:lnTo>
                  <a:lnTo>
                    <a:pt x="18424" y="5244"/>
                  </a:lnTo>
                  <a:lnTo>
                    <a:pt x="18417" y="5238"/>
                  </a:lnTo>
                  <a:lnTo>
                    <a:pt x="18409" y="5232"/>
                  </a:lnTo>
                  <a:lnTo>
                    <a:pt x="18412" y="5234"/>
                  </a:lnTo>
                  <a:lnTo>
                    <a:pt x="18404" y="5230"/>
                  </a:lnTo>
                  <a:lnTo>
                    <a:pt x="18408" y="5231"/>
                  </a:lnTo>
                  <a:lnTo>
                    <a:pt x="18400" y="5229"/>
                  </a:lnTo>
                  <a:lnTo>
                    <a:pt x="18406" y="5230"/>
                  </a:lnTo>
                  <a:lnTo>
                    <a:pt x="18398" y="5229"/>
                  </a:lnTo>
                  <a:lnTo>
                    <a:pt x="18405" y="5229"/>
                  </a:lnTo>
                  <a:lnTo>
                    <a:pt x="18398" y="5231"/>
                  </a:lnTo>
                  <a:lnTo>
                    <a:pt x="18405" y="5228"/>
                  </a:lnTo>
                  <a:lnTo>
                    <a:pt x="18398" y="5232"/>
                  </a:lnTo>
                  <a:lnTo>
                    <a:pt x="18402" y="5228"/>
                  </a:lnTo>
                  <a:lnTo>
                    <a:pt x="18396" y="5235"/>
                  </a:lnTo>
                  <a:lnTo>
                    <a:pt x="18399" y="5231"/>
                  </a:lnTo>
                  <a:lnTo>
                    <a:pt x="18393" y="5241"/>
                  </a:lnTo>
                  <a:lnTo>
                    <a:pt x="18385" y="5256"/>
                  </a:lnTo>
                  <a:lnTo>
                    <a:pt x="18378" y="5277"/>
                  </a:lnTo>
                  <a:lnTo>
                    <a:pt x="18370" y="5301"/>
                  </a:lnTo>
                  <a:lnTo>
                    <a:pt x="18362" y="5328"/>
                  </a:lnTo>
                  <a:lnTo>
                    <a:pt x="18354" y="5358"/>
                  </a:lnTo>
                  <a:lnTo>
                    <a:pt x="18346" y="5390"/>
                  </a:lnTo>
                  <a:lnTo>
                    <a:pt x="18338" y="5422"/>
                  </a:lnTo>
                  <a:lnTo>
                    <a:pt x="18322" y="5488"/>
                  </a:lnTo>
                  <a:lnTo>
                    <a:pt x="18314" y="5521"/>
                  </a:lnTo>
                  <a:lnTo>
                    <a:pt x="18306" y="5551"/>
                  </a:lnTo>
                  <a:lnTo>
                    <a:pt x="18298" y="5581"/>
                  </a:lnTo>
                  <a:lnTo>
                    <a:pt x="18290" y="5608"/>
                  </a:lnTo>
                  <a:lnTo>
                    <a:pt x="18281" y="5632"/>
                  </a:lnTo>
                  <a:lnTo>
                    <a:pt x="18273" y="5652"/>
                  </a:lnTo>
                  <a:lnTo>
                    <a:pt x="18268" y="5663"/>
                  </a:lnTo>
                  <a:lnTo>
                    <a:pt x="18261" y="5676"/>
                  </a:lnTo>
                  <a:lnTo>
                    <a:pt x="18246" y="5704"/>
                  </a:lnTo>
                  <a:lnTo>
                    <a:pt x="18229" y="5732"/>
                  </a:lnTo>
                  <a:lnTo>
                    <a:pt x="18220" y="5745"/>
                  </a:lnTo>
                  <a:lnTo>
                    <a:pt x="18210" y="5759"/>
                  </a:lnTo>
                  <a:lnTo>
                    <a:pt x="18200" y="5770"/>
                  </a:lnTo>
                  <a:lnTo>
                    <a:pt x="18191" y="5778"/>
                  </a:lnTo>
                  <a:cubicBezTo>
                    <a:pt x="18190" y="5779"/>
                    <a:pt x="18189" y="5780"/>
                    <a:pt x="18188" y="5781"/>
                  </a:cubicBezTo>
                  <a:lnTo>
                    <a:pt x="18180" y="5786"/>
                  </a:lnTo>
                  <a:cubicBezTo>
                    <a:pt x="18178" y="5787"/>
                    <a:pt x="18177" y="5788"/>
                    <a:pt x="18175" y="5789"/>
                  </a:cubicBezTo>
                  <a:lnTo>
                    <a:pt x="18167" y="5792"/>
                  </a:lnTo>
                  <a:cubicBezTo>
                    <a:pt x="18164" y="5793"/>
                    <a:pt x="18161" y="5794"/>
                    <a:pt x="18158" y="5794"/>
                  </a:cubicBezTo>
                  <a:lnTo>
                    <a:pt x="18151" y="5794"/>
                  </a:lnTo>
                  <a:cubicBezTo>
                    <a:pt x="18147" y="5794"/>
                    <a:pt x="18143" y="5793"/>
                    <a:pt x="18139" y="5791"/>
                  </a:cubicBezTo>
                  <a:lnTo>
                    <a:pt x="18132" y="5787"/>
                  </a:lnTo>
                  <a:cubicBezTo>
                    <a:pt x="18130" y="5786"/>
                    <a:pt x="18127" y="5784"/>
                    <a:pt x="18125" y="5781"/>
                  </a:cubicBezTo>
                  <a:lnTo>
                    <a:pt x="18119" y="5774"/>
                  </a:lnTo>
                  <a:cubicBezTo>
                    <a:pt x="18118" y="5772"/>
                    <a:pt x="18117" y="5770"/>
                    <a:pt x="18116" y="5769"/>
                  </a:cubicBezTo>
                  <a:lnTo>
                    <a:pt x="18109" y="5754"/>
                  </a:lnTo>
                  <a:lnTo>
                    <a:pt x="18105" y="5740"/>
                  </a:lnTo>
                  <a:lnTo>
                    <a:pt x="18101" y="5723"/>
                  </a:lnTo>
                  <a:lnTo>
                    <a:pt x="18097" y="5705"/>
                  </a:lnTo>
                  <a:lnTo>
                    <a:pt x="18093" y="5684"/>
                  </a:lnTo>
                  <a:lnTo>
                    <a:pt x="18089" y="5661"/>
                  </a:lnTo>
                  <a:lnTo>
                    <a:pt x="18085" y="5637"/>
                  </a:lnTo>
                  <a:lnTo>
                    <a:pt x="18081" y="5611"/>
                  </a:lnTo>
                  <a:lnTo>
                    <a:pt x="18077" y="5583"/>
                  </a:lnTo>
                  <a:lnTo>
                    <a:pt x="18070" y="5524"/>
                  </a:lnTo>
                  <a:lnTo>
                    <a:pt x="18062" y="5460"/>
                  </a:lnTo>
                  <a:lnTo>
                    <a:pt x="18054" y="5394"/>
                  </a:lnTo>
                  <a:lnTo>
                    <a:pt x="18046" y="5327"/>
                  </a:lnTo>
                  <a:lnTo>
                    <a:pt x="18038" y="5259"/>
                  </a:lnTo>
                  <a:lnTo>
                    <a:pt x="18030" y="5193"/>
                  </a:lnTo>
                  <a:lnTo>
                    <a:pt x="18021" y="5130"/>
                  </a:lnTo>
                  <a:lnTo>
                    <a:pt x="18013" y="5071"/>
                  </a:lnTo>
                  <a:lnTo>
                    <a:pt x="18009" y="5044"/>
                  </a:lnTo>
                  <a:lnTo>
                    <a:pt x="18006" y="5018"/>
                  </a:lnTo>
                  <a:lnTo>
                    <a:pt x="18002" y="4994"/>
                  </a:lnTo>
                  <a:lnTo>
                    <a:pt x="17998" y="4972"/>
                  </a:lnTo>
                  <a:lnTo>
                    <a:pt x="17994" y="4953"/>
                  </a:lnTo>
                  <a:lnTo>
                    <a:pt x="17990" y="4935"/>
                  </a:lnTo>
                  <a:lnTo>
                    <a:pt x="17986" y="4921"/>
                  </a:lnTo>
                  <a:lnTo>
                    <a:pt x="17983" y="4911"/>
                  </a:lnTo>
                  <a:lnTo>
                    <a:pt x="17978" y="4899"/>
                  </a:lnTo>
                  <a:lnTo>
                    <a:pt x="17982" y="4905"/>
                  </a:lnTo>
                  <a:lnTo>
                    <a:pt x="17975" y="4898"/>
                  </a:lnTo>
                  <a:lnTo>
                    <a:pt x="17984" y="4904"/>
                  </a:lnTo>
                  <a:lnTo>
                    <a:pt x="17977" y="4901"/>
                  </a:lnTo>
                  <a:lnTo>
                    <a:pt x="17989" y="4903"/>
                  </a:lnTo>
                  <a:lnTo>
                    <a:pt x="17981" y="4904"/>
                  </a:lnTo>
                  <a:lnTo>
                    <a:pt x="17988" y="4901"/>
                  </a:lnTo>
                  <a:lnTo>
                    <a:pt x="17980" y="4905"/>
                  </a:lnTo>
                  <a:lnTo>
                    <a:pt x="17984" y="4903"/>
                  </a:lnTo>
                  <a:lnTo>
                    <a:pt x="17977" y="4908"/>
                  </a:lnTo>
                  <a:lnTo>
                    <a:pt x="17970" y="4916"/>
                  </a:lnTo>
                  <a:lnTo>
                    <a:pt x="17961" y="4926"/>
                  </a:lnTo>
                  <a:lnTo>
                    <a:pt x="17943" y="4951"/>
                  </a:lnTo>
                  <a:lnTo>
                    <a:pt x="17926" y="4978"/>
                  </a:lnTo>
                  <a:lnTo>
                    <a:pt x="17918" y="4990"/>
                  </a:lnTo>
                  <a:lnTo>
                    <a:pt x="17910" y="5003"/>
                  </a:lnTo>
                  <a:lnTo>
                    <a:pt x="17903" y="5013"/>
                  </a:lnTo>
                  <a:lnTo>
                    <a:pt x="17897" y="5021"/>
                  </a:lnTo>
                  <a:lnTo>
                    <a:pt x="17882" y="5041"/>
                  </a:lnTo>
                  <a:lnTo>
                    <a:pt x="17867" y="5063"/>
                  </a:lnTo>
                  <a:lnTo>
                    <a:pt x="17853" y="5086"/>
                  </a:lnTo>
                  <a:lnTo>
                    <a:pt x="17838" y="5111"/>
                  </a:lnTo>
                  <a:lnTo>
                    <a:pt x="17823" y="5138"/>
                  </a:lnTo>
                  <a:lnTo>
                    <a:pt x="17807" y="5166"/>
                  </a:lnTo>
                  <a:lnTo>
                    <a:pt x="17792" y="5196"/>
                  </a:lnTo>
                  <a:lnTo>
                    <a:pt x="17777" y="5228"/>
                  </a:lnTo>
                  <a:lnTo>
                    <a:pt x="17762" y="5262"/>
                  </a:lnTo>
                  <a:lnTo>
                    <a:pt x="17746" y="5299"/>
                  </a:lnTo>
                  <a:lnTo>
                    <a:pt x="17730" y="5338"/>
                  </a:lnTo>
                  <a:lnTo>
                    <a:pt x="17714" y="5379"/>
                  </a:lnTo>
                  <a:lnTo>
                    <a:pt x="17682" y="5462"/>
                  </a:lnTo>
                  <a:lnTo>
                    <a:pt x="17666" y="5504"/>
                  </a:lnTo>
                  <a:lnTo>
                    <a:pt x="17650" y="5544"/>
                  </a:lnTo>
                  <a:lnTo>
                    <a:pt x="17643" y="5564"/>
                  </a:lnTo>
                  <a:lnTo>
                    <a:pt x="17635" y="5587"/>
                  </a:lnTo>
                  <a:lnTo>
                    <a:pt x="17628" y="5611"/>
                  </a:lnTo>
                  <a:lnTo>
                    <a:pt x="17620" y="5636"/>
                  </a:lnTo>
                  <a:lnTo>
                    <a:pt x="17605" y="5689"/>
                  </a:lnTo>
                  <a:lnTo>
                    <a:pt x="17589" y="5741"/>
                  </a:lnTo>
                  <a:lnTo>
                    <a:pt x="17581" y="5765"/>
                  </a:lnTo>
                  <a:lnTo>
                    <a:pt x="17574" y="5789"/>
                  </a:lnTo>
                  <a:lnTo>
                    <a:pt x="17565" y="5810"/>
                  </a:lnTo>
                  <a:lnTo>
                    <a:pt x="17557" y="5829"/>
                  </a:lnTo>
                  <a:lnTo>
                    <a:pt x="17548" y="5846"/>
                  </a:lnTo>
                  <a:lnTo>
                    <a:pt x="17540" y="5857"/>
                  </a:lnTo>
                  <a:cubicBezTo>
                    <a:pt x="17539" y="5859"/>
                    <a:pt x="17538" y="5860"/>
                    <a:pt x="17536" y="5862"/>
                  </a:cubicBezTo>
                  <a:lnTo>
                    <a:pt x="17528" y="5868"/>
                  </a:lnTo>
                  <a:cubicBezTo>
                    <a:pt x="17526" y="5870"/>
                    <a:pt x="17523" y="5872"/>
                    <a:pt x="17520" y="5873"/>
                  </a:cubicBezTo>
                  <a:lnTo>
                    <a:pt x="17512" y="5876"/>
                  </a:lnTo>
                  <a:cubicBezTo>
                    <a:pt x="17507" y="5877"/>
                    <a:pt x="17502" y="5877"/>
                    <a:pt x="17497" y="5875"/>
                  </a:cubicBezTo>
                  <a:lnTo>
                    <a:pt x="17492" y="5873"/>
                  </a:lnTo>
                  <a:cubicBezTo>
                    <a:pt x="17489" y="5873"/>
                    <a:pt x="17487" y="5871"/>
                    <a:pt x="17485" y="5869"/>
                  </a:cubicBezTo>
                  <a:lnTo>
                    <a:pt x="17479" y="5864"/>
                  </a:lnTo>
                  <a:cubicBezTo>
                    <a:pt x="17478" y="5864"/>
                    <a:pt x="17477" y="5863"/>
                    <a:pt x="17476" y="5862"/>
                  </a:cubicBezTo>
                  <a:lnTo>
                    <a:pt x="17468" y="5852"/>
                  </a:lnTo>
                  <a:lnTo>
                    <a:pt x="17459" y="5840"/>
                  </a:lnTo>
                  <a:lnTo>
                    <a:pt x="17450" y="5825"/>
                  </a:lnTo>
                  <a:lnTo>
                    <a:pt x="17440" y="5808"/>
                  </a:lnTo>
                  <a:lnTo>
                    <a:pt x="17429" y="5789"/>
                  </a:lnTo>
                  <a:lnTo>
                    <a:pt x="17419" y="5767"/>
                  </a:lnTo>
                  <a:lnTo>
                    <a:pt x="17409" y="5744"/>
                  </a:lnTo>
                  <a:lnTo>
                    <a:pt x="17399" y="5718"/>
                  </a:lnTo>
                  <a:lnTo>
                    <a:pt x="17390" y="5691"/>
                  </a:lnTo>
                  <a:lnTo>
                    <a:pt x="17380" y="5662"/>
                  </a:lnTo>
                  <a:lnTo>
                    <a:pt x="17365" y="5602"/>
                  </a:lnTo>
                  <a:lnTo>
                    <a:pt x="17354" y="5538"/>
                  </a:lnTo>
                  <a:lnTo>
                    <a:pt x="17350" y="5504"/>
                  </a:lnTo>
                  <a:lnTo>
                    <a:pt x="17346" y="5466"/>
                  </a:lnTo>
                  <a:lnTo>
                    <a:pt x="17342" y="5424"/>
                  </a:lnTo>
                  <a:lnTo>
                    <a:pt x="17338" y="5378"/>
                  </a:lnTo>
                  <a:lnTo>
                    <a:pt x="17334" y="5329"/>
                  </a:lnTo>
                  <a:lnTo>
                    <a:pt x="17330" y="5276"/>
                  </a:lnTo>
                  <a:lnTo>
                    <a:pt x="17326" y="5221"/>
                  </a:lnTo>
                  <a:lnTo>
                    <a:pt x="17322" y="5164"/>
                  </a:lnTo>
                  <a:lnTo>
                    <a:pt x="17318" y="5104"/>
                  </a:lnTo>
                  <a:lnTo>
                    <a:pt x="17314" y="5042"/>
                  </a:lnTo>
                  <a:lnTo>
                    <a:pt x="17310" y="4979"/>
                  </a:lnTo>
                  <a:lnTo>
                    <a:pt x="17306" y="4915"/>
                  </a:lnTo>
                  <a:lnTo>
                    <a:pt x="17298" y="4783"/>
                  </a:lnTo>
                  <a:lnTo>
                    <a:pt x="17290" y="4651"/>
                  </a:lnTo>
                  <a:lnTo>
                    <a:pt x="17282" y="4520"/>
                  </a:lnTo>
                  <a:lnTo>
                    <a:pt x="17278" y="4456"/>
                  </a:lnTo>
                  <a:lnTo>
                    <a:pt x="17274" y="4393"/>
                  </a:lnTo>
                  <a:lnTo>
                    <a:pt x="17270" y="4331"/>
                  </a:lnTo>
                  <a:lnTo>
                    <a:pt x="17266" y="4271"/>
                  </a:lnTo>
                  <a:lnTo>
                    <a:pt x="17262" y="4214"/>
                  </a:lnTo>
                  <a:lnTo>
                    <a:pt x="17258" y="4159"/>
                  </a:lnTo>
                  <a:lnTo>
                    <a:pt x="17254" y="4107"/>
                  </a:lnTo>
                  <a:lnTo>
                    <a:pt x="17250" y="4058"/>
                  </a:lnTo>
                  <a:lnTo>
                    <a:pt x="17246" y="4012"/>
                  </a:lnTo>
                  <a:lnTo>
                    <a:pt x="17242" y="3970"/>
                  </a:lnTo>
                  <a:lnTo>
                    <a:pt x="17238" y="3933"/>
                  </a:lnTo>
                  <a:lnTo>
                    <a:pt x="17234" y="3899"/>
                  </a:lnTo>
                  <a:lnTo>
                    <a:pt x="17231" y="3871"/>
                  </a:lnTo>
                  <a:lnTo>
                    <a:pt x="17227" y="3848"/>
                  </a:lnTo>
                  <a:lnTo>
                    <a:pt x="17224" y="3836"/>
                  </a:lnTo>
                  <a:lnTo>
                    <a:pt x="17222" y="3828"/>
                  </a:lnTo>
                  <a:lnTo>
                    <a:pt x="17219" y="3820"/>
                  </a:lnTo>
                  <a:lnTo>
                    <a:pt x="17222" y="3825"/>
                  </a:lnTo>
                  <a:lnTo>
                    <a:pt x="17218" y="3820"/>
                  </a:lnTo>
                  <a:lnTo>
                    <a:pt x="17225" y="3826"/>
                  </a:lnTo>
                  <a:lnTo>
                    <a:pt x="17221" y="3824"/>
                  </a:lnTo>
                  <a:lnTo>
                    <a:pt x="17236" y="3827"/>
                  </a:lnTo>
                  <a:lnTo>
                    <a:pt x="17232" y="3828"/>
                  </a:lnTo>
                  <a:lnTo>
                    <a:pt x="17244" y="3823"/>
                  </a:lnTo>
                  <a:lnTo>
                    <a:pt x="17240" y="3826"/>
                  </a:lnTo>
                  <a:lnTo>
                    <a:pt x="17245" y="3821"/>
                  </a:lnTo>
                  <a:lnTo>
                    <a:pt x="17242" y="3826"/>
                  </a:lnTo>
                  <a:lnTo>
                    <a:pt x="17244" y="3823"/>
                  </a:lnTo>
                  <a:lnTo>
                    <a:pt x="17240" y="3828"/>
                  </a:lnTo>
                  <a:lnTo>
                    <a:pt x="17237" y="3836"/>
                  </a:lnTo>
                  <a:lnTo>
                    <a:pt x="17233" y="3846"/>
                  </a:lnTo>
                  <a:lnTo>
                    <a:pt x="17229" y="3857"/>
                  </a:lnTo>
                  <a:lnTo>
                    <a:pt x="17221" y="3884"/>
                  </a:lnTo>
                  <a:lnTo>
                    <a:pt x="17212" y="3916"/>
                  </a:lnTo>
                  <a:lnTo>
                    <a:pt x="17204" y="3951"/>
                  </a:lnTo>
                  <a:lnTo>
                    <a:pt x="17195" y="3987"/>
                  </a:lnTo>
                  <a:lnTo>
                    <a:pt x="17187" y="4024"/>
                  </a:lnTo>
                  <a:lnTo>
                    <a:pt x="17179" y="4060"/>
                  </a:lnTo>
                  <a:lnTo>
                    <a:pt x="17171" y="4094"/>
                  </a:lnTo>
                  <a:lnTo>
                    <a:pt x="17163" y="4124"/>
                  </a:lnTo>
                  <a:lnTo>
                    <a:pt x="17160" y="4137"/>
                  </a:lnTo>
                  <a:lnTo>
                    <a:pt x="17156" y="4149"/>
                  </a:lnTo>
                  <a:lnTo>
                    <a:pt x="17153" y="4161"/>
                  </a:lnTo>
                  <a:lnTo>
                    <a:pt x="17150" y="4169"/>
                  </a:lnTo>
                  <a:lnTo>
                    <a:pt x="17143" y="4190"/>
                  </a:lnTo>
                  <a:lnTo>
                    <a:pt x="17135" y="4216"/>
                  </a:lnTo>
                  <a:lnTo>
                    <a:pt x="17127" y="4245"/>
                  </a:lnTo>
                  <a:lnTo>
                    <a:pt x="17119" y="4278"/>
                  </a:lnTo>
                  <a:lnTo>
                    <a:pt x="17103" y="4346"/>
                  </a:lnTo>
                  <a:lnTo>
                    <a:pt x="17095" y="4380"/>
                  </a:lnTo>
                  <a:lnTo>
                    <a:pt x="17087" y="4412"/>
                  </a:lnTo>
                  <a:lnTo>
                    <a:pt x="17079" y="4441"/>
                  </a:lnTo>
                  <a:lnTo>
                    <a:pt x="17070" y="4468"/>
                  </a:lnTo>
                  <a:lnTo>
                    <a:pt x="17061" y="4491"/>
                  </a:lnTo>
                  <a:lnTo>
                    <a:pt x="17056" y="4501"/>
                  </a:lnTo>
                  <a:lnTo>
                    <a:pt x="17051" y="4510"/>
                  </a:lnTo>
                  <a:lnTo>
                    <a:pt x="17047" y="4515"/>
                  </a:lnTo>
                  <a:cubicBezTo>
                    <a:pt x="17046" y="4516"/>
                    <a:pt x="17045" y="4518"/>
                    <a:pt x="17043" y="4519"/>
                  </a:cubicBezTo>
                  <a:lnTo>
                    <a:pt x="17039" y="4522"/>
                  </a:lnTo>
                  <a:cubicBezTo>
                    <a:pt x="17037" y="4524"/>
                    <a:pt x="17034" y="4525"/>
                    <a:pt x="17031" y="4526"/>
                  </a:cubicBezTo>
                  <a:lnTo>
                    <a:pt x="17027" y="4528"/>
                  </a:lnTo>
                  <a:cubicBezTo>
                    <a:pt x="17023" y="4529"/>
                    <a:pt x="17019" y="4529"/>
                    <a:pt x="17016" y="4528"/>
                  </a:cubicBezTo>
                  <a:lnTo>
                    <a:pt x="17012" y="4528"/>
                  </a:lnTo>
                  <a:cubicBezTo>
                    <a:pt x="17008" y="4527"/>
                    <a:pt x="17005" y="4526"/>
                    <a:pt x="17002" y="4524"/>
                  </a:cubicBezTo>
                  <a:lnTo>
                    <a:pt x="16998" y="4521"/>
                  </a:lnTo>
                  <a:cubicBezTo>
                    <a:pt x="16996" y="4520"/>
                    <a:pt x="16994" y="4518"/>
                    <a:pt x="16993" y="4516"/>
                  </a:cubicBezTo>
                  <a:lnTo>
                    <a:pt x="16989" y="4511"/>
                  </a:lnTo>
                  <a:cubicBezTo>
                    <a:pt x="16988" y="4509"/>
                    <a:pt x="16987" y="4508"/>
                    <a:pt x="16986" y="4506"/>
                  </a:cubicBezTo>
                  <a:lnTo>
                    <a:pt x="16983" y="4499"/>
                  </a:lnTo>
                  <a:lnTo>
                    <a:pt x="16978" y="4488"/>
                  </a:lnTo>
                  <a:cubicBezTo>
                    <a:pt x="16977" y="4487"/>
                    <a:pt x="16976" y="4486"/>
                    <a:pt x="16976" y="4484"/>
                  </a:cubicBezTo>
                  <a:lnTo>
                    <a:pt x="16972" y="4469"/>
                  </a:lnTo>
                  <a:lnTo>
                    <a:pt x="16968" y="4448"/>
                  </a:lnTo>
                  <a:lnTo>
                    <a:pt x="16964" y="4423"/>
                  </a:lnTo>
                  <a:lnTo>
                    <a:pt x="16960" y="4394"/>
                  </a:lnTo>
                  <a:lnTo>
                    <a:pt x="16956" y="4361"/>
                  </a:lnTo>
                  <a:lnTo>
                    <a:pt x="16953" y="4325"/>
                  </a:lnTo>
                  <a:lnTo>
                    <a:pt x="16949" y="4285"/>
                  </a:lnTo>
                  <a:lnTo>
                    <a:pt x="16945" y="4243"/>
                  </a:lnTo>
                  <a:lnTo>
                    <a:pt x="16941" y="4198"/>
                  </a:lnTo>
                  <a:lnTo>
                    <a:pt x="16938" y="4151"/>
                  </a:lnTo>
                  <a:lnTo>
                    <a:pt x="16934" y="4103"/>
                  </a:lnTo>
                  <a:lnTo>
                    <a:pt x="16930" y="4054"/>
                  </a:lnTo>
                  <a:lnTo>
                    <a:pt x="16922" y="3953"/>
                  </a:lnTo>
                  <a:lnTo>
                    <a:pt x="16915" y="3852"/>
                  </a:lnTo>
                  <a:lnTo>
                    <a:pt x="16911" y="3802"/>
                  </a:lnTo>
                  <a:lnTo>
                    <a:pt x="16907" y="3754"/>
                  </a:lnTo>
                  <a:lnTo>
                    <a:pt x="16903" y="3707"/>
                  </a:lnTo>
                  <a:lnTo>
                    <a:pt x="16900" y="3663"/>
                  </a:lnTo>
                  <a:lnTo>
                    <a:pt x="16896" y="3620"/>
                  </a:lnTo>
                  <a:lnTo>
                    <a:pt x="16892" y="3581"/>
                  </a:lnTo>
                  <a:lnTo>
                    <a:pt x="16888" y="3544"/>
                  </a:lnTo>
                  <a:lnTo>
                    <a:pt x="16884" y="3512"/>
                  </a:lnTo>
                  <a:lnTo>
                    <a:pt x="16881" y="3483"/>
                  </a:lnTo>
                  <a:lnTo>
                    <a:pt x="16877" y="3459"/>
                  </a:lnTo>
                  <a:lnTo>
                    <a:pt x="16874" y="3441"/>
                  </a:lnTo>
                  <a:lnTo>
                    <a:pt x="16870" y="3429"/>
                  </a:lnTo>
                  <a:lnTo>
                    <a:pt x="16867" y="3420"/>
                  </a:lnTo>
                  <a:lnTo>
                    <a:pt x="16870" y="3426"/>
                  </a:lnTo>
                  <a:lnTo>
                    <a:pt x="16868" y="3423"/>
                  </a:lnTo>
                  <a:lnTo>
                    <a:pt x="16876" y="3430"/>
                  </a:lnTo>
                  <a:lnTo>
                    <a:pt x="16874" y="3429"/>
                  </a:lnTo>
                  <a:lnTo>
                    <a:pt x="16893" y="3430"/>
                  </a:lnTo>
                  <a:lnTo>
                    <a:pt x="16891" y="3431"/>
                  </a:lnTo>
                  <a:lnTo>
                    <a:pt x="16902" y="3423"/>
                  </a:lnTo>
                  <a:lnTo>
                    <a:pt x="16900" y="3425"/>
                  </a:lnTo>
                  <a:lnTo>
                    <a:pt x="16903" y="3421"/>
                  </a:lnTo>
                  <a:lnTo>
                    <a:pt x="16902" y="3423"/>
                  </a:lnTo>
                  <a:lnTo>
                    <a:pt x="16900" y="3426"/>
                  </a:lnTo>
                  <a:lnTo>
                    <a:pt x="16899" y="3432"/>
                  </a:lnTo>
                  <a:lnTo>
                    <a:pt x="16897" y="3441"/>
                  </a:lnTo>
                  <a:lnTo>
                    <a:pt x="16895" y="3452"/>
                  </a:lnTo>
                  <a:lnTo>
                    <a:pt x="16893" y="3465"/>
                  </a:lnTo>
                  <a:lnTo>
                    <a:pt x="16891" y="3480"/>
                  </a:lnTo>
                  <a:lnTo>
                    <a:pt x="16889" y="3496"/>
                  </a:lnTo>
                  <a:lnTo>
                    <a:pt x="16887" y="3514"/>
                  </a:lnTo>
                  <a:lnTo>
                    <a:pt x="16885" y="3534"/>
                  </a:lnTo>
                  <a:lnTo>
                    <a:pt x="16883" y="3555"/>
                  </a:lnTo>
                  <a:lnTo>
                    <a:pt x="16881" y="3578"/>
                  </a:lnTo>
                  <a:lnTo>
                    <a:pt x="16877" y="3627"/>
                  </a:lnTo>
                  <a:lnTo>
                    <a:pt x="16873" y="3682"/>
                  </a:lnTo>
                  <a:lnTo>
                    <a:pt x="16869" y="3741"/>
                  </a:lnTo>
                  <a:lnTo>
                    <a:pt x="16865" y="3805"/>
                  </a:lnTo>
                  <a:lnTo>
                    <a:pt x="16861" y="3872"/>
                  </a:lnTo>
                  <a:lnTo>
                    <a:pt x="16857" y="3943"/>
                  </a:lnTo>
                  <a:lnTo>
                    <a:pt x="16853" y="4016"/>
                  </a:lnTo>
                  <a:lnTo>
                    <a:pt x="16849" y="4091"/>
                  </a:lnTo>
                  <a:lnTo>
                    <a:pt x="16845" y="4169"/>
                  </a:lnTo>
                  <a:lnTo>
                    <a:pt x="16837" y="4327"/>
                  </a:lnTo>
                  <a:lnTo>
                    <a:pt x="16829" y="4487"/>
                  </a:lnTo>
                  <a:lnTo>
                    <a:pt x="16825" y="4566"/>
                  </a:lnTo>
                  <a:lnTo>
                    <a:pt x="16821" y="4644"/>
                  </a:lnTo>
                  <a:lnTo>
                    <a:pt x="16817" y="4720"/>
                  </a:lnTo>
                  <a:lnTo>
                    <a:pt x="16813" y="4795"/>
                  </a:lnTo>
                  <a:lnTo>
                    <a:pt x="16809" y="4867"/>
                  </a:lnTo>
                  <a:lnTo>
                    <a:pt x="16805" y="4936"/>
                  </a:lnTo>
                  <a:lnTo>
                    <a:pt x="16801" y="5002"/>
                  </a:lnTo>
                  <a:lnTo>
                    <a:pt x="16797" y="5064"/>
                  </a:lnTo>
                  <a:lnTo>
                    <a:pt x="16793" y="5121"/>
                  </a:lnTo>
                  <a:lnTo>
                    <a:pt x="16789" y="5174"/>
                  </a:lnTo>
                  <a:lnTo>
                    <a:pt x="16786" y="5221"/>
                  </a:lnTo>
                  <a:lnTo>
                    <a:pt x="16784" y="5243"/>
                  </a:lnTo>
                  <a:lnTo>
                    <a:pt x="16782" y="5263"/>
                  </a:lnTo>
                  <a:lnTo>
                    <a:pt x="16780" y="5282"/>
                  </a:lnTo>
                  <a:lnTo>
                    <a:pt x="16778" y="5298"/>
                  </a:lnTo>
                  <a:lnTo>
                    <a:pt x="16776" y="5314"/>
                  </a:lnTo>
                  <a:lnTo>
                    <a:pt x="16774" y="5328"/>
                  </a:lnTo>
                  <a:lnTo>
                    <a:pt x="16771" y="5344"/>
                  </a:lnTo>
                  <a:lnTo>
                    <a:pt x="16767" y="5358"/>
                  </a:lnTo>
                  <a:lnTo>
                    <a:pt x="16764" y="5365"/>
                  </a:lnTo>
                  <a:cubicBezTo>
                    <a:pt x="16764" y="5366"/>
                    <a:pt x="16763" y="5368"/>
                    <a:pt x="16762" y="5369"/>
                  </a:cubicBezTo>
                  <a:lnTo>
                    <a:pt x="16759" y="5374"/>
                  </a:lnTo>
                  <a:cubicBezTo>
                    <a:pt x="16757" y="5377"/>
                    <a:pt x="16755" y="5379"/>
                    <a:pt x="16752" y="5381"/>
                  </a:cubicBezTo>
                  <a:lnTo>
                    <a:pt x="16748" y="5383"/>
                  </a:lnTo>
                  <a:cubicBezTo>
                    <a:pt x="16743" y="5387"/>
                    <a:pt x="16737" y="5388"/>
                    <a:pt x="16731" y="5386"/>
                  </a:cubicBezTo>
                  <a:lnTo>
                    <a:pt x="16727" y="5386"/>
                  </a:lnTo>
                  <a:cubicBezTo>
                    <a:pt x="16723" y="5385"/>
                    <a:pt x="16720" y="5383"/>
                    <a:pt x="16717" y="5380"/>
                  </a:cubicBezTo>
                  <a:lnTo>
                    <a:pt x="16713" y="5377"/>
                  </a:lnTo>
                  <a:cubicBezTo>
                    <a:pt x="16712" y="5376"/>
                    <a:pt x="16711" y="5375"/>
                    <a:pt x="16710" y="5374"/>
                  </a:cubicBezTo>
                  <a:lnTo>
                    <a:pt x="16706" y="5369"/>
                  </a:lnTo>
                  <a:cubicBezTo>
                    <a:pt x="16705" y="5368"/>
                    <a:pt x="16704" y="5366"/>
                    <a:pt x="16704" y="5365"/>
                  </a:cubicBezTo>
                  <a:lnTo>
                    <a:pt x="16699" y="5356"/>
                  </a:lnTo>
                  <a:lnTo>
                    <a:pt x="16695" y="5346"/>
                  </a:lnTo>
                  <a:lnTo>
                    <a:pt x="16691" y="5334"/>
                  </a:lnTo>
                  <a:lnTo>
                    <a:pt x="16686" y="5321"/>
                  </a:lnTo>
                  <a:lnTo>
                    <a:pt x="16678" y="5292"/>
                  </a:lnTo>
                  <a:lnTo>
                    <a:pt x="16669" y="5258"/>
                  </a:lnTo>
                  <a:lnTo>
                    <a:pt x="16661" y="5223"/>
                  </a:lnTo>
                  <a:lnTo>
                    <a:pt x="16653" y="5186"/>
                  </a:lnTo>
                  <a:lnTo>
                    <a:pt x="16644" y="5148"/>
                  </a:lnTo>
                  <a:lnTo>
                    <a:pt x="16637" y="5113"/>
                  </a:lnTo>
                  <a:lnTo>
                    <a:pt x="16630" y="5080"/>
                  </a:lnTo>
                  <a:lnTo>
                    <a:pt x="16623" y="5053"/>
                  </a:lnTo>
                  <a:lnTo>
                    <a:pt x="16620" y="5040"/>
                  </a:lnTo>
                  <a:lnTo>
                    <a:pt x="16617" y="5030"/>
                  </a:lnTo>
                  <a:lnTo>
                    <a:pt x="16615" y="5022"/>
                  </a:lnTo>
                  <a:lnTo>
                    <a:pt x="16613" y="5015"/>
                  </a:lnTo>
                  <a:lnTo>
                    <a:pt x="16605" y="4994"/>
                  </a:lnTo>
                  <a:lnTo>
                    <a:pt x="16597" y="4971"/>
                  </a:lnTo>
                  <a:lnTo>
                    <a:pt x="16581" y="4922"/>
                  </a:lnTo>
                  <a:lnTo>
                    <a:pt x="16566" y="4872"/>
                  </a:lnTo>
                  <a:lnTo>
                    <a:pt x="16550" y="4823"/>
                  </a:lnTo>
                  <a:lnTo>
                    <a:pt x="16542" y="4800"/>
                  </a:lnTo>
                  <a:lnTo>
                    <a:pt x="16534" y="4779"/>
                  </a:lnTo>
                  <a:lnTo>
                    <a:pt x="16526" y="4759"/>
                  </a:lnTo>
                  <a:lnTo>
                    <a:pt x="16519" y="4743"/>
                  </a:lnTo>
                  <a:lnTo>
                    <a:pt x="16512" y="4729"/>
                  </a:lnTo>
                  <a:lnTo>
                    <a:pt x="16504" y="4717"/>
                  </a:lnTo>
                  <a:lnTo>
                    <a:pt x="16506" y="4720"/>
                  </a:lnTo>
                  <a:lnTo>
                    <a:pt x="16498" y="4711"/>
                  </a:lnTo>
                  <a:lnTo>
                    <a:pt x="16503" y="4715"/>
                  </a:lnTo>
                  <a:lnTo>
                    <a:pt x="16495" y="4710"/>
                  </a:lnTo>
                  <a:lnTo>
                    <a:pt x="16502" y="4713"/>
                  </a:lnTo>
                  <a:lnTo>
                    <a:pt x="16498" y="4712"/>
                  </a:lnTo>
                  <a:lnTo>
                    <a:pt x="16507" y="4712"/>
                  </a:lnTo>
                  <a:lnTo>
                    <a:pt x="16503" y="4713"/>
                  </a:lnTo>
                  <a:lnTo>
                    <a:pt x="16513" y="4709"/>
                  </a:lnTo>
                  <a:lnTo>
                    <a:pt x="16506" y="4714"/>
                  </a:lnTo>
                  <a:lnTo>
                    <a:pt x="16511" y="4709"/>
                  </a:lnTo>
                  <a:lnTo>
                    <a:pt x="16503" y="4719"/>
                  </a:lnTo>
                  <a:lnTo>
                    <a:pt x="16505" y="4716"/>
                  </a:lnTo>
                  <a:lnTo>
                    <a:pt x="16498" y="4728"/>
                  </a:lnTo>
                  <a:lnTo>
                    <a:pt x="16490" y="4744"/>
                  </a:lnTo>
                  <a:lnTo>
                    <a:pt x="16483" y="4762"/>
                  </a:lnTo>
                  <a:lnTo>
                    <a:pt x="16475" y="4782"/>
                  </a:lnTo>
                  <a:lnTo>
                    <a:pt x="16467" y="4804"/>
                  </a:lnTo>
                  <a:lnTo>
                    <a:pt x="16459" y="4825"/>
                  </a:lnTo>
                  <a:lnTo>
                    <a:pt x="16451" y="4846"/>
                  </a:lnTo>
                  <a:lnTo>
                    <a:pt x="16442" y="4866"/>
                  </a:lnTo>
                  <a:lnTo>
                    <a:pt x="16433" y="4885"/>
                  </a:lnTo>
                  <a:lnTo>
                    <a:pt x="16425" y="4899"/>
                  </a:lnTo>
                  <a:cubicBezTo>
                    <a:pt x="16425" y="4900"/>
                    <a:pt x="16424" y="4900"/>
                    <a:pt x="16423" y="4901"/>
                  </a:cubicBezTo>
                  <a:lnTo>
                    <a:pt x="16416" y="4911"/>
                  </a:lnTo>
                  <a:cubicBezTo>
                    <a:pt x="16414" y="4913"/>
                    <a:pt x="16412" y="4915"/>
                    <a:pt x="16409" y="4917"/>
                  </a:cubicBezTo>
                  <a:lnTo>
                    <a:pt x="16401" y="4922"/>
                  </a:lnTo>
                  <a:cubicBezTo>
                    <a:pt x="16399" y="4923"/>
                    <a:pt x="16396" y="4924"/>
                    <a:pt x="16393" y="4925"/>
                  </a:cubicBezTo>
                  <a:lnTo>
                    <a:pt x="16390" y="4926"/>
                  </a:lnTo>
                  <a:cubicBezTo>
                    <a:pt x="16386" y="4926"/>
                    <a:pt x="16383" y="4926"/>
                    <a:pt x="16379" y="4925"/>
                  </a:cubicBezTo>
                  <a:lnTo>
                    <a:pt x="16375" y="4924"/>
                  </a:lnTo>
                  <a:cubicBezTo>
                    <a:pt x="16373" y="4924"/>
                    <a:pt x="16370" y="4923"/>
                    <a:pt x="16368" y="4921"/>
                  </a:cubicBezTo>
                  <a:lnTo>
                    <a:pt x="16364" y="4919"/>
                  </a:lnTo>
                  <a:cubicBezTo>
                    <a:pt x="16363" y="4918"/>
                    <a:pt x="16361" y="4917"/>
                    <a:pt x="16360" y="4915"/>
                  </a:cubicBezTo>
                  <a:lnTo>
                    <a:pt x="16356" y="4912"/>
                  </a:lnTo>
                  <a:cubicBezTo>
                    <a:pt x="16355" y="4911"/>
                    <a:pt x="16354" y="4909"/>
                    <a:pt x="16353" y="4908"/>
                  </a:cubicBezTo>
                  <a:lnTo>
                    <a:pt x="16345" y="4896"/>
                  </a:lnTo>
                  <a:cubicBezTo>
                    <a:pt x="16345" y="4895"/>
                    <a:pt x="16344" y="4894"/>
                    <a:pt x="16344" y="4893"/>
                  </a:cubicBezTo>
                  <a:lnTo>
                    <a:pt x="16335" y="4875"/>
                  </a:lnTo>
                  <a:lnTo>
                    <a:pt x="16327" y="4854"/>
                  </a:lnTo>
                  <a:lnTo>
                    <a:pt x="16319" y="4830"/>
                  </a:lnTo>
                  <a:lnTo>
                    <a:pt x="16312" y="4804"/>
                  </a:lnTo>
                  <a:lnTo>
                    <a:pt x="16304" y="4776"/>
                  </a:lnTo>
                  <a:lnTo>
                    <a:pt x="16296" y="4749"/>
                  </a:lnTo>
                  <a:lnTo>
                    <a:pt x="16289" y="4721"/>
                  </a:lnTo>
                  <a:lnTo>
                    <a:pt x="16281" y="4694"/>
                  </a:lnTo>
                  <a:lnTo>
                    <a:pt x="16274" y="4669"/>
                  </a:lnTo>
                  <a:lnTo>
                    <a:pt x="16266" y="4647"/>
                  </a:lnTo>
                  <a:lnTo>
                    <a:pt x="16260" y="4628"/>
                  </a:lnTo>
                  <a:lnTo>
                    <a:pt x="16253" y="4615"/>
                  </a:lnTo>
                  <a:lnTo>
                    <a:pt x="16246" y="4603"/>
                  </a:lnTo>
                  <a:lnTo>
                    <a:pt x="16249" y="4607"/>
                  </a:lnTo>
                  <a:lnTo>
                    <a:pt x="16245" y="4603"/>
                  </a:lnTo>
                  <a:lnTo>
                    <a:pt x="16249" y="4607"/>
                  </a:lnTo>
                  <a:lnTo>
                    <a:pt x="16245" y="4604"/>
                  </a:lnTo>
                  <a:lnTo>
                    <a:pt x="16253" y="4607"/>
                  </a:lnTo>
                  <a:lnTo>
                    <a:pt x="16245" y="4605"/>
                  </a:lnTo>
                  <a:lnTo>
                    <a:pt x="16255" y="4606"/>
                  </a:lnTo>
                  <a:lnTo>
                    <a:pt x="16247" y="4607"/>
                  </a:lnTo>
                  <a:lnTo>
                    <a:pt x="16253" y="4605"/>
                  </a:lnTo>
                  <a:lnTo>
                    <a:pt x="16245" y="4609"/>
                  </a:lnTo>
                  <a:lnTo>
                    <a:pt x="16250" y="4605"/>
                  </a:lnTo>
                  <a:lnTo>
                    <a:pt x="16245" y="4610"/>
                  </a:lnTo>
                  <a:lnTo>
                    <a:pt x="16238" y="4618"/>
                  </a:lnTo>
                  <a:lnTo>
                    <a:pt x="16231" y="4627"/>
                  </a:lnTo>
                  <a:lnTo>
                    <a:pt x="16224" y="4640"/>
                  </a:lnTo>
                  <a:lnTo>
                    <a:pt x="16216" y="4654"/>
                  </a:lnTo>
                  <a:lnTo>
                    <a:pt x="16200" y="4686"/>
                  </a:lnTo>
                  <a:lnTo>
                    <a:pt x="16185" y="4724"/>
                  </a:lnTo>
                  <a:lnTo>
                    <a:pt x="16169" y="4764"/>
                  </a:lnTo>
                  <a:lnTo>
                    <a:pt x="16153" y="4803"/>
                  </a:lnTo>
                  <a:lnTo>
                    <a:pt x="16146" y="4824"/>
                  </a:lnTo>
                  <a:lnTo>
                    <a:pt x="16139" y="4851"/>
                  </a:lnTo>
                  <a:lnTo>
                    <a:pt x="16131" y="4882"/>
                  </a:lnTo>
                  <a:lnTo>
                    <a:pt x="16123" y="4916"/>
                  </a:lnTo>
                  <a:lnTo>
                    <a:pt x="16116" y="4952"/>
                  </a:lnTo>
                  <a:lnTo>
                    <a:pt x="16108" y="4990"/>
                  </a:lnTo>
                  <a:lnTo>
                    <a:pt x="16100" y="5027"/>
                  </a:lnTo>
                  <a:lnTo>
                    <a:pt x="16093" y="5064"/>
                  </a:lnTo>
                  <a:lnTo>
                    <a:pt x="16085" y="5100"/>
                  </a:lnTo>
                  <a:lnTo>
                    <a:pt x="16077" y="5134"/>
                  </a:lnTo>
                  <a:lnTo>
                    <a:pt x="16069" y="5164"/>
                  </a:lnTo>
                  <a:lnTo>
                    <a:pt x="16061" y="5191"/>
                  </a:lnTo>
                  <a:lnTo>
                    <a:pt x="16057" y="5201"/>
                  </a:lnTo>
                  <a:lnTo>
                    <a:pt x="16052" y="5212"/>
                  </a:lnTo>
                  <a:lnTo>
                    <a:pt x="16049" y="5219"/>
                  </a:lnTo>
                  <a:cubicBezTo>
                    <a:pt x="16048" y="5220"/>
                    <a:pt x="16048" y="5221"/>
                    <a:pt x="16047" y="5222"/>
                  </a:cubicBezTo>
                  <a:lnTo>
                    <a:pt x="16043" y="5228"/>
                  </a:lnTo>
                  <a:cubicBezTo>
                    <a:pt x="16042" y="5229"/>
                    <a:pt x="16042" y="5230"/>
                    <a:pt x="16041" y="5231"/>
                  </a:cubicBezTo>
                  <a:lnTo>
                    <a:pt x="16037" y="5235"/>
                  </a:lnTo>
                  <a:cubicBezTo>
                    <a:pt x="16035" y="5237"/>
                    <a:pt x="16033" y="5239"/>
                    <a:pt x="16030" y="5240"/>
                  </a:cubicBezTo>
                  <a:lnTo>
                    <a:pt x="16026" y="5242"/>
                  </a:lnTo>
                  <a:cubicBezTo>
                    <a:pt x="16023" y="5244"/>
                    <a:pt x="16019" y="5244"/>
                    <a:pt x="16015" y="5244"/>
                  </a:cubicBezTo>
                  <a:lnTo>
                    <a:pt x="16012" y="5244"/>
                  </a:lnTo>
                  <a:cubicBezTo>
                    <a:pt x="16008" y="5244"/>
                    <a:pt x="16004" y="5243"/>
                    <a:pt x="16000" y="5241"/>
                  </a:cubicBezTo>
                  <a:lnTo>
                    <a:pt x="15996" y="5239"/>
                  </a:lnTo>
                  <a:cubicBezTo>
                    <a:pt x="15994" y="5238"/>
                    <a:pt x="15992" y="5237"/>
                    <a:pt x="15991" y="5235"/>
                  </a:cubicBezTo>
                  <a:lnTo>
                    <a:pt x="15987" y="5232"/>
                  </a:lnTo>
                  <a:cubicBezTo>
                    <a:pt x="15986" y="5231"/>
                    <a:pt x="15985" y="5229"/>
                    <a:pt x="15984" y="5228"/>
                  </a:cubicBezTo>
                  <a:lnTo>
                    <a:pt x="15980" y="5221"/>
                  </a:lnTo>
                  <a:lnTo>
                    <a:pt x="15972" y="5205"/>
                  </a:lnTo>
                  <a:lnTo>
                    <a:pt x="15964" y="5184"/>
                  </a:lnTo>
                  <a:lnTo>
                    <a:pt x="15955" y="5159"/>
                  </a:lnTo>
                  <a:lnTo>
                    <a:pt x="15947" y="5129"/>
                  </a:lnTo>
                  <a:lnTo>
                    <a:pt x="15938" y="5095"/>
                  </a:lnTo>
                  <a:lnTo>
                    <a:pt x="15929" y="5057"/>
                  </a:lnTo>
                  <a:lnTo>
                    <a:pt x="15921" y="5016"/>
                  </a:lnTo>
                  <a:lnTo>
                    <a:pt x="15912" y="4971"/>
                  </a:lnTo>
                  <a:lnTo>
                    <a:pt x="15903" y="4922"/>
                  </a:lnTo>
                  <a:lnTo>
                    <a:pt x="15895" y="4871"/>
                  </a:lnTo>
                  <a:lnTo>
                    <a:pt x="15886" y="4818"/>
                  </a:lnTo>
                  <a:lnTo>
                    <a:pt x="15878" y="4763"/>
                  </a:lnTo>
                  <a:lnTo>
                    <a:pt x="15870" y="4705"/>
                  </a:lnTo>
                  <a:lnTo>
                    <a:pt x="15863" y="4646"/>
                  </a:lnTo>
                  <a:lnTo>
                    <a:pt x="15857" y="4586"/>
                  </a:lnTo>
                  <a:lnTo>
                    <a:pt x="15853" y="4546"/>
                  </a:lnTo>
                  <a:lnTo>
                    <a:pt x="15849" y="4504"/>
                  </a:lnTo>
                  <a:lnTo>
                    <a:pt x="15845" y="4459"/>
                  </a:lnTo>
                  <a:lnTo>
                    <a:pt x="15841" y="4412"/>
                  </a:lnTo>
                  <a:lnTo>
                    <a:pt x="15837" y="4363"/>
                  </a:lnTo>
                  <a:lnTo>
                    <a:pt x="15833" y="4311"/>
                  </a:lnTo>
                  <a:lnTo>
                    <a:pt x="15829" y="4258"/>
                  </a:lnTo>
                  <a:lnTo>
                    <a:pt x="15825" y="4203"/>
                  </a:lnTo>
                  <a:lnTo>
                    <a:pt x="15821" y="4146"/>
                  </a:lnTo>
                  <a:lnTo>
                    <a:pt x="15817" y="4088"/>
                  </a:lnTo>
                  <a:lnTo>
                    <a:pt x="15809" y="3968"/>
                  </a:lnTo>
                  <a:lnTo>
                    <a:pt x="15801" y="3845"/>
                  </a:lnTo>
                  <a:lnTo>
                    <a:pt x="15793" y="3719"/>
                  </a:lnTo>
                  <a:lnTo>
                    <a:pt x="15785" y="3592"/>
                  </a:lnTo>
                  <a:lnTo>
                    <a:pt x="15777" y="3466"/>
                  </a:lnTo>
                  <a:lnTo>
                    <a:pt x="15769" y="3341"/>
                  </a:lnTo>
                  <a:lnTo>
                    <a:pt x="15761" y="3219"/>
                  </a:lnTo>
                  <a:lnTo>
                    <a:pt x="15753" y="3102"/>
                  </a:lnTo>
                  <a:lnTo>
                    <a:pt x="15749" y="3045"/>
                  </a:lnTo>
                  <a:lnTo>
                    <a:pt x="15745" y="2990"/>
                  </a:lnTo>
                  <a:lnTo>
                    <a:pt x="15741" y="2936"/>
                  </a:lnTo>
                  <a:lnTo>
                    <a:pt x="15737" y="2885"/>
                  </a:lnTo>
                  <a:lnTo>
                    <a:pt x="15733" y="2835"/>
                  </a:lnTo>
                  <a:lnTo>
                    <a:pt x="15729" y="2788"/>
                  </a:lnTo>
                  <a:lnTo>
                    <a:pt x="15725" y="2740"/>
                  </a:lnTo>
                  <a:lnTo>
                    <a:pt x="15722" y="2691"/>
                  </a:lnTo>
                  <a:lnTo>
                    <a:pt x="15718" y="2640"/>
                  </a:lnTo>
                  <a:lnTo>
                    <a:pt x="15714" y="2588"/>
                  </a:lnTo>
                  <a:lnTo>
                    <a:pt x="15706" y="2482"/>
                  </a:lnTo>
                  <a:lnTo>
                    <a:pt x="15698" y="2373"/>
                  </a:lnTo>
                  <a:lnTo>
                    <a:pt x="15691" y="2263"/>
                  </a:lnTo>
                  <a:lnTo>
                    <a:pt x="15683" y="2156"/>
                  </a:lnTo>
                  <a:lnTo>
                    <a:pt x="15676" y="2053"/>
                  </a:lnTo>
                  <a:lnTo>
                    <a:pt x="15672" y="2003"/>
                  </a:lnTo>
                  <a:lnTo>
                    <a:pt x="15668" y="1955"/>
                  </a:lnTo>
                  <a:lnTo>
                    <a:pt x="15664" y="1909"/>
                  </a:lnTo>
                  <a:lnTo>
                    <a:pt x="15660" y="1865"/>
                  </a:lnTo>
                  <a:lnTo>
                    <a:pt x="15657" y="1824"/>
                  </a:lnTo>
                  <a:lnTo>
                    <a:pt x="15653" y="1785"/>
                  </a:lnTo>
                  <a:lnTo>
                    <a:pt x="15649" y="1750"/>
                  </a:lnTo>
                  <a:lnTo>
                    <a:pt x="15645" y="1718"/>
                  </a:lnTo>
                  <a:lnTo>
                    <a:pt x="15641" y="1689"/>
                  </a:lnTo>
                  <a:lnTo>
                    <a:pt x="15638" y="1665"/>
                  </a:lnTo>
                  <a:lnTo>
                    <a:pt x="15634" y="1645"/>
                  </a:lnTo>
                  <a:lnTo>
                    <a:pt x="15630" y="1629"/>
                  </a:lnTo>
                  <a:lnTo>
                    <a:pt x="15627" y="1616"/>
                  </a:lnTo>
                  <a:lnTo>
                    <a:pt x="15628" y="1620"/>
                  </a:lnTo>
                  <a:lnTo>
                    <a:pt x="15624" y="1613"/>
                  </a:lnTo>
                  <a:lnTo>
                    <a:pt x="15631" y="1620"/>
                  </a:lnTo>
                  <a:lnTo>
                    <a:pt x="15627" y="1617"/>
                  </a:lnTo>
                  <a:lnTo>
                    <a:pt x="15654" y="1620"/>
                  </a:lnTo>
                  <a:lnTo>
                    <a:pt x="15650" y="1622"/>
                  </a:lnTo>
                  <a:lnTo>
                    <a:pt x="15660" y="1611"/>
                  </a:lnTo>
                  <a:lnTo>
                    <a:pt x="15657" y="1617"/>
                  </a:lnTo>
                  <a:lnTo>
                    <a:pt x="15652" y="1631"/>
                  </a:lnTo>
                  <a:lnTo>
                    <a:pt x="15653" y="1627"/>
                  </a:lnTo>
                  <a:lnTo>
                    <a:pt x="15651" y="1636"/>
                  </a:lnTo>
                  <a:lnTo>
                    <a:pt x="15649" y="1647"/>
                  </a:lnTo>
                  <a:lnTo>
                    <a:pt x="15647" y="1661"/>
                  </a:lnTo>
                  <a:lnTo>
                    <a:pt x="15645" y="1677"/>
                  </a:lnTo>
                  <a:lnTo>
                    <a:pt x="15643" y="1696"/>
                  </a:lnTo>
                  <a:lnTo>
                    <a:pt x="15642" y="1717"/>
                  </a:lnTo>
                  <a:lnTo>
                    <a:pt x="15640" y="1740"/>
                  </a:lnTo>
                  <a:lnTo>
                    <a:pt x="15638" y="1765"/>
                  </a:lnTo>
                  <a:lnTo>
                    <a:pt x="15636" y="1792"/>
                  </a:lnTo>
                  <a:lnTo>
                    <a:pt x="15634" y="1821"/>
                  </a:lnTo>
                  <a:lnTo>
                    <a:pt x="15632" y="1851"/>
                  </a:lnTo>
                  <a:lnTo>
                    <a:pt x="15630" y="1884"/>
                  </a:lnTo>
                  <a:lnTo>
                    <a:pt x="15628" y="1917"/>
                  </a:lnTo>
                  <a:lnTo>
                    <a:pt x="15626" y="1953"/>
                  </a:lnTo>
                  <a:lnTo>
                    <a:pt x="15622" y="2027"/>
                  </a:lnTo>
                  <a:lnTo>
                    <a:pt x="15618" y="2107"/>
                  </a:lnTo>
                  <a:lnTo>
                    <a:pt x="15614" y="2192"/>
                  </a:lnTo>
                  <a:lnTo>
                    <a:pt x="15610" y="2280"/>
                  </a:lnTo>
                  <a:lnTo>
                    <a:pt x="15606" y="2371"/>
                  </a:lnTo>
                  <a:lnTo>
                    <a:pt x="15602" y="2465"/>
                  </a:lnTo>
                  <a:lnTo>
                    <a:pt x="15598" y="2560"/>
                  </a:lnTo>
                  <a:lnTo>
                    <a:pt x="15590" y="2754"/>
                  </a:lnTo>
                  <a:lnTo>
                    <a:pt x="15582" y="2947"/>
                  </a:lnTo>
                  <a:lnTo>
                    <a:pt x="15578" y="3041"/>
                  </a:lnTo>
                  <a:lnTo>
                    <a:pt x="15574" y="3134"/>
                  </a:lnTo>
                  <a:lnTo>
                    <a:pt x="15571" y="3224"/>
                  </a:lnTo>
                  <a:lnTo>
                    <a:pt x="15567" y="3310"/>
                  </a:lnTo>
                  <a:lnTo>
                    <a:pt x="15563" y="3393"/>
                  </a:lnTo>
                  <a:lnTo>
                    <a:pt x="15559" y="3470"/>
                  </a:lnTo>
                  <a:lnTo>
                    <a:pt x="15555" y="3543"/>
                  </a:lnTo>
                  <a:lnTo>
                    <a:pt x="15553" y="3577"/>
                  </a:lnTo>
                  <a:lnTo>
                    <a:pt x="15551" y="3609"/>
                  </a:lnTo>
                  <a:lnTo>
                    <a:pt x="15549" y="3640"/>
                  </a:lnTo>
                  <a:lnTo>
                    <a:pt x="15547" y="3669"/>
                  </a:lnTo>
                  <a:lnTo>
                    <a:pt x="15545" y="3696"/>
                  </a:lnTo>
                  <a:lnTo>
                    <a:pt x="15543" y="3722"/>
                  </a:lnTo>
                  <a:lnTo>
                    <a:pt x="15541" y="3745"/>
                  </a:lnTo>
                  <a:lnTo>
                    <a:pt x="15539" y="3766"/>
                  </a:lnTo>
                  <a:lnTo>
                    <a:pt x="15537" y="3786"/>
                  </a:lnTo>
                  <a:lnTo>
                    <a:pt x="15535" y="3803"/>
                  </a:lnTo>
                  <a:lnTo>
                    <a:pt x="15533" y="3818"/>
                  </a:lnTo>
                  <a:lnTo>
                    <a:pt x="15531" y="3831"/>
                  </a:lnTo>
                  <a:lnTo>
                    <a:pt x="15528" y="3844"/>
                  </a:lnTo>
                  <a:lnTo>
                    <a:pt x="15525" y="3852"/>
                  </a:lnTo>
                  <a:lnTo>
                    <a:pt x="15523" y="3857"/>
                  </a:lnTo>
                  <a:cubicBezTo>
                    <a:pt x="15522" y="3859"/>
                    <a:pt x="15521" y="3861"/>
                    <a:pt x="15519" y="3863"/>
                  </a:cubicBezTo>
                  <a:lnTo>
                    <a:pt x="15517" y="3865"/>
                  </a:lnTo>
                  <a:cubicBezTo>
                    <a:pt x="15513" y="3870"/>
                    <a:pt x="15506" y="3873"/>
                    <a:pt x="15499" y="3873"/>
                  </a:cubicBezTo>
                  <a:lnTo>
                    <a:pt x="15497" y="3873"/>
                  </a:lnTo>
                  <a:cubicBezTo>
                    <a:pt x="15490" y="3873"/>
                    <a:pt x="15483" y="3870"/>
                    <a:pt x="15479" y="3864"/>
                  </a:cubicBezTo>
                  <a:lnTo>
                    <a:pt x="15477" y="3862"/>
                  </a:lnTo>
                  <a:cubicBezTo>
                    <a:pt x="15476" y="3860"/>
                    <a:pt x="15475" y="3859"/>
                    <a:pt x="15474" y="3857"/>
                  </a:cubicBezTo>
                  <a:lnTo>
                    <a:pt x="15472" y="3853"/>
                  </a:lnTo>
                  <a:cubicBezTo>
                    <a:pt x="15471" y="3852"/>
                    <a:pt x="15471" y="3850"/>
                    <a:pt x="15470" y="3849"/>
                  </a:cubicBezTo>
                  <a:lnTo>
                    <a:pt x="15468" y="3841"/>
                  </a:lnTo>
                  <a:lnTo>
                    <a:pt x="15466" y="3831"/>
                  </a:lnTo>
                  <a:lnTo>
                    <a:pt x="15464" y="3821"/>
                  </a:lnTo>
                  <a:lnTo>
                    <a:pt x="15462" y="3808"/>
                  </a:lnTo>
                  <a:lnTo>
                    <a:pt x="15460" y="3793"/>
                  </a:lnTo>
                  <a:lnTo>
                    <a:pt x="15458" y="3777"/>
                  </a:lnTo>
                  <a:lnTo>
                    <a:pt x="15456" y="3759"/>
                  </a:lnTo>
                  <a:lnTo>
                    <a:pt x="15454" y="3740"/>
                  </a:lnTo>
                  <a:lnTo>
                    <a:pt x="15452" y="3719"/>
                  </a:lnTo>
                  <a:lnTo>
                    <a:pt x="15448" y="3673"/>
                  </a:lnTo>
                  <a:lnTo>
                    <a:pt x="15445" y="3622"/>
                  </a:lnTo>
                  <a:lnTo>
                    <a:pt x="15441" y="3566"/>
                  </a:lnTo>
                  <a:lnTo>
                    <a:pt x="15437" y="3507"/>
                  </a:lnTo>
                  <a:lnTo>
                    <a:pt x="15433" y="3444"/>
                  </a:lnTo>
                  <a:lnTo>
                    <a:pt x="15429" y="3379"/>
                  </a:lnTo>
                  <a:lnTo>
                    <a:pt x="15425" y="3311"/>
                  </a:lnTo>
                  <a:lnTo>
                    <a:pt x="15422" y="3241"/>
                  </a:lnTo>
                  <a:lnTo>
                    <a:pt x="15418" y="3170"/>
                  </a:lnTo>
                  <a:lnTo>
                    <a:pt x="15410" y="3028"/>
                  </a:lnTo>
                  <a:lnTo>
                    <a:pt x="15406" y="2958"/>
                  </a:lnTo>
                  <a:lnTo>
                    <a:pt x="15402" y="2888"/>
                  </a:lnTo>
                  <a:lnTo>
                    <a:pt x="15399" y="2821"/>
                  </a:lnTo>
                  <a:lnTo>
                    <a:pt x="15395" y="2756"/>
                  </a:lnTo>
                  <a:lnTo>
                    <a:pt x="15391" y="2694"/>
                  </a:lnTo>
                  <a:lnTo>
                    <a:pt x="15387" y="2635"/>
                  </a:lnTo>
                  <a:lnTo>
                    <a:pt x="15383" y="2581"/>
                  </a:lnTo>
                  <a:lnTo>
                    <a:pt x="15379" y="2532"/>
                  </a:lnTo>
                  <a:lnTo>
                    <a:pt x="15376" y="2488"/>
                  </a:lnTo>
                  <a:lnTo>
                    <a:pt x="15374" y="2468"/>
                  </a:lnTo>
                  <a:lnTo>
                    <a:pt x="15372" y="2449"/>
                  </a:lnTo>
                  <a:lnTo>
                    <a:pt x="15370" y="2433"/>
                  </a:lnTo>
                  <a:lnTo>
                    <a:pt x="15368" y="2418"/>
                  </a:lnTo>
                  <a:lnTo>
                    <a:pt x="15366" y="2405"/>
                  </a:lnTo>
                  <a:lnTo>
                    <a:pt x="15364" y="2394"/>
                  </a:lnTo>
                  <a:lnTo>
                    <a:pt x="15362" y="2385"/>
                  </a:lnTo>
                  <a:lnTo>
                    <a:pt x="15361" y="2380"/>
                  </a:lnTo>
                  <a:lnTo>
                    <a:pt x="15359" y="2374"/>
                  </a:lnTo>
                  <a:lnTo>
                    <a:pt x="15361" y="2378"/>
                  </a:lnTo>
                  <a:lnTo>
                    <a:pt x="15359" y="2375"/>
                  </a:lnTo>
                  <a:lnTo>
                    <a:pt x="15364" y="2381"/>
                  </a:lnTo>
                  <a:lnTo>
                    <a:pt x="15362" y="2379"/>
                  </a:lnTo>
                  <a:lnTo>
                    <a:pt x="15381" y="2385"/>
                  </a:lnTo>
                  <a:lnTo>
                    <a:pt x="15379" y="2385"/>
                  </a:lnTo>
                  <a:lnTo>
                    <a:pt x="15390" y="2380"/>
                  </a:lnTo>
                  <a:lnTo>
                    <a:pt x="15388" y="2382"/>
                  </a:lnTo>
                  <a:lnTo>
                    <a:pt x="15395" y="2374"/>
                  </a:lnTo>
                  <a:lnTo>
                    <a:pt x="15394" y="2375"/>
                  </a:lnTo>
                  <a:lnTo>
                    <a:pt x="15393" y="2378"/>
                  </a:lnTo>
                  <a:lnTo>
                    <a:pt x="15392" y="2382"/>
                  </a:lnTo>
                  <a:lnTo>
                    <a:pt x="15388" y="2398"/>
                  </a:lnTo>
                  <a:lnTo>
                    <a:pt x="15384" y="2419"/>
                  </a:lnTo>
                  <a:lnTo>
                    <a:pt x="15380" y="2445"/>
                  </a:lnTo>
                  <a:lnTo>
                    <a:pt x="15376" y="2475"/>
                  </a:lnTo>
                  <a:lnTo>
                    <a:pt x="15372" y="2510"/>
                  </a:lnTo>
                  <a:lnTo>
                    <a:pt x="15368" y="2548"/>
                  </a:lnTo>
                  <a:lnTo>
                    <a:pt x="15364" y="2590"/>
                  </a:lnTo>
                  <a:lnTo>
                    <a:pt x="15360" y="2634"/>
                  </a:lnTo>
                  <a:lnTo>
                    <a:pt x="15356" y="2682"/>
                  </a:lnTo>
                  <a:lnTo>
                    <a:pt x="15352" y="2731"/>
                  </a:lnTo>
                  <a:lnTo>
                    <a:pt x="15348" y="2782"/>
                  </a:lnTo>
                  <a:lnTo>
                    <a:pt x="15340" y="2887"/>
                  </a:lnTo>
                  <a:lnTo>
                    <a:pt x="15332" y="2994"/>
                  </a:lnTo>
                  <a:lnTo>
                    <a:pt x="15324" y="3099"/>
                  </a:lnTo>
                  <a:lnTo>
                    <a:pt x="15320" y="3151"/>
                  </a:lnTo>
                  <a:lnTo>
                    <a:pt x="15316" y="3201"/>
                  </a:lnTo>
                  <a:lnTo>
                    <a:pt x="15312" y="3249"/>
                  </a:lnTo>
                  <a:lnTo>
                    <a:pt x="15308" y="3294"/>
                  </a:lnTo>
                  <a:lnTo>
                    <a:pt x="15304" y="3337"/>
                  </a:lnTo>
                  <a:lnTo>
                    <a:pt x="15300" y="3377"/>
                  </a:lnTo>
                  <a:lnTo>
                    <a:pt x="15296" y="3414"/>
                  </a:lnTo>
                  <a:lnTo>
                    <a:pt x="15292" y="3447"/>
                  </a:lnTo>
                  <a:lnTo>
                    <a:pt x="15288" y="3475"/>
                  </a:lnTo>
                  <a:lnTo>
                    <a:pt x="15284" y="3500"/>
                  </a:lnTo>
                  <a:lnTo>
                    <a:pt x="15280" y="3520"/>
                  </a:lnTo>
                  <a:lnTo>
                    <a:pt x="15275" y="3536"/>
                  </a:lnTo>
                  <a:lnTo>
                    <a:pt x="15271" y="3544"/>
                  </a:lnTo>
                  <a:cubicBezTo>
                    <a:pt x="15271" y="3545"/>
                    <a:pt x="15270" y="3546"/>
                    <a:pt x="15270" y="3547"/>
                  </a:cubicBezTo>
                  <a:lnTo>
                    <a:pt x="15266" y="3553"/>
                  </a:lnTo>
                  <a:cubicBezTo>
                    <a:pt x="15265" y="3555"/>
                    <a:pt x="15263" y="3557"/>
                    <a:pt x="15261" y="3559"/>
                  </a:cubicBezTo>
                  <a:lnTo>
                    <a:pt x="15257" y="3562"/>
                  </a:lnTo>
                  <a:cubicBezTo>
                    <a:pt x="15254" y="3565"/>
                    <a:pt x="15250" y="3566"/>
                    <a:pt x="15246" y="3567"/>
                  </a:cubicBezTo>
                  <a:lnTo>
                    <a:pt x="15243" y="3568"/>
                  </a:lnTo>
                  <a:cubicBezTo>
                    <a:pt x="15238" y="3569"/>
                    <a:pt x="15233" y="3568"/>
                    <a:pt x="15229" y="3567"/>
                  </a:cubicBezTo>
                  <a:lnTo>
                    <a:pt x="15225" y="3565"/>
                  </a:lnTo>
                  <a:cubicBezTo>
                    <a:pt x="15222" y="3564"/>
                    <a:pt x="15220" y="3562"/>
                    <a:pt x="15217" y="3560"/>
                  </a:cubicBezTo>
                  <a:lnTo>
                    <a:pt x="15214" y="3556"/>
                  </a:lnTo>
                  <a:cubicBezTo>
                    <a:pt x="15212" y="3555"/>
                    <a:pt x="15211" y="3553"/>
                    <a:pt x="15210" y="3551"/>
                  </a:cubicBezTo>
                  <a:lnTo>
                    <a:pt x="15205" y="3543"/>
                  </a:lnTo>
                  <a:lnTo>
                    <a:pt x="15201" y="3534"/>
                  </a:lnTo>
                  <a:lnTo>
                    <a:pt x="15197" y="3522"/>
                  </a:lnTo>
                  <a:lnTo>
                    <a:pt x="15193" y="3509"/>
                  </a:lnTo>
                  <a:lnTo>
                    <a:pt x="15190" y="3495"/>
                  </a:lnTo>
                  <a:lnTo>
                    <a:pt x="15186" y="3480"/>
                  </a:lnTo>
                  <a:lnTo>
                    <a:pt x="15182" y="3463"/>
                  </a:lnTo>
                  <a:lnTo>
                    <a:pt x="15179" y="3444"/>
                  </a:lnTo>
                  <a:lnTo>
                    <a:pt x="15172" y="3404"/>
                  </a:lnTo>
                  <a:lnTo>
                    <a:pt x="15165" y="3360"/>
                  </a:lnTo>
                  <a:lnTo>
                    <a:pt x="15158" y="3312"/>
                  </a:lnTo>
                  <a:lnTo>
                    <a:pt x="15151" y="3262"/>
                  </a:lnTo>
                  <a:lnTo>
                    <a:pt x="15143" y="3209"/>
                  </a:lnTo>
                  <a:lnTo>
                    <a:pt x="15129" y="3104"/>
                  </a:lnTo>
                  <a:lnTo>
                    <a:pt x="15122" y="3052"/>
                  </a:lnTo>
                  <a:lnTo>
                    <a:pt x="15114" y="2999"/>
                  </a:lnTo>
                  <a:lnTo>
                    <a:pt x="15110" y="2972"/>
                  </a:lnTo>
                  <a:lnTo>
                    <a:pt x="15106" y="2940"/>
                  </a:lnTo>
                  <a:lnTo>
                    <a:pt x="15103" y="2904"/>
                  </a:lnTo>
                  <a:lnTo>
                    <a:pt x="15099" y="2865"/>
                  </a:lnTo>
                  <a:lnTo>
                    <a:pt x="15095" y="2823"/>
                  </a:lnTo>
                  <a:lnTo>
                    <a:pt x="15091" y="2777"/>
                  </a:lnTo>
                  <a:lnTo>
                    <a:pt x="15087" y="2729"/>
                  </a:lnTo>
                  <a:lnTo>
                    <a:pt x="15083" y="2680"/>
                  </a:lnTo>
                  <a:lnTo>
                    <a:pt x="15079" y="2628"/>
                  </a:lnTo>
                  <a:lnTo>
                    <a:pt x="15075" y="2576"/>
                  </a:lnTo>
                  <a:lnTo>
                    <a:pt x="15067" y="2469"/>
                  </a:lnTo>
                  <a:lnTo>
                    <a:pt x="15059" y="2362"/>
                  </a:lnTo>
                  <a:lnTo>
                    <a:pt x="15055" y="2310"/>
                  </a:lnTo>
                  <a:lnTo>
                    <a:pt x="15051" y="2259"/>
                  </a:lnTo>
                  <a:lnTo>
                    <a:pt x="15047" y="2209"/>
                  </a:lnTo>
                  <a:lnTo>
                    <a:pt x="15043" y="2162"/>
                  </a:lnTo>
                  <a:lnTo>
                    <a:pt x="15039" y="2117"/>
                  </a:lnTo>
                  <a:lnTo>
                    <a:pt x="15035" y="2076"/>
                  </a:lnTo>
                  <a:lnTo>
                    <a:pt x="15031" y="2037"/>
                  </a:lnTo>
                  <a:lnTo>
                    <a:pt x="15027" y="2002"/>
                  </a:lnTo>
                  <a:lnTo>
                    <a:pt x="15023" y="1972"/>
                  </a:lnTo>
                  <a:lnTo>
                    <a:pt x="15019" y="1946"/>
                  </a:lnTo>
                  <a:lnTo>
                    <a:pt x="15016" y="1925"/>
                  </a:lnTo>
                  <a:lnTo>
                    <a:pt x="15012" y="1911"/>
                  </a:lnTo>
                  <a:lnTo>
                    <a:pt x="15011" y="1907"/>
                  </a:lnTo>
                  <a:lnTo>
                    <a:pt x="15009" y="1902"/>
                  </a:lnTo>
                  <a:lnTo>
                    <a:pt x="15011" y="1906"/>
                  </a:lnTo>
                  <a:lnTo>
                    <a:pt x="15009" y="1903"/>
                  </a:lnTo>
                  <a:lnTo>
                    <a:pt x="15015" y="1909"/>
                  </a:lnTo>
                  <a:lnTo>
                    <a:pt x="15013" y="1907"/>
                  </a:lnTo>
                  <a:lnTo>
                    <a:pt x="15030" y="1912"/>
                  </a:lnTo>
                  <a:lnTo>
                    <a:pt x="15028" y="1912"/>
                  </a:lnTo>
                  <a:lnTo>
                    <a:pt x="15041" y="1907"/>
                  </a:lnTo>
                  <a:lnTo>
                    <a:pt x="15039" y="1908"/>
                  </a:lnTo>
                  <a:lnTo>
                    <a:pt x="15044" y="1902"/>
                  </a:lnTo>
                  <a:lnTo>
                    <a:pt x="15043" y="1903"/>
                  </a:lnTo>
                  <a:lnTo>
                    <a:pt x="15042" y="1906"/>
                  </a:lnTo>
                  <a:lnTo>
                    <a:pt x="15040" y="1912"/>
                  </a:lnTo>
                  <a:lnTo>
                    <a:pt x="15039" y="1920"/>
                  </a:lnTo>
                  <a:lnTo>
                    <a:pt x="15036" y="1932"/>
                  </a:lnTo>
                  <a:lnTo>
                    <a:pt x="15034" y="1942"/>
                  </a:lnTo>
                  <a:lnTo>
                    <a:pt x="15032" y="1958"/>
                  </a:lnTo>
                  <a:lnTo>
                    <a:pt x="15030" y="1976"/>
                  </a:lnTo>
                  <a:lnTo>
                    <a:pt x="15028" y="1996"/>
                  </a:lnTo>
                  <a:lnTo>
                    <a:pt x="15026" y="2020"/>
                  </a:lnTo>
                  <a:lnTo>
                    <a:pt x="15024" y="2045"/>
                  </a:lnTo>
                  <a:lnTo>
                    <a:pt x="15022" y="2073"/>
                  </a:lnTo>
                  <a:lnTo>
                    <a:pt x="15020" y="2104"/>
                  </a:lnTo>
                  <a:lnTo>
                    <a:pt x="15018" y="2137"/>
                  </a:lnTo>
                  <a:lnTo>
                    <a:pt x="15016" y="2172"/>
                  </a:lnTo>
                  <a:lnTo>
                    <a:pt x="15014" y="2209"/>
                  </a:lnTo>
                  <a:lnTo>
                    <a:pt x="15012" y="2248"/>
                  </a:lnTo>
                  <a:lnTo>
                    <a:pt x="15010" y="2289"/>
                  </a:lnTo>
                  <a:lnTo>
                    <a:pt x="15008" y="2331"/>
                  </a:lnTo>
                  <a:lnTo>
                    <a:pt x="15006" y="2375"/>
                  </a:lnTo>
                  <a:lnTo>
                    <a:pt x="15005" y="2421"/>
                  </a:lnTo>
                  <a:lnTo>
                    <a:pt x="15003" y="2469"/>
                  </a:lnTo>
                  <a:lnTo>
                    <a:pt x="14999" y="2568"/>
                  </a:lnTo>
                  <a:lnTo>
                    <a:pt x="14995" y="2672"/>
                  </a:lnTo>
                  <a:lnTo>
                    <a:pt x="14991" y="2780"/>
                  </a:lnTo>
                  <a:lnTo>
                    <a:pt x="14987" y="2892"/>
                  </a:lnTo>
                  <a:lnTo>
                    <a:pt x="14983" y="3007"/>
                  </a:lnTo>
                  <a:lnTo>
                    <a:pt x="14979" y="3124"/>
                  </a:lnTo>
                  <a:lnTo>
                    <a:pt x="14971" y="3362"/>
                  </a:lnTo>
                  <a:lnTo>
                    <a:pt x="14963" y="3600"/>
                  </a:lnTo>
                  <a:lnTo>
                    <a:pt x="14959" y="3717"/>
                  </a:lnTo>
                  <a:lnTo>
                    <a:pt x="14955" y="3832"/>
                  </a:lnTo>
                  <a:lnTo>
                    <a:pt x="14951" y="3945"/>
                  </a:lnTo>
                  <a:lnTo>
                    <a:pt x="14947" y="4054"/>
                  </a:lnTo>
                  <a:lnTo>
                    <a:pt x="14943" y="4158"/>
                  </a:lnTo>
                  <a:lnTo>
                    <a:pt x="14939" y="4258"/>
                  </a:lnTo>
                  <a:lnTo>
                    <a:pt x="14937" y="4306"/>
                  </a:lnTo>
                  <a:lnTo>
                    <a:pt x="14935" y="4353"/>
                  </a:lnTo>
                  <a:lnTo>
                    <a:pt x="14933" y="4398"/>
                  </a:lnTo>
                  <a:lnTo>
                    <a:pt x="14931" y="4440"/>
                  </a:lnTo>
                  <a:lnTo>
                    <a:pt x="14929" y="4482"/>
                  </a:lnTo>
                  <a:lnTo>
                    <a:pt x="14927" y="4522"/>
                  </a:lnTo>
                  <a:lnTo>
                    <a:pt x="14925" y="4560"/>
                  </a:lnTo>
                  <a:lnTo>
                    <a:pt x="14923" y="4595"/>
                  </a:lnTo>
                  <a:lnTo>
                    <a:pt x="14921" y="4629"/>
                  </a:lnTo>
                  <a:lnTo>
                    <a:pt x="14919" y="4660"/>
                  </a:lnTo>
                  <a:lnTo>
                    <a:pt x="14917" y="4689"/>
                  </a:lnTo>
                  <a:lnTo>
                    <a:pt x="14915" y="4716"/>
                  </a:lnTo>
                  <a:lnTo>
                    <a:pt x="14914" y="4740"/>
                  </a:lnTo>
                  <a:lnTo>
                    <a:pt x="14912" y="4762"/>
                  </a:lnTo>
                  <a:lnTo>
                    <a:pt x="14910" y="4782"/>
                  </a:lnTo>
                  <a:lnTo>
                    <a:pt x="14907" y="4799"/>
                  </a:lnTo>
                  <a:lnTo>
                    <a:pt x="14905" y="4813"/>
                  </a:lnTo>
                  <a:lnTo>
                    <a:pt x="14903" y="4826"/>
                  </a:lnTo>
                  <a:lnTo>
                    <a:pt x="14901" y="4837"/>
                  </a:lnTo>
                  <a:lnTo>
                    <a:pt x="14899" y="4847"/>
                  </a:lnTo>
                  <a:lnTo>
                    <a:pt x="14897" y="4856"/>
                  </a:lnTo>
                  <a:lnTo>
                    <a:pt x="14894" y="4865"/>
                  </a:lnTo>
                  <a:lnTo>
                    <a:pt x="14891" y="4871"/>
                  </a:lnTo>
                  <a:lnTo>
                    <a:pt x="14889" y="4874"/>
                  </a:lnTo>
                  <a:cubicBezTo>
                    <a:pt x="14886" y="4878"/>
                    <a:pt x="14882" y="4882"/>
                    <a:pt x="14878" y="4884"/>
                  </a:cubicBezTo>
                  <a:lnTo>
                    <a:pt x="14874" y="4886"/>
                  </a:lnTo>
                  <a:cubicBezTo>
                    <a:pt x="14865" y="4890"/>
                    <a:pt x="14854" y="4888"/>
                    <a:pt x="14847" y="4881"/>
                  </a:cubicBezTo>
                  <a:lnTo>
                    <a:pt x="14843" y="4877"/>
                  </a:lnTo>
                  <a:cubicBezTo>
                    <a:pt x="14841" y="4875"/>
                    <a:pt x="14840" y="4872"/>
                    <a:pt x="14839" y="4870"/>
                  </a:cubicBezTo>
                  <a:lnTo>
                    <a:pt x="14835" y="4861"/>
                  </a:lnTo>
                  <a:cubicBezTo>
                    <a:pt x="14834" y="4860"/>
                    <a:pt x="14834" y="4858"/>
                    <a:pt x="14833" y="4857"/>
                  </a:cubicBezTo>
                  <a:lnTo>
                    <a:pt x="14829" y="4842"/>
                  </a:lnTo>
                  <a:lnTo>
                    <a:pt x="14825" y="4823"/>
                  </a:lnTo>
                  <a:lnTo>
                    <a:pt x="14821" y="4800"/>
                  </a:lnTo>
                  <a:lnTo>
                    <a:pt x="14817" y="4773"/>
                  </a:lnTo>
                  <a:lnTo>
                    <a:pt x="14814" y="4743"/>
                  </a:lnTo>
                  <a:lnTo>
                    <a:pt x="14810" y="4709"/>
                  </a:lnTo>
                  <a:lnTo>
                    <a:pt x="14806" y="4673"/>
                  </a:lnTo>
                  <a:lnTo>
                    <a:pt x="14802" y="4634"/>
                  </a:lnTo>
                  <a:lnTo>
                    <a:pt x="14798" y="4592"/>
                  </a:lnTo>
                  <a:lnTo>
                    <a:pt x="14794" y="4549"/>
                  </a:lnTo>
                  <a:lnTo>
                    <a:pt x="14791" y="4503"/>
                  </a:lnTo>
                  <a:lnTo>
                    <a:pt x="14787" y="4456"/>
                  </a:lnTo>
                  <a:lnTo>
                    <a:pt x="14783" y="4408"/>
                  </a:lnTo>
                  <a:lnTo>
                    <a:pt x="14775" y="4310"/>
                  </a:lnTo>
                  <a:lnTo>
                    <a:pt x="14768" y="4210"/>
                  </a:lnTo>
                  <a:lnTo>
                    <a:pt x="14760" y="4111"/>
                  </a:lnTo>
                  <a:lnTo>
                    <a:pt x="14752" y="4015"/>
                  </a:lnTo>
                  <a:lnTo>
                    <a:pt x="14749" y="3970"/>
                  </a:lnTo>
                  <a:lnTo>
                    <a:pt x="14745" y="3926"/>
                  </a:lnTo>
                  <a:lnTo>
                    <a:pt x="14741" y="3885"/>
                  </a:lnTo>
                  <a:lnTo>
                    <a:pt x="14737" y="3846"/>
                  </a:lnTo>
                  <a:lnTo>
                    <a:pt x="14733" y="3807"/>
                  </a:lnTo>
                  <a:lnTo>
                    <a:pt x="14729" y="3766"/>
                  </a:lnTo>
                  <a:lnTo>
                    <a:pt x="14721" y="3682"/>
                  </a:lnTo>
                  <a:lnTo>
                    <a:pt x="14713" y="3593"/>
                  </a:lnTo>
                  <a:lnTo>
                    <a:pt x="14705" y="3500"/>
                  </a:lnTo>
                  <a:lnTo>
                    <a:pt x="14697" y="3404"/>
                  </a:lnTo>
                  <a:lnTo>
                    <a:pt x="14689" y="3305"/>
                  </a:lnTo>
                  <a:lnTo>
                    <a:pt x="14681" y="3206"/>
                  </a:lnTo>
                  <a:lnTo>
                    <a:pt x="14673" y="3105"/>
                  </a:lnTo>
                  <a:lnTo>
                    <a:pt x="14665" y="3004"/>
                  </a:lnTo>
                  <a:lnTo>
                    <a:pt x="14657" y="2904"/>
                  </a:lnTo>
                  <a:lnTo>
                    <a:pt x="14649" y="2806"/>
                  </a:lnTo>
                  <a:lnTo>
                    <a:pt x="14641" y="2710"/>
                  </a:lnTo>
                  <a:lnTo>
                    <a:pt x="14633" y="2617"/>
                  </a:lnTo>
                  <a:lnTo>
                    <a:pt x="14625" y="2528"/>
                  </a:lnTo>
                  <a:lnTo>
                    <a:pt x="14617" y="2444"/>
                  </a:lnTo>
                  <a:lnTo>
                    <a:pt x="14614" y="2404"/>
                  </a:lnTo>
                  <a:lnTo>
                    <a:pt x="14610" y="2365"/>
                  </a:lnTo>
                  <a:lnTo>
                    <a:pt x="14606" y="2326"/>
                  </a:lnTo>
                  <a:lnTo>
                    <a:pt x="14602" y="2285"/>
                  </a:lnTo>
                  <a:lnTo>
                    <a:pt x="14598" y="2242"/>
                  </a:lnTo>
                  <a:lnTo>
                    <a:pt x="14594" y="2198"/>
                  </a:lnTo>
                  <a:lnTo>
                    <a:pt x="14586" y="2107"/>
                  </a:lnTo>
                  <a:lnTo>
                    <a:pt x="14579" y="2013"/>
                  </a:lnTo>
                  <a:lnTo>
                    <a:pt x="14571" y="1918"/>
                  </a:lnTo>
                  <a:lnTo>
                    <a:pt x="14563" y="1825"/>
                  </a:lnTo>
                  <a:lnTo>
                    <a:pt x="14556" y="1735"/>
                  </a:lnTo>
                  <a:lnTo>
                    <a:pt x="14552" y="1692"/>
                  </a:lnTo>
                  <a:lnTo>
                    <a:pt x="14548" y="1651"/>
                  </a:lnTo>
                  <a:lnTo>
                    <a:pt x="14544" y="1612"/>
                  </a:lnTo>
                  <a:lnTo>
                    <a:pt x="14541" y="1575"/>
                  </a:lnTo>
                  <a:lnTo>
                    <a:pt x="14537" y="1540"/>
                  </a:lnTo>
                  <a:lnTo>
                    <a:pt x="14533" y="1507"/>
                  </a:lnTo>
                  <a:lnTo>
                    <a:pt x="14529" y="1479"/>
                  </a:lnTo>
                  <a:lnTo>
                    <a:pt x="14525" y="1452"/>
                  </a:lnTo>
                  <a:lnTo>
                    <a:pt x="14522" y="1430"/>
                  </a:lnTo>
                  <a:lnTo>
                    <a:pt x="14518" y="1412"/>
                  </a:lnTo>
                  <a:lnTo>
                    <a:pt x="14515" y="1398"/>
                  </a:lnTo>
                  <a:lnTo>
                    <a:pt x="14511" y="1386"/>
                  </a:lnTo>
                  <a:lnTo>
                    <a:pt x="14513" y="1390"/>
                  </a:lnTo>
                  <a:lnTo>
                    <a:pt x="14509" y="1383"/>
                  </a:lnTo>
                  <a:lnTo>
                    <a:pt x="14517" y="1392"/>
                  </a:lnTo>
                  <a:lnTo>
                    <a:pt x="14513" y="1390"/>
                  </a:lnTo>
                  <a:lnTo>
                    <a:pt x="14539" y="1389"/>
                  </a:lnTo>
                  <a:lnTo>
                    <a:pt x="14536" y="1392"/>
                  </a:lnTo>
                  <a:lnTo>
                    <a:pt x="14543" y="1383"/>
                  </a:lnTo>
                  <a:lnTo>
                    <a:pt x="14539" y="1391"/>
                  </a:lnTo>
                  <a:lnTo>
                    <a:pt x="14541" y="1386"/>
                  </a:lnTo>
                  <a:lnTo>
                    <a:pt x="14538" y="1399"/>
                  </a:lnTo>
                  <a:lnTo>
                    <a:pt x="14533" y="1414"/>
                  </a:lnTo>
                  <a:lnTo>
                    <a:pt x="14532" y="1426"/>
                  </a:lnTo>
                  <a:lnTo>
                    <a:pt x="14530" y="1441"/>
                  </a:lnTo>
                  <a:lnTo>
                    <a:pt x="14528" y="1458"/>
                  </a:lnTo>
                  <a:lnTo>
                    <a:pt x="14526" y="1479"/>
                  </a:lnTo>
                  <a:lnTo>
                    <a:pt x="14524" y="1502"/>
                  </a:lnTo>
                  <a:lnTo>
                    <a:pt x="14522" y="1528"/>
                  </a:lnTo>
                  <a:lnTo>
                    <a:pt x="14520" y="1556"/>
                  </a:lnTo>
                  <a:lnTo>
                    <a:pt x="14518" y="1587"/>
                  </a:lnTo>
                  <a:lnTo>
                    <a:pt x="14516" y="1620"/>
                  </a:lnTo>
                  <a:lnTo>
                    <a:pt x="14514" y="1655"/>
                  </a:lnTo>
                  <a:lnTo>
                    <a:pt x="14512" y="1692"/>
                  </a:lnTo>
                  <a:lnTo>
                    <a:pt x="14510" y="1731"/>
                  </a:lnTo>
                  <a:lnTo>
                    <a:pt x="14508" y="1772"/>
                  </a:lnTo>
                  <a:lnTo>
                    <a:pt x="14506" y="1815"/>
                  </a:lnTo>
                  <a:lnTo>
                    <a:pt x="14504" y="1859"/>
                  </a:lnTo>
                  <a:lnTo>
                    <a:pt x="14502" y="1904"/>
                  </a:lnTo>
                  <a:lnTo>
                    <a:pt x="14499" y="1999"/>
                  </a:lnTo>
                  <a:lnTo>
                    <a:pt x="14495" y="2099"/>
                  </a:lnTo>
                  <a:lnTo>
                    <a:pt x="14491" y="2203"/>
                  </a:lnTo>
                  <a:lnTo>
                    <a:pt x="14487" y="2309"/>
                  </a:lnTo>
                  <a:lnTo>
                    <a:pt x="14483" y="2417"/>
                  </a:lnTo>
                  <a:lnTo>
                    <a:pt x="14479" y="2527"/>
                  </a:lnTo>
                  <a:lnTo>
                    <a:pt x="14471" y="2747"/>
                  </a:lnTo>
                  <a:lnTo>
                    <a:pt x="14467" y="2855"/>
                  </a:lnTo>
                  <a:lnTo>
                    <a:pt x="14463" y="2961"/>
                  </a:lnTo>
                  <a:lnTo>
                    <a:pt x="14459" y="3064"/>
                  </a:lnTo>
                  <a:lnTo>
                    <a:pt x="14455" y="3163"/>
                  </a:lnTo>
                  <a:lnTo>
                    <a:pt x="14451" y="3258"/>
                  </a:lnTo>
                  <a:lnTo>
                    <a:pt x="14449" y="3303"/>
                  </a:lnTo>
                  <a:lnTo>
                    <a:pt x="14447" y="3347"/>
                  </a:lnTo>
                  <a:lnTo>
                    <a:pt x="14445" y="3389"/>
                  </a:lnTo>
                  <a:lnTo>
                    <a:pt x="14443" y="3429"/>
                  </a:lnTo>
                  <a:lnTo>
                    <a:pt x="14441" y="3468"/>
                  </a:lnTo>
                  <a:lnTo>
                    <a:pt x="14439" y="3504"/>
                  </a:lnTo>
                  <a:lnTo>
                    <a:pt x="14437" y="3539"/>
                  </a:lnTo>
                  <a:lnTo>
                    <a:pt x="14435" y="3571"/>
                  </a:lnTo>
                  <a:lnTo>
                    <a:pt x="14433" y="3601"/>
                  </a:lnTo>
                  <a:lnTo>
                    <a:pt x="14431" y="3629"/>
                  </a:lnTo>
                  <a:lnTo>
                    <a:pt x="14429" y="3655"/>
                  </a:lnTo>
                  <a:lnTo>
                    <a:pt x="14427" y="3678"/>
                  </a:lnTo>
                  <a:lnTo>
                    <a:pt x="14425" y="3698"/>
                  </a:lnTo>
                  <a:lnTo>
                    <a:pt x="14423" y="3716"/>
                  </a:lnTo>
                  <a:lnTo>
                    <a:pt x="14421" y="3731"/>
                  </a:lnTo>
                  <a:lnTo>
                    <a:pt x="14419" y="3744"/>
                  </a:lnTo>
                  <a:lnTo>
                    <a:pt x="14417" y="3752"/>
                  </a:lnTo>
                  <a:cubicBezTo>
                    <a:pt x="14416" y="3753"/>
                    <a:pt x="14416" y="3755"/>
                    <a:pt x="14416" y="3756"/>
                  </a:cubicBezTo>
                  <a:lnTo>
                    <a:pt x="14414" y="3761"/>
                  </a:lnTo>
                  <a:cubicBezTo>
                    <a:pt x="14412" y="3765"/>
                    <a:pt x="14409" y="3768"/>
                    <a:pt x="14406" y="3771"/>
                  </a:cubicBezTo>
                  <a:lnTo>
                    <a:pt x="14404" y="3772"/>
                  </a:lnTo>
                  <a:cubicBezTo>
                    <a:pt x="14395" y="3779"/>
                    <a:pt x="14383" y="3779"/>
                    <a:pt x="14375" y="3772"/>
                  </a:cubicBezTo>
                  <a:lnTo>
                    <a:pt x="14373" y="3771"/>
                  </a:lnTo>
                  <a:cubicBezTo>
                    <a:pt x="14369" y="3768"/>
                    <a:pt x="14366" y="3765"/>
                    <a:pt x="14365" y="3760"/>
                  </a:cubicBezTo>
                  <a:lnTo>
                    <a:pt x="14362" y="3752"/>
                  </a:lnTo>
                  <a:lnTo>
                    <a:pt x="14359" y="3740"/>
                  </a:lnTo>
                  <a:lnTo>
                    <a:pt x="14357" y="3726"/>
                  </a:lnTo>
                  <a:lnTo>
                    <a:pt x="14355" y="3709"/>
                  </a:lnTo>
                  <a:lnTo>
                    <a:pt x="14353" y="3687"/>
                  </a:lnTo>
                  <a:lnTo>
                    <a:pt x="14351" y="3661"/>
                  </a:lnTo>
                  <a:lnTo>
                    <a:pt x="14349" y="3631"/>
                  </a:lnTo>
                  <a:lnTo>
                    <a:pt x="14347" y="3598"/>
                  </a:lnTo>
                  <a:lnTo>
                    <a:pt x="14345" y="3561"/>
                  </a:lnTo>
                  <a:lnTo>
                    <a:pt x="14343" y="3521"/>
                  </a:lnTo>
                  <a:lnTo>
                    <a:pt x="14341" y="3477"/>
                  </a:lnTo>
                  <a:lnTo>
                    <a:pt x="14339" y="3430"/>
                  </a:lnTo>
                  <a:lnTo>
                    <a:pt x="14337" y="3379"/>
                  </a:lnTo>
                  <a:lnTo>
                    <a:pt x="14335" y="3326"/>
                  </a:lnTo>
                  <a:lnTo>
                    <a:pt x="14333" y="3271"/>
                  </a:lnTo>
                  <a:lnTo>
                    <a:pt x="14331" y="3212"/>
                  </a:lnTo>
                  <a:lnTo>
                    <a:pt x="14329" y="3151"/>
                  </a:lnTo>
                  <a:lnTo>
                    <a:pt x="14327" y="3088"/>
                  </a:lnTo>
                  <a:lnTo>
                    <a:pt x="14325" y="3022"/>
                  </a:lnTo>
                  <a:lnTo>
                    <a:pt x="14323" y="2954"/>
                  </a:lnTo>
                  <a:lnTo>
                    <a:pt x="14321" y="2885"/>
                  </a:lnTo>
                  <a:lnTo>
                    <a:pt x="14319" y="2813"/>
                  </a:lnTo>
                  <a:lnTo>
                    <a:pt x="14317" y="2740"/>
                  </a:lnTo>
                  <a:lnTo>
                    <a:pt x="14315" y="2666"/>
                  </a:lnTo>
                  <a:lnTo>
                    <a:pt x="14311" y="2513"/>
                  </a:lnTo>
                  <a:lnTo>
                    <a:pt x="14307" y="2355"/>
                  </a:lnTo>
                  <a:lnTo>
                    <a:pt x="14303" y="2194"/>
                  </a:lnTo>
                  <a:lnTo>
                    <a:pt x="14299" y="2031"/>
                  </a:lnTo>
                  <a:lnTo>
                    <a:pt x="14295" y="1868"/>
                  </a:lnTo>
                  <a:lnTo>
                    <a:pt x="14291" y="1704"/>
                  </a:lnTo>
                  <a:lnTo>
                    <a:pt x="14287" y="1541"/>
                  </a:lnTo>
                  <a:lnTo>
                    <a:pt x="14283" y="1381"/>
                  </a:lnTo>
                  <a:lnTo>
                    <a:pt x="14279" y="1225"/>
                  </a:lnTo>
                  <a:lnTo>
                    <a:pt x="14275" y="1073"/>
                  </a:lnTo>
                  <a:lnTo>
                    <a:pt x="14273" y="999"/>
                  </a:lnTo>
                  <a:lnTo>
                    <a:pt x="14271" y="927"/>
                  </a:lnTo>
                  <a:lnTo>
                    <a:pt x="14269" y="857"/>
                  </a:lnTo>
                  <a:lnTo>
                    <a:pt x="14267" y="788"/>
                  </a:lnTo>
                  <a:lnTo>
                    <a:pt x="14265" y="722"/>
                  </a:lnTo>
                  <a:lnTo>
                    <a:pt x="14263" y="657"/>
                  </a:lnTo>
                  <a:lnTo>
                    <a:pt x="14261" y="595"/>
                  </a:lnTo>
                  <a:lnTo>
                    <a:pt x="14259" y="536"/>
                  </a:lnTo>
                  <a:lnTo>
                    <a:pt x="14257" y="479"/>
                  </a:lnTo>
                  <a:lnTo>
                    <a:pt x="14255" y="424"/>
                  </a:lnTo>
                  <a:lnTo>
                    <a:pt x="14254" y="373"/>
                  </a:lnTo>
                  <a:lnTo>
                    <a:pt x="14252" y="325"/>
                  </a:lnTo>
                  <a:lnTo>
                    <a:pt x="14250" y="279"/>
                  </a:lnTo>
                  <a:lnTo>
                    <a:pt x="14248" y="237"/>
                  </a:lnTo>
                  <a:lnTo>
                    <a:pt x="14246" y="199"/>
                  </a:lnTo>
                  <a:lnTo>
                    <a:pt x="14244" y="164"/>
                  </a:lnTo>
                  <a:lnTo>
                    <a:pt x="14242" y="133"/>
                  </a:lnTo>
                  <a:lnTo>
                    <a:pt x="14240" y="106"/>
                  </a:lnTo>
                  <a:lnTo>
                    <a:pt x="14238" y="83"/>
                  </a:lnTo>
                  <a:lnTo>
                    <a:pt x="14236" y="65"/>
                  </a:lnTo>
                  <a:lnTo>
                    <a:pt x="14235" y="53"/>
                  </a:lnTo>
                  <a:lnTo>
                    <a:pt x="14232" y="43"/>
                  </a:lnTo>
                  <a:lnTo>
                    <a:pt x="14230" y="36"/>
                  </a:lnTo>
                  <a:lnTo>
                    <a:pt x="14233" y="42"/>
                  </a:lnTo>
                  <a:lnTo>
                    <a:pt x="14231" y="39"/>
                  </a:lnTo>
                  <a:lnTo>
                    <a:pt x="14260" y="49"/>
                  </a:lnTo>
                  <a:lnTo>
                    <a:pt x="14258" y="49"/>
                  </a:lnTo>
                  <a:lnTo>
                    <a:pt x="14271" y="37"/>
                  </a:lnTo>
                  <a:lnTo>
                    <a:pt x="14269" y="41"/>
                  </a:lnTo>
                  <a:lnTo>
                    <a:pt x="14271" y="37"/>
                  </a:lnTo>
                  <a:lnTo>
                    <a:pt x="14269" y="43"/>
                  </a:lnTo>
                  <a:lnTo>
                    <a:pt x="14267" y="53"/>
                  </a:lnTo>
                  <a:lnTo>
                    <a:pt x="14266" y="66"/>
                  </a:lnTo>
                  <a:lnTo>
                    <a:pt x="14264" y="83"/>
                  </a:lnTo>
                  <a:lnTo>
                    <a:pt x="14262" y="103"/>
                  </a:lnTo>
                  <a:lnTo>
                    <a:pt x="14260" y="125"/>
                  </a:lnTo>
                  <a:lnTo>
                    <a:pt x="14258" y="150"/>
                  </a:lnTo>
                  <a:lnTo>
                    <a:pt x="14256" y="178"/>
                  </a:lnTo>
                  <a:lnTo>
                    <a:pt x="14254" y="208"/>
                  </a:lnTo>
                  <a:lnTo>
                    <a:pt x="14252" y="241"/>
                  </a:lnTo>
                  <a:lnTo>
                    <a:pt x="14250" y="276"/>
                  </a:lnTo>
                  <a:lnTo>
                    <a:pt x="14249" y="314"/>
                  </a:lnTo>
                  <a:lnTo>
                    <a:pt x="14247" y="353"/>
                  </a:lnTo>
                  <a:lnTo>
                    <a:pt x="14245" y="395"/>
                  </a:lnTo>
                  <a:lnTo>
                    <a:pt x="14243" y="438"/>
                  </a:lnTo>
                  <a:lnTo>
                    <a:pt x="14241" y="483"/>
                  </a:lnTo>
                  <a:lnTo>
                    <a:pt x="14239" y="530"/>
                  </a:lnTo>
                  <a:lnTo>
                    <a:pt x="14237" y="578"/>
                  </a:lnTo>
                  <a:lnTo>
                    <a:pt x="14233" y="680"/>
                  </a:lnTo>
                  <a:lnTo>
                    <a:pt x="14230" y="786"/>
                  </a:lnTo>
                  <a:lnTo>
                    <a:pt x="14226" y="897"/>
                  </a:lnTo>
                  <a:lnTo>
                    <a:pt x="14222" y="1011"/>
                  </a:lnTo>
                  <a:lnTo>
                    <a:pt x="14218" y="1127"/>
                  </a:lnTo>
                  <a:lnTo>
                    <a:pt x="14215" y="1246"/>
                  </a:lnTo>
                  <a:lnTo>
                    <a:pt x="14211" y="1365"/>
                  </a:lnTo>
                  <a:lnTo>
                    <a:pt x="14203" y="1604"/>
                  </a:lnTo>
                  <a:lnTo>
                    <a:pt x="14199" y="1721"/>
                  </a:lnTo>
                  <a:lnTo>
                    <a:pt x="14196" y="1837"/>
                  </a:lnTo>
                  <a:lnTo>
                    <a:pt x="14192" y="1949"/>
                  </a:lnTo>
                  <a:lnTo>
                    <a:pt x="14188" y="2057"/>
                  </a:lnTo>
                  <a:lnTo>
                    <a:pt x="14184" y="2160"/>
                  </a:lnTo>
                  <a:lnTo>
                    <a:pt x="14182" y="2210"/>
                  </a:lnTo>
                  <a:lnTo>
                    <a:pt x="14180" y="2258"/>
                  </a:lnTo>
                  <a:lnTo>
                    <a:pt x="14178" y="2305"/>
                  </a:lnTo>
                  <a:lnTo>
                    <a:pt x="14176" y="2350"/>
                  </a:lnTo>
                  <a:lnTo>
                    <a:pt x="14174" y="2393"/>
                  </a:lnTo>
                  <a:lnTo>
                    <a:pt x="14172" y="2434"/>
                  </a:lnTo>
                  <a:lnTo>
                    <a:pt x="14171" y="2473"/>
                  </a:lnTo>
                  <a:lnTo>
                    <a:pt x="14169" y="2510"/>
                  </a:lnTo>
                  <a:lnTo>
                    <a:pt x="14167" y="2545"/>
                  </a:lnTo>
                  <a:lnTo>
                    <a:pt x="14165" y="2577"/>
                  </a:lnTo>
                  <a:lnTo>
                    <a:pt x="14163" y="2607"/>
                  </a:lnTo>
                  <a:lnTo>
                    <a:pt x="14161" y="2635"/>
                  </a:lnTo>
                  <a:lnTo>
                    <a:pt x="14159" y="2660"/>
                  </a:lnTo>
                  <a:lnTo>
                    <a:pt x="14156" y="2685"/>
                  </a:lnTo>
                  <a:lnTo>
                    <a:pt x="14154" y="2695"/>
                  </a:lnTo>
                  <a:cubicBezTo>
                    <a:pt x="14153" y="2698"/>
                    <a:pt x="14152" y="2701"/>
                    <a:pt x="14150" y="2704"/>
                  </a:cubicBezTo>
                  <a:lnTo>
                    <a:pt x="14145" y="2711"/>
                  </a:lnTo>
                  <a:cubicBezTo>
                    <a:pt x="14143" y="2714"/>
                    <a:pt x="14140" y="2716"/>
                    <a:pt x="14137" y="2718"/>
                  </a:cubicBezTo>
                  <a:lnTo>
                    <a:pt x="14130" y="2721"/>
                  </a:lnTo>
                  <a:cubicBezTo>
                    <a:pt x="14128" y="2722"/>
                    <a:pt x="14125" y="2723"/>
                    <a:pt x="14122" y="2724"/>
                  </a:cubicBezTo>
                  <a:lnTo>
                    <a:pt x="14114" y="2725"/>
                  </a:lnTo>
                  <a:cubicBezTo>
                    <a:pt x="14112" y="2725"/>
                    <a:pt x="14110" y="2725"/>
                    <a:pt x="14108" y="2724"/>
                  </a:cubicBezTo>
                  <a:lnTo>
                    <a:pt x="14096" y="2722"/>
                  </a:lnTo>
                  <a:lnTo>
                    <a:pt x="14083" y="2719"/>
                  </a:lnTo>
                  <a:lnTo>
                    <a:pt x="14060" y="2709"/>
                  </a:lnTo>
                  <a:lnTo>
                    <a:pt x="14038" y="2700"/>
                  </a:lnTo>
                  <a:lnTo>
                    <a:pt x="14030" y="2697"/>
                  </a:lnTo>
                  <a:lnTo>
                    <a:pt x="14020" y="2694"/>
                  </a:lnTo>
                  <a:lnTo>
                    <a:pt x="14024" y="2694"/>
                  </a:lnTo>
                  <a:lnTo>
                    <a:pt x="14016" y="2693"/>
                  </a:lnTo>
                  <a:lnTo>
                    <a:pt x="14022" y="2693"/>
                  </a:lnTo>
                  <a:lnTo>
                    <a:pt x="14016" y="2694"/>
                  </a:lnTo>
                  <a:lnTo>
                    <a:pt x="14027" y="2690"/>
                  </a:lnTo>
                  <a:lnTo>
                    <a:pt x="14022" y="2693"/>
                  </a:lnTo>
                  <a:lnTo>
                    <a:pt x="14031" y="2681"/>
                  </a:lnTo>
                  <a:lnTo>
                    <a:pt x="14029" y="2688"/>
                  </a:lnTo>
                  <a:lnTo>
                    <a:pt x="14030" y="2683"/>
                  </a:lnTo>
                  <a:lnTo>
                    <a:pt x="14026" y="2713"/>
                  </a:lnTo>
                  <a:lnTo>
                    <a:pt x="14022" y="2750"/>
                  </a:lnTo>
                  <a:lnTo>
                    <a:pt x="14018" y="2791"/>
                  </a:lnTo>
                  <a:lnTo>
                    <a:pt x="14014" y="2837"/>
                  </a:lnTo>
                  <a:lnTo>
                    <a:pt x="14010" y="2888"/>
                  </a:lnTo>
                  <a:lnTo>
                    <a:pt x="14007" y="2942"/>
                  </a:lnTo>
                  <a:lnTo>
                    <a:pt x="14003" y="3000"/>
                  </a:lnTo>
                  <a:lnTo>
                    <a:pt x="13999" y="3061"/>
                  </a:lnTo>
                  <a:lnTo>
                    <a:pt x="13995" y="3126"/>
                  </a:lnTo>
                  <a:lnTo>
                    <a:pt x="13991" y="3192"/>
                  </a:lnTo>
                  <a:lnTo>
                    <a:pt x="13987" y="3260"/>
                  </a:lnTo>
                  <a:lnTo>
                    <a:pt x="13984" y="3331"/>
                  </a:lnTo>
                  <a:lnTo>
                    <a:pt x="13976" y="3474"/>
                  </a:lnTo>
                  <a:lnTo>
                    <a:pt x="13968" y="3620"/>
                  </a:lnTo>
                  <a:lnTo>
                    <a:pt x="13961" y="3764"/>
                  </a:lnTo>
                  <a:lnTo>
                    <a:pt x="13957" y="3835"/>
                  </a:lnTo>
                  <a:lnTo>
                    <a:pt x="13953" y="3904"/>
                  </a:lnTo>
                  <a:lnTo>
                    <a:pt x="13949" y="3972"/>
                  </a:lnTo>
                  <a:lnTo>
                    <a:pt x="13945" y="4037"/>
                  </a:lnTo>
                  <a:lnTo>
                    <a:pt x="13941" y="4099"/>
                  </a:lnTo>
                  <a:lnTo>
                    <a:pt x="13938" y="4159"/>
                  </a:lnTo>
                  <a:lnTo>
                    <a:pt x="13934" y="4215"/>
                  </a:lnTo>
                  <a:lnTo>
                    <a:pt x="13930" y="4268"/>
                  </a:lnTo>
                  <a:lnTo>
                    <a:pt x="13926" y="4316"/>
                  </a:lnTo>
                  <a:lnTo>
                    <a:pt x="13922" y="4360"/>
                  </a:lnTo>
                  <a:lnTo>
                    <a:pt x="13918" y="4399"/>
                  </a:lnTo>
                  <a:lnTo>
                    <a:pt x="13914" y="4433"/>
                  </a:lnTo>
                  <a:lnTo>
                    <a:pt x="13912" y="4447"/>
                  </a:lnTo>
                  <a:lnTo>
                    <a:pt x="13910" y="4461"/>
                  </a:lnTo>
                  <a:lnTo>
                    <a:pt x="13908" y="4473"/>
                  </a:lnTo>
                  <a:lnTo>
                    <a:pt x="13906" y="4484"/>
                  </a:lnTo>
                  <a:lnTo>
                    <a:pt x="13904" y="4493"/>
                  </a:lnTo>
                  <a:lnTo>
                    <a:pt x="13901" y="4502"/>
                  </a:lnTo>
                  <a:lnTo>
                    <a:pt x="13898" y="4510"/>
                  </a:lnTo>
                  <a:lnTo>
                    <a:pt x="13896" y="4513"/>
                  </a:lnTo>
                  <a:cubicBezTo>
                    <a:pt x="13895" y="4516"/>
                    <a:pt x="13893" y="4518"/>
                    <a:pt x="13890" y="4520"/>
                  </a:cubicBezTo>
                  <a:lnTo>
                    <a:pt x="13887" y="4523"/>
                  </a:lnTo>
                  <a:cubicBezTo>
                    <a:pt x="13880" y="4529"/>
                    <a:pt x="13870" y="4531"/>
                    <a:pt x="13861" y="4527"/>
                  </a:cubicBezTo>
                  <a:lnTo>
                    <a:pt x="13857" y="4525"/>
                  </a:lnTo>
                  <a:cubicBezTo>
                    <a:pt x="13853" y="4523"/>
                    <a:pt x="13849" y="4520"/>
                    <a:pt x="13846" y="4515"/>
                  </a:cubicBezTo>
                  <a:lnTo>
                    <a:pt x="13842" y="4508"/>
                  </a:lnTo>
                  <a:cubicBezTo>
                    <a:pt x="13841" y="4507"/>
                    <a:pt x="13841" y="4506"/>
                    <a:pt x="13840" y="4505"/>
                  </a:cubicBezTo>
                  <a:lnTo>
                    <a:pt x="13836" y="4491"/>
                  </a:lnTo>
                  <a:lnTo>
                    <a:pt x="13831" y="4475"/>
                  </a:lnTo>
                  <a:lnTo>
                    <a:pt x="13827" y="4455"/>
                  </a:lnTo>
                  <a:lnTo>
                    <a:pt x="13823" y="4432"/>
                  </a:lnTo>
                  <a:lnTo>
                    <a:pt x="13819" y="4406"/>
                  </a:lnTo>
                  <a:lnTo>
                    <a:pt x="13815" y="4377"/>
                  </a:lnTo>
                  <a:lnTo>
                    <a:pt x="13811" y="4347"/>
                  </a:lnTo>
                  <a:lnTo>
                    <a:pt x="13807" y="4314"/>
                  </a:lnTo>
                  <a:lnTo>
                    <a:pt x="13803" y="4280"/>
                  </a:lnTo>
                  <a:lnTo>
                    <a:pt x="13795" y="4209"/>
                  </a:lnTo>
                  <a:lnTo>
                    <a:pt x="13787" y="4137"/>
                  </a:lnTo>
                  <a:lnTo>
                    <a:pt x="13779" y="4067"/>
                  </a:lnTo>
                  <a:lnTo>
                    <a:pt x="13775" y="4033"/>
                  </a:lnTo>
                  <a:lnTo>
                    <a:pt x="13771" y="4001"/>
                  </a:lnTo>
                  <a:lnTo>
                    <a:pt x="13767" y="3971"/>
                  </a:lnTo>
                  <a:lnTo>
                    <a:pt x="13763" y="3944"/>
                  </a:lnTo>
                  <a:lnTo>
                    <a:pt x="13759" y="3919"/>
                  </a:lnTo>
                  <a:lnTo>
                    <a:pt x="13755" y="3897"/>
                  </a:lnTo>
                  <a:lnTo>
                    <a:pt x="13752" y="3879"/>
                  </a:lnTo>
                  <a:lnTo>
                    <a:pt x="13748" y="3866"/>
                  </a:lnTo>
                  <a:lnTo>
                    <a:pt x="13745" y="3855"/>
                  </a:lnTo>
                  <a:lnTo>
                    <a:pt x="13747" y="3860"/>
                  </a:lnTo>
                  <a:lnTo>
                    <a:pt x="13743" y="3854"/>
                  </a:lnTo>
                  <a:lnTo>
                    <a:pt x="13754" y="3863"/>
                  </a:lnTo>
                  <a:lnTo>
                    <a:pt x="13751" y="3862"/>
                  </a:lnTo>
                  <a:lnTo>
                    <a:pt x="13776" y="3856"/>
                  </a:lnTo>
                  <a:lnTo>
                    <a:pt x="13773" y="3860"/>
                  </a:lnTo>
                  <a:lnTo>
                    <a:pt x="13778" y="3853"/>
                  </a:lnTo>
                  <a:lnTo>
                    <a:pt x="13775" y="3859"/>
                  </a:lnTo>
                  <a:lnTo>
                    <a:pt x="13771" y="3869"/>
                  </a:lnTo>
                  <a:lnTo>
                    <a:pt x="13768" y="3883"/>
                  </a:lnTo>
                  <a:lnTo>
                    <a:pt x="13764" y="3899"/>
                  </a:lnTo>
                  <a:lnTo>
                    <a:pt x="13761" y="3919"/>
                  </a:lnTo>
                  <a:lnTo>
                    <a:pt x="13757" y="3942"/>
                  </a:lnTo>
                  <a:lnTo>
                    <a:pt x="13754" y="3966"/>
                  </a:lnTo>
                  <a:lnTo>
                    <a:pt x="13750" y="3994"/>
                  </a:lnTo>
                  <a:lnTo>
                    <a:pt x="13747" y="4023"/>
                  </a:lnTo>
                  <a:lnTo>
                    <a:pt x="13743" y="4055"/>
                  </a:lnTo>
                  <a:lnTo>
                    <a:pt x="13740" y="4088"/>
                  </a:lnTo>
                  <a:lnTo>
                    <a:pt x="13736" y="4123"/>
                  </a:lnTo>
                  <a:lnTo>
                    <a:pt x="13729" y="4197"/>
                  </a:lnTo>
                  <a:lnTo>
                    <a:pt x="13722" y="4275"/>
                  </a:lnTo>
                  <a:lnTo>
                    <a:pt x="13715" y="4356"/>
                  </a:lnTo>
                  <a:lnTo>
                    <a:pt x="13708" y="4440"/>
                  </a:lnTo>
                  <a:lnTo>
                    <a:pt x="13701" y="4524"/>
                  </a:lnTo>
                  <a:lnTo>
                    <a:pt x="13694" y="4606"/>
                  </a:lnTo>
                  <a:lnTo>
                    <a:pt x="13687" y="4687"/>
                  </a:lnTo>
                  <a:lnTo>
                    <a:pt x="13680" y="4765"/>
                  </a:lnTo>
                  <a:lnTo>
                    <a:pt x="13676" y="4802"/>
                  </a:lnTo>
                  <a:lnTo>
                    <a:pt x="13672" y="4837"/>
                  </a:lnTo>
                  <a:lnTo>
                    <a:pt x="13668" y="4871"/>
                  </a:lnTo>
                  <a:lnTo>
                    <a:pt x="13665" y="4904"/>
                  </a:lnTo>
                  <a:lnTo>
                    <a:pt x="13657" y="4966"/>
                  </a:lnTo>
                  <a:lnTo>
                    <a:pt x="13649" y="5026"/>
                  </a:lnTo>
                  <a:lnTo>
                    <a:pt x="13633" y="5142"/>
                  </a:lnTo>
                  <a:lnTo>
                    <a:pt x="13618" y="5255"/>
                  </a:lnTo>
                  <a:lnTo>
                    <a:pt x="13602" y="5367"/>
                  </a:lnTo>
                  <a:lnTo>
                    <a:pt x="13586" y="5481"/>
                  </a:lnTo>
                  <a:lnTo>
                    <a:pt x="13578" y="5538"/>
                  </a:lnTo>
                  <a:lnTo>
                    <a:pt x="13570" y="5598"/>
                  </a:lnTo>
                  <a:lnTo>
                    <a:pt x="13562" y="5659"/>
                  </a:lnTo>
                  <a:lnTo>
                    <a:pt x="13554" y="5722"/>
                  </a:lnTo>
                  <a:lnTo>
                    <a:pt x="13546" y="5788"/>
                  </a:lnTo>
                  <a:lnTo>
                    <a:pt x="13538" y="5855"/>
                  </a:lnTo>
                  <a:lnTo>
                    <a:pt x="13534" y="5891"/>
                  </a:lnTo>
                  <a:lnTo>
                    <a:pt x="13530" y="5929"/>
                  </a:lnTo>
                  <a:lnTo>
                    <a:pt x="13526" y="5969"/>
                  </a:lnTo>
                  <a:lnTo>
                    <a:pt x="13522" y="6010"/>
                  </a:lnTo>
                  <a:lnTo>
                    <a:pt x="13518" y="6053"/>
                  </a:lnTo>
                  <a:lnTo>
                    <a:pt x="13514" y="6097"/>
                  </a:lnTo>
                  <a:lnTo>
                    <a:pt x="13506" y="6189"/>
                  </a:lnTo>
                  <a:lnTo>
                    <a:pt x="13498" y="6285"/>
                  </a:lnTo>
                  <a:lnTo>
                    <a:pt x="13490" y="6382"/>
                  </a:lnTo>
                  <a:lnTo>
                    <a:pt x="13482" y="6479"/>
                  </a:lnTo>
                  <a:lnTo>
                    <a:pt x="13474" y="6575"/>
                  </a:lnTo>
                  <a:lnTo>
                    <a:pt x="13466" y="6669"/>
                  </a:lnTo>
                  <a:lnTo>
                    <a:pt x="13458" y="6758"/>
                  </a:lnTo>
                  <a:lnTo>
                    <a:pt x="13454" y="6801"/>
                  </a:lnTo>
                  <a:lnTo>
                    <a:pt x="13450" y="6842"/>
                  </a:lnTo>
                  <a:lnTo>
                    <a:pt x="13446" y="6881"/>
                  </a:lnTo>
                  <a:lnTo>
                    <a:pt x="13442" y="6919"/>
                  </a:lnTo>
                  <a:lnTo>
                    <a:pt x="13438" y="6954"/>
                  </a:lnTo>
                  <a:lnTo>
                    <a:pt x="13434" y="6987"/>
                  </a:lnTo>
                  <a:lnTo>
                    <a:pt x="13430" y="7018"/>
                  </a:lnTo>
                  <a:lnTo>
                    <a:pt x="13426" y="7046"/>
                  </a:lnTo>
                  <a:lnTo>
                    <a:pt x="13422" y="7071"/>
                  </a:lnTo>
                  <a:lnTo>
                    <a:pt x="13418" y="7093"/>
                  </a:lnTo>
                  <a:lnTo>
                    <a:pt x="13414" y="7113"/>
                  </a:lnTo>
                  <a:lnTo>
                    <a:pt x="13409" y="7129"/>
                  </a:lnTo>
                  <a:lnTo>
                    <a:pt x="13406" y="7139"/>
                  </a:lnTo>
                  <a:cubicBezTo>
                    <a:pt x="13406" y="7140"/>
                    <a:pt x="13405" y="7141"/>
                    <a:pt x="13405" y="7142"/>
                  </a:cubicBezTo>
                  <a:lnTo>
                    <a:pt x="13401" y="7149"/>
                  </a:lnTo>
                  <a:cubicBezTo>
                    <a:pt x="13401" y="7150"/>
                    <a:pt x="13400" y="7152"/>
                    <a:pt x="13399" y="7153"/>
                  </a:cubicBezTo>
                  <a:lnTo>
                    <a:pt x="13396" y="7157"/>
                  </a:lnTo>
                  <a:cubicBezTo>
                    <a:pt x="13394" y="7159"/>
                    <a:pt x="13393" y="7161"/>
                    <a:pt x="13391" y="7162"/>
                  </a:cubicBezTo>
                  <a:lnTo>
                    <a:pt x="13388" y="7165"/>
                  </a:lnTo>
                  <a:cubicBezTo>
                    <a:pt x="13384" y="7168"/>
                    <a:pt x="13379" y="7170"/>
                    <a:pt x="13374" y="7170"/>
                  </a:cubicBezTo>
                  <a:lnTo>
                    <a:pt x="13371" y="7170"/>
                  </a:lnTo>
                  <a:cubicBezTo>
                    <a:pt x="13367" y="7170"/>
                    <a:pt x="13362" y="7170"/>
                    <a:pt x="13359" y="7168"/>
                  </a:cubicBezTo>
                  <a:lnTo>
                    <a:pt x="13355" y="7166"/>
                  </a:lnTo>
                  <a:cubicBezTo>
                    <a:pt x="13353" y="7165"/>
                    <a:pt x="13350" y="7163"/>
                    <a:pt x="13348" y="7161"/>
                  </a:cubicBezTo>
                  <a:lnTo>
                    <a:pt x="13344" y="7158"/>
                  </a:lnTo>
                  <a:cubicBezTo>
                    <a:pt x="13343" y="7157"/>
                    <a:pt x="13342" y="7155"/>
                    <a:pt x="13342" y="7154"/>
                  </a:cubicBezTo>
                  <a:lnTo>
                    <a:pt x="13337" y="7147"/>
                  </a:lnTo>
                  <a:lnTo>
                    <a:pt x="13332" y="7138"/>
                  </a:lnTo>
                  <a:lnTo>
                    <a:pt x="13327" y="7128"/>
                  </a:lnTo>
                  <a:lnTo>
                    <a:pt x="13323" y="7116"/>
                  </a:lnTo>
                  <a:lnTo>
                    <a:pt x="13318" y="7103"/>
                  </a:lnTo>
                  <a:lnTo>
                    <a:pt x="13310" y="7074"/>
                  </a:lnTo>
                  <a:lnTo>
                    <a:pt x="13302" y="7041"/>
                  </a:lnTo>
                  <a:lnTo>
                    <a:pt x="13293" y="7004"/>
                  </a:lnTo>
                  <a:lnTo>
                    <a:pt x="13285" y="6964"/>
                  </a:lnTo>
                  <a:lnTo>
                    <a:pt x="13277" y="6921"/>
                  </a:lnTo>
                  <a:lnTo>
                    <a:pt x="13269" y="6877"/>
                  </a:lnTo>
                  <a:lnTo>
                    <a:pt x="13254" y="6788"/>
                  </a:lnTo>
                  <a:lnTo>
                    <a:pt x="13247" y="6745"/>
                  </a:lnTo>
                  <a:lnTo>
                    <a:pt x="13240" y="6702"/>
                  </a:lnTo>
                  <a:lnTo>
                    <a:pt x="13236" y="6675"/>
                  </a:lnTo>
                  <a:lnTo>
                    <a:pt x="13232" y="6646"/>
                  </a:lnTo>
                  <a:lnTo>
                    <a:pt x="13228" y="6613"/>
                  </a:lnTo>
                  <a:lnTo>
                    <a:pt x="13224" y="6578"/>
                  </a:lnTo>
                  <a:lnTo>
                    <a:pt x="13220" y="6540"/>
                  </a:lnTo>
                  <a:lnTo>
                    <a:pt x="13216" y="6500"/>
                  </a:lnTo>
                  <a:lnTo>
                    <a:pt x="13212" y="6458"/>
                  </a:lnTo>
                  <a:lnTo>
                    <a:pt x="13208" y="6415"/>
                  </a:lnTo>
                  <a:lnTo>
                    <a:pt x="13200" y="6325"/>
                  </a:lnTo>
                  <a:lnTo>
                    <a:pt x="13192" y="6230"/>
                  </a:lnTo>
                  <a:lnTo>
                    <a:pt x="13184" y="6135"/>
                  </a:lnTo>
                  <a:lnTo>
                    <a:pt x="13176" y="6040"/>
                  </a:lnTo>
                  <a:lnTo>
                    <a:pt x="13168" y="5947"/>
                  </a:lnTo>
                  <a:lnTo>
                    <a:pt x="13164" y="5903"/>
                  </a:lnTo>
                  <a:lnTo>
                    <a:pt x="13160" y="5859"/>
                  </a:lnTo>
                  <a:lnTo>
                    <a:pt x="13156" y="5818"/>
                  </a:lnTo>
                  <a:lnTo>
                    <a:pt x="13152" y="5778"/>
                  </a:lnTo>
                  <a:lnTo>
                    <a:pt x="13148" y="5740"/>
                  </a:lnTo>
                  <a:lnTo>
                    <a:pt x="13144" y="5705"/>
                  </a:lnTo>
                  <a:lnTo>
                    <a:pt x="13140" y="5673"/>
                  </a:lnTo>
                  <a:lnTo>
                    <a:pt x="13136" y="5643"/>
                  </a:lnTo>
                  <a:lnTo>
                    <a:pt x="13132" y="5617"/>
                  </a:lnTo>
                  <a:lnTo>
                    <a:pt x="13128" y="5594"/>
                  </a:lnTo>
                  <a:lnTo>
                    <a:pt x="13125" y="5576"/>
                  </a:lnTo>
                  <a:lnTo>
                    <a:pt x="13121" y="5562"/>
                  </a:lnTo>
                  <a:lnTo>
                    <a:pt x="13117" y="5550"/>
                  </a:lnTo>
                  <a:lnTo>
                    <a:pt x="13119" y="5554"/>
                  </a:lnTo>
                  <a:lnTo>
                    <a:pt x="13115" y="5547"/>
                  </a:lnTo>
                  <a:lnTo>
                    <a:pt x="13122" y="5555"/>
                  </a:lnTo>
                  <a:lnTo>
                    <a:pt x="13118" y="5552"/>
                  </a:lnTo>
                  <a:lnTo>
                    <a:pt x="13138" y="5556"/>
                  </a:lnTo>
                  <a:lnTo>
                    <a:pt x="13135" y="5557"/>
                  </a:lnTo>
                  <a:lnTo>
                    <a:pt x="13147" y="5549"/>
                  </a:lnTo>
                  <a:lnTo>
                    <a:pt x="13143" y="5554"/>
                  </a:lnTo>
                  <a:lnTo>
                    <a:pt x="13146" y="5548"/>
                  </a:lnTo>
                  <a:lnTo>
                    <a:pt x="13143" y="5554"/>
                  </a:lnTo>
                  <a:lnTo>
                    <a:pt x="13140" y="5564"/>
                  </a:lnTo>
                  <a:lnTo>
                    <a:pt x="13136" y="5578"/>
                  </a:lnTo>
                  <a:lnTo>
                    <a:pt x="13133" y="5595"/>
                  </a:lnTo>
                  <a:lnTo>
                    <a:pt x="13129" y="5614"/>
                  </a:lnTo>
                  <a:lnTo>
                    <a:pt x="13125" y="5637"/>
                  </a:lnTo>
                  <a:lnTo>
                    <a:pt x="13121" y="5662"/>
                  </a:lnTo>
                  <a:lnTo>
                    <a:pt x="13118" y="5689"/>
                  </a:lnTo>
                  <a:lnTo>
                    <a:pt x="13114" y="5718"/>
                  </a:lnTo>
                  <a:lnTo>
                    <a:pt x="13110" y="5748"/>
                  </a:lnTo>
                  <a:lnTo>
                    <a:pt x="13106" y="5781"/>
                  </a:lnTo>
                  <a:lnTo>
                    <a:pt x="13099" y="5848"/>
                  </a:lnTo>
                  <a:lnTo>
                    <a:pt x="13091" y="5920"/>
                  </a:lnTo>
                  <a:lnTo>
                    <a:pt x="13083" y="5994"/>
                  </a:lnTo>
                  <a:lnTo>
                    <a:pt x="13076" y="6068"/>
                  </a:lnTo>
                  <a:lnTo>
                    <a:pt x="13068" y="6140"/>
                  </a:lnTo>
                  <a:lnTo>
                    <a:pt x="13060" y="6210"/>
                  </a:lnTo>
                  <a:lnTo>
                    <a:pt x="13057" y="6243"/>
                  </a:lnTo>
                  <a:lnTo>
                    <a:pt x="13053" y="6275"/>
                  </a:lnTo>
                  <a:lnTo>
                    <a:pt x="13049" y="6306"/>
                  </a:lnTo>
                  <a:lnTo>
                    <a:pt x="13045" y="6334"/>
                  </a:lnTo>
                  <a:lnTo>
                    <a:pt x="13041" y="6361"/>
                  </a:lnTo>
                  <a:lnTo>
                    <a:pt x="13037" y="6385"/>
                  </a:lnTo>
                  <a:lnTo>
                    <a:pt x="13029" y="6434"/>
                  </a:lnTo>
                  <a:lnTo>
                    <a:pt x="13021" y="6487"/>
                  </a:lnTo>
                  <a:lnTo>
                    <a:pt x="13013" y="6542"/>
                  </a:lnTo>
                  <a:lnTo>
                    <a:pt x="13005" y="6600"/>
                  </a:lnTo>
                  <a:lnTo>
                    <a:pt x="12997" y="6659"/>
                  </a:lnTo>
                  <a:lnTo>
                    <a:pt x="12989" y="6717"/>
                  </a:lnTo>
                  <a:lnTo>
                    <a:pt x="12981" y="6774"/>
                  </a:lnTo>
                  <a:lnTo>
                    <a:pt x="12974" y="6828"/>
                  </a:lnTo>
                  <a:lnTo>
                    <a:pt x="12966" y="6878"/>
                  </a:lnTo>
                  <a:lnTo>
                    <a:pt x="12962" y="6902"/>
                  </a:lnTo>
                  <a:lnTo>
                    <a:pt x="12958" y="6924"/>
                  </a:lnTo>
                  <a:lnTo>
                    <a:pt x="12953" y="6944"/>
                  </a:lnTo>
                  <a:lnTo>
                    <a:pt x="12949" y="6963"/>
                  </a:lnTo>
                  <a:lnTo>
                    <a:pt x="12945" y="6981"/>
                  </a:lnTo>
                  <a:lnTo>
                    <a:pt x="12941" y="6996"/>
                  </a:lnTo>
                  <a:lnTo>
                    <a:pt x="12936" y="7010"/>
                  </a:lnTo>
                  <a:lnTo>
                    <a:pt x="12931" y="7022"/>
                  </a:lnTo>
                  <a:lnTo>
                    <a:pt x="12927" y="7030"/>
                  </a:lnTo>
                  <a:cubicBezTo>
                    <a:pt x="12927" y="7031"/>
                    <a:pt x="12926" y="7032"/>
                    <a:pt x="12925" y="7034"/>
                  </a:cubicBezTo>
                  <a:lnTo>
                    <a:pt x="12921" y="7039"/>
                  </a:lnTo>
                  <a:cubicBezTo>
                    <a:pt x="12919" y="7041"/>
                    <a:pt x="12917" y="7044"/>
                    <a:pt x="12914" y="7045"/>
                  </a:cubicBezTo>
                  <a:lnTo>
                    <a:pt x="12910" y="7047"/>
                  </a:lnTo>
                  <a:cubicBezTo>
                    <a:pt x="12906" y="7050"/>
                    <a:pt x="12901" y="7051"/>
                    <a:pt x="12896" y="7050"/>
                  </a:cubicBezTo>
                  <a:lnTo>
                    <a:pt x="12892" y="7050"/>
                  </a:lnTo>
                  <a:cubicBezTo>
                    <a:pt x="12887" y="7050"/>
                    <a:pt x="12882" y="7048"/>
                    <a:pt x="12878" y="7044"/>
                  </a:cubicBezTo>
                  <a:lnTo>
                    <a:pt x="12874" y="7041"/>
                  </a:lnTo>
                  <a:cubicBezTo>
                    <a:pt x="12872" y="7039"/>
                    <a:pt x="12871" y="7037"/>
                    <a:pt x="12869" y="7035"/>
                  </a:cubicBezTo>
                  <a:lnTo>
                    <a:pt x="12865" y="7028"/>
                  </a:lnTo>
                  <a:cubicBezTo>
                    <a:pt x="12865" y="7027"/>
                    <a:pt x="12864" y="7026"/>
                    <a:pt x="12864" y="7025"/>
                  </a:cubicBezTo>
                  <a:lnTo>
                    <a:pt x="12859" y="7012"/>
                  </a:lnTo>
                  <a:lnTo>
                    <a:pt x="12855" y="6996"/>
                  </a:lnTo>
                  <a:lnTo>
                    <a:pt x="12850" y="6977"/>
                  </a:lnTo>
                  <a:lnTo>
                    <a:pt x="12846" y="6954"/>
                  </a:lnTo>
                  <a:lnTo>
                    <a:pt x="12842" y="6929"/>
                  </a:lnTo>
                  <a:lnTo>
                    <a:pt x="12838" y="6900"/>
                  </a:lnTo>
                  <a:lnTo>
                    <a:pt x="12834" y="6868"/>
                  </a:lnTo>
                  <a:lnTo>
                    <a:pt x="12830" y="6834"/>
                  </a:lnTo>
                  <a:lnTo>
                    <a:pt x="12826" y="6798"/>
                  </a:lnTo>
                  <a:lnTo>
                    <a:pt x="12822" y="6759"/>
                  </a:lnTo>
                  <a:lnTo>
                    <a:pt x="12818" y="6719"/>
                  </a:lnTo>
                  <a:lnTo>
                    <a:pt x="12814" y="6676"/>
                  </a:lnTo>
                  <a:lnTo>
                    <a:pt x="12806" y="6588"/>
                  </a:lnTo>
                  <a:lnTo>
                    <a:pt x="12798" y="6496"/>
                  </a:lnTo>
                  <a:lnTo>
                    <a:pt x="12790" y="6402"/>
                  </a:lnTo>
                  <a:lnTo>
                    <a:pt x="12782" y="6308"/>
                  </a:lnTo>
                  <a:lnTo>
                    <a:pt x="12774" y="6216"/>
                  </a:lnTo>
                  <a:lnTo>
                    <a:pt x="12767" y="6128"/>
                  </a:lnTo>
                  <a:lnTo>
                    <a:pt x="12763" y="6087"/>
                  </a:lnTo>
                  <a:lnTo>
                    <a:pt x="12759" y="6047"/>
                  </a:lnTo>
                  <a:lnTo>
                    <a:pt x="12755" y="6008"/>
                  </a:lnTo>
                  <a:lnTo>
                    <a:pt x="12751" y="5973"/>
                  </a:lnTo>
                  <a:lnTo>
                    <a:pt x="12747" y="5940"/>
                  </a:lnTo>
                  <a:lnTo>
                    <a:pt x="12743" y="5909"/>
                  </a:lnTo>
                  <a:lnTo>
                    <a:pt x="12739" y="5881"/>
                  </a:lnTo>
                  <a:lnTo>
                    <a:pt x="12735" y="5857"/>
                  </a:lnTo>
                  <a:lnTo>
                    <a:pt x="12723" y="5795"/>
                  </a:lnTo>
                  <a:lnTo>
                    <a:pt x="12709" y="5734"/>
                  </a:lnTo>
                  <a:lnTo>
                    <a:pt x="12700" y="5704"/>
                  </a:lnTo>
                  <a:lnTo>
                    <a:pt x="12692" y="5677"/>
                  </a:lnTo>
                  <a:lnTo>
                    <a:pt x="12684" y="5651"/>
                  </a:lnTo>
                  <a:lnTo>
                    <a:pt x="12675" y="5627"/>
                  </a:lnTo>
                  <a:lnTo>
                    <a:pt x="12667" y="5605"/>
                  </a:lnTo>
                  <a:lnTo>
                    <a:pt x="12658" y="5587"/>
                  </a:lnTo>
                  <a:lnTo>
                    <a:pt x="12651" y="5572"/>
                  </a:lnTo>
                  <a:lnTo>
                    <a:pt x="12645" y="5562"/>
                  </a:lnTo>
                  <a:lnTo>
                    <a:pt x="12637" y="5552"/>
                  </a:lnTo>
                  <a:lnTo>
                    <a:pt x="12642" y="5557"/>
                  </a:lnTo>
                  <a:lnTo>
                    <a:pt x="12634" y="5552"/>
                  </a:lnTo>
                  <a:lnTo>
                    <a:pt x="12645" y="5556"/>
                  </a:lnTo>
                  <a:lnTo>
                    <a:pt x="12639" y="5555"/>
                  </a:lnTo>
                  <a:lnTo>
                    <a:pt x="12656" y="5551"/>
                  </a:lnTo>
                  <a:lnTo>
                    <a:pt x="12650" y="5555"/>
                  </a:lnTo>
                  <a:lnTo>
                    <a:pt x="12656" y="5549"/>
                  </a:lnTo>
                  <a:lnTo>
                    <a:pt x="12653" y="5552"/>
                  </a:lnTo>
                  <a:lnTo>
                    <a:pt x="12650" y="5559"/>
                  </a:lnTo>
                  <a:lnTo>
                    <a:pt x="12647" y="5567"/>
                  </a:lnTo>
                  <a:lnTo>
                    <a:pt x="12643" y="5577"/>
                  </a:lnTo>
                  <a:lnTo>
                    <a:pt x="12639" y="5589"/>
                  </a:lnTo>
                  <a:lnTo>
                    <a:pt x="12635" y="5602"/>
                  </a:lnTo>
                  <a:lnTo>
                    <a:pt x="12628" y="5635"/>
                  </a:lnTo>
                  <a:lnTo>
                    <a:pt x="12620" y="5672"/>
                  </a:lnTo>
                  <a:lnTo>
                    <a:pt x="12612" y="5712"/>
                  </a:lnTo>
                  <a:lnTo>
                    <a:pt x="12604" y="5757"/>
                  </a:lnTo>
                  <a:lnTo>
                    <a:pt x="12596" y="5804"/>
                  </a:lnTo>
                  <a:lnTo>
                    <a:pt x="12588" y="5852"/>
                  </a:lnTo>
                  <a:lnTo>
                    <a:pt x="12580" y="5902"/>
                  </a:lnTo>
                  <a:lnTo>
                    <a:pt x="12564" y="6000"/>
                  </a:lnTo>
                  <a:lnTo>
                    <a:pt x="12556" y="6048"/>
                  </a:lnTo>
                  <a:lnTo>
                    <a:pt x="12548" y="6094"/>
                  </a:lnTo>
                  <a:lnTo>
                    <a:pt x="12540" y="6136"/>
                  </a:lnTo>
                  <a:lnTo>
                    <a:pt x="12532" y="6175"/>
                  </a:lnTo>
                  <a:lnTo>
                    <a:pt x="12517" y="6249"/>
                  </a:lnTo>
                  <a:lnTo>
                    <a:pt x="12501" y="6327"/>
                  </a:lnTo>
                  <a:lnTo>
                    <a:pt x="12486" y="6404"/>
                  </a:lnTo>
                  <a:lnTo>
                    <a:pt x="12471" y="6479"/>
                  </a:lnTo>
                  <a:lnTo>
                    <a:pt x="12463" y="6515"/>
                  </a:lnTo>
                  <a:lnTo>
                    <a:pt x="12455" y="6549"/>
                  </a:lnTo>
                  <a:lnTo>
                    <a:pt x="12447" y="6582"/>
                  </a:lnTo>
                  <a:lnTo>
                    <a:pt x="12440" y="6613"/>
                  </a:lnTo>
                  <a:lnTo>
                    <a:pt x="12432" y="6641"/>
                  </a:lnTo>
                  <a:lnTo>
                    <a:pt x="12424" y="6667"/>
                  </a:lnTo>
                  <a:lnTo>
                    <a:pt x="12415" y="6690"/>
                  </a:lnTo>
                  <a:lnTo>
                    <a:pt x="12408" y="6708"/>
                  </a:lnTo>
                  <a:cubicBezTo>
                    <a:pt x="12407" y="6709"/>
                    <a:pt x="12406" y="6711"/>
                    <a:pt x="12406" y="6712"/>
                  </a:cubicBezTo>
                  <a:lnTo>
                    <a:pt x="12394" y="6730"/>
                  </a:lnTo>
                  <a:cubicBezTo>
                    <a:pt x="12392" y="6732"/>
                    <a:pt x="12391" y="6734"/>
                    <a:pt x="12389" y="6736"/>
                  </a:cubicBezTo>
                  <a:lnTo>
                    <a:pt x="12374" y="6749"/>
                  </a:lnTo>
                  <a:cubicBezTo>
                    <a:pt x="12372" y="6751"/>
                    <a:pt x="12370" y="6752"/>
                    <a:pt x="12368" y="6753"/>
                  </a:cubicBezTo>
                  <a:lnTo>
                    <a:pt x="12351" y="6761"/>
                  </a:lnTo>
                  <a:cubicBezTo>
                    <a:pt x="12349" y="6762"/>
                    <a:pt x="12346" y="6763"/>
                    <a:pt x="12344" y="6763"/>
                  </a:cubicBezTo>
                  <a:lnTo>
                    <a:pt x="12325" y="6766"/>
                  </a:lnTo>
                  <a:cubicBezTo>
                    <a:pt x="12323" y="6766"/>
                    <a:pt x="12321" y="6766"/>
                    <a:pt x="12318" y="6766"/>
                  </a:cubicBezTo>
                  <a:lnTo>
                    <a:pt x="12300" y="6763"/>
                  </a:lnTo>
                  <a:cubicBezTo>
                    <a:pt x="12297" y="6763"/>
                    <a:pt x="12295" y="6762"/>
                    <a:pt x="12293" y="6761"/>
                  </a:cubicBezTo>
                  <a:lnTo>
                    <a:pt x="12275" y="6753"/>
                  </a:lnTo>
                  <a:cubicBezTo>
                    <a:pt x="12273" y="6752"/>
                    <a:pt x="12272" y="6750"/>
                    <a:pt x="12270" y="6749"/>
                  </a:cubicBezTo>
                  <a:lnTo>
                    <a:pt x="12255" y="6735"/>
                  </a:lnTo>
                  <a:cubicBezTo>
                    <a:pt x="12253" y="6734"/>
                    <a:pt x="12251" y="6732"/>
                    <a:pt x="12250" y="6730"/>
                  </a:cubicBezTo>
                  <a:lnTo>
                    <a:pt x="12238" y="6712"/>
                  </a:lnTo>
                  <a:cubicBezTo>
                    <a:pt x="12237" y="6710"/>
                    <a:pt x="12237" y="6709"/>
                    <a:pt x="12236" y="6707"/>
                  </a:cubicBezTo>
                  <a:lnTo>
                    <a:pt x="12232" y="6697"/>
                  </a:lnTo>
                  <a:lnTo>
                    <a:pt x="12227" y="6683"/>
                  </a:lnTo>
                  <a:lnTo>
                    <a:pt x="12224" y="6668"/>
                  </a:lnTo>
                  <a:lnTo>
                    <a:pt x="12220" y="6650"/>
                  </a:lnTo>
                  <a:lnTo>
                    <a:pt x="12216" y="6631"/>
                  </a:lnTo>
                  <a:lnTo>
                    <a:pt x="12212" y="6611"/>
                  </a:lnTo>
                  <a:lnTo>
                    <a:pt x="12208" y="6588"/>
                  </a:lnTo>
                  <a:lnTo>
                    <a:pt x="12205" y="6565"/>
                  </a:lnTo>
                  <a:lnTo>
                    <a:pt x="12197" y="6516"/>
                  </a:lnTo>
                  <a:lnTo>
                    <a:pt x="12190" y="6464"/>
                  </a:lnTo>
                  <a:lnTo>
                    <a:pt x="12182" y="6411"/>
                  </a:lnTo>
                  <a:lnTo>
                    <a:pt x="12175" y="6359"/>
                  </a:lnTo>
                  <a:lnTo>
                    <a:pt x="12168" y="6309"/>
                  </a:lnTo>
                  <a:lnTo>
                    <a:pt x="12161" y="6264"/>
                  </a:lnTo>
                  <a:lnTo>
                    <a:pt x="12157" y="6244"/>
                  </a:lnTo>
                  <a:lnTo>
                    <a:pt x="12154" y="6225"/>
                  </a:lnTo>
                  <a:lnTo>
                    <a:pt x="12150" y="6209"/>
                  </a:lnTo>
                  <a:lnTo>
                    <a:pt x="12147" y="6195"/>
                  </a:lnTo>
                  <a:lnTo>
                    <a:pt x="12143" y="6184"/>
                  </a:lnTo>
                  <a:lnTo>
                    <a:pt x="12141" y="6176"/>
                  </a:lnTo>
                  <a:lnTo>
                    <a:pt x="12137" y="6169"/>
                  </a:lnTo>
                  <a:lnTo>
                    <a:pt x="12140" y="6174"/>
                  </a:lnTo>
                  <a:lnTo>
                    <a:pt x="12136" y="6169"/>
                  </a:lnTo>
                  <a:lnTo>
                    <a:pt x="12147" y="6176"/>
                  </a:lnTo>
                  <a:lnTo>
                    <a:pt x="12143" y="6175"/>
                  </a:lnTo>
                  <a:lnTo>
                    <a:pt x="12163" y="6173"/>
                  </a:lnTo>
                  <a:lnTo>
                    <a:pt x="12160" y="6175"/>
                  </a:lnTo>
                  <a:lnTo>
                    <a:pt x="12167" y="6168"/>
                  </a:lnTo>
                  <a:lnTo>
                    <a:pt x="12163" y="6174"/>
                  </a:lnTo>
                  <a:lnTo>
                    <a:pt x="12166" y="6169"/>
                  </a:lnTo>
                  <a:lnTo>
                    <a:pt x="12163" y="6176"/>
                  </a:lnTo>
                  <a:lnTo>
                    <a:pt x="12159" y="6189"/>
                  </a:lnTo>
                  <a:lnTo>
                    <a:pt x="12155" y="6205"/>
                  </a:lnTo>
                  <a:lnTo>
                    <a:pt x="12152" y="6225"/>
                  </a:lnTo>
                  <a:lnTo>
                    <a:pt x="12148" y="6248"/>
                  </a:lnTo>
                  <a:lnTo>
                    <a:pt x="12144" y="6274"/>
                  </a:lnTo>
                  <a:lnTo>
                    <a:pt x="12140" y="6304"/>
                  </a:lnTo>
                  <a:lnTo>
                    <a:pt x="12136" y="6336"/>
                  </a:lnTo>
                  <a:lnTo>
                    <a:pt x="12132" y="6371"/>
                  </a:lnTo>
                  <a:lnTo>
                    <a:pt x="12128" y="6408"/>
                  </a:lnTo>
                  <a:lnTo>
                    <a:pt x="12124" y="6447"/>
                  </a:lnTo>
                  <a:lnTo>
                    <a:pt x="12120" y="6488"/>
                  </a:lnTo>
                  <a:lnTo>
                    <a:pt x="12116" y="6530"/>
                  </a:lnTo>
                  <a:lnTo>
                    <a:pt x="12108" y="6620"/>
                  </a:lnTo>
                  <a:lnTo>
                    <a:pt x="12100" y="6714"/>
                  </a:lnTo>
                  <a:lnTo>
                    <a:pt x="12092" y="6811"/>
                  </a:lnTo>
                  <a:lnTo>
                    <a:pt x="12084" y="6909"/>
                  </a:lnTo>
                  <a:lnTo>
                    <a:pt x="12076" y="7007"/>
                  </a:lnTo>
                  <a:lnTo>
                    <a:pt x="12068" y="7104"/>
                  </a:lnTo>
                  <a:lnTo>
                    <a:pt x="12060" y="7197"/>
                  </a:lnTo>
                  <a:lnTo>
                    <a:pt x="12056" y="7242"/>
                  </a:lnTo>
                  <a:lnTo>
                    <a:pt x="12052" y="7286"/>
                  </a:lnTo>
                  <a:lnTo>
                    <a:pt x="12048" y="7327"/>
                  </a:lnTo>
                  <a:lnTo>
                    <a:pt x="12044" y="7368"/>
                  </a:lnTo>
                  <a:lnTo>
                    <a:pt x="12040" y="7406"/>
                  </a:lnTo>
                  <a:lnTo>
                    <a:pt x="12036" y="7442"/>
                  </a:lnTo>
                  <a:lnTo>
                    <a:pt x="12020" y="7582"/>
                  </a:lnTo>
                  <a:lnTo>
                    <a:pt x="12004" y="7724"/>
                  </a:lnTo>
                  <a:lnTo>
                    <a:pt x="11996" y="7795"/>
                  </a:lnTo>
                  <a:lnTo>
                    <a:pt x="11988" y="7864"/>
                  </a:lnTo>
                  <a:lnTo>
                    <a:pt x="11980" y="7932"/>
                  </a:lnTo>
                  <a:lnTo>
                    <a:pt x="11972" y="7997"/>
                  </a:lnTo>
                  <a:lnTo>
                    <a:pt x="11964" y="8061"/>
                  </a:lnTo>
                  <a:lnTo>
                    <a:pt x="11956" y="8121"/>
                  </a:lnTo>
                  <a:lnTo>
                    <a:pt x="11948" y="8178"/>
                  </a:lnTo>
                  <a:lnTo>
                    <a:pt x="11940" y="8231"/>
                  </a:lnTo>
                  <a:lnTo>
                    <a:pt x="11932" y="8280"/>
                  </a:lnTo>
                  <a:lnTo>
                    <a:pt x="11924" y="8325"/>
                  </a:lnTo>
                  <a:lnTo>
                    <a:pt x="11916" y="8363"/>
                  </a:lnTo>
                  <a:lnTo>
                    <a:pt x="11912" y="8381"/>
                  </a:lnTo>
                  <a:lnTo>
                    <a:pt x="11907" y="8400"/>
                  </a:lnTo>
                  <a:lnTo>
                    <a:pt x="11904" y="8409"/>
                  </a:lnTo>
                  <a:cubicBezTo>
                    <a:pt x="11903" y="8412"/>
                    <a:pt x="11901" y="8415"/>
                    <a:pt x="11899" y="8417"/>
                  </a:cubicBezTo>
                  <a:lnTo>
                    <a:pt x="11893" y="8423"/>
                  </a:lnTo>
                  <a:cubicBezTo>
                    <a:pt x="11891" y="8425"/>
                    <a:pt x="11888" y="8427"/>
                    <a:pt x="11885" y="8428"/>
                  </a:cubicBezTo>
                  <a:lnTo>
                    <a:pt x="11878" y="8431"/>
                  </a:lnTo>
                  <a:cubicBezTo>
                    <a:pt x="11876" y="8432"/>
                    <a:pt x="11873" y="8432"/>
                    <a:pt x="11870" y="8432"/>
                  </a:cubicBezTo>
                  <a:lnTo>
                    <a:pt x="11862" y="8433"/>
                  </a:lnTo>
                  <a:cubicBezTo>
                    <a:pt x="11860" y="8433"/>
                    <a:pt x="11858" y="8433"/>
                    <a:pt x="11856" y="8432"/>
                  </a:cubicBezTo>
                  <a:lnTo>
                    <a:pt x="11844" y="8429"/>
                  </a:lnTo>
                  <a:lnTo>
                    <a:pt x="11833" y="8425"/>
                  </a:lnTo>
                  <a:lnTo>
                    <a:pt x="11813" y="8415"/>
                  </a:lnTo>
                  <a:lnTo>
                    <a:pt x="11794" y="8405"/>
                  </a:lnTo>
                  <a:lnTo>
                    <a:pt x="11788" y="8403"/>
                  </a:lnTo>
                  <a:lnTo>
                    <a:pt x="11779" y="8400"/>
                  </a:lnTo>
                  <a:lnTo>
                    <a:pt x="11784" y="8401"/>
                  </a:lnTo>
                  <a:lnTo>
                    <a:pt x="11776" y="8400"/>
                  </a:lnTo>
                  <a:lnTo>
                    <a:pt x="11784" y="8400"/>
                  </a:lnTo>
                  <a:lnTo>
                    <a:pt x="11777" y="8401"/>
                  </a:lnTo>
                  <a:lnTo>
                    <a:pt x="11787" y="8396"/>
                  </a:lnTo>
                  <a:lnTo>
                    <a:pt x="11781" y="8401"/>
                  </a:lnTo>
                  <a:lnTo>
                    <a:pt x="11787" y="8393"/>
                  </a:lnTo>
                  <a:lnTo>
                    <a:pt x="11784" y="8401"/>
                  </a:lnTo>
                  <a:lnTo>
                    <a:pt x="11785" y="8397"/>
                  </a:lnTo>
                  <a:lnTo>
                    <a:pt x="11781" y="8411"/>
                  </a:lnTo>
                  <a:lnTo>
                    <a:pt x="11778" y="8426"/>
                  </a:lnTo>
                  <a:lnTo>
                    <a:pt x="11774" y="8444"/>
                  </a:lnTo>
                  <a:lnTo>
                    <a:pt x="11770" y="8463"/>
                  </a:lnTo>
                  <a:lnTo>
                    <a:pt x="11766" y="8484"/>
                  </a:lnTo>
                  <a:lnTo>
                    <a:pt x="11762" y="8506"/>
                  </a:lnTo>
                  <a:lnTo>
                    <a:pt x="11754" y="8554"/>
                  </a:lnTo>
                  <a:lnTo>
                    <a:pt x="11746" y="8607"/>
                  </a:lnTo>
                  <a:lnTo>
                    <a:pt x="11738" y="8663"/>
                  </a:lnTo>
                  <a:lnTo>
                    <a:pt x="11730" y="8723"/>
                  </a:lnTo>
                  <a:lnTo>
                    <a:pt x="11722" y="8784"/>
                  </a:lnTo>
                  <a:lnTo>
                    <a:pt x="11706" y="8909"/>
                  </a:lnTo>
                  <a:lnTo>
                    <a:pt x="11698" y="8971"/>
                  </a:lnTo>
                  <a:lnTo>
                    <a:pt x="11690" y="9031"/>
                  </a:lnTo>
                  <a:lnTo>
                    <a:pt x="11682" y="9089"/>
                  </a:lnTo>
                  <a:lnTo>
                    <a:pt x="11674" y="9144"/>
                  </a:lnTo>
                  <a:lnTo>
                    <a:pt x="11666" y="9195"/>
                  </a:lnTo>
                  <a:lnTo>
                    <a:pt x="11659" y="9241"/>
                  </a:lnTo>
                  <a:lnTo>
                    <a:pt x="11643" y="9325"/>
                  </a:lnTo>
                  <a:lnTo>
                    <a:pt x="11627" y="9404"/>
                  </a:lnTo>
                  <a:lnTo>
                    <a:pt x="11612" y="9478"/>
                  </a:lnTo>
                  <a:lnTo>
                    <a:pt x="11597" y="9547"/>
                  </a:lnTo>
                  <a:lnTo>
                    <a:pt x="11581" y="9611"/>
                  </a:lnTo>
                  <a:lnTo>
                    <a:pt x="11566" y="9670"/>
                  </a:lnTo>
                  <a:lnTo>
                    <a:pt x="11550" y="9724"/>
                  </a:lnTo>
                  <a:lnTo>
                    <a:pt x="11535" y="9774"/>
                  </a:lnTo>
                  <a:lnTo>
                    <a:pt x="11527" y="9795"/>
                  </a:lnTo>
                  <a:lnTo>
                    <a:pt x="11519" y="9816"/>
                  </a:lnTo>
                  <a:lnTo>
                    <a:pt x="11502" y="9853"/>
                  </a:lnTo>
                  <a:lnTo>
                    <a:pt x="11485" y="9884"/>
                  </a:lnTo>
                  <a:lnTo>
                    <a:pt x="11468" y="9911"/>
                  </a:lnTo>
                  <a:lnTo>
                    <a:pt x="11451" y="9934"/>
                  </a:lnTo>
                  <a:lnTo>
                    <a:pt x="11434" y="9955"/>
                  </a:lnTo>
                  <a:lnTo>
                    <a:pt x="11403" y="9993"/>
                  </a:lnTo>
                  <a:lnTo>
                    <a:pt x="11386" y="10013"/>
                  </a:lnTo>
                  <a:lnTo>
                    <a:pt x="11368" y="10030"/>
                  </a:lnTo>
                  <a:lnTo>
                    <a:pt x="11351" y="10044"/>
                  </a:lnTo>
                  <a:lnTo>
                    <a:pt x="11334" y="10056"/>
                  </a:lnTo>
                  <a:lnTo>
                    <a:pt x="11303" y="10078"/>
                  </a:lnTo>
                  <a:lnTo>
                    <a:pt x="11288" y="10089"/>
                  </a:lnTo>
                  <a:lnTo>
                    <a:pt x="11273" y="10102"/>
                  </a:lnTo>
                  <a:lnTo>
                    <a:pt x="11256" y="10115"/>
                  </a:lnTo>
                  <a:lnTo>
                    <a:pt x="11241" y="10126"/>
                  </a:lnTo>
                  <a:lnTo>
                    <a:pt x="11211" y="10148"/>
                  </a:lnTo>
                  <a:lnTo>
                    <a:pt x="11197" y="10159"/>
                  </a:lnTo>
                  <a:lnTo>
                    <a:pt x="11182" y="10172"/>
                  </a:lnTo>
                  <a:lnTo>
                    <a:pt x="11168" y="10186"/>
                  </a:lnTo>
                  <a:lnTo>
                    <a:pt x="11154" y="10203"/>
                  </a:lnTo>
                  <a:lnTo>
                    <a:pt x="11139" y="10223"/>
                  </a:lnTo>
                  <a:lnTo>
                    <a:pt x="11124" y="10249"/>
                  </a:lnTo>
                  <a:lnTo>
                    <a:pt x="11108" y="10276"/>
                  </a:lnTo>
                  <a:lnTo>
                    <a:pt x="11092" y="10306"/>
                  </a:lnTo>
                  <a:lnTo>
                    <a:pt x="11076" y="10336"/>
                  </a:lnTo>
                  <a:lnTo>
                    <a:pt x="11059" y="10365"/>
                  </a:lnTo>
                  <a:lnTo>
                    <a:pt x="11042" y="10392"/>
                  </a:lnTo>
                  <a:lnTo>
                    <a:pt x="11026" y="10415"/>
                  </a:lnTo>
                  <a:lnTo>
                    <a:pt x="11010" y="10435"/>
                  </a:lnTo>
                  <a:lnTo>
                    <a:pt x="10994" y="10454"/>
                  </a:lnTo>
                  <a:lnTo>
                    <a:pt x="10977" y="10470"/>
                  </a:lnTo>
                  <a:lnTo>
                    <a:pt x="10961" y="10485"/>
                  </a:lnTo>
                  <a:lnTo>
                    <a:pt x="10944" y="10498"/>
                  </a:lnTo>
                  <a:lnTo>
                    <a:pt x="10927" y="10510"/>
                  </a:lnTo>
                  <a:lnTo>
                    <a:pt x="10910" y="10520"/>
                  </a:lnTo>
                  <a:lnTo>
                    <a:pt x="10895" y="10528"/>
                  </a:lnTo>
                  <a:cubicBezTo>
                    <a:pt x="10894" y="10528"/>
                    <a:pt x="10893" y="10528"/>
                    <a:pt x="10891" y="10529"/>
                  </a:cubicBezTo>
                  <a:lnTo>
                    <a:pt x="10876" y="10534"/>
                  </a:lnTo>
                  <a:cubicBezTo>
                    <a:pt x="10875" y="10534"/>
                    <a:pt x="10873" y="10534"/>
                    <a:pt x="10872" y="10535"/>
                  </a:cubicBezTo>
                  <a:lnTo>
                    <a:pt x="10853" y="10537"/>
                  </a:lnTo>
                  <a:lnTo>
                    <a:pt x="10835" y="10538"/>
                  </a:lnTo>
                  <a:lnTo>
                    <a:pt x="10817" y="10537"/>
                  </a:lnTo>
                  <a:lnTo>
                    <a:pt x="10785" y="10532"/>
                  </a:lnTo>
                  <a:lnTo>
                    <a:pt x="10771" y="10531"/>
                  </a:lnTo>
                  <a:lnTo>
                    <a:pt x="10757" y="10530"/>
                  </a:lnTo>
                  <a:lnTo>
                    <a:pt x="10728" y="10530"/>
                  </a:lnTo>
                  <a:lnTo>
                    <a:pt x="10700" y="10530"/>
                  </a:lnTo>
                  <a:lnTo>
                    <a:pt x="10671" y="10530"/>
                  </a:lnTo>
                  <a:lnTo>
                    <a:pt x="10642" y="10530"/>
                  </a:lnTo>
                  <a:lnTo>
                    <a:pt x="10611" y="10530"/>
                  </a:lnTo>
                  <a:lnTo>
                    <a:pt x="10579" y="10530"/>
                  </a:lnTo>
                  <a:lnTo>
                    <a:pt x="10515" y="10530"/>
                  </a:lnTo>
                  <a:lnTo>
                    <a:pt x="10451" y="10530"/>
                  </a:lnTo>
                  <a:lnTo>
                    <a:pt x="10388" y="10530"/>
                  </a:lnTo>
                  <a:lnTo>
                    <a:pt x="10326" y="10530"/>
                  </a:lnTo>
                  <a:lnTo>
                    <a:pt x="10265" y="10530"/>
                  </a:lnTo>
                  <a:lnTo>
                    <a:pt x="10201" y="10530"/>
                  </a:lnTo>
                  <a:lnTo>
                    <a:pt x="10138" y="10530"/>
                  </a:lnTo>
                  <a:lnTo>
                    <a:pt x="10076" y="10530"/>
                  </a:lnTo>
                  <a:lnTo>
                    <a:pt x="10016" y="10530"/>
                  </a:lnTo>
                  <a:lnTo>
                    <a:pt x="10002" y="10531"/>
                  </a:lnTo>
                  <a:lnTo>
                    <a:pt x="9986" y="10532"/>
                  </a:lnTo>
                  <a:lnTo>
                    <a:pt x="9953" y="10537"/>
                  </a:lnTo>
                  <a:lnTo>
                    <a:pt x="9935" y="10538"/>
                  </a:lnTo>
                  <a:lnTo>
                    <a:pt x="9919" y="10537"/>
                  </a:lnTo>
                  <a:cubicBezTo>
                    <a:pt x="9918" y="10537"/>
                    <a:pt x="9917" y="10537"/>
                    <a:pt x="9915" y="10537"/>
                  </a:cubicBezTo>
                  <a:lnTo>
                    <a:pt x="9900" y="10535"/>
                  </a:lnTo>
                  <a:cubicBezTo>
                    <a:pt x="9899" y="10534"/>
                    <a:pt x="9897" y="10534"/>
                    <a:pt x="9896" y="10534"/>
                  </a:cubicBezTo>
                  <a:lnTo>
                    <a:pt x="9880" y="10529"/>
                  </a:lnTo>
                  <a:cubicBezTo>
                    <a:pt x="9879" y="10528"/>
                    <a:pt x="9878" y="10528"/>
                    <a:pt x="9877" y="10527"/>
                  </a:cubicBezTo>
                  <a:lnTo>
                    <a:pt x="9866" y="10522"/>
                  </a:lnTo>
                  <a:lnTo>
                    <a:pt x="9855" y="10514"/>
                  </a:lnTo>
                  <a:lnTo>
                    <a:pt x="9838" y="10498"/>
                  </a:lnTo>
                  <a:lnTo>
                    <a:pt x="9821" y="10481"/>
                  </a:lnTo>
                  <a:lnTo>
                    <a:pt x="9806" y="10463"/>
                  </a:lnTo>
                  <a:lnTo>
                    <a:pt x="9791" y="10447"/>
                  </a:lnTo>
                  <a:lnTo>
                    <a:pt x="9778" y="10434"/>
                  </a:lnTo>
                  <a:lnTo>
                    <a:pt x="9772" y="10429"/>
                  </a:lnTo>
                  <a:lnTo>
                    <a:pt x="9764" y="10425"/>
                  </a:lnTo>
                  <a:lnTo>
                    <a:pt x="9768" y="10427"/>
                  </a:lnTo>
                  <a:lnTo>
                    <a:pt x="9760" y="10424"/>
                  </a:lnTo>
                  <a:lnTo>
                    <a:pt x="9765" y="10425"/>
                  </a:lnTo>
                  <a:lnTo>
                    <a:pt x="9757" y="10424"/>
                  </a:lnTo>
                  <a:lnTo>
                    <a:pt x="9764" y="10424"/>
                  </a:lnTo>
                  <a:lnTo>
                    <a:pt x="9756" y="10425"/>
                  </a:lnTo>
                  <a:lnTo>
                    <a:pt x="9762" y="10424"/>
                  </a:lnTo>
                  <a:lnTo>
                    <a:pt x="9754" y="10427"/>
                  </a:lnTo>
                  <a:lnTo>
                    <a:pt x="9758" y="10425"/>
                  </a:lnTo>
                  <a:lnTo>
                    <a:pt x="9753" y="10428"/>
                  </a:lnTo>
                  <a:lnTo>
                    <a:pt x="9747" y="10433"/>
                  </a:lnTo>
                  <a:lnTo>
                    <a:pt x="9733" y="10449"/>
                  </a:lnTo>
                  <a:lnTo>
                    <a:pt x="9718" y="10468"/>
                  </a:lnTo>
                  <a:lnTo>
                    <a:pt x="9701" y="10488"/>
                  </a:lnTo>
                  <a:lnTo>
                    <a:pt x="9684" y="10508"/>
                  </a:lnTo>
                  <a:lnTo>
                    <a:pt x="9674" y="10516"/>
                  </a:lnTo>
                  <a:lnTo>
                    <a:pt x="9666" y="10521"/>
                  </a:lnTo>
                  <a:cubicBezTo>
                    <a:pt x="9665" y="10522"/>
                    <a:pt x="9663" y="10523"/>
                    <a:pt x="9662" y="10524"/>
                  </a:cubicBezTo>
                  <a:lnTo>
                    <a:pt x="9654" y="10527"/>
                  </a:lnTo>
                  <a:cubicBezTo>
                    <a:pt x="9652" y="10528"/>
                    <a:pt x="9651" y="10528"/>
                    <a:pt x="9649" y="10528"/>
                  </a:cubicBezTo>
                  <a:lnTo>
                    <a:pt x="9641" y="10530"/>
                  </a:lnTo>
                  <a:cubicBezTo>
                    <a:pt x="9639" y="10530"/>
                    <a:pt x="9637" y="10530"/>
                    <a:pt x="9635" y="10530"/>
                  </a:cubicBezTo>
                  <a:lnTo>
                    <a:pt x="9627" y="10529"/>
                  </a:lnTo>
                  <a:cubicBezTo>
                    <a:pt x="9626" y="10529"/>
                    <a:pt x="9624" y="10529"/>
                    <a:pt x="9623" y="10528"/>
                  </a:cubicBezTo>
                  <a:lnTo>
                    <a:pt x="9615" y="10526"/>
                  </a:lnTo>
                  <a:cubicBezTo>
                    <a:pt x="9613" y="10526"/>
                    <a:pt x="9612" y="10525"/>
                    <a:pt x="9610" y="10524"/>
                  </a:cubicBezTo>
                  <a:lnTo>
                    <a:pt x="9594" y="10516"/>
                  </a:lnTo>
                  <a:cubicBezTo>
                    <a:pt x="9593" y="10515"/>
                    <a:pt x="9592" y="10514"/>
                    <a:pt x="9591" y="10513"/>
                  </a:cubicBezTo>
                  <a:lnTo>
                    <a:pt x="9573" y="10499"/>
                  </a:lnTo>
                  <a:lnTo>
                    <a:pt x="9556" y="10483"/>
                  </a:lnTo>
                  <a:lnTo>
                    <a:pt x="9540" y="10465"/>
                  </a:lnTo>
                  <a:lnTo>
                    <a:pt x="9524" y="10448"/>
                  </a:lnTo>
                  <a:lnTo>
                    <a:pt x="9509" y="10432"/>
                  </a:lnTo>
                  <a:lnTo>
                    <a:pt x="9493" y="10417"/>
                  </a:lnTo>
                  <a:lnTo>
                    <a:pt x="9476" y="10400"/>
                  </a:lnTo>
                  <a:lnTo>
                    <a:pt x="9460" y="10381"/>
                  </a:lnTo>
                  <a:lnTo>
                    <a:pt x="9445" y="10362"/>
                  </a:lnTo>
                  <a:lnTo>
                    <a:pt x="9431" y="10344"/>
                  </a:lnTo>
                  <a:lnTo>
                    <a:pt x="9417" y="10329"/>
                  </a:lnTo>
                  <a:lnTo>
                    <a:pt x="9412" y="10324"/>
                  </a:lnTo>
                  <a:lnTo>
                    <a:pt x="9407" y="10320"/>
                  </a:lnTo>
                  <a:lnTo>
                    <a:pt x="9399" y="10316"/>
                  </a:lnTo>
                  <a:lnTo>
                    <a:pt x="9404" y="10318"/>
                  </a:lnTo>
                  <a:lnTo>
                    <a:pt x="9396" y="10316"/>
                  </a:lnTo>
                  <a:lnTo>
                    <a:pt x="9402" y="10316"/>
                  </a:lnTo>
                  <a:lnTo>
                    <a:pt x="9395" y="10316"/>
                  </a:lnTo>
                  <a:lnTo>
                    <a:pt x="9401" y="10316"/>
                  </a:lnTo>
                  <a:lnTo>
                    <a:pt x="9393" y="10318"/>
                  </a:lnTo>
                  <a:lnTo>
                    <a:pt x="9400" y="10315"/>
                  </a:lnTo>
                  <a:lnTo>
                    <a:pt x="9392" y="10320"/>
                  </a:lnTo>
                  <a:lnTo>
                    <a:pt x="9397" y="10316"/>
                  </a:lnTo>
                  <a:lnTo>
                    <a:pt x="9391" y="10322"/>
                  </a:lnTo>
                  <a:lnTo>
                    <a:pt x="9384" y="10331"/>
                  </a:lnTo>
                  <a:lnTo>
                    <a:pt x="9377" y="10343"/>
                  </a:lnTo>
                  <a:lnTo>
                    <a:pt x="9369" y="10359"/>
                  </a:lnTo>
                  <a:lnTo>
                    <a:pt x="9361" y="10374"/>
                  </a:lnTo>
                  <a:lnTo>
                    <a:pt x="9345" y="10410"/>
                  </a:lnTo>
                  <a:lnTo>
                    <a:pt x="9329" y="10446"/>
                  </a:lnTo>
                  <a:lnTo>
                    <a:pt x="9320" y="10464"/>
                  </a:lnTo>
                  <a:lnTo>
                    <a:pt x="9312" y="10480"/>
                  </a:lnTo>
                  <a:lnTo>
                    <a:pt x="9303" y="10495"/>
                  </a:lnTo>
                  <a:lnTo>
                    <a:pt x="9293" y="10509"/>
                  </a:lnTo>
                  <a:lnTo>
                    <a:pt x="9285" y="10517"/>
                  </a:lnTo>
                  <a:cubicBezTo>
                    <a:pt x="9284" y="10519"/>
                    <a:pt x="9282" y="10520"/>
                    <a:pt x="9281" y="10521"/>
                  </a:cubicBezTo>
                  <a:lnTo>
                    <a:pt x="9273" y="10526"/>
                  </a:lnTo>
                  <a:cubicBezTo>
                    <a:pt x="9271" y="10527"/>
                    <a:pt x="9269" y="10528"/>
                    <a:pt x="9266" y="10529"/>
                  </a:cubicBezTo>
                  <a:lnTo>
                    <a:pt x="9259" y="10531"/>
                  </a:lnTo>
                  <a:cubicBezTo>
                    <a:pt x="9256" y="10532"/>
                    <a:pt x="9253" y="10532"/>
                    <a:pt x="9250" y="10532"/>
                  </a:cubicBezTo>
                  <a:lnTo>
                    <a:pt x="9243" y="10531"/>
                  </a:lnTo>
                  <a:cubicBezTo>
                    <a:pt x="9240" y="10531"/>
                    <a:pt x="9238" y="10530"/>
                    <a:pt x="9236" y="10529"/>
                  </a:cubicBezTo>
                  <a:lnTo>
                    <a:pt x="9229" y="10526"/>
                  </a:lnTo>
                  <a:cubicBezTo>
                    <a:pt x="9227" y="10526"/>
                    <a:pt x="9226" y="10525"/>
                    <a:pt x="9225" y="10524"/>
                  </a:cubicBezTo>
                  <a:lnTo>
                    <a:pt x="9217" y="10520"/>
                  </a:lnTo>
                  <a:cubicBezTo>
                    <a:pt x="9216" y="10519"/>
                    <a:pt x="9215" y="10518"/>
                    <a:pt x="9214" y="10517"/>
                  </a:cubicBezTo>
                  <a:lnTo>
                    <a:pt x="9205" y="10509"/>
                  </a:lnTo>
                  <a:lnTo>
                    <a:pt x="9197" y="10499"/>
                  </a:lnTo>
                  <a:lnTo>
                    <a:pt x="9183" y="10480"/>
                  </a:lnTo>
                  <a:lnTo>
                    <a:pt x="9169" y="10460"/>
                  </a:lnTo>
                  <a:lnTo>
                    <a:pt x="9156" y="10443"/>
                  </a:lnTo>
                  <a:lnTo>
                    <a:pt x="9142" y="10426"/>
                  </a:lnTo>
                  <a:lnTo>
                    <a:pt x="9144" y="10429"/>
                  </a:lnTo>
                  <a:lnTo>
                    <a:pt x="9137" y="10423"/>
                  </a:lnTo>
                  <a:lnTo>
                    <a:pt x="9141" y="10425"/>
                  </a:lnTo>
                  <a:lnTo>
                    <a:pt x="9133" y="10421"/>
                  </a:lnTo>
                  <a:lnTo>
                    <a:pt x="9137" y="10423"/>
                  </a:lnTo>
                  <a:lnTo>
                    <a:pt x="9124" y="10418"/>
                  </a:lnTo>
                  <a:lnTo>
                    <a:pt x="9110" y="10414"/>
                  </a:lnTo>
                  <a:lnTo>
                    <a:pt x="9097" y="10412"/>
                  </a:lnTo>
                  <a:lnTo>
                    <a:pt x="9083" y="10411"/>
                  </a:lnTo>
                  <a:lnTo>
                    <a:pt x="9070" y="10412"/>
                  </a:lnTo>
                  <a:lnTo>
                    <a:pt x="9056" y="10414"/>
                  </a:lnTo>
                  <a:lnTo>
                    <a:pt x="9042" y="10417"/>
                  </a:lnTo>
                  <a:lnTo>
                    <a:pt x="9026" y="10423"/>
                  </a:lnTo>
                  <a:lnTo>
                    <a:pt x="9030" y="10421"/>
                  </a:lnTo>
                  <a:lnTo>
                    <a:pt x="9014" y="10430"/>
                  </a:lnTo>
                  <a:lnTo>
                    <a:pt x="9017" y="10428"/>
                  </a:lnTo>
                  <a:lnTo>
                    <a:pt x="9003" y="10439"/>
                  </a:lnTo>
                  <a:lnTo>
                    <a:pt x="8987" y="10454"/>
                  </a:lnTo>
                  <a:lnTo>
                    <a:pt x="8971" y="10470"/>
                  </a:lnTo>
                  <a:lnTo>
                    <a:pt x="8955" y="10487"/>
                  </a:lnTo>
                  <a:lnTo>
                    <a:pt x="8937" y="10503"/>
                  </a:lnTo>
                  <a:lnTo>
                    <a:pt x="8922" y="10516"/>
                  </a:lnTo>
                  <a:cubicBezTo>
                    <a:pt x="8920" y="10517"/>
                    <a:pt x="8919" y="10518"/>
                    <a:pt x="8918" y="10518"/>
                  </a:cubicBezTo>
                  <a:lnTo>
                    <a:pt x="8902" y="10527"/>
                  </a:lnTo>
                  <a:cubicBezTo>
                    <a:pt x="8901" y="10528"/>
                    <a:pt x="8900" y="10528"/>
                    <a:pt x="8899" y="10528"/>
                  </a:cubicBezTo>
                  <a:lnTo>
                    <a:pt x="8882" y="10535"/>
                  </a:lnTo>
                  <a:lnTo>
                    <a:pt x="8864" y="10540"/>
                  </a:lnTo>
                  <a:lnTo>
                    <a:pt x="8846" y="10542"/>
                  </a:lnTo>
                  <a:lnTo>
                    <a:pt x="8828" y="10543"/>
                  </a:lnTo>
                  <a:lnTo>
                    <a:pt x="8810" y="10542"/>
                  </a:lnTo>
                  <a:lnTo>
                    <a:pt x="8792" y="10539"/>
                  </a:lnTo>
                  <a:lnTo>
                    <a:pt x="8775" y="10534"/>
                  </a:lnTo>
                  <a:lnTo>
                    <a:pt x="8757" y="10527"/>
                  </a:lnTo>
                  <a:lnTo>
                    <a:pt x="8746" y="10522"/>
                  </a:lnTo>
                  <a:lnTo>
                    <a:pt x="8738" y="10516"/>
                  </a:lnTo>
                  <a:cubicBezTo>
                    <a:pt x="8737" y="10516"/>
                    <a:pt x="8737" y="10515"/>
                    <a:pt x="8736" y="10514"/>
                  </a:cubicBezTo>
                  <a:lnTo>
                    <a:pt x="8719" y="10498"/>
                  </a:lnTo>
                  <a:lnTo>
                    <a:pt x="8702" y="10481"/>
                  </a:lnTo>
                  <a:lnTo>
                    <a:pt x="8687" y="10463"/>
                  </a:lnTo>
                  <a:lnTo>
                    <a:pt x="8672" y="10446"/>
                  </a:lnTo>
                  <a:lnTo>
                    <a:pt x="8658" y="10434"/>
                  </a:lnTo>
                  <a:lnTo>
                    <a:pt x="8652" y="10429"/>
                  </a:lnTo>
                  <a:lnTo>
                    <a:pt x="8644" y="10425"/>
                  </a:lnTo>
                  <a:lnTo>
                    <a:pt x="8648" y="10427"/>
                  </a:lnTo>
                  <a:lnTo>
                    <a:pt x="8640" y="10424"/>
                  </a:lnTo>
                  <a:lnTo>
                    <a:pt x="8645" y="10425"/>
                  </a:lnTo>
                  <a:lnTo>
                    <a:pt x="8637" y="10424"/>
                  </a:lnTo>
                  <a:lnTo>
                    <a:pt x="8644" y="10424"/>
                  </a:lnTo>
                  <a:lnTo>
                    <a:pt x="8637" y="10425"/>
                  </a:lnTo>
                  <a:lnTo>
                    <a:pt x="8642" y="10424"/>
                  </a:lnTo>
                  <a:lnTo>
                    <a:pt x="8634" y="10427"/>
                  </a:lnTo>
                  <a:lnTo>
                    <a:pt x="8638" y="10425"/>
                  </a:lnTo>
                  <a:lnTo>
                    <a:pt x="8633" y="10428"/>
                  </a:lnTo>
                  <a:lnTo>
                    <a:pt x="8627" y="10433"/>
                  </a:lnTo>
                  <a:lnTo>
                    <a:pt x="8613" y="10449"/>
                  </a:lnTo>
                  <a:lnTo>
                    <a:pt x="8598" y="10468"/>
                  </a:lnTo>
                  <a:lnTo>
                    <a:pt x="8581" y="10489"/>
                  </a:lnTo>
                  <a:lnTo>
                    <a:pt x="8564" y="10507"/>
                  </a:lnTo>
                  <a:lnTo>
                    <a:pt x="8554" y="10516"/>
                  </a:lnTo>
                  <a:lnTo>
                    <a:pt x="8546" y="10521"/>
                  </a:lnTo>
                  <a:cubicBezTo>
                    <a:pt x="8545" y="10522"/>
                    <a:pt x="8544" y="10523"/>
                    <a:pt x="8542" y="10524"/>
                  </a:cubicBezTo>
                  <a:lnTo>
                    <a:pt x="8535" y="10527"/>
                  </a:lnTo>
                  <a:cubicBezTo>
                    <a:pt x="8533" y="10528"/>
                    <a:pt x="8531" y="10528"/>
                    <a:pt x="8529" y="10528"/>
                  </a:cubicBezTo>
                  <a:lnTo>
                    <a:pt x="8521" y="10530"/>
                  </a:lnTo>
                  <a:cubicBezTo>
                    <a:pt x="8519" y="10530"/>
                    <a:pt x="8516" y="10530"/>
                    <a:pt x="8514" y="10530"/>
                  </a:cubicBezTo>
                  <a:lnTo>
                    <a:pt x="8506" y="10528"/>
                  </a:lnTo>
                  <a:cubicBezTo>
                    <a:pt x="8504" y="10528"/>
                    <a:pt x="8502" y="10528"/>
                    <a:pt x="8501" y="10527"/>
                  </a:cubicBezTo>
                  <a:lnTo>
                    <a:pt x="8493" y="10524"/>
                  </a:lnTo>
                  <a:cubicBezTo>
                    <a:pt x="8491" y="10523"/>
                    <a:pt x="8490" y="10522"/>
                    <a:pt x="8488" y="10521"/>
                  </a:cubicBezTo>
                  <a:lnTo>
                    <a:pt x="8478" y="10515"/>
                  </a:lnTo>
                  <a:lnTo>
                    <a:pt x="8468" y="10506"/>
                  </a:lnTo>
                  <a:lnTo>
                    <a:pt x="8451" y="10488"/>
                  </a:lnTo>
                  <a:lnTo>
                    <a:pt x="8436" y="10468"/>
                  </a:lnTo>
                  <a:lnTo>
                    <a:pt x="8421" y="10450"/>
                  </a:lnTo>
                  <a:lnTo>
                    <a:pt x="8407" y="10435"/>
                  </a:lnTo>
                  <a:lnTo>
                    <a:pt x="8401" y="10430"/>
                  </a:lnTo>
                  <a:lnTo>
                    <a:pt x="8393" y="10425"/>
                  </a:lnTo>
                  <a:lnTo>
                    <a:pt x="8397" y="10427"/>
                  </a:lnTo>
                  <a:lnTo>
                    <a:pt x="8389" y="10424"/>
                  </a:lnTo>
                  <a:lnTo>
                    <a:pt x="8395" y="10425"/>
                  </a:lnTo>
                  <a:lnTo>
                    <a:pt x="8387" y="10424"/>
                  </a:lnTo>
                  <a:lnTo>
                    <a:pt x="8393" y="10424"/>
                  </a:lnTo>
                  <a:lnTo>
                    <a:pt x="8385" y="10425"/>
                  </a:lnTo>
                  <a:lnTo>
                    <a:pt x="8390" y="10424"/>
                  </a:lnTo>
                  <a:lnTo>
                    <a:pt x="8382" y="10427"/>
                  </a:lnTo>
                  <a:lnTo>
                    <a:pt x="8386" y="10425"/>
                  </a:lnTo>
                  <a:lnTo>
                    <a:pt x="8380" y="10428"/>
                  </a:lnTo>
                  <a:lnTo>
                    <a:pt x="8374" y="10432"/>
                  </a:lnTo>
                  <a:lnTo>
                    <a:pt x="8360" y="10445"/>
                  </a:lnTo>
                  <a:lnTo>
                    <a:pt x="8344" y="10462"/>
                  </a:lnTo>
                  <a:lnTo>
                    <a:pt x="8328" y="10481"/>
                  </a:lnTo>
                  <a:lnTo>
                    <a:pt x="8311" y="10500"/>
                  </a:lnTo>
                  <a:lnTo>
                    <a:pt x="8295" y="10514"/>
                  </a:lnTo>
                  <a:cubicBezTo>
                    <a:pt x="8294" y="10515"/>
                    <a:pt x="8293" y="10516"/>
                    <a:pt x="8292" y="10516"/>
                  </a:cubicBezTo>
                  <a:lnTo>
                    <a:pt x="8282" y="10523"/>
                  </a:lnTo>
                  <a:lnTo>
                    <a:pt x="8274" y="10527"/>
                  </a:lnTo>
                  <a:cubicBezTo>
                    <a:pt x="8273" y="10528"/>
                    <a:pt x="8272" y="10528"/>
                    <a:pt x="8270" y="10529"/>
                  </a:cubicBezTo>
                  <a:lnTo>
                    <a:pt x="8255" y="10534"/>
                  </a:lnTo>
                  <a:cubicBezTo>
                    <a:pt x="8254" y="10534"/>
                    <a:pt x="8253" y="10534"/>
                    <a:pt x="8251" y="10535"/>
                  </a:cubicBezTo>
                  <a:lnTo>
                    <a:pt x="8236" y="10537"/>
                  </a:lnTo>
                  <a:cubicBezTo>
                    <a:pt x="8235" y="10537"/>
                    <a:pt x="8234" y="10537"/>
                    <a:pt x="8233" y="10537"/>
                  </a:cubicBezTo>
                  <a:lnTo>
                    <a:pt x="8215" y="10538"/>
                  </a:lnTo>
                  <a:lnTo>
                    <a:pt x="8198" y="10536"/>
                  </a:lnTo>
                  <a:lnTo>
                    <a:pt x="8168" y="10532"/>
                  </a:lnTo>
                  <a:lnTo>
                    <a:pt x="8154" y="10531"/>
                  </a:lnTo>
                  <a:lnTo>
                    <a:pt x="8140" y="10530"/>
                  </a:lnTo>
                  <a:lnTo>
                    <a:pt x="8076" y="10530"/>
                  </a:lnTo>
                  <a:lnTo>
                    <a:pt x="8015" y="10530"/>
                  </a:lnTo>
                  <a:lnTo>
                    <a:pt x="8003" y="10531"/>
                  </a:lnTo>
                  <a:lnTo>
                    <a:pt x="7988" y="10534"/>
                  </a:lnTo>
                  <a:lnTo>
                    <a:pt x="7973" y="10538"/>
                  </a:lnTo>
                  <a:lnTo>
                    <a:pt x="7955" y="10543"/>
                  </a:lnTo>
                  <a:lnTo>
                    <a:pt x="7939" y="10545"/>
                  </a:lnTo>
                  <a:cubicBezTo>
                    <a:pt x="7938" y="10545"/>
                    <a:pt x="7936" y="10546"/>
                    <a:pt x="7935" y="10545"/>
                  </a:cubicBezTo>
                  <a:lnTo>
                    <a:pt x="7920" y="10545"/>
                  </a:lnTo>
                  <a:cubicBezTo>
                    <a:pt x="7918" y="10545"/>
                    <a:pt x="7916" y="10544"/>
                    <a:pt x="7914" y="10544"/>
                  </a:cubicBezTo>
                  <a:lnTo>
                    <a:pt x="7898" y="10539"/>
                  </a:lnTo>
                  <a:cubicBezTo>
                    <a:pt x="7897" y="10538"/>
                    <a:pt x="7895" y="10538"/>
                    <a:pt x="7894" y="10537"/>
                  </a:cubicBezTo>
                  <a:lnTo>
                    <a:pt x="7883" y="10531"/>
                  </a:lnTo>
                  <a:lnTo>
                    <a:pt x="7875" y="10525"/>
                  </a:lnTo>
                  <a:cubicBezTo>
                    <a:pt x="7874" y="10525"/>
                    <a:pt x="7874" y="10524"/>
                    <a:pt x="7873" y="10523"/>
                  </a:cubicBezTo>
                  <a:lnTo>
                    <a:pt x="7863" y="10513"/>
                  </a:lnTo>
                  <a:lnTo>
                    <a:pt x="7854" y="10502"/>
                  </a:lnTo>
                  <a:lnTo>
                    <a:pt x="7845" y="10489"/>
                  </a:lnTo>
                  <a:lnTo>
                    <a:pt x="7837" y="10474"/>
                  </a:lnTo>
                  <a:lnTo>
                    <a:pt x="7820" y="10444"/>
                  </a:lnTo>
                  <a:lnTo>
                    <a:pt x="7804" y="10411"/>
                  </a:lnTo>
                  <a:lnTo>
                    <a:pt x="7788" y="10379"/>
                  </a:lnTo>
                  <a:lnTo>
                    <a:pt x="7773" y="10350"/>
                  </a:lnTo>
                  <a:lnTo>
                    <a:pt x="7766" y="10337"/>
                  </a:lnTo>
                  <a:lnTo>
                    <a:pt x="7759" y="10327"/>
                  </a:lnTo>
                  <a:lnTo>
                    <a:pt x="7753" y="10319"/>
                  </a:lnTo>
                  <a:lnTo>
                    <a:pt x="7745" y="10311"/>
                  </a:lnTo>
                  <a:lnTo>
                    <a:pt x="7748" y="10314"/>
                  </a:lnTo>
                  <a:lnTo>
                    <a:pt x="7736" y="10304"/>
                  </a:lnTo>
                  <a:lnTo>
                    <a:pt x="7721" y="10295"/>
                  </a:lnTo>
                  <a:lnTo>
                    <a:pt x="7726" y="10297"/>
                  </a:lnTo>
                  <a:lnTo>
                    <a:pt x="7711" y="10292"/>
                  </a:lnTo>
                  <a:lnTo>
                    <a:pt x="7716" y="10294"/>
                  </a:lnTo>
                  <a:lnTo>
                    <a:pt x="7702" y="10292"/>
                  </a:lnTo>
                  <a:lnTo>
                    <a:pt x="7708" y="10292"/>
                  </a:lnTo>
                  <a:lnTo>
                    <a:pt x="7694" y="10294"/>
                  </a:lnTo>
                  <a:lnTo>
                    <a:pt x="7699" y="10292"/>
                  </a:lnTo>
                  <a:lnTo>
                    <a:pt x="7685" y="10297"/>
                  </a:lnTo>
                  <a:lnTo>
                    <a:pt x="7689" y="10295"/>
                  </a:lnTo>
                  <a:lnTo>
                    <a:pt x="7677" y="10302"/>
                  </a:lnTo>
                  <a:lnTo>
                    <a:pt x="7662" y="10314"/>
                  </a:lnTo>
                  <a:lnTo>
                    <a:pt x="7665" y="10311"/>
                  </a:lnTo>
                  <a:lnTo>
                    <a:pt x="7660" y="10317"/>
                  </a:lnTo>
                  <a:lnTo>
                    <a:pt x="7653" y="10326"/>
                  </a:lnTo>
                  <a:lnTo>
                    <a:pt x="7646" y="10337"/>
                  </a:lnTo>
                  <a:lnTo>
                    <a:pt x="7638" y="10351"/>
                  </a:lnTo>
                  <a:lnTo>
                    <a:pt x="7623" y="10382"/>
                  </a:lnTo>
                  <a:lnTo>
                    <a:pt x="7607" y="10417"/>
                  </a:lnTo>
                  <a:lnTo>
                    <a:pt x="7590" y="10452"/>
                  </a:lnTo>
                  <a:lnTo>
                    <a:pt x="7582" y="10468"/>
                  </a:lnTo>
                  <a:lnTo>
                    <a:pt x="7573" y="10483"/>
                  </a:lnTo>
                  <a:lnTo>
                    <a:pt x="7564" y="10498"/>
                  </a:lnTo>
                  <a:lnTo>
                    <a:pt x="7554" y="10510"/>
                  </a:lnTo>
                  <a:lnTo>
                    <a:pt x="7546" y="10518"/>
                  </a:lnTo>
                  <a:cubicBezTo>
                    <a:pt x="7544" y="10520"/>
                    <a:pt x="7543" y="10521"/>
                    <a:pt x="7541" y="10522"/>
                  </a:cubicBezTo>
                  <a:lnTo>
                    <a:pt x="7533" y="10527"/>
                  </a:lnTo>
                  <a:cubicBezTo>
                    <a:pt x="7531" y="10528"/>
                    <a:pt x="7529" y="10529"/>
                    <a:pt x="7527" y="10529"/>
                  </a:cubicBezTo>
                  <a:lnTo>
                    <a:pt x="7519" y="10531"/>
                  </a:lnTo>
                  <a:cubicBezTo>
                    <a:pt x="7517" y="10532"/>
                    <a:pt x="7515" y="10532"/>
                    <a:pt x="7513" y="10532"/>
                  </a:cubicBezTo>
                  <a:lnTo>
                    <a:pt x="7505" y="10532"/>
                  </a:lnTo>
                  <a:cubicBezTo>
                    <a:pt x="7503" y="10532"/>
                    <a:pt x="7500" y="10532"/>
                    <a:pt x="7498" y="10531"/>
                  </a:cubicBezTo>
                  <a:lnTo>
                    <a:pt x="7490" y="10529"/>
                  </a:lnTo>
                  <a:cubicBezTo>
                    <a:pt x="7489" y="10528"/>
                    <a:pt x="7488" y="10528"/>
                    <a:pt x="7487" y="10527"/>
                  </a:cubicBezTo>
                  <a:lnTo>
                    <a:pt x="7479" y="10524"/>
                  </a:lnTo>
                  <a:cubicBezTo>
                    <a:pt x="7477" y="10523"/>
                    <a:pt x="7476" y="10522"/>
                    <a:pt x="7475" y="10522"/>
                  </a:cubicBezTo>
                  <a:lnTo>
                    <a:pt x="7465" y="10515"/>
                  </a:lnTo>
                  <a:lnTo>
                    <a:pt x="7455" y="10506"/>
                  </a:lnTo>
                  <a:lnTo>
                    <a:pt x="7438" y="10488"/>
                  </a:lnTo>
                  <a:lnTo>
                    <a:pt x="7422" y="10469"/>
                  </a:lnTo>
                  <a:lnTo>
                    <a:pt x="7407" y="10450"/>
                  </a:lnTo>
                  <a:lnTo>
                    <a:pt x="7392" y="10433"/>
                  </a:lnTo>
                  <a:lnTo>
                    <a:pt x="7376" y="10417"/>
                  </a:lnTo>
                  <a:lnTo>
                    <a:pt x="7360" y="10400"/>
                  </a:lnTo>
                  <a:lnTo>
                    <a:pt x="7343" y="10381"/>
                  </a:lnTo>
                  <a:lnTo>
                    <a:pt x="7328" y="10362"/>
                  </a:lnTo>
                  <a:lnTo>
                    <a:pt x="7314" y="10344"/>
                  </a:lnTo>
                  <a:lnTo>
                    <a:pt x="7301" y="10329"/>
                  </a:lnTo>
                  <a:lnTo>
                    <a:pt x="7295" y="10324"/>
                  </a:lnTo>
                  <a:lnTo>
                    <a:pt x="7290" y="10320"/>
                  </a:lnTo>
                  <a:lnTo>
                    <a:pt x="7282" y="10316"/>
                  </a:lnTo>
                  <a:lnTo>
                    <a:pt x="7287" y="10318"/>
                  </a:lnTo>
                  <a:lnTo>
                    <a:pt x="7279" y="10316"/>
                  </a:lnTo>
                  <a:lnTo>
                    <a:pt x="7286" y="10316"/>
                  </a:lnTo>
                  <a:lnTo>
                    <a:pt x="7278" y="10316"/>
                  </a:lnTo>
                  <a:lnTo>
                    <a:pt x="7284" y="10316"/>
                  </a:lnTo>
                  <a:lnTo>
                    <a:pt x="7276" y="10318"/>
                  </a:lnTo>
                  <a:lnTo>
                    <a:pt x="7283" y="10315"/>
                  </a:lnTo>
                  <a:lnTo>
                    <a:pt x="7276" y="10320"/>
                  </a:lnTo>
                  <a:lnTo>
                    <a:pt x="7280" y="10316"/>
                  </a:lnTo>
                  <a:lnTo>
                    <a:pt x="7274" y="10322"/>
                  </a:lnTo>
                  <a:lnTo>
                    <a:pt x="7268" y="10331"/>
                  </a:lnTo>
                  <a:lnTo>
                    <a:pt x="7260" y="10343"/>
                  </a:lnTo>
                  <a:lnTo>
                    <a:pt x="7253" y="10358"/>
                  </a:lnTo>
                  <a:lnTo>
                    <a:pt x="7245" y="10374"/>
                  </a:lnTo>
                  <a:lnTo>
                    <a:pt x="7229" y="10410"/>
                  </a:lnTo>
                  <a:lnTo>
                    <a:pt x="7212" y="10446"/>
                  </a:lnTo>
                  <a:lnTo>
                    <a:pt x="7204" y="10464"/>
                  </a:lnTo>
                  <a:lnTo>
                    <a:pt x="7196" y="10480"/>
                  </a:lnTo>
                  <a:lnTo>
                    <a:pt x="7186" y="10496"/>
                  </a:lnTo>
                  <a:lnTo>
                    <a:pt x="7176" y="10509"/>
                  </a:lnTo>
                  <a:lnTo>
                    <a:pt x="7168" y="10517"/>
                  </a:lnTo>
                  <a:cubicBezTo>
                    <a:pt x="7167" y="10519"/>
                    <a:pt x="7166" y="10520"/>
                    <a:pt x="7164" y="10521"/>
                  </a:cubicBezTo>
                  <a:lnTo>
                    <a:pt x="7156" y="10526"/>
                  </a:lnTo>
                  <a:cubicBezTo>
                    <a:pt x="7154" y="10528"/>
                    <a:pt x="7151" y="10529"/>
                    <a:pt x="7149" y="10529"/>
                  </a:cubicBezTo>
                  <a:lnTo>
                    <a:pt x="7141" y="10531"/>
                  </a:lnTo>
                  <a:cubicBezTo>
                    <a:pt x="7138" y="10532"/>
                    <a:pt x="7135" y="10532"/>
                    <a:pt x="7132" y="10531"/>
                  </a:cubicBezTo>
                  <a:lnTo>
                    <a:pt x="7124" y="10530"/>
                  </a:lnTo>
                  <a:cubicBezTo>
                    <a:pt x="7122" y="10530"/>
                    <a:pt x="7119" y="10529"/>
                    <a:pt x="7117" y="10528"/>
                  </a:cubicBezTo>
                  <a:lnTo>
                    <a:pt x="7110" y="10524"/>
                  </a:lnTo>
                  <a:cubicBezTo>
                    <a:pt x="7108" y="10524"/>
                    <a:pt x="7107" y="10523"/>
                    <a:pt x="7106" y="10522"/>
                  </a:cubicBezTo>
                  <a:lnTo>
                    <a:pt x="7098" y="10516"/>
                  </a:lnTo>
                  <a:cubicBezTo>
                    <a:pt x="7097" y="10515"/>
                    <a:pt x="7096" y="10515"/>
                    <a:pt x="7095" y="10514"/>
                  </a:cubicBezTo>
                  <a:lnTo>
                    <a:pt x="7087" y="10505"/>
                  </a:lnTo>
                  <a:lnTo>
                    <a:pt x="7078" y="10495"/>
                  </a:lnTo>
                  <a:lnTo>
                    <a:pt x="7062" y="10474"/>
                  </a:lnTo>
                  <a:lnTo>
                    <a:pt x="7048" y="10453"/>
                  </a:lnTo>
                  <a:lnTo>
                    <a:pt x="7034" y="10436"/>
                  </a:lnTo>
                  <a:lnTo>
                    <a:pt x="7029" y="10430"/>
                  </a:lnTo>
                  <a:lnTo>
                    <a:pt x="7021" y="10424"/>
                  </a:lnTo>
                  <a:lnTo>
                    <a:pt x="7025" y="10427"/>
                  </a:lnTo>
                  <a:lnTo>
                    <a:pt x="7018" y="10423"/>
                  </a:lnTo>
                  <a:lnTo>
                    <a:pt x="7023" y="10425"/>
                  </a:lnTo>
                  <a:lnTo>
                    <a:pt x="7016" y="10424"/>
                  </a:lnTo>
                  <a:lnTo>
                    <a:pt x="7023" y="10424"/>
                  </a:lnTo>
                  <a:lnTo>
                    <a:pt x="7016" y="10425"/>
                  </a:lnTo>
                  <a:lnTo>
                    <a:pt x="7020" y="10424"/>
                  </a:lnTo>
                  <a:lnTo>
                    <a:pt x="7012" y="10427"/>
                  </a:lnTo>
                  <a:lnTo>
                    <a:pt x="7017" y="10425"/>
                  </a:lnTo>
                  <a:lnTo>
                    <a:pt x="7011" y="10428"/>
                  </a:lnTo>
                  <a:lnTo>
                    <a:pt x="7005" y="10432"/>
                  </a:lnTo>
                  <a:lnTo>
                    <a:pt x="6991" y="10445"/>
                  </a:lnTo>
                  <a:lnTo>
                    <a:pt x="6975" y="10462"/>
                  </a:lnTo>
                  <a:lnTo>
                    <a:pt x="6959" y="10481"/>
                  </a:lnTo>
                  <a:lnTo>
                    <a:pt x="6941" y="10500"/>
                  </a:lnTo>
                  <a:lnTo>
                    <a:pt x="6923" y="10516"/>
                  </a:lnTo>
                  <a:lnTo>
                    <a:pt x="6912" y="10523"/>
                  </a:lnTo>
                  <a:lnTo>
                    <a:pt x="6904" y="10527"/>
                  </a:lnTo>
                  <a:cubicBezTo>
                    <a:pt x="6903" y="10528"/>
                    <a:pt x="6901" y="10528"/>
                    <a:pt x="6900" y="10529"/>
                  </a:cubicBezTo>
                  <a:lnTo>
                    <a:pt x="6884" y="10534"/>
                  </a:lnTo>
                  <a:cubicBezTo>
                    <a:pt x="6883" y="10534"/>
                    <a:pt x="6882" y="10534"/>
                    <a:pt x="6881" y="10535"/>
                  </a:cubicBezTo>
                  <a:lnTo>
                    <a:pt x="6865" y="10537"/>
                  </a:lnTo>
                  <a:cubicBezTo>
                    <a:pt x="6864" y="10537"/>
                    <a:pt x="6863" y="10537"/>
                    <a:pt x="6862" y="10537"/>
                  </a:cubicBezTo>
                  <a:lnTo>
                    <a:pt x="6844" y="10538"/>
                  </a:lnTo>
                  <a:lnTo>
                    <a:pt x="6826" y="10537"/>
                  </a:lnTo>
                  <a:lnTo>
                    <a:pt x="6795" y="10532"/>
                  </a:lnTo>
                  <a:lnTo>
                    <a:pt x="6780" y="10531"/>
                  </a:lnTo>
                  <a:lnTo>
                    <a:pt x="6767" y="10530"/>
                  </a:lnTo>
                  <a:lnTo>
                    <a:pt x="6753" y="10531"/>
                  </a:lnTo>
                  <a:lnTo>
                    <a:pt x="6738" y="10532"/>
                  </a:lnTo>
                  <a:lnTo>
                    <a:pt x="6706" y="10537"/>
                  </a:lnTo>
                  <a:lnTo>
                    <a:pt x="6689" y="10538"/>
                  </a:lnTo>
                  <a:lnTo>
                    <a:pt x="6673" y="10537"/>
                  </a:lnTo>
                  <a:cubicBezTo>
                    <a:pt x="6672" y="10537"/>
                    <a:pt x="6671" y="10537"/>
                    <a:pt x="6670" y="10537"/>
                  </a:cubicBezTo>
                  <a:lnTo>
                    <a:pt x="6654" y="10535"/>
                  </a:lnTo>
                  <a:cubicBezTo>
                    <a:pt x="6653" y="10534"/>
                    <a:pt x="6652" y="10534"/>
                    <a:pt x="6651" y="10534"/>
                  </a:cubicBezTo>
                  <a:lnTo>
                    <a:pt x="6635" y="10529"/>
                  </a:lnTo>
                  <a:cubicBezTo>
                    <a:pt x="6634" y="10528"/>
                    <a:pt x="6633" y="10528"/>
                    <a:pt x="6632" y="10527"/>
                  </a:cubicBezTo>
                  <a:lnTo>
                    <a:pt x="6621" y="10522"/>
                  </a:lnTo>
                  <a:lnTo>
                    <a:pt x="6613" y="10516"/>
                  </a:lnTo>
                  <a:cubicBezTo>
                    <a:pt x="6612" y="10516"/>
                    <a:pt x="6612" y="10515"/>
                    <a:pt x="6611" y="10514"/>
                  </a:cubicBezTo>
                  <a:lnTo>
                    <a:pt x="6594" y="10498"/>
                  </a:lnTo>
                  <a:lnTo>
                    <a:pt x="6577" y="10481"/>
                  </a:lnTo>
                  <a:lnTo>
                    <a:pt x="6562" y="10463"/>
                  </a:lnTo>
                  <a:lnTo>
                    <a:pt x="6547" y="10447"/>
                  </a:lnTo>
                  <a:lnTo>
                    <a:pt x="6533" y="10434"/>
                  </a:lnTo>
                  <a:lnTo>
                    <a:pt x="6527" y="10429"/>
                  </a:lnTo>
                  <a:lnTo>
                    <a:pt x="6519" y="10425"/>
                  </a:lnTo>
                  <a:lnTo>
                    <a:pt x="6524" y="10427"/>
                  </a:lnTo>
                  <a:lnTo>
                    <a:pt x="6516" y="10424"/>
                  </a:lnTo>
                  <a:lnTo>
                    <a:pt x="6520" y="10425"/>
                  </a:lnTo>
                  <a:lnTo>
                    <a:pt x="6513" y="10424"/>
                  </a:lnTo>
                  <a:lnTo>
                    <a:pt x="6519" y="10424"/>
                  </a:lnTo>
                  <a:lnTo>
                    <a:pt x="6511" y="10425"/>
                  </a:lnTo>
                  <a:lnTo>
                    <a:pt x="6516" y="10424"/>
                  </a:lnTo>
                  <a:lnTo>
                    <a:pt x="6508" y="10427"/>
                  </a:lnTo>
                  <a:lnTo>
                    <a:pt x="6512" y="10425"/>
                  </a:lnTo>
                  <a:lnTo>
                    <a:pt x="6507" y="10428"/>
                  </a:lnTo>
                  <a:lnTo>
                    <a:pt x="6501" y="10431"/>
                  </a:lnTo>
                  <a:lnTo>
                    <a:pt x="6488" y="10445"/>
                  </a:lnTo>
                  <a:lnTo>
                    <a:pt x="6473" y="10462"/>
                  </a:lnTo>
                  <a:lnTo>
                    <a:pt x="6457" y="10481"/>
                  </a:lnTo>
                  <a:lnTo>
                    <a:pt x="6440" y="10499"/>
                  </a:lnTo>
                  <a:lnTo>
                    <a:pt x="6422" y="10516"/>
                  </a:lnTo>
                  <a:lnTo>
                    <a:pt x="6411" y="10523"/>
                  </a:lnTo>
                  <a:lnTo>
                    <a:pt x="6401" y="10529"/>
                  </a:lnTo>
                  <a:lnTo>
                    <a:pt x="6383" y="10535"/>
                  </a:lnTo>
                  <a:lnTo>
                    <a:pt x="6364" y="10540"/>
                  </a:lnTo>
                  <a:lnTo>
                    <a:pt x="6346" y="10542"/>
                  </a:lnTo>
                  <a:lnTo>
                    <a:pt x="6328" y="10543"/>
                  </a:lnTo>
                  <a:lnTo>
                    <a:pt x="6309" y="10542"/>
                  </a:lnTo>
                  <a:lnTo>
                    <a:pt x="6290" y="10539"/>
                  </a:lnTo>
                  <a:lnTo>
                    <a:pt x="6273" y="10534"/>
                  </a:lnTo>
                  <a:lnTo>
                    <a:pt x="6257" y="10528"/>
                  </a:lnTo>
                  <a:cubicBezTo>
                    <a:pt x="6256" y="10528"/>
                    <a:pt x="6255" y="10527"/>
                    <a:pt x="6254" y="10527"/>
                  </a:cubicBezTo>
                  <a:lnTo>
                    <a:pt x="6238" y="10518"/>
                  </a:lnTo>
                  <a:cubicBezTo>
                    <a:pt x="6237" y="10517"/>
                    <a:pt x="6236" y="10516"/>
                    <a:pt x="6235" y="10515"/>
                  </a:cubicBezTo>
                  <a:lnTo>
                    <a:pt x="6218" y="10501"/>
                  </a:lnTo>
                  <a:lnTo>
                    <a:pt x="6203" y="10486"/>
                  </a:lnTo>
                  <a:lnTo>
                    <a:pt x="6188" y="10469"/>
                  </a:lnTo>
                  <a:lnTo>
                    <a:pt x="6174" y="10454"/>
                  </a:lnTo>
                  <a:lnTo>
                    <a:pt x="6161" y="10440"/>
                  </a:lnTo>
                  <a:lnTo>
                    <a:pt x="6146" y="10428"/>
                  </a:lnTo>
                  <a:lnTo>
                    <a:pt x="6150" y="10430"/>
                  </a:lnTo>
                  <a:lnTo>
                    <a:pt x="6134" y="10421"/>
                  </a:lnTo>
                  <a:lnTo>
                    <a:pt x="6139" y="10423"/>
                  </a:lnTo>
                  <a:lnTo>
                    <a:pt x="6124" y="10418"/>
                  </a:lnTo>
                  <a:lnTo>
                    <a:pt x="6127" y="10419"/>
                  </a:lnTo>
                  <a:lnTo>
                    <a:pt x="6111" y="10416"/>
                  </a:lnTo>
                  <a:lnTo>
                    <a:pt x="6115" y="10417"/>
                  </a:lnTo>
                  <a:lnTo>
                    <a:pt x="6101" y="10416"/>
                  </a:lnTo>
                  <a:lnTo>
                    <a:pt x="6086" y="10418"/>
                  </a:lnTo>
                  <a:lnTo>
                    <a:pt x="6054" y="10422"/>
                  </a:lnTo>
                  <a:lnTo>
                    <a:pt x="6036" y="10423"/>
                  </a:lnTo>
                  <a:lnTo>
                    <a:pt x="6018" y="10424"/>
                  </a:lnTo>
                  <a:lnTo>
                    <a:pt x="6001" y="10423"/>
                  </a:lnTo>
                  <a:lnTo>
                    <a:pt x="5984" y="10422"/>
                  </a:lnTo>
                  <a:lnTo>
                    <a:pt x="5954" y="10418"/>
                  </a:lnTo>
                  <a:lnTo>
                    <a:pt x="5940" y="10416"/>
                  </a:lnTo>
                  <a:lnTo>
                    <a:pt x="5924" y="10417"/>
                  </a:lnTo>
                  <a:lnTo>
                    <a:pt x="5927" y="10416"/>
                  </a:lnTo>
                  <a:lnTo>
                    <a:pt x="5912" y="10419"/>
                  </a:lnTo>
                  <a:lnTo>
                    <a:pt x="5915" y="10418"/>
                  </a:lnTo>
                  <a:lnTo>
                    <a:pt x="5899" y="10423"/>
                  </a:lnTo>
                  <a:lnTo>
                    <a:pt x="5903" y="10422"/>
                  </a:lnTo>
                  <a:lnTo>
                    <a:pt x="5895" y="10426"/>
                  </a:lnTo>
                  <a:lnTo>
                    <a:pt x="5899" y="10423"/>
                  </a:lnTo>
                  <a:lnTo>
                    <a:pt x="5893" y="10428"/>
                  </a:lnTo>
                  <a:lnTo>
                    <a:pt x="5879" y="10440"/>
                  </a:lnTo>
                  <a:lnTo>
                    <a:pt x="5864" y="10457"/>
                  </a:lnTo>
                  <a:lnTo>
                    <a:pt x="5849" y="10476"/>
                  </a:lnTo>
                  <a:lnTo>
                    <a:pt x="5832" y="10494"/>
                  </a:lnTo>
                  <a:lnTo>
                    <a:pt x="5814" y="10511"/>
                  </a:lnTo>
                  <a:lnTo>
                    <a:pt x="5804" y="10518"/>
                  </a:lnTo>
                  <a:lnTo>
                    <a:pt x="5797" y="10523"/>
                  </a:lnTo>
                  <a:cubicBezTo>
                    <a:pt x="5795" y="10524"/>
                    <a:pt x="5794" y="10524"/>
                    <a:pt x="5792" y="10525"/>
                  </a:cubicBezTo>
                  <a:lnTo>
                    <a:pt x="5785" y="10528"/>
                  </a:lnTo>
                  <a:cubicBezTo>
                    <a:pt x="5783" y="10528"/>
                    <a:pt x="5781" y="10529"/>
                    <a:pt x="5780" y="10529"/>
                  </a:cubicBezTo>
                  <a:lnTo>
                    <a:pt x="5772" y="10530"/>
                  </a:lnTo>
                  <a:cubicBezTo>
                    <a:pt x="5770" y="10530"/>
                    <a:pt x="5768" y="10530"/>
                    <a:pt x="5766" y="10530"/>
                  </a:cubicBezTo>
                  <a:lnTo>
                    <a:pt x="5758" y="10529"/>
                  </a:lnTo>
                  <a:cubicBezTo>
                    <a:pt x="5757" y="10529"/>
                    <a:pt x="5755" y="10528"/>
                    <a:pt x="5753" y="10528"/>
                  </a:cubicBezTo>
                  <a:lnTo>
                    <a:pt x="5745" y="10525"/>
                  </a:lnTo>
                  <a:cubicBezTo>
                    <a:pt x="5744" y="10524"/>
                    <a:pt x="5743" y="10524"/>
                    <a:pt x="5741" y="10523"/>
                  </a:cubicBezTo>
                  <a:lnTo>
                    <a:pt x="5731" y="10517"/>
                  </a:lnTo>
                  <a:lnTo>
                    <a:pt x="5721" y="10510"/>
                  </a:lnTo>
                  <a:lnTo>
                    <a:pt x="5704" y="10493"/>
                  </a:lnTo>
                  <a:lnTo>
                    <a:pt x="5687" y="10476"/>
                  </a:lnTo>
                  <a:lnTo>
                    <a:pt x="5672" y="10458"/>
                  </a:lnTo>
                  <a:lnTo>
                    <a:pt x="5657" y="10442"/>
                  </a:lnTo>
                  <a:lnTo>
                    <a:pt x="5644" y="10429"/>
                  </a:lnTo>
                  <a:lnTo>
                    <a:pt x="5636" y="10424"/>
                  </a:lnTo>
                  <a:lnTo>
                    <a:pt x="5639" y="10426"/>
                  </a:lnTo>
                  <a:lnTo>
                    <a:pt x="5631" y="10422"/>
                  </a:lnTo>
                  <a:lnTo>
                    <a:pt x="5636" y="10423"/>
                  </a:lnTo>
                  <a:lnTo>
                    <a:pt x="5620" y="10419"/>
                  </a:lnTo>
                  <a:lnTo>
                    <a:pt x="5625" y="10420"/>
                  </a:lnTo>
                  <a:lnTo>
                    <a:pt x="5610" y="10419"/>
                  </a:lnTo>
                  <a:lnTo>
                    <a:pt x="5614" y="10419"/>
                  </a:lnTo>
                  <a:lnTo>
                    <a:pt x="5600" y="10421"/>
                  </a:lnTo>
                  <a:lnTo>
                    <a:pt x="5585" y="10424"/>
                  </a:lnTo>
                  <a:lnTo>
                    <a:pt x="5568" y="10427"/>
                  </a:lnTo>
                  <a:lnTo>
                    <a:pt x="5552" y="10429"/>
                  </a:lnTo>
                  <a:cubicBezTo>
                    <a:pt x="5551" y="10429"/>
                    <a:pt x="5550" y="10429"/>
                    <a:pt x="5549" y="10429"/>
                  </a:cubicBezTo>
                  <a:lnTo>
                    <a:pt x="5533" y="10429"/>
                  </a:lnTo>
                  <a:cubicBezTo>
                    <a:pt x="5531" y="10429"/>
                    <a:pt x="5529" y="10428"/>
                    <a:pt x="5528" y="10428"/>
                  </a:cubicBezTo>
                  <a:lnTo>
                    <a:pt x="5512" y="10423"/>
                  </a:lnTo>
                  <a:cubicBezTo>
                    <a:pt x="5510" y="10423"/>
                    <a:pt x="5509" y="10422"/>
                    <a:pt x="5507" y="10421"/>
                  </a:cubicBezTo>
                  <a:lnTo>
                    <a:pt x="5499" y="10417"/>
                  </a:lnTo>
                  <a:cubicBezTo>
                    <a:pt x="5498" y="10416"/>
                    <a:pt x="5497" y="10416"/>
                    <a:pt x="5497" y="10415"/>
                  </a:cubicBezTo>
                  <a:lnTo>
                    <a:pt x="5489" y="10409"/>
                  </a:lnTo>
                  <a:cubicBezTo>
                    <a:pt x="5488" y="10408"/>
                    <a:pt x="5487" y="10408"/>
                    <a:pt x="5486" y="10407"/>
                  </a:cubicBezTo>
                  <a:lnTo>
                    <a:pt x="5469" y="10389"/>
                  </a:lnTo>
                  <a:lnTo>
                    <a:pt x="5453" y="10369"/>
                  </a:lnTo>
                  <a:lnTo>
                    <a:pt x="5437" y="10350"/>
                  </a:lnTo>
                  <a:lnTo>
                    <a:pt x="5422" y="10333"/>
                  </a:lnTo>
                  <a:lnTo>
                    <a:pt x="5416" y="10326"/>
                  </a:lnTo>
                  <a:lnTo>
                    <a:pt x="5411" y="10322"/>
                  </a:lnTo>
                  <a:lnTo>
                    <a:pt x="5403" y="10317"/>
                  </a:lnTo>
                  <a:lnTo>
                    <a:pt x="5407" y="10319"/>
                  </a:lnTo>
                  <a:lnTo>
                    <a:pt x="5399" y="10316"/>
                  </a:lnTo>
                  <a:lnTo>
                    <a:pt x="5405" y="10317"/>
                  </a:lnTo>
                  <a:lnTo>
                    <a:pt x="5397" y="10316"/>
                  </a:lnTo>
                  <a:lnTo>
                    <a:pt x="5406" y="10316"/>
                  </a:lnTo>
                  <a:lnTo>
                    <a:pt x="5398" y="10318"/>
                  </a:lnTo>
                  <a:lnTo>
                    <a:pt x="5404" y="10315"/>
                  </a:lnTo>
                  <a:lnTo>
                    <a:pt x="5396" y="10320"/>
                  </a:lnTo>
                  <a:lnTo>
                    <a:pt x="5400" y="10317"/>
                  </a:lnTo>
                  <a:lnTo>
                    <a:pt x="5395" y="10322"/>
                  </a:lnTo>
                  <a:lnTo>
                    <a:pt x="5388" y="10330"/>
                  </a:lnTo>
                  <a:lnTo>
                    <a:pt x="5381" y="10342"/>
                  </a:lnTo>
                  <a:lnTo>
                    <a:pt x="5373" y="10355"/>
                  </a:lnTo>
                  <a:lnTo>
                    <a:pt x="5365" y="10370"/>
                  </a:lnTo>
                  <a:lnTo>
                    <a:pt x="5350" y="10404"/>
                  </a:lnTo>
                  <a:lnTo>
                    <a:pt x="5333" y="10439"/>
                  </a:lnTo>
                  <a:lnTo>
                    <a:pt x="5317" y="10472"/>
                  </a:lnTo>
                  <a:lnTo>
                    <a:pt x="5308" y="10488"/>
                  </a:lnTo>
                  <a:lnTo>
                    <a:pt x="5299" y="10502"/>
                  </a:lnTo>
                  <a:lnTo>
                    <a:pt x="5289" y="10515"/>
                  </a:lnTo>
                  <a:lnTo>
                    <a:pt x="5282" y="10523"/>
                  </a:lnTo>
                  <a:cubicBezTo>
                    <a:pt x="5281" y="10524"/>
                    <a:pt x="5280" y="10524"/>
                    <a:pt x="5279" y="10525"/>
                  </a:cubicBezTo>
                  <a:lnTo>
                    <a:pt x="5268" y="10533"/>
                  </a:lnTo>
                  <a:lnTo>
                    <a:pt x="5261" y="10537"/>
                  </a:lnTo>
                  <a:cubicBezTo>
                    <a:pt x="5259" y="10538"/>
                    <a:pt x="5258" y="10538"/>
                    <a:pt x="5256" y="10539"/>
                  </a:cubicBezTo>
                  <a:lnTo>
                    <a:pt x="5241" y="10544"/>
                  </a:lnTo>
                  <a:cubicBezTo>
                    <a:pt x="5239" y="10544"/>
                    <a:pt x="5237" y="10545"/>
                    <a:pt x="5235" y="10545"/>
                  </a:cubicBezTo>
                  <a:lnTo>
                    <a:pt x="5219" y="10545"/>
                  </a:lnTo>
                  <a:cubicBezTo>
                    <a:pt x="5218" y="10546"/>
                    <a:pt x="5216" y="10545"/>
                    <a:pt x="5215" y="10545"/>
                  </a:cubicBezTo>
                  <a:lnTo>
                    <a:pt x="5197" y="10542"/>
                  </a:lnTo>
                  <a:lnTo>
                    <a:pt x="5181" y="10538"/>
                  </a:lnTo>
                  <a:lnTo>
                    <a:pt x="5167" y="10534"/>
                  </a:lnTo>
                  <a:lnTo>
                    <a:pt x="5155" y="10531"/>
                  </a:lnTo>
                  <a:lnTo>
                    <a:pt x="5139" y="10530"/>
                  </a:lnTo>
                  <a:lnTo>
                    <a:pt x="5143" y="10530"/>
                  </a:lnTo>
                  <a:lnTo>
                    <a:pt x="5128" y="10531"/>
                  </a:lnTo>
                  <a:lnTo>
                    <a:pt x="5113" y="10532"/>
                  </a:lnTo>
                  <a:lnTo>
                    <a:pt x="5079" y="10537"/>
                  </a:lnTo>
                  <a:lnTo>
                    <a:pt x="5061" y="10538"/>
                  </a:lnTo>
                  <a:lnTo>
                    <a:pt x="5042" y="10537"/>
                  </a:lnTo>
                  <a:lnTo>
                    <a:pt x="5026" y="10535"/>
                  </a:lnTo>
                  <a:cubicBezTo>
                    <a:pt x="5025" y="10534"/>
                    <a:pt x="5024" y="10534"/>
                    <a:pt x="5023" y="10534"/>
                  </a:cubicBezTo>
                  <a:lnTo>
                    <a:pt x="5007" y="10529"/>
                  </a:lnTo>
                  <a:cubicBezTo>
                    <a:pt x="5005" y="10528"/>
                    <a:pt x="5004" y="10528"/>
                    <a:pt x="5002" y="10527"/>
                  </a:cubicBezTo>
                  <a:lnTo>
                    <a:pt x="4987" y="10518"/>
                  </a:lnTo>
                  <a:cubicBezTo>
                    <a:pt x="4986" y="10517"/>
                    <a:pt x="4985" y="10517"/>
                    <a:pt x="4983" y="10516"/>
                  </a:cubicBezTo>
                  <a:lnTo>
                    <a:pt x="4966" y="10502"/>
                  </a:lnTo>
                  <a:lnTo>
                    <a:pt x="4950" y="10486"/>
                  </a:lnTo>
                  <a:lnTo>
                    <a:pt x="4935" y="10470"/>
                  </a:lnTo>
                  <a:lnTo>
                    <a:pt x="4920" y="10454"/>
                  </a:lnTo>
                  <a:lnTo>
                    <a:pt x="4907" y="10440"/>
                  </a:lnTo>
                  <a:lnTo>
                    <a:pt x="4892" y="10428"/>
                  </a:lnTo>
                  <a:lnTo>
                    <a:pt x="4895" y="10430"/>
                  </a:lnTo>
                  <a:lnTo>
                    <a:pt x="4879" y="10421"/>
                  </a:lnTo>
                  <a:lnTo>
                    <a:pt x="4883" y="10423"/>
                  </a:lnTo>
                  <a:lnTo>
                    <a:pt x="4870" y="10418"/>
                  </a:lnTo>
                  <a:lnTo>
                    <a:pt x="4856" y="10414"/>
                  </a:lnTo>
                  <a:lnTo>
                    <a:pt x="4842" y="10412"/>
                  </a:lnTo>
                  <a:lnTo>
                    <a:pt x="4828" y="10411"/>
                  </a:lnTo>
                  <a:lnTo>
                    <a:pt x="4815" y="10412"/>
                  </a:lnTo>
                  <a:lnTo>
                    <a:pt x="4801" y="10414"/>
                  </a:lnTo>
                  <a:lnTo>
                    <a:pt x="4788" y="10417"/>
                  </a:lnTo>
                  <a:lnTo>
                    <a:pt x="4772" y="10423"/>
                  </a:lnTo>
                  <a:lnTo>
                    <a:pt x="4776" y="10421"/>
                  </a:lnTo>
                  <a:lnTo>
                    <a:pt x="4762" y="10430"/>
                  </a:lnTo>
                  <a:lnTo>
                    <a:pt x="4765" y="10427"/>
                  </a:lnTo>
                  <a:lnTo>
                    <a:pt x="4752" y="10438"/>
                  </a:lnTo>
                  <a:lnTo>
                    <a:pt x="4739" y="10452"/>
                  </a:lnTo>
                  <a:lnTo>
                    <a:pt x="4725" y="10469"/>
                  </a:lnTo>
                  <a:lnTo>
                    <a:pt x="4710" y="10486"/>
                  </a:lnTo>
                  <a:lnTo>
                    <a:pt x="4694" y="10502"/>
                  </a:lnTo>
                  <a:lnTo>
                    <a:pt x="4680" y="10515"/>
                  </a:lnTo>
                  <a:cubicBezTo>
                    <a:pt x="4679" y="10516"/>
                    <a:pt x="4677" y="10517"/>
                    <a:pt x="4676" y="10518"/>
                  </a:cubicBezTo>
                  <a:lnTo>
                    <a:pt x="4659" y="10528"/>
                  </a:lnTo>
                  <a:lnTo>
                    <a:pt x="4645" y="10534"/>
                  </a:lnTo>
                  <a:lnTo>
                    <a:pt x="4628" y="10542"/>
                  </a:lnTo>
                  <a:lnTo>
                    <a:pt x="4609" y="10549"/>
                  </a:lnTo>
                  <a:lnTo>
                    <a:pt x="4593" y="10554"/>
                  </a:lnTo>
                  <a:cubicBezTo>
                    <a:pt x="4591" y="10554"/>
                    <a:pt x="4590" y="10554"/>
                    <a:pt x="4589" y="10555"/>
                  </a:cubicBezTo>
                  <a:lnTo>
                    <a:pt x="4572" y="10556"/>
                  </a:lnTo>
                  <a:cubicBezTo>
                    <a:pt x="4570" y="10556"/>
                    <a:pt x="4568" y="10556"/>
                    <a:pt x="4565" y="10556"/>
                  </a:cubicBezTo>
                  <a:lnTo>
                    <a:pt x="4549" y="10553"/>
                  </a:lnTo>
                  <a:cubicBezTo>
                    <a:pt x="4547" y="10553"/>
                    <a:pt x="4546" y="10552"/>
                    <a:pt x="4544" y="10551"/>
                  </a:cubicBezTo>
                  <a:lnTo>
                    <a:pt x="4536" y="10548"/>
                  </a:lnTo>
                  <a:cubicBezTo>
                    <a:pt x="4535" y="10548"/>
                    <a:pt x="4534" y="10547"/>
                    <a:pt x="4532" y="10546"/>
                  </a:cubicBezTo>
                  <a:lnTo>
                    <a:pt x="4522" y="10539"/>
                  </a:lnTo>
                  <a:lnTo>
                    <a:pt x="4514" y="10533"/>
                  </a:lnTo>
                  <a:cubicBezTo>
                    <a:pt x="4513" y="10532"/>
                    <a:pt x="4512" y="10531"/>
                    <a:pt x="4511" y="10530"/>
                  </a:cubicBezTo>
                  <a:lnTo>
                    <a:pt x="4504" y="10522"/>
                  </a:lnTo>
                  <a:cubicBezTo>
                    <a:pt x="4503" y="10521"/>
                    <a:pt x="4503" y="10520"/>
                    <a:pt x="4502" y="10519"/>
                  </a:cubicBezTo>
                  <a:lnTo>
                    <a:pt x="4492" y="10504"/>
                  </a:lnTo>
                  <a:lnTo>
                    <a:pt x="4484" y="10486"/>
                  </a:lnTo>
                  <a:lnTo>
                    <a:pt x="4475" y="10465"/>
                  </a:lnTo>
                  <a:lnTo>
                    <a:pt x="4467" y="10441"/>
                  </a:lnTo>
                  <a:lnTo>
                    <a:pt x="4459" y="10416"/>
                  </a:lnTo>
                  <a:lnTo>
                    <a:pt x="4451" y="10389"/>
                  </a:lnTo>
                  <a:lnTo>
                    <a:pt x="4435" y="10334"/>
                  </a:lnTo>
                  <a:lnTo>
                    <a:pt x="4427" y="10308"/>
                  </a:lnTo>
                  <a:lnTo>
                    <a:pt x="4419" y="10283"/>
                  </a:lnTo>
                  <a:lnTo>
                    <a:pt x="4412" y="10260"/>
                  </a:lnTo>
                  <a:lnTo>
                    <a:pt x="4405" y="10241"/>
                  </a:lnTo>
                  <a:lnTo>
                    <a:pt x="4398" y="10226"/>
                  </a:lnTo>
                  <a:lnTo>
                    <a:pt x="4390" y="10212"/>
                  </a:lnTo>
                  <a:lnTo>
                    <a:pt x="4393" y="10217"/>
                  </a:lnTo>
                  <a:lnTo>
                    <a:pt x="4385" y="10208"/>
                  </a:lnTo>
                  <a:lnTo>
                    <a:pt x="4390" y="10212"/>
                  </a:lnTo>
                  <a:lnTo>
                    <a:pt x="4387" y="10210"/>
                  </a:lnTo>
                  <a:lnTo>
                    <a:pt x="4395" y="10213"/>
                  </a:lnTo>
                  <a:lnTo>
                    <a:pt x="4391" y="10212"/>
                  </a:lnTo>
                  <a:lnTo>
                    <a:pt x="4399" y="10212"/>
                  </a:lnTo>
                  <a:lnTo>
                    <a:pt x="4395" y="10213"/>
                  </a:lnTo>
                  <a:lnTo>
                    <a:pt x="4404" y="10209"/>
                  </a:lnTo>
                  <a:lnTo>
                    <a:pt x="4401" y="10212"/>
                  </a:lnTo>
                  <a:lnTo>
                    <a:pt x="4405" y="10208"/>
                  </a:lnTo>
                  <a:lnTo>
                    <a:pt x="4401" y="10213"/>
                  </a:lnTo>
                  <a:lnTo>
                    <a:pt x="4403" y="10210"/>
                  </a:lnTo>
                  <a:lnTo>
                    <a:pt x="4401" y="10213"/>
                  </a:lnTo>
                  <a:lnTo>
                    <a:pt x="4394" y="10225"/>
                  </a:lnTo>
                  <a:lnTo>
                    <a:pt x="4387" y="10243"/>
                  </a:lnTo>
                  <a:lnTo>
                    <a:pt x="4379" y="10265"/>
                  </a:lnTo>
                  <a:lnTo>
                    <a:pt x="4372" y="10291"/>
                  </a:lnTo>
                  <a:lnTo>
                    <a:pt x="4364" y="10319"/>
                  </a:lnTo>
                  <a:lnTo>
                    <a:pt x="4356" y="10347"/>
                  </a:lnTo>
                  <a:lnTo>
                    <a:pt x="4341" y="10404"/>
                  </a:lnTo>
                  <a:lnTo>
                    <a:pt x="4333" y="10432"/>
                  </a:lnTo>
                  <a:lnTo>
                    <a:pt x="4325" y="10457"/>
                  </a:lnTo>
                  <a:lnTo>
                    <a:pt x="4317" y="10480"/>
                  </a:lnTo>
                  <a:lnTo>
                    <a:pt x="4308" y="10500"/>
                  </a:lnTo>
                  <a:lnTo>
                    <a:pt x="4300" y="10512"/>
                  </a:lnTo>
                  <a:cubicBezTo>
                    <a:pt x="4299" y="10514"/>
                    <a:pt x="4298" y="10515"/>
                    <a:pt x="4297" y="10516"/>
                  </a:cubicBezTo>
                  <a:lnTo>
                    <a:pt x="4293" y="10520"/>
                  </a:lnTo>
                  <a:cubicBezTo>
                    <a:pt x="4292" y="10521"/>
                    <a:pt x="4290" y="10523"/>
                    <a:pt x="4288" y="10524"/>
                  </a:cubicBezTo>
                  <a:lnTo>
                    <a:pt x="4284" y="10526"/>
                  </a:lnTo>
                  <a:cubicBezTo>
                    <a:pt x="4282" y="10528"/>
                    <a:pt x="4278" y="10529"/>
                    <a:pt x="4275" y="10530"/>
                  </a:cubicBezTo>
                  <a:lnTo>
                    <a:pt x="4267" y="10531"/>
                  </a:lnTo>
                  <a:cubicBezTo>
                    <a:pt x="4263" y="10531"/>
                    <a:pt x="4258" y="10531"/>
                    <a:pt x="4254" y="10529"/>
                  </a:cubicBezTo>
                  <a:lnTo>
                    <a:pt x="4246" y="10525"/>
                  </a:lnTo>
                  <a:cubicBezTo>
                    <a:pt x="4244" y="10524"/>
                    <a:pt x="4241" y="10523"/>
                    <a:pt x="4239" y="10521"/>
                  </a:cubicBezTo>
                  <a:lnTo>
                    <a:pt x="4232" y="10513"/>
                  </a:lnTo>
                  <a:cubicBezTo>
                    <a:pt x="4231" y="10512"/>
                    <a:pt x="4230" y="10511"/>
                    <a:pt x="4229" y="10511"/>
                  </a:cubicBezTo>
                  <a:lnTo>
                    <a:pt x="4220" y="10498"/>
                  </a:lnTo>
                  <a:lnTo>
                    <a:pt x="4211" y="10483"/>
                  </a:lnTo>
                  <a:lnTo>
                    <a:pt x="4202" y="10466"/>
                  </a:lnTo>
                  <a:lnTo>
                    <a:pt x="4194" y="10448"/>
                  </a:lnTo>
                  <a:lnTo>
                    <a:pt x="4186" y="10429"/>
                  </a:lnTo>
                  <a:lnTo>
                    <a:pt x="4170" y="10391"/>
                  </a:lnTo>
                  <a:lnTo>
                    <a:pt x="4162" y="10373"/>
                  </a:lnTo>
                  <a:lnTo>
                    <a:pt x="4155" y="10355"/>
                  </a:lnTo>
                  <a:lnTo>
                    <a:pt x="4148" y="10340"/>
                  </a:lnTo>
                  <a:lnTo>
                    <a:pt x="4141" y="10328"/>
                  </a:lnTo>
                  <a:lnTo>
                    <a:pt x="4135" y="10319"/>
                  </a:lnTo>
                  <a:lnTo>
                    <a:pt x="4127" y="10311"/>
                  </a:lnTo>
                  <a:lnTo>
                    <a:pt x="4131" y="10314"/>
                  </a:lnTo>
                  <a:lnTo>
                    <a:pt x="4116" y="10303"/>
                  </a:lnTo>
                  <a:lnTo>
                    <a:pt x="4120" y="10306"/>
                  </a:lnTo>
                  <a:lnTo>
                    <a:pt x="4104" y="10299"/>
                  </a:lnTo>
                  <a:lnTo>
                    <a:pt x="4109" y="10301"/>
                  </a:lnTo>
                  <a:lnTo>
                    <a:pt x="4094" y="10298"/>
                  </a:lnTo>
                  <a:lnTo>
                    <a:pt x="4099" y="10298"/>
                  </a:lnTo>
                  <a:lnTo>
                    <a:pt x="4084" y="10299"/>
                  </a:lnTo>
                  <a:lnTo>
                    <a:pt x="4087" y="10298"/>
                  </a:lnTo>
                  <a:lnTo>
                    <a:pt x="4075" y="10300"/>
                  </a:lnTo>
                  <a:lnTo>
                    <a:pt x="4061" y="10305"/>
                  </a:lnTo>
                  <a:lnTo>
                    <a:pt x="4033" y="10316"/>
                  </a:lnTo>
                  <a:lnTo>
                    <a:pt x="4025" y="10320"/>
                  </a:lnTo>
                  <a:lnTo>
                    <a:pt x="4028" y="10318"/>
                  </a:lnTo>
                  <a:lnTo>
                    <a:pt x="4020" y="10324"/>
                  </a:lnTo>
                  <a:lnTo>
                    <a:pt x="4023" y="10321"/>
                  </a:lnTo>
                  <a:lnTo>
                    <a:pt x="4009" y="10336"/>
                  </a:lnTo>
                  <a:lnTo>
                    <a:pt x="3993" y="10355"/>
                  </a:lnTo>
                  <a:lnTo>
                    <a:pt x="3976" y="10376"/>
                  </a:lnTo>
                  <a:lnTo>
                    <a:pt x="3959" y="10396"/>
                  </a:lnTo>
                  <a:lnTo>
                    <a:pt x="3949" y="10406"/>
                  </a:lnTo>
                  <a:lnTo>
                    <a:pt x="3941" y="10412"/>
                  </a:lnTo>
                  <a:cubicBezTo>
                    <a:pt x="3940" y="10413"/>
                    <a:pt x="3939" y="10414"/>
                    <a:pt x="3938" y="10414"/>
                  </a:cubicBezTo>
                  <a:lnTo>
                    <a:pt x="3930" y="10419"/>
                  </a:lnTo>
                  <a:cubicBezTo>
                    <a:pt x="3929" y="10420"/>
                    <a:pt x="3928" y="10420"/>
                    <a:pt x="3927" y="10421"/>
                  </a:cubicBezTo>
                  <a:lnTo>
                    <a:pt x="3919" y="10424"/>
                  </a:lnTo>
                  <a:cubicBezTo>
                    <a:pt x="3917" y="10425"/>
                    <a:pt x="3915" y="10425"/>
                    <a:pt x="3913" y="10425"/>
                  </a:cubicBezTo>
                  <a:lnTo>
                    <a:pt x="3905" y="10426"/>
                  </a:lnTo>
                  <a:cubicBezTo>
                    <a:pt x="3902" y="10426"/>
                    <a:pt x="3899" y="10426"/>
                    <a:pt x="3897" y="10426"/>
                  </a:cubicBezTo>
                  <a:lnTo>
                    <a:pt x="3889" y="10424"/>
                  </a:lnTo>
                  <a:cubicBezTo>
                    <a:pt x="3886" y="10423"/>
                    <a:pt x="3884" y="10422"/>
                    <a:pt x="3882" y="10421"/>
                  </a:cubicBezTo>
                  <a:lnTo>
                    <a:pt x="3874" y="10416"/>
                  </a:lnTo>
                  <a:cubicBezTo>
                    <a:pt x="3872" y="10414"/>
                    <a:pt x="3870" y="10413"/>
                    <a:pt x="3869" y="10412"/>
                  </a:cubicBezTo>
                  <a:lnTo>
                    <a:pt x="3859" y="10401"/>
                  </a:lnTo>
                  <a:lnTo>
                    <a:pt x="3850" y="10388"/>
                  </a:lnTo>
                  <a:lnTo>
                    <a:pt x="3841" y="10373"/>
                  </a:lnTo>
                  <a:lnTo>
                    <a:pt x="3833" y="10357"/>
                  </a:lnTo>
                  <a:lnTo>
                    <a:pt x="3825" y="10340"/>
                  </a:lnTo>
                  <a:lnTo>
                    <a:pt x="3809" y="10304"/>
                  </a:lnTo>
                  <a:lnTo>
                    <a:pt x="3793" y="10269"/>
                  </a:lnTo>
                  <a:lnTo>
                    <a:pt x="3785" y="10253"/>
                  </a:lnTo>
                  <a:lnTo>
                    <a:pt x="3778" y="10239"/>
                  </a:lnTo>
                  <a:lnTo>
                    <a:pt x="3771" y="10227"/>
                  </a:lnTo>
                  <a:lnTo>
                    <a:pt x="3765" y="10219"/>
                  </a:lnTo>
                  <a:lnTo>
                    <a:pt x="3757" y="10210"/>
                  </a:lnTo>
                  <a:lnTo>
                    <a:pt x="3762" y="10214"/>
                  </a:lnTo>
                  <a:lnTo>
                    <a:pt x="3754" y="10209"/>
                  </a:lnTo>
                  <a:lnTo>
                    <a:pt x="3761" y="10212"/>
                  </a:lnTo>
                  <a:lnTo>
                    <a:pt x="3753" y="10210"/>
                  </a:lnTo>
                  <a:lnTo>
                    <a:pt x="3759" y="10211"/>
                  </a:lnTo>
                  <a:lnTo>
                    <a:pt x="3752" y="10211"/>
                  </a:lnTo>
                  <a:lnTo>
                    <a:pt x="3758" y="10210"/>
                  </a:lnTo>
                  <a:lnTo>
                    <a:pt x="3751" y="10212"/>
                  </a:lnTo>
                  <a:lnTo>
                    <a:pt x="3755" y="10210"/>
                  </a:lnTo>
                  <a:lnTo>
                    <a:pt x="3747" y="10214"/>
                  </a:lnTo>
                  <a:lnTo>
                    <a:pt x="3750" y="10212"/>
                  </a:lnTo>
                  <a:lnTo>
                    <a:pt x="3744" y="10217"/>
                  </a:lnTo>
                  <a:lnTo>
                    <a:pt x="3739" y="10222"/>
                  </a:lnTo>
                  <a:lnTo>
                    <a:pt x="3725" y="10237"/>
                  </a:lnTo>
                  <a:lnTo>
                    <a:pt x="3709" y="10256"/>
                  </a:lnTo>
                  <a:lnTo>
                    <a:pt x="3694" y="10276"/>
                  </a:lnTo>
                  <a:lnTo>
                    <a:pt x="3677" y="10296"/>
                  </a:lnTo>
                  <a:lnTo>
                    <a:pt x="3660" y="10312"/>
                  </a:lnTo>
                  <a:lnTo>
                    <a:pt x="3645" y="10326"/>
                  </a:lnTo>
                  <a:lnTo>
                    <a:pt x="3629" y="10341"/>
                  </a:lnTo>
                  <a:lnTo>
                    <a:pt x="3597" y="10372"/>
                  </a:lnTo>
                  <a:lnTo>
                    <a:pt x="3580" y="10387"/>
                  </a:lnTo>
                  <a:lnTo>
                    <a:pt x="3562" y="10401"/>
                  </a:lnTo>
                  <a:lnTo>
                    <a:pt x="3544" y="10414"/>
                  </a:lnTo>
                  <a:lnTo>
                    <a:pt x="3528" y="10422"/>
                  </a:lnTo>
                  <a:cubicBezTo>
                    <a:pt x="3527" y="10422"/>
                    <a:pt x="3526" y="10423"/>
                    <a:pt x="3524" y="10423"/>
                  </a:cubicBezTo>
                  <a:lnTo>
                    <a:pt x="3509" y="10428"/>
                  </a:lnTo>
                  <a:cubicBezTo>
                    <a:pt x="3508" y="10428"/>
                    <a:pt x="3506" y="10429"/>
                    <a:pt x="3505" y="10429"/>
                  </a:cubicBezTo>
                  <a:lnTo>
                    <a:pt x="3490" y="10431"/>
                  </a:lnTo>
                  <a:cubicBezTo>
                    <a:pt x="3489" y="10432"/>
                    <a:pt x="3488" y="10432"/>
                    <a:pt x="3486" y="10432"/>
                  </a:cubicBezTo>
                  <a:lnTo>
                    <a:pt x="3469" y="10432"/>
                  </a:lnTo>
                  <a:lnTo>
                    <a:pt x="3452" y="10431"/>
                  </a:lnTo>
                  <a:lnTo>
                    <a:pt x="3422" y="10427"/>
                  </a:lnTo>
                  <a:lnTo>
                    <a:pt x="3408" y="10425"/>
                  </a:lnTo>
                  <a:lnTo>
                    <a:pt x="3393" y="10424"/>
                  </a:lnTo>
                  <a:lnTo>
                    <a:pt x="3396" y="10424"/>
                  </a:lnTo>
                  <a:lnTo>
                    <a:pt x="3383" y="10425"/>
                  </a:lnTo>
                  <a:lnTo>
                    <a:pt x="3368" y="10428"/>
                  </a:lnTo>
                  <a:lnTo>
                    <a:pt x="3352" y="10433"/>
                  </a:lnTo>
                  <a:lnTo>
                    <a:pt x="3333" y="10437"/>
                  </a:lnTo>
                  <a:lnTo>
                    <a:pt x="3317" y="10439"/>
                  </a:lnTo>
                  <a:cubicBezTo>
                    <a:pt x="3316" y="10440"/>
                    <a:pt x="3314" y="10440"/>
                    <a:pt x="3313" y="10440"/>
                  </a:cubicBezTo>
                  <a:lnTo>
                    <a:pt x="3297" y="10439"/>
                  </a:lnTo>
                  <a:cubicBezTo>
                    <a:pt x="3295" y="10439"/>
                    <a:pt x="3293" y="10439"/>
                    <a:pt x="3291" y="10438"/>
                  </a:cubicBezTo>
                  <a:lnTo>
                    <a:pt x="3275" y="10433"/>
                  </a:lnTo>
                  <a:cubicBezTo>
                    <a:pt x="3274" y="10433"/>
                    <a:pt x="3272" y="10432"/>
                    <a:pt x="3271" y="10431"/>
                  </a:cubicBezTo>
                  <a:lnTo>
                    <a:pt x="3260" y="10425"/>
                  </a:lnTo>
                  <a:lnTo>
                    <a:pt x="3252" y="10419"/>
                  </a:lnTo>
                  <a:cubicBezTo>
                    <a:pt x="3251" y="10419"/>
                    <a:pt x="3250" y="10418"/>
                    <a:pt x="3249" y="10416"/>
                  </a:cubicBezTo>
                  <a:lnTo>
                    <a:pt x="3241" y="10408"/>
                  </a:lnTo>
                  <a:cubicBezTo>
                    <a:pt x="3241" y="10407"/>
                    <a:pt x="3240" y="10406"/>
                    <a:pt x="3239" y="10405"/>
                  </a:cubicBezTo>
                  <a:lnTo>
                    <a:pt x="3231" y="10392"/>
                  </a:lnTo>
                  <a:lnTo>
                    <a:pt x="3223" y="10378"/>
                  </a:lnTo>
                  <a:lnTo>
                    <a:pt x="3215" y="10361"/>
                  </a:lnTo>
                  <a:lnTo>
                    <a:pt x="3201" y="10326"/>
                  </a:lnTo>
                  <a:lnTo>
                    <a:pt x="3187" y="10290"/>
                  </a:lnTo>
                  <a:lnTo>
                    <a:pt x="3174" y="10257"/>
                  </a:lnTo>
                  <a:lnTo>
                    <a:pt x="3167" y="10241"/>
                  </a:lnTo>
                  <a:lnTo>
                    <a:pt x="3161" y="10230"/>
                  </a:lnTo>
                  <a:lnTo>
                    <a:pt x="3155" y="10221"/>
                  </a:lnTo>
                  <a:lnTo>
                    <a:pt x="3148" y="10212"/>
                  </a:lnTo>
                  <a:lnTo>
                    <a:pt x="3152" y="10215"/>
                  </a:lnTo>
                  <a:lnTo>
                    <a:pt x="3145" y="10210"/>
                  </a:lnTo>
                  <a:lnTo>
                    <a:pt x="3153" y="10214"/>
                  </a:lnTo>
                  <a:lnTo>
                    <a:pt x="3146" y="10212"/>
                  </a:lnTo>
                  <a:lnTo>
                    <a:pt x="3158" y="10212"/>
                  </a:lnTo>
                  <a:lnTo>
                    <a:pt x="3151" y="10214"/>
                  </a:lnTo>
                  <a:lnTo>
                    <a:pt x="3159" y="10210"/>
                  </a:lnTo>
                  <a:lnTo>
                    <a:pt x="3151" y="10216"/>
                  </a:lnTo>
                  <a:lnTo>
                    <a:pt x="3155" y="10212"/>
                  </a:lnTo>
                  <a:lnTo>
                    <a:pt x="3149" y="10219"/>
                  </a:lnTo>
                  <a:lnTo>
                    <a:pt x="3142" y="10228"/>
                  </a:lnTo>
                  <a:lnTo>
                    <a:pt x="3135" y="10242"/>
                  </a:lnTo>
                  <a:lnTo>
                    <a:pt x="3127" y="10256"/>
                  </a:lnTo>
                  <a:lnTo>
                    <a:pt x="3111" y="10291"/>
                  </a:lnTo>
                  <a:lnTo>
                    <a:pt x="3095" y="10328"/>
                  </a:lnTo>
                  <a:lnTo>
                    <a:pt x="3078" y="10363"/>
                  </a:lnTo>
                  <a:lnTo>
                    <a:pt x="3069" y="10380"/>
                  </a:lnTo>
                  <a:lnTo>
                    <a:pt x="3060" y="10395"/>
                  </a:lnTo>
                  <a:lnTo>
                    <a:pt x="3050" y="10409"/>
                  </a:lnTo>
                  <a:lnTo>
                    <a:pt x="3042" y="10417"/>
                  </a:lnTo>
                  <a:cubicBezTo>
                    <a:pt x="3041" y="10418"/>
                    <a:pt x="3039" y="10419"/>
                    <a:pt x="3038" y="10420"/>
                  </a:cubicBezTo>
                  <a:lnTo>
                    <a:pt x="3022" y="10431"/>
                  </a:lnTo>
                  <a:cubicBezTo>
                    <a:pt x="3021" y="10432"/>
                    <a:pt x="3019" y="10433"/>
                    <a:pt x="3018" y="10433"/>
                  </a:cubicBezTo>
                  <a:lnTo>
                    <a:pt x="3002" y="10440"/>
                  </a:lnTo>
                  <a:cubicBezTo>
                    <a:pt x="3001" y="10440"/>
                    <a:pt x="2999" y="10441"/>
                    <a:pt x="2997" y="10441"/>
                  </a:cubicBezTo>
                  <a:lnTo>
                    <a:pt x="2981" y="10444"/>
                  </a:lnTo>
                  <a:cubicBezTo>
                    <a:pt x="2980" y="10444"/>
                    <a:pt x="2978" y="10444"/>
                    <a:pt x="2977" y="10444"/>
                  </a:cubicBezTo>
                  <a:lnTo>
                    <a:pt x="2961" y="10444"/>
                  </a:lnTo>
                  <a:cubicBezTo>
                    <a:pt x="2959" y="10444"/>
                    <a:pt x="2958" y="10444"/>
                    <a:pt x="2957" y="10444"/>
                  </a:cubicBezTo>
                  <a:lnTo>
                    <a:pt x="2938" y="10440"/>
                  </a:lnTo>
                  <a:lnTo>
                    <a:pt x="2920" y="10435"/>
                  </a:lnTo>
                  <a:lnTo>
                    <a:pt x="2887" y="10422"/>
                  </a:lnTo>
                  <a:lnTo>
                    <a:pt x="2868" y="10412"/>
                  </a:lnTo>
                  <a:lnTo>
                    <a:pt x="2851" y="10400"/>
                  </a:lnTo>
                  <a:lnTo>
                    <a:pt x="2835" y="10386"/>
                  </a:lnTo>
                  <a:lnTo>
                    <a:pt x="2819" y="10371"/>
                  </a:lnTo>
                  <a:lnTo>
                    <a:pt x="2789" y="10341"/>
                  </a:lnTo>
                  <a:lnTo>
                    <a:pt x="2774" y="10326"/>
                  </a:lnTo>
                  <a:lnTo>
                    <a:pt x="2758" y="10312"/>
                  </a:lnTo>
                  <a:lnTo>
                    <a:pt x="2741" y="10295"/>
                  </a:lnTo>
                  <a:lnTo>
                    <a:pt x="2724" y="10276"/>
                  </a:lnTo>
                  <a:lnTo>
                    <a:pt x="2709" y="10256"/>
                  </a:lnTo>
                  <a:lnTo>
                    <a:pt x="2694" y="10238"/>
                  </a:lnTo>
                  <a:lnTo>
                    <a:pt x="2679" y="10224"/>
                  </a:lnTo>
                  <a:lnTo>
                    <a:pt x="2673" y="10218"/>
                  </a:lnTo>
                  <a:lnTo>
                    <a:pt x="2668" y="10214"/>
                  </a:lnTo>
                  <a:lnTo>
                    <a:pt x="2660" y="10210"/>
                  </a:lnTo>
                  <a:lnTo>
                    <a:pt x="2665" y="10212"/>
                  </a:lnTo>
                  <a:lnTo>
                    <a:pt x="2657" y="10210"/>
                  </a:lnTo>
                  <a:lnTo>
                    <a:pt x="2663" y="10211"/>
                  </a:lnTo>
                  <a:lnTo>
                    <a:pt x="2655" y="10211"/>
                  </a:lnTo>
                  <a:lnTo>
                    <a:pt x="2661" y="10210"/>
                  </a:lnTo>
                  <a:lnTo>
                    <a:pt x="2653" y="10212"/>
                  </a:lnTo>
                  <a:lnTo>
                    <a:pt x="2660" y="10209"/>
                  </a:lnTo>
                  <a:lnTo>
                    <a:pt x="2653" y="10214"/>
                  </a:lnTo>
                  <a:lnTo>
                    <a:pt x="2657" y="10210"/>
                  </a:lnTo>
                  <a:lnTo>
                    <a:pt x="2652" y="10216"/>
                  </a:lnTo>
                  <a:lnTo>
                    <a:pt x="2645" y="10225"/>
                  </a:lnTo>
                  <a:lnTo>
                    <a:pt x="2638" y="10237"/>
                  </a:lnTo>
                  <a:lnTo>
                    <a:pt x="2631" y="10252"/>
                  </a:lnTo>
                  <a:lnTo>
                    <a:pt x="2623" y="10268"/>
                  </a:lnTo>
                  <a:lnTo>
                    <a:pt x="2608" y="10304"/>
                  </a:lnTo>
                  <a:lnTo>
                    <a:pt x="2593" y="10340"/>
                  </a:lnTo>
                  <a:lnTo>
                    <a:pt x="2584" y="10358"/>
                  </a:lnTo>
                  <a:lnTo>
                    <a:pt x="2576" y="10374"/>
                  </a:lnTo>
                  <a:lnTo>
                    <a:pt x="2567" y="10390"/>
                  </a:lnTo>
                  <a:lnTo>
                    <a:pt x="2558" y="10403"/>
                  </a:lnTo>
                  <a:lnTo>
                    <a:pt x="2550" y="10411"/>
                  </a:lnTo>
                  <a:cubicBezTo>
                    <a:pt x="2549" y="10413"/>
                    <a:pt x="2547" y="10414"/>
                    <a:pt x="2545" y="10415"/>
                  </a:cubicBezTo>
                  <a:lnTo>
                    <a:pt x="2537" y="10420"/>
                  </a:lnTo>
                  <a:cubicBezTo>
                    <a:pt x="2535" y="10422"/>
                    <a:pt x="2533" y="10423"/>
                    <a:pt x="2530" y="10423"/>
                  </a:cubicBezTo>
                  <a:lnTo>
                    <a:pt x="2523" y="10425"/>
                  </a:lnTo>
                  <a:cubicBezTo>
                    <a:pt x="2520" y="10426"/>
                    <a:pt x="2517" y="10426"/>
                    <a:pt x="2514" y="10426"/>
                  </a:cubicBezTo>
                  <a:lnTo>
                    <a:pt x="2506" y="10425"/>
                  </a:lnTo>
                  <a:cubicBezTo>
                    <a:pt x="2504" y="10425"/>
                    <a:pt x="2502" y="10425"/>
                    <a:pt x="2500" y="10424"/>
                  </a:cubicBezTo>
                  <a:lnTo>
                    <a:pt x="2492" y="10421"/>
                  </a:lnTo>
                  <a:cubicBezTo>
                    <a:pt x="2491" y="10420"/>
                    <a:pt x="2489" y="10420"/>
                    <a:pt x="2488" y="10419"/>
                  </a:cubicBezTo>
                  <a:lnTo>
                    <a:pt x="2478" y="10412"/>
                  </a:lnTo>
                  <a:lnTo>
                    <a:pt x="2468" y="10404"/>
                  </a:lnTo>
                  <a:lnTo>
                    <a:pt x="2459" y="10395"/>
                  </a:lnTo>
                  <a:lnTo>
                    <a:pt x="2442" y="10376"/>
                  </a:lnTo>
                  <a:lnTo>
                    <a:pt x="2426" y="10356"/>
                  </a:lnTo>
                  <a:lnTo>
                    <a:pt x="2412" y="10338"/>
                  </a:lnTo>
                  <a:lnTo>
                    <a:pt x="2396" y="10321"/>
                  </a:lnTo>
                  <a:lnTo>
                    <a:pt x="2399" y="10324"/>
                  </a:lnTo>
                  <a:lnTo>
                    <a:pt x="2391" y="10318"/>
                  </a:lnTo>
                  <a:lnTo>
                    <a:pt x="2394" y="10320"/>
                  </a:lnTo>
                  <a:lnTo>
                    <a:pt x="2386" y="10316"/>
                  </a:lnTo>
                  <a:lnTo>
                    <a:pt x="2390" y="10317"/>
                  </a:lnTo>
                  <a:lnTo>
                    <a:pt x="2374" y="10312"/>
                  </a:lnTo>
                  <a:lnTo>
                    <a:pt x="2378" y="10313"/>
                  </a:lnTo>
                  <a:lnTo>
                    <a:pt x="2365" y="10311"/>
                  </a:lnTo>
                  <a:lnTo>
                    <a:pt x="2351" y="10311"/>
                  </a:lnTo>
                  <a:lnTo>
                    <a:pt x="2336" y="10312"/>
                  </a:lnTo>
                  <a:lnTo>
                    <a:pt x="2304" y="10316"/>
                  </a:lnTo>
                  <a:lnTo>
                    <a:pt x="2287" y="10318"/>
                  </a:lnTo>
                  <a:lnTo>
                    <a:pt x="2270" y="10318"/>
                  </a:lnTo>
                  <a:lnTo>
                    <a:pt x="2208" y="10318"/>
                  </a:lnTo>
                  <a:lnTo>
                    <a:pt x="2147" y="10318"/>
                  </a:lnTo>
                  <a:lnTo>
                    <a:pt x="2083" y="10318"/>
                  </a:lnTo>
                  <a:lnTo>
                    <a:pt x="2020" y="10318"/>
                  </a:lnTo>
                  <a:lnTo>
                    <a:pt x="1958" y="10318"/>
                  </a:lnTo>
                  <a:lnTo>
                    <a:pt x="1897" y="10318"/>
                  </a:lnTo>
                  <a:lnTo>
                    <a:pt x="1901" y="10318"/>
                  </a:lnTo>
                  <a:lnTo>
                    <a:pt x="1899" y="10318"/>
                  </a:lnTo>
                  <a:lnTo>
                    <a:pt x="1895" y="10319"/>
                  </a:lnTo>
                  <a:lnTo>
                    <a:pt x="1880" y="10325"/>
                  </a:lnTo>
                  <a:lnTo>
                    <a:pt x="1860" y="10333"/>
                  </a:lnTo>
                  <a:lnTo>
                    <a:pt x="1841" y="10340"/>
                  </a:lnTo>
                  <a:cubicBezTo>
                    <a:pt x="1840" y="10340"/>
                    <a:pt x="1839" y="10341"/>
                    <a:pt x="1837" y="10341"/>
                  </a:cubicBezTo>
                  <a:lnTo>
                    <a:pt x="1818" y="10345"/>
                  </a:lnTo>
                  <a:cubicBezTo>
                    <a:pt x="1816" y="10345"/>
                    <a:pt x="1815" y="10345"/>
                    <a:pt x="1814" y="10345"/>
                  </a:cubicBezTo>
                  <a:lnTo>
                    <a:pt x="1804" y="10345"/>
                  </a:lnTo>
                  <a:cubicBezTo>
                    <a:pt x="1803" y="10345"/>
                    <a:pt x="1802" y="10345"/>
                    <a:pt x="1800" y="10345"/>
                  </a:cubicBezTo>
                  <a:lnTo>
                    <a:pt x="1792" y="10344"/>
                  </a:lnTo>
                  <a:cubicBezTo>
                    <a:pt x="1790" y="10343"/>
                    <a:pt x="1788" y="10343"/>
                    <a:pt x="1787" y="10342"/>
                  </a:cubicBezTo>
                  <a:lnTo>
                    <a:pt x="1779" y="10339"/>
                  </a:lnTo>
                  <a:cubicBezTo>
                    <a:pt x="1777" y="10339"/>
                    <a:pt x="1775" y="10338"/>
                    <a:pt x="1773" y="10336"/>
                  </a:cubicBezTo>
                  <a:lnTo>
                    <a:pt x="1766" y="10331"/>
                  </a:lnTo>
                  <a:cubicBezTo>
                    <a:pt x="1764" y="10330"/>
                    <a:pt x="1762" y="10328"/>
                    <a:pt x="1761" y="10327"/>
                  </a:cubicBezTo>
                  <a:lnTo>
                    <a:pt x="1755" y="10319"/>
                  </a:lnTo>
                  <a:cubicBezTo>
                    <a:pt x="1754" y="10318"/>
                    <a:pt x="1753" y="10316"/>
                    <a:pt x="1752" y="10314"/>
                  </a:cubicBezTo>
                  <a:lnTo>
                    <a:pt x="1748" y="10304"/>
                  </a:lnTo>
                  <a:cubicBezTo>
                    <a:pt x="1747" y="10303"/>
                    <a:pt x="1747" y="10302"/>
                    <a:pt x="1746" y="10301"/>
                  </a:cubicBezTo>
                  <a:lnTo>
                    <a:pt x="1742" y="10287"/>
                  </a:lnTo>
                  <a:lnTo>
                    <a:pt x="1739" y="10271"/>
                  </a:lnTo>
                  <a:lnTo>
                    <a:pt x="1735" y="10253"/>
                  </a:lnTo>
                  <a:lnTo>
                    <a:pt x="1731" y="10234"/>
                  </a:lnTo>
                  <a:lnTo>
                    <a:pt x="1727" y="10212"/>
                  </a:lnTo>
                  <a:lnTo>
                    <a:pt x="1724" y="10189"/>
                  </a:lnTo>
                  <a:lnTo>
                    <a:pt x="1720" y="10163"/>
                  </a:lnTo>
                  <a:lnTo>
                    <a:pt x="1716" y="10137"/>
                  </a:lnTo>
                  <a:lnTo>
                    <a:pt x="1709" y="10082"/>
                  </a:lnTo>
                  <a:lnTo>
                    <a:pt x="1702" y="10023"/>
                  </a:lnTo>
                  <a:lnTo>
                    <a:pt x="1695" y="9962"/>
                  </a:lnTo>
                  <a:lnTo>
                    <a:pt x="1688" y="9901"/>
                  </a:lnTo>
                  <a:lnTo>
                    <a:pt x="1681" y="9840"/>
                  </a:lnTo>
                  <a:lnTo>
                    <a:pt x="1674" y="9782"/>
                  </a:lnTo>
                  <a:lnTo>
                    <a:pt x="1667" y="9728"/>
                  </a:lnTo>
                  <a:lnTo>
                    <a:pt x="1664" y="9702"/>
                  </a:lnTo>
                  <a:lnTo>
                    <a:pt x="1660" y="9679"/>
                  </a:lnTo>
                  <a:lnTo>
                    <a:pt x="1657" y="9657"/>
                  </a:lnTo>
                  <a:lnTo>
                    <a:pt x="1653" y="9636"/>
                  </a:lnTo>
                  <a:lnTo>
                    <a:pt x="1650" y="9618"/>
                  </a:lnTo>
                  <a:lnTo>
                    <a:pt x="1646" y="9602"/>
                  </a:lnTo>
                  <a:lnTo>
                    <a:pt x="1643" y="9589"/>
                  </a:lnTo>
                  <a:lnTo>
                    <a:pt x="1640" y="9579"/>
                  </a:lnTo>
                  <a:lnTo>
                    <a:pt x="1638" y="9573"/>
                  </a:lnTo>
                  <a:lnTo>
                    <a:pt x="1634" y="9566"/>
                  </a:lnTo>
                  <a:lnTo>
                    <a:pt x="1638" y="9571"/>
                  </a:lnTo>
                  <a:lnTo>
                    <a:pt x="1634" y="9567"/>
                  </a:lnTo>
                  <a:lnTo>
                    <a:pt x="1644" y="9573"/>
                  </a:lnTo>
                  <a:lnTo>
                    <a:pt x="1640" y="9572"/>
                  </a:lnTo>
                  <a:lnTo>
                    <a:pt x="1653" y="9572"/>
                  </a:lnTo>
                  <a:lnTo>
                    <a:pt x="1649" y="9573"/>
                  </a:lnTo>
                  <a:lnTo>
                    <a:pt x="1659" y="9568"/>
                  </a:lnTo>
                  <a:lnTo>
                    <a:pt x="1655" y="9572"/>
                  </a:lnTo>
                  <a:lnTo>
                    <a:pt x="1659" y="9568"/>
                  </a:lnTo>
                  <a:lnTo>
                    <a:pt x="1657" y="9570"/>
                  </a:lnTo>
                  <a:lnTo>
                    <a:pt x="1654" y="9576"/>
                  </a:lnTo>
                  <a:lnTo>
                    <a:pt x="1650" y="9583"/>
                  </a:lnTo>
                  <a:lnTo>
                    <a:pt x="1647" y="9593"/>
                  </a:lnTo>
                  <a:lnTo>
                    <a:pt x="1639" y="9617"/>
                  </a:lnTo>
                  <a:lnTo>
                    <a:pt x="1631" y="9647"/>
                  </a:lnTo>
                  <a:lnTo>
                    <a:pt x="1623" y="9681"/>
                  </a:lnTo>
                  <a:lnTo>
                    <a:pt x="1615" y="9718"/>
                  </a:lnTo>
                  <a:lnTo>
                    <a:pt x="1607" y="9756"/>
                  </a:lnTo>
                  <a:lnTo>
                    <a:pt x="1599" y="9796"/>
                  </a:lnTo>
                  <a:lnTo>
                    <a:pt x="1591" y="9835"/>
                  </a:lnTo>
                  <a:lnTo>
                    <a:pt x="1583" y="9872"/>
                  </a:lnTo>
                  <a:lnTo>
                    <a:pt x="1575" y="9907"/>
                  </a:lnTo>
                  <a:lnTo>
                    <a:pt x="1566" y="9939"/>
                  </a:lnTo>
                  <a:lnTo>
                    <a:pt x="1558" y="9966"/>
                  </a:lnTo>
                  <a:lnTo>
                    <a:pt x="1553" y="9978"/>
                  </a:lnTo>
                  <a:lnTo>
                    <a:pt x="1549" y="9988"/>
                  </a:lnTo>
                  <a:lnTo>
                    <a:pt x="1541" y="10003"/>
                  </a:lnTo>
                  <a:lnTo>
                    <a:pt x="1532" y="10017"/>
                  </a:lnTo>
                  <a:lnTo>
                    <a:pt x="1516" y="10036"/>
                  </a:lnTo>
                  <a:cubicBezTo>
                    <a:pt x="1515" y="10037"/>
                    <a:pt x="1514" y="10038"/>
                    <a:pt x="1513" y="10039"/>
                  </a:cubicBezTo>
                  <a:lnTo>
                    <a:pt x="1494" y="10055"/>
                  </a:lnTo>
                  <a:lnTo>
                    <a:pt x="1475" y="10068"/>
                  </a:lnTo>
                  <a:lnTo>
                    <a:pt x="1458" y="10077"/>
                  </a:lnTo>
                  <a:lnTo>
                    <a:pt x="1442" y="10086"/>
                  </a:lnTo>
                  <a:lnTo>
                    <a:pt x="1428" y="10092"/>
                  </a:lnTo>
                  <a:lnTo>
                    <a:pt x="1417" y="10101"/>
                  </a:lnTo>
                  <a:lnTo>
                    <a:pt x="1402" y="10114"/>
                  </a:lnTo>
                  <a:lnTo>
                    <a:pt x="1386" y="10129"/>
                  </a:lnTo>
                  <a:lnTo>
                    <a:pt x="1356" y="10160"/>
                  </a:lnTo>
                  <a:lnTo>
                    <a:pt x="1339" y="10176"/>
                  </a:lnTo>
                  <a:lnTo>
                    <a:pt x="1322" y="10189"/>
                  </a:lnTo>
                  <a:lnTo>
                    <a:pt x="1307" y="10200"/>
                  </a:lnTo>
                  <a:cubicBezTo>
                    <a:pt x="1306" y="10201"/>
                    <a:pt x="1305" y="10201"/>
                    <a:pt x="1304" y="10202"/>
                  </a:cubicBezTo>
                  <a:lnTo>
                    <a:pt x="1288" y="10210"/>
                  </a:lnTo>
                  <a:cubicBezTo>
                    <a:pt x="1287" y="10211"/>
                    <a:pt x="1286" y="10211"/>
                    <a:pt x="1285" y="10212"/>
                  </a:cubicBezTo>
                  <a:lnTo>
                    <a:pt x="1269" y="10217"/>
                  </a:lnTo>
                  <a:cubicBezTo>
                    <a:pt x="1268" y="10217"/>
                    <a:pt x="1267" y="10217"/>
                    <a:pt x="1265" y="10217"/>
                  </a:cubicBezTo>
                  <a:lnTo>
                    <a:pt x="1250" y="10220"/>
                  </a:lnTo>
                  <a:cubicBezTo>
                    <a:pt x="1249" y="10220"/>
                    <a:pt x="1247" y="10220"/>
                    <a:pt x="1246" y="10220"/>
                  </a:cubicBezTo>
                  <a:lnTo>
                    <a:pt x="1228" y="10220"/>
                  </a:lnTo>
                  <a:lnTo>
                    <a:pt x="1211" y="10219"/>
                  </a:lnTo>
                  <a:lnTo>
                    <a:pt x="1179" y="10215"/>
                  </a:lnTo>
                  <a:lnTo>
                    <a:pt x="1165" y="10213"/>
                  </a:lnTo>
                  <a:lnTo>
                    <a:pt x="1150" y="10213"/>
                  </a:lnTo>
                  <a:lnTo>
                    <a:pt x="1089" y="10213"/>
                  </a:lnTo>
                  <a:lnTo>
                    <a:pt x="1027" y="10213"/>
                  </a:lnTo>
                  <a:lnTo>
                    <a:pt x="1032" y="10212"/>
                  </a:lnTo>
                  <a:lnTo>
                    <a:pt x="1019" y="10215"/>
                  </a:lnTo>
                  <a:lnTo>
                    <a:pt x="1023" y="10213"/>
                  </a:lnTo>
                  <a:lnTo>
                    <a:pt x="1009" y="10219"/>
                  </a:lnTo>
                  <a:lnTo>
                    <a:pt x="990" y="10226"/>
                  </a:lnTo>
                  <a:lnTo>
                    <a:pt x="968" y="10234"/>
                  </a:lnTo>
                  <a:lnTo>
                    <a:pt x="950" y="10237"/>
                  </a:lnTo>
                  <a:cubicBezTo>
                    <a:pt x="948" y="10238"/>
                    <a:pt x="947" y="10238"/>
                    <a:pt x="945" y="10238"/>
                  </a:cubicBezTo>
                  <a:lnTo>
                    <a:pt x="933" y="10238"/>
                  </a:lnTo>
                  <a:lnTo>
                    <a:pt x="925" y="10237"/>
                  </a:lnTo>
                  <a:cubicBezTo>
                    <a:pt x="923" y="10237"/>
                    <a:pt x="921" y="10236"/>
                    <a:pt x="920" y="10236"/>
                  </a:cubicBezTo>
                  <a:lnTo>
                    <a:pt x="911" y="10233"/>
                  </a:lnTo>
                  <a:cubicBezTo>
                    <a:pt x="910" y="10232"/>
                    <a:pt x="908" y="10231"/>
                    <a:pt x="906" y="10230"/>
                  </a:cubicBezTo>
                  <a:lnTo>
                    <a:pt x="899" y="10225"/>
                  </a:lnTo>
                  <a:cubicBezTo>
                    <a:pt x="897" y="10224"/>
                    <a:pt x="896" y="10223"/>
                    <a:pt x="895" y="10222"/>
                  </a:cubicBezTo>
                  <a:lnTo>
                    <a:pt x="888" y="10215"/>
                  </a:lnTo>
                  <a:cubicBezTo>
                    <a:pt x="887" y="10213"/>
                    <a:pt x="886" y="10212"/>
                    <a:pt x="885" y="10211"/>
                  </a:cubicBezTo>
                  <a:lnTo>
                    <a:pt x="878" y="10198"/>
                  </a:lnTo>
                  <a:lnTo>
                    <a:pt x="873" y="10188"/>
                  </a:lnTo>
                  <a:lnTo>
                    <a:pt x="869" y="10175"/>
                  </a:lnTo>
                  <a:lnTo>
                    <a:pt x="865" y="10162"/>
                  </a:lnTo>
                  <a:lnTo>
                    <a:pt x="861" y="10146"/>
                  </a:lnTo>
                  <a:lnTo>
                    <a:pt x="852" y="10112"/>
                  </a:lnTo>
                  <a:lnTo>
                    <a:pt x="844" y="10073"/>
                  </a:lnTo>
                  <a:lnTo>
                    <a:pt x="836" y="10031"/>
                  </a:lnTo>
                  <a:lnTo>
                    <a:pt x="828" y="9987"/>
                  </a:lnTo>
                  <a:lnTo>
                    <a:pt x="812" y="9896"/>
                  </a:lnTo>
                  <a:lnTo>
                    <a:pt x="804" y="9851"/>
                  </a:lnTo>
                  <a:lnTo>
                    <a:pt x="797" y="9809"/>
                  </a:lnTo>
                  <a:lnTo>
                    <a:pt x="789" y="9770"/>
                  </a:lnTo>
                  <a:lnTo>
                    <a:pt x="781" y="9736"/>
                  </a:lnTo>
                  <a:lnTo>
                    <a:pt x="777" y="9722"/>
                  </a:lnTo>
                  <a:lnTo>
                    <a:pt x="773" y="9708"/>
                  </a:lnTo>
                  <a:lnTo>
                    <a:pt x="770" y="9698"/>
                  </a:lnTo>
                  <a:lnTo>
                    <a:pt x="767" y="9690"/>
                  </a:lnTo>
                  <a:lnTo>
                    <a:pt x="764" y="9684"/>
                  </a:lnTo>
                  <a:lnTo>
                    <a:pt x="760" y="9678"/>
                  </a:lnTo>
                  <a:lnTo>
                    <a:pt x="763" y="9682"/>
                  </a:lnTo>
                  <a:lnTo>
                    <a:pt x="760" y="9678"/>
                  </a:lnTo>
                  <a:lnTo>
                    <a:pt x="770" y="9684"/>
                  </a:lnTo>
                  <a:lnTo>
                    <a:pt x="766" y="9683"/>
                  </a:lnTo>
                  <a:lnTo>
                    <a:pt x="780" y="9683"/>
                  </a:lnTo>
                  <a:lnTo>
                    <a:pt x="776" y="9684"/>
                  </a:lnTo>
                  <a:lnTo>
                    <a:pt x="786" y="9678"/>
                  </a:lnTo>
                  <a:lnTo>
                    <a:pt x="782" y="9682"/>
                  </a:lnTo>
                  <a:lnTo>
                    <a:pt x="785" y="9678"/>
                  </a:lnTo>
                  <a:lnTo>
                    <a:pt x="781" y="9684"/>
                  </a:lnTo>
                  <a:lnTo>
                    <a:pt x="783" y="9681"/>
                  </a:lnTo>
                  <a:lnTo>
                    <a:pt x="780" y="9688"/>
                  </a:lnTo>
                  <a:lnTo>
                    <a:pt x="776" y="9696"/>
                  </a:lnTo>
                  <a:lnTo>
                    <a:pt x="773" y="9708"/>
                  </a:lnTo>
                  <a:lnTo>
                    <a:pt x="769" y="9721"/>
                  </a:lnTo>
                  <a:lnTo>
                    <a:pt x="765" y="9735"/>
                  </a:lnTo>
                  <a:lnTo>
                    <a:pt x="758" y="9770"/>
                  </a:lnTo>
                  <a:lnTo>
                    <a:pt x="750" y="9808"/>
                  </a:lnTo>
                  <a:lnTo>
                    <a:pt x="743" y="9851"/>
                  </a:lnTo>
                  <a:lnTo>
                    <a:pt x="735" y="9895"/>
                  </a:lnTo>
                  <a:lnTo>
                    <a:pt x="720" y="9987"/>
                  </a:lnTo>
                  <a:lnTo>
                    <a:pt x="712" y="10031"/>
                  </a:lnTo>
                  <a:lnTo>
                    <a:pt x="704" y="10074"/>
                  </a:lnTo>
                  <a:lnTo>
                    <a:pt x="696" y="10113"/>
                  </a:lnTo>
                  <a:lnTo>
                    <a:pt x="688" y="10147"/>
                  </a:lnTo>
                  <a:lnTo>
                    <a:pt x="684" y="10162"/>
                  </a:lnTo>
                  <a:lnTo>
                    <a:pt x="680" y="10176"/>
                  </a:lnTo>
                  <a:lnTo>
                    <a:pt x="676" y="10189"/>
                  </a:lnTo>
                  <a:lnTo>
                    <a:pt x="670" y="10201"/>
                  </a:lnTo>
                  <a:lnTo>
                    <a:pt x="665" y="10210"/>
                  </a:lnTo>
                  <a:cubicBezTo>
                    <a:pt x="664" y="10212"/>
                    <a:pt x="663" y="10213"/>
                    <a:pt x="662" y="10214"/>
                  </a:cubicBezTo>
                  <a:lnTo>
                    <a:pt x="655" y="10222"/>
                  </a:lnTo>
                  <a:cubicBezTo>
                    <a:pt x="654" y="10223"/>
                    <a:pt x="653" y="10224"/>
                    <a:pt x="652" y="10225"/>
                  </a:cubicBezTo>
                  <a:lnTo>
                    <a:pt x="644" y="10230"/>
                  </a:lnTo>
                  <a:cubicBezTo>
                    <a:pt x="643" y="10231"/>
                    <a:pt x="642" y="10232"/>
                    <a:pt x="640" y="10233"/>
                  </a:cubicBezTo>
                  <a:lnTo>
                    <a:pt x="632" y="10236"/>
                  </a:lnTo>
                  <a:cubicBezTo>
                    <a:pt x="631" y="10237"/>
                    <a:pt x="629" y="10238"/>
                    <a:pt x="627" y="10238"/>
                  </a:cubicBezTo>
                  <a:lnTo>
                    <a:pt x="619" y="10240"/>
                  </a:lnTo>
                  <a:cubicBezTo>
                    <a:pt x="617" y="10240"/>
                    <a:pt x="616" y="10240"/>
                    <a:pt x="615" y="10240"/>
                  </a:cubicBezTo>
                  <a:lnTo>
                    <a:pt x="606" y="10241"/>
                  </a:lnTo>
                  <a:cubicBezTo>
                    <a:pt x="605" y="10241"/>
                    <a:pt x="603" y="10241"/>
                    <a:pt x="602" y="10241"/>
                  </a:cubicBezTo>
                  <a:lnTo>
                    <a:pt x="583" y="10239"/>
                  </a:lnTo>
                  <a:cubicBezTo>
                    <a:pt x="582" y="10238"/>
                    <a:pt x="581" y="10238"/>
                    <a:pt x="579" y="10238"/>
                  </a:cubicBezTo>
                  <a:lnTo>
                    <a:pt x="558" y="10231"/>
                  </a:lnTo>
                  <a:lnTo>
                    <a:pt x="540" y="10223"/>
                  </a:lnTo>
                  <a:lnTo>
                    <a:pt x="525" y="10216"/>
                  </a:lnTo>
                  <a:lnTo>
                    <a:pt x="511" y="10210"/>
                  </a:lnTo>
                  <a:lnTo>
                    <a:pt x="495" y="10201"/>
                  </a:lnTo>
                  <a:cubicBezTo>
                    <a:pt x="494" y="10200"/>
                    <a:pt x="493" y="10199"/>
                    <a:pt x="492" y="10198"/>
                  </a:cubicBezTo>
                  <a:lnTo>
                    <a:pt x="475" y="10184"/>
                  </a:lnTo>
                  <a:lnTo>
                    <a:pt x="459" y="10169"/>
                  </a:lnTo>
                  <a:lnTo>
                    <a:pt x="443" y="10152"/>
                  </a:lnTo>
                  <a:lnTo>
                    <a:pt x="429" y="10137"/>
                  </a:lnTo>
                  <a:lnTo>
                    <a:pt x="415" y="10123"/>
                  </a:lnTo>
                  <a:lnTo>
                    <a:pt x="400" y="10111"/>
                  </a:lnTo>
                  <a:lnTo>
                    <a:pt x="403" y="10113"/>
                  </a:lnTo>
                  <a:lnTo>
                    <a:pt x="387" y="10104"/>
                  </a:lnTo>
                  <a:lnTo>
                    <a:pt x="394" y="10106"/>
                  </a:lnTo>
                  <a:lnTo>
                    <a:pt x="389" y="10105"/>
                  </a:lnTo>
                  <a:lnTo>
                    <a:pt x="395" y="10106"/>
                  </a:lnTo>
                  <a:lnTo>
                    <a:pt x="388" y="10106"/>
                  </a:lnTo>
                  <a:lnTo>
                    <a:pt x="394" y="10105"/>
                  </a:lnTo>
                  <a:lnTo>
                    <a:pt x="381" y="10109"/>
                  </a:lnTo>
                  <a:lnTo>
                    <a:pt x="363" y="10116"/>
                  </a:lnTo>
                  <a:lnTo>
                    <a:pt x="342" y="10123"/>
                  </a:lnTo>
                  <a:lnTo>
                    <a:pt x="323" y="10128"/>
                  </a:lnTo>
                  <a:cubicBezTo>
                    <a:pt x="322" y="10129"/>
                    <a:pt x="321" y="10129"/>
                    <a:pt x="320" y="10129"/>
                  </a:cubicBezTo>
                  <a:lnTo>
                    <a:pt x="311" y="10130"/>
                  </a:lnTo>
                  <a:cubicBezTo>
                    <a:pt x="310" y="10130"/>
                    <a:pt x="308" y="10130"/>
                    <a:pt x="307" y="10130"/>
                  </a:cubicBezTo>
                  <a:lnTo>
                    <a:pt x="298" y="10130"/>
                  </a:lnTo>
                  <a:cubicBezTo>
                    <a:pt x="297" y="10130"/>
                    <a:pt x="295" y="10129"/>
                    <a:pt x="293" y="10129"/>
                  </a:cubicBezTo>
                  <a:lnTo>
                    <a:pt x="285" y="10127"/>
                  </a:lnTo>
                  <a:cubicBezTo>
                    <a:pt x="283" y="10126"/>
                    <a:pt x="281" y="10125"/>
                    <a:pt x="279" y="10124"/>
                  </a:cubicBezTo>
                  <a:lnTo>
                    <a:pt x="272" y="10119"/>
                  </a:lnTo>
                  <a:cubicBezTo>
                    <a:pt x="270" y="10118"/>
                    <a:pt x="269" y="10117"/>
                    <a:pt x="267" y="10116"/>
                  </a:cubicBezTo>
                  <a:lnTo>
                    <a:pt x="261" y="10109"/>
                  </a:lnTo>
                  <a:cubicBezTo>
                    <a:pt x="260" y="10108"/>
                    <a:pt x="258" y="10106"/>
                    <a:pt x="257" y="10104"/>
                  </a:cubicBezTo>
                  <a:lnTo>
                    <a:pt x="251" y="10093"/>
                  </a:lnTo>
                  <a:lnTo>
                    <a:pt x="246" y="10082"/>
                  </a:lnTo>
                  <a:lnTo>
                    <a:pt x="242" y="10070"/>
                  </a:lnTo>
                  <a:lnTo>
                    <a:pt x="234" y="10044"/>
                  </a:lnTo>
                  <a:lnTo>
                    <a:pt x="226" y="10014"/>
                  </a:lnTo>
                  <a:lnTo>
                    <a:pt x="219" y="9981"/>
                  </a:lnTo>
                  <a:lnTo>
                    <a:pt x="211" y="9943"/>
                  </a:lnTo>
                  <a:lnTo>
                    <a:pt x="204" y="9904"/>
                  </a:lnTo>
                  <a:lnTo>
                    <a:pt x="197" y="9864"/>
                  </a:lnTo>
                  <a:lnTo>
                    <a:pt x="189" y="9823"/>
                  </a:lnTo>
                  <a:lnTo>
                    <a:pt x="182" y="9782"/>
                  </a:lnTo>
                  <a:lnTo>
                    <a:pt x="175" y="9741"/>
                  </a:lnTo>
                  <a:lnTo>
                    <a:pt x="167" y="9703"/>
                  </a:lnTo>
                  <a:lnTo>
                    <a:pt x="160" y="9667"/>
                  </a:lnTo>
                  <a:lnTo>
                    <a:pt x="153" y="9634"/>
                  </a:lnTo>
                  <a:lnTo>
                    <a:pt x="146" y="9606"/>
                  </a:lnTo>
                  <a:lnTo>
                    <a:pt x="139" y="9582"/>
                  </a:lnTo>
                  <a:lnTo>
                    <a:pt x="135" y="9572"/>
                  </a:lnTo>
                  <a:lnTo>
                    <a:pt x="133" y="9566"/>
                  </a:lnTo>
                  <a:lnTo>
                    <a:pt x="127" y="9557"/>
                  </a:lnTo>
                  <a:lnTo>
                    <a:pt x="130" y="9561"/>
                  </a:lnTo>
                  <a:lnTo>
                    <a:pt x="124" y="9554"/>
                  </a:lnTo>
                  <a:lnTo>
                    <a:pt x="128" y="9558"/>
                  </a:lnTo>
                  <a:lnTo>
                    <a:pt x="121" y="9553"/>
                  </a:lnTo>
                  <a:lnTo>
                    <a:pt x="126" y="9555"/>
                  </a:lnTo>
                  <a:lnTo>
                    <a:pt x="118" y="9553"/>
                  </a:lnTo>
                  <a:lnTo>
                    <a:pt x="123" y="9554"/>
                  </a:lnTo>
                  <a:lnTo>
                    <a:pt x="114" y="9552"/>
                  </a:lnTo>
                  <a:lnTo>
                    <a:pt x="117" y="9553"/>
                  </a:lnTo>
                  <a:lnTo>
                    <a:pt x="109" y="9553"/>
                  </a:lnTo>
                  <a:lnTo>
                    <a:pt x="113" y="9552"/>
                  </a:lnTo>
                  <a:lnTo>
                    <a:pt x="98" y="9555"/>
                  </a:lnTo>
                  <a:lnTo>
                    <a:pt x="81" y="9561"/>
                  </a:lnTo>
                  <a:lnTo>
                    <a:pt x="62" y="9569"/>
                  </a:lnTo>
                  <a:lnTo>
                    <a:pt x="47" y="9574"/>
                  </a:lnTo>
                  <a:cubicBezTo>
                    <a:pt x="46" y="9575"/>
                    <a:pt x="44" y="9575"/>
                    <a:pt x="43" y="9576"/>
                  </a:cubicBezTo>
                  <a:lnTo>
                    <a:pt x="31" y="9578"/>
                  </a:lnTo>
                  <a:cubicBezTo>
                    <a:pt x="18" y="9580"/>
                    <a:pt x="5" y="9572"/>
                    <a:pt x="3" y="9559"/>
                  </a:cubicBezTo>
                  <a:cubicBezTo>
                    <a:pt x="0" y="9546"/>
                    <a:pt x="9" y="9533"/>
                    <a:pt x="22" y="9531"/>
                  </a:cubicBezTo>
                  <a:close/>
                </a:path>
              </a:pathLst>
            </a:custGeom>
            <a:solidFill>
              <a:srgbClr val="FFC000"/>
            </a:solidFill>
            <a:ln w="25400" cap="flat">
              <a:solidFill>
                <a:srgbClr val="FFC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2" name="Freeform 14"/>
            <p:cNvSpPr>
              <a:spLocks/>
            </p:cNvSpPr>
            <p:nvPr/>
          </p:nvSpPr>
          <p:spPr bwMode="auto">
            <a:xfrm>
              <a:off x="981361" y="1506297"/>
              <a:ext cx="7200900" cy="3811588"/>
            </a:xfrm>
            <a:custGeom>
              <a:avLst/>
              <a:gdLst>
                <a:gd name="T0" fmla="*/ 538 w 18904"/>
                <a:gd name="T1" fmla="*/ 9831 h 10000"/>
                <a:gd name="T2" fmla="*/ 1001 w 18904"/>
                <a:gd name="T3" fmla="*/ 9855 h 10000"/>
                <a:gd name="T4" fmla="*/ 1442 w 18904"/>
                <a:gd name="T5" fmla="*/ 9864 h 10000"/>
                <a:gd name="T6" fmla="*/ 1967 w 18904"/>
                <a:gd name="T7" fmla="*/ 9815 h 10000"/>
                <a:gd name="T8" fmla="*/ 2471 w 18904"/>
                <a:gd name="T9" fmla="*/ 9792 h 10000"/>
                <a:gd name="T10" fmla="*/ 3002 w 18904"/>
                <a:gd name="T11" fmla="*/ 9850 h 10000"/>
                <a:gd name="T12" fmla="*/ 3629 w 18904"/>
                <a:gd name="T13" fmla="*/ 9836 h 10000"/>
                <a:gd name="T14" fmla="*/ 4155 w 18904"/>
                <a:gd name="T15" fmla="*/ 9739 h 10000"/>
                <a:gd name="T16" fmla="*/ 4893 w 18904"/>
                <a:gd name="T17" fmla="*/ 9838 h 10000"/>
                <a:gd name="T18" fmla="*/ 5395 w 18904"/>
                <a:gd name="T19" fmla="*/ 9844 h 10000"/>
                <a:gd name="T20" fmla="*/ 5880 w 18904"/>
                <a:gd name="T21" fmla="*/ 9953 h 10000"/>
                <a:gd name="T22" fmla="*/ 7001 w 18904"/>
                <a:gd name="T23" fmla="*/ 9743 h 10000"/>
                <a:gd name="T24" fmla="*/ 7515 w 18904"/>
                <a:gd name="T25" fmla="*/ 9633 h 10000"/>
                <a:gd name="T26" fmla="*/ 8025 w 18904"/>
                <a:gd name="T27" fmla="*/ 9733 h 10000"/>
                <a:gd name="T28" fmla="*/ 8954 w 18904"/>
                <a:gd name="T29" fmla="*/ 9863 h 10000"/>
                <a:gd name="T30" fmla="*/ 9701 w 18904"/>
                <a:gd name="T31" fmla="*/ 9681 h 10000"/>
                <a:gd name="T32" fmla="*/ 10393 w 18904"/>
                <a:gd name="T33" fmla="*/ 9737 h 10000"/>
                <a:gd name="T34" fmla="*/ 10985 w 18904"/>
                <a:gd name="T35" fmla="*/ 9639 h 10000"/>
                <a:gd name="T36" fmla="*/ 11631 w 18904"/>
                <a:gd name="T37" fmla="*/ 9525 h 10000"/>
                <a:gd name="T38" fmla="*/ 12232 w 18904"/>
                <a:gd name="T39" fmla="*/ 9411 h 10000"/>
                <a:gd name="T40" fmla="*/ 13213 w 18904"/>
                <a:gd name="T41" fmla="*/ 9511 h 10000"/>
                <a:gd name="T42" fmla="*/ 13748 w 18904"/>
                <a:gd name="T43" fmla="*/ 9527 h 10000"/>
                <a:gd name="T44" fmla="*/ 14368 w 18904"/>
                <a:gd name="T45" fmla="*/ 9519 h 10000"/>
                <a:gd name="T46" fmla="*/ 14872 w 18904"/>
                <a:gd name="T47" fmla="*/ 9420 h 10000"/>
                <a:gd name="T48" fmla="*/ 15481 w 18904"/>
                <a:gd name="T49" fmla="*/ 8583 h 10000"/>
                <a:gd name="T50" fmla="*/ 15968 w 18904"/>
                <a:gd name="T51" fmla="*/ 7813 h 10000"/>
                <a:gd name="T52" fmla="*/ 16365 w 18904"/>
                <a:gd name="T53" fmla="*/ 7500 h 10000"/>
                <a:gd name="T54" fmla="*/ 16869 w 18904"/>
                <a:gd name="T55" fmla="*/ 5129 h 10000"/>
                <a:gd name="T56" fmla="*/ 17354 w 18904"/>
                <a:gd name="T57" fmla="*/ 3728 h 10000"/>
                <a:gd name="T58" fmla="*/ 17855 w 18904"/>
                <a:gd name="T59" fmla="*/ 2778 h 10000"/>
                <a:gd name="T60" fmla="*/ 18357 w 18904"/>
                <a:gd name="T61" fmla="*/ 229 h 10000"/>
                <a:gd name="T62" fmla="*/ 18659 w 18904"/>
                <a:gd name="T63" fmla="*/ 148 h 10000"/>
                <a:gd name="T64" fmla="*/ 18025 w 18904"/>
                <a:gd name="T65" fmla="*/ 1650 h 10000"/>
                <a:gd name="T66" fmla="*/ 17652 w 18904"/>
                <a:gd name="T67" fmla="*/ 2472 h 10000"/>
                <a:gd name="T68" fmla="*/ 17149 w 18904"/>
                <a:gd name="T69" fmla="*/ 4170 h 10000"/>
                <a:gd name="T70" fmla="*/ 16532 w 18904"/>
                <a:gd name="T71" fmla="*/ 6382 h 10000"/>
                <a:gd name="T72" fmla="*/ 16188 w 18904"/>
                <a:gd name="T73" fmla="*/ 7322 h 10000"/>
                <a:gd name="T74" fmla="*/ 15758 w 18904"/>
                <a:gd name="T75" fmla="*/ 8201 h 10000"/>
                <a:gd name="T76" fmla="*/ 15194 w 18904"/>
                <a:gd name="T77" fmla="*/ 9011 h 10000"/>
                <a:gd name="T78" fmla="*/ 14604 w 18904"/>
                <a:gd name="T79" fmla="*/ 9380 h 10000"/>
                <a:gd name="T80" fmla="*/ 13941 w 18904"/>
                <a:gd name="T81" fmla="*/ 9532 h 10000"/>
                <a:gd name="T82" fmla="*/ 13380 w 18904"/>
                <a:gd name="T83" fmla="*/ 9785 h 10000"/>
                <a:gd name="T84" fmla="*/ 12607 w 18904"/>
                <a:gd name="T85" fmla="*/ 9682 h 10000"/>
                <a:gd name="T86" fmla="*/ 11786 w 18904"/>
                <a:gd name="T87" fmla="*/ 9524 h 10000"/>
                <a:gd name="T88" fmla="*/ 11193 w 18904"/>
                <a:gd name="T89" fmla="*/ 9630 h 10000"/>
                <a:gd name="T90" fmla="*/ 10628 w 18904"/>
                <a:gd name="T91" fmla="*/ 9684 h 10000"/>
                <a:gd name="T92" fmla="*/ 9898 w 18904"/>
                <a:gd name="T93" fmla="*/ 9677 h 10000"/>
                <a:gd name="T94" fmla="*/ 9246 w 18904"/>
                <a:gd name="T95" fmla="*/ 9790 h 10000"/>
                <a:gd name="T96" fmla="*/ 8663 w 18904"/>
                <a:gd name="T97" fmla="*/ 9777 h 10000"/>
                <a:gd name="T98" fmla="*/ 7724 w 18904"/>
                <a:gd name="T99" fmla="*/ 9782 h 10000"/>
                <a:gd name="T100" fmla="*/ 7176 w 18904"/>
                <a:gd name="T101" fmla="*/ 9699 h 10000"/>
                <a:gd name="T102" fmla="*/ 6040 w 18904"/>
                <a:gd name="T103" fmla="*/ 9677 h 10000"/>
                <a:gd name="T104" fmla="*/ 5624 w 18904"/>
                <a:gd name="T105" fmla="*/ 9785 h 10000"/>
                <a:gd name="T106" fmla="*/ 5113 w 18904"/>
                <a:gd name="T107" fmla="*/ 9883 h 10000"/>
                <a:gd name="T108" fmla="*/ 4398 w 18904"/>
                <a:gd name="T109" fmla="*/ 9997 h 10000"/>
                <a:gd name="T110" fmla="*/ 3818 w 18904"/>
                <a:gd name="T111" fmla="*/ 9773 h 10000"/>
                <a:gd name="T112" fmla="*/ 3204 w 18904"/>
                <a:gd name="T113" fmla="*/ 9848 h 10000"/>
                <a:gd name="T114" fmla="*/ 2643 w 18904"/>
                <a:gd name="T115" fmla="*/ 9891 h 10000"/>
                <a:gd name="T116" fmla="*/ 2154 w 18904"/>
                <a:gd name="T117" fmla="*/ 9581 h 10000"/>
                <a:gd name="T118" fmla="*/ 1705 w 18904"/>
                <a:gd name="T119" fmla="*/ 9775 h 10000"/>
                <a:gd name="T120" fmla="*/ 1145 w 18904"/>
                <a:gd name="T121" fmla="*/ 9678 h 10000"/>
                <a:gd name="T122" fmla="*/ 721 w 18904"/>
                <a:gd name="T123" fmla="*/ 9946 h 10000"/>
                <a:gd name="T124" fmla="*/ 261 w 18904"/>
                <a:gd name="T125" fmla="*/ 9914 h 10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04" h="10000">
                  <a:moveTo>
                    <a:pt x="42" y="9850"/>
                  </a:moveTo>
                  <a:lnTo>
                    <a:pt x="58" y="9865"/>
                  </a:lnTo>
                  <a:lnTo>
                    <a:pt x="76" y="9882"/>
                  </a:lnTo>
                  <a:lnTo>
                    <a:pt x="92" y="9900"/>
                  </a:lnTo>
                  <a:lnTo>
                    <a:pt x="108" y="9917"/>
                  </a:lnTo>
                  <a:lnTo>
                    <a:pt x="123" y="9932"/>
                  </a:lnTo>
                  <a:lnTo>
                    <a:pt x="137" y="9943"/>
                  </a:lnTo>
                  <a:lnTo>
                    <a:pt x="134" y="9941"/>
                  </a:lnTo>
                  <a:lnTo>
                    <a:pt x="149" y="9949"/>
                  </a:lnTo>
                  <a:lnTo>
                    <a:pt x="145" y="9947"/>
                  </a:lnTo>
                  <a:lnTo>
                    <a:pt x="152" y="9949"/>
                  </a:lnTo>
                  <a:lnTo>
                    <a:pt x="148" y="9949"/>
                  </a:lnTo>
                  <a:lnTo>
                    <a:pt x="156" y="9949"/>
                  </a:lnTo>
                  <a:lnTo>
                    <a:pt x="151" y="9949"/>
                  </a:lnTo>
                  <a:lnTo>
                    <a:pt x="159" y="9949"/>
                  </a:lnTo>
                  <a:lnTo>
                    <a:pt x="154" y="9949"/>
                  </a:lnTo>
                  <a:lnTo>
                    <a:pt x="162" y="9947"/>
                  </a:lnTo>
                  <a:lnTo>
                    <a:pt x="157" y="9949"/>
                  </a:lnTo>
                  <a:lnTo>
                    <a:pt x="171" y="9941"/>
                  </a:lnTo>
                  <a:lnTo>
                    <a:pt x="168" y="9944"/>
                  </a:lnTo>
                  <a:lnTo>
                    <a:pt x="183" y="9931"/>
                  </a:lnTo>
                  <a:lnTo>
                    <a:pt x="196" y="9917"/>
                  </a:lnTo>
                  <a:lnTo>
                    <a:pt x="209" y="9901"/>
                  </a:lnTo>
                  <a:lnTo>
                    <a:pt x="224" y="9884"/>
                  </a:lnTo>
                  <a:lnTo>
                    <a:pt x="239" y="9866"/>
                  </a:lnTo>
                  <a:lnTo>
                    <a:pt x="256" y="9850"/>
                  </a:lnTo>
                  <a:lnTo>
                    <a:pt x="271" y="9835"/>
                  </a:lnTo>
                  <a:lnTo>
                    <a:pt x="286" y="9820"/>
                  </a:lnTo>
                  <a:lnTo>
                    <a:pt x="302" y="9802"/>
                  </a:lnTo>
                  <a:lnTo>
                    <a:pt x="318" y="9785"/>
                  </a:lnTo>
                  <a:lnTo>
                    <a:pt x="335" y="9769"/>
                  </a:lnTo>
                  <a:lnTo>
                    <a:pt x="353" y="9754"/>
                  </a:lnTo>
                  <a:cubicBezTo>
                    <a:pt x="354" y="9754"/>
                    <a:pt x="355" y="9753"/>
                    <a:pt x="356" y="9752"/>
                  </a:cubicBezTo>
                  <a:lnTo>
                    <a:pt x="372" y="9744"/>
                  </a:lnTo>
                  <a:cubicBezTo>
                    <a:pt x="374" y="9743"/>
                    <a:pt x="376" y="9742"/>
                    <a:pt x="377" y="9742"/>
                  </a:cubicBezTo>
                  <a:lnTo>
                    <a:pt x="385" y="9739"/>
                  </a:lnTo>
                  <a:cubicBezTo>
                    <a:pt x="387" y="9739"/>
                    <a:pt x="388" y="9739"/>
                    <a:pt x="389" y="9739"/>
                  </a:cubicBezTo>
                  <a:lnTo>
                    <a:pt x="397" y="9738"/>
                  </a:lnTo>
                  <a:cubicBezTo>
                    <a:pt x="399" y="9738"/>
                    <a:pt x="401" y="9738"/>
                    <a:pt x="403" y="9738"/>
                  </a:cubicBezTo>
                  <a:lnTo>
                    <a:pt x="411" y="9739"/>
                  </a:lnTo>
                  <a:cubicBezTo>
                    <a:pt x="413" y="9740"/>
                    <a:pt x="415" y="9740"/>
                    <a:pt x="417" y="9741"/>
                  </a:cubicBezTo>
                  <a:lnTo>
                    <a:pt x="424" y="9744"/>
                  </a:lnTo>
                  <a:cubicBezTo>
                    <a:pt x="426" y="9745"/>
                    <a:pt x="427" y="9745"/>
                    <a:pt x="428" y="9746"/>
                  </a:cubicBezTo>
                  <a:lnTo>
                    <a:pt x="436" y="9752"/>
                  </a:lnTo>
                  <a:lnTo>
                    <a:pt x="446" y="9760"/>
                  </a:lnTo>
                  <a:lnTo>
                    <a:pt x="464" y="9779"/>
                  </a:lnTo>
                  <a:lnTo>
                    <a:pt x="480" y="9800"/>
                  </a:lnTo>
                  <a:lnTo>
                    <a:pt x="495" y="9819"/>
                  </a:lnTo>
                  <a:lnTo>
                    <a:pt x="509" y="9835"/>
                  </a:lnTo>
                  <a:lnTo>
                    <a:pt x="515" y="9840"/>
                  </a:lnTo>
                  <a:lnTo>
                    <a:pt x="520" y="9843"/>
                  </a:lnTo>
                  <a:lnTo>
                    <a:pt x="516" y="9841"/>
                  </a:lnTo>
                  <a:lnTo>
                    <a:pt x="524" y="9844"/>
                  </a:lnTo>
                  <a:lnTo>
                    <a:pt x="519" y="9843"/>
                  </a:lnTo>
                  <a:lnTo>
                    <a:pt x="526" y="9844"/>
                  </a:lnTo>
                  <a:lnTo>
                    <a:pt x="518" y="9844"/>
                  </a:lnTo>
                  <a:lnTo>
                    <a:pt x="526" y="9842"/>
                  </a:lnTo>
                  <a:lnTo>
                    <a:pt x="520" y="9844"/>
                  </a:lnTo>
                  <a:lnTo>
                    <a:pt x="528" y="9840"/>
                  </a:lnTo>
                  <a:lnTo>
                    <a:pt x="524" y="9843"/>
                  </a:lnTo>
                  <a:lnTo>
                    <a:pt x="532" y="9837"/>
                  </a:lnTo>
                  <a:lnTo>
                    <a:pt x="538" y="9831"/>
                  </a:lnTo>
                  <a:lnTo>
                    <a:pt x="551" y="9814"/>
                  </a:lnTo>
                  <a:lnTo>
                    <a:pt x="567" y="9793"/>
                  </a:lnTo>
                  <a:lnTo>
                    <a:pt x="583" y="9773"/>
                  </a:lnTo>
                  <a:lnTo>
                    <a:pt x="592" y="9763"/>
                  </a:lnTo>
                  <a:lnTo>
                    <a:pt x="602" y="9753"/>
                  </a:lnTo>
                  <a:lnTo>
                    <a:pt x="611" y="9746"/>
                  </a:lnTo>
                  <a:cubicBezTo>
                    <a:pt x="613" y="9745"/>
                    <a:pt x="614" y="9744"/>
                    <a:pt x="616" y="9743"/>
                  </a:cubicBezTo>
                  <a:lnTo>
                    <a:pt x="624" y="9739"/>
                  </a:lnTo>
                  <a:cubicBezTo>
                    <a:pt x="626" y="9739"/>
                    <a:pt x="628" y="9738"/>
                    <a:pt x="630" y="9738"/>
                  </a:cubicBezTo>
                  <a:lnTo>
                    <a:pt x="638" y="9736"/>
                  </a:lnTo>
                  <a:cubicBezTo>
                    <a:pt x="641" y="9736"/>
                    <a:pt x="644" y="9736"/>
                    <a:pt x="647" y="9737"/>
                  </a:cubicBezTo>
                  <a:lnTo>
                    <a:pt x="655" y="9738"/>
                  </a:lnTo>
                  <a:cubicBezTo>
                    <a:pt x="658" y="9739"/>
                    <a:pt x="660" y="9740"/>
                    <a:pt x="663" y="9742"/>
                  </a:cubicBezTo>
                  <a:lnTo>
                    <a:pt x="670" y="9747"/>
                  </a:lnTo>
                  <a:cubicBezTo>
                    <a:pt x="672" y="9748"/>
                    <a:pt x="674" y="9749"/>
                    <a:pt x="675" y="9751"/>
                  </a:cubicBezTo>
                  <a:lnTo>
                    <a:pt x="683" y="9759"/>
                  </a:lnTo>
                  <a:lnTo>
                    <a:pt x="693" y="9772"/>
                  </a:lnTo>
                  <a:lnTo>
                    <a:pt x="702" y="9788"/>
                  </a:lnTo>
                  <a:lnTo>
                    <a:pt x="710" y="9804"/>
                  </a:lnTo>
                  <a:lnTo>
                    <a:pt x="718" y="9822"/>
                  </a:lnTo>
                  <a:lnTo>
                    <a:pt x="733" y="9858"/>
                  </a:lnTo>
                  <a:lnTo>
                    <a:pt x="749" y="9894"/>
                  </a:lnTo>
                  <a:lnTo>
                    <a:pt x="756" y="9910"/>
                  </a:lnTo>
                  <a:lnTo>
                    <a:pt x="763" y="9924"/>
                  </a:lnTo>
                  <a:lnTo>
                    <a:pt x="770" y="9937"/>
                  </a:lnTo>
                  <a:lnTo>
                    <a:pt x="777" y="9946"/>
                  </a:lnTo>
                  <a:lnTo>
                    <a:pt x="783" y="9952"/>
                  </a:lnTo>
                  <a:lnTo>
                    <a:pt x="778" y="9948"/>
                  </a:lnTo>
                  <a:lnTo>
                    <a:pt x="786" y="9953"/>
                  </a:lnTo>
                  <a:lnTo>
                    <a:pt x="779" y="9950"/>
                  </a:lnTo>
                  <a:lnTo>
                    <a:pt x="786" y="9952"/>
                  </a:lnTo>
                  <a:lnTo>
                    <a:pt x="778" y="9951"/>
                  </a:lnTo>
                  <a:lnTo>
                    <a:pt x="786" y="9951"/>
                  </a:lnTo>
                  <a:lnTo>
                    <a:pt x="780" y="9952"/>
                  </a:lnTo>
                  <a:lnTo>
                    <a:pt x="788" y="9949"/>
                  </a:lnTo>
                  <a:lnTo>
                    <a:pt x="784" y="9951"/>
                  </a:lnTo>
                  <a:lnTo>
                    <a:pt x="792" y="9946"/>
                  </a:lnTo>
                  <a:lnTo>
                    <a:pt x="789" y="9948"/>
                  </a:lnTo>
                  <a:lnTo>
                    <a:pt x="797" y="9942"/>
                  </a:lnTo>
                  <a:lnTo>
                    <a:pt x="803" y="9935"/>
                  </a:lnTo>
                  <a:lnTo>
                    <a:pt x="818" y="9918"/>
                  </a:lnTo>
                  <a:lnTo>
                    <a:pt x="833" y="9899"/>
                  </a:lnTo>
                  <a:lnTo>
                    <a:pt x="849" y="9879"/>
                  </a:lnTo>
                  <a:lnTo>
                    <a:pt x="867" y="9861"/>
                  </a:lnTo>
                  <a:cubicBezTo>
                    <a:pt x="868" y="9860"/>
                    <a:pt x="869" y="9859"/>
                    <a:pt x="870" y="9859"/>
                  </a:cubicBezTo>
                  <a:lnTo>
                    <a:pt x="878" y="9853"/>
                  </a:lnTo>
                  <a:cubicBezTo>
                    <a:pt x="879" y="9852"/>
                    <a:pt x="880" y="9851"/>
                    <a:pt x="881" y="9851"/>
                  </a:cubicBezTo>
                  <a:lnTo>
                    <a:pt x="889" y="9846"/>
                  </a:lnTo>
                  <a:cubicBezTo>
                    <a:pt x="890" y="9846"/>
                    <a:pt x="891" y="9845"/>
                    <a:pt x="893" y="9845"/>
                  </a:cubicBezTo>
                  <a:lnTo>
                    <a:pt x="901" y="9842"/>
                  </a:lnTo>
                  <a:cubicBezTo>
                    <a:pt x="902" y="9842"/>
                    <a:pt x="904" y="9841"/>
                    <a:pt x="905" y="9841"/>
                  </a:cubicBezTo>
                  <a:lnTo>
                    <a:pt x="913" y="9840"/>
                  </a:lnTo>
                  <a:cubicBezTo>
                    <a:pt x="914" y="9840"/>
                    <a:pt x="916" y="9840"/>
                    <a:pt x="917" y="9840"/>
                  </a:cubicBezTo>
                  <a:lnTo>
                    <a:pt x="933" y="9841"/>
                  </a:lnTo>
                  <a:cubicBezTo>
                    <a:pt x="935" y="9841"/>
                    <a:pt x="936" y="9841"/>
                    <a:pt x="938" y="9842"/>
                  </a:cubicBezTo>
                  <a:lnTo>
                    <a:pt x="954" y="9846"/>
                  </a:lnTo>
                  <a:lnTo>
                    <a:pt x="971" y="9851"/>
                  </a:lnTo>
                  <a:lnTo>
                    <a:pt x="986" y="9855"/>
                  </a:lnTo>
                  <a:lnTo>
                    <a:pt x="982" y="9855"/>
                  </a:lnTo>
                  <a:lnTo>
                    <a:pt x="998" y="9856"/>
                  </a:lnTo>
                  <a:lnTo>
                    <a:pt x="993" y="9856"/>
                  </a:lnTo>
                  <a:lnTo>
                    <a:pt x="1001" y="9855"/>
                  </a:lnTo>
                  <a:lnTo>
                    <a:pt x="1005" y="9854"/>
                  </a:lnTo>
                  <a:lnTo>
                    <a:pt x="1001" y="9856"/>
                  </a:lnTo>
                  <a:lnTo>
                    <a:pt x="1009" y="9852"/>
                  </a:lnTo>
                  <a:lnTo>
                    <a:pt x="1006" y="9853"/>
                  </a:lnTo>
                  <a:lnTo>
                    <a:pt x="1013" y="9848"/>
                  </a:lnTo>
                  <a:lnTo>
                    <a:pt x="1010" y="9851"/>
                  </a:lnTo>
                  <a:lnTo>
                    <a:pt x="1017" y="9843"/>
                  </a:lnTo>
                  <a:lnTo>
                    <a:pt x="1023" y="9834"/>
                  </a:lnTo>
                  <a:lnTo>
                    <a:pt x="1030" y="9823"/>
                  </a:lnTo>
                  <a:lnTo>
                    <a:pt x="1036" y="9809"/>
                  </a:lnTo>
                  <a:lnTo>
                    <a:pt x="1052" y="9775"/>
                  </a:lnTo>
                  <a:lnTo>
                    <a:pt x="1067" y="9739"/>
                  </a:lnTo>
                  <a:lnTo>
                    <a:pt x="1082" y="9704"/>
                  </a:lnTo>
                  <a:lnTo>
                    <a:pt x="1090" y="9688"/>
                  </a:lnTo>
                  <a:lnTo>
                    <a:pt x="1098" y="9672"/>
                  </a:lnTo>
                  <a:lnTo>
                    <a:pt x="1107" y="9659"/>
                  </a:lnTo>
                  <a:lnTo>
                    <a:pt x="1117" y="9648"/>
                  </a:lnTo>
                  <a:cubicBezTo>
                    <a:pt x="1118" y="9647"/>
                    <a:pt x="1119" y="9645"/>
                    <a:pt x="1120" y="9644"/>
                  </a:cubicBezTo>
                  <a:lnTo>
                    <a:pt x="1128" y="9639"/>
                  </a:lnTo>
                  <a:cubicBezTo>
                    <a:pt x="1131" y="9637"/>
                    <a:pt x="1133" y="9636"/>
                    <a:pt x="1136" y="9635"/>
                  </a:cubicBezTo>
                  <a:lnTo>
                    <a:pt x="1144" y="9633"/>
                  </a:lnTo>
                  <a:cubicBezTo>
                    <a:pt x="1148" y="9632"/>
                    <a:pt x="1152" y="9632"/>
                    <a:pt x="1156" y="9633"/>
                  </a:cubicBezTo>
                  <a:lnTo>
                    <a:pt x="1163" y="9634"/>
                  </a:lnTo>
                  <a:cubicBezTo>
                    <a:pt x="1166" y="9635"/>
                    <a:pt x="1169" y="9636"/>
                    <a:pt x="1171" y="9638"/>
                  </a:cubicBezTo>
                  <a:lnTo>
                    <a:pt x="1179" y="9643"/>
                  </a:lnTo>
                  <a:cubicBezTo>
                    <a:pt x="1181" y="9644"/>
                    <a:pt x="1182" y="9645"/>
                    <a:pt x="1183" y="9646"/>
                  </a:cubicBezTo>
                  <a:lnTo>
                    <a:pt x="1191" y="9654"/>
                  </a:lnTo>
                  <a:cubicBezTo>
                    <a:pt x="1192" y="9655"/>
                    <a:pt x="1193" y="9656"/>
                    <a:pt x="1193" y="9657"/>
                  </a:cubicBezTo>
                  <a:lnTo>
                    <a:pt x="1201" y="9667"/>
                  </a:lnTo>
                  <a:lnTo>
                    <a:pt x="1210" y="9682"/>
                  </a:lnTo>
                  <a:lnTo>
                    <a:pt x="1219" y="9697"/>
                  </a:lnTo>
                  <a:lnTo>
                    <a:pt x="1235" y="9731"/>
                  </a:lnTo>
                  <a:lnTo>
                    <a:pt x="1252" y="9768"/>
                  </a:lnTo>
                  <a:lnTo>
                    <a:pt x="1268" y="9802"/>
                  </a:lnTo>
                  <a:lnTo>
                    <a:pt x="1275" y="9818"/>
                  </a:lnTo>
                  <a:lnTo>
                    <a:pt x="1283" y="9832"/>
                  </a:lnTo>
                  <a:lnTo>
                    <a:pt x="1290" y="9844"/>
                  </a:lnTo>
                  <a:lnTo>
                    <a:pt x="1297" y="9854"/>
                  </a:lnTo>
                  <a:lnTo>
                    <a:pt x="1312" y="9873"/>
                  </a:lnTo>
                  <a:lnTo>
                    <a:pt x="1328" y="9895"/>
                  </a:lnTo>
                  <a:lnTo>
                    <a:pt x="1343" y="9914"/>
                  </a:lnTo>
                  <a:lnTo>
                    <a:pt x="1357" y="9931"/>
                  </a:lnTo>
                  <a:lnTo>
                    <a:pt x="1371" y="9944"/>
                  </a:lnTo>
                  <a:lnTo>
                    <a:pt x="1368" y="9942"/>
                  </a:lnTo>
                  <a:lnTo>
                    <a:pt x="1383" y="9952"/>
                  </a:lnTo>
                  <a:lnTo>
                    <a:pt x="1377" y="9949"/>
                  </a:lnTo>
                  <a:lnTo>
                    <a:pt x="1385" y="9952"/>
                  </a:lnTo>
                  <a:lnTo>
                    <a:pt x="1382" y="9951"/>
                  </a:lnTo>
                  <a:lnTo>
                    <a:pt x="1390" y="9952"/>
                  </a:lnTo>
                  <a:lnTo>
                    <a:pt x="1383" y="9952"/>
                  </a:lnTo>
                  <a:lnTo>
                    <a:pt x="1391" y="9952"/>
                  </a:lnTo>
                  <a:lnTo>
                    <a:pt x="1386" y="9952"/>
                  </a:lnTo>
                  <a:lnTo>
                    <a:pt x="1394" y="9950"/>
                  </a:lnTo>
                  <a:lnTo>
                    <a:pt x="1388" y="9953"/>
                  </a:lnTo>
                  <a:lnTo>
                    <a:pt x="1396" y="9948"/>
                  </a:lnTo>
                  <a:lnTo>
                    <a:pt x="1391" y="9951"/>
                  </a:lnTo>
                  <a:lnTo>
                    <a:pt x="1399" y="9943"/>
                  </a:lnTo>
                  <a:lnTo>
                    <a:pt x="1405" y="9936"/>
                  </a:lnTo>
                  <a:lnTo>
                    <a:pt x="1412" y="9925"/>
                  </a:lnTo>
                  <a:lnTo>
                    <a:pt x="1419" y="9912"/>
                  </a:lnTo>
                  <a:lnTo>
                    <a:pt x="1427" y="9897"/>
                  </a:lnTo>
                  <a:lnTo>
                    <a:pt x="1442" y="9864"/>
                  </a:lnTo>
                  <a:lnTo>
                    <a:pt x="1458" y="9829"/>
                  </a:lnTo>
                  <a:lnTo>
                    <a:pt x="1474" y="9797"/>
                  </a:lnTo>
                  <a:lnTo>
                    <a:pt x="1483" y="9781"/>
                  </a:lnTo>
                  <a:lnTo>
                    <a:pt x="1492" y="9767"/>
                  </a:lnTo>
                  <a:lnTo>
                    <a:pt x="1500" y="9755"/>
                  </a:lnTo>
                  <a:cubicBezTo>
                    <a:pt x="1501" y="9755"/>
                    <a:pt x="1502" y="9754"/>
                    <a:pt x="1502" y="9753"/>
                  </a:cubicBezTo>
                  <a:lnTo>
                    <a:pt x="1510" y="9745"/>
                  </a:lnTo>
                  <a:cubicBezTo>
                    <a:pt x="1511" y="9744"/>
                    <a:pt x="1512" y="9743"/>
                    <a:pt x="1513" y="9742"/>
                  </a:cubicBezTo>
                  <a:lnTo>
                    <a:pt x="1521" y="9736"/>
                  </a:lnTo>
                  <a:lnTo>
                    <a:pt x="1532" y="9731"/>
                  </a:lnTo>
                  <a:cubicBezTo>
                    <a:pt x="1534" y="9730"/>
                    <a:pt x="1535" y="9729"/>
                    <a:pt x="1537" y="9729"/>
                  </a:cubicBezTo>
                  <a:lnTo>
                    <a:pt x="1553" y="9724"/>
                  </a:lnTo>
                  <a:cubicBezTo>
                    <a:pt x="1555" y="9723"/>
                    <a:pt x="1557" y="9723"/>
                    <a:pt x="1559" y="9723"/>
                  </a:cubicBezTo>
                  <a:lnTo>
                    <a:pt x="1575" y="9722"/>
                  </a:lnTo>
                  <a:cubicBezTo>
                    <a:pt x="1576" y="9722"/>
                    <a:pt x="1578" y="9722"/>
                    <a:pt x="1579" y="9722"/>
                  </a:cubicBezTo>
                  <a:lnTo>
                    <a:pt x="1595" y="9725"/>
                  </a:lnTo>
                  <a:lnTo>
                    <a:pt x="1614" y="9729"/>
                  </a:lnTo>
                  <a:lnTo>
                    <a:pt x="1630" y="9734"/>
                  </a:lnTo>
                  <a:lnTo>
                    <a:pt x="1645" y="9737"/>
                  </a:lnTo>
                  <a:lnTo>
                    <a:pt x="1657" y="9738"/>
                  </a:lnTo>
                  <a:lnTo>
                    <a:pt x="1652" y="9738"/>
                  </a:lnTo>
                  <a:lnTo>
                    <a:pt x="1667" y="9736"/>
                  </a:lnTo>
                  <a:lnTo>
                    <a:pt x="1678" y="9733"/>
                  </a:lnTo>
                  <a:lnTo>
                    <a:pt x="1691" y="9729"/>
                  </a:lnTo>
                  <a:lnTo>
                    <a:pt x="1706" y="9725"/>
                  </a:lnTo>
                  <a:lnTo>
                    <a:pt x="1722" y="9723"/>
                  </a:lnTo>
                  <a:cubicBezTo>
                    <a:pt x="1724" y="9722"/>
                    <a:pt x="1726" y="9722"/>
                    <a:pt x="1727" y="9722"/>
                  </a:cubicBezTo>
                  <a:lnTo>
                    <a:pt x="1741" y="9723"/>
                  </a:lnTo>
                  <a:cubicBezTo>
                    <a:pt x="1744" y="9723"/>
                    <a:pt x="1746" y="9724"/>
                    <a:pt x="1748" y="9724"/>
                  </a:cubicBezTo>
                  <a:lnTo>
                    <a:pt x="1762" y="9729"/>
                  </a:lnTo>
                  <a:cubicBezTo>
                    <a:pt x="1764" y="9729"/>
                    <a:pt x="1765" y="9730"/>
                    <a:pt x="1767" y="9731"/>
                  </a:cubicBezTo>
                  <a:lnTo>
                    <a:pt x="1774" y="9735"/>
                  </a:lnTo>
                  <a:lnTo>
                    <a:pt x="1784" y="9743"/>
                  </a:lnTo>
                  <a:cubicBezTo>
                    <a:pt x="1785" y="9743"/>
                    <a:pt x="1786" y="9744"/>
                    <a:pt x="1787" y="9745"/>
                  </a:cubicBezTo>
                  <a:lnTo>
                    <a:pt x="1795" y="9754"/>
                  </a:lnTo>
                  <a:lnTo>
                    <a:pt x="1805" y="9767"/>
                  </a:lnTo>
                  <a:lnTo>
                    <a:pt x="1813" y="9782"/>
                  </a:lnTo>
                  <a:lnTo>
                    <a:pt x="1822" y="9799"/>
                  </a:lnTo>
                  <a:lnTo>
                    <a:pt x="1838" y="9834"/>
                  </a:lnTo>
                  <a:lnTo>
                    <a:pt x="1855" y="9871"/>
                  </a:lnTo>
                  <a:lnTo>
                    <a:pt x="1871" y="9906"/>
                  </a:lnTo>
                  <a:lnTo>
                    <a:pt x="1878" y="9920"/>
                  </a:lnTo>
                  <a:lnTo>
                    <a:pt x="1886" y="9933"/>
                  </a:lnTo>
                  <a:lnTo>
                    <a:pt x="1893" y="9943"/>
                  </a:lnTo>
                  <a:lnTo>
                    <a:pt x="1899" y="9949"/>
                  </a:lnTo>
                  <a:lnTo>
                    <a:pt x="1895" y="9946"/>
                  </a:lnTo>
                  <a:lnTo>
                    <a:pt x="1903" y="9952"/>
                  </a:lnTo>
                  <a:lnTo>
                    <a:pt x="1895" y="9948"/>
                  </a:lnTo>
                  <a:lnTo>
                    <a:pt x="1903" y="9950"/>
                  </a:lnTo>
                  <a:lnTo>
                    <a:pt x="1892" y="9950"/>
                  </a:lnTo>
                  <a:lnTo>
                    <a:pt x="1900" y="9948"/>
                  </a:lnTo>
                  <a:lnTo>
                    <a:pt x="1892" y="9951"/>
                  </a:lnTo>
                  <a:lnTo>
                    <a:pt x="1900" y="9947"/>
                  </a:lnTo>
                  <a:lnTo>
                    <a:pt x="1896" y="9949"/>
                  </a:lnTo>
                  <a:lnTo>
                    <a:pt x="1904" y="9942"/>
                  </a:lnTo>
                  <a:lnTo>
                    <a:pt x="1901" y="9945"/>
                  </a:lnTo>
                  <a:lnTo>
                    <a:pt x="1909" y="9935"/>
                  </a:lnTo>
                  <a:lnTo>
                    <a:pt x="1916" y="9925"/>
                  </a:lnTo>
                  <a:lnTo>
                    <a:pt x="1922" y="9913"/>
                  </a:lnTo>
                  <a:lnTo>
                    <a:pt x="1937" y="9883"/>
                  </a:lnTo>
                  <a:lnTo>
                    <a:pt x="1952" y="9850"/>
                  </a:lnTo>
                  <a:lnTo>
                    <a:pt x="1967" y="9815"/>
                  </a:lnTo>
                  <a:lnTo>
                    <a:pt x="1982" y="9781"/>
                  </a:lnTo>
                  <a:lnTo>
                    <a:pt x="1991" y="9765"/>
                  </a:lnTo>
                  <a:lnTo>
                    <a:pt x="1999" y="9750"/>
                  </a:lnTo>
                  <a:lnTo>
                    <a:pt x="2006" y="9736"/>
                  </a:lnTo>
                  <a:lnTo>
                    <a:pt x="2014" y="9721"/>
                  </a:lnTo>
                  <a:lnTo>
                    <a:pt x="2030" y="9689"/>
                  </a:lnTo>
                  <a:lnTo>
                    <a:pt x="2045" y="9654"/>
                  </a:lnTo>
                  <a:lnTo>
                    <a:pt x="2062" y="9619"/>
                  </a:lnTo>
                  <a:lnTo>
                    <a:pt x="2078" y="9587"/>
                  </a:lnTo>
                  <a:lnTo>
                    <a:pt x="2087" y="9573"/>
                  </a:lnTo>
                  <a:lnTo>
                    <a:pt x="2096" y="9560"/>
                  </a:lnTo>
                  <a:lnTo>
                    <a:pt x="2104" y="9549"/>
                  </a:lnTo>
                  <a:cubicBezTo>
                    <a:pt x="2105" y="9548"/>
                    <a:pt x="2106" y="9547"/>
                    <a:pt x="2107" y="9546"/>
                  </a:cubicBezTo>
                  <a:lnTo>
                    <a:pt x="2115" y="9539"/>
                  </a:lnTo>
                  <a:cubicBezTo>
                    <a:pt x="2116" y="9538"/>
                    <a:pt x="2118" y="9537"/>
                    <a:pt x="2119" y="9536"/>
                  </a:cubicBezTo>
                  <a:lnTo>
                    <a:pt x="2127" y="9531"/>
                  </a:lnTo>
                  <a:cubicBezTo>
                    <a:pt x="2129" y="9530"/>
                    <a:pt x="2132" y="9529"/>
                    <a:pt x="2135" y="9528"/>
                  </a:cubicBezTo>
                  <a:lnTo>
                    <a:pt x="2142" y="9527"/>
                  </a:lnTo>
                  <a:cubicBezTo>
                    <a:pt x="2145" y="9526"/>
                    <a:pt x="2149" y="9526"/>
                    <a:pt x="2152" y="9527"/>
                  </a:cubicBezTo>
                  <a:lnTo>
                    <a:pt x="2159" y="9528"/>
                  </a:lnTo>
                  <a:cubicBezTo>
                    <a:pt x="2162" y="9529"/>
                    <a:pt x="2165" y="9530"/>
                    <a:pt x="2167" y="9531"/>
                  </a:cubicBezTo>
                  <a:lnTo>
                    <a:pt x="2175" y="9536"/>
                  </a:lnTo>
                  <a:cubicBezTo>
                    <a:pt x="2176" y="9537"/>
                    <a:pt x="2178" y="9538"/>
                    <a:pt x="2179" y="9539"/>
                  </a:cubicBezTo>
                  <a:lnTo>
                    <a:pt x="2187" y="9546"/>
                  </a:lnTo>
                  <a:cubicBezTo>
                    <a:pt x="2187" y="9547"/>
                    <a:pt x="2188" y="9548"/>
                    <a:pt x="2189" y="9549"/>
                  </a:cubicBezTo>
                  <a:lnTo>
                    <a:pt x="2197" y="9559"/>
                  </a:lnTo>
                  <a:lnTo>
                    <a:pt x="2206" y="9572"/>
                  </a:lnTo>
                  <a:lnTo>
                    <a:pt x="2214" y="9587"/>
                  </a:lnTo>
                  <a:lnTo>
                    <a:pt x="2230" y="9619"/>
                  </a:lnTo>
                  <a:lnTo>
                    <a:pt x="2246" y="9654"/>
                  </a:lnTo>
                  <a:lnTo>
                    <a:pt x="2261" y="9689"/>
                  </a:lnTo>
                  <a:lnTo>
                    <a:pt x="2276" y="9722"/>
                  </a:lnTo>
                  <a:lnTo>
                    <a:pt x="2284" y="9737"/>
                  </a:lnTo>
                  <a:lnTo>
                    <a:pt x="2291" y="9750"/>
                  </a:lnTo>
                  <a:lnTo>
                    <a:pt x="2299" y="9764"/>
                  </a:lnTo>
                  <a:lnTo>
                    <a:pt x="2307" y="9780"/>
                  </a:lnTo>
                  <a:lnTo>
                    <a:pt x="2323" y="9814"/>
                  </a:lnTo>
                  <a:lnTo>
                    <a:pt x="2339" y="9850"/>
                  </a:lnTo>
                  <a:lnTo>
                    <a:pt x="2355" y="9884"/>
                  </a:lnTo>
                  <a:lnTo>
                    <a:pt x="2371" y="9914"/>
                  </a:lnTo>
                  <a:lnTo>
                    <a:pt x="2378" y="9926"/>
                  </a:lnTo>
                  <a:lnTo>
                    <a:pt x="2385" y="9936"/>
                  </a:lnTo>
                  <a:lnTo>
                    <a:pt x="2392" y="9944"/>
                  </a:lnTo>
                  <a:lnTo>
                    <a:pt x="2389" y="9942"/>
                  </a:lnTo>
                  <a:lnTo>
                    <a:pt x="2397" y="9949"/>
                  </a:lnTo>
                  <a:lnTo>
                    <a:pt x="2393" y="9946"/>
                  </a:lnTo>
                  <a:lnTo>
                    <a:pt x="2401" y="9951"/>
                  </a:lnTo>
                  <a:lnTo>
                    <a:pt x="2394" y="9948"/>
                  </a:lnTo>
                  <a:lnTo>
                    <a:pt x="2402" y="9950"/>
                  </a:lnTo>
                  <a:lnTo>
                    <a:pt x="2391" y="9950"/>
                  </a:lnTo>
                  <a:lnTo>
                    <a:pt x="2399" y="9948"/>
                  </a:lnTo>
                  <a:lnTo>
                    <a:pt x="2391" y="9952"/>
                  </a:lnTo>
                  <a:lnTo>
                    <a:pt x="2399" y="9946"/>
                  </a:lnTo>
                  <a:lnTo>
                    <a:pt x="2394" y="9950"/>
                  </a:lnTo>
                  <a:lnTo>
                    <a:pt x="2402" y="9940"/>
                  </a:lnTo>
                  <a:lnTo>
                    <a:pt x="2409" y="9930"/>
                  </a:lnTo>
                  <a:lnTo>
                    <a:pt x="2416" y="9916"/>
                  </a:lnTo>
                  <a:lnTo>
                    <a:pt x="2423" y="9901"/>
                  </a:lnTo>
                  <a:lnTo>
                    <a:pt x="2439" y="9865"/>
                  </a:lnTo>
                  <a:lnTo>
                    <a:pt x="2455" y="9827"/>
                  </a:lnTo>
                  <a:lnTo>
                    <a:pt x="2463" y="9809"/>
                  </a:lnTo>
                  <a:lnTo>
                    <a:pt x="2471" y="9792"/>
                  </a:lnTo>
                  <a:lnTo>
                    <a:pt x="2480" y="9776"/>
                  </a:lnTo>
                  <a:lnTo>
                    <a:pt x="2489" y="9762"/>
                  </a:lnTo>
                  <a:lnTo>
                    <a:pt x="2499" y="9751"/>
                  </a:lnTo>
                  <a:cubicBezTo>
                    <a:pt x="2500" y="9750"/>
                    <a:pt x="2502" y="9748"/>
                    <a:pt x="2503" y="9747"/>
                  </a:cubicBezTo>
                  <a:lnTo>
                    <a:pt x="2511" y="9742"/>
                  </a:lnTo>
                  <a:cubicBezTo>
                    <a:pt x="2513" y="9740"/>
                    <a:pt x="2516" y="9739"/>
                    <a:pt x="2519" y="9738"/>
                  </a:cubicBezTo>
                  <a:lnTo>
                    <a:pt x="2527" y="9737"/>
                  </a:lnTo>
                  <a:cubicBezTo>
                    <a:pt x="2530" y="9736"/>
                    <a:pt x="2533" y="9736"/>
                    <a:pt x="2536" y="9736"/>
                  </a:cubicBezTo>
                  <a:lnTo>
                    <a:pt x="2544" y="9738"/>
                  </a:lnTo>
                  <a:cubicBezTo>
                    <a:pt x="2546" y="9738"/>
                    <a:pt x="2548" y="9739"/>
                    <a:pt x="2550" y="9740"/>
                  </a:cubicBezTo>
                  <a:lnTo>
                    <a:pt x="2558" y="9743"/>
                  </a:lnTo>
                  <a:cubicBezTo>
                    <a:pt x="2560" y="9744"/>
                    <a:pt x="2561" y="9745"/>
                    <a:pt x="2563" y="9746"/>
                  </a:cubicBezTo>
                  <a:lnTo>
                    <a:pt x="2570" y="9752"/>
                  </a:lnTo>
                  <a:lnTo>
                    <a:pt x="2580" y="9761"/>
                  </a:lnTo>
                  <a:lnTo>
                    <a:pt x="2589" y="9772"/>
                  </a:lnTo>
                  <a:lnTo>
                    <a:pt x="2605" y="9794"/>
                  </a:lnTo>
                  <a:lnTo>
                    <a:pt x="2621" y="9816"/>
                  </a:lnTo>
                  <a:lnTo>
                    <a:pt x="2635" y="9833"/>
                  </a:lnTo>
                  <a:lnTo>
                    <a:pt x="2641" y="9839"/>
                  </a:lnTo>
                  <a:lnTo>
                    <a:pt x="2647" y="9843"/>
                  </a:lnTo>
                  <a:lnTo>
                    <a:pt x="2642" y="9841"/>
                  </a:lnTo>
                  <a:lnTo>
                    <a:pt x="2650" y="9844"/>
                  </a:lnTo>
                  <a:lnTo>
                    <a:pt x="2644" y="9842"/>
                  </a:lnTo>
                  <a:lnTo>
                    <a:pt x="2652" y="9844"/>
                  </a:lnTo>
                  <a:lnTo>
                    <a:pt x="2644" y="9844"/>
                  </a:lnTo>
                  <a:lnTo>
                    <a:pt x="2651" y="9843"/>
                  </a:lnTo>
                  <a:lnTo>
                    <a:pt x="2646" y="9844"/>
                  </a:lnTo>
                  <a:lnTo>
                    <a:pt x="2654" y="9841"/>
                  </a:lnTo>
                  <a:lnTo>
                    <a:pt x="2650" y="9843"/>
                  </a:lnTo>
                  <a:lnTo>
                    <a:pt x="2658" y="9838"/>
                  </a:lnTo>
                  <a:lnTo>
                    <a:pt x="2663" y="9833"/>
                  </a:lnTo>
                  <a:lnTo>
                    <a:pt x="2677" y="9818"/>
                  </a:lnTo>
                  <a:lnTo>
                    <a:pt x="2692" y="9799"/>
                  </a:lnTo>
                  <a:lnTo>
                    <a:pt x="2709" y="9780"/>
                  </a:lnTo>
                  <a:lnTo>
                    <a:pt x="2725" y="9762"/>
                  </a:lnTo>
                  <a:lnTo>
                    <a:pt x="2735" y="9753"/>
                  </a:lnTo>
                  <a:lnTo>
                    <a:pt x="2745" y="9746"/>
                  </a:lnTo>
                  <a:cubicBezTo>
                    <a:pt x="2747" y="9745"/>
                    <a:pt x="2748" y="9745"/>
                    <a:pt x="2750" y="9744"/>
                  </a:cubicBezTo>
                  <a:lnTo>
                    <a:pt x="2758" y="9741"/>
                  </a:lnTo>
                  <a:cubicBezTo>
                    <a:pt x="2759" y="9740"/>
                    <a:pt x="2761" y="9740"/>
                    <a:pt x="2763" y="9739"/>
                  </a:cubicBezTo>
                  <a:lnTo>
                    <a:pt x="2771" y="9738"/>
                  </a:lnTo>
                  <a:cubicBezTo>
                    <a:pt x="2773" y="9738"/>
                    <a:pt x="2775" y="9738"/>
                    <a:pt x="2778" y="9738"/>
                  </a:cubicBezTo>
                  <a:lnTo>
                    <a:pt x="2785" y="9739"/>
                  </a:lnTo>
                  <a:cubicBezTo>
                    <a:pt x="2787" y="9739"/>
                    <a:pt x="2789" y="9740"/>
                    <a:pt x="2790" y="9740"/>
                  </a:cubicBezTo>
                  <a:lnTo>
                    <a:pt x="2798" y="9743"/>
                  </a:lnTo>
                  <a:cubicBezTo>
                    <a:pt x="2799" y="9743"/>
                    <a:pt x="2801" y="9744"/>
                    <a:pt x="2802" y="9745"/>
                  </a:cubicBezTo>
                  <a:lnTo>
                    <a:pt x="2810" y="9749"/>
                  </a:lnTo>
                  <a:lnTo>
                    <a:pt x="2820" y="9756"/>
                  </a:lnTo>
                  <a:lnTo>
                    <a:pt x="2837" y="9773"/>
                  </a:lnTo>
                  <a:lnTo>
                    <a:pt x="2854" y="9792"/>
                  </a:lnTo>
                  <a:lnTo>
                    <a:pt x="2870" y="9811"/>
                  </a:lnTo>
                  <a:lnTo>
                    <a:pt x="2885" y="9828"/>
                  </a:lnTo>
                  <a:lnTo>
                    <a:pt x="2899" y="9840"/>
                  </a:lnTo>
                  <a:lnTo>
                    <a:pt x="2904" y="9844"/>
                  </a:lnTo>
                  <a:lnTo>
                    <a:pt x="2909" y="9846"/>
                  </a:lnTo>
                  <a:lnTo>
                    <a:pt x="2922" y="9851"/>
                  </a:lnTo>
                  <a:lnTo>
                    <a:pt x="2935" y="9854"/>
                  </a:lnTo>
                  <a:lnTo>
                    <a:pt x="2949" y="9856"/>
                  </a:lnTo>
                  <a:lnTo>
                    <a:pt x="2962" y="9857"/>
                  </a:lnTo>
                  <a:lnTo>
                    <a:pt x="2976" y="9856"/>
                  </a:lnTo>
                  <a:lnTo>
                    <a:pt x="2989" y="9854"/>
                  </a:lnTo>
                  <a:lnTo>
                    <a:pt x="3002" y="9850"/>
                  </a:lnTo>
                  <a:lnTo>
                    <a:pt x="3017" y="9845"/>
                  </a:lnTo>
                  <a:lnTo>
                    <a:pt x="3022" y="9842"/>
                  </a:lnTo>
                  <a:lnTo>
                    <a:pt x="3027" y="9838"/>
                  </a:lnTo>
                  <a:lnTo>
                    <a:pt x="3041" y="9826"/>
                  </a:lnTo>
                  <a:lnTo>
                    <a:pt x="3055" y="9810"/>
                  </a:lnTo>
                  <a:lnTo>
                    <a:pt x="3071" y="9792"/>
                  </a:lnTo>
                  <a:lnTo>
                    <a:pt x="3088" y="9774"/>
                  </a:lnTo>
                  <a:lnTo>
                    <a:pt x="3105" y="9758"/>
                  </a:lnTo>
                  <a:lnTo>
                    <a:pt x="3115" y="9750"/>
                  </a:lnTo>
                  <a:lnTo>
                    <a:pt x="3125" y="9745"/>
                  </a:lnTo>
                  <a:cubicBezTo>
                    <a:pt x="3126" y="9744"/>
                    <a:pt x="3127" y="9743"/>
                    <a:pt x="3129" y="9743"/>
                  </a:cubicBezTo>
                  <a:lnTo>
                    <a:pt x="3136" y="9740"/>
                  </a:lnTo>
                  <a:cubicBezTo>
                    <a:pt x="3138" y="9740"/>
                    <a:pt x="3140" y="9739"/>
                    <a:pt x="3141" y="9739"/>
                  </a:cubicBezTo>
                  <a:lnTo>
                    <a:pt x="3149" y="9738"/>
                  </a:lnTo>
                  <a:cubicBezTo>
                    <a:pt x="3151" y="9738"/>
                    <a:pt x="3154" y="9738"/>
                    <a:pt x="3156" y="9738"/>
                  </a:cubicBezTo>
                  <a:lnTo>
                    <a:pt x="3163" y="9739"/>
                  </a:lnTo>
                  <a:cubicBezTo>
                    <a:pt x="3165" y="9740"/>
                    <a:pt x="3167" y="9740"/>
                    <a:pt x="3169" y="9741"/>
                  </a:cubicBezTo>
                  <a:lnTo>
                    <a:pt x="3177" y="9744"/>
                  </a:lnTo>
                  <a:cubicBezTo>
                    <a:pt x="3178" y="9745"/>
                    <a:pt x="3179" y="9746"/>
                    <a:pt x="3181" y="9747"/>
                  </a:cubicBezTo>
                  <a:lnTo>
                    <a:pt x="3188" y="9752"/>
                  </a:lnTo>
                  <a:lnTo>
                    <a:pt x="3198" y="9761"/>
                  </a:lnTo>
                  <a:lnTo>
                    <a:pt x="3214" y="9780"/>
                  </a:lnTo>
                  <a:lnTo>
                    <a:pt x="3229" y="9800"/>
                  </a:lnTo>
                  <a:lnTo>
                    <a:pt x="3243" y="9820"/>
                  </a:lnTo>
                  <a:lnTo>
                    <a:pt x="3256" y="9836"/>
                  </a:lnTo>
                  <a:lnTo>
                    <a:pt x="3261" y="9840"/>
                  </a:lnTo>
                  <a:lnTo>
                    <a:pt x="3266" y="9844"/>
                  </a:lnTo>
                  <a:lnTo>
                    <a:pt x="3262" y="9841"/>
                  </a:lnTo>
                  <a:lnTo>
                    <a:pt x="3269" y="9844"/>
                  </a:lnTo>
                  <a:lnTo>
                    <a:pt x="3263" y="9843"/>
                  </a:lnTo>
                  <a:lnTo>
                    <a:pt x="3271" y="9844"/>
                  </a:lnTo>
                  <a:lnTo>
                    <a:pt x="3264" y="9844"/>
                  </a:lnTo>
                  <a:lnTo>
                    <a:pt x="3271" y="9843"/>
                  </a:lnTo>
                  <a:lnTo>
                    <a:pt x="3266" y="9844"/>
                  </a:lnTo>
                  <a:lnTo>
                    <a:pt x="3274" y="9841"/>
                  </a:lnTo>
                  <a:lnTo>
                    <a:pt x="3270" y="9843"/>
                  </a:lnTo>
                  <a:lnTo>
                    <a:pt x="3278" y="9838"/>
                  </a:lnTo>
                  <a:lnTo>
                    <a:pt x="3283" y="9834"/>
                  </a:lnTo>
                  <a:lnTo>
                    <a:pt x="3297" y="9821"/>
                  </a:lnTo>
                  <a:lnTo>
                    <a:pt x="3312" y="9805"/>
                  </a:lnTo>
                  <a:lnTo>
                    <a:pt x="3328" y="9787"/>
                  </a:lnTo>
                  <a:lnTo>
                    <a:pt x="3345" y="9769"/>
                  </a:lnTo>
                  <a:lnTo>
                    <a:pt x="3362" y="9754"/>
                  </a:lnTo>
                  <a:lnTo>
                    <a:pt x="3372" y="9746"/>
                  </a:lnTo>
                  <a:cubicBezTo>
                    <a:pt x="3373" y="9746"/>
                    <a:pt x="3374" y="9745"/>
                    <a:pt x="3375" y="9744"/>
                  </a:cubicBezTo>
                  <a:lnTo>
                    <a:pt x="3383" y="9740"/>
                  </a:lnTo>
                  <a:lnTo>
                    <a:pt x="3401" y="9733"/>
                  </a:lnTo>
                  <a:lnTo>
                    <a:pt x="3419" y="9729"/>
                  </a:lnTo>
                  <a:lnTo>
                    <a:pt x="3436" y="9726"/>
                  </a:lnTo>
                  <a:lnTo>
                    <a:pt x="3454" y="9725"/>
                  </a:lnTo>
                  <a:lnTo>
                    <a:pt x="3472" y="9725"/>
                  </a:lnTo>
                  <a:lnTo>
                    <a:pt x="3490" y="9728"/>
                  </a:lnTo>
                  <a:lnTo>
                    <a:pt x="3507" y="9733"/>
                  </a:lnTo>
                  <a:lnTo>
                    <a:pt x="3525" y="9739"/>
                  </a:lnTo>
                  <a:lnTo>
                    <a:pt x="3536" y="9744"/>
                  </a:lnTo>
                  <a:cubicBezTo>
                    <a:pt x="3537" y="9745"/>
                    <a:pt x="3538" y="9746"/>
                    <a:pt x="3539" y="9746"/>
                  </a:cubicBezTo>
                  <a:lnTo>
                    <a:pt x="3547" y="9752"/>
                  </a:lnTo>
                  <a:lnTo>
                    <a:pt x="3565" y="9768"/>
                  </a:lnTo>
                  <a:lnTo>
                    <a:pt x="3582" y="9787"/>
                  </a:lnTo>
                  <a:lnTo>
                    <a:pt x="3599" y="9805"/>
                  </a:lnTo>
                  <a:lnTo>
                    <a:pt x="3614" y="9823"/>
                  </a:lnTo>
                  <a:lnTo>
                    <a:pt x="3629" y="9836"/>
                  </a:lnTo>
                  <a:lnTo>
                    <a:pt x="3635" y="9840"/>
                  </a:lnTo>
                  <a:lnTo>
                    <a:pt x="3640" y="9843"/>
                  </a:lnTo>
                  <a:lnTo>
                    <a:pt x="3636" y="9841"/>
                  </a:lnTo>
                  <a:lnTo>
                    <a:pt x="3644" y="9844"/>
                  </a:lnTo>
                  <a:lnTo>
                    <a:pt x="3640" y="9843"/>
                  </a:lnTo>
                  <a:lnTo>
                    <a:pt x="3647" y="9844"/>
                  </a:lnTo>
                  <a:lnTo>
                    <a:pt x="3641" y="9844"/>
                  </a:lnTo>
                  <a:lnTo>
                    <a:pt x="3649" y="9843"/>
                  </a:lnTo>
                  <a:lnTo>
                    <a:pt x="3644" y="9844"/>
                  </a:lnTo>
                  <a:lnTo>
                    <a:pt x="3652" y="9841"/>
                  </a:lnTo>
                  <a:lnTo>
                    <a:pt x="3648" y="9843"/>
                  </a:lnTo>
                  <a:lnTo>
                    <a:pt x="3655" y="9838"/>
                  </a:lnTo>
                  <a:lnTo>
                    <a:pt x="3661" y="9834"/>
                  </a:lnTo>
                  <a:lnTo>
                    <a:pt x="3674" y="9821"/>
                  </a:lnTo>
                  <a:lnTo>
                    <a:pt x="3688" y="9805"/>
                  </a:lnTo>
                  <a:lnTo>
                    <a:pt x="3703" y="9788"/>
                  </a:lnTo>
                  <a:lnTo>
                    <a:pt x="3718" y="9770"/>
                  </a:lnTo>
                  <a:lnTo>
                    <a:pt x="3735" y="9754"/>
                  </a:lnTo>
                  <a:lnTo>
                    <a:pt x="3745" y="9746"/>
                  </a:lnTo>
                  <a:cubicBezTo>
                    <a:pt x="3746" y="9746"/>
                    <a:pt x="3747" y="9745"/>
                    <a:pt x="3748" y="9744"/>
                  </a:cubicBezTo>
                  <a:lnTo>
                    <a:pt x="3756" y="9740"/>
                  </a:lnTo>
                  <a:lnTo>
                    <a:pt x="3775" y="9733"/>
                  </a:lnTo>
                  <a:lnTo>
                    <a:pt x="3793" y="9729"/>
                  </a:lnTo>
                  <a:lnTo>
                    <a:pt x="3811" y="9726"/>
                  </a:lnTo>
                  <a:lnTo>
                    <a:pt x="3829" y="9725"/>
                  </a:lnTo>
                  <a:lnTo>
                    <a:pt x="3848" y="9725"/>
                  </a:lnTo>
                  <a:lnTo>
                    <a:pt x="3866" y="9728"/>
                  </a:lnTo>
                  <a:lnTo>
                    <a:pt x="3884" y="9733"/>
                  </a:lnTo>
                  <a:lnTo>
                    <a:pt x="3903" y="9739"/>
                  </a:lnTo>
                  <a:lnTo>
                    <a:pt x="3913" y="9744"/>
                  </a:lnTo>
                  <a:cubicBezTo>
                    <a:pt x="3914" y="9745"/>
                    <a:pt x="3915" y="9745"/>
                    <a:pt x="3916" y="9746"/>
                  </a:cubicBezTo>
                  <a:lnTo>
                    <a:pt x="3924" y="9752"/>
                  </a:lnTo>
                  <a:lnTo>
                    <a:pt x="3942" y="9768"/>
                  </a:lnTo>
                  <a:lnTo>
                    <a:pt x="3960" y="9787"/>
                  </a:lnTo>
                  <a:lnTo>
                    <a:pt x="3976" y="9805"/>
                  </a:lnTo>
                  <a:lnTo>
                    <a:pt x="3992" y="9823"/>
                  </a:lnTo>
                  <a:lnTo>
                    <a:pt x="4006" y="9836"/>
                  </a:lnTo>
                  <a:lnTo>
                    <a:pt x="4012" y="9840"/>
                  </a:lnTo>
                  <a:lnTo>
                    <a:pt x="4018" y="9843"/>
                  </a:lnTo>
                  <a:lnTo>
                    <a:pt x="4014" y="9841"/>
                  </a:lnTo>
                  <a:lnTo>
                    <a:pt x="4022" y="9844"/>
                  </a:lnTo>
                  <a:lnTo>
                    <a:pt x="4017" y="9843"/>
                  </a:lnTo>
                  <a:lnTo>
                    <a:pt x="4025" y="9844"/>
                  </a:lnTo>
                  <a:lnTo>
                    <a:pt x="4018" y="9844"/>
                  </a:lnTo>
                  <a:lnTo>
                    <a:pt x="4025" y="9843"/>
                  </a:lnTo>
                  <a:lnTo>
                    <a:pt x="4020" y="9844"/>
                  </a:lnTo>
                  <a:lnTo>
                    <a:pt x="4028" y="9841"/>
                  </a:lnTo>
                  <a:lnTo>
                    <a:pt x="4024" y="9843"/>
                  </a:lnTo>
                  <a:lnTo>
                    <a:pt x="4031" y="9838"/>
                  </a:lnTo>
                  <a:lnTo>
                    <a:pt x="4037" y="9833"/>
                  </a:lnTo>
                  <a:lnTo>
                    <a:pt x="4050" y="9818"/>
                  </a:lnTo>
                  <a:lnTo>
                    <a:pt x="4064" y="9800"/>
                  </a:lnTo>
                  <a:lnTo>
                    <a:pt x="4080" y="9780"/>
                  </a:lnTo>
                  <a:lnTo>
                    <a:pt x="4096" y="9762"/>
                  </a:lnTo>
                  <a:lnTo>
                    <a:pt x="4106" y="9753"/>
                  </a:lnTo>
                  <a:lnTo>
                    <a:pt x="4116" y="9746"/>
                  </a:lnTo>
                  <a:cubicBezTo>
                    <a:pt x="4117" y="9745"/>
                    <a:pt x="4118" y="9745"/>
                    <a:pt x="4120" y="9744"/>
                  </a:cubicBezTo>
                  <a:lnTo>
                    <a:pt x="4128" y="9741"/>
                  </a:lnTo>
                  <a:cubicBezTo>
                    <a:pt x="4129" y="9740"/>
                    <a:pt x="4131" y="9740"/>
                    <a:pt x="4133" y="9739"/>
                  </a:cubicBezTo>
                  <a:lnTo>
                    <a:pt x="4141" y="9738"/>
                  </a:lnTo>
                  <a:cubicBezTo>
                    <a:pt x="4143" y="9738"/>
                    <a:pt x="4145" y="9738"/>
                    <a:pt x="4147" y="9738"/>
                  </a:cubicBezTo>
                  <a:lnTo>
                    <a:pt x="4155" y="9739"/>
                  </a:lnTo>
                  <a:cubicBezTo>
                    <a:pt x="4156" y="9739"/>
                    <a:pt x="4158" y="9739"/>
                    <a:pt x="4159" y="9739"/>
                  </a:cubicBezTo>
                  <a:lnTo>
                    <a:pt x="4167" y="9742"/>
                  </a:lnTo>
                  <a:cubicBezTo>
                    <a:pt x="4169" y="9742"/>
                    <a:pt x="4170" y="9743"/>
                    <a:pt x="4172" y="9744"/>
                  </a:cubicBezTo>
                  <a:lnTo>
                    <a:pt x="4188" y="9752"/>
                  </a:lnTo>
                  <a:cubicBezTo>
                    <a:pt x="4189" y="9753"/>
                    <a:pt x="4190" y="9754"/>
                    <a:pt x="4191" y="9754"/>
                  </a:cubicBezTo>
                  <a:lnTo>
                    <a:pt x="4207" y="9767"/>
                  </a:lnTo>
                  <a:lnTo>
                    <a:pt x="4225" y="9784"/>
                  </a:lnTo>
                  <a:lnTo>
                    <a:pt x="4242" y="9802"/>
                  </a:lnTo>
                  <a:lnTo>
                    <a:pt x="4258" y="9820"/>
                  </a:lnTo>
                  <a:lnTo>
                    <a:pt x="4273" y="9836"/>
                  </a:lnTo>
                  <a:lnTo>
                    <a:pt x="4288" y="9850"/>
                  </a:lnTo>
                  <a:lnTo>
                    <a:pt x="4304" y="9865"/>
                  </a:lnTo>
                  <a:lnTo>
                    <a:pt x="4320" y="9883"/>
                  </a:lnTo>
                  <a:lnTo>
                    <a:pt x="4336" y="9901"/>
                  </a:lnTo>
                  <a:lnTo>
                    <a:pt x="4351" y="9917"/>
                  </a:lnTo>
                  <a:lnTo>
                    <a:pt x="4366" y="9932"/>
                  </a:lnTo>
                  <a:lnTo>
                    <a:pt x="4379" y="9943"/>
                  </a:lnTo>
                  <a:lnTo>
                    <a:pt x="4376" y="9941"/>
                  </a:lnTo>
                  <a:lnTo>
                    <a:pt x="4391" y="9949"/>
                  </a:lnTo>
                  <a:lnTo>
                    <a:pt x="4386" y="9947"/>
                  </a:lnTo>
                  <a:lnTo>
                    <a:pt x="4394" y="9949"/>
                  </a:lnTo>
                  <a:lnTo>
                    <a:pt x="4390" y="9949"/>
                  </a:lnTo>
                  <a:lnTo>
                    <a:pt x="4397" y="9949"/>
                  </a:lnTo>
                  <a:lnTo>
                    <a:pt x="4392" y="9949"/>
                  </a:lnTo>
                  <a:lnTo>
                    <a:pt x="4400" y="9948"/>
                  </a:lnTo>
                  <a:lnTo>
                    <a:pt x="4395" y="9950"/>
                  </a:lnTo>
                  <a:lnTo>
                    <a:pt x="4403" y="9947"/>
                  </a:lnTo>
                  <a:lnTo>
                    <a:pt x="4399" y="9949"/>
                  </a:lnTo>
                  <a:lnTo>
                    <a:pt x="4406" y="9944"/>
                  </a:lnTo>
                  <a:lnTo>
                    <a:pt x="4412" y="9940"/>
                  </a:lnTo>
                  <a:lnTo>
                    <a:pt x="4426" y="9927"/>
                  </a:lnTo>
                  <a:lnTo>
                    <a:pt x="4441" y="9911"/>
                  </a:lnTo>
                  <a:lnTo>
                    <a:pt x="4456" y="9893"/>
                  </a:lnTo>
                  <a:lnTo>
                    <a:pt x="4473" y="9875"/>
                  </a:lnTo>
                  <a:lnTo>
                    <a:pt x="4490" y="9859"/>
                  </a:lnTo>
                  <a:lnTo>
                    <a:pt x="4500" y="9852"/>
                  </a:lnTo>
                  <a:cubicBezTo>
                    <a:pt x="4501" y="9851"/>
                    <a:pt x="4502" y="9851"/>
                    <a:pt x="4503" y="9850"/>
                  </a:cubicBezTo>
                  <a:lnTo>
                    <a:pt x="4511" y="9846"/>
                  </a:lnTo>
                  <a:cubicBezTo>
                    <a:pt x="4512" y="9845"/>
                    <a:pt x="4514" y="9845"/>
                    <a:pt x="4515" y="9845"/>
                  </a:cubicBezTo>
                  <a:lnTo>
                    <a:pt x="4531" y="9840"/>
                  </a:lnTo>
                  <a:cubicBezTo>
                    <a:pt x="4532" y="9839"/>
                    <a:pt x="4533" y="9839"/>
                    <a:pt x="4534" y="9839"/>
                  </a:cubicBezTo>
                  <a:lnTo>
                    <a:pt x="4551" y="9836"/>
                  </a:lnTo>
                  <a:lnTo>
                    <a:pt x="4570" y="9836"/>
                  </a:lnTo>
                  <a:lnTo>
                    <a:pt x="4588" y="9837"/>
                  </a:lnTo>
                  <a:lnTo>
                    <a:pt x="4621" y="9841"/>
                  </a:lnTo>
                  <a:lnTo>
                    <a:pt x="4637" y="9843"/>
                  </a:lnTo>
                  <a:lnTo>
                    <a:pt x="4650" y="9843"/>
                  </a:lnTo>
                  <a:lnTo>
                    <a:pt x="4678" y="9843"/>
                  </a:lnTo>
                  <a:lnTo>
                    <a:pt x="4707" y="9843"/>
                  </a:lnTo>
                  <a:lnTo>
                    <a:pt x="4735" y="9843"/>
                  </a:lnTo>
                  <a:lnTo>
                    <a:pt x="4764" y="9843"/>
                  </a:lnTo>
                  <a:lnTo>
                    <a:pt x="4781" y="9844"/>
                  </a:lnTo>
                  <a:lnTo>
                    <a:pt x="4798" y="9846"/>
                  </a:lnTo>
                  <a:lnTo>
                    <a:pt x="4830" y="9850"/>
                  </a:lnTo>
                  <a:lnTo>
                    <a:pt x="4845" y="9851"/>
                  </a:lnTo>
                  <a:lnTo>
                    <a:pt x="4859" y="9851"/>
                  </a:lnTo>
                  <a:lnTo>
                    <a:pt x="4872" y="9849"/>
                  </a:lnTo>
                  <a:lnTo>
                    <a:pt x="4868" y="9850"/>
                  </a:lnTo>
                  <a:lnTo>
                    <a:pt x="4884" y="9845"/>
                  </a:lnTo>
                  <a:lnTo>
                    <a:pt x="4880" y="9846"/>
                  </a:lnTo>
                  <a:lnTo>
                    <a:pt x="4888" y="9842"/>
                  </a:lnTo>
                  <a:lnTo>
                    <a:pt x="4893" y="9838"/>
                  </a:lnTo>
                  <a:lnTo>
                    <a:pt x="4906" y="9826"/>
                  </a:lnTo>
                  <a:lnTo>
                    <a:pt x="4919" y="9810"/>
                  </a:lnTo>
                  <a:lnTo>
                    <a:pt x="4934" y="9793"/>
                  </a:lnTo>
                  <a:lnTo>
                    <a:pt x="4950" y="9775"/>
                  </a:lnTo>
                  <a:lnTo>
                    <a:pt x="4967" y="9758"/>
                  </a:lnTo>
                  <a:lnTo>
                    <a:pt x="4977" y="9751"/>
                  </a:lnTo>
                  <a:lnTo>
                    <a:pt x="4987" y="9745"/>
                  </a:lnTo>
                  <a:cubicBezTo>
                    <a:pt x="4988" y="9744"/>
                    <a:pt x="4989" y="9743"/>
                    <a:pt x="4991" y="9743"/>
                  </a:cubicBezTo>
                  <a:lnTo>
                    <a:pt x="4998" y="9740"/>
                  </a:lnTo>
                  <a:cubicBezTo>
                    <a:pt x="5000" y="9740"/>
                    <a:pt x="5002" y="9739"/>
                    <a:pt x="5003" y="9739"/>
                  </a:cubicBezTo>
                  <a:lnTo>
                    <a:pt x="5011" y="9738"/>
                  </a:lnTo>
                  <a:cubicBezTo>
                    <a:pt x="5013" y="9738"/>
                    <a:pt x="5016" y="9738"/>
                    <a:pt x="5018" y="9738"/>
                  </a:cubicBezTo>
                  <a:lnTo>
                    <a:pt x="5026" y="9739"/>
                  </a:lnTo>
                  <a:cubicBezTo>
                    <a:pt x="5028" y="9740"/>
                    <a:pt x="5029" y="9740"/>
                    <a:pt x="5031" y="9741"/>
                  </a:cubicBezTo>
                  <a:lnTo>
                    <a:pt x="5039" y="9744"/>
                  </a:lnTo>
                  <a:cubicBezTo>
                    <a:pt x="5040" y="9745"/>
                    <a:pt x="5042" y="9745"/>
                    <a:pt x="5043" y="9746"/>
                  </a:cubicBezTo>
                  <a:lnTo>
                    <a:pt x="5051" y="9751"/>
                  </a:lnTo>
                  <a:lnTo>
                    <a:pt x="5061" y="9760"/>
                  </a:lnTo>
                  <a:lnTo>
                    <a:pt x="5079" y="9779"/>
                  </a:lnTo>
                  <a:lnTo>
                    <a:pt x="5096" y="9799"/>
                  </a:lnTo>
                  <a:lnTo>
                    <a:pt x="5113" y="9819"/>
                  </a:lnTo>
                  <a:lnTo>
                    <a:pt x="5127" y="9835"/>
                  </a:lnTo>
                  <a:lnTo>
                    <a:pt x="5133" y="9840"/>
                  </a:lnTo>
                  <a:lnTo>
                    <a:pt x="5139" y="9843"/>
                  </a:lnTo>
                  <a:lnTo>
                    <a:pt x="5135" y="9841"/>
                  </a:lnTo>
                  <a:lnTo>
                    <a:pt x="5143" y="9844"/>
                  </a:lnTo>
                  <a:lnTo>
                    <a:pt x="5138" y="9843"/>
                  </a:lnTo>
                  <a:lnTo>
                    <a:pt x="5145" y="9844"/>
                  </a:lnTo>
                  <a:lnTo>
                    <a:pt x="5138" y="9844"/>
                  </a:lnTo>
                  <a:lnTo>
                    <a:pt x="5145" y="9843"/>
                  </a:lnTo>
                  <a:lnTo>
                    <a:pt x="5140" y="9844"/>
                  </a:lnTo>
                  <a:lnTo>
                    <a:pt x="5148" y="9841"/>
                  </a:lnTo>
                  <a:lnTo>
                    <a:pt x="5144" y="9843"/>
                  </a:lnTo>
                  <a:lnTo>
                    <a:pt x="5151" y="9838"/>
                  </a:lnTo>
                  <a:lnTo>
                    <a:pt x="5157" y="9833"/>
                  </a:lnTo>
                  <a:lnTo>
                    <a:pt x="5170" y="9818"/>
                  </a:lnTo>
                  <a:lnTo>
                    <a:pt x="5184" y="9800"/>
                  </a:lnTo>
                  <a:lnTo>
                    <a:pt x="5199" y="9780"/>
                  </a:lnTo>
                  <a:lnTo>
                    <a:pt x="5216" y="9762"/>
                  </a:lnTo>
                  <a:lnTo>
                    <a:pt x="5225" y="9753"/>
                  </a:lnTo>
                  <a:lnTo>
                    <a:pt x="5236" y="9746"/>
                  </a:lnTo>
                  <a:cubicBezTo>
                    <a:pt x="5237" y="9745"/>
                    <a:pt x="5238" y="9745"/>
                    <a:pt x="5240" y="9744"/>
                  </a:cubicBezTo>
                  <a:lnTo>
                    <a:pt x="5247" y="9741"/>
                  </a:lnTo>
                  <a:cubicBezTo>
                    <a:pt x="5249" y="9740"/>
                    <a:pt x="5251" y="9740"/>
                    <a:pt x="5253" y="9739"/>
                  </a:cubicBezTo>
                  <a:lnTo>
                    <a:pt x="5261" y="9738"/>
                  </a:lnTo>
                  <a:cubicBezTo>
                    <a:pt x="5263" y="9738"/>
                    <a:pt x="5266" y="9738"/>
                    <a:pt x="5268" y="9738"/>
                  </a:cubicBezTo>
                  <a:lnTo>
                    <a:pt x="5276" y="9739"/>
                  </a:lnTo>
                  <a:cubicBezTo>
                    <a:pt x="5278" y="9740"/>
                    <a:pt x="5280" y="9740"/>
                    <a:pt x="5281" y="9741"/>
                  </a:cubicBezTo>
                  <a:lnTo>
                    <a:pt x="5289" y="9744"/>
                  </a:lnTo>
                  <a:cubicBezTo>
                    <a:pt x="5291" y="9745"/>
                    <a:pt x="5292" y="9745"/>
                    <a:pt x="5294" y="9746"/>
                  </a:cubicBezTo>
                  <a:lnTo>
                    <a:pt x="5301" y="9752"/>
                  </a:lnTo>
                  <a:lnTo>
                    <a:pt x="5311" y="9760"/>
                  </a:lnTo>
                  <a:lnTo>
                    <a:pt x="5329" y="9779"/>
                  </a:lnTo>
                  <a:lnTo>
                    <a:pt x="5346" y="9799"/>
                  </a:lnTo>
                  <a:lnTo>
                    <a:pt x="5362" y="9819"/>
                  </a:lnTo>
                  <a:lnTo>
                    <a:pt x="5377" y="9835"/>
                  </a:lnTo>
                  <a:lnTo>
                    <a:pt x="5383" y="9839"/>
                  </a:lnTo>
                  <a:lnTo>
                    <a:pt x="5389" y="9843"/>
                  </a:lnTo>
                  <a:lnTo>
                    <a:pt x="5385" y="9841"/>
                  </a:lnTo>
                  <a:lnTo>
                    <a:pt x="5393" y="9844"/>
                  </a:lnTo>
                  <a:lnTo>
                    <a:pt x="5387" y="9843"/>
                  </a:lnTo>
                  <a:lnTo>
                    <a:pt x="5395" y="9844"/>
                  </a:lnTo>
                  <a:lnTo>
                    <a:pt x="5389" y="9844"/>
                  </a:lnTo>
                  <a:lnTo>
                    <a:pt x="5397" y="9843"/>
                  </a:lnTo>
                  <a:lnTo>
                    <a:pt x="5392" y="9844"/>
                  </a:lnTo>
                  <a:lnTo>
                    <a:pt x="5400" y="9841"/>
                  </a:lnTo>
                  <a:lnTo>
                    <a:pt x="5396" y="9843"/>
                  </a:lnTo>
                  <a:lnTo>
                    <a:pt x="5403" y="9838"/>
                  </a:lnTo>
                  <a:lnTo>
                    <a:pt x="5409" y="9834"/>
                  </a:lnTo>
                  <a:lnTo>
                    <a:pt x="5423" y="9821"/>
                  </a:lnTo>
                  <a:lnTo>
                    <a:pt x="5438" y="9805"/>
                  </a:lnTo>
                  <a:lnTo>
                    <a:pt x="5453" y="9787"/>
                  </a:lnTo>
                  <a:lnTo>
                    <a:pt x="5469" y="9770"/>
                  </a:lnTo>
                  <a:lnTo>
                    <a:pt x="5487" y="9754"/>
                  </a:lnTo>
                  <a:lnTo>
                    <a:pt x="5497" y="9746"/>
                  </a:lnTo>
                  <a:cubicBezTo>
                    <a:pt x="5498" y="9746"/>
                    <a:pt x="5499" y="9745"/>
                    <a:pt x="5500" y="9744"/>
                  </a:cubicBezTo>
                  <a:lnTo>
                    <a:pt x="5508" y="9740"/>
                  </a:lnTo>
                  <a:cubicBezTo>
                    <a:pt x="5509" y="9740"/>
                    <a:pt x="5510" y="9739"/>
                    <a:pt x="5511" y="9739"/>
                  </a:cubicBezTo>
                  <a:lnTo>
                    <a:pt x="5527" y="9734"/>
                  </a:lnTo>
                  <a:cubicBezTo>
                    <a:pt x="5528" y="9734"/>
                    <a:pt x="5529" y="9733"/>
                    <a:pt x="5530" y="9733"/>
                  </a:cubicBezTo>
                  <a:lnTo>
                    <a:pt x="5546" y="9731"/>
                  </a:lnTo>
                  <a:cubicBezTo>
                    <a:pt x="5547" y="9730"/>
                    <a:pt x="5548" y="9730"/>
                    <a:pt x="5549" y="9730"/>
                  </a:cubicBezTo>
                  <a:lnTo>
                    <a:pt x="5565" y="9730"/>
                  </a:lnTo>
                  <a:lnTo>
                    <a:pt x="5582" y="9731"/>
                  </a:lnTo>
                  <a:lnTo>
                    <a:pt x="5614" y="9735"/>
                  </a:lnTo>
                  <a:lnTo>
                    <a:pt x="5629" y="9737"/>
                  </a:lnTo>
                  <a:lnTo>
                    <a:pt x="5643" y="9738"/>
                  </a:lnTo>
                  <a:lnTo>
                    <a:pt x="5640" y="9738"/>
                  </a:lnTo>
                  <a:lnTo>
                    <a:pt x="5655" y="9736"/>
                  </a:lnTo>
                  <a:lnTo>
                    <a:pt x="5668" y="9733"/>
                  </a:lnTo>
                  <a:lnTo>
                    <a:pt x="5683" y="9729"/>
                  </a:lnTo>
                  <a:lnTo>
                    <a:pt x="5700" y="9725"/>
                  </a:lnTo>
                  <a:lnTo>
                    <a:pt x="5718" y="9722"/>
                  </a:lnTo>
                  <a:cubicBezTo>
                    <a:pt x="5720" y="9722"/>
                    <a:pt x="5721" y="9722"/>
                    <a:pt x="5723" y="9722"/>
                  </a:cubicBezTo>
                  <a:lnTo>
                    <a:pt x="5739" y="9723"/>
                  </a:lnTo>
                  <a:cubicBezTo>
                    <a:pt x="5741" y="9723"/>
                    <a:pt x="5743" y="9723"/>
                    <a:pt x="5744" y="9724"/>
                  </a:cubicBezTo>
                  <a:lnTo>
                    <a:pt x="5760" y="9729"/>
                  </a:lnTo>
                  <a:cubicBezTo>
                    <a:pt x="5762" y="9729"/>
                    <a:pt x="5763" y="9730"/>
                    <a:pt x="5764" y="9731"/>
                  </a:cubicBezTo>
                  <a:lnTo>
                    <a:pt x="5772" y="9735"/>
                  </a:lnTo>
                  <a:cubicBezTo>
                    <a:pt x="5774" y="9735"/>
                    <a:pt x="5775" y="9736"/>
                    <a:pt x="5776" y="9737"/>
                  </a:cubicBezTo>
                  <a:lnTo>
                    <a:pt x="5783" y="9742"/>
                  </a:lnTo>
                  <a:cubicBezTo>
                    <a:pt x="5785" y="9743"/>
                    <a:pt x="5786" y="9744"/>
                    <a:pt x="5787" y="9746"/>
                  </a:cubicBezTo>
                  <a:lnTo>
                    <a:pt x="5794" y="9754"/>
                  </a:lnTo>
                  <a:cubicBezTo>
                    <a:pt x="5795" y="9755"/>
                    <a:pt x="5796" y="9756"/>
                    <a:pt x="5797" y="9757"/>
                  </a:cubicBezTo>
                  <a:lnTo>
                    <a:pt x="5804" y="9768"/>
                  </a:lnTo>
                  <a:lnTo>
                    <a:pt x="5813" y="9785"/>
                  </a:lnTo>
                  <a:lnTo>
                    <a:pt x="5822" y="9802"/>
                  </a:lnTo>
                  <a:lnTo>
                    <a:pt x="5830" y="9820"/>
                  </a:lnTo>
                  <a:lnTo>
                    <a:pt x="5838" y="9840"/>
                  </a:lnTo>
                  <a:lnTo>
                    <a:pt x="5853" y="9878"/>
                  </a:lnTo>
                  <a:lnTo>
                    <a:pt x="5861" y="9897"/>
                  </a:lnTo>
                  <a:lnTo>
                    <a:pt x="5868" y="9914"/>
                  </a:lnTo>
                  <a:lnTo>
                    <a:pt x="5875" y="9929"/>
                  </a:lnTo>
                  <a:lnTo>
                    <a:pt x="5882" y="9941"/>
                  </a:lnTo>
                  <a:lnTo>
                    <a:pt x="5888" y="9949"/>
                  </a:lnTo>
                  <a:lnTo>
                    <a:pt x="5886" y="9946"/>
                  </a:lnTo>
                  <a:lnTo>
                    <a:pt x="5893" y="9953"/>
                  </a:lnTo>
                  <a:lnTo>
                    <a:pt x="5887" y="9949"/>
                  </a:lnTo>
                  <a:lnTo>
                    <a:pt x="5894" y="9952"/>
                  </a:lnTo>
                  <a:lnTo>
                    <a:pt x="5881" y="9950"/>
                  </a:lnTo>
                  <a:lnTo>
                    <a:pt x="5889" y="9949"/>
                  </a:lnTo>
                  <a:lnTo>
                    <a:pt x="5878" y="9954"/>
                  </a:lnTo>
                  <a:lnTo>
                    <a:pt x="5885" y="9948"/>
                  </a:lnTo>
                  <a:lnTo>
                    <a:pt x="5880" y="9953"/>
                  </a:lnTo>
                  <a:lnTo>
                    <a:pt x="5888" y="9942"/>
                  </a:lnTo>
                  <a:lnTo>
                    <a:pt x="5887" y="9945"/>
                  </a:lnTo>
                  <a:lnTo>
                    <a:pt x="5894" y="9930"/>
                  </a:lnTo>
                  <a:lnTo>
                    <a:pt x="5902" y="9912"/>
                  </a:lnTo>
                  <a:lnTo>
                    <a:pt x="5909" y="9891"/>
                  </a:lnTo>
                  <a:lnTo>
                    <a:pt x="5917" y="9867"/>
                  </a:lnTo>
                  <a:lnTo>
                    <a:pt x="5925" y="9841"/>
                  </a:lnTo>
                  <a:lnTo>
                    <a:pt x="5932" y="9814"/>
                  </a:lnTo>
                  <a:lnTo>
                    <a:pt x="5948" y="9760"/>
                  </a:lnTo>
                  <a:lnTo>
                    <a:pt x="5957" y="9735"/>
                  </a:lnTo>
                  <a:lnTo>
                    <a:pt x="5965" y="9710"/>
                  </a:lnTo>
                  <a:lnTo>
                    <a:pt x="5973" y="9688"/>
                  </a:lnTo>
                  <a:lnTo>
                    <a:pt x="5981" y="9669"/>
                  </a:lnTo>
                  <a:lnTo>
                    <a:pt x="5990" y="9653"/>
                  </a:lnTo>
                  <a:cubicBezTo>
                    <a:pt x="5991" y="9652"/>
                    <a:pt x="5992" y="9651"/>
                    <a:pt x="5993" y="9650"/>
                  </a:cubicBezTo>
                  <a:lnTo>
                    <a:pt x="6001" y="9640"/>
                  </a:lnTo>
                  <a:cubicBezTo>
                    <a:pt x="6003" y="9638"/>
                    <a:pt x="6005" y="9637"/>
                    <a:pt x="6007" y="9635"/>
                  </a:cubicBezTo>
                  <a:lnTo>
                    <a:pt x="6015" y="9631"/>
                  </a:lnTo>
                  <a:cubicBezTo>
                    <a:pt x="6017" y="9629"/>
                    <a:pt x="6020" y="9628"/>
                    <a:pt x="6023" y="9628"/>
                  </a:cubicBezTo>
                  <a:lnTo>
                    <a:pt x="6031" y="9626"/>
                  </a:lnTo>
                  <a:cubicBezTo>
                    <a:pt x="6034" y="9626"/>
                    <a:pt x="6037" y="9626"/>
                    <a:pt x="6040" y="9626"/>
                  </a:cubicBezTo>
                  <a:lnTo>
                    <a:pt x="6048" y="9628"/>
                  </a:lnTo>
                  <a:cubicBezTo>
                    <a:pt x="6050" y="9628"/>
                    <a:pt x="6052" y="9629"/>
                    <a:pt x="6054" y="9630"/>
                  </a:cubicBezTo>
                  <a:lnTo>
                    <a:pt x="6062" y="9634"/>
                  </a:lnTo>
                  <a:cubicBezTo>
                    <a:pt x="6063" y="9634"/>
                    <a:pt x="6065" y="9635"/>
                    <a:pt x="6066" y="9636"/>
                  </a:cubicBezTo>
                  <a:lnTo>
                    <a:pt x="6074" y="9643"/>
                  </a:lnTo>
                  <a:lnTo>
                    <a:pt x="6084" y="9652"/>
                  </a:lnTo>
                  <a:lnTo>
                    <a:pt x="6102" y="9674"/>
                  </a:lnTo>
                  <a:lnTo>
                    <a:pt x="6119" y="9697"/>
                  </a:lnTo>
                  <a:lnTo>
                    <a:pt x="6135" y="9719"/>
                  </a:lnTo>
                  <a:lnTo>
                    <a:pt x="6142" y="9727"/>
                  </a:lnTo>
                  <a:lnTo>
                    <a:pt x="6148" y="9734"/>
                  </a:lnTo>
                  <a:lnTo>
                    <a:pt x="6154" y="9739"/>
                  </a:lnTo>
                  <a:lnTo>
                    <a:pt x="6151" y="9736"/>
                  </a:lnTo>
                  <a:lnTo>
                    <a:pt x="6159" y="9741"/>
                  </a:lnTo>
                  <a:lnTo>
                    <a:pt x="6154" y="9739"/>
                  </a:lnTo>
                  <a:lnTo>
                    <a:pt x="6169" y="9744"/>
                  </a:lnTo>
                  <a:lnTo>
                    <a:pt x="6166" y="9743"/>
                  </a:lnTo>
                  <a:lnTo>
                    <a:pt x="6181" y="9746"/>
                  </a:lnTo>
                  <a:lnTo>
                    <a:pt x="6177" y="9745"/>
                  </a:lnTo>
                  <a:lnTo>
                    <a:pt x="6192" y="9745"/>
                  </a:lnTo>
                  <a:lnTo>
                    <a:pt x="6204" y="9745"/>
                  </a:lnTo>
                  <a:lnTo>
                    <a:pt x="6232" y="9740"/>
                  </a:lnTo>
                  <a:lnTo>
                    <a:pt x="6247" y="9739"/>
                  </a:lnTo>
                  <a:lnTo>
                    <a:pt x="6264" y="9738"/>
                  </a:lnTo>
                  <a:lnTo>
                    <a:pt x="6329" y="9738"/>
                  </a:lnTo>
                  <a:lnTo>
                    <a:pt x="6392" y="9738"/>
                  </a:lnTo>
                  <a:lnTo>
                    <a:pt x="6454" y="9738"/>
                  </a:lnTo>
                  <a:lnTo>
                    <a:pt x="6516" y="9738"/>
                  </a:lnTo>
                  <a:lnTo>
                    <a:pt x="6579" y="9738"/>
                  </a:lnTo>
                  <a:lnTo>
                    <a:pt x="6643" y="9738"/>
                  </a:lnTo>
                  <a:lnTo>
                    <a:pt x="6704" y="9738"/>
                  </a:lnTo>
                  <a:lnTo>
                    <a:pt x="6766" y="9738"/>
                  </a:lnTo>
                  <a:lnTo>
                    <a:pt x="6829" y="9738"/>
                  </a:lnTo>
                  <a:lnTo>
                    <a:pt x="6893" y="9738"/>
                  </a:lnTo>
                  <a:lnTo>
                    <a:pt x="6910" y="9738"/>
                  </a:lnTo>
                  <a:lnTo>
                    <a:pt x="6928" y="9740"/>
                  </a:lnTo>
                  <a:lnTo>
                    <a:pt x="6960" y="9745"/>
                  </a:lnTo>
                  <a:lnTo>
                    <a:pt x="6974" y="9746"/>
                  </a:lnTo>
                  <a:lnTo>
                    <a:pt x="6988" y="9745"/>
                  </a:lnTo>
                  <a:lnTo>
                    <a:pt x="6985" y="9746"/>
                  </a:lnTo>
                  <a:lnTo>
                    <a:pt x="7001" y="9743"/>
                  </a:lnTo>
                  <a:lnTo>
                    <a:pt x="6997" y="9744"/>
                  </a:lnTo>
                  <a:lnTo>
                    <a:pt x="7013" y="9739"/>
                  </a:lnTo>
                  <a:lnTo>
                    <a:pt x="7009" y="9740"/>
                  </a:lnTo>
                  <a:lnTo>
                    <a:pt x="7017" y="9736"/>
                  </a:lnTo>
                  <a:lnTo>
                    <a:pt x="7022" y="9733"/>
                  </a:lnTo>
                  <a:lnTo>
                    <a:pt x="7035" y="9720"/>
                  </a:lnTo>
                  <a:lnTo>
                    <a:pt x="7048" y="9705"/>
                  </a:lnTo>
                  <a:lnTo>
                    <a:pt x="7063" y="9687"/>
                  </a:lnTo>
                  <a:lnTo>
                    <a:pt x="7079" y="9669"/>
                  </a:lnTo>
                  <a:lnTo>
                    <a:pt x="7096" y="9653"/>
                  </a:lnTo>
                  <a:lnTo>
                    <a:pt x="7106" y="9645"/>
                  </a:lnTo>
                  <a:lnTo>
                    <a:pt x="7116" y="9639"/>
                  </a:lnTo>
                  <a:cubicBezTo>
                    <a:pt x="7117" y="9638"/>
                    <a:pt x="7118" y="9638"/>
                    <a:pt x="7120" y="9637"/>
                  </a:cubicBezTo>
                  <a:lnTo>
                    <a:pt x="7127" y="9634"/>
                  </a:lnTo>
                  <a:cubicBezTo>
                    <a:pt x="7129" y="9634"/>
                    <a:pt x="7131" y="9633"/>
                    <a:pt x="7132" y="9633"/>
                  </a:cubicBezTo>
                  <a:lnTo>
                    <a:pt x="7140" y="9632"/>
                  </a:lnTo>
                  <a:cubicBezTo>
                    <a:pt x="7142" y="9632"/>
                    <a:pt x="7144" y="9632"/>
                    <a:pt x="7146" y="9632"/>
                  </a:cubicBezTo>
                  <a:lnTo>
                    <a:pt x="7153" y="9633"/>
                  </a:lnTo>
                  <a:cubicBezTo>
                    <a:pt x="7155" y="9633"/>
                    <a:pt x="7156" y="9633"/>
                    <a:pt x="7157" y="9634"/>
                  </a:cubicBezTo>
                  <a:lnTo>
                    <a:pt x="7165" y="9636"/>
                  </a:lnTo>
                  <a:cubicBezTo>
                    <a:pt x="7167" y="9636"/>
                    <a:pt x="7169" y="9637"/>
                    <a:pt x="7170" y="9638"/>
                  </a:cubicBezTo>
                  <a:lnTo>
                    <a:pt x="7186" y="9646"/>
                  </a:lnTo>
                  <a:cubicBezTo>
                    <a:pt x="7188" y="9647"/>
                    <a:pt x="7189" y="9648"/>
                    <a:pt x="7190" y="9649"/>
                  </a:cubicBezTo>
                  <a:lnTo>
                    <a:pt x="7206" y="9662"/>
                  </a:lnTo>
                  <a:lnTo>
                    <a:pt x="7224" y="9678"/>
                  </a:lnTo>
                  <a:lnTo>
                    <a:pt x="7240" y="9696"/>
                  </a:lnTo>
                  <a:lnTo>
                    <a:pt x="7257" y="9714"/>
                  </a:lnTo>
                  <a:lnTo>
                    <a:pt x="7272" y="9731"/>
                  </a:lnTo>
                  <a:lnTo>
                    <a:pt x="7287" y="9744"/>
                  </a:lnTo>
                  <a:lnTo>
                    <a:pt x="7303" y="9760"/>
                  </a:lnTo>
                  <a:lnTo>
                    <a:pt x="7320" y="9780"/>
                  </a:lnTo>
                  <a:lnTo>
                    <a:pt x="7336" y="9801"/>
                  </a:lnTo>
                  <a:lnTo>
                    <a:pt x="7351" y="9819"/>
                  </a:lnTo>
                  <a:lnTo>
                    <a:pt x="7365" y="9835"/>
                  </a:lnTo>
                  <a:lnTo>
                    <a:pt x="7371" y="9840"/>
                  </a:lnTo>
                  <a:lnTo>
                    <a:pt x="7376" y="9844"/>
                  </a:lnTo>
                  <a:lnTo>
                    <a:pt x="7373" y="9842"/>
                  </a:lnTo>
                  <a:lnTo>
                    <a:pt x="7381" y="9846"/>
                  </a:lnTo>
                  <a:lnTo>
                    <a:pt x="7377" y="9844"/>
                  </a:lnTo>
                  <a:lnTo>
                    <a:pt x="7385" y="9846"/>
                  </a:lnTo>
                  <a:lnTo>
                    <a:pt x="7378" y="9845"/>
                  </a:lnTo>
                  <a:lnTo>
                    <a:pt x="7386" y="9845"/>
                  </a:lnTo>
                  <a:lnTo>
                    <a:pt x="7380" y="9846"/>
                  </a:lnTo>
                  <a:lnTo>
                    <a:pt x="7387" y="9844"/>
                  </a:lnTo>
                  <a:lnTo>
                    <a:pt x="7380" y="9847"/>
                  </a:lnTo>
                  <a:lnTo>
                    <a:pt x="7388" y="9842"/>
                  </a:lnTo>
                  <a:lnTo>
                    <a:pt x="7384" y="9846"/>
                  </a:lnTo>
                  <a:lnTo>
                    <a:pt x="7392" y="9838"/>
                  </a:lnTo>
                  <a:lnTo>
                    <a:pt x="7397" y="9829"/>
                  </a:lnTo>
                  <a:lnTo>
                    <a:pt x="7404" y="9817"/>
                  </a:lnTo>
                  <a:lnTo>
                    <a:pt x="7412" y="9803"/>
                  </a:lnTo>
                  <a:lnTo>
                    <a:pt x="7419" y="9787"/>
                  </a:lnTo>
                  <a:lnTo>
                    <a:pt x="7435" y="9752"/>
                  </a:lnTo>
                  <a:lnTo>
                    <a:pt x="7451" y="9716"/>
                  </a:lnTo>
                  <a:lnTo>
                    <a:pt x="7459" y="9699"/>
                  </a:lnTo>
                  <a:lnTo>
                    <a:pt x="7467" y="9683"/>
                  </a:lnTo>
                  <a:lnTo>
                    <a:pt x="7476" y="9668"/>
                  </a:lnTo>
                  <a:lnTo>
                    <a:pt x="7485" y="9655"/>
                  </a:lnTo>
                  <a:lnTo>
                    <a:pt x="7495" y="9645"/>
                  </a:lnTo>
                  <a:cubicBezTo>
                    <a:pt x="7497" y="9643"/>
                    <a:pt x="7498" y="9642"/>
                    <a:pt x="7500" y="9641"/>
                  </a:cubicBezTo>
                  <a:lnTo>
                    <a:pt x="7508" y="9636"/>
                  </a:lnTo>
                  <a:cubicBezTo>
                    <a:pt x="7510" y="9634"/>
                    <a:pt x="7512" y="9633"/>
                    <a:pt x="7515" y="9633"/>
                  </a:cubicBezTo>
                  <a:lnTo>
                    <a:pt x="7523" y="9631"/>
                  </a:lnTo>
                  <a:cubicBezTo>
                    <a:pt x="7526" y="9630"/>
                    <a:pt x="7528" y="9630"/>
                    <a:pt x="7531" y="9630"/>
                  </a:cubicBezTo>
                  <a:lnTo>
                    <a:pt x="7539" y="9631"/>
                  </a:lnTo>
                  <a:cubicBezTo>
                    <a:pt x="7541" y="9631"/>
                    <a:pt x="7543" y="9631"/>
                    <a:pt x="7545" y="9632"/>
                  </a:cubicBezTo>
                  <a:lnTo>
                    <a:pt x="7553" y="9635"/>
                  </a:lnTo>
                  <a:cubicBezTo>
                    <a:pt x="7555" y="9636"/>
                    <a:pt x="7556" y="9637"/>
                    <a:pt x="7557" y="9637"/>
                  </a:cubicBezTo>
                  <a:lnTo>
                    <a:pt x="7565" y="9642"/>
                  </a:lnTo>
                  <a:lnTo>
                    <a:pt x="7576" y="9651"/>
                  </a:lnTo>
                  <a:lnTo>
                    <a:pt x="7586" y="9660"/>
                  </a:lnTo>
                  <a:lnTo>
                    <a:pt x="7603" y="9680"/>
                  </a:lnTo>
                  <a:lnTo>
                    <a:pt x="7620" y="9701"/>
                  </a:lnTo>
                  <a:lnTo>
                    <a:pt x="7635" y="9720"/>
                  </a:lnTo>
                  <a:lnTo>
                    <a:pt x="7650" y="9735"/>
                  </a:lnTo>
                  <a:lnTo>
                    <a:pt x="7655" y="9738"/>
                  </a:lnTo>
                  <a:lnTo>
                    <a:pt x="7652" y="9737"/>
                  </a:lnTo>
                  <a:lnTo>
                    <a:pt x="7660" y="9741"/>
                  </a:lnTo>
                  <a:lnTo>
                    <a:pt x="7655" y="9739"/>
                  </a:lnTo>
                  <a:lnTo>
                    <a:pt x="7670" y="9743"/>
                  </a:lnTo>
                  <a:lnTo>
                    <a:pt x="7664" y="9742"/>
                  </a:lnTo>
                  <a:lnTo>
                    <a:pt x="7678" y="9743"/>
                  </a:lnTo>
                  <a:lnTo>
                    <a:pt x="7674" y="9743"/>
                  </a:lnTo>
                  <a:lnTo>
                    <a:pt x="7688" y="9741"/>
                  </a:lnTo>
                  <a:lnTo>
                    <a:pt x="7700" y="9738"/>
                  </a:lnTo>
                  <a:lnTo>
                    <a:pt x="7714" y="9735"/>
                  </a:lnTo>
                  <a:lnTo>
                    <a:pt x="7730" y="9733"/>
                  </a:lnTo>
                  <a:cubicBezTo>
                    <a:pt x="7732" y="9733"/>
                    <a:pt x="7733" y="9733"/>
                    <a:pt x="7735" y="9733"/>
                  </a:cubicBezTo>
                  <a:lnTo>
                    <a:pt x="7749" y="9734"/>
                  </a:lnTo>
                  <a:cubicBezTo>
                    <a:pt x="7751" y="9734"/>
                    <a:pt x="7753" y="9734"/>
                    <a:pt x="7754" y="9734"/>
                  </a:cubicBezTo>
                  <a:lnTo>
                    <a:pt x="7769" y="9739"/>
                  </a:lnTo>
                  <a:cubicBezTo>
                    <a:pt x="7771" y="9739"/>
                    <a:pt x="7773" y="9740"/>
                    <a:pt x="7774" y="9741"/>
                  </a:cubicBezTo>
                  <a:lnTo>
                    <a:pt x="7782" y="9745"/>
                  </a:lnTo>
                  <a:cubicBezTo>
                    <a:pt x="7783" y="9745"/>
                    <a:pt x="7784" y="9746"/>
                    <a:pt x="7785" y="9746"/>
                  </a:cubicBezTo>
                  <a:lnTo>
                    <a:pt x="7792" y="9752"/>
                  </a:lnTo>
                  <a:lnTo>
                    <a:pt x="7810" y="9768"/>
                  </a:lnTo>
                  <a:lnTo>
                    <a:pt x="7827" y="9787"/>
                  </a:lnTo>
                  <a:lnTo>
                    <a:pt x="7844" y="9805"/>
                  </a:lnTo>
                  <a:lnTo>
                    <a:pt x="7859" y="9823"/>
                  </a:lnTo>
                  <a:lnTo>
                    <a:pt x="7874" y="9836"/>
                  </a:lnTo>
                  <a:lnTo>
                    <a:pt x="7880" y="9840"/>
                  </a:lnTo>
                  <a:lnTo>
                    <a:pt x="7886" y="9843"/>
                  </a:lnTo>
                  <a:lnTo>
                    <a:pt x="7882" y="9841"/>
                  </a:lnTo>
                  <a:lnTo>
                    <a:pt x="7890" y="9844"/>
                  </a:lnTo>
                  <a:lnTo>
                    <a:pt x="7885" y="9843"/>
                  </a:lnTo>
                  <a:lnTo>
                    <a:pt x="7893" y="9844"/>
                  </a:lnTo>
                  <a:lnTo>
                    <a:pt x="7887" y="9844"/>
                  </a:lnTo>
                  <a:lnTo>
                    <a:pt x="7894" y="9843"/>
                  </a:lnTo>
                  <a:lnTo>
                    <a:pt x="7889" y="9844"/>
                  </a:lnTo>
                  <a:lnTo>
                    <a:pt x="7897" y="9841"/>
                  </a:lnTo>
                  <a:lnTo>
                    <a:pt x="7893" y="9843"/>
                  </a:lnTo>
                  <a:lnTo>
                    <a:pt x="7901" y="9838"/>
                  </a:lnTo>
                  <a:lnTo>
                    <a:pt x="7906" y="9834"/>
                  </a:lnTo>
                  <a:lnTo>
                    <a:pt x="7919" y="9821"/>
                  </a:lnTo>
                  <a:lnTo>
                    <a:pt x="7933" y="9805"/>
                  </a:lnTo>
                  <a:lnTo>
                    <a:pt x="7948" y="9788"/>
                  </a:lnTo>
                  <a:lnTo>
                    <a:pt x="7964" y="9770"/>
                  </a:lnTo>
                  <a:lnTo>
                    <a:pt x="7981" y="9754"/>
                  </a:lnTo>
                  <a:lnTo>
                    <a:pt x="7991" y="9746"/>
                  </a:lnTo>
                  <a:cubicBezTo>
                    <a:pt x="7992" y="9746"/>
                    <a:pt x="7993" y="9745"/>
                    <a:pt x="7994" y="9744"/>
                  </a:cubicBezTo>
                  <a:lnTo>
                    <a:pt x="8002" y="9740"/>
                  </a:lnTo>
                  <a:cubicBezTo>
                    <a:pt x="8003" y="9740"/>
                    <a:pt x="8004" y="9739"/>
                    <a:pt x="8005" y="9739"/>
                  </a:cubicBezTo>
                  <a:lnTo>
                    <a:pt x="8021" y="9734"/>
                  </a:lnTo>
                  <a:cubicBezTo>
                    <a:pt x="8022" y="9733"/>
                    <a:pt x="8024" y="9733"/>
                    <a:pt x="8025" y="9733"/>
                  </a:cubicBezTo>
                  <a:lnTo>
                    <a:pt x="8041" y="9731"/>
                  </a:lnTo>
                  <a:lnTo>
                    <a:pt x="8060" y="9730"/>
                  </a:lnTo>
                  <a:lnTo>
                    <a:pt x="8078" y="9731"/>
                  </a:lnTo>
                  <a:lnTo>
                    <a:pt x="8111" y="9735"/>
                  </a:lnTo>
                  <a:lnTo>
                    <a:pt x="8127" y="9737"/>
                  </a:lnTo>
                  <a:lnTo>
                    <a:pt x="8141" y="9738"/>
                  </a:lnTo>
                  <a:lnTo>
                    <a:pt x="8201" y="9738"/>
                  </a:lnTo>
                  <a:lnTo>
                    <a:pt x="8263" y="9738"/>
                  </a:lnTo>
                  <a:lnTo>
                    <a:pt x="8326" y="9738"/>
                  </a:lnTo>
                  <a:lnTo>
                    <a:pt x="8390" y="9738"/>
                  </a:lnTo>
                  <a:lnTo>
                    <a:pt x="8454" y="9738"/>
                  </a:lnTo>
                  <a:lnTo>
                    <a:pt x="8517" y="9738"/>
                  </a:lnTo>
                  <a:lnTo>
                    <a:pt x="8534" y="9738"/>
                  </a:lnTo>
                  <a:lnTo>
                    <a:pt x="8551" y="9740"/>
                  </a:lnTo>
                  <a:lnTo>
                    <a:pt x="8582" y="9745"/>
                  </a:lnTo>
                  <a:lnTo>
                    <a:pt x="8596" y="9746"/>
                  </a:lnTo>
                  <a:lnTo>
                    <a:pt x="8609" y="9745"/>
                  </a:lnTo>
                  <a:lnTo>
                    <a:pt x="8606" y="9746"/>
                  </a:lnTo>
                  <a:lnTo>
                    <a:pt x="8621" y="9743"/>
                  </a:lnTo>
                  <a:lnTo>
                    <a:pt x="8618" y="9744"/>
                  </a:lnTo>
                  <a:lnTo>
                    <a:pt x="8633" y="9739"/>
                  </a:lnTo>
                  <a:lnTo>
                    <a:pt x="8629" y="9741"/>
                  </a:lnTo>
                  <a:lnTo>
                    <a:pt x="8637" y="9736"/>
                  </a:lnTo>
                  <a:lnTo>
                    <a:pt x="8634" y="9738"/>
                  </a:lnTo>
                  <a:lnTo>
                    <a:pt x="8642" y="9732"/>
                  </a:lnTo>
                  <a:lnTo>
                    <a:pt x="8639" y="9734"/>
                  </a:lnTo>
                  <a:lnTo>
                    <a:pt x="8655" y="9718"/>
                  </a:lnTo>
                  <a:lnTo>
                    <a:pt x="8669" y="9701"/>
                  </a:lnTo>
                  <a:lnTo>
                    <a:pt x="8686" y="9681"/>
                  </a:lnTo>
                  <a:lnTo>
                    <a:pt x="8702" y="9662"/>
                  </a:lnTo>
                  <a:lnTo>
                    <a:pt x="8711" y="9652"/>
                  </a:lnTo>
                  <a:lnTo>
                    <a:pt x="8721" y="9644"/>
                  </a:lnTo>
                  <a:lnTo>
                    <a:pt x="8731" y="9638"/>
                  </a:lnTo>
                  <a:cubicBezTo>
                    <a:pt x="8732" y="9637"/>
                    <a:pt x="8734" y="9636"/>
                    <a:pt x="8736" y="9635"/>
                  </a:cubicBezTo>
                  <a:lnTo>
                    <a:pt x="8744" y="9632"/>
                  </a:lnTo>
                  <a:cubicBezTo>
                    <a:pt x="8746" y="9631"/>
                    <a:pt x="8748" y="9631"/>
                    <a:pt x="8750" y="9631"/>
                  </a:cubicBezTo>
                  <a:lnTo>
                    <a:pt x="8758" y="9630"/>
                  </a:lnTo>
                  <a:cubicBezTo>
                    <a:pt x="8760" y="9630"/>
                    <a:pt x="8763" y="9630"/>
                    <a:pt x="8766" y="9631"/>
                  </a:cubicBezTo>
                  <a:lnTo>
                    <a:pt x="8774" y="9633"/>
                  </a:lnTo>
                  <a:cubicBezTo>
                    <a:pt x="8776" y="9633"/>
                    <a:pt x="8779" y="9634"/>
                    <a:pt x="8781" y="9636"/>
                  </a:cubicBezTo>
                  <a:lnTo>
                    <a:pt x="8788" y="9641"/>
                  </a:lnTo>
                  <a:cubicBezTo>
                    <a:pt x="8790" y="9642"/>
                    <a:pt x="8791" y="9643"/>
                    <a:pt x="8792" y="9644"/>
                  </a:cubicBezTo>
                  <a:lnTo>
                    <a:pt x="8800" y="9652"/>
                  </a:lnTo>
                  <a:lnTo>
                    <a:pt x="8810" y="9664"/>
                  </a:lnTo>
                  <a:lnTo>
                    <a:pt x="8819" y="9679"/>
                  </a:lnTo>
                  <a:lnTo>
                    <a:pt x="8827" y="9694"/>
                  </a:lnTo>
                  <a:lnTo>
                    <a:pt x="8836" y="9711"/>
                  </a:lnTo>
                  <a:lnTo>
                    <a:pt x="8851" y="9745"/>
                  </a:lnTo>
                  <a:lnTo>
                    <a:pt x="8866" y="9780"/>
                  </a:lnTo>
                  <a:lnTo>
                    <a:pt x="8881" y="9812"/>
                  </a:lnTo>
                  <a:lnTo>
                    <a:pt x="8889" y="9825"/>
                  </a:lnTo>
                  <a:lnTo>
                    <a:pt x="8896" y="9836"/>
                  </a:lnTo>
                  <a:lnTo>
                    <a:pt x="8902" y="9845"/>
                  </a:lnTo>
                  <a:lnTo>
                    <a:pt x="8908" y="9851"/>
                  </a:lnTo>
                  <a:lnTo>
                    <a:pt x="8904" y="9848"/>
                  </a:lnTo>
                  <a:lnTo>
                    <a:pt x="8920" y="9858"/>
                  </a:lnTo>
                  <a:lnTo>
                    <a:pt x="8916" y="9856"/>
                  </a:lnTo>
                  <a:lnTo>
                    <a:pt x="8931" y="9863"/>
                  </a:lnTo>
                  <a:lnTo>
                    <a:pt x="8927" y="9861"/>
                  </a:lnTo>
                  <a:lnTo>
                    <a:pt x="8943" y="9864"/>
                  </a:lnTo>
                  <a:lnTo>
                    <a:pt x="8938" y="9864"/>
                  </a:lnTo>
                  <a:lnTo>
                    <a:pt x="8954" y="9863"/>
                  </a:lnTo>
                  <a:lnTo>
                    <a:pt x="8950" y="9864"/>
                  </a:lnTo>
                  <a:lnTo>
                    <a:pt x="8966" y="9861"/>
                  </a:lnTo>
                  <a:lnTo>
                    <a:pt x="8979" y="9857"/>
                  </a:lnTo>
                  <a:lnTo>
                    <a:pt x="9009" y="9845"/>
                  </a:lnTo>
                  <a:lnTo>
                    <a:pt x="9022" y="9838"/>
                  </a:lnTo>
                  <a:lnTo>
                    <a:pt x="9019" y="9840"/>
                  </a:lnTo>
                  <a:lnTo>
                    <a:pt x="9035" y="9827"/>
                  </a:lnTo>
                  <a:lnTo>
                    <a:pt x="9050" y="9813"/>
                  </a:lnTo>
                  <a:lnTo>
                    <a:pt x="9065" y="9798"/>
                  </a:lnTo>
                  <a:lnTo>
                    <a:pt x="9081" y="9782"/>
                  </a:lnTo>
                  <a:lnTo>
                    <a:pt x="9097" y="9766"/>
                  </a:lnTo>
                  <a:lnTo>
                    <a:pt x="9115" y="9752"/>
                  </a:lnTo>
                  <a:lnTo>
                    <a:pt x="9133" y="9741"/>
                  </a:lnTo>
                  <a:cubicBezTo>
                    <a:pt x="9135" y="9740"/>
                    <a:pt x="9136" y="9739"/>
                    <a:pt x="9138" y="9739"/>
                  </a:cubicBezTo>
                  <a:lnTo>
                    <a:pt x="9153" y="9734"/>
                  </a:lnTo>
                  <a:cubicBezTo>
                    <a:pt x="9155" y="9734"/>
                    <a:pt x="9157" y="9734"/>
                    <a:pt x="9158" y="9734"/>
                  </a:cubicBezTo>
                  <a:lnTo>
                    <a:pt x="9173" y="9733"/>
                  </a:lnTo>
                  <a:cubicBezTo>
                    <a:pt x="9175" y="9733"/>
                    <a:pt x="9176" y="9733"/>
                    <a:pt x="9178" y="9733"/>
                  </a:cubicBezTo>
                  <a:lnTo>
                    <a:pt x="9192" y="9735"/>
                  </a:lnTo>
                  <a:lnTo>
                    <a:pt x="9207" y="9738"/>
                  </a:lnTo>
                  <a:lnTo>
                    <a:pt x="9222" y="9742"/>
                  </a:lnTo>
                  <a:lnTo>
                    <a:pt x="9233" y="9743"/>
                  </a:lnTo>
                  <a:lnTo>
                    <a:pt x="9230" y="9743"/>
                  </a:lnTo>
                  <a:lnTo>
                    <a:pt x="9244" y="9742"/>
                  </a:lnTo>
                  <a:lnTo>
                    <a:pt x="9238" y="9743"/>
                  </a:lnTo>
                  <a:lnTo>
                    <a:pt x="9253" y="9739"/>
                  </a:lnTo>
                  <a:lnTo>
                    <a:pt x="9248" y="9741"/>
                  </a:lnTo>
                  <a:lnTo>
                    <a:pt x="9263" y="9732"/>
                  </a:lnTo>
                  <a:lnTo>
                    <a:pt x="9260" y="9734"/>
                  </a:lnTo>
                  <a:lnTo>
                    <a:pt x="9276" y="9722"/>
                  </a:lnTo>
                  <a:lnTo>
                    <a:pt x="9290" y="9708"/>
                  </a:lnTo>
                  <a:lnTo>
                    <a:pt x="9306" y="9692"/>
                  </a:lnTo>
                  <a:lnTo>
                    <a:pt x="9322" y="9676"/>
                  </a:lnTo>
                  <a:lnTo>
                    <a:pt x="9339" y="9660"/>
                  </a:lnTo>
                  <a:lnTo>
                    <a:pt x="9356" y="9646"/>
                  </a:lnTo>
                  <a:cubicBezTo>
                    <a:pt x="9357" y="9645"/>
                    <a:pt x="9358" y="9645"/>
                    <a:pt x="9359" y="9644"/>
                  </a:cubicBezTo>
                  <a:lnTo>
                    <a:pt x="9375" y="9635"/>
                  </a:lnTo>
                  <a:cubicBezTo>
                    <a:pt x="9377" y="9634"/>
                    <a:pt x="9378" y="9634"/>
                    <a:pt x="9380" y="9633"/>
                  </a:cubicBezTo>
                  <a:lnTo>
                    <a:pt x="9395" y="9628"/>
                  </a:lnTo>
                  <a:cubicBezTo>
                    <a:pt x="9396" y="9628"/>
                    <a:pt x="9397" y="9627"/>
                    <a:pt x="9399" y="9627"/>
                  </a:cubicBezTo>
                  <a:lnTo>
                    <a:pt x="9414" y="9625"/>
                  </a:lnTo>
                  <a:cubicBezTo>
                    <a:pt x="9415" y="9625"/>
                    <a:pt x="9416" y="9624"/>
                    <a:pt x="9418" y="9624"/>
                  </a:cubicBezTo>
                  <a:lnTo>
                    <a:pt x="9433" y="9624"/>
                  </a:lnTo>
                  <a:lnTo>
                    <a:pt x="9450" y="9626"/>
                  </a:lnTo>
                  <a:lnTo>
                    <a:pt x="9482" y="9630"/>
                  </a:lnTo>
                  <a:lnTo>
                    <a:pt x="9497" y="9631"/>
                  </a:lnTo>
                  <a:lnTo>
                    <a:pt x="9511" y="9632"/>
                  </a:lnTo>
                  <a:lnTo>
                    <a:pt x="9525" y="9631"/>
                  </a:lnTo>
                  <a:lnTo>
                    <a:pt x="9539" y="9630"/>
                  </a:lnTo>
                  <a:lnTo>
                    <a:pt x="9571" y="9626"/>
                  </a:lnTo>
                  <a:lnTo>
                    <a:pt x="9588" y="9624"/>
                  </a:lnTo>
                  <a:lnTo>
                    <a:pt x="9606" y="9624"/>
                  </a:lnTo>
                  <a:cubicBezTo>
                    <a:pt x="9607" y="9624"/>
                    <a:pt x="9608" y="9625"/>
                    <a:pt x="9609" y="9625"/>
                  </a:cubicBezTo>
                  <a:lnTo>
                    <a:pt x="9625" y="9627"/>
                  </a:lnTo>
                  <a:cubicBezTo>
                    <a:pt x="9626" y="9627"/>
                    <a:pt x="9628" y="9628"/>
                    <a:pt x="9629" y="9628"/>
                  </a:cubicBezTo>
                  <a:lnTo>
                    <a:pt x="9644" y="9633"/>
                  </a:lnTo>
                  <a:cubicBezTo>
                    <a:pt x="9646" y="9634"/>
                    <a:pt x="9647" y="9634"/>
                    <a:pt x="9648" y="9635"/>
                  </a:cubicBezTo>
                  <a:lnTo>
                    <a:pt x="9656" y="9639"/>
                  </a:lnTo>
                  <a:cubicBezTo>
                    <a:pt x="9657" y="9639"/>
                    <a:pt x="9658" y="9640"/>
                    <a:pt x="9659" y="9641"/>
                  </a:cubicBezTo>
                  <a:lnTo>
                    <a:pt x="9667" y="9646"/>
                  </a:lnTo>
                  <a:lnTo>
                    <a:pt x="9684" y="9662"/>
                  </a:lnTo>
                  <a:lnTo>
                    <a:pt x="9701" y="9681"/>
                  </a:lnTo>
                  <a:lnTo>
                    <a:pt x="9717" y="9700"/>
                  </a:lnTo>
                  <a:lnTo>
                    <a:pt x="9732" y="9717"/>
                  </a:lnTo>
                  <a:lnTo>
                    <a:pt x="9746" y="9730"/>
                  </a:lnTo>
                  <a:lnTo>
                    <a:pt x="9751" y="9734"/>
                  </a:lnTo>
                  <a:lnTo>
                    <a:pt x="9757" y="9737"/>
                  </a:lnTo>
                  <a:lnTo>
                    <a:pt x="9753" y="9735"/>
                  </a:lnTo>
                  <a:lnTo>
                    <a:pt x="9760" y="9738"/>
                  </a:lnTo>
                  <a:lnTo>
                    <a:pt x="9756" y="9737"/>
                  </a:lnTo>
                  <a:lnTo>
                    <a:pt x="9763" y="9738"/>
                  </a:lnTo>
                  <a:lnTo>
                    <a:pt x="9757" y="9738"/>
                  </a:lnTo>
                  <a:lnTo>
                    <a:pt x="9765" y="9737"/>
                  </a:lnTo>
                  <a:lnTo>
                    <a:pt x="9760" y="9738"/>
                  </a:lnTo>
                  <a:lnTo>
                    <a:pt x="9768" y="9735"/>
                  </a:lnTo>
                  <a:lnTo>
                    <a:pt x="9764" y="9737"/>
                  </a:lnTo>
                  <a:lnTo>
                    <a:pt x="9772" y="9733"/>
                  </a:lnTo>
                  <a:lnTo>
                    <a:pt x="9778" y="9728"/>
                  </a:lnTo>
                  <a:lnTo>
                    <a:pt x="9791" y="9715"/>
                  </a:lnTo>
                  <a:lnTo>
                    <a:pt x="9806" y="9699"/>
                  </a:lnTo>
                  <a:lnTo>
                    <a:pt x="9821" y="9681"/>
                  </a:lnTo>
                  <a:lnTo>
                    <a:pt x="9838" y="9664"/>
                  </a:lnTo>
                  <a:lnTo>
                    <a:pt x="9856" y="9648"/>
                  </a:lnTo>
                  <a:lnTo>
                    <a:pt x="9865" y="9640"/>
                  </a:lnTo>
                  <a:cubicBezTo>
                    <a:pt x="9866" y="9640"/>
                    <a:pt x="9868" y="9639"/>
                    <a:pt x="9869" y="9639"/>
                  </a:cubicBezTo>
                  <a:lnTo>
                    <a:pt x="9877" y="9635"/>
                  </a:lnTo>
                  <a:cubicBezTo>
                    <a:pt x="9878" y="9634"/>
                    <a:pt x="9879" y="9633"/>
                    <a:pt x="9880" y="9633"/>
                  </a:cubicBezTo>
                  <a:lnTo>
                    <a:pt x="9896" y="9628"/>
                  </a:lnTo>
                  <a:cubicBezTo>
                    <a:pt x="9897" y="9628"/>
                    <a:pt x="9899" y="9627"/>
                    <a:pt x="9900" y="9627"/>
                  </a:cubicBezTo>
                  <a:lnTo>
                    <a:pt x="9915" y="9625"/>
                  </a:lnTo>
                  <a:cubicBezTo>
                    <a:pt x="9917" y="9625"/>
                    <a:pt x="9918" y="9624"/>
                    <a:pt x="9919" y="9624"/>
                  </a:cubicBezTo>
                  <a:lnTo>
                    <a:pt x="9935" y="9624"/>
                  </a:lnTo>
                  <a:lnTo>
                    <a:pt x="9953" y="9626"/>
                  </a:lnTo>
                  <a:lnTo>
                    <a:pt x="9986" y="9630"/>
                  </a:lnTo>
                  <a:lnTo>
                    <a:pt x="10002" y="9631"/>
                  </a:lnTo>
                  <a:lnTo>
                    <a:pt x="10016" y="9632"/>
                  </a:lnTo>
                  <a:lnTo>
                    <a:pt x="10076" y="9632"/>
                  </a:lnTo>
                  <a:lnTo>
                    <a:pt x="10138" y="9632"/>
                  </a:lnTo>
                  <a:lnTo>
                    <a:pt x="10152" y="9631"/>
                  </a:lnTo>
                  <a:lnTo>
                    <a:pt x="10167" y="9630"/>
                  </a:lnTo>
                  <a:lnTo>
                    <a:pt x="10198" y="9626"/>
                  </a:lnTo>
                  <a:lnTo>
                    <a:pt x="10215" y="9624"/>
                  </a:lnTo>
                  <a:lnTo>
                    <a:pt x="10234" y="9624"/>
                  </a:lnTo>
                  <a:cubicBezTo>
                    <a:pt x="10235" y="9624"/>
                    <a:pt x="10236" y="9625"/>
                    <a:pt x="10237" y="9625"/>
                  </a:cubicBezTo>
                  <a:lnTo>
                    <a:pt x="10253" y="9627"/>
                  </a:lnTo>
                  <a:cubicBezTo>
                    <a:pt x="10254" y="9627"/>
                    <a:pt x="10255" y="9628"/>
                    <a:pt x="10256" y="9628"/>
                  </a:cubicBezTo>
                  <a:lnTo>
                    <a:pt x="10272" y="9633"/>
                  </a:lnTo>
                  <a:cubicBezTo>
                    <a:pt x="10273" y="9634"/>
                    <a:pt x="10275" y="9634"/>
                    <a:pt x="10276" y="9635"/>
                  </a:cubicBezTo>
                  <a:lnTo>
                    <a:pt x="10283" y="9639"/>
                  </a:lnTo>
                  <a:cubicBezTo>
                    <a:pt x="10285" y="9639"/>
                    <a:pt x="10286" y="9640"/>
                    <a:pt x="10287" y="9641"/>
                  </a:cubicBezTo>
                  <a:lnTo>
                    <a:pt x="10295" y="9646"/>
                  </a:lnTo>
                  <a:lnTo>
                    <a:pt x="10312" y="9662"/>
                  </a:lnTo>
                  <a:lnTo>
                    <a:pt x="10329" y="9681"/>
                  </a:lnTo>
                  <a:lnTo>
                    <a:pt x="10345" y="9700"/>
                  </a:lnTo>
                  <a:lnTo>
                    <a:pt x="10360" y="9717"/>
                  </a:lnTo>
                  <a:lnTo>
                    <a:pt x="10374" y="9730"/>
                  </a:lnTo>
                  <a:lnTo>
                    <a:pt x="10379" y="9734"/>
                  </a:lnTo>
                  <a:lnTo>
                    <a:pt x="10385" y="9737"/>
                  </a:lnTo>
                  <a:lnTo>
                    <a:pt x="10380" y="9735"/>
                  </a:lnTo>
                  <a:lnTo>
                    <a:pt x="10388" y="9738"/>
                  </a:lnTo>
                  <a:lnTo>
                    <a:pt x="10383" y="9737"/>
                  </a:lnTo>
                  <a:lnTo>
                    <a:pt x="10391" y="9738"/>
                  </a:lnTo>
                  <a:lnTo>
                    <a:pt x="10385" y="9738"/>
                  </a:lnTo>
                  <a:lnTo>
                    <a:pt x="10393" y="9737"/>
                  </a:lnTo>
                  <a:lnTo>
                    <a:pt x="10388" y="9738"/>
                  </a:lnTo>
                  <a:lnTo>
                    <a:pt x="10396" y="9735"/>
                  </a:lnTo>
                  <a:lnTo>
                    <a:pt x="10392" y="9737"/>
                  </a:lnTo>
                  <a:lnTo>
                    <a:pt x="10399" y="9733"/>
                  </a:lnTo>
                  <a:lnTo>
                    <a:pt x="10405" y="9728"/>
                  </a:lnTo>
                  <a:lnTo>
                    <a:pt x="10419" y="9715"/>
                  </a:lnTo>
                  <a:lnTo>
                    <a:pt x="10433" y="9699"/>
                  </a:lnTo>
                  <a:lnTo>
                    <a:pt x="10449" y="9681"/>
                  </a:lnTo>
                  <a:lnTo>
                    <a:pt x="10466" y="9664"/>
                  </a:lnTo>
                  <a:lnTo>
                    <a:pt x="10483" y="9648"/>
                  </a:lnTo>
                  <a:lnTo>
                    <a:pt x="10493" y="9641"/>
                  </a:lnTo>
                  <a:cubicBezTo>
                    <a:pt x="10494" y="9640"/>
                    <a:pt x="10495" y="9639"/>
                    <a:pt x="10496" y="9639"/>
                  </a:cubicBezTo>
                  <a:lnTo>
                    <a:pt x="10504" y="9635"/>
                  </a:lnTo>
                  <a:cubicBezTo>
                    <a:pt x="10506" y="9634"/>
                    <a:pt x="10507" y="9633"/>
                    <a:pt x="10509" y="9633"/>
                  </a:cubicBezTo>
                  <a:lnTo>
                    <a:pt x="10525" y="9629"/>
                  </a:lnTo>
                  <a:cubicBezTo>
                    <a:pt x="10526" y="9628"/>
                    <a:pt x="10528" y="9628"/>
                    <a:pt x="10530" y="9628"/>
                  </a:cubicBezTo>
                  <a:lnTo>
                    <a:pt x="10546" y="9627"/>
                  </a:lnTo>
                  <a:cubicBezTo>
                    <a:pt x="10547" y="9627"/>
                    <a:pt x="10549" y="9627"/>
                    <a:pt x="10550" y="9627"/>
                  </a:cubicBezTo>
                  <a:lnTo>
                    <a:pt x="10566" y="9629"/>
                  </a:lnTo>
                  <a:lnTo>
                    <a:pt x="10584" y="9632"/>
                  </a:lnTo>
                  <a:lnTo>
                    <a:pt x="10600" y="9636"/>
                  </a:lnTo>
                  <a:lnTo>
                    <a:pt x="10614" y="9637"/>
                  </a:lnTo>
                  <a:lnTo>
                    <a:pt x="10610" y="9637"/>
                  </a:lnTo>
                  <a:lnTo>
                    <a:pt x="10626" y="9636"/>
                  </a:lnTo>
                  <a:lnTo>
                    <a:pt x="10620" y="9637"/>
                  </a:lnTo>
                  <a:lnTo>
                    <a:pt x="10635" y="9633"/>
                  </a:lnTo>
                  <a:lnTo>
                    <a:pt x="10631" y="9635"/>
                  </a:lnTo>
                  <a:lnTo>
                    <a:pt x="10638" y="9631"/>
                  </a:lnTo>
                  <a:lnTo>
                    <a:pt x="10635" y="9633"/>
                  </a:lnTo>
                  <a:lnTo>
                    <a:pt x="10642" y="9627"/>
                  </a:lnTo>
                  <a:lnTo>
                    <a:pt x="10654" y="9615"/>
                  </a:lnTo>
                  <a:lnTo>
                    <a:pt x="10667" y="9599"/>
                  </a:lnTo>
                  <a:lnTo>
                    <a:pt x="10681" y="9582"/>
                  </a:lnTo>
                  <a:lnTo>
                    <a:pt x="10695" y="9564"/>
                  </a:lnTo>
                  <a:lnTo>
                    <a:pt x="10710" y="9548"/>
                  </a:lnTo>
                  <a:lnTo>
                    <a:pt x="10720" y="9540"/>
                  </a:lnTo>
                  <a:lnTo>
                    <a:pt x="10730" y="9534"/>
                  </a:lnTo>
                  <a:cubicBezTo>
                    <a:pt x="10731" y="9533"/>
                    <a:pt x="10732" y="9532"/>
                    <a:pt x="10734" y="9532"/>
                  </a:cubicBezTo>
                  <a:lnTo>
                    <a:pt x="10741" y="9529"/>
                  </a:lnTo>
                  <a:cubicBezTo>
                    <a:pt x="10743" y="9528"/>
                    <a:pt x="10744" y="9528"/>
                    <a:pt x="10746" y="9527"/>
                  </a:cubicBezTo>
                  <a:lnTo>
                    <a:pt x="10754" y="9526"/>
                  </a:lnTo>
                  <a:cubicBezTo>
                    <a:pt x="10756" y="9526"/>
                    <a:pt x="10758" y="9526"/>
                    <a:pt x="10760" y="9526"/>
                  </a:cubicBezTo>
                  <a:lnTo>
                    <a:pt x="10768" y="9527"/>
                  </a:lnTo>
                  <a:cubicBezTo>
                    <a:pt x="10769" y="9528"/>
                    <a:pt x="10771" y="9528"/>
                    <a:pt x="10773" y="9529"/>
                  </a:cubicBezTo>
                  <a:lnTo>
                    <a:pt x="10780" y="9531"/>
                  </a:lnTo>
                  <a:cubicBezTo>
                    <a:pt x="10782" y="9532"/>
                    <a:pt x="10783" y="9532"/>
                    <a:pt x="10785" y="9533"/>
                  </a:cubicBezTo>
                  <a:lnTo>
                    <a:pt x="10792" y="9538"/>
                  </a:lnTo>
                  <a:lnTo>
                    <a:pt x="10802" y="9545"/>
                  </a:lnTo>
                  <a:lnTo>
                    <a:pt x="10820" y="9561"/>
                  </a:lnTo>
                  <a:lnTo>
                    <a:pt x="10838" y="9580"/>
                  </a:lnTo>
                  <a:lnTo>
                    <a:pt x="10854" y="9599"/>
                  </a:lnTo>
                  <a:lnTo>
                    <a:pt x="10870" y="9616"/>
                  </a:lnTo>
                  <a:lnTo>
                    <a:pt x="10885" y="9629"/>
                  </a:lnTo>
                  <a:lnTo>
                    <a:pt x="10890" y="9632"/>
                  </a:lnTo>
                  <a:lnTo>
                    <a:pt x="10895" y="9635"/>
                  </a:lnTo>
                  <a:lnTo>
                    <a:pt x="10908" y="9639"/>
                  </a:lnTo>
                  <a:lnTo>
                    <a:pt x="10922" y="9643"/>
                  </a:lnTo>
                  <a:lnTo>
                    <a:pt x="10934" y="9645"/>
                  </a:lnTo>
                  <a:lnTo>
                    <a:pt x="10947" y="9645"/>
                  </a:lnTo>
                  <a:lnTo>
                    <a:pt x="10960" y="9644"/>
                  </a:lnTo>
                  <a:lnTo>
                    <a:pt x="10973" y="9642"/>
                  </a:lnTo>
                  <a:lnTo>
                    <a:pt x="10985" y="9639"/>
                  </a:lnTo>
                  <a:lnTo>
                    <a:pt x="10999" y="9633"/>
                  </a:lnTo>
                  <a:lnTo>
                    <a:pt x="11004" y="9631"/>
                  </a:lnTo>
                  <a:lnTo>
                    <a:pt x="11009" y="9627"/>
                  </a:lnTo>
                  <a:lnTo>
                    <a:pt x="11023" y="9614"/>
                  </a:lnTo>
                  <a:lnTo>
                    <a:pt x="11037" y="9599"/>
                  </a:lnTo>
                  <a:lnTo>
                    <a:pt x="11053" y="9581"/>
                  </a:lnTo>
                  <a:lnTo>
                    <a:pt x="11069" y="9563"/>
                  </a:lnTo>
                  <a:lnTo>
                    <a:pt x="11087" y="9547"/>
                  </a:lnTo>
                  <a:lnTo>
                    <a:pt x="11096" y="9539"/>
                  </a:lnTo>
                  <a:lnTo>
                    <a:pt x="11107" y="9533"/>
                  </a:lnTo>
                  <a:cubicBezTo>
                    <a:pt x="11108" y="9532"/>
                    <a:pt x="11110" y="9532"/>
                    <a:pt x="11111" y="9531"/>
                  </a:cubicBezTo>
                  <a:lnTo>
                    <a:pt x="11119" y="9529"/>
                  </a:lnTo>
                  <a:cubicBezTo>
                    <a:pt x="11120" y="9528"/>
                    <a:pt x="11122" y="9528"/>
                    <a:pt x="11124" y="9527"/>
                  </a:cubicBezTo>
                  <a:lnTo>
                    <a:pt x="11131" y="9526"/>
                  </a:lnTo>
                  <a:cubicBezTo>
                    <a:pt x="11133" y="9526"/>
                    <a:pt x="11136" y="9526"/>
                    <a:pt x="11138" y="9526"/>
                  </a:cubicBezTo>
                  <a:lnTo>
                    <a:pt x="11145" y="9527"/>
                  </a:lnTo>
                  <a:cubicBezTo>
                    <a:pt x="11147" y="9528"/>
                    <a:pt x="11149" y="9528"/>
                    <a:pt x="11150" y="9529"/>
                  </a:cubicBezTo>
                  <a:lnTo>
                    <a:pt x="11158" y="9531"/>
                  </a:lnTo>
                  <a:cubicBezTo>
                    <a:pt x="11159" y="9532"/>
                    <a:pt x="11161" y="9532"/>
                    <a:pt x="11162" y="9533"/>
                  </a:cubicBezTo>
                  <a:lnTo>
                    <a:pt x="11170" y="9538"/>
                  </a:lnTo>
                  <a:lnTo>
                    <a:pt x="11180" y="9545"/>
                  </a:lnTo>
                  <a:lnTo>
                    <a:pt x="11197" y="9562"/>
                  </a:lnTo>
                  <a:lnTo>
                    <a:pt x="11214" y="9581"/>
                  </a:lnTo>
                  <a:lnTo>
                    <a:pt x="11230" y="9599"/>
                  </a:lnTo>
                  <a:lnTo>
                    <a:pt x="11244" y="9616"/>
                  </a:lnTo>
                  <a:lnTo>
                    <a:pt x="11258" y="9629"/>
                  </a:lnTo>
                  <a:lnTo>
                    <a:pt x="11264" y="9632"/>
                  </a:lnTo>
                  <a:lnTo>
                    <a:pt x="11268" y="9635"/>
                  </a:lnTo>
                  <a:lnTo>
                    <a:pt x="11281" y="9639"/>
                  </a:lnTo>
                  <a:lnTo>
                    <a:pt x="11295" y="9643"/>
                  </a:lnTo>
                  <a:lnTo>
                    <a:pt x="11309" y="9645"/>
                  </a:lnTo>
                  <a:lnTo>
                    <a:pt x="11322" y="9645"/>
                  </a:lnTo>
                  <a:lnTo>
                    <a:pt x="11336" y="9644"/>
                  </a:lnTo>
                  <a:lnTo>
                    <a:pt x="11349" y="9642"/>
                  </a:lnTo>
                  <a:lnTo>
                    <a:pt x="11363" y="9639"/>
                  </a:lnTo>
                  <a:lnTo>
                    <a:pt x="11377" y="9633"/>
                  </a:lnTo>
                  <a:lnTo>
                    <a:pt x="11373" y="9635"/>
                  </a:lnTo>
                  <a:lnTo>
                    <a:pt x="11389" y="9626"/>
                  </a:lnTo>
                  <a:lnTo>
                    <a:pt x="11386" y="9629"/>
                  </a:lnTo>
                  <a:lnTo>
                    <a:pt x="11401" y="9616"/>
                  </a:lnTo>
                  <a:lnTo>
                    <a:pt x="11416" y="9602"/>
                  </a:lnTo>
                  <a:lnTo>
                    <a:pt x="11431" y="9586"/>
                  </a:lnTo>
                  <a:lnTo>
                    <a:pt x="11447" y="9570"/>
                  </a:lnTo>
                  <a:lnTo>
                    <a:pt x="11464" y="9554"/>
                  </a:lnTo>
                  <a:lnTo>
                    <a:pt x="11481" y="9540"/>
                  </a:lnTo>
                  <a:cubicBezTo>
                    <a:pt x="11482" y="9540"/>
                    <a:pt x="11483" y="9539"/>
                    <a:pt x="11484" y="9538"/>
                  </a:cubicBezTo>
                  <a:lnTo>
                    <a:pt x="11500" y="9529"/>
                  </a:lnTo>
                  <a:cubicBezTo>
                    <a:pt x="11502" y="9528"/>
                    <a:pt x="11504" y="9528"/>
                    <a:pt x="11506" y="9527"/>
                  </a:cubicBezTo>
                  <a:lnTo>
                    <a:pt x="11521" y="9523"/>
                  </a:lnTo>
                  <a:cubicBezTo>
                    <a:pt x="11523" y="9522"/>
                    <a:pt x="11525" y="9522"/>
                    <a:pt x="11526" y="9522"/>
                  </a:cubicBezTo>
                  <a:lnTo>
                    <a:pt x="11542" y="9521"/>
                  </a:lnTo>
                  <a:cubicBezTo>
                    <a:pt x="11543" y="9521"/>
                    <a:pt x="11544" y="9521"/>
                    <a:pt x="11546" y="9521"/>
                  </a:cubicBezTo>
                  <a:lnTo>
                    <a:pt x="11561" y="9523"/>
                  </a:lnTo>
                  <a:lnTo>
                    <a:pt x="11578" y="9527"/>
                  </a:lnTo>
                  <a:lnTo>
                    <a:pt x="11594" y="9530"/>
                  </a:lnTo>
                  <a:lnTo>
                    <a:pt x="11607" y="9531"/>
                  </a:lnTo>
                  <a:lnTo>
                    <a:pt x="11603" y="9531"/>
                  </a:lnTo>
                  <a:lnTo>
                    <a:pt x="11619" y="9531"/>
                  </a:lnTo>
                  <a:lnTo>
                    <a:pt x="11613" y="9532"/>
                  </a:lnTo>
                  <a:lnTo>
                    <a:pt x="11628" y="9527"/>
                  </a:lnTo>
                  <a:lnTo>
                    <a:pt x="11623" y="9529"/>
                  </a:lnTo>
                  <a:lnTo>
                    <a:pt x="11631" y="9525"/>
                  </a:lnTo>
                  <a:lnTo>
                    <a:pt x="11628" y="9527"/>
                  </a:lnTo>
                  <a:lnTo>
                    <a:pt x="11636" y="9521"/>
                  </a:lnTo>
                  <a:lnTo>
                    <a:pt x="11634" y="9523"/>
                  </a:lnTo>
                  <a:lnTo>
                    <a:pt x="11649" y="9507"/>
                  </a:lnTo>
                  <a:lnTo>
                    <a:pt x="11664" y="9489"/>
                  </a:lnTo>
                  <a:lnTo>
                    <a:pt x="11680" y="9469"/>
                  </a:lnTo>
                  <a:lnTo>
                    <a:pt x="11696" y="9450"/>
                  </a:lnTo>
                  <a:lnTo>
                    <a:pt x="11705" y="9441"/>
                  </a:lnTo>
                  <a:lnTo>
                    <a:pt x="11715" y="9433"/>
                  </a:lnTo>
                  <a:lnTo>
                    <a:pt x="11726" y="9426"/>
                  </a:lnTo>
                  <a:cubicBezTo>
                    <a:pt x="11727" y="9425"/>
                    <a:pt x="11728" y="9424"/>
                    <a:pt x="11730" y="9424"/>
                  </a:cubicBezTo>
                  <a:lnTo>
                    <a:pt x="11738" y="9421"/>
                  </a:lnTo>
                  <a:cubicBezTo>
                    <a:pt x="11740" y="9420"/>
                    <a:pt x="11742" y="9420"/>
                    <a:pt x="11744" y="9419"/>
                  </a:cubicBezTo>
                  <a:lnTo>
                    <a:pt x="11752" y="9419"/>
                  </a:lnTo>
                  <a:cubicBezTo>
                    <a:pt x="11755" y="9418"/>
                    <a:pt x="11758" y="9419"/>
                    <a:pt x="11760" y="9419"/>
                  </a:cubicBezTo>
                  <a:lnTo>
                    <a:pt x="11768" y="9421"/>
                  </a:lnTo>
                  <a:cubicBezTo>
                    <a:pt x="11770" y="9422"/>
                    <a:pt x="11773" y="9423"/>
                    <a:pt x="11775" y="9424"/>
                  </a:cubicBezTo>
                  <a:lnTo>
                    <a:pt x="11783" y="9429"/>
                  </a:lnTo>
                  <a:cubicBezTo>
                    <a:pt x="11784" y="9430"/>
                    <a:pt x="11786" y="9432"/>
                    <a:pt x="11787" y="9433"/>
                  </a:cubicBezTo>
                  <a:lnTo>
                    <a:pt x="11795" y="9442"/>
                  </a:lnTo>
                  <a:lnTo>
                    <a:pt x="11805" y="9455"/>
                  </a:lnTo>
                  <a:lnTo>
                    <a:pt x="11814" y="9471"/>
                  </a:lnTo>
                  <a:lnTo>
                    <a:pt x="11822" y="9487"/>
                  </a:lnTo>
                  <a:lnTo>
                    <a:pt x="11830" y="9505"/>
                  </a:lnTo>
                  <a:lnTo>
                    <a:pt x="11846" y="9541"/>
                  </a:lnTo>
                  <a:lnTo>
                    <a:pt x="11861" y="9577"/>
                  </a:lnTo>
                  <a:lnTo>
                    <a:pt x="11868" y="9593"/>
                  </a:lnTo>
                  <a:lnTo>
                    <a:pt x="11876" y="9607"/>
                  </a:lnTo>
                  <a:lnTo>
                    <a:pt x="11883" y="9620"/>
                  </a:lnTo>
                  <a:lnTo>
                    <a:pt x="11889" y="9629"/>
                  </a:lnTo>
                  <a:lnTo>
                    <a:pt x="11895" y="9635"/>
                  </a:lnTo>
                  <a:lnTo>
                    <a:pt x="11890" y="9631"/>
                  </a:lnTo>
                  <a:lnTo>
                    <a:pt x="11898" y="9636"/>
                  </a:lnTo>
                  <a:lnTo>
                    <a:pt x="11891" y="9633"/>
                  </a:lnTo>
                  <a:lnTo>
                    <a:pt x="11899" y="9635"/>
                  </a:lnTo>
                  <a:lnTo>
                    <a:pt x="11893" y="9634"/>
                  </a:lnTo>
                  <a:lnTo>
                    <a:pt x="11901" y="9634"/>
                  </a:lnTo>
                  <a:lnTo>
                    <a:pt x="11894" y="9635"/>
                  </a:lnTo>
                  <a:lnTo>
                    <a:pt x="11902" y="9633"/>
                  </a:lnTo>
                  <a:lnTo>
                    <a:pt x="11899" y="9634"/>
                  </a:lnTo>
                  <a:lnTo>
                    <a:pt x="11907" y="9630"/>
                  </a:lnTo>
                  <a:lnTo>
                    <a:pt x="11903" y="9632"/>
                  </a:lnTo>
                  <a:lnTo>
                    <a:pt x="11911" y="9627"/>
                  </a:lnTo>
                  <a:lnTo>
                    <a:pt x="11917" y="9621"/>
                  </a:lnTo>
                  <a:lnTo>
                    <a:pt x="11931" y="9606"/>
                  </a:lnTo>
                  <a:lnTo>
                    <a:pt x="11946" y="9589"/>
                  </a:lnTo>
                  <a:lnTo>
                    <a:pt x="11962" y="9569"/>
                  </a:lnTo>
                  <a:lnTo>
                    <a:pt x="11978" y="9550"/>
                  </a:lnTo>
                  <a:lnTo>
                    <a:pt x="11996" y="9533"/>
                  </a:lnTo>
                  <a:lnTo>
                    <a:pt x="12012" y="9518"/>
                  </a:lnTo>
                  <a:lnTo>
                    <a:pt x="12028" y="9504"/>
                  </a:lnTo>
                  <a:lnTo>
                    <a:pt x="12060" y="9473"/>
                  </a:lnTo>
                  <a:lnTo>
                    <a:pt x="12077" y="9459"/>
                  </a:lnTo>
                  <a:lnTo>
                    <a:pt x="12093" y="9445"/>
                  </a:lnTo>
                  <a:lnTo>
                    <a:pt x="12110" y="9433"/>
                  </a:lnTo>
                  <a:lnTo>
                    <a:pt x="12128" y="9423"/>
                  </a:lnTo>
                  <a:lnTo>
                    <a:pt x="12146" y="9416"/>
                  </a:lnTo>
                  <a:lnTo>
                    <a:pt x="12164" y="9412"/>
                  </a:lnTo>
                  <a:lnTo>
                    <a:pt x="12180" y="9409"/>
                  </a:lnTo>
                  <a:lnTo>
                    <a:pt x="12198" y="9407"/>
                  </a:lnTo>
                  <a:lnTo>
                    <a:pt x="12215" y="9408"/>
                  </a:lnTo>
                  <a:lnTo>
                    <a:pt x="12232" y="9411"/>
                  </a:lnTo>
                  <a:lnTo>
                    <a:pt x="12250" y="9416"/>
                  </a:lnTo>
                  <a:lnTo>
                    <a:pt x="12267" y="9422"/>
                  </a:lnTo>
                  <a:lnTo>
                    <a:pt x="12285" y="9432"/>
                  </a:lnTo>
                  <a:lnTo>
                    <a:pt x="12303" y="9444"/>
                  </a:lnTo>
                  <a:lnTo>
                    <a:pt x="12321" y="9458"/>
                  </a:lnTo>
                  <a:lnTo>
                    <a:pt x="12338" y="9473"/>
                  </a:lnTo>
                  <a:lnTo>
                    <a:pt x="12370" y="9504"/>
                  </a:lnTo>
                  <a:lnTo>
                    <a:pt x="12386" y="9519"/>
                  </a:lnTo>
                  <a:lnTo>
                    <a:pt x="12401" y="9532"/>
                  </a:lnTo>
                  <a:lnTo>
                    <a:pt x="12417" y="9546"/>
                  </a:lnTo>
                  <a:lnTo>
                    <a:pt x="12433" y="9562"/>
                  </a:lnTo>
                  <a:lnTo>
                    <a:pt x="12464" y="9593"/>
                  </a:lnTo>
                  <a:lnTo>
                    <a:pt x="12479" y="9607"/>
                  </a:lnTo>
                  <a:lnTo>
                    <a:pt x="12493" y="9619"/>
                  </a:lnTo>
                  <a:lnTo>
                    <a:pt x="12507" y="9628"/>
                  </a:lnTo>
                  <a:lnTo>
                    <a:pt x="12520" y="9635"/>
                  </a:lnTo>
                  <a:lnTo>
                    <a:pt x="12516" y="9633"/>
                  </a:lnTo>
                  <a:lnTo>
                    <a:pt x="12532" y="9638"/>
                  </a:lnTo>
                  <a:lnTo>
                    <a:pt x="12528" y="9637"/>
                  </a:lnTo>
                  <a:lnTo>
                    <a:pt x="12544" y="9640"/>
                  </a:lnTo>
                  <a:lnTo>
                    <a:pt x="12541" y="9639"/>
                  </a:lnTo>
                  <a:lnTo>
                    <a:pt x="12557" y="9640"/>
                  </a:lnTo>
                  <a:lnTo>
                    <a:pt x="12571" y="9639"/>
                  </a:lnTo>
                  <a:lnTo>
                    <a:pt x="12601" y="9635"/>
                  </a:lnTo>
                  <a:lnTo>
                    <a:pt x="12617" y="9633"/>
                  </a:lnTo>
                  <a:lnTo>
                    <a:pt x="12635" y="9632"/>
                  </a:lnTo>
                  <a:lnTo>
                    <a:pt x="12652" y="9633"/>
                  </a:lnTo>
                  <a:lnTo>
                    <a:pt x="12669" y="9635"/>
                  </a:lnTo>
                  <a:lnTo>
                    <a:pt x="12701" y="9639"/>
                  </a:lnTo>
                  <a:lnTo>
                    <a:pt x="12714" y="9640"/>
                  </a:lnTo>
                  <a:lnTo>
                    <a:pt x="12728" y="9639"/>
                  </a:lnTo>
                  <a:lnTo>
                    <a:pt x="12724" y="9640"/>
                  </a:lnTo>
                  <a:lnTo>
                    <a:pt x="12740" y="9637"/>
                  </a:lnTo>
                  <a:lnTo>
                    <a:pt x="12736" y="9638"/>
                  </a:lnTo>
                  <a:lnTo>
                    <a:pt x="12752" y="9633"/>
                  </a:lnTo>
                  <a:lnTo>
                    <a:pt x="12747" y="9635"/>
                  </a:lnTo>
                  <a:lnTo>
                    <a:pt x="12763" y="9626"/>
                  </a:lnTo>
                  <a:lnTo>
                    <a:pt x="12760" y="9629"/>
                  </a:lnTo>
                  <a:lnTo>
                    <a:pt x="12775" y="9616"/>
                  </a:lnTo>
                  <a:lnTo>
                    <a:pt x="12790" y="9602"/>
                  </a:lnTo>
                  <a:lnTo>
                    <a:pt x="12805" y="9586"/>
                  </a:lnTo>
                  <a:lnTo>
                    <a:pt x="12821" y="9570"/>
                  </a:lnTo>
                  <a:lnTo>
                    <a:pt x="12838" y="9554"/>
                  </a:lnTo>
                  <a:lnTo>
                    <a:pt x="12855" y="9540"/>
                  </a:lnTo>
                  <a:cubicBezTo>
                    <a:pt x="12856" y="9540"/>
                    <a:pt x="12857" y="9539"/>
                    <a:pt x="12858" y="9538"/>
                  </a:cubicBezTo>
                  <a:lnTo>
                    <a:pt x="12874" y="9529"/>
                  </a:lnTo>
                  <a:cubicBezTo>
                    <a:pt x="12876" y="9528"/>
                    <a:pt x="12877" y="9528"/>
                    <a:pt x="12879" y="9527"/>
                  </a:cubicBezTo>
                  <a:lnTo>
                    <a:pt x="12895" y="9522"/>
                  </a:lnTo>
                  <a:cubicBezTo>
                    <a:pt x="12896" y="9522"/>
                    <a:pt x="12897" y="9522"/>
                    <a:pt x="12898" y="9522"/>
                  </a:cubicBezTo>
                  <a:lnTo>
                    <a:pt x="12914" y="9519"/>
                  </a:lnTo>
                  <a:lnTo>
                    <a:pt x="12934" y="9518"/>
                  </a:lnTo>
                  <a:lnTo>
                    <a:pt x="12952" y="9520"/>
                  </a:lnTo>
                  <a:lnTo>
                    <a:pt x="12985" y="9524"/>
                  </a:lnTo>
                  <a:lnTo>
                    <a:pt x="13000" y="9526"/>
                  </a:lnTo>
                  <a:lnTo>
                    <a:pt x="13014" y="9526"/>
                  </a:lnTo>
                  <a:lnTo>
                    <a:pt x="13075" y="9526"/>
                  </a:lnTo>
                  <a:lnTo>
                    <a:pt x="13136" y="9526"/>
                  </a:lnTo>
                  <a:lnTo>
                    <a:pt x="13150" y="9525"/>
                  </a:lnTo>
                  <a:lnTo>
                    <a:pt x="13163" y="9522"/>
                  </a:lnTo>
                  <a:lnTo>
                    <a:pt x="13177" y="9518"/>
                  </a:lnTo>
                  <a:lnTo>
                    <a:pt x="13194" y="9514"/>
                  </a:lnTo>
                  <a:lnTo>
                    <a:pt x="13213" y="9511"/>
                  </a:lnTo>
                  <a:cubicBezTo>
                    <a:pt x="13214" y="9511"/>
                    <a:pt x="13216" y="9511"/>
                    <a:pt x="13217" y="9511"/>
                  </a:cubicBezTo>
                  <a:lnTo>
                    <a:pt x="13233" y="9511"/>
                  </a:lnTo>
                  <a:cubicBezTo>
                    <a:pt x="13235" y="9512"/>
                    <a:pt x="13237" y="9512"/>
                    <a:pt x="13239" y="9512"/>
                  </a:cubicBezTo>
                  <a:lnTo>
                    <a:pt x="13255" y="9517"/>
                  </a:lnTo>
                  <a:cubicBezTo>
                    <a:pt x="13256" y="9518"/>
                    <a:pt x="13258" y="9518"/>
                    <a:pt x="13259" y="9519"/>
                  </a:cubicBezTo>
                  <a:lnTo>
                    <a:pt x="13267" y="9523"/>
                  </a:lnTo>
                  <a:cubicBezTo>
                    <a:pt x="13268" y="9524"/>
                    <a:pt x="13269" y="9524"/>
                    <a:pt x="13270" y="9525"/>
                  </a:cubicBezTo>
                  <a:lnTo>
                    <a:pt x="13278" y="9531"/>
                  </a:lnTo>
                  <a:cubicBezTo>
                    <a:pt x="13279" y="9532"/>
                    <a:pt x="13280" y="9533"/>
                    <a:pt x="13281" y="9534"/>
                  </a:cubicBezTo>
                  <a:lnTo>
                    <a:pt x="13289" y="9542"/>
                  </a:lnTo>
                  <a:lnTo>
                    <a:pt x="13299" y="9556"/>
                  </a:lnTo>
                  <a:lnTo>
                    <a:pt x="13307" y="9571"/>
                  </a:lnTo>
                  <a:lnTo>
                    <a:pt x="13316" y="9587"/>
                  </a:lnTo>
                  <a:lnTo>
                    <a:pt x="13332" y="9623"/>
                  </a:lnTo>
                  <a:lnTo>
                    <a:pt x="13347" y="9660"/>
                  </a:lnTo>
                  <a:lnTo>
                    <a:pt x="13362" y="9695"/>
                  </a:lnTo>
                  <a:lnTo>
                    <a:pt x="13369" y="9709"/>
                  </a:lnTo>
                  <a:lnTo>
                    <a:pt x="13377" y="9722"/>
                  </a:lnTo>
                  <a:lnTo>
                    <a:pt x="13383" y="9732"/>
                  </a:lnTo>
                  <a:lnTo>
                    <a:pt x="13389" y="9738"/>
                  </a:lnTo>
                  <a:lnTo>
                    <a:pt x="13385" y="9735"/>
                  </a:lnTo>
                  <a:lnTo>
                    <a:pt x="13393" y="9740"/>
                  </a:lnTo>
                  <a:lnTo>
                    <a:pt x="13385" y="9736"/>
                  </a:lnTo>
                  <a:lnTo>
                    <a:pt x="13392" y="9738"/>
                  </a:lnTo>
                  <a:lnTo>
                    <a:pt x="13380" y="9738"/>
                  </a:lnTo>
                  <a:lnTo>
                    <a:pt x="13388" y="9736"/>
                  </a:lnTo>
                  <a:lnTo>
                    <a:pt x="13380" y="9740"/>
                  </a:lnTo>
                  <a:lnTo>
                    <a:pt x="13388" y="9734"/>
                  </a:lnTo>
                  <a:lnTo>
                    <a:pt x="13384" y="9738"/>
                  </a:lnTo>
                  <a:lnTo>
                    <a:pt x="13392" y="9729"/>
                  </a:lnTo>
                  <a:lnTo>
                    <a:pt x="13398" y="9720"/>
                  </a:lnTo>
                  <a:lnTo>
                    <a:pt x="13405" y="9708"/>
                  </a:lnTo>
                  <a:lnTo>
                    <a:pt x="13413" y="9693"/>
                  </a:lnTo>
                  <a:lnTo>
                    <a:pt x="13428" y="9659"/>
                  </a:lnTo>
                  <a:lnTo>
                    <a:pt x="13444" y="9623"/>
                  </a:lnTo>
                  <a:lnTo>
                    <a:pt x="13460" y="9588"/>
                  </a:lnTo>
                  <a:lnTo>
                    <a:pt x="13468" y="9572"/>
                  </a:lnTo>
                  <a:lnTo>
                    <a:pt x="13477" y="9557"/>
                  </a:lnTo>
                  <a:lnTo>
                    <a:pt x="13486" y="9544"/>
                  </a:lnTo>
                  <a:lnTo>
                    <a:pt x="13496" y="9534"/>
                  </a:lnTo>
                  <a:cubicBezTo>
                    <a:pt x="13497" y="9532"/>
                    <a:pt x="13499" y="9532"/>
                    <a:pt x="13500" y="9531"/>
                  </a:cubicBezTo>
                  <a:lnTo>
                    <a:pt x="13508" y="9525"/>
                  </a:lnTo>
                  <a:lnTo>
                    <a:pt x="13518" y="9519"/>
                  </a:lnTo>
                  <a:cubicBezTo>
                    <a:pt x="13520" y="9518"/>
                    <a:pt x="13521" y="9518"/>
                    <a:pt x="13523" y="9517"/>
                  </a:cubicBezTo>
                  <a:lnTo>
                    <a:pt x="13539" y="9512"/>
                  </a:lnTo>
                  <a:cubicBezTo>
                    <a:pt x="13541" y="9512"/>
                    <a:pt x="13543" y="9512"/>
                    <a:pt x="13545" y="9511"/>
                  </a:cubicBezTo>
                  <a:lnTo>
                    <a:pt x="13561" y="9511"/>
                  </a:lnTo>
                  <a:cubicBezTo>
                    <a:pt x="13562" y="9511"/>
                    <a:pt x="13564" y="9511"/>
                    <a:pt x="13565" y="9511"/>
                  </a:cubicBezTo>
                  <a:lnTo>
                    <a:pt x="13581" y="9513"/>
                  </a:lnTo>
                  <a:lnTo>
                    <a:pt x="13600" y="9518"/>
                  </a:lnTo>
                  <a:lnTo>
                    <a:pt x="13616" y="9522"/>
                  </a:lnTo>
                  <a:lnTo>
                    <a:pt x="13631" y="9525"/>
                  </a:lnTo>
                  <a:lnTo>
                    <a:pt x="13643" y="9526"/>
                  </a:lnTo>
                  <a:lnTo>
                    <a:pt x="13657" y="9527"/>
                  </a:lnTo>
                  <a:lnTo>
                    <a:pt x="13673" y="9529"/>
                  </a:lnTo>
                  <a:lnTo>
                    <a:pt x="13702" y="9533"/>
                  </a:lnTo>
                  <a:lnTo>
                    <a:pt x="13714" y="9534"/>
                  </a:lnTo>
                  <a:lnTo>
                    <a:pt x="13726" y="9534"/>
                  </a:lnTo>
                  <a:lnTo>
                    <a:pt x="13722" y="9534"/>
                  </a:lnTo>
                  <a:lnTo>
                    <a:pt x="13737" y="9532"/>
                  </a:lnTo>
                  <a:lnTo>
                    <a:pt x="13733" y="9532"/>
                  </a:lnTo>
                  <a:lnTo>
                    <a:pt x="13748" y="9527"/>
                  </a:lnTo>
                  <a:lnTo>
                    <a:pt x="13744" y="9529"/>
                  </a:lnTo>
                  <a:lnTo>
                    <a:pt x="13752" y="9525"/>
                  </a:lnTo>
                  <a:lnTo>
                    <a:pt x="13757" y="9521"/>
                  </a:lnTo>
                  <a:lnTo>
                    <a:pt x="13770" y="9509"/>
                  </a:lnTo>
                  <a:lnTo>
                    <a:pt x="13785" y="9493"/>
                  </a:lnTo>
                  <a:lnTo>
                    <a:pt x="13801" y="9475"/>
                  </a:lnTo>
                  <a:lnTo>
                    <a:pt x="13817" y="9457"/>
                  </a:lnTo>
                  <a:lnTo>
                    <a:pt x="13835" y="9441"/>
                  </a:lnTo>
                  <a:lnTo>
                    <a:pt x="13845" y="9433"/>
                  </a:lnTo>
                  <a:lnTo>
                    <a:pt x="13855" y="9427"/>
                  </a:lnTo>
                  <a:cubicBezTo>
                    <a:pt x="13856" y="9427"/>
                    <a:pt x="13858" y="9426"/>
                    <a:pt x="13859" y="9426"/>
                  </a:cubicBezTo>
                  <a:lnTo>
                    <a:pt x="13867" y="9423"/>
                  </a:lnTo>
                  <a:cubicBezTo>
                    <a:pt x="13869" y="9422"/>
                    <a:pt x="13870" y="9422"/>
                    <a:pt x="13872" y="9422"/>
                  </a:cubicBezTo>
                  <a:lnTo>
                    <a:pt x="13880" y="9421"/>
                  </a:lnTo>
                  <a:cubicBezTo>
                    <a:pt x="13882" y="9420"/>
                    <a:pt x="13884" y="9420"/>
                    <a:pt x="13887" y="9421"/>
                  </a:cubicBezTo>
                  <a:lnTo>
                    <a:pt x="13894" y="9422"/>
                  </a:lnTo>
                  <a:cubicBezTo>
                    <a:pt x="13896" y="9422"/>
                    <a:pt x="13898" y="9423"/>
                    <a:pt x="13900" y="9424"/>
                  </a:cubicBezTo>
                  <a:lnTo>
                    <a:pt x="13908" y="9427"/>
                  </a:lnTo>
                  <a:cubicBezTo>
                    <a:pt x="13909" y="9427"/>
                    <a:pt x="13910" y="9428"/>
                    <a:pt x="13912" y="9429"/>
                  </a:cubicBezTo>
                  <a:lnTo>
                    <a:pt x="13919" y="9434"/>
                  </a:lnTo>
                  <a:lnTo>
                    <a:pt x="13929" y="9443"/>
                  </a:lnTo>
                  <a:lnTo>
                    <a:pt x="13947" y="9462"/>
                  </a:lnTo>
                  <a:lnTo>
                    <a:pt x="13963" y="9482"/>
                  </a:lnTo>
                  <a:lnTo>
                    <a:pt x="13979" y="9502"/>
                  </a:lnTo>
                  <a:lnTo>
                    <a:pt x="13993" y="9518"/>
                  </a:lnTo>
                  <a:lnTo>
                    <a:pt x="13998" y="9522"/>
                  </a:lnTo>
                  <a:lnTo>
                    <a:pt x="14004" y="9526"/>
                  </a:lnTo>
                  <a:lnTo>
                    <a:pt x="14000" y="9524"/>
                  </a:lnTo>
                  <a:lnTo>
                    <a:pt x="14008" y="9527"/>
                  </a:lnTo>
                  <a:lnTo>
                    <a:pt x="14002" y="9525"/>
                  </a:lnTo>
                  <a:lnTo>
                    <a:pt x="14010" y="9527"/>
                  </a:lnTo>
                  <a:lnTo>
                    <a:pt x="14003" y="9526"/>
                  </a:lnTo>
                  <a:lnTo>
                    <a:pt x="14011" y="9525"/>
                  </a:lnTo>
                  <a:lnTo>
                    <a:pt x="14006" y="9527"/>
                  </a:lnTo>
                  <a:lnTo>
                    <a:pt x="14014" y="9524"/>
                  </a:lnTo>
                  <a:lnTo>
                    <a:pt x="14010" y="9526"/>
                  </a:lnTo>
                  <a:lnTo>
                    <a:pt x="14017" y="9521"/>
                  </a:lnTo>
                  <a:lnTo>
                    <a:pt x="14023" y="9517"/>
                  </a:lnTo>
                  <a:lnTo>
                    <a:pt x="14037" y="9504"/>
                  </a:lnTo>
                  <a:lnTo>
                    <a:pt x="14052" y="9488"/>
                  </a:lnTo>
                  <a:lnTo>
                    <a:pt x="14067" y="9470"/>
                  </a:lnTo>
                  <a:lnTo>
                    <a:pt x="14084" y="9452"/>
                  </a:lnTo>
                  <a:lnTo>
                    <a:pt x="14101" y="9436"/>
                  </a:lnTo>
                  <a:lnTo>
                    <a:pt x="14111" y="9429"/>
                  </a:lnTo>
                  <a:cubicBezTo>
                    <a:pt x="14112" y="9428"/>
                    <a:pt x="14113" y="9428"/>
                    <a:pt x="14114" y="9427"/>
                  </a:cubicBezTo>
                  <a:lnTo>
                    <a:pt x="14122" y="9423"/>
                  </a:lnTo>
                  <a:lnTo>
                    <a:pt x="14140" y="9416"/>
                  </a:lnTo>
                  <a:lnTo>
                    <a:pt x="14158" y="9411"/>
                  </a:lnTo>
                  <a:lnTo>
                    <a:pt x="14175" y="9409"/>
                  </a:lnTo>
                  <a:lnTo>
                    <a:pt x="14193" y="9407"/>
                  </a:lnTo>
                  <a:lnTo>
                    <a:pt x="14211" y="9408"/>
                  </a:lnTo>
                  <a:lnTo>
                    <a:pt x="14229" y="9411"/>
                  </a:lnTo>
                  <a:lnTo>
                    <a:pt x="14247" y="9416"/>
                  </a:lnTo>
                  <a:lnTo>
                    <a:pt x="14264" y="9422"/>
                  </a:lnTo>
                  <a:lnTo>
                    <a:pt x="14275" y="9427"/>
                  </a:lnTo>
                  <a:cubicBezTo>
                    <a:pt x="14276" y="9428"/>
                    <a:pt x="14277" y="9428"/>
                    <a:pt x="14278" y="9429"/>
                  </a:cubicBezTo>
                  <a:lnTo>
                    <a:pt x="14286" y="9435"/>
                  </a:lnTo>
                  <a:lnTo>
                    <a:pt x="14304" y="9451"/>
                  </a:lnTo>
                  <a:lnTo>
                    <a:pt x="14321" y="9469"/>
                  </a:lnTo>
                  <a:lnTo>
                    <a:pt x="14338" y="9488"/>
                  </a:lnTo>
                  <a:lnTo>
                    <a:pt x="14353" y="9505"/>
                  </a:lnTo>
                  <a:lnTo>
                    <a:pt x="14368" y="9519"/>
                  </a:lnTo>
                  <a:lnTo>
                    <a:pt x="14373" y="9522"/>
                  </a:lnTo>
                  <a:lnTo>
                    <a:pt x="14379" y="9526"/>
                  </a:lnTo>
                  <a:lnTo>
                    <a:pt x="14375" y="9524"/>
                  </a:lnTo>
                  <a:lnTo>
                    <a:pt x="14383" y="9527"/>
                  </a:lnTo>
                  <a:lnTo>
                    <a:pt x="14378" y="9525"/>
                  </a:lnTo>
                  <a:lnTo>
                    <a:pt x="14386" y="9526"/>
                  </a:lnTo>
                  <a:lnTo>
                    <a:pt x="14381" y="9526"/>
                  </a:lnTo>
                  <a:lnTo>
                    <a:pt x="14389" y="9526"/>
                  </a:lnTo>
                  <a:lnTo>
                    <a:pt x="14385" y="9526"/>
                  </a:lnTo>
                  <a:lnTo>
                    <a:pt x="14393" y="9524"/>
                  </a:lnTo>
                  <a:lnTo>
                    <a:pt x="14388" y="9526"/>
                  </a:lnTo>
                  <a:lnTo>
                    <a:pt x="14404" y="9518"/>
                  </a:lnTo>
                  <a:lnTo>
                    <a:pt x="14400" y="9520"/>
                  </a:lnTo>
                  <a:lnTo>
                    <a:pt x="14416" y="9507"/>
                  </a:lnTo>
                  <a:lnTo>
                    <a:pt x="14431" y="9493"/>
                  </a:lnTo>
                  <a:lnTo>
                    <a:pt x="14445" y="9477"/>
                  </a:lnTo>
                  <a:lnTo>
                    <a:pt x="14461" y="9460"/>
                  </a:lnTo>
                  <a:lnTo>
                    <a:pt x="14477" y="9443"/>
                  </a:lnTo>
                  <a:lnTo>
                    <a:pt x="14494" y="9427"/>
                  </a:lnTo>
                  <a:lnTo>
                    <a:pt x="14509" y="9412"/>
                  </a:lnTo>
                  <a:lnTo>
                    <a:pt x="14524" y="9397"/>
                  </a:lnTo>
                  <a:lnTo>
                    <a:pt x="14539" y="9380"/>
                  </a:lnTo>
                  <a:lnTo>
                    <a:pt x="14554" y="9362"/>
                  </a:lnTo>
                  <a:lnTo>
                    <a:pt x="14570" y="9346"/>
                  </a:lnTo>
                  <a:lnTo>
                    <a:pt x="14587" y="9332"/>
                  </a:lnTo>
                  <a:cubicBezTo>
                    <a:pt x="14588" y="9331"/>
                    <a:pt x="14590" y="9330"/>
                    <a:pt x="14591" y="9329"/>
                  </a:cubicBezTo>
                  <a:lnTo>
                    <a:pt x="14606" y="9321"/>
                  </a:lnTo>
                  <a:cubicBezTo>
                    <a:pt x="14608" y="9320"/>
                    <a:pt x="14610" y="9319"/>
                    <a:pt x="14611" y="9319"/>
                  </a:cubicBezTo>
                  <a:lnTo>
                    <a:pt x="14619" y="9316"/>
                  </a:lnTo>
                  <a:cubicBezTo>
                    <a:pt x="14620" y="9316"/>
                    <a:pt x="14622" y="9316"/>
                    <a:pt x="14623" y="9316"/>
                  </a:cubicBezTo>
                  <a:lnTo>
                    <a:pt x="14631" y="9315"/>
                  </a:lnTo>
                  <a:cubicBezTo>
                    <a:pt x="14633" y="9315"/>
                    <a:pt x="14635" y="9315"/>
                    <a:pt x="14637" y="9315"/>
                  </a:cubicBezTo>
                  <a:lnTo>
                    <a:pt x="14644" y="9316"/>
                  </a:lnTo>
                  <a:cubicBezTo>
                    <a:pt x="14646" y="9316"/>
                    <a:pt x="14647" y="9316"/>
                    <a:pt x="14649" y="9317"/>
                  </a:cubicBezTo>
                  <a:lnTo>
                    <a:pt x="14657" y="9320"/>
                  </a:lnTo>
                  <a:cubicBezTo>
                    <a:pt x="14658" y="9320"/>
                    <a:pt x="14660" y="9321"/>
                    <a:pt x="14661" y="9322"/>
                  </a:cubicBezTo>
                  <a:lnTo>
                    <a:pt x="14669" y="9326"/>
                  </a:lnTo>
                  <a:lnTo>
                    <a:pt x="14679" y="9333"/>
                  </a:lnTo>
                  <a:lnTo>
                    <a:pt x="14697" y="9350"/>
                  </a:lnTo>
                  <a:lnTo>
                    <a:pt x="14715" y="9369"/>
                  </a:lnTo>
                  <a:lnTo>
                    <a:pt x="14731" y="9387"/>
                  </a:lnTo>
                  <a:lnTo>
                    <a:pt x="14747" y="9404"/>
                  </a:lnTo>
                  <a:lnTo>
                    <a:pt x="14761" y="9417"/>
                  </a:lnTo>
                  <a:lnTo>
                    <a:pt x="14759" y="9415"/>
                  </a:lnTo>
                  <a:lnTo>
                    <a:pt x="14767" y="9421"/>
                  </a:lnTo>
                  <a:lnTo>
                    <a:pt x="14772" y="9423"/>
                  </a:lnTo>
                  <a:lnTo>
                    <a:pt x="14785" y="9429"/>
                  </a:lnTo>
                  <a:lnTo>
                    <a:pt x="14801" y="9436"/>
                  </a:lnTo>
                  <a:lnTo>
                    <a:pt x="14815" y="9442"/>
                  </a:lnTo>
                  <a:lnTo>
                    <a:pt x="14828" y="9445"/>
                  </a:lnTo>
                  <a:lnTo>
                    <a:pt x="14824" y="9445"/>
                  </a:lnTo>
                  <a:lnTo>
                    <a:pt x="14840" y="9446"/>
                  </a:lnTo>
                  <a:lnTo>
                    <a:pt x="14833" y="9446"/>
                  </a:lnTo>
                  <a:lnTo>
                    <a:pt x="14849" y="9443"/>
                  </a:lnTo>
                  <a:lnTo>
                    <a:pt x="14844" y="9445"/>
                  </a:lnTo>
                  <a:lnTo>
                    <a:pt x="14852" y="9442"/>
                  </a:lnTo>
                  <a:lnTo>
                    <a:pt x="14849" y="9443"/>
                  </a:lnTo>
                  <a:lnTo>
                    <a:pt x="14856" y="9439"/>
                  </a:lnTo>
                  <a:lnTo>
                    <a:pt x="14861" y="9434"/>
                  </a:lnTo>
                  <a:lnTo>
                    <a:pt x="14858" y="9437"/>
                  </a:lnTo>
                  <a:lnTo>
                    <a:pt x="14866" y="9429"/>
                  </a:lnTo>
                  <a:lnTo>
                    <a:pt x="14872" y="9420"/>
                  </a:lnTo>
                  <a:lnTo>
                    <a:pt x="14878" y="9407"/>
                  </a:lnTo>
                  <a:lnTo>
                    <a:pt x="14885" y="9392"/>
                  </a:lnTo>
                  <a:lnTo>
                    <a:pt x="14893" y="9373"/>
                  </a:lnTo>
                  <a:lnTo>
                    <a:pt x="14901" y="9353"/>
                  </a:lnTo>
                  <a:lnTo>
                    <a:pt x="14909" y="9331"/>
                  </a:lnTo>
                  <a:lnTo>
                    <a:pt x="14924" y="9285"/>
                  </a:lnTo>
                  <a:lnTo>
                    <a:pt x="14940" y="9237"/>
                  </a:lnTo>
                  <a:lnTo>
                    <a:pt x="14956" y="9191"/>
                  </a:lnTo>
                  <a:lnTo>
                    <a:pt x="14965" y="9170"/>
                  </a:lnTo>
                  <a:lnTo>
                    <a:pt x="14973" y="9150"/>
                  </a:lnTo>
                  <a:lnTo>
                    <a:pt x="14981" y="9132"/>
                  </a:lnTo>
                  <a:lnTo>
                    <a:pt x="14990" y="9116"/>
                  </a:lnTo>
                  <a:lnTo>
                    <a:pt x="14999" y="9102"/>
                  </a:lnTo>
                  <a:lnTo>
                    <a:pt x="15008" y="9090"/>
                  </a:lnTo>
                  <a:lnTo>
                    <a:pt x="15025" y="9070"/>
                  </a:lnTo>
                  <a:lnTo>
                    <a:pt x="15044" y="9054"/>
                  </a:lnTo>
                  <a:lnTo>
                    <a:pt x="15062" y="9041"/>
                  </a:lnTo>
                  <a:lnTo>
                    <a:pt x="15079" y="9031"/>
                  </a:lnTo>
                  <a:lnTo>
                    <a:pt x="15095" y="9022"/>
                  </a:lnTo>
                  <a:lnTo>
                    <a:pt x="15110" y="9013"/>
                  </a:lnTo>
                  <a:lnTo>
                    <a:pt x="15123" y="9002"/>
                  </a:lnTo>
                  <a:lnTo>
                    <a:pt x="15138" y="8991"/>
                  </a:lnTo>
                  <a:lnTo>
                    <a:pt x="15153" y="8980"/>
                  </a:lnTo>
                  <a:lnTo>
                    <a:pt x="15168" y="8971"/>
                  </a:lnTo>
                  <a:lnTo>
                    <a:pt x="15182" y="8961"/>
                  </a:lnTo>
                  <a:lnTo>
                    <a:pt x="15195" y="8951"/>
                  </a:lnTo>
                  <a:lnTo>
                    <a:pt x="15208" y="8939"/>
                  </a:lnTo>
                  <a:lnTo>
                    <a:pt x="15220" y="8923"/>
                  </a:lnTo>
                  <a:lnTo>
                    <a:pt x="15233" y="8903"/>
                  </a:lnTo>
                  <a:lnTo>
                    <a:pt x="15239" y="8890"/>
                  </a:lnTo>
                  <a:lnTo>
                    <a:pt x="15246" y="8874"/>
                  </a:lnTo>
                  <a:lnTo>
                    <a:pt x="15254" y="8856"/>
                  </a:lnTo>
                  <a:lnTo>
                    <a:pt x="15262" y="8835"/>
                  </a:lnTo>
                  <a:lnTo>
                    <a:pt x="15277" y="8790"/>
                  </a:lnTo>
                  <a:lnTo>
                    <a:pt x="15293" y="8743"/>
                  </a:lnTo>
                  <a:lnTo>
                    <a:pt x="15309" y="8696"/>
                  </a:lnTo>
                  <a:lnTo>
                    <a:pt x="15318" y="8673"/>
                  </a:lnTo>
                  <a:lnTo>
                    <a:pt x="15326" y="8652"/>
                  </a:lnTo>
                  <a:lnTo>
                    <a:pt x="15334" y="8632"/>
                  </a:lnTo>
                  <a:lnTo>
                    <a:pt x="15343" y="8614"/>
                  </a:lnTo>
                  <a:lnTo>
                    <a:pt x="15351" y="8598"/>
                  </a:lnTo>
                  <a:lnTo>
                    <a:pt x="15360" y="8585"/>
                  </a:lnTo>
                  <a:cubicBezTo>
                    <a:pt x="15361" y="8584"/>
                    <a:pt x="15362" y="8583"/>
                    <a:pt x="15363" y="8582"/>
                  </a:cubicBezTo>
                  <a:lnTo>
                    <a:pt x="15370" y="8574"/>
                  </a:lnTo>
                  <a:cubicBezTo>
                    <a:pt x="15371" y="8573"/>
                    <a:pt x="15372" y="8572"/>
                    <a:pt x="15374" y="8571"/>
                  </a:cubicBezTo>
                  <a:lnTo>
                    <a:pt x="15381" y="8566"/>
                  </a:lnTo>
                  <a:cubicBezTo>
                    <a:pt x="15383" y="8565"/>
                    <a:pt x="15385" y="8564"/>
                    <a:pt x="15386" y="8563"/>
                  </a:cubicBezTo>
                  <a:lnTo>
                    <a:pt x="15394" y="8561"/>
                  </a:lnTo>
                  <a:cubicBezTo>
                    <a:pt x="15396" y="8560"/>
                    <a:pt x="15398" y="8559"/>
                    <a:pt x="15401" y="8559"/>
                  </a:cubicBezTo>
                  <a:lnTo>
                    <a:pt x="15408" y="8559"/>
                  </a:lnTo>
                  <a:cubicBezTo>
                    <a:pt x="15410" y="8559"/>
                    <a:pt x="15411" y="8559"/>
                    <a:pt x="15412" y="8559"/>
                  </a:cubicBezTo>
                  <a:lnTo>
                    <a:pt x="15420" y="8560"/>
                  </a:lnTo>
                  <a:cubicBezTo>
                    <a:pt x="15421" y="8560"/>
                    <a:pt x="15423" y="8560"/>
                    <a:pt x="15424" y="8560"/>
                  </a:cubicBezTo>
                  <a:lnTo>
                    <a:pt x="15432" y="8563"/>
                  </a:lnTo>
                  <a:lnTo>
                    <a:pt x="15451" y="8570"/>
                  </a:lnTo>
                  <a:lnTo>
                    <a:pt x="15468" y="8578"/>
                  </a:lnTo>
                  <a:lnTo>
                    <a:pt x="15481" y="8582"/>
                  </a:lnTo>
                  <a:lnTo>
                    <a:pt x="15476" y="8581"/>
                  </a:lnTo>
                  <a:lnTo>
                    <a:pt x="15484" y="8582"/>
                  </a:lnTo>
                  <a:lnTo>
                    <a:pt x="15479" y="8582"/>
                  </a:lnTo>
                  <a:lnTo>
                    <a:pt x="15487" y="8582"/>
                  </a:lnTo>
                  <a:lnTo>
                    <a:pt x="15481" y="8583"/>
                  </a:lnTo>
                  <a:lnTo>
                    <a:pt x="15488" y="8580"/>
                  </a:lnTo>
                  <a:lnTo>
                    <a:pt x="15483" y="8583"/>
                  </a:lnTo>
                  <a:lnTo>
                    <a:pt x="15490" y="8578"/>
                  </a:lnTo>
                  <a:lnTo>
                    <a:pt x="15487" y="8581"/>
                  </a:lnTo>
                  <a:lnTo>
                    <a:pt x="15494" y="8574"/>
                  </a:lnTo>
                  <a:lnTo>
                    <a:pt x="15501" y="8566"/>
                  </a:lnTo>
                  <a:lnTo>
                    <a:pt x="15515" y="8546"/>
                  </a:lnTo>
                  <a:lnTo>
                    <a:pt x="15530" y="8522"/>
                  </a:lnTo>
                  <a:lnTo>
                    <a:pt x="15546" y="8494"/>
                  </a:lnTo>
                  <a:lnTo>
                    <a:pt x="15561" y="8464"/>
                  </a:lnTo>
                  <a:lnTo>
                    <a:pt x="15577" y="8434"/>
                  </a:lnTo>
                  <a:lnTo>
                    <a:pt x="15593" y="8404"/>
                  </a:lnTo>
                  <a:lnTo>
                    <a:pt x="15609" y="8375"/>
                  </a:lnTo>
                  <a:lnTo>
                    <a:pt x="15625" y="8347"/>
                  </a:lnTo>
                  <a:lnTo>
                    <a:pt x="15640" y="8316"/>
                  </a:lnTo>
                  <a:lnTo>
                    <a:pt x="15655" y="8284"/>
                  </a:lnTo>
                  <a:lnTo>
                    <a:pt x="15670" y="8251"/>
                  </a:lnTo>
                  <a:lnTo>
                    <a:pt x="15686" y="8221"/>
                  </a:lnTo>
                  <a:lnTo>
                    <a:pt x="15694" y="8206"/>
                  </a:lnTo>
                  <a:lnTo>
                    <a:pt x="15702" y="8193"/>
                  </a:lnTo>
                  <a:lnTo>
                    <a:pt x="15710" y="8182"/>
                  </a:lnTo>
                  <a:lnTo>
                    <a:pt x="15720" y="8171"/>
                  </a:lnTo>
                  <a:lnTo>
                    <a:pt x="15730" y="8162"/>
                  </a:lnTo>
                  <a:cubicBezTo>
                    <a:pt x="15731" y="8161"/>
                    <a:pt x="15732" y="8160"/>
                    <a:pt x="15733" y="8159"/>
                  </a:cubicBezTo>
                  <a:lnTo>
                    <a:pt x="15741" y="8155"/>
                  </a:lnTo>
                  <a:cubicBezTo>
                    <a:pt x="15744" y="8153"/>
                    <a:pt x="15747" y="8152"/>
                    <a:pt x="15750" y="8152"/>
                  </a:cubicBezTo>
                  <a:lnTo>
                    <a:pt x="15758" y="8151"/>
                  </a:lnTo>
                  <a:cubicBezTo>
                    <a:pt x="15762" y="8150"/>
                    <a:pt x="15766" y="8151"/>
                    <a:pt x="15770" y="8152"/>
                  </a:cubicBezTo>
                  <a:lnTo>
                    <a:pt x="15778" y="8155"/>
                  </a:lnTo>
                  <a:cubicBezTo>
                    <a:pt x="15780" y="8156"/>
                    <a:pt x="15783" y="8158"/>
                    <a:pt x="15785" y="8160"/>
                  </a:cubicBezTo>
                  <a:lnTo>
                    <a:pt x="15793" y="8167"/>
                  </a:lnTo>
                  <a:cubicBezTo>
                    <a:pt x="15794" y="8168"/>
                    <a:pt x="15795" y="8169"/>
                    <a:pt x="15796" y="8170"/>
                  </a:cubicBezTo>
                  <a:lnTo>
                    <a:pt x="15804" y="8180"/>
                  </a:lnTo>
                  <a:lnTo>
                    <a:pt x="15813" y="8193"/>
                  </a:lnTo>
                  <a:lnTo>
                    <a:pt x="15821" y="8207"/>
                  </a:lnTo>
                  <a:lnTo>
                    <a:pt x="15838" y="8236"/>
                  </a:lnTo>
                  <a:lnTo>
                    <a:pt x="15845" y="8249"/>
                  </a:lnTo>
                  <a:lnTo>
                    <a:pt x="15853" y="8261"/>
                  </a:lnTo>
                  <a:lnTo>
                    <a:pt x="15860" y="8270"/>
                  </a:lnTo>
                  <a:lnTo>
                    <a:pt x="15857" y="8267"/>
                  </a:lnTo>
                  <a:lnTo>
                    <a:pt x="15865" y="8274"/>
                  </a:lnTo>
                  <a:lnTo>
                    <a:pt x="15860" y="8271"/>
                  </a:lnTo>
                  <a:lnTo>
                    <a:pt x="15868" y="8275"/>
                  </a:lnTo>
                  <a:lnTo>
                    <a:pt x="15857" y="8272"/>
                  </a:lnTo>
                  <a:lnTo>
                    <a:pt x="15864" y="8272"/>
                  </a:lnTo>
                  <a:lnTo>
                    <a:pt x="15852" y="8276"/>
                  </a:lnTo>
                  <a:lnTo>
                    <a:pt x="15860" y="8271"/>
                  </a:lnTo>
                  <a:lnTo>
                    <a:pt x="15855" y="8276"/>
                  </a:lnTo>
                  <a:lnTo>
                    <a:pt x="15859" y="8271"/>
                  </a:lnTo>
                  <a:lnTo>
                    <a:pt x="15861" y="8268"/>
                  </a:lnTo>
                  <a:lnTo>
                    <a:pt x="15867" y="8255"/>
                  </a:lnTo>
                  <a:lnTo>
                    <a:pt x="15874" y="8236"/>
                  </a:lnTo>
                  <a:lnTo>
                    <a:pt x="15882" y="8212"/>
                  </a:lnTo>
                  <a:lnTo>
                    <a:pt x="15889" y="8185"/>
                  </a:lnTo>
                  <a:lnTo>
                    <a:pt x="15897" y="8153"/>
                  </a:lnTo>
                  <a:lnTo>
                    <a:pt x="15905" y="8119"/>
                  </a:lnTo>
                  <a:lnTo>
                    <a:pt x="15913" y="8083"/>
                  </a:lnTo>
                  <a:lnTo>
                    <a:pt x="15921" y="8045"/>
                  </a:lnTo>
                  <a:lnTo>
                    <a:pt x="15937" y="7966"/>
                  </a:lnTo>
                  <a:lnTo>
                    <a:pt x="15953" y="7887"/>
                  </a:lnTo>
                  <a:lnTo>
                    <a:pt x="15961" y="7849"/>
                  </a:lnTo>
                  <a:lnTo>
                    <a:pt x="15968" y="7813"/>
                  </a:lnTo>
                  <a:lnTo>
                    <a:pt x="15977" y="7778"/>
                  </a:lnTo>
                  <a:lnTo>
                    <a:pt x="15984" y="7747"/>
                  </a:lnTo>
                  <a:lnTo>
                    <a:pt x="16000" y="7686"/>
                  </a:lnTo>
                  <a:lnTo>
                    <a:pt x="16015" y="7623"/>
                  </a:lnTo>
                  <a:lnTo>
                    <a:pt x="16031" y="7562"/>
                  </a:lnTo>
                  <a:lnTo>
                    <a:pt x="16046" y="7502"/>
                  </a:lnTo>
                  <a:lnTo>
                    <a:pt x="16061" y="7446"/>
                  </a:lnTo>
                  <a:lnTo>
                    <a:pt x="16069" y="7420"/>
                  </a:lnTo>
                  <a:lnTo>
                    <a:pt x="16077" y="7396"/>
                  </a:lnTo>
                  <a:lnTo>
                    <a:pt x="16085" y="7373"/>
                  </a:lnTo>
                  <a:lnTo>
                    <a:pt x="16093" y="7352"/>
                  </a:lnTo>
                  <a:lnTo>
                    <a:pt x="16101" y="7334"/>
                  </a:lnTo>
                  <a:lnTo>
                    <a:pt x="16109" y="7318"/>
                  </a:lnTo>
                  <a:lnTo>
                    <a:pt x="16118" y="7306"/>
                  </a:lnTo>
                  <a:lnTo>
                    <a:pt x="16127" y="7296"/>
                  </a:lnTo>
                  <a:cubicBezTo>
                    <a:pt x="16128" y="7295"/>
                    <a:pt x="16129" y="7294"/>
                    <a:pt x="16130" y="7293"/>
                  </a:cubicBezTo>
                  <a:lnTo>
                    <a:pt x="16137" y="7288"/>
                  </a:lnTo>
                  <a:cubicBezTo>
                    <a:pt x="16138" y="7287"/>
                    <a:pt x="16139" y="7286"/>
                    <a:pt x="16140" y="7286"/>
                  </a:cubicBezTo>
                  <a:lnTo>
                    <a:pt x="16148" y="7281"/>
                  </a:lnTo>
                  <a:cubicBezTo>
                    <a:pt x="16150" y="7280"/>
                    <a:pt x="16152" y="7280"/>
                    <a:pt x="16153" y="7279"/>
                  </a:cubicBezTo>
                  <a:lnTo>
                    <a:pt x="16170" y="7275"/>
                  </a:lnTo>
                  <a:cubicBezTo>
                    <a:pt x="16172" y="7274"/>
                    <a:pt x="16175" y="7274"/>
                    <a:pt x="16177" y="7274"/>
                  </a:cubicBezTo>
                  <a:lnTo>
                    <a:pt x="16195" y="7274"/>
                  </a:lnTo>
                  <a:cubicBezTo>
                    <a:pt x="16197" y="7275"/>
                    <a:pt x="16198" y="7275"/>
                    <a:pt x="16200" y="7275"/>
                  </a:cubicBezTo>
                  <a:lnTo>
                    <a:pt x="16218" y="7280"/>
                  </a:lnTo>
                  <a:cubicBezTo>
                    <a:pt x="16219" y="7280"/>
                    <a:pt x="16220" y="7280"/>
                    <a:pt x="16221" y="7281"/>
                  </a:cubicBezTo>
                  <a:lnTo>
                    <a:pt x="16238" y="7288"/>
                  </a:lnTo>
                  <a:cubicBezTo>
                    <a:pt x="16239" y="7288"/>
                    <a:pt x="16240" y="7289"/>
                    <a:pt x="16241" y="7289"/>
                  </a:cubicBezTo>
                  <a:lnTo>
                    <a:pt x="16257" y="7299"/>
                  </a:lnTo>
                  <a:lnTo>
                    <a:pt x="16272" y="7310"/>
                  </a:lnTo>
                  <a:cubicBezTo>
                    <a:pt x="16273" y="7311"/>
                    <a:pt x="16275" y="7312"/>
                    <a:pt x="16276" y="7313"/>
                  </a:cubicBezTo>
                  <a:lnTo>
                    <a:pt x="16279" y="7316"/>
                  </a:lnTo>
                  <a:cubicBezTo>
                    <a:pt x="16279" y="7317"/>
                    <a:pt x="16280" y="7318"/>
                    <a:pt x="16281" y="7319"/>
                  </a:cubicBezTo>
                  <a:lnTo>
                    <a:pt x="16284" y="7324"/>
                  </a:lnTo>
                  <a:lnTo>
                    <a:pt x="16292" y="7340"/>
                  </a:lnTo>
                  <a:lnTo>
                    <a:pt x="16300" y="7360"/>
                  </a:lnTo>
                  <a:lnTo>
                    <a:pt x="16309" y="7382"/>
                  </a:lnTo>
                  <a:lnTo>
                    <a:pt x="16317" y="7406"/>
                  </a:lnTo>
                  <a:lnTo>
                    <a:pt x="16325" y="7431"/>
                  </a:lnTo>
                  <a:lnTo>
                    <a:pt x="16333" y="7457"/>
                  </a:lnTo>
                  <a:lnTo>
                    <a:pt x="16342" y="7482"/>
                  </a:lnTo>
                  <a:lnTo>
                    <a:pt x="16350" y="7504"/>
                  </a:lnTo>
                  <a:lnTo>
                    <a:pt x="16359" y="7524"/>
                  </a:lnTo>
                  <a:lnTo>
                    <a:pt x="16366" y="7539"/>
                  </a:lnTo>
                  <a:lnTo>
                    <a:pt x="16373" y="7548"/>
                  </a:lnTo>
                  <a:lnTo>
                    <a:pt x="16370" y="7544"/>
                  </a:lnTo>
                  <a:lnTo>
                    <a:pt x="16374" y="7548"/>
                  </a:lnTo>
                  <a:lnTo>
                    <a:pt x="16368" y="7544"/>
                  </a:lnTo>
                  <a:lnTo>
                    <a:pt x="16372" y="7547"/>
                  </a:lnTo>
                  <a:lnTo>
                    <a:pt x="16364" y="7544"/>
                  </a:lnTo>
                  <a:lnTo>
                    <a:pt x="16368" y="7544"/>
                  </a:lnTo>
                  <a:lnTo>
                    <a:pt x="16357" y="7545"/>
                  </a:lnTo>
                  <a:lnTo>
                    <a:pt x="16360" y="7544"/>
                  </a:lnTo>
                  <a:lnTo>
                    <a:pt x="16352" y="7549"/>
                  </a:lnTo>
                  <a:lnTo>
                    <a:pt x="16355" y="7546"/>
                  </a:lnTo>
                  <a:lnTo>
                    <a:pt x="16351" y="7551"/>
                  </a:lnTo>
                  <a:lnTo>
                    <a:pt x="16354" y="7546"/>
                  </a:lnTo>
                  <a:lnTo>
                    <a:pt x="16353" y="7549"/>
                  </a:lnTo>
                  <a:lnTo>
                    <a:pt x="16356" y="7541"/>
                  </a:lnTo>
                  <a:lnTo>
                    <a:pt x="16358" y="7534"/>
                  </a:lnTo>
                  <a:lnTo>
                    <a:pt x="16362" y="7518"/>
                  </a:lnTo>
                  <a:lnTo>
                    <a:pt x="16365" y="7500"/>
                  </a:lnTo>
                  <a:lnTo>
                    <a:pt x="16369" y="7476"/>
                  </a:lnTo>
                  <a:lnTo>
                    <a:pt x="16373" y="7450"/>
                  </a:lnTo>
                  <a:lnTo>
                    <a:pt x="16377" y="7421"/>
                  </a:lnTo>
                  <a:lnTo>
                    <a:pt x="16381" y="7390"/>
                  </a:lnTo>
                  <a:lnTo>
                    <a:pt x="16385" y="7355"/>
                  </a:lnTo>
                  <a:lnTo>
                    <a:pt x="16389" y="7319"/>
                  </a:lnTo>
                  <a:lnTo>
                    <a:pt x="16393" y="7281"/>
                  </a:lnTo>
                  <a:lnTo>
                    <a:pt x="16397" y="7241"/>
                  </a:lnTo>
                  <a:lnTo>
                    <a:pt x="16405" y="7156"/>
                  </a:lnTo>
                  <a:lnTo>
                    <a:pt x="16412" y="7068"/>
                  </a:lnTo>
                  <a:lnTo>
                    <a:pt x="16420" y="6977"/>
                  </a:lnTo>
                  <a:lnTo>
                    <a:pt x="16428" y="6885"/>
                  </a:lnTo>
                  <a:lnTo>
                    <a:pt x="16436" y="6795"/>
                  </a:lnTo>
                  <a:lnTo>
                    <a:pt x="16444" y="6707"/>
                  </a:lnTo>
                  <a:lnTo>
                    <a:pt x="16448" y="6665"/>
                  </a:lnTo>
                  <a:lnTo>
                    <a:pt x="16452" y="6624"/>
                  </a:lnTo>
                  <a:lnTo>
                    <a:pt x="16456" y="6585"/>
                  </a:lnTo>
                  <a:lnTo>
                    <a:pt x="16460" y="6547"/>
                  </a:lnTo>
                  <a:lnTo>
                    <a:pt x="16464" y="6512"/>
                  </a:lnTo>
                  <a:lnTo>
                    <a:pt x="16468" y="6479"/>
                  </a:lnTo>
                  <a:lnTo>
                    <a:pt x="16472" y="6448"/>
                  </a:lnTo>
                  <a:lnTo>
                    <a:pt x="16476" y="6420"/>
                  </a:lnTo>
                  <a:lnTo>
                    <a:pt x="16480" y="6395"/>
                  </a:lnTo>
                  <a:lnTo>
                    <a:pt x="16484" y="6373"/>
                  </a:lnTo>
                  <a:lnTo>
                    <a:pt x="16489" y="6357"/>
                  </a:lnTo>
                  <a:cubicBezTo>
                    <a:pt x="16489" y="6356"/>
                    <a:pt x="16490" y="6354"/>
                    <a:pt x="16490" y="6353"/>
                  </a:cubicBezTo>
                  <a:lnTo>
                    <a:pt x="16496" y="6341"/>
                  </a:lnTo>
                  <a:cubicBezTo>
                    <a:pt x="16496" y="6340"/>
                    <a:pt x="16497" y="6339"/>
                    <a:pt x="16497" y="6338"/>
                  </a:cubicBezTo>
                  <a:lnTo>
                    <a:pt x="16504" y="6327"/>
                  </a:lnTo>
                  <a:lnTo>
                    <a:pt x="16515" y="6316"/>
                  </a:lnTo>
                  <a:cubicBezTo>
                    <a:pt x="16516" y="6314"/>
                    <a:pt x="16517" y="6313"/>
                    <a:pt x="16518" y="6312"/>
                  </a:cubicBezTo>
                  <a:lnTo>
                    <a:pt x="16537" y="6298"/>
                  </a:lnTo>
                  <a:cubicBezTo>
                    <a:pt x="16538" y="6297"/>
                    <a:pt x="16539" y="6296"/>
                    <a:pt x="16541" y="6296"/>
                  </a:cubicBezTo>
                  <a:lnTo>
                    <a:pt x="16561" y="6285"/>
                  </a:lnTo>
                  <a:lnTo>
                    <a:pt x="16584" y="6276"/>
                  </a:lnTo>
                  <a:lnTo>
                    <a:pt x="16602" y="6269"/>
                  </a:lnTo>
                  <a:lnTo>
                    <a:pt x="16614" y="6262"/>
                  </a:lnTo>
                  <a:lnTo>
                    <a:pt x="16609" y="6265"/>
                  </a:lnTo>
                  <a:lnTo>
                    <a:pt x="16615" y="6260"/>
                  </a:lnTo>
                  <a:lnTo>
                    <a:pt x="16611" y="6264"/>
                  </a:lnTo>
                  <a:lnTo>
                    <a:pt x="16615" y="6259"/>
                  </a:lnTo>
                  <a:lnTo>
                    <a:pt x="16613" y="6262"/>
                  </a:lnTo>
                  <a:lnTo>
                    <a:pt x="16621" y="6245"/>
                  </a:lnTo>
                  <a:lnTo>
                    <a:pt x="16628" y="6227"/>
                  </a:lnTo>
                  <a:lnTo>
                    <a:pt x="16635" y="6207"/>
                  </a:lnTo>
                  <a:lnTo>
                    <a:pt x="16642" y="6186"/>
                  </a:lnTo>
                  <a:lnTo>
                    <a:pt x="16656" y="6139"/>
                  </a:lnTo>
                  <a:lnTo>
                    <a:pt x="16670" y="6087"/>
                  </a:lnTo>
                  <a:lnTo>
                    <a:pt x="16683" y="6031"/>
                  </a:lnTo>
                  <a:lnTo>
                    <a:pt x="16697" y="5971"/>
                  </a:lnTo>
                  <a:lnTo>
                    <a:pt x="16712" y="5909"/>
                  </a:lnTo>
                  <a:lnTo>
                    <a:pt x="16727" y="5843"/>
                  </a:lnTo>
                  <a:lnTo>
                    <a:pt x="16734" y="5810"/>
                  </a:lnTo>
                  <a:lnTo>
                    <a:pt x="16742" y="5774"/>
                  </a:lnTo>
                  <a:lnTo>
                    <a:pt x="16758" y="5700"/>
                  </a:lnTo>
                  <a:lnTo>
                    <a:pt x="16773" y="5622"/>
                  </a:lnTo>
                  <a:lnTo>
                    <a:pt x="16790" y="5540"/>
                  </a:lnTo>
                  <a:lnTo>
                    <a:pt x="16806" y="5457"/>
                  </a:lnTo>
                  <a:lnTo>
                    <a:pt x="16822" y="5373"/>
                  </a:lnTo>
                  <a:lnTo>
                    <a:pt x="16838" y="5290"/>
                  </a:lnTo>
                  <a:lnTo>
                    <a:pt x="16854" y="5210"/>
                  </a:lnTo>
                  <a:lnTo>
                    <a:pt x="16869" y="5129"/>
                  </a:lnTo>
                  <a:lnTo>
                    <a:pt x="16885" y="5046"/>
                  </a:lnTo>
                  <a:lnTo>
                    <a:pt x="16900" y="4963"/>
                  </a:lnTo>
                  <a:lnTo>
                    <a:pt x="16915" y="4879"/>
                  </a:lnTo>
                  <a:lnTo>
                    <a:pt x="16930" y="4798"/>
                  </a:lnTo>
                  <a:lnTo>
                    <a:pt x="16946" y="4719"/>
                  </a:lnTo>
                  <a:lnTo>
                    <a:pt x="16961" y="4644"/>
                  </a:lnTo>
                  <a:lnTo>
                    <a:pt x="16969" y="4608"/>
                  </a:lnTo>
                  <a:lnTo>
                    <a:pt x="16977" y="4574"/>
                  </a:lnTo>
                  <a:lnTo>
                    <a:pt x="16993" y="4508"/>
                  </a:lnTo>
                  <a:lnTo>
                    <a:pt x="17009" y="4441"/>
                  </a:lnTo>
                  <a:lnTo>
                    <a:pt x="17024" y="4377"/>
                  </a:lnTo>
                  <a:lnTo>
                    <a:pt x="17041" y="4316"/>
                  </a:lnTo>
                  <a:lnTo>
                    <a:pt x="17049" y="4287"/>
                  </a:lnTo>
                  <a:lnTo>
                    <a:pt x="17057" y="4260"/>
                  </a:lnTo>
                  <a:lnTo>
                    <a:pt x="17065" y="4235"/>
                  </a:lnTo>
                  <a:lnTo>
                    <a:pt x="17073" y="4212"/>
                  </a:lnTo>
                  <a:lnTo>
                    <a:pt x="17081" y="4192"/>
                  </a:lnTo>
                  <a:lnTo>
                    <a:pt x="17090" y="4173"/>
                  </a:lnTo>
                  <a:lnTo>
                    <a:pt x="17099" y="4157"/>
                  </a:lnTo>
                  <a:lnTo>
                    <a:pt x="17108" y="4143"/>
                  </a:lnTo>
                  <a:cubicBezTo>
                    <a:pt x="17108" y="4142"/>
                    <a:pt x="17109" y="4141"/>
                    <a:pt x="17110" y="4140"/>
                  </a:cubicBezTo>
                  <a:lnTo>
                    <a:pt x="17114" y="4136"/>
                  </a:lnTo>
                  <a:cubicBezTo>
                    <a:pt x="17115" y="4135"/>
                    <a:pt x="17116" y="4134"/>
                    <a:pt x="17118" y="4133"/>
                  </a:cubicBezTo>
                  <a:lnTo>
                    <a:pt x="17122" y="4130"/>
                  </a:lnTo>
                  <a:cubicBezTo>
                    <a:pt x="17125" y="4128"/>
                    <a:pt x="17128" y="4127"/>
                    <a:pt x="17132" y="4126"/>
                  </a:cubicBezTo>
                  <a:lnTo>
                    <a:pt x="17140" y="4125"/>
                  </a:lnTo>
                  <a:cubicBezTo>
                    <a:pt x="17145" y="4125"/>
                    <a:pt x="17150" y="4125"/>
                    <a:pt x="17154" y="4128"/>
                  </a:cubicBezTo>
                  <a:lnTo>
                    <a:pt x="17162" y="4132"/>
                  </a:lnTo>
                  <a:cubicBezTo>
                    <a:pt x="17164" y="4133"/>
                    <a:pt x="17166" y="4135"/>
                    <a:pt x="17168" y="4137"/>
                  </a:cubicBezTo>
                  <a:lnTo>
                    <a:pt x="17176" y="4145"/>
                  </a:lnTo>
                  <a:lnTo>
                    <a:pt x="17186" y="4158"/>
                  </a:lnTo>
                  <a:lnTo>
                    <a:pt x="17195" y="4174"/>
                  </a:lnTo>
                  <a:lnTo>
                    <a:pt x="17210" y="4205"/>
                  </a:lnTo>
                  <a:lnTo>
                    <a:pt x="17218" y="4221"/>
                  </a:lnTo>
                  <a:lnTo>
                    <a:pt x="17225" y="4235"/>
                  </a:lnTo>
                  <a:lnTo>
                    <a:pt x="17232" y="4246"/>
                  </a:lnTo>
                  <a:lnTo>
                    <a:pt x="17239" y="4253"/>
                  </a:lnTo>
                  <a:lnTo>
                    <a:pt x="17235" y="4249"/>
                  </a:lnTo>
                  <a:lnTo>
                    <a:pt x="17242" y="4255"/>
                  </a:lnTo>
                  <a:lnTo>
                    <a:pt x="17233" y="4251"/>
                  </a:lnTo>
                  <a:lnTo>
                    <a:pt x="17240" y="4252"/>
                  </a:lnTo>
                  <a:lnTo>
                    <a:pt x="17229" y="4252"/>
                  </a:lnTo>
                  <a:lnTo>
                    <a:pt x="17233" y="4251"/>
                  </a:lnTo>
                  <a:lnTo>
                    <a:pt x="17226" y="4255"/>
                  </a:lnTo>
                  <a:lnTo>
                    <a:pt x="17229" y="4252"/>
                  </a:lnTo>
                  <a:lnTo>
                    <a:pt x="17225" y="4256"/>
                  </a:lnTo>
                  <a:lnTo>
                    <a:pt x="17229" y="4252"/>
                  </a:lnTo>
                  <a:lnTo>
                    <a:pt x="17227" y="4254"/>
                  </a:lnTo>
                  <a:lnTo>
                    <a:pt x="17231" y="4249"/>
                  </a:lnTo>
                  <a:lnTo>
                    <a:pt x="17237" y="4236"/>
                  </a:lnTo>
                  <a:lnTo>
                    <a:pt x="17244" y="4218"/>
                  </a:lnTo>
                  <a:lnTo>
                    <a:pt x="17251" y="4197"/>
                  </a:lnTo>
                  <a:lnTo>
                    <a:pt x="17259" y="4171"/>
                  </a:lnTo>
                  <a:lnTo>
                    <a:pt x="17267" y="4141"/>
                  </a:lnTo>
                  <a:lnTo>
                    <a:pt x="17275" y="4109"/>
                  </a:lnTo>
                  <a:lnTo>
                    <a:pt x="17282" y="4075"/>
                  </a:lnTo>
                  <a:lnTo>
                    <a:pt x="17290" y="4039"/>
                  </a:lnTo>
                  <a:lnTo>
                    <a:pt x="17306" y="3963"/>
                  </a:lnTo>
                  <a:lnTo>
                    <a:pt x="17322" y="3883"/>
                  </a:lnTo>
                  <a:lnTo>
                    <a:pt x="17338" y="3804"/>
                  </a:lnTo>
                  <a:lnTo>
                    <a:pt x="17346" y="3766"/>
                  </a:lnTo>
                  <a:lnTo>
                    <a:pt x="17354" y="3728"/>
                  </a:lnTo>
                  <a:lnTo>
                    <a:pt x="17370" y="3654"/>
                  </a:lnTo>
                  <a:lnTo>
                    <a:pt x="17386" y="3577"/>
                  </a:lnTo>
                  <a:lnTo>
                    <a:pt x="17402" y="3498"/>
                  </a:lnTo>
                  <a:lnTo>
                    <a:pt x="17418" y="3418"/>
                  </a:lnTo>
                  <a:lnTo>
                    <a:pt x="17450" y="3255"/>
                  </a:lnTo>
                  <a:lnTo>
                    <a:pt x="17466" y="3174"/>
                  </a:lnTo>
                  <a:lnTo>
                    <a:pt x="17481" y="3094"/>
                  </a:lnTo>
                  <a:lnTo>
                    <a:pt x="17489" y="3053"/>
                  </a:lnTo>
                  <a:lnTo>
                    <a:pt x="17497" y="3010"/>
                  </a:lnTo>
                  <a:lnTo>
                    <a:pt x="17505" y="2964"/>
                  </a:lnTo>
                  <a:lnTo>
                    <a:pt x="17512" y="2917"/>
                  </a:lnTo>
                  <a:lnTo>
                    <a:pt x="17528" y="2820"/>
                  </a:lnTo>
                  <a:lnTo>
                    <a:pt x="17535" y="2772"/>
                  </a:lnTo>
                  <a:lnTo>
                    <a:pt x="17543" y="2725"/>
                  </a:lnTo>
                  <a:lnTo>
                    <a:pt x="17550" y="2680"/>
                  </a:lnTo>
                  <a:lnTo>
                    <a:pt x="17558" y="2636"/>
                  </a:lnTo>
                  <a:lnTo>
                    <a:pt x="17566" y="2596"/>
                  </a:lnTo>
                  <a:lnTo>
                    <a:pt x="17573" y="2559"/>
                  </a:lnTo>
                  <a:lnTo>
                    <a:pt x="17581" y="2525"/>
                  </a:lnTo>
                  <a:lnTo>
                    <a:pt x="17589" y="2497"/>
                  </a:lnTo>
                  <a:lnTo>
                    <a:pt x="17598" y="2473"/>
                  </a:lnTo>
                  <a:lnTo>
                    <a:pt x="17602" y="2463"/>
                  </a:lnTo>
                  <a:lnTo>
                    <a:pt x="17607" y="2453"/>
                  </a:lnTo>
                  <a:lnTo>
                    <a:pt x="17612" y="2445"/>
                  </a:lnTo>
                  <a:cubicBezTo>
                    <a:pt x="17613" y="2444"/>
                    <a:pt x="17614" y="2443"/>
                    <a:pt x="17614" y="2442"/>
                  </a:cubicBezTo>
                  <a:lnTo>
                    <a:pt x="17618" y="2438"/>
                  </a:lnTo>
                  <a:cubicBezTo>
                    <a:pt x="17620" y="2437"/>
                    <a:pt x="17621" y="2435"/>
                    <a:pt x="17623" y="2434"/>
                  </a:cubicBezTo>
                  <a:lnTo>
                    <a:pt x="17627" y="2432"/>
                  </a:lnTo>
                  <a:cubicBezTo>
                    <a:pt x="17629" y="2431"/>
                    <a:pt x="17631" y="2430"/>
                    <a:pt x="17634" y="2429"/>
                  </a:cubicBezTo>
                  <a:lnTo>
                    <a:pt x="17638" y="2428"/>
                  </a:lnTo>
                  <a:cubicBezTo>
                    <a:pt x="17642" y="2427"/>
                    <a:pt x="17646" y="2427"/>
                    <a:pt x="17650" y="2428"/>
                  </a:cubicBezTo>
                  <a:lnTo>
                    <a:pt x="17658" y="2430"/>
                  </a:lnTo>
                  <a:cubicBezTo>
                    <a:pt x="17661" y="2431"/>
                    <a:pt x="17665" y="2433"/>
                    <a:pt x="17668" y="2436"/>
                  </a:cubicBezTo>
                  <a:lnTo>
                    <a:pt x="17676" y="2443"/>
                  </a:lnTo>
                  <a:cubicBezTo>
                    <a:pt x="17677" y="2444"/>
                    <a:pt x="17678" y="2445"/>
                    <a:pt x="17679" y="2447"/>
                  </a:cubicBezTo>
                  <a:lnTo>
                    <a:pt x="17687" y="2458"/>
                  </a:lnTo>
                  <a:lnTo>
                    <a:pt x="17697" y="2475"/>
                  </a:lnTo>
                  <a:lnTo>
                    <a:pt x="17705" y="2494"/>
                  </a:lnTo>
                  <a:lnTo>
                    <a:pt x="17714" y="2515"/>
                  </a:lnTo>
                  <a:lnTo>
                    <a:pt x="17730" y="2559"/>
                  </a:lnTo>
                  <a:lnTo>
                    <a:pt x="17746" y="2603"/>
                  </a:lnTo>
                  <a:lnTo>
                    <a:pt x="17754" y="2622"/>
                  </a:lnTo>
                  <a:lnTo>
                    <a:pt x="17761" y="2639"/>
                  </a:lnTo>
                  <a:lnTo>
                    <a:pt x="17769" y="2653"/>
                  </a:lnTo>
                  <a:lnTo>
                    <a:pt x="17775" y="2663"/>
                  </a:lnTo>
                  <a:lnTo>
                    <a:pt x="17779" y="2668"/>
                  </a:lnTo>
                  <a:lnTo>
                    <a:pt x="17785" y="2677"/>
                  </a:lnTo>
                  <a:lnTo>
                    <a:pt x="17792" y="2688"/>
                  </a:lnTo>
                  <a:lnTo>
                    <a:pt x="17800" y="2701"/>
                  </a:lnTo>
                  <a:lnTo>
                    <a:pt x="17817" y="2728"/>
                  </a:lnTo>
                  <a:lnTo>
                    <a:pt x="17836" y="2753"/>
                  </a:lnTo>
                  <a:lnTo>
                    <a:pt x="17845" y="2764"/>
                  </a:lnTo>
                  <a:lnTo>
                    <a:pt x="17853" y="2773"/>
                  </a:lnTo>
                  <a:lnTo>
                    <a:pt x="17861" y="2779"/>
                  </a:lnTo>
                  <a:lnTo>
                    <a:pt x="17857" y="2776"/>
                  </a:lnTo>
                  <a:lnTo>
                    <a:pt x="17866" y="2781"/>
                  </a:lnTo>
                  <a:lnTo>
                    <a:pt x="17858" y="2778"/>
                  </a:lnTo>
                  <a:lnTo>
                    <a:pt x="17865" y="2780"/>
                  </a:lnTo>
                  <a:lnTo>
                    <a:pt x="17853" y="2781"/>
                  </a:lnTo>
                  <a:lnTo>
                    <a:pt x="17860" y="2778"/>
                  </a:lnTo>
                  <a:lnTo>
                    <a:pt x="17850" y="2785"/>
                  </a:lnTo>
                  <a:lnTo>
                    <a:pt x="17855" y="2778"/>
                  </a:lnTo>
                  <a:lnTo>
                    <a:pt x="17851" y="2786"/>
                  </a:lnTo>
                  <a:lnTo>
                    <a:pt x="17856" y="2774"/>
                  </a:lnTo>
                  <a:lnTo>
                    <a:pt x="17859" y="2759"/>
                  </a:lnTo>
                  <a:lnTo>
                    <a:pt x="17862" y="2739"/>
                  </a:lnTo>
                  <a:lnTo>
                    <a:pt x="17866" y="2715"/>
                  </a:lnTo>
                  <a:lnTo>
                    <a:pt x="17870" y="2690"/>
                  </a:lnTo>
                  <a:lnTo>
                    <a:pt x="17874" y="2662"/>
                  </a:lnTo>
                  <a:lnTo>
                    <a:pt x="17878" y="2632"/>
                  </a:lnTo>
                  <a:lnTo>
                    <a:pt x="17882" y="2599"/>
                  </a:lnTo>
                  <a:lnTo>
                    <a:pt x="17886" y="2565"/>
                  </a:lnTo>
                  <a:lnTo>
                    <a:pt x="17890" y="2529"/>
                  </a:lnTo>
                  <a:lnTo>
                    <a:pt x="17894" y="2492"/>
                  </a:lnTo>
                  <a:lnTo>
                    <a:pt x="17902" y="2413"/>
                  </a:lnTo>
                  <a:lnTo>
                    <a:pt x="17910" y="2330"/>
                  </a:lnTo>
                  <a:lnTo>
                    <a:pt x="17918" y="2244"/>
                  </a:lnTo>
                  <a:lnTo>
                    <a:pt x="17934" y="2070"/>
                  </a:lnTo>
                  <a:lnTo>
                    <a:pt x="17942" y="1983"/>
                  </a:lnTo>
                  <a:lnTo>
                    <a:pt x="17950" y="1899"/>
                  </a:lnTo>
                  <a:lnTo>
                    <a:pt x="17958" y="1820"/>
                  </a:lnTo>
                  <a:lnTo>
                    <a:pt x="17962" y="1781"/>
                  </a:lnTo>
                  <a:lnTo>
                    <a:pt x="17966" y="1745"/>
                  </a:lnTo>
                  <a:lnTo>
                    <a:pt x="17969" y="1710"/>
                  </a:lnTo>
                  <a:lnTo>
                    <a:pt x="17973" y="1676"/>
                  </a:lnTo>
                  <a:lnTo>
                    <a:pt x="17977" y="1644"/>
                  </a:lnTo>
                  <a:lnTo>
                    <a:pt x="17981" y="1615"/>
                  </a:lnTo>
                  <a:lnTo>
                    <a:pt x="17989" y="1561"/>
                  </a:lnTo>
                  <a:lnTo>
                    <a:pt x="17998" y="1510"/>
                  </a:lnTo>
                  <a:lnTo>
                    <a:pt x="18006" y="1463"/>
                  </a:lnTo>
                  <a:lnTo>
                    <a:pt x="18014" y="1418"/>
                  </a:lnTo>
                  <a:lnTo>
                    <a:pt x="18022" y="1376"/>
                  </a:lnTo>
                  <a:lnTo>
                    <a:pt x="18030" y="1337"/>
                  </a:lnTo>
                  <a:lnTo>
                    <a:pt x="18038" y="1299"/>
                  </a:lnTo>
                  <a:lnTo>
                    <a:pt x="18046" y="1263"/>
                  </a:lnTo>
                  <a:lnTo>
                    <a:pt x="18062" y="1193"/>
                  </a:lnTo>
                  <a:lnTo>
                    <a:pt x="18078" y="1125"/>
                  </a:lnTo>
                  <a:lnTo>
                    <a:pt x="18094" y="1054"/>
                  </a:lnTo>
                  <a:lnTo>
                    <a:pt x="18101" y="1018"/>
                  </a:lnTo>
                  <a:lnTo>
                    <a:pt x="18109" y="979"/>
                  </a:lnTo>
                  <a:lnTo>
                    <a:pt x="18117" y="939"/>
                  </a:lnTo>
                  <a:lnTo>
                    <a:pt x="18124" y="897"/>
                  </a:lnTo>
                  <a:lnTo>
                    <a:pt x="18139" y="809"/>
                  </a:lnTo>
                  <a:lnTo>
                    <a:pt x="18154" y="719"/>
                  </a:lnTo>
                  <a:lnTo>
                    <a:pt x="18168" y="630"/>
                  </a:lnTo>
                  <a:lnTo>
                    <a:pt x="18176" y="586"/>
                  </a:lnTo>
                  <a:lnTo>
                    <a:pt x="18183" y="544"/>
                  </a:lnTo>
                  <a:lnTo>
                    <a:pt x="18190" y="504"/>
                  </a:lnTo>
                  <a:lnTo>
                    <a:pt x="18198" y="466"/>
                  </a:lnTo>
                  <a:lnTo>
                    <a:pt x="18205" y="431"/>
                  </a:lnTo>
                  <a:lnTo>
                    <a:pt x="18213" y="398"/>
                  </a:lnTo>
                  <a:lnTo>
                    <a:pt x="18220" y="368"/>
                  </a:lnTo>
                  <a:lnTo>
                    <a:pt x="18229" y="342"/>
                  </a:lnTo>
                  <a:lnTo>
                    <a:pt x="18235" y="327"/>
                  </a:lnTo>
                  <a:lnTo>
                    <a:pt x="18242" y="312"/>
                  </a:lnTo>
                  <a:cubicBezTo>
                    <a:pt x="18242" y="311"/>
                    <a:pt x="18243" y="310"/>
                    <a:pt x="18244" y="309"/>
                  </a:cubicBezTo>
                  <a:lnTo>
                    <a:pt x="18259" y="289"/>
                  </a:lnTo>
                  <a:cubicBezTo>
                    <a:pt x="18260" y="287"/>
                    <a:pt x="18261" y="286"/>
                    <a:pt x="18263" y="285"/>
                  </a:cubicBezTo>
                  <a:lnTo>
                    <a:pt x="18280" y="269"/>
                  </a:lnTo>
                  <a:cubicBezTo>
                    <a:pt x="18281" y="268"/>
                    <a:pt x="18282" y="268"/>
                    <a:pt x="18283" y="267"/>
                  </a:cubicBezTo>
                  <a:lnTo>
                    <a:pt x="18302" y="255"/>
                  </a:lnTo>
                  <a:lnTo>
                    <a:pt x="18323" y="245"/>
                  </a:lnTo>
                  <a:lnTo>
                    <a:pt x="18342" y="236"/>
                  </a:lnTo>
                  <a:lnTo>
                    <a:pt x="18357" y="229"/>
                  </a:lnTo>
                  <a:lnTo>
                    <a:pt x="18366" y="223"/>
                  </a:lnTo>
                  <a:lnTo>
                    <a:pt x="18363" y="226"/>
                  </a:lnTo>
                  <a:lnTo>
                    <a:pt x="18378" y="212"/>
                  </a:lnTo>
                  <a:lnTo>
                    <a:pt x="18393" y="197"/>
                  </a:lnTo>
                  <a:lnTo>
                    <a:pt x="18423" y="167"/>
                  </a:lnTo>
                  <a:lnTo>
                    <a:pt x="18439" y="152"/>
                  </a:lnTo>
                  <a:lnTo>
                    <a:pt x="18455" y="138"/>
                  </a:lnTo>
                  <a:lnTo>
                    <a:pt x="18473" y="126"/>
                  </a:lnTo>
                  <a:lnTo>
                    <a:pt x="18490" y="117"/>
                  </a:lnTo>
                  <a:cubicBezTo>
                    <a:pt x="18492" y="116"/>
                    <a:pt x="18494" y="115"/>
                    <a:pt x="18495" y="115"/>
                  </a:cubicBezTo>
                  <a:lnTo>
                    <a:pt x="18511" y="110"/>
                  </a:lnTo>
                  <a:cubicBezTo>
                    <a:pt x="18513" y="110"/>
                    <a:pt x="18515" y="110"/>
                    <a:pt x="18516" y="109"/>
                  </a:cubicBezTo>
                  <a:lnTo>
                    <a:pt x="18532" y="109"/>
                  </a:lnTo>
                  <a:cubicBezTo>
                    <a:pt x="18533" y="109"/>
                    <a:pt x="18535" y="109"/>
                    <a:pt x="18536" y="109"/>
                  </a:cubicBezTo>
                  <a:lnTo>
                    <a:pt x="18552" y="111"/>
                  </a:lnTo>
                  <a:lnTo>
                    <a:pt x="18570" y="114"/>
                  </a:lnTo>
                  <a:lnTo>
                    <a:pt x="18586" y="117"/>
                  </a:lnTo>
                  <a:lnTo>
                    <a:pt x="18600" y="119"/>
                  </a:lnTo>
                  <a:lnTo>
                    <a:pt x="18612" y="118"/>
                  </a:lnTo>
                  <a:lnTo>
                    <a:pt x="18606" y="119"/>
                  </a:lnTo>
                  <a:lnTo>
                    <a:pt x="18622" y="115"/>
                  </a:lnTo>
                  <a:lnTo>
                    <a:pt x="18617" y="117"/>
                  </a:lnTo>
                  <a:lnTo>
                    <a:pt x="18632" y="108"/>
                  </a:lnTo>
                  <a:lnTo>
                    <a:pt x="18629" y="110"/>
                  </a:lnTo>
                  <a:lnTo>
                    <a:pt x="18644" y="98"/>
                  </a:lnTo>
                  <a:lnTo>
                    <a:pt x="18658" y="84"/>
                  </a:lnTo>
                  <a:lnTo>
                    <a:pt x="18673" y="68"/>
                  </a:lnTo>
                  <a:lnTo>
                    <a:pt x="18688" y="52"/>
                  </a:lnTo>
                  <a:lnTo>
                    <a:pt x="18704" y="36"/>
                  </a:lnTo>
                  <a:lnTo>
                    <a:pt x="18721" y="22"/>
                  </a:lnTo>
                  <a:cubicBezTo>
                    <a:pt x="18722" y="22"/>
                    <a:pt x="18723" y="21"/>
                    <a:pt x="18724" y="20"/>
                  </a:cubicBezTo>
                  <a:lnTo>
                    <a:pt x="18740" y="11"/>
                  </a:lnTo>
                  <a:cubicBezTo>
                    <a:pt x="18741" y="10"/>
                    <a:pt x="18743" y="10"/>
                    <a:pt x="18745" y="9"/>
                  </a:cubicBezTo>
                  <a:lnTo>
                    <a:pt x="18760" y="4"/>
                  </a:lnTo>
                  <a:cubicBezTo>
                    <a:pt x="18762" y="4"/>
                    <a:pt x="18763" y="3"/>
                    <a:pt x="18764" y="3"/>
                  </a:cubicBezTo>
                  <a:lnTo>
                    <a:pt x="18780" y="1"/>
                  </a:lnTo>
                  <a:cubicBezTo>
                    <a:pt x="18781" y="1"/>
                    <a:pt x="18782" y="0"/>
                    <a:pt x="18783" y="0"/>
                  </a:cubicBezTo>
                  <a:lnTo>
                    <a:pt x="18799" y="0"/>
                  </a:lnTo>
                  <a:lnTo>
                    <a:pt x="18817" y="2"/>
                  </a:lnTo>
                  <a:lnTo>
                    <a:pt x="18850" y="6"/>
                  </a:lnTo>
                  <a:lnTo>
                    <a:pt x="18866" y="7"/>
                  </a:lnTo>
                  <a:lnTo>
                    <a:pt x="18880" y="8"/>
                  </a:lnTo>
                  <a:cubicBezTo>
                    <a:pt x="18893" y="9"/>
                    <a:pt x="18904" y="20"/>
                    <a:pt x="18903" y="33"/>
                  </a:cubicBezTo>
                  <a:cubicBezTo>
                    <a:pt x="18902" y="46"/>
                    <a:pt x="18891" y="57"/>
                    <a:pt x="18878" y="56"/>
                  </a:cubicBezTo>
                  <a:lnTo>
                    <a:pt x="18860" y="55"/>
                  </a:lnTo>
                  <a:lnTo>
                    <a:pt x="18844" y="53"/>
                  </a:lnTo>
                  <a:lnTo>
                    <a:pt x="18813" y="49"/>
                  </a:lnTo>
                  <a:lnTo>
                    <a:pt x="18800" y="48"/>
                  </a:lnTo>
                  <a:lnTo>
                    <a:pt x="18784" y="48"/>
                  </a:lnTo>
                  <a:lnTo>
                    <a:pt x="18787" y="48"/>
                  </a:lnTo>
                  <a:lnTo>
                    <a:pt x="18771" y="51"/>
                  </a:lnTo>
                  <a:lnTo>
                    <a:pt x="18775" y="50"/>
                  </a:lnTo>
                  <a:lnTo>
                    <a:pt x="18759" y="55"/>
                  </a:lnTo>
                  <a:lnTo>
                    <a:pt x="18764" y="53"/>
                  </a:lnTo>
                  <a:lnTo>
                    <a:pt x="18749" y="62"/>
                  </a:lnTo>
                  <a:lnTo>
                    <a:pt x="18752" y="60"/>
                  </a:lnTo>
                  <a:lnTo>
                    <a:pt x="18738" y="70"/>
                  </a:lnTo>
                  <a:lnTo>
                    <a:pt x="18723" y="85"/>
                  </a:lnTo>
                  <a:lnTo>
                    <a:pt x="18708" y="102"/>
                  </a:lnTo>
                  <a:lnTo>
                    <a:pt x="18692" y="118"/>
                  </a:lnTo>
                  <a:lnTo>
                    <a:pt x="18675" y="135"/>
                  </a:lnTo>
                  <a:lnTo>
                    <a:pt x="18659" y="148"/>
                  </a:lnTo>
                  <a:cubicBezTo>
                    <a:pt x="18658" y="148"/>
                    <a:pt x="18657" y="149"/>
                    <a:pt x="18656" y="150"/>
                  </a:cubicBezTo>
                  <a:lnTo>
                    <a:pt x="18641" y="159"/>
                  </a:lnTo>
                  <a:cubicBezTo>
                    <a:pt x="18639" y="160"/>
                    <a:pt x="18637" y="160"/>
                    <a:pt x="18635" y="161"/>
                  </a:cubicBezTo>
                  <a:lnTo>
                    <a:pt x="18620" y="165"/>
                  </a:lnTo>
                  <a:cubicBezTo>
                    <a:pt x="18618" y="166"/>
                    <a:pt x="18616" y="166"/>
                    <a:pt x="18614" y="166"/>
                  </a:cubicBezTo>
                  <a:lnTo>
                    <a:pt x="18595" y="167"/>
                  </a:lnTo>
                  <a:lnTo>
                    <a:pt x="18576" y="164"/>
                  </a:lnTo>
                  <a:lnTo>
                    <a:pt x="18561" y="161"/>
                  </a:lnTo>
                  <a:lnTo>
                    <a:pt x="18546" y="159"/>
                  </a:lnTo>
                  <a:lnTo>
                    <a:pt x="18530" y="157"/>
                  </a:lnTo>
                  <a:lnTo>
                    <a:pt x="18534" y="157"/>
                  </a:lnTo>
                  <a:lnTo>
                    <a:pt x="18519" y="157"/>
                  </a:lnTo>
                  <a:lnTo>
                    <a:pt x="18524" y="157"/>
                  </a:lnTo>
                  <a:lnTo>
                    <a:pt x="18508" y="161"/>
                  </a:lnTo>
                  <a:lnTo>
                    <a:pt x="18513" y="159"/>
                  </a:lnTo>
                  <a:lnTo>
                    <a:pt x="18500" y="166"/>
                  </a:lnTo>
                  <a:lnTo>
                    <a:pt x="18486" y="175"/>
                  </a:lnTo>
                  <a:lnTo>
                    <a:pt x="18472" y="187"/>
                  </a:lnTo>
                  <a:lnTo>
                    <a:pt x="18457" y="201"/>
                  </a:lnTo>
                  <a:lnTo>
                    <a:pt x="18426" y="232"/>
                  </a:lnTo>
                  <a:lnTo>
                    <a:pt x="18410" y="247"/>
                  </a:lnTo>
                  <a:lnTo>
                    <a:pt x="18395" y="261"/>
                  </a:lnTo>
                  <a:cubicBezTo>
                    <a:pt x="18394" y="262"/>
                    <a:pt x="18393" y="263"/>
                    <a:pt x="18392" y="264"/>
                  </a:cubicBezTo>
                  <a:lnTo>
                    <a:pt x="18377" y="273"/>
                  </a:lnTo>
                  <a:lnTo>
                    <a:pt x="18361" y="280"/>
                  </a:lnTo>
                  <a:lnTo>
                    <a:pt x="18344" y="288"/>
                  </a:lnTo>
                  <a:lnTo>
                    <a:pt x="18328" y="296"/>
                  </a:lnTo>
                  <a:lnTo>
                    <a:pt x="18309" y="307"/>
                  </a:lnTo>
                  <a:lnTo>
                    <a:pt x="18312" y="305"/>
                  </a:lnTo>
                  <a:lnTo>
                    <a:pt x="18294" y="321"/>
                  </a:lnTo>
                  <a:lnTo>
                    <a:pt x="18298" y="317"/>
                  </a:lnTo>
                  <a:lnTo>
                    <a:pt x="18282" y="338"/>
                  </a:lnTo>
                  <a:lnTo>
                    <a:pt x="18285" y="334"/>
                  </a:lnTo>
                  <a:lnTo>
                    <a:pt x="18279" y="344"/>
                  </a:lnTo>
                  <a:lnTo>
                    <a:pt x="18274" y="356"/>
                  </a:lnTo>
                  <a:lnTo>
                    <a:pt x="18267" y="381"/>
                  </a:lnTo>
                  <a:lnTo>
                    <a:pt x="18260" y="409"/>
                  </a:lnTo>
                  <a:lnTo>
                    <a:pt x="18252" y="440"/>
                  </a:lnTo>
                  <a:lnTo>
                    <a:pt x="18245" y="475"/>
                  </a:lnTo>
                  <a:lnTo>
                    <a:pt x="18238" y="513"/>
                  </a:lnTo>
                  <a:lnTo>
                    <a:pt x="18230" y="553"/>
                  </a:lnTo>
                  <a:lnTo>
                    <a:pt x="18223" y="594"/>
                  </a:lnTo>
                  <a:lnTo>
                    <a:pt x="18216" y="637"/>
                  </a:lnTo>
                  <a:lnTo>
                    <a:pt x="18201" y="727"/>
                  </a:lnTo>
                  <a:lnTo>
                    <a:pt x="18186" y="817"/>
                  </a:lnTo>
                  <a:lnTo>
                    <a:pt x="18171" y="905"/>
                  </a:lnTo>
                  <a:lnTo>
                    <a:pt x="18164" y="948"/>
                  </a:lnTo>
                  <a:lnTo>
                    <a:pt x="18156" y="989"/>
                  </a:lnTo>
                  <a:lnTo>
                    <a:pt x="18148" y="1028"/>
                  </a:lnTo>
                  <a:lnTo>
                    <a:pt x="18140" y="1065"/>
                  </a:lnTo>
                  <a:lnTo>
                    <a:pt x="18125" y="1136"/>
                  </a:lnTo>
                  <a:lnTo>
                    <a:pt x="18109" y="1204"/>
                  </a:lnTo>
                  <a:lnTo>
                    <a:pt x="18093" y="1273"/>
                  </a:lnTo>
                  <a:lnTo>
                    <a:pt x="18085" y="1309"/>
                  </a:lnTo>
                  <a:lnTo>
                    <a:pt x="18077" y="1347"/>
                  </a:lnTo>
                  <a:lnTo>
                    <a:pt x="18069" y="1385"/>
                  </a:lnTo>
                  <a:lnTo>
                    <a:pt x="18061" y="1427"/>
                  </a:lnTo>
                  <a:lnTo>
                    <a:pt x="18053" y="1471"/>
                  </a:lnTo>
                  <a:lnTo>
                    <a:pt x="18045" y="1517"/>
                  </a:lnTo>
                  <a:lnTo>
                    <a:pt x="18037" y="1568"/>
                  </a:lnTo>
                  <a:lnTo>
                    <a:pt x="18029" y="1622"/>
                  </a:lnTo>
                  <a:lnTo>
                    <a:pt x="18025" y="1650"/>
                  </a:lnTo>
                  <a:lnTo>
                    <a:pt x="18021" y="1682"/>
                  </a:lnTo>
                  <a:lnTo>
                    <a:pt x="18017" y="1715"/>
                  </a:lnTo>
                  <a:lnTo>
                    <a:pt x="18013" y="1750"/>
                  </a:lnTo>
                  <a:lnTo>
                    <a:pt x="18009" y="1786"/>
                  </a:lnTo>
                  <a:lnTo>
                    <a:pt x="18005" y="1824"/>
                  </a:lnTo>
                  <a:lnTo>
                    <a:pt x="17997" y="1904"/>
                  </a:lnTo>
                  <a:lnTo>
                    <a:pt x="17989" y="1988"/>
                  </a:lnTo>
                  <a:lnTo>
                    <a:pt x="17981" y="2074"/>
                  </a:lnTo>
                  <a:lnTo>
                    <a:pt x="17965" y="2248"/>
                  </a:lnTo>
                  <a:lnTo>
                    <a:pt x="17957" y="2334"/>
                  </a:lnTo>
                  <a:lnTo>
                    <a:pt x="17950" y="2418"/>
                  </a:lnTo>
                  <a:lnTo>
                    <a:pt x="17942" y="2497"/>
                  </a:lnTo>
                  <a:lnTo>
                    <a:pt x="17938" y="2534"/>
                  </a:lnTo>
                  <a:lnTo>
                    <a:pt x="17934" y="2571"/>
                  </a:lnTo>
                  <a:lnTo>
                    <a:pt x="17930" y="2605"/>
                  </a:lnTo>
                  <a:lnTo>
                    <a:pt x="17926" y="2637"/>
                  </a:lnTo>
                  <a:lnTo>
                    <a:pt x="17922" y="2668"/>
                  </a:lnTo>
                  <a:lnTo>
                    <a:pt x="17918" y="2697"/>
                  </a:lnTo>
                  <a:lnTo>
                    <a:pt x="17914" y="2723"/>
                  </a:lnTo>
                  <a:lnTo>
                    <a:pt x="17910" y="2747"/>
                  </a:lnTo>
                  <a:lnTo>
                    <a:pt x="17906" y="2769"/>
                  </a:lnTo>
                  <a:lnTo>
                    <a:pt x="17901" y="2790"/>
                  </a:lnTo>
                  <a:lnTo>
                    <a:pt x="17897" y="2802"/>
                  </a:lnTo>
                  <a:cubicBezTo>
                    <a:pt x="17896" y="2804"/>
                    <a:pt x="17894" y="2807"/>
                    <a:pt x="17893" y="2809"/>
                  </a:cubicBezTo>
                  <a:lnTo>
                    <a:pt x="17887" y="2816"/>
                  </a:lnTo>
                  <a:cubicBezTo>
                    <a:pt x="17884" y="2819"/>
                    <a:pt x="17881" y="2822"/>
                    <a:pt x="17877" y="2823"/>
                  </a:cubicBezTo>
                  <a:lnTo>
                    <a:pt x="17870" y="2826"/>
                  </a:lnTo>
                  <a:cubicBezTo>
                    <a:pt x="17866" y="2827"/>
                    <a:pt x="17862" y="2828"/>
                    <a:pt x="17858" y="2827"/>
                  </a:cubicBezTo>
                  <a:lnTo>
                    <a:pt x="17850" y="2826"/>
                  </a:lnTo>
                  <a:cubicBezTo>
                    <a:pt x="17847" y="2825"/>
                    <a:pt x="17844" y="2824"/>
                    <a:pt x="17842" y="2823"/>
                  </a:cubicBezTo>
                  <a:lnTo>
                    <a:pt x="17833" y="2818"/>
                  </a:lnTo>
                  <a:cubicBezTo>
                    <a:pt x="17832" y="2817"/>
                    <a:pt x="17831" y="2816"/>
                    <a:pt x="17830" y="2815"/>
                  </a:cubicBezTo>
                  <a:lnTo>
                    <a:pt x="17819" y="2806"/>
                  </a:lnTo>
                  <a:lnTo>
                    <a:pt x="17808" y="2795"/>
                  </a:lnTo>
                  <a:lnTo>
                    <a:pt x="17797" y="2782"/>
                  </a:lnTo>
                  <a:lnTo>
                    <a:pt x="17777" y="2754"/>
                  </a:lnTo>
                  <a:lnTo>
                    <a:pt x="17760" y="2727"/>
                  </a:lnTo>
                  <a:lnTo>
                    <a:pt x="17751" y="2714"/>
                  </a:lnTo>
                  <a:lnTo>
                    <a:pt x="17745" y="2704"/>
                  </a:lnTo>
                  <a:lnTo>
                    <a:pt x="17740" y="2696"/>
                  </a:lnTo>
                  <a:lnTo>
                    <a:pt x="17735" y="2689"/>
                  </a:lnTo>
                  <a:lnTo>
                    <a:pt x="17726" y="2675"/>
                  </a:lnTo>
                  <a:lnTo>
                    <a:pt x="17718" y="2658"/>
                  </a:lnTo>
                  <a:lnTo>
                    <a:pt x="17709" y="2640"/>
                  </a:lnTo>
                  <a:lnTo>
                    <a:pt x="17701" y="2619"/>
                  </a:lnTo>
                  <a:lnTo>
                    <a:pt x="17685" y="2576"/>
                  </a:lnTo>
                  <a:lnTo>
                    <a:pt x="17669" y="2533"/>
                  </a:lnTo>
                  <a:lnTo>
                    <a:pt x="17662" y="2514"/>
                  </a:lnTo>
                  <a:lnTo>
                    <a:pt x="17654" y="2498"/>
                  </a:lnTo>
                  <a:lnTo>
                    <a:pt x="17648" y="2486"/>
                  </a:lnTo>
                  <a:lnTo>
                    <a:pt x="17640" y="2474"/>
                  </a:lnTo>
                  <a:lnTo>
                    <a:pt x="17643" y="2478"/>
                  </a:lnTo>
                  <a:lnTo>
                    <a:pt x="17635" y="2471"/>
                  </a:lnTo>
                  <a:lnTo>
                    <a:pt x="17646" y="2477"/>
                  </a:lnTo>
                  <a:lnTo>
                    <a:pt x="17638" y="2475"/>
                  </a:lnTo>
                  <a:lnTo>
                    <a:pt x="17650" y="2475"/>
                  </a:lnTo>
                  <a:lnTo>
                    <a:pt x="17646" y="2476"/>
                  </a:lnTo>
                  <a:lnTo>
                    <a:pt x="17652" y="2473"/>
                  </a:lnTo>
                  <a:lnTo>
                    <a:pt x="17648" y="2475"/>
                  </a:lnTo>
                  <a:lnTo>
                    <a:pt x="17653" y="2471"/>
                  </a:lnTo>
                  <a:lnTo>
                    <a:pt x="17649" y="2475"/>
                  </a:lnTo>
                  <a:lnTo>
                    <a:pt x="17652" y="2472"/>
                  </a:lnTo>
                  <a:lnTo>
                    <a:pt x="17649" y="2476"/>
                  </a:lnTo>
                  <a:lnTo>
                    <a:pt x="17646" y="2481"/>
                  </a:lnTo>
                  <a:lnTo>
                    <a:pt x="17643" y="2489"/>
                  </a:lnTo>
                  <a:lnTo>
                    <a:pt x="17636" y="2510"/>
                  </a:lnTo>
                  <a:lnTo>
                    <a:pt x="17628" y="2536"/>
                  </a:lnTo>
                  <a:lnTo>
                    <a:pt x="17620" y="2569"/>
                  </a:lnTo>
                  <a:lnTo>
                    <a:pt x="17613" y="2605"/>
                  </a:lnTo>
                  <a:lnTo>
                    <a:pt x="17605" y="2645"/>
                  </a:lnTo>
                  <a:lnTo>
                    <a:pt x="17598" y="2687"/>
                  </a:lnTo>
                  <a:lnTo>
                    <a:pt x="17590" y="2733"/>
                  </a:lnTo>
                  <a:lnTo>
                    <a:pt x="17582" y="2779"/>
                  </a:lnTo>
                  <a:lnTo>
                    <a:pt x="17575" y="2828"/>
                  </a:lnTo>
                  <a:lnTo>
                    <a:pt x="17559" y="2924"/>
                  </a:lnTo>
                  <a:lnTo>
                    <a:pt x="17552" y="2972"/>
                  </a:lnTo>
                  <a:lnTo>
                    <a:pt x="17544" y="3018"/>
                  </a:lnTo>
                  <a:lnTo>
                    <a:pt x="17536" y="3062"/>
                  </a:lnTo>
                  <a:lnTo>
                    <a:pt x="17529" y="3104"/>
                  </a:lnTo>
                  <a:lnTo>
                    <a:pt x="17513" y="3184"/>
                  </a:lnTo>
                  <a:lnTo>
                    <a:pt x="17497" y="3265"/>
                  </a:lnTo>
                  <a:lnTo>
                    <a:pt x="17465" y="3428"/>
                  </a:lnTo>
                  <a:lnTo>
                    <a:pt x="17449" y="3508"/>
                  </a:lnTo>
                  <a:lnTo>
                    <a:pt x="17433" y="3587"/>
                  </a:lnTo>
                  <a:lnTo>
                    <a:pt x="17417" y="3664"/>
                  </a:lnTo>
                  <a:lnTo>
                    <a:pt x="17401" y="3739"/>
                  </a:lnTo>
                  <a:lnTo>
                    <a:pt x="17393" y="3776"/>
                  </a:lnTo>
                  <a:lnTo>
                    <a:pt x="17385" y="3814"/>
                  </a:lnTo>
                  <a:lnTo>
                    <a:pt x="17369" y="3893"/>
                  </a:lnTo>
                  <a:lnTo>
                    <a:pt x="17353" y="3972"/>
                  </a:lnTo>
                  <a:lnTo>
                    <a:pt x="17337" y="4049"/>
                  </a:lnTo>
                  <a:lnTo>
                    <a:pt x="17329" y="4086"/>
                  </a:lnTo>
                  <a:lnTo>
                    <a:pt x="17321" y="4121"/>
                  </a:lnTo>
                  <a:lnTo>
                    <a:pt x="17313" y="4154"/>
                  </a:lnTo>
                  <a:lnTo>
                    <a:pt x="17305" y="4184"/>
                  </a:lnTo>
                  <a:lnTo>
                    <a:pt x="17297" y="4212"/>
                  </a:lnTo>
                  <a:lnTo>
                    <a:pt x="17288" y="4237"/>
                  </a:lnTo>
                  <a:lnTo>
                    <a:pt x="17280" y="4258"/>
                  </a:lnTo>
                  <a:lnTo>
                    <a:pt x="17270" y="4276"/>
                  </a:lnTo>
                  <a:lnTo>
                    <a:pt x="17267" y="4281"/>
                  </a:lnTo>
                  <a:cubicBezTo>
                    <a:pt x="17266" y="4283"/>
                    <a:pt x="17265" y="4284"/>
                    <a:pt x="17264" y="4284"/>
                  </a:cubicBezTo>
                  <a:lnTo>
                    <a:pt x="17260" y="4289"/>
                  </a:lnTo>
                  <a:cubicBezTo>
                    <a:pt x="17259" y="4290"/>
                    <a:pt x="17258" y="4291"/>
                    <a:pt x="17256" y="4292"/>
                  </a:cubicBezTo>
                  <a:lnTo>
                    <a:pt x="17252" y="4295"/>
                  </a:lnTo>
                  <a:cubicBezTo>
                    <a:pt x="17250" y="4296"/>
                    <a:pt x="17247" y="4297"/>
                    <a:pt x="17245" y="4298"/>
                  </a:cubicBezTo>
                  <a:lnTo>
                    <a:pt x="17241" y="4299"/>
                  </a:lnTo>
                  <a:cubicBezTo>
                    <a:pt x="17237" y="4300"/>
                    <a:pt x="17233" y="4300"/>
                    <a:pt x="17230" y="4299"/>
                  </a:cubicBezTo>
                  <a:lnTo>
                    <a:pt x="17222" y="4297"/>
                  </a:lnTo>
                  <a:cubicBezTo>
                    <a:pt x="17218" y="4297"/>
                    <a:pt x="17215" y="4295"/>
                    <a:pt x="17212" y="4293"/>
                  </a:cubicBezTo>
                  <a:lnTo>
                    <a:pt x="17205" y="4287"/>
                  </a:lnTo>
                  <a:cubicBezTo>
                    <a:pt x="17203" y="4286"/>
                    <a:pt x="17202" y="4284"/>
                    <a:pt x="17201" y="4283"/>
                  </a:cubicBezTo>
                  <a:lnTo>
                    <a:pt x="17192" y="4271"/>
                  </a:lnTo>
                  <a:lnTo>
                    <a:pt x="17183" y="4257"/>
                  </a:lnTo>
                  <a:lnTo>
                    <a:pt x="17175" y="4242"/>
                  </a:lnTo>
                  <a:lnTo>
                    <a:pt x="17168" y="4227"/>
                  </a:lnTo>
                  <a:lnTo>
                    <a:pt x="17153" y="4197"/>
                  </a:lnTo>
                  <a:lnTo>
                    <a:pt x="17146" y="4186"/>
                  </a:lnTo>
                  <a:lnTo>
                    <a:pt x="17141" y="4177"/>
                  </a:lnTo>
                  <a:lnTo>
                    <a:pt x="17133" y="4169"/>
                  </a:lnTo>
                  <a:lnTo>
                    <a:pt x="17140" y="4174"/>
                  </a:lnTo>
                  <a:lnTo>
                    <a:pt x="17132" y="4170"/>
                  </a:lnTo>
                  <a:lnTo>
                    <a:pt x="17146" y="4173"/>
                  </a:lnTo>
                  <a:lnTo>
                    <a:pt x="17138" y="4174"/>
                  </a:lnTo>
                  <a:lnTo>
                    <a:pt x="17149" y="4170"/>
                  </a:lnTo>
                  <a:lnTo>
                    <a:pt x="17145" y="4172"/>
                  </a:lnTo>
                  <a:lnTo>
                    <a:pt x="17149" y="4169"/>
                  </a:lnTo>
                  <a:lnTo>
                    <a:pt x="17145" y="4173"/>
                  </a:lnTo>
                  <a:lnTo>
                    <a:pt x="17147" y="4170"/>
                  </a:lnTo>
                  <a:lnTo>
                    <a:pt x="17141" y="4180"/>
                  </a:lnTo>
                  <a:lnTo>
                    <a:pt x="17134" y="4193"/>
                  </a:lnTo>
                  <a:lnTo>
                    <a:pt x="17126" y="4209"/>
                  </a:lnTo>
                  <a:lnTo>
                    <a:pt x="17119" y="4228"/>
                  </a:lnTo>
                  <a:lnTo>
                    <a:pt x="17111" y="4250"/>
                  </a:lnTo>
                  <a:lnTo>
                    <a:pt x="17103" y="4274"/>
                  </a:lnTo>
                  <a:lnTo>
                    <a:pt x="17095" y="4300"/>
                  </a:lnTo>
                  <a:lnTo>
                    <a:pt x="17087" y="4328"/>
                  </a:lnTo>
                  <a:lnTo>
                    <a:pt x="17071" y="4388"/>
                  </a:lnTo>
                  <a:lnTo>
                    <a:pt x="17055" y="4452"/>
                  </a:lnTo>
                  <a:lnTo>
                    <a:pt x="17039" y="4519"/>
                  </a:lnTo>
                  <a:lnTo>
                    <a:pt x="17024" y="4585"/>
                  </a:lnTo>
                  <a:lnTo>
                    <a:pt x="17016" y="4619"/>
                  </a:lnTo>
                  <a:lnTo>
                    <a:pt x="17008" y="4654"/>
                  </a:lnTo>
                  <a:lnTo>
                    <a:pt x="16993" y="4728"/>
                  </a:lnTo>
                  <a:lnTo>
                    <a:pt x="16978" y="4807"/>
                  </a:lnTo>
                  <a:lnTo>
                    <a:pt x="16962" y="4888"/>
                  </a:lnTo>
                  <a:lnTo>
                    <a:pt x="16947" y="4971"/>
                  </a:lnTo>
                  <a:lnTo>
                    <a:pt x="16932" y="5055"/>
                  </a:lnTo>
                  <a:lnTo>
                    <a:pt x="16916" y="5138"/>
                  </a:lnTo>
                  <a:lnTo>
                    <a:pt x="16901" y="5219"/>
                  </a:lnTo>
                  <a:lnTo>
                    <a:pt x="16885" y="5300"/>
                  </a:lnTo>
                  <a:lnTo>
                    <a:pt x="16869" y="5382"/>
                  </a:lnTo>
                  <a:lnTo>
                    <a:pt x="16853" y="5466"/>
                  </a:lnTo>
                  <a:lnTo>
                    <a:pt x="16837" y="5549"/>
                  </a:lnTo>
                  <a:lnTo>
                    <a:pt x="16821" y="5631"/>
                  </a:lnTo>
                  <a:lnTo>
                    <a:pt x="16805" y="5710"/>
                  </a:lnTo>
                  <a:lnTo>
                    <a:pt x="16789" y="5785"/>
                  </a:lnTo>
                  <a:lnTo>
                    <a:pt x="16781" y="5820"/>
                  </a:lnTo>
                  <a:lnTo>
                    <a:pt x="16774" y="5854"/>
                  </a:lnTo>
                  <a:lnTo>
                    <a:pt x="16759" y="5919"/>
                  </a:lnTo>
                  <a:lnTo>
                    <a:pt x="16744" y="5982"/>
                  </a:lnTo>
                  <a:lnTo>
                    <a:pt x="16730" y="6042"/>
                  </a:lnTo>
                  <a:lnTo>
                    <a:pt x="16716" y="6099"/>
                  </a:lnTo>
                  <a:lnTo>
                    <a:pt x="16702" y="6153"/>
                  </a:lnTo>
                  <a:lnTo>
                    <a:pt x="16687" y="6201"/>
                  </a:lnTo>
                  <a:lnTo>
                    <a:pt x="16680" y="6223"/>
                  </a:lnTo>
                  <a:lnTo>
                    <a:pt x="16672" y="6244"/>
                  </a:lnTo>
                  <a:lnTo>
                    <a:pt x="16665" y="6264"/>
                  </a:lnTo>
                  <a:lnTo>
                    <a:pt x="16657" y="6281"/>
                  </a:lnTo>
                  <a:cubicBezTo>
                    <a:pt x="16657" y="6283"/>
                    <a:pt x="16656" y="6284"/>
                    <a:pt x="16655" y="6285"/>
                  </a:cubicBezTo>
                  <a:lnTo>
                    <a:pt x="16652" y="6291"/>
                  </a:lnTo>
                  <a:cubicBezTo>
                    <a:pt x="16651" y="6292"/>
                    <a:pt x="16649" y="6294"/>
                    <a:pt x="16648" y="6295"/>
                  </a:cubicBezTo>
                  <a:lnTo>
                    <a:pt x="16643" y="6300"/>
                  </a:lnTo>
                  <a:cubicBezTo>
                    <a:pt x="16641" y="6302"/>
                    <a:pt x="16639" y="6303"/>
                    <a:pt x="16638" y="6304"/>
                  </a:cubicBezTo>
                  <a:lnTo>
                    <a:pt x="16620" y="6313"/>
                  </a:lnTo>
                  <a:lnTo>
                    <a:pt x="16601" y="6321"/>
                  </a:lnTo>
                  <a:lnTo>
                    <a:pt x="16583" y="6328"/>
                  </a:lnTo>
                  <a:lnTo>
                    <a:pt x="16562" y="6339"/>
                  </a:lnTo>
                  <a:lnTo>
                    <a:pt x="16566" y="6336"/>
                  </a:lnTo>
                  <a:lnTo>
                    <a:pt x="16547" y="6351"/>
                  </a:lnTo>
                  <a:lnTo>
                    <a:pt x="16550" y="6347"/>
                  </a:lnTo>
                  <a:lnTo>
                    <a:pt x="16544" y="6354"/>
                  </a:lnTo>
                  <a:lnTo>
                    <a:pt x="16537" y="6364"/>
                  </a:lnTo>
                  <a:lnTo>
                    <a:pt x="16539" y="6361"/>
                  </a:lnTo>
                  <a:lnTo>
                    <a:pt x="16534" y="6373"/>
                  </a:lnTo>
                  <a:lnTo>
                    <a:pt x="16535" y="6370"/>
                  </a:lnTo>
                  <a:lnTo>
                    <a:pt x="16532" y="6382"/>
                  </a:lnTo>
                  <a:lnTo>
                    <a:pt x="16528" y="6403"/>
                  </a:lnTo>
                  <a:lnTo>
                    <a:pt x="16524" y="6427"/>
                  </a:lnTo>
                  <a:lnTo>
                    <a:pt x="16520" y="6454"/>
                  </a:lnTo>
                  <a:lnTo>
                    <a:pt x="16516" y="6485"/>
                  </a:lnTo>
                  <a:lnTo>
                    <a:pt x="16512" y="6517"/>
                  </a:lnTo>
                  <a:lnTo>
                    <a:pt x="16508" y="6552"/>
                  </a:lnTo>
                  <a:lnTo>
                    <a:pt x="16504" y="6589"/>
                  </a:lnTo>
                  <a:lnTo>
                    <a:pt x="16500" y="6629"/>
                  </a:lnTo>
                  <a:lnTo>
                    <a:pt x="16496" y="6669"/>
                  </a:lnTo>
                  <a:lnTo>
                    <a:pt x="16492" y="6711"/>
                  </a:lnTo>
                  <a:lnTo>
                    <a:pt x="16484" y="6799"/>
                  </a:lnTo>
                  <a:lnTo>
                    <a:pt x="16476" y="6889"/>
                  </a:lnTo>
                  <a:lnTo>
                    <a:pt x="16468" y="6981"/>
                  </a:lnTo>
                  <a:lnTo>
                    <a:pt x="16460" y="7072"/>
                  </a:lnTo>
                  <a:lnTo>
                    <a:pt x="16452" y="7161"/>
                  </a:lnTo>
                  <a:lnTo>
                    <a:pt x="16444" y="7246"/>
                  </a:lnTo>
                  <a:lnTo>
                    <a:pt x="16440" y="7286"/>
                  </a:lnTo>
                  <a:lnTo>
                    <a:pt x="16436" y="7324"/>
                  </a:lnTo>
                  <a:lnTo>
                    <a:pt x="16432" y="7361"/>
                  </a:lnTo>
                  <a:lnTo>
                    <a:pt x="16428" y="7396"/>
                  </a:lnTo>
                  <a:lnTo>
                    <a:pt x="16425" y="7428"/>
                  </a:lnTo>
                  <a:lnTo>
                    <a:pt x="16420" y="7458"/>
                  </a:lnTo>
                  <a:lnTo>
                    <a:pt x="16416" y="7484"/>
                  </a:lnTo>
                  <a:lnTo>
                    <a:pt x="16412" y="7508"/>
                  </a:lnTo>
                  <a:lnTo>
                    <a:pt x="16408" y="7530"/>
                  </a:lnTo>
                  <a:lnTo>
                    <a:pt x="16404" y="7548"/>
                  </a:lnTo>
                  <a:lnTo>
                    <a:pt x="16400" y="7560"/>
                  </a:lnTo>
                  <a:lnTo>
                    <a:pt x="16397" y="7568"/>
                  </a:lnTo>
                  <a:cubicBezTo>
                    <a:pt x="16396" y="7569"/>
                    <a:pt x="16396" y="7570"/>
                    <a:pt x="16395" y="7571"/>
                  </a:cubicBezTo>
                  <a:lnTo>
                    <a:pt x="16392" y="7576"/>
                  </a:lnTo>
                  <a:cubicBezTo>
                    <a:pt x="16391" y="7578"/>
                    <a:pt x="16389" y="7580"/>
                    <a:pt x="16388" y="7581"/>
                  </a:cubicBezTo>
                  <a:lnTo>
                    <a:pt x="16384" y="7584"/>
                  </a:lnTo>
                  <a:cubicBezTo>
                    <a:pt x="16382" y="7587"/>
                    <a:pt x="16379" y="7588"/>
                    <a:pt x="16376" y="7589"/>
                  </a:cubicBezTo>
                  <a:lnTo>
                    <a:pt x="16372" y="7591"/>
                  </a:lnTo>
                  <a:cubicBezTo>
                    <a:pt x="16368" y="7592"/>
                    <a:pt x="16365" y="7592"/>
                    <a:pt x="16361" y="7592"/>
                  </a:cubicBezTo>
                  <a:lnTo>
                    <a:pt x="16357" y="7591"/>
                  </a:lnTo>
                  <a:cubicBezTo>
                    <a:pt x="16354" y="7591"/>
                    <a:pt x="16352" y="7590"/>
                    <a:pt x="16349" y="7588"/>
                  </a:cubicBezTo>
                  <a:lnTo>
                    <a:pt x="16345" y="7586"/>
                  </a:lnTo>
                  <a:cubicBezTo>
                    <a:pt x="16343" y="7585"/>
                    <a:pt x="16341" y="7584"/>
                    <a:pt x="16340" y="7582"/>
                  </a:cubicBezTo>
                  <a:lnTo>
                    <a:pt x="16336" y="7578"/>
                  </a:lnTo>
                  <a:cubicBezTo>
                    <a:pt x="16335" y="7577"/>
                    <a:pt x="16334" y="7576"/>
                    <a:pt x="16333" y="7575"/>
                  </a:cubicBezTo>
                  <a:lnTo>
                    <a:pt x="16323" y="7560"/>
                  </a:lnTo>
                  <a:lnTo>
                    <a:pt x="16314" y="7542"/>
                  </a:lnTo>
                  <a:lnTo>
                    <a:pt x="16305" y="7521"/>
                  </a:lnTo>
                  <a:lnTo>
                    <a:pt x="16297" y="7497"/>
                  </a:lnTo>
                  <a:lnTo>
                    <a:pt x="16288" y="7472"/>
                  </a:lnTo>
                  <a:lnTo>
                    <a:pt x="16279" y="7446"/>
                  </a:lnTo>
                  <a:lnTo>
                    <a:pt x="16271" y="7422"/>
                  </a:lnTo>
                  <a:lnTo>
                    <a:pt x="16263" y="7398"/>
                  </a:lnTo>
                  <a:lnTo>
                    <a:pt x="16256" y="7378"/>
                  </a:lnTo>
                  <a:lnTo>
                    <a:pt x="16250" y="7361"/>
                  </a:lnTo>
                  <a:lnTo>
                    <a:pt x="16244" y="7351"/>
                  </a:lnTo>
                  <a:lnTo>
                    <a:pt x="16241" y="7346"/>
                  </a:lnTo>
                  <a:lnTo>
                    <a:pt x="16243" y="7349"/>
                  </a:lnTo>
                  <a:lnTo>
                    <a:pt x="16240" y="7345"/>
                  </a:lnTo>
                  <a:lnTo>
                    <a:pt x="16244" y="7349"/>
                  </a:lnTo>
                  <a:lnTo>
                    <a:pt x="16232" y="7340"/>
                  </a:lnTo>
                  <a:lnTo>
                    <a:pt x="16217" y="7331"/>
                  </a:lnTo>
                  <a:lnTo>
                    <a:pt x="16220" y="7332"/>
                  </a:lnTo>
                  <a:lnTo>
                    <a:pt x="16203" y="7325"/>
                  </a:lnTo>
                  <a:lnTo>
                    <a:pt x="16206" y="7326"/>
                  </a:lnTo>
                  <a:lnTo>
                    <a:pt x="16188" y="7322"/>
                  </a:lnTo>
                  <a:lnTo>
                    <a:pt x="16194" y="7322"/>
                  </a:lnTo>
                  <a:lnTo>
                    <a:pt x="16176" y="7322"/>
                  </a:lnTo>
                  <a:lnTo>
                    <a:pt x="16183" y="7321"/>
                  </a:lnTo>
                  <a:lnTo>
                    <a:pt x="16166" y="7326"/>
                  </a:lnTo>
                  <a:lnTo>
                    <a:pt x="16171" y="7324"/>
                  </a:lnTo>
                  <a:lnTo>
                    <a:pt x="16163" y="7328"/>
                  </a:lnTo>
                  <a:lnTo>
                    <a:pt x="16166" y="7326"/>
                  </a:lnTo>
                  <a:lnTo>
                    <a:pt x="16159" y="7332"/>
                  </a:lnTo>
                  <a:lnTo>
                    <a:pt x="16162" y="7329"/>
                  </a:lnTo>
                  <a:lnTo>
                    <a:pt x="16157" y="7334"/>
                  </a:lnTo>
                  <a:lnTo>
                    <a:pt x="16152" y="7340"/>
                  </a:lnTo>
                  <a:lnTo>
                    <a:pt x="16145" y="7354"/>
                  </a:lnTo>
                  <a:lnTo>
                    <a:pt x="16138" y="7370"/>
                  </a:lnTo>
                  <a:lnTo>
                    <a:pt x="16130" y="7389"/>
                  </a:lnTo>
                  <a:lnTo>
                    <a:pt x="16123" y="7410"/>
                  </a:lnTo>
                  <a:lnTo>
                    <a:pt x="16115" y="7434"/>
                  </a:lnTo>
                  <a:lnTo>
                    <a:pt x="16108" y="7459"/>
                  </a:lnTo>
                  <a:lnTo>
                    <a:pt x="16092" y="7514"/>
                  </a:lnTo>
                  <a:lnTo>
                    <a:pt x="16077" y="7573"/>
                  </a:lnTo>
                  <a:lnTo>
                    <a:pt x="16062" y="7635"/>
                  </a:lnTo>
                  <a:lnTo>
                    <a:pt x="16046" y="7698"/>
                  </a:lnTo>
                  <a:lnTo>
                    <a:pt x="16031" y="7758"/>
                  </a:lnTo>
                  <a:lnTo>
                    <a:pt x="16023" y="7789"/>
                  </a:lnTo>
                  <a:lnTo>
                    <a:pt x="16015" y="7823"/>
                  </a:lnTo>
                  <a:lnTo>
                    <a:pt x="16008" y="7859"/>
                  </a:lnTo>
                  <a:lnTo>
                    <a:pt x="16000" y="7897"/>
                  </a:lnTo>
                  <a:lnTo>
                    <a:pt x="15984" y="7975"/>
                  </a:lnTo>
                  <a:lnTo>
                    <a:pt x="15968" y="8055"/>
                  </a:lnTo>
                  <a:lnTo>
                    <a:pt x="15960" y="8093"/>
                  </a:lnTo>
                  <a:lnTo>
                    <a:pt x="15952" y="8130"/>
                  </a:lnTo>
                  <a:lnTo>
                    <a:pt x="15944" y="8165"/>
                  </a:lnTo>
                  <a:lnTo>
                    <a:pt x="15936" y="8198"/>
                  </a:lnTo>
                  <a:lnTo>
                    <a:pt x="15927" y="8227"/>
                  </a:lnTo>
                  <a:lnTo>
                    <a:pt x="15919" y="8253"/>
                  </a:lnTo>
                  <a:lnTo>
                    <a:pt x="15910" y="8276"/>
                  </a:lnTo>
                  <a:lnTo>
                    <a:pt x="15900" y="8295"/>
                  </a:lnTo>
                  <a:lnTo>
                    <a:pt x="15894" y="8303"/>
                  </a:lnTo>
                  <a:lnTo>
                    <a:pt x="15890" y="8307"/>
                  </a:lnTo>
                  <a:cubicBezTo>
                    <a:pt x="15889" y="8309"/>
                    <a:pt x="15887" y="8311"/>
                    <a:pt x="15885" y="8312"/>
                  </a:cubicBezTo>
                  <a:lnTo>
                    <a:pt x="15877" y="8317"/>
                  </a:lnTo>
                  <a:cubicBezTo>
                    <a:pt x="15873" y="8319"/>
                    <a:pt x="15869" y="8320"/>
                    <a:pt x="15864" y="8320"/>
                  </a:cubicBezTo>
                  <a:lnTo>
                    <a:pt x="15857" y="8320"/>
                  </a:lnTo>
                  <a:cubicBezTo>
                    <a:pt x="15853" y="8320"/>
                    <a:pt x="15849" y="8319"/>
                    <a:pt x="15845" y="8317"/>
                  </a:cubicBezTo>
                  <a:lnTo>
                    <a:pt x="15837" y="8313"/>
                  </a:lnTo>
                  <a:cubicBezTo>
                    <a:pt x="15836" y="8312"/>
                    <a:pt x="15834" y="8311"/>
                    <a:pt x="15832" y="8309"/>
                  </a:cubicBezTo>
                  <a:lnTo>
                    <a:pt x="15824" y="8302"/>
                  </a:lnTo>
                  <a:cubicBezTo>
                    <a:pt x="15823" y="8301"/>
                    <a:pt x="15822" y="8300"/>
                    <a:pt x="15822" y="8299"/>
                  </a:cubicBezTo>
                  <a:lnTo>
                    <a:pt x="15813" y="8287"/>
                  </a:lnTo>
                  <a:lnTo>
                    <a:pt x="15804" y="8274"/>
                  </a:lnTo>
                  <a:lnTo>
                    <a:pt x="15796" y="8260"/>
                  </a:lnTo>
                  <a:lnTo>
                    <a:pt x="15780" y="8232"/>
                  </a:lnTo>
                  <a:lnTo>
                    <a:pt x="15773" y="8220"/>
                  </a:lnTo>
                  <a:lnTo>
                    <a:pt x="15766" y="8209"/>
                  </a:lnTo>
                  <a:lnTo>
                    <a:pt x="15758" y="8200"/>
                  </a:lnTo>
                  <a:lnTo>
                    <a:pt x="15761" y="8203"/>
                  </a:lnTo>
                  <a:lnTo>
                    <a:pt x="15753" y="8196"/>
                  </a:lnTo>
                  <a:lnTo>
                    <a:pt x="15760" y="8200"/>
                  </a:lnTo>
                  <a:lnTo>
                    <a:pt x="15752" y="8197"/>
                  </a:lnTo>
                  <a:lnTo>
                    <a:pt x="15764" y="8198"/>
                  </a:lnTo>
                  <a:lnTo>
                    <a:pt x="15756" y="8199"/>
                  </a:lnTo>
                  <a:lnTo>
                    <a:pt x="15765" y="8196"/>
                  </a:lnTo>
                  <a:lnTo>
                    <a:pt x="15758" y="8201"/>
                  </a:lnTo>
                  <a:lnTo>
                    <a:pt x="15761" y="8198"/>
                  </a:lnTo>
                  <a:lnTo>
                    <a:pt x="15756" y="8203"/>
                  </a:lnTo>
                  <a:lnTo>
                    <a:pt x="15749" y="8209"/>
                  </a:lnTo>
                  <a:lnTo>
                    <a:pt x="15743" y="8219"/>
                  </a:lnTo>
                  <a:lnTo>
                    <a:pt x="15736" y="8230"/>
                  </a:lnTo>
                  <a:lnTo>
                    <a:pt x="15728" y="8242"/>
                  </a:lnTo>
                  <a:lnTo>
                    <a:pt x="15713" y="8272"/>
                  </a:lnTo>
                  <a:lnTo>
                    <a:pt x="15698" y="8304"/>
                  </a:lnTo>
                  <a:lnTo>
                    <a:pt x="15683" y="8337"/>
                  </a:lnTo>
                  <a:lnTo>
                    <a:pt x="15667" y="8370"/>
                  </a:lnTo>
                  <a:lnTo>
                    <a:pt x="15651" y="8399"/>
                  </a:lnTo>
                  <a:lnTo>
                    <a:pt x="15636" y="8426"/>
                  </a:lnTo>
                  <a:lnTo>
                    <a:pt x="15620" y="8456"/>
                  </a:lnTo>
                  <a:lnTo>
                    <a:pt x="15604" y="8487"/>
                  </a:lnTo>
                  <a:lnTo>
                    <a:pt x="15588" y="8518"/>
                  </a:lnTo>
                  <a:lnTo>
                    <a:pt x="15571" y="8547"/>
                  </a:lnTo>
                  <a:lnTo>
                    <a:pt x="15554" y="8575"/>
                  </a:lnTo>
                  <a:lnTo>
                    <a:pt x="15537" y="8598"/>
                  </a:lnTo>
                  <a:lnTo>
                    <a:pt x="15528" y="8608"/>
                  </a:lnTo>
                  <a:lnTo>
                    <a:pt x="15520" y="8616"/>
                  </a:lnTo>
                  <a:cubicBezTo>
                    <a:pt x="15519" y="8617"/>
                    <a:pt x="15518" y="8618"/>
                    <a:pt x="15516" y="8619"/>
                  </a:cubicBezTo>
                  <a:lnTo>
                    <a:pt x="15509" y="8623"/>
                  </a:lnTo>
                  <a:cubicBezTo>
                    <a:pt x="15507" y="8624"/>
                    <a:pt x="15506" y="8625"/>
                    <a:pt x="15504" y="8626"/>
                  </a:cubicBezTo>
                  <a:lnTo>
                    <a:pt x="15496" y="8628"/>
                  </a:lnTo>
                  <a:cubicBezTo>
                    <a:pt x="15494" y="8629"/>
                    <a:pt x="15492" y="8630"/>
                    <a:pt x="15490" y="8630"/>
                  </a:cubicBezTo>
                  <a:lnTo>
                    <a:pt x="15483" y="8630"/>
                  </a:lnTo>
                  <a:cubicBezTo>
                    <a:pt x="15481" y="8630"/>
                    <a:pt x="15479" y="8630"/>
                    <a:pt x="15478" y="8630"/>
                  </a:cubicBezTo>
                  <a:lnTo>
                    <a:pt x="15470" y="8629"/>
                  </a:lnTo>
                  <a:cubicBezTo>
                    <a:pt x="15469" y="8629"/>
                    <a:pt x="15467" y="8628"/>
                    <a:pt x="15466" y="8628"/>
                  </a:cubicBezTo>
                  <a:lnTo>
                    <a:pt x="15447" y="8622"/>
                  </a:lnTo>
                  <a:lnTo>
                    <a:pt x="15432" y="8615"/>
                  </a:lnTo>
                  <a:lnTo>
                    <a:pt x="15419" y="8609"/>
                  </a:lnTo>
                  <a:lnTo>
                    <a:pt x="15411" y="8607"/>
                  </a:lnTo>
                  <a:lnTo>
                    <a:pt x="15415" y="8607"/>
                  </a:lnTo>
                  <a:lnTo>
                    <a:pt x="15408" y="8607"/>
                  </a:lnTo>
                  <a:lnTo>
                    <a:pt x="15412" y="8607"/>
                  </a:lnTo>
                  <a:lnTo>
                    <a:pt x="15404" y="8607"/>
                  </a:lnTo>
                  <a:lnTo>
                    <a:pt x="15410" y="8606"/>
                  </a:lnTo>
                  <a:lnTo>
                    <a:pt x="15403" y="8609"/>
                  </a:lnTo>
                  <a:lnTo>
                    <a:pt x="15408" y="8606"/>
                  </a:lnTo>
                  <a:lnTo>
                    <a:pt x="15401" y="8611"/>
                  </a:lnTo>
                  <a:lnTo>
                    <a:pt x="15404" y="8608"/>
                  </a:lnTo>
                  <a:lnTo>
                    <a:pt x="15397" y="8615"/>
                  </a:lnTo>
                  <a:lnTo>
                    <a:pt x="15400" y="8612"/>
                  </a:lnTo>
                  <a:lnTo>
                    <a:pt x="15393" y="8622"/>
                  </a:lnTo>
                  <a:lnTo>
                    <a:pt x="15386" y="8635"/>
                  </a:lnTo>
                  <a:lnTo>
                    <a:pt x="15378" y="8650"/>
                  </a:lnTo>
                  <a:lnTo>
                    <a:pt x="15371" y="8669"/>
                  </a:lnTo>
                  <a:lnTo>
                    <a:pt x="15363" y="8690"/>
                  </a:lnTo>
                  <a:lnTo>
                    <a:pt x="15355" y="8711"/>
                  </a:lnTo>
                  <a:lnTo>
                    <a:pt x="15339" y="8758"/>
                  </a:lnTo>
                  <a:lnTo>
                    <a:pt x="15322" y="8806"/>
                  </a:lnTo>
                  <a:lnTo>
                    <a:pt x="15306" y="8852"/>
                  </a:lnTo>
                  <a:lnTo>
                    <a:pt x="15298" y="8874"/>
                  </a:lnTo>
                  <a:lnTo>
                    <a:pt x="15290" y="8894"/>
                  </a:lnTo>
                  <a:lnTo>
                    <a:pt x="15282" y="8912"/>
                  </a:lnTo>
                  <a:lnTo>
                    <a:pt x="15273" y="8929"/>
                  </a:lnTo>
                  <a:lnTo>
                    <a:pt x="15257" y="8953"/>
                  </a:lnTo>
                  <a:lnTo>
                    <a:pt x="15241" y="8973"/>
                  </a:lnTo>
                  <a:lnTo>
                    <a:pt x="15225" y="8989"/>
                  </a:lnTo>
                  <a:lnTo>
                    <a:pt x="15209" y="9001"/>
                  </a:lnTo>
                  <a:lnTo>
                    <a:pt x="15194" y="9011"/>
                  </a:lnTo>
                  <a:lnTo>
                    <a:pt x="15180" y="9020"/>
                  </a:lnTo>
                  <a:lnTo>
                    <a:pt x="15167" y="9029"/>
                  </a:lnTo>
                  <a:lnTo>
                    <a:pt x="15153" y="9040"/>
                  </a:lnTo>
                  <a:lnTo>
                    <a:pt x="15135" y="9054"/>
                  </a:lnTo>
                  <a:lnTo>
                    <a:pt x="15119" y="9064"/>
                  </a:lnTo>
                  <a:lnTo>
                    <a:pt x="15103" y="9072"/>
                  </a:lnTo>
                  <a:lnTo>
                    <a:pt x="15089" y="9081"/>
                  </a:lnTo>
                  <a:lnTo>
                    <a:pt x="15075" y="9090"/>
                  </a:lnTo>
                  <a:lnTo>
                    <a:pt x="15061" y="9102"/>
                  </a:lnTo>
                  <a:lnTo>
                    <a:pt x="15046" y="9118"/>
                  </a:lnTo>
                  <a:lnTo>
                    <a:pt x="15039" y="9128"/>
                  </a:lnTo>
                  <a:lnTo>
                    <a:pt x="15032" y="9139"/>
                  </a:lnTo>
                  <a:lnTo>
                    <a:pt x="15025" y="9152"/>
                  </a:lnTo>
                  <a:lnTo>
                    <a:pt x="15017" y="9168"/>
                  </a:lnTo>
                  <a:lnTo>
                    <a:pt x="15009" y="9187"/>
                  </a:lnTo>
                  <a:lnTo>
                    <a:pt x="15002" y="9207"/>
                  </a:lnTo>
                  <a:lnTo>
                    <a:pt x="14986" y="9252"/>
                  </a:lnTo>
                  <a:lnTo>
                    <a:pt x="14970" y="9300"/>
                  </a:lnTo>
                  <a:lnTo>
                    <a:pt x="14954" y="9348"/>
                  </a:lnTo>
                  <a:lnTo>
                    <a:pt x="14946" y="9370"/>
                  </a:lnTo>
                  <a:lnTo>
                    <a:pt x="14937" y="9392"/>
                  </a:lnTo>
                  <a:lnTo>
                    <a:pt x="14929" y="9412"/>
                  </a:lnTo>
                  <a:lnTo>
                    <a:pt x="14920" y="9430"/>
                  </a:lnTo>
                  <a:lnTo>
                    <a:pt x="14911" y="9446"/>
                  </a:lnTo>
                  <a:lnTo>
                    <a:pt x="14902" y="9460"/>
                  </a:lnTo>
                  <a:lnTo>
                    <a:pt x="14894" y="9469"/>
                  </a:lnTo>
                  <a:cubicBezTo>
                    <a:pt x="14894" y="9469"/>
                    <a:pt x="14893" y="9470"/>
                    <a:pt x="14892" y="9471"/>
                  </a:cubicBezTo>
                  <a:lnTo>
                    <a:pt x="14882" y="9479"/>
                  </a:lnTo>
                  <a:lnTo>
                    <a:pt x="14874" y="9484"/>
                  </a:lnTo>
                  <a:cubicBezTo>
                    <a:pt x="14873" y="9485"/>
                    <a:pt x="14872" y="9485"/>
                    <a:pt x="14871" y="9486"/>
                  </a:cubicBezTo>
                  <a:lnTo>
                    <a:pt x="14863" y="9489"/>
                  </a:lnTo>
                  <a:cubicBezTo>
                    <a:pt x="14861" y="9490"/>
                    <a:pt x="14860" y="9490"/>
                    <a:pt x="14858" y="9491"/>
                  </a:cubicBezTo>
                  <a:lnTo>
                    <a:pt x="14842" y="9494"/>
                  </a:lnTo>
                  <a:cubicBezTo>
                    <a:pt x="14840" y="9494"/>
                    <a:pt x="14838" y="9494"/>
                    <a:pt x="14836" y="9494"/>
                  </a:cubicBezTo>
                  <a:lnTo>
                    <a:pt x="14820" y="9492"/>
                  </a:lnTo>
                  <a:cubicBezTo>
                    <a:pt x="14819" y="9492"/>
                    <a:pt x="14817" y="9492"/>
                    <a:pt x="14816" y="9492"/>
                  </a:cubicBezTo>
                  <a:lnTo>
                    <a:pt x="14797" y="9487"/>
                  </a:lnTo>
                  <a:lnTo>
                    <a:pt x="14780" y="9480"/>
                  </a:lnTo>
                  <a:lnTo>
                    <a:pt x="14766" y="9473"/>
                  </a:lnTo>
                  <a:lnTo>
                    <a:pt x="14750" y="9466"/>
                  </a:lnTo>
                  <a:lnTo>
                    <a:pt x="14739" y="9460"/>
                  </a:lnTo>
                  <a:lnTo>
                    <a:pt x="14731" y="9455"/>
                  </a:lnTo>
                  <a:cubicBezTo>
                    <a:pt x="14730" y="9454"/>
                    <a:pt x="14730" y="9453"/>
                    <a:pt x="14729" y="9453"/>
                  </a:cubicBezTo>
                  <a:lnTo>
                    <a:pt x="14712" y="9437"/>
                  </a:lnTo>
                  <a:lnTo>
                    <a:pt x="14695" y="9419"/>
                  </a:lnTo>
                  <a:lnTo>
                    <a:pt x="14680" y="9401"/>
                  </a:lnTo>
                  <a:lnTo>
                    <a:pt x="14665" y="9385"/>
                  </a:lnTo>
                  <a:lnTo>
                    <a:pt x="14651" y="9372"/>
                  </a:lnTo>
                  <a:lnTo>
                    <a:pt x="14645" y="9368"/>
                  </a:lnTo>
                  <a:lnTo>
                    <a:pt x="14637" y="9363"/>
                  </a:lnTo>
                  <a:lnTo>
                    <a:pt x="14641" y="9365"/>
                  </a:lnTo>
                  <a:lnTo>
                    <a:pt x="14633" y="9362"/>
                  </a:lnTo>
                  <a:lnTo>
                    <a:pt x="14638" y="9364"/>
                  </a:lnTo>
                  <a:lnTo>
                    <a:pt x="14630" y="9363"/>
                  </a:lnTo>
                  <a:lnTo>
                    <a:pt x="14636" y="9363"/>
                  </a:lnTo>
                  <a:lnTo>
                    <a:pt x="14628" y="9363"/>
                  </a:lnTo>
                  <a:lnTo>
                    <a:pt x="14632" y="9363"/>
                  </a:lnTo>
                  <a:lnTo>
                    <a:pt x="14625" y="9365"/>
                  </a:lnTo>
                  <a:lnTo>
                    <a:pt x="14630" y="9363"/>
                  </a:lnTo>
                  <a:lnTo>
                    <a:pt x="14614" y="9371"/>
                  </a:lnTo>
                  <a:lnTo>
                    <a:pt x="14618" y="9369"/>
                  </a:lnTo>
                  <a:lnTo>
                    <a:pt x="14604" y="9380"/>
                  </a:lnTo>
                  <a:lnTo>
                    <a:pt x="14590" y="9394"/>
                  </a:lnTo>
                  <a:lnTo>
                    <a:pt x="14575" y="9411"/>
                  </a:lnTo>
                  <a:lnTo>
                    <a:pt x="14559" y="9429"/>
                  </a:lnTo>
                  <a:lnTo>
                    <a:pt x="14543" y="9447"/>
                  </a:lnTo>
                  <a:lnTo>
                    <a:pt x="14527" y="9462"/>
                  </a:lnTo>
                  <a:lnTo>
                    <a:pt x="14512" y="9476"/>
                  </a:lnTo>
                  <a:lnTo>
                    <a:pt x="14497" y="9492"/>
                  </a:lnTo>
                  <a:lnTo>
                    <a:pt x="14481" y="9510"/>
                  </a:lnTo>
                  <a:lnTo>
                    <a:pt x="14464" y="9528"/>
                  </a:lnTo>
                  <a:lnTo>
                    <a:pt x="14446" y="9545"/>
                  </a:lnTo>
                  <a:lnTo>
                    <a:pt x="14430" y="9557"/>
                  </a:lnTo>
                  <a:cubicBezTo>
                    <a:pt x="14429" y="9558"/>
                    <a:pt x="14428" y="9559"/>
                    <a:pt x="14426" y="9560"/>
                  </a:cubicBezTo>
                  <a:lnTo>
                    <a:pt x="14410" y="9568"/>
                  </a:lnTo>
                  <a:cubicBezTo>
                    <a:pt x="14409" y="9569"/>
                    <a:pt x="14407" y="9570"/>
                    <a:pt x="14406" y="9570"/>
                  </a:cubicBezTo>
                  <a:lnTo>
                    <a:pt x="14398" y="9573"/>
                  </a:lnTo>
                  <a:cubicBezTo>
                    <a:pt x="14396" y="9573"/>
                    <a:pt x="14395" y="9573"/>
                    <a:pt x="14393" y="9573"/>
                  </a:cubicBezTo>
                  <a:lnTo>
                    <a:pt x="14385" y="9574"/>
                  </a:lnTo>
                  <a:cubicBezTo>
                    <a:pt x="14384" y="9574"/>
                    <a:pt x="14382" y="9574"/>
                    <a:pt x="14380" y="9574"/>
                  </a:cubicBezTo>
                  <a:lnTo>
                    <a:pt x="14372" y="9573"/>
                  </a:lnTo>
                  <a:cubicBezTo>
                    <a:pt x="14371" y="9573"/>
                    <a:pt x="14369" y="9572"/>
                    <a:pt x="14367" y="9572"/>
                  </a:cubicBezTo>
                  <a:lnTo>
                    <a:pt x="14359" y="9569"/>
                  </a:lnTo>
                  <a:cubicBezTo>
                    <a:pt x="14358" y="9569"/>
                    <a:pt x="14357" y="9568"/>
                    <a:pt x="14355" y="9567"/>
                  </a:cubicBezTo>
                  <a:lnTo>
                    <a:pt x="14345" y="9561"/>
                  </a:lnTo>
                  <a:lnTo>
                    <a:pt x="14335" y="9554"/>
                  </a:lnTo>
                  <a:lnTo>
                    <a:pt x="14318" y="9538"/>
                  </a:lnTo>
                  <a:lnTo>
                    <a:pt x="14301" y="9520"/>
                  </a:lnTo>
                  <a:lnTo>
                    <a:pt x="14286" y="9502"/>
                  </a:lnTo>
                  <a:lnTo>
                    <a:pt x="14271" y="9486"/>
                  </a:lnTo>
                  <a:lnTo>
                    <a:pt x="14258" y="9474"/>
                  </a:lnTo>
                  <a:lnTo>
                    <a:pt x="14250" y="9468"/>
                  </a:lnTo>
                  <a:lnTo>
                    <a:pt x="14253" y="9470"/>
                  </a:lnTo>
                  <a:lnTo>
                    <a:pt x="14248" y="9467"/>
                  </a:lnTo>
                  <a:lnTo>
                    <a:pt x="14234" y="9462"/>
                  </a:lnTo>
                  <a:lnTo>
                    <a:pt x="14221" y="9458"/>
                  </a:lnTo>
                  <a:lnTo>
                    <a:pt x="14209" y="9456"/>
                  </a:lnTo>
                  <a:lnTo>
                    <a:pt x="14196" y="9455"/>
                  </a:lnTo>
                  <a:lnTo>
                    <a:pt x="14183" y="9456"/>
                  </a:lnTo>
                  <a:lnTo>
                    <a:pt x="14170" y="9458"/>
                  </a:lnTo>
                  <a:lnTo>
                    <a:pt x="14157" y="9461"/>
                  </a:lnTo>
                  <a:lnTo>
                    <a:pt x="14144" y="9466"/>
                  </a:lnTo>
                  <a:lnTo>
                    <a:pt x="14136" y="9470"/>
                  </a:lnTo>
                  <a:lnTo>
                    <a:pt x="14139" y="9468"/>
                  </a:lnTo>
                  <a:lnTo>
                    <a:pt x="14133" y="9472"/>
                  </a:lnTo>
                  <a:lnTo>
                    <a:pt x="14119" y="9485"/>
                  </a:lnTo>
                  <a:lnTo>
                    <a:pt x="14104" y="9502"/>
                  </a:lnTo>
                  <a:lnTo>
                    <a:pt x="14087" y="9520"/>
                  </a:lnTo>
                  <a:lnTo>
                    <a:pt x="14070" y="9539"/>
                  </a:lnTo>
                  <a:lnTo>
                    <a:pt x="14051" y="9556"/>
                  </a:lnTo>
                  <a:lnTo>
                    <a:pt x="14042" y="9563"/>
                  </a:lnTo>
                  <a:lnTo>
                    <a:pt x="14034" y="9567"/>
                  </a:lnTo>
                  <a:cubicBezTo>
                    <a:pt x="14032" y="9568"/>
                    <a:pt x="14031" y="9569"/>
                    <a:pt x="14030" y="9569"/>
                  </a:cubicBezTo>
                  <a:lnTo>
                    <a:pt x="14022" y="9572"/>
                  </a:lnTo>
                  <a:cubicBezTo>
                    <a:pt x="14020" y="9572"/>
                    <a:pt x="14018" y="9573"/>
                    <a:pt x="14017" y="9573"/>
                  </a:cubicBezTo>
                  <a:lnTo>
                    <a:pt x="14009" y="9574"/>
                  </a:lnTo>
                  <a:cubicBezTo>
                    <a:pt x="14007" y="9574"/>
                    <a:pt x="14004" y="9574"/>
                    <a:pt x="14002" y="9574"/>
                  </a:cubicBezTo>
                  <a:lnTo>
                    <a:pt x="13994" y="9573"/>
                  </a:lnTo>
                  <a:cubicBezTo>
                    <a:pt x="13993" y="9572"/>
                    <a:pt x="13991" y="9572"/>
                    <a:pt x="13989" y="9571"/>
                  </a:cubicBezTo>
                  <a:lnTo>
                    <a:pt x="13981" y="9568"/>
                  </a:lnTo>
                  <a:cubicBezTo>
                    <a:pt x="13980" y="9567"/>
                    <a:pt x="13978" y="9566"/>
                    <a:pt x="13977" y="9566"/>
                  </a:cubicBezTo>
                  <a:lnTo>
                    <a:pt x="13967" y="9559"/>
                  </a:lnTo>
                  <a:lnTo>
                    <a:pt x="13957" y="9550"/>
                  </a:lnTo>
                  <a:lnTo>
                    <a:pt x="13941" y="9532"/>
                  </a:lnTo>
                  <a:lnTo>
                    <a:pt x="13926" y="9512"/>
                  </a:lnTo>
                  <a:lnTo>
                    <a:pt x="13911" y="9494"/>
                  </a:lnTo>
                  <a:lnTo>
                    <a:pt x="13898" y="9479"/>
                  </a:lnTo>
                  <a:lnTo>
                    <a:pt x="13893" y="9474"/>
                  </a:lnTo>
                  <a:lnTo>
                    <a:pt x="13885" y="9469"/>
                  </a:lnTo>
                  <a:lnTo>
                    <a:pt x="13889" y="9471"/>
                  </a:lnTo>
                  <a:lnTo>
                    <a:pt x="13881" y="9468"/>
                  </a:lnTo>
                  <a:lnTo>
                    <a:pt x="13887" y="9469"/>
                  </a:lnTo>
                  <a:lnTo>
                    <a:pt x="13879" y="9468"/>
                  </a:lnTo>
                  <a:lnTo>
                    <a:pt x="13886" y="9468"/>
                  </a:lnTo>
                  <a:lnTo>
                    <a:pt x="13878" y="9469"/>
                  </a:lnTo>
                  <a:lnTo>
                    <a:pt x="13883" y="9468"/>
                  </a:lnTo>
                  <a:lnTo>
                    <a:pt x="13875" y="9471"/>
                  </a:lnTo>
                  <a:lnTo>
                    <a:pt x="13879" y="9469"/>
                  </a:lnTo>
                  <a:lnTo>
                    <a:pt x="13873" y="9472"/>
                  </a:lnTo>
                  <a:lnTo>
                    <a:pt x="13867" y="9476"/>
                  </a:lnTo>
                  <a:lnTo>
                    <a:pt x="13853" y="9490"/>
                  </a:lnTo>
                  <a:lnTo>
                    <a:pt x="13837" y="9507"/>
                  </a:lnTo>
                  <a:lnTo>
                    <a:pt x="13820" y="9525"/>
                  </a:lnTo>
                  <a:lnTo>
                    <a:pt x="13803" y="9544"/>
                  </a:lnTo>
                  <a:lnTo>
                    <a:pt x="13785" y="9560"/>
                  </a:lnTo>
                  <a:lnTo>
                    <a:pt x="13775" y="9567"/>
                  </a:lnTo>
                  <a:lnTo>
                    <a:pt x="13767" y="9571"/>
                  </a:lnTo>
                  <a:cubicBezTo>
                    <a:pt x="13766" y="9572"/>
                    <a:pt x="13765" y="9573"/>
                    <a:pt x="13763" y="9573"/>
                  </a:cubicBezTo>
                  <a:lnTo>
                    <a:pt x="13748" y="9578"/>
                  </a:lnTo>
                  <a:cubicBezTo>
                    <a:pt x="13747" y="9578"/>
                    <a:pt x="13746" y="9579"/>
                    <a:pt x="13745" y="9579"/>
                  </a:cubicBezTo>
                  <a:lnTo>
                    <a:pt x="13731" y="9581"/>
                  </a:lnTo>
                  <a:cubicBezTo>
                    <a:pt x="13729" y="9582"/>
                    <a:pt x="13728" y="9582"/>
                    <a:pt x="13727" y="9582"/>
                  </a:cubicBezTo>
                  <a:lnTo>
                    <a:pt x="13711" y="9582"/>
                  </a:lnTo>
                  <a:lnTo>
                    <a:pt x="13695" y="9581"/>
                  </a:lnTo>
                  <a:lnTo>
                    <a:pt x="13667" y="9577"/>
                  </a:lnTo>
                  <a:lnTo>
                    <a:pt x="13655" y="9575"/>
                  </a:lnTo>
                  <a:lnTo>
                    <a:pt x="13638" y="9574"/>
                  </a:lnTo>
                  <a:lnTo>
                    <a:pt x="13620" y="9572"/>
                  </a:lnTo>
                  <a:lnTo>
                    <a:pt x="13603" y="9568"/>
                  </a:lnTo>
                  <a:lnTo>
                    <a:pt x="13588" y="9564"/>
                  </a:lnTo>
                  <a:lnTo>
                    <a:pt x="13575" y="9561"/>
                  </a:lnTo>
                  <a:lnTo>
                    <a:pt x="13559" y="9558"/>
                  </a:lnTo>
                  <a:lnTo>
                    <a:pt x="13563" y="9559"/>
                  </a:lnTo>
                  <a:lnTo>
                    <a:pt x="13547" y="9559"/>
                  </a:lnTo>
                  <a:lnTo>
                    <a:pt x="13553" y="9558"/>
                  </a:lnTo>
                  <a:lnTo>
                    <a:pt x="13537" y="9563"/>
                  </a:lnTo>
                  <a:lnTo>
                    <a:pt x="13541" y="9561"/>
                  </a:lnTo>
                  <a:lnTo>
                    <a:pt x="13536" y="9564"/>
                  </a:lnTo>
                  <a:lnTo>
                    <a:pt x="13528" y="9570"/>
                  </a:lnTo>
                  <a:lnTo>
                    <a:pt x="13531" y="9567"/>
                  </a:lnTo>
                  <a:lnTo>
                    <a:pt x="13525" y="9573"/>
                  </a:lnTo>
                  <a:lnTo>
                    <a:pt x="13518" y="9582"/>
                  </a:lnTo>
                  <a:lnTo>
                    <a:pt x="13511" y="9594"/>
                  </a:lnTo>
                  <a:lnTo>
                    <a:pt x="13503" y="9608"/>
                  </a:lnTo>
                  <a:lnTo>
                    <a:pt x="13488" y="9642"/>
                  </a:lnTo>
                  <a:lnTo>
                    <a:pt x="13472" y="9679"/>
                  </a:lnTo>
                  <a:lnTo>
                    <a:pt x="13455" y="9715"/>
                  </a:lnTo>
                  <a:lnTo>
                    <a:pt x="13447" y="9732"/>
                  </a:lnTo>
                  <a:lnTo>
                    <a:pt x="13438" y="9747"/>
                  </a:lnTo>
                  <a:lnTo>
                    <a:pt x="13428" y="9761"/>
                  </a:lnTo>
                  <a:lnTo>
                    <a:pt x="13420" y="9770"/>
                  </a:lnTo>
                  <a:cubicBezTo>
                    <a:pt x="13419" y="9771"/>
                    <a:pt x="13418" y="9772"/>
                    <a:pt x="13416" y="9773"/>
                  </a:cubicBezTo>
                  <a:lnTo>
                    <a:pt x="13408" y="9779"/>
                  </a:lnTo>
                  <a:cubicBezTo>
                    <a:pt x="13406" y="9781"/>
                    <a:pt x="13403" y="9782"/>
                    <a:pt x="13400" y="9783"/>
                  </a:cubicBezTo>
                  <a:lnTo>
                    <a:pt x="13392" y="9785"/>
                  </a:lnTo>
                  <a:cubicBezTo>
                    <a:pt x="13389" y="9786"/>
                    <a:pt x="13384" y="9786"/>
                    <a:pt x="13380" y="9785"/>
                  </a:cubicBezTo>
                  <a:lnTo>
                    <a:pt x="13373" y="9783"/>
                  </a:lnTo>
                  <a:cubicBezTo>
                    <a:pt x="13370" y="9782"/>
                    <a:pt x="13367" y="9781"/>
                    <a:pt x="13364" y="9779"/>
                  </a:cubicBezTo>
                  <a:lnTo>
                    <a:pt x="13357" y="9773"/>
                  </a:lnTo>
                  <a:cubicBezTo>
                    <a:pt x="13355" y="9772"/>
                    <a:pt x="13354" y="9771"/>
                    <a:pt x="13353" y="9770"/>
                  </a:cubicBezTo>
                  <a:lnTo>
                    <a:pt x="13343" y="9759"/>
                  </a:lnTo>
                  <a:lnTo>
                    <a:pt x="13334" y="9745"/>
                  </a:lnTo>
                  <a:lnTo>
                    <a:pt x="13327" y="9730"/>
                  </a:lnTo>
                  <a:lnTo>
                    <a:pt x="13318" y="9714"/>
                  </a:lnTo>
                  <a:lnTo>
                    <a:pt x="13303" y="9678"/>
                  </a:lnTo>
                  <a:lnTo>
                    <a:pt x="13288" y="9642"/>
                  </a:lnTo>
                  <a:lnTo>
                    <a:pt x="13273" y="9609"/>
                  </a:lnTo>
                  <a:lnTo>
                    <a:pt x="13266" y="9595"/>
                  </a:lnTo>
                  <a:lnTo>
                    <a:pt x="13259" y="9583"/>
                  </a:lnTo>
                  <a:lnTo>
                    <a:pt x="13254" y="9575"/>
                  </a:lnTo>
                  <a:lnTo>
                    <a:pt x="13246" y="9567"/>
                  </a:lnTo>
                  <a:lnTo>
                    <a:pt x="13249" y="9569"/>
                  </a:lnTo>
                  <a:lnTo>
                    <a:pt x="13241" y="9564"/>
                  </a:lnTo>
                  <a:lnTo>
                    <a:pt x="13244" y="9566"/>
                  </a:lnTo>
                  <a:lnTo>
                    <a:pt x="13236" y="9561"/>
                  </a:lnTo>
                  <a:lnTo>
                    <a:pt x="13241" y="9563"/>
                  </a:lnTo>
                  <a:lnTo>
                    <a:pt x="13225" y="9558"/>
                  </a:lnTo>
                  <a:lnTo>
                    <a:pt x="13231" y="9559"/>
                  </a:lnTo>
                  <a:lnTo>
                    <a:pt x="13215" y="9559"/>
                  </a:lnTo>
                  <a:lnTo>
                    <a:pt x="13219" y="9558"/>
                  </a:lnTo>
                  <a:lnTo>
                    <a:pt x="13206" y="9560"/>
                  </a:lnTo>
                  <a:lnTo>
                    <a:pt x="13190" y="9564"/>
                  </a:lnTo>
                  <a:lnTo>
                    <a:pt x="13173" y="9569"/>
                  </a:lnTo>
                  <a:lnTo>
                    <a:pt x="13154" y="9573"/>
                  </a:lnTo>
                  <a:lnTo>
                    <a:pt x="13136" y="9574"/>
                  </a:lnTo>
                  <a:lnTo>
                    <a:pt x="13075" y="9574"/>
                  </a:lnTo>
                  <a:lnTo>
                    <a:pt x="13012" y="9574"/>
                  </a:lnTo>
                  <a:lnTo>
                    <a:pt x="12995" y="9573"/>
                  </a:lnTo>
                  <a:lnTo>
                    <a:pt x="12979" y="9572"/>
                  </a:lnTo>
                  <a:lnTo>
                    <a:pt x="12948" y="9568"/>
                  </a:lnTo>
                  <a:lnTo>
                    <a:pt x="12934" y="9566"/>
                  </a:lnTo>
                  <a:lnTo>
                    <a:pt x="12922" y="9566"/>
                  </a:lnTo>
                  <a:lnTo>
                    <a:pt x="12906" y="9569"/>
                  </a:lnTo>
                  <a:lnTo>
                    <a:pt x="12909" y="9568"/>
                  </a:lnTo>
                  <a:lnTo>
                    <a:pt x="12893" y="9573"/>
                  </a:lnTo>
                  <a:lnTo>
                    <a:pt x="12898" y="9571"/>
                  </a:lnTo>
                  <a:lnTo>
                    <a:pt x="12882" y="9580"/>
                  </a:lnTo>
                  <a:lnTo>
                    <a:pt x="12885" y="9578"/>
                  </a:lnTo>
                  <a:lnTo>
                    <a:pt x="12871" y="9589"/>
                  </a:lnTo>
                  <a:lnTo>
                    <a:pt x="12855" y="9604"/>
                  </a:lnTo>
                  <a:lnTo>
                    <a:pt x="12839" y="9620"/>
                  </a:lnTo>
                  <a:lnTo>
                    <a:pt x="12823" y="9637"/>
                  </a:lnTo>
                  <a:lnTo>
                    <a:pt x="12806" y="9653"/>
                  </a:lnTo>
                  <a:lnTo>
                    <a:pt x="12790" y="9666"/>
                  </a:lnTo>
                  <a:cubicBezTo>
                    <a:pt x="12789" y="9667"/>
                    <a:pt x="12788" y="9668"/>
                    <a:pt x="12786" y="9668"/>
                  </a:cubicBezTo>
                  <a:lnTo>
                    <a:pt x="12771" y="9677"/>
                  </a:lnTo>
                  <a:cubicBezTo>
                    <a:pt x="12769" y="9678"/>
                    <a:pt x="12768" y="9678"/>
                    <a:pt x="12766" y="9679"/>
                  </a:cubicBezTo>
                  <a:lnTo>
                    <a:pt x="12751" y="9684"/>
                  </a:lnTo>
                  <a:cubicBezTo>
                    <a:pt x="12750" y="9684"/>
                    <a:pt x="12748" y="9684"/>
                    <a:pt x="12747" y="9685"/>
                  </a:cubicBezTo>
                  <a:lnTo>
                    <a:pt x="12732" y="9687"/>
                  </a:lnTo>
                  <a:cubicBezTo>
                    <a:pt x="12731" y="9687"/>
                    <a:pt x="12730" y="9687"/>
                    <a:pt x="12728" y="9687"/>
                  </a:cubicBezTo>
                  <a:lnTo>
                    <a:pt x="12711" y="9688"/>
                  </a:lnTo>
                  <a:lnTo>
                    <a:pt x="12694" y="9686"/>
                  </a:lnTo>
                  <a:lnTo>
                    <a:pt x="12664" y="9682"/>
                  </a:lnTo>
                  <a:lnTo>
                    <a:pt x="12650" y="9681"/>
                  </a:lnTo>
                  <a:lnTo>
                    <a:pt x="12637" y="9680"/>
                  </a:lnTo>
                  <a:lnTo>
                    <a:pt x="12623" y="9681"/>
                  </a:lnTo>
                  <a:lnTo>
                    <a:pt x="12607" y="9682"/>
                  </a:lnTo>
                  <a:lnTo>
                    <a:pt x="12574" y="9687"/>
                  </a:lnTo>
                  <a:lnTo>
                    <a:pt x="12556" y="9688"/>
                  </a:lnTo>
                  <a:lnTo>
                    <a:pt x="12540" y="9687"/>
                  </a:lnTo>
                  <a:cubicBezTo>
                    <a:pt x="12539" y="9687"/>
                    <a:pt x="12538" y="9687"/>
                    <a:pt x="12536" y="9687"/>
                  </a:cubicBezTo>
                  <a:lnTo>
                    <a:pt x="12521" y="9685"/>
                  </a:lnTo>
                  <a:cubicBezTo>
                    <a:pt x="12520" y="9684"/>
                    <a:pt x="12518" y="9684"/>
                    <a:pt x="12517" y="9684"/>
                  </a:cubicBezTo>
                  <a:lnTo>
                    <a:pt x="12501" y="9679"/>
                  </a:lnTo>
                  <a:cubicBezTo>
                    <a:pt x="12500" y="9678"/>
                    <a:pt x="12499" y="9678"/>
                    <a:pt x="12498" y="9677"/>
                  </a:cubicBezTo>
                  <a:lnTo>
                    <a:pt x="12479" y="9668"/>
                  </a:lnTo>
                  <a:lnTo>
                    <a:pt x="12462" y="9655"/>
                  </a:lnTo>
                  <a:lnTo>
                    <a:pt x="12446" y="9642"/>
                  </a:lnTo>
                  <a:lnTo>
                    <a:pt x="12430" y="9627"/>
                  </a:lnTo>
                  <a:lnTo>
                    <a:pt x="12400" y="9596"/>
                  </a:lnTo>
                  <a:lnTo>
                    <a:pt x="12385" y="9582"/>
                  </a:lnTo>
                  <a:lnTo>
                    <a:pt x="12370" y="9568"/>
                  </a:lnTo>
                  <a:lnTo>
                    <a:pt x="12353" y="9554"/>
                  </a:lnTo>
                  <a:lnTo>
                    <a:pt x="12337" y="9539"/>
                  </a:lnTo>
                  <a:lnTo>
                    <a:pt x="12306" y="9509"/>
                  </a:lnTo>
                  <a:lnTo>
                    <a:pt x="12291" y="9495"/>
                  </a:lnTo>
                  <a:lnTo>
                    <a:pt x="12276" y="9483"/>
                  </a:lnTo>
                  <a:lnTo>
                    <a:pt x="12263" y="9474"/>
                  </a:lnTo>
                  <a:lnTo>
                    <a:pt x="12250" y="9467"/>
                  </a:lnTo>
                  <a:lnTo>
                    <a:pt x="12237" y="9462"/>
                  </a:lnTo>
                  <a:lnTo>
                    <a:pt x="12224" y="9458"/>
                  </a:lnTo>
                  <a:lnTo>
                    <a:pt x="12212" y="9456"/>
                  </a:lnTo>
                  <a:lnTo>
                    <a:pt x="12200" y="9455"/>
                  </a:lnTo>
                  <a:lnTo>
                    <a:pt x="12188" y="9456"/>
                  </a:lnTo>
                  <a:lnTo>
                    <a:pt x="12176" y="9458"/>
                  </a:lnTo>
                  <a:lnTo>
                    <a:pt x="12163" y="9461"/>
                  </a:lnTo>
                  <a:lnTo>
                    <a:pt x="12151" y="9466"/>
                  </a:lnTo>
                  <a:lnTo>
                    <a:pt x="12137" y="9473"/>
                  </a:lnTo>
                  <a:lnTo>
                    <a:pt x="12123" y="9482"/>
                  </a:lnTo>
                  <a:lnTo>
                    <a:pt x="12108" y="9494"/>
                  </a:lnTo>
                  <a:lnTo>
                    <a:pt x="12093" y="9508"/>
                  </a:lnTo>
                  <a:lnTo>
                    <a:pt x="12061" y="9539"/>
                  </a:lnTo>
                  <a:lnTo>
                    <a:pt x="12044" y="9554"/>
                  </a:lnTo>
                  <a:lnTo>
                    <a:pt x="12029" y="9567"/>
                  </a:lnTo>
                  <a:lnTo>
                    <a:pt x="12014" y="9581"/>
                  </a:lnTo>
                  <a:lnTo>
                    <a:pt x="11999" y="9599"/>
                  </a:lnTo>
                  <a:lnTo>
                    <a:pt x="11983" y="9619"/>
                  </a:lnTo>
                  <a:lnTo>
                    <a:pt x="11966" y="9640"/>
                  </a:lnTo>
                  <a:lnTo>
                    <a:pt x="11948" y="9658"/>
                  </a:lnTo>
                  <a:lnTo>
                    <a:pt x="11938" y="9666"/>
                  </a:lnTo>
                  <a:lnTo>
                    <a:pt x="11931" y="9672"/>
                  </a:lnTo>
                  <a:cubicBezTo>
                    <a:pt x="11929" y="9672"/>
                    <a:pt x="11928" y="9673"/>
                    <a:pt x="11927" y="9674"/>
                  </a:cubicBezTo>
                  <a:lnTo>
                    <a:pt x="11919" y="9677"/>
                  </a:lnTo>
                  <a:cubicBezTo>
                    <a:pt x="11918" y="9678"/>
                    <a:pt x="11917" y="9678"/>
                    <a:pt x="11915" y="9679"/>
                  </a:cubicBezTo>
                  <a:lnTo>
                    <a:pt x="11908" y="9681"/>
                  </a:lnTo>
                  <a:cubicBezTo>
                    <a:pt x="11905" y="9682"/>
                    <a:pt x="11903" y="9682"/>
                    <a:pt x="11901" y="9682"/>
                  </a:cubicBezTo>
                  <a:lnTo>
                    <a:pt x="11893" y="9682"/>
                  </a:lnTo>
                  <a:cubicBezTo>
                    <a:pt x="11891" y="9682"/>
                    <a:pt x="11889" y="9682"/>
                    <a:pt x="11887" y="9681"/>
                  </a:cubicBezTo>
                  <a:lnTo>
                    <a:pt x="11879" y="9679"/>
                  </a:lnTo>
                  <a:cubicBezTo>
                    <a:pt x="11877" y="9679"/>
                    <a:pt x="11874" y="9678"/>
                    <a:pt x="11872" y="9676"/>
                  </a:cubicBezTo>
                  <a:lnTo>
                    <a:pt x="11864" y="9671"/>
                  </a:lnTo>
                  <a:cubicBezTo>
                    <a:pt x="11863" y="9670"/>
                    <a:pt x="11861" y="9669"/>
                    <a:pt x="11860" y="9667"/>
                  </a:cubicBezTo>
                  <a:lnTo>
                    <a:pt x="11850" y="9656"/>
                  </a:lnTo>
                  <a:lnTo>
                    <a:pt x="11841" y="9643"/>
                  </a:lnTo>
                  <a:lnTo>
                    <a:pt x="11833" y="9629"/>
                  </a:lnTo>
                  <a:lnTo>
                    <a:pt x="11825" y="9613"/>
                  </a:lnTo>
                  <a:lnTo>
                    <a:pt x="11817" y="9595"/>
                  </a:lnTo>
                  <a:lnTo>
                    <a:pt x="11802" y="9560"/>
                  </a:lnTo>
                  <a:lnTo>
                    <a:pt x="11786" y="9524"/>
                  </a:lnTo>
                  <a:lnTo>
                    <a:pt x="11779" y="9509"/>
                  </a:lnTo>
                  <a:lnTo>
                    <a:pt x="11772" y="9494"/>
                  </a:lnTo>
                  <a:lnTo>
                    <a:pt x="11766" y="9483"/>
                  </a:lnTo>
                  <a:lnTo>
                    <a:pt x="11760" y="9474"/>
                  </a:lnTo>
                  <a:lnTo>
                    <a:pt x="11752" y="9466"/>
                  </a:lnTo>
                  <a:lnTo>
                    <a:pt x="11757" y="9470"/>
                  </a:lnTo>
                  <a:lnTo>
                    <a:pt x="11749" y="9465"/>
                  </a:lnTo>
                  <a:lnTo>
                    <a:pt x="11756" y="9468"/>
                  </a:lnTo>
                  <a:lnTo>
                    <a:pt x="11748" y="9466"/>
                  </a:lnTo>
                  <a:lnTo>
                    <a:pt x="11756" y="9466"/>
                  </a:lnTo>
                  <a:lnTo>
                    <a:pt x="11748" y="9467"/>
                  </a:lnTo>
                  <a:lnTo>
                    <a:pt x="11755" y="9466"/>
                  </a:lnTo>
                  <a:lnTo>
                    <a:pt x="11747" y="9469"/>
                  </a:lnTo>
                  <a:lnTo>
                    <a:pt x="11751" y="9467"/>
                  </a:lnTo>
                  <a:lnTo>
                    <a:pt x="11746" y="9470"/>
                  </a:lnTo>
                  <a:lnTo>
                    <a:pt x="11739" y="9475"/>
                  </a:lnTo>
                  <a:lnTo>
                    <a:pt x="11733" y="9481"/>
                  </a:lnTo>
                  <a:lnTo>
                    <a:pt x="11717" y="9499"/>
                  </a:lnTo>
                  <a:lnTo>
                    <a:pt x="11701" y="9520"/>
                  </a:lnTo>
                  <a:lnTo>
                    <a:pt x="11684" y="9541"/>
                  </a:lnTo>
                  <a:lnTo>
                    <a:pt x="11668" y="9557"/>
                  </a:lnTo>
                  <a:cubicBezTo>
                    <a:pt x="11667" y="9558"/>
                    <a:pt x="11666" y="9558"/>
                    <a:pt x="11665" y="9559"/>
                  </a:cubicBezTo>
                  <a:lnTo>
                    <a:pt x="11657" y="9565"/>
                  </a:lnTo>
                  <a:cubicBezTo>
                    <a:pt x="11656" y="9566"/>
                    <a:pt x="11655" y="9566"/>
                    <a:pt x="11654" y="9567"/>
                  </a:cubicBezTo>
                  <a:lnTo>
                    <a:pt x="11647" y="9571"/>
                  </a:lnTo>
                  <a:cubicBezTo>
                    <a:pt x="11645" y="9572"/>
                    <a:pt x="11643" y="9573"/>
                    <a:pt x="11642" y="9573"/>
                  </a:cubicBezTo>
                  <a:lnTo>
                    <a:pt x="11626" y="9578"/>
                  </a:lnTo>
                  <a:cubicBezTo>
                    <a:pt x="11624" y="9578"/>
                    <a:pt x="11622" y="9579"/>
                    <a:pt x="11620" y="9579"/>
                  </a:cubicBezTo>
                  <a:lnTo>
                    <a:pt x="11605" y="9579"/>
                  </a:lnTo>
                  <a:cubicBezTo>
                    <a:pt x="11604" y="9579"/>
                    <a:pt x="11602" y="9579"/>
                    <a:pt x="11601" y="9579"/>
                  </a:cubicBezTo>
                  <a:lnTo>
                    <a:pt x="11584" y="9577"/>
                  </a:lnTo>
                  <a:lnTo>
                    <a:pt x="11569" y="9574"/>
                  </a:lnTo>
                  <a:lnTo>
                    <a:pt x="11555" y="9571"/>
                  </a:lnTo>
                  <a:lnTo>
                    <a:pt x="11540" y="9569"/>
                  </a:lnTo>
                  <a:lnTo>
                    <a:pt x="11544" y="9569"/>
                  </a:lnTo>
                  <a:lnTo>
                    <a:pt x="11529" y="9570"/>
                  </a:lnTo>
                  <a:lnTo>
                    <a:pt x="11534" y="9569"/>
                  </a:lnTo>
                  <a:lnTo>
                    <a:pt x="11518" y="9573"/>
                  </a:lnTo>
                  <a:lnTo>
                    <a:pt x="11524" y="9571"/>
                  </a:lnTo>
                  <a:lnTo>
                    <a:pt x="11508" y="9580"/>
                  </a:lnTo>
                  <a:lnTo>
                    <a:pt x="11511" y="9578"/>
                  </a:lnTo>
                  <a:lnTo>
                    <a:pt x="11497" y="9589"/>
                  </a:lnTo>
                  <a:lnTo>
                    <a:pt x="11482" y="9604"/>
                  </a:lnTo>
                  <a:lnTo>
                    <a:pt x="11466" y="9620"/>
                  </a:lnTo>
                  <a:lnTo>
                    <a:pt x="11449" y="9637"/>
                  </a:lnTo>
                  <a:lnTo>
                    <a:pt x="11432" y="9653"/>
                  </a:lnTo>
                  <a:lnTo>
                    <a:pt x="11416" y="9666"/>
                  </a:lnTo>
                  <a:cubicBezTo>
                    <a:pt x="11415" y="9667"/>
                    <a:pt x="11413" y="9668"/>
                    <a:pt x="11412" y="9668"/>
                  </a:cubicBezTo>
                  <a:lnTo>
                    <a:pt x="11396" y="9677"/>
                  </a:lnTo>
                  <a:cubicBezTo>
                    <a:pt x="11395" y="9678"/>
                    <a:pt x="11394" y="9678"/>
                    <a:pt x="11393" y="9679"/>
                  </a:cubicBezTo>
                  <a:lnTo>
                    <a:pt x="11375" y="9685"/>
                  </a:lnTo>
                  <a:lnTo>
                    <a:pt x="11356" y="9690"/>
                  </a:lnTo>
                  <a:lnTo>
                    <a:pt x="11338" y="9692"/>
                  </a:lnTo>
                  <a:lnTo>
                    <a:pt x="11320" y="9693"/>
                  </a:lnTo>
                  <a:lnTo>
                    <a:pt x="11301" y="9692"/>
                  </a:lnTo>
                  <a:lnTo>
                    <a:pt x="11283" y="9689"/>
                  </a:lnTo>
                  <a:lnTo>
                    <a:pt x="11265" y="9684"/>
                  </a:lnTo>
                  <a:lnTo>
                    <a:pt x="11246" y="9677"/>
                  </a:lnTo>
                  <a:lnTo>
                    <a:pt x="11236" y="9672"/>
                  </a:lnTo>
                  <a:lnTo>
                    <a:pt x="11226" y="9664"/>
                  </a:lnTo>
                  <a:lnTo>
                    <a:pt x="11208" y="9648"/>
                  </a:lnTo>
                  <a:lnTo>
                    <a:pt x="11193" y="9630"/>
                  </a:lnTo>
                  <a:lnTo>
                    <a:pt x="11178" y="9612"/>
                  </a:lnTo>
                  <a:lnTo>
                    <a:pt x="11164" y="9596"/>
                  </a:lnTo>
                  <a:lnTo>
                    <a:pt x="11151" y="9583"/>
                  </a:lnTo>
                  <a:lnTo>
                    <a:pt x="11146" y="9579"/>
                  </a:lnTo>
                  <a:lnTo>
                    <a:pt x="11138" y="9575"/>
                  </a:lnTo>
                  <a:lnTo>
                    <a:pt x="11142" y="9577"/>
                  </a:lnTo>
                  <a:lnTo>
                    <a:pt x="11134" y="9574"/>
                  </a:lnTo>
                  <a:lnTo>
                    <a:pt x="11139" y="9575"/>
                  </a:lnTo>
                  <a:lnTo>
                    <a:pt x="11131" y="9574"/>
                  </a:lnTo>
                  <a:lnTo>
                    <a:pt x="11138" y="9574"/>
                  </a:lnTo>
                  <a:lnTo>
                    <a:pt x="11130" y="9575"/>
                  </a:lnTo>
                  <a:lnTo>
                    <a:pt x="11135" y="9574"/>
                  </a:lnTo>
                  <a:lnTo>
                    <a:pt x="11127" y="9577"/>
                  </a:lnTo>
                  <a:lnTo>
                    <a:pt x="11130" y="9575"/>
                  </a:lnTo>
                  <a:lnTo>
                    <a:pt x="11125" y="9578"/>
                  </a:lnTo>
                  <a:lnTo>
                    <a:pt x="11119" y="9582"/>
                  </a:lnTo>
                  <a:lnTo>
                    <a:pt x="11105" y="9595"/>
                  </a:lnTo>
                  <a:lnTo>
                    <a:pt x="11089" y="9612"/>
                  </a:lnTo>
                  <a:lnTo>
                    <a:pt x="11072" y="9631"/>
                  </a:lnTo>
                  <a:lnTo>
                    <a:pt x="11055" y="9650"/>
                  </a:lnTo>
                  <a:lnTo>
                    <a:pt x="11037" y="9666"/>
                  </a:lnTo>
                  <a:lnTo>
                    <a:pt x="11026" y="9673"/>
                  </a:lnTo>
                  <a:lnTo>
                    <a:pt x="11016" y="9678"/>
                  </a:lnTo>
                  <a:lnTo>
                    <a:pt x="10998" y="9685"/>
                  </a:lnTo>
                  <a:lnTo>
                    <a:pt x="10980" y="9690"/>
                  </a:lnTo>
                  <a:lnTo>
                    <a:pt x="10962" y="9692"/>
                  </a:lnTo>
                  <a:lnTo>
                    <a:pt x="10945" y="9693"/>
                  </a:lnTo>
                  <a:lnTo>
                    <a:pt x="10927" y="9692"/>
                  </a:lnTo>
                  <a:lnTo>
                    <a:pt x="10909" y="9689"/>
                  </a:lnTo>
                  <a:lnTo>
                    <a:pt x="10891" y="9684"/>
                  </a:lnTo>
                  <a:lnTo>
                    <a:pt x="10873" y="9677"/>
                  </a:lnTo>
                  <a:lnTo>
                    <a:pt x="10863" y="9672"/>
                  </a:lnTo>
                  <a:lnTo>
                    <a:pt x="10852" y="9664"/>
                  </a:lnTo>
                  <a:lnTo>
                    <a:pt x="10835" y="9648"/>
                  </a:lnTo>
                  <a:lnTo>
                    <a:pt x="10818" y="9631"/>
                  </a:lnTo>
                  <a:lnTo>
                    <a:pt x="10803" y="9613"/>
                  </a:lnTo>
                  <a:lnTo>
                    <a:pt x="10788" y="9597"/>
                  </a:lnTo>
                  <a:lnTo>
                    <a:pt x="10774" y="9583"/>
                  </a:lnTo>
                  <a:lnTo>
                    <a:pt x="10768" y="9579"/>
                  </a:lnTo>
                  <a:lnTo>
                    <a:pt x="10760" y="9575"/>
                  </a:lnTo>
                  <a:lnTo>
                    <a:pt x="10764" y="9577"/>
                  </a:lnTo>
                  <a:lnTo>
                    <a:pt x="10757" y="9574"/>
                  </a:lnTo>
                  <a:lnTo>
                    <a:pt x="10762" y="9575"/>
                  </a:lnTo>
                  <a:lnTo>
                    <a:pt x="10754" y="9574"/>
                  </a:lnTo>
                  <a:lnTo>
                    <a:pt x="10760" y="9574"/>
                  </a:lnTo>
                  <a:lnTo>
                    <a:pt x="10753" y="9575"/>
                  </a:lnTo>
                  <a:lnTo>
                    <a:pt x="10758" y="9574"/>
                  </a:lnTo>
                  <a:lnTo>
                    <a:pt x="10751" y="9576"/>
                  </a:lnTo>
                  <a:lnTo>
                    <a:pt x="10755" y="9574"/>
                  </a:lnTo>
                  <a:lnTo>
                    <a:pt x="10750" y="9577"/>
                  </a:lnTo>
                  <a:lnTo>
                    <a:pt x="10745" y="9581"/>
                  </a:lnTo>
                  <a:lnTo>
                    <a:pt x="10732" y="9594"/>
                  </a:lnTo>
                  <a:lnTo>
                    <a:pt x="10719" y="9611"/>
                  </a:lnTo>
                  <a:lnTo>
                    <a:pt x="10704" y="9630"/>
                  </a:lnTo>
                  <a:lnTo>
                    <a:pt x="10688" y="9649"/>
                  </a:lnTo>
                  <a:lnTo>
                    <a:pt x="10671" y="9666"/>
                  </a:lnTo>
                  <a:lnTo>
                    <a:pt x="10664" y="9671"/>
                  </a:lnTo>
                  <a:cubicBezTo>
                    <a:pt x="10663" y="9672"/>
                    <a:pt x="10662" y="9673"/>
                    <a:pt x="10661" y="9673"/>
                  </a:cubicBezTo>
                  <a:lnTo>
                    <a:pt x="10654" y="9677"/>
                  </a:lnTo>
                  <a:cubicBezTo>
                    <a:pt x="10652" y="9678"/>
                    <a:pt x="10651" y="9679"/>
                    <a:pt x="10649" y="9679"/>
                  </a:cubicBezTo>
                  <a:lnTo>
                    <a:pt x="10634" y="9683"/>
                  </a:lnTo>
                  <a:cubicBezTo>
                    <a:pt x="10632" y="9684"/>
                    <a:pt x="10630" y="9684"/>
                    <a:pt x="10628" y="9684"/>
                  </a:cubicBezTo>
                  <a:lnTo>
                    <a:pt x="10612" y="9685"/>
                  </a:lnTo>
                  <a:cubicBezTo>
                    <a:pt x="10611" y="9685"/>
                    <a:pt x="10610" y="9685"/>
                    <a:pt x="10609" y="9685"/>
                  </a:cubicBezTo>
                  <a:lnTo>
                    <a:pt x="10591" y="9683"/>
                  </a:lnTo>
                  <a:lnTo>
                    <a:pt x="10575" y="9680"/>
                  </a:lnTo>
                  <a:lnTo>
                    <a:pt x="10560" y="9677"/>
                  </a:lnTo>
                  <a:lnTo>
                    <a:pt x="10544" y="9675"/>
                  </a:lnTo>
                  <a:lnTo>
                    <a:pt x="10548" y="9675"/>
                  </a:lnTo>
                  <a:lnTo>
                    <a:pt x="10532" y="9676"/>
                  </a:lnTo>
                  <a:lnTo>
                    <a:pt x="10537" y="9675"/>
                  </a:lnTo>
                  <a:lnTo>
                    <a:pt x="10521" y="9679"/>
                  </a:lnTo>
                  <a:lnTo>
                    <a:pt x="10526" y="9677"/>
                  </a:lnTo>
                  <a:lnTo>
                    <a:pt x="10518" y="9681"/>
                  </a:lnTo>
                  <a:lnTo>
                    <a:pt x="10521" y="9679"/>
                  </a:lnTo>
                  <a:lnTo>
                    <a:pt x="10515" y="9684"/>
                  </a:lnTo>
                  <a:lnTo>
                    <a:pt x="10501" y="9696"/>
                  </a:lnTo>
                  <a:lnTo>
                    <a:pt x="10485" y="9713"/>
                  </a:lnTo>
                  <a:lnTo>
                    <a:pt x="10469" y="9732"/>
                  </a:lnTo>
                  <a:lnTo>
                    <a:pt x="10452" y="9751"/>
                  </a:lnTo>
                  <a:lnTo>
                    <a:pt x="10433" y="9767"/>
                  </a:lnTo>
                  <a:lnTo>
                    <a:pt x="10424" y="9774"/>
                  </a:lnTo>
                  <a:lnTo>
                    <a:pt x="10416" y="9779"/>
                  </a:lnTo>
                  <a:cubicBezTo>
                    <a:pt x="10414" y="9780"/>
                    <a:pt x="10413" y="9780"/>
                    <a:pt x="10412" y="9781"/>
                  </a:cubicBezTo>
                  <a:lnTo>
                    <a:pt x="10404" y="9783"/>
                  </a:lnTo>
                  <a:cubicBezTo>
                    <a:pt x="10402" y="9784"/>
                    <a:pt x="10400" y="9784"/>
                    <a:pt x="10399" y="9785"/>
                  </a:cubicBezTo>
                  <a:lnTo>
                    <a:pt x="10391" y="9786"/>
                  </a:lnTo>
                  <a:cubicBezTo>
                    <a:pt x="10389" y="9786"/>
                    <a:pt x="10387" y="9786"/>
                    <a:pt x="10385" y="9786"/>
                  </a:cubicBezTo>
                  <a:lnTo>
                    <a:pt x="10377" y="9785"/>
                  </a:lnTo>
                  <a:cubicBezTo>
                    <a:pt x="10375" y="9784"/>
                    <a:pt x="10374" y="9784"/>
                    <a:pt x="10372" y="9783"/>
                  </a:cubicBezTo>
                  <a:lnTo>
                    <a:pt x="10364" y="9781"/>
                  </a:lnTo>
                  <a:cubicBezTo>
                    <a:pt x="10363" y="9780"/>
                    <a:pt x="10362" y="9779"/>
                    <a:pt x="10360" y="9779"/>
                  </a:cubicBezTo>
                  <a:lnTo>
                    <a:pt x="10350" y="9773"/>
                  </a:lnTo>
                  <a:lnTo>
                    <a:pt x="10340" y="9765"/>
                  </a:lnTo>
                  <a:lnTo>
                    <a:pt x="10324" y="9749"/>
                  </a:lnTo>
                  <a:lnTo>
                    <a:pt x="10308" y="9731"/>
                  </a:lnTo>
                  <a:lnTo>
                    <a:pt x="10293" y="9713"/>
                  </a:lnTo>
                  <a:lnTo>
                    <a:pt x="10279" y="9698"/>
                  </a:lnTo>
                  <a:lnTo>
                    <a:pt x="10266" y="9685"/>
                  </a:lnTo>
                  <a:lnTo>
                    <a:pt x="10258" y="9679"/>
                  </a:lnTo>
                  <a:lnTo>
                    <a:pt x="10261" y="9681"/>
                  </a:lnTo>
                  <a:lnTo>
                    <a:pt x="10254" y="9677"/>
                  </a:lnTo>
                  <a:lnTo>
                    <a:pt x="10257" y="9679"/>
                  </a:lnTo>
                  <a:lnTo>
                    <a:pt x="10242" y="9674"/>
                  </a:lnTo>
                  <a:lnTo>
                    <a:pt x="10245" y="9675"/>
                  </a:lnTo>
                  <a:lnTo>
                    <a:pt x="10229" y="9672"/>
                  </a:lnTo>
                  <a:lnTo>
                    <a:pt x="10233" y="9672"/>
                  </a:lnTo>
                  <a:lnTo>
                    <a:pt x="10219" y="9672"/>
                  </a:lnTo>
                  <a:lnTo>
                    <a:pt x="10204" y="9673"/>
                  </a:lnTo>
                  <a:lnTo>
                    <a:pt x="10172" y="9677"/>
                  </a:lnTo>
                  <a:lnTo>
                    <a:pt x="10155" y="9679"/>
                  </a:lnTo>
                  <a:lnTo>
                    <a:pt x="10138" y="9680"/>
                  </a:lnTo>
                  <a:lnTo>
                    <a:pt x="10076" y="9680"/>
                  </a:lnTo>
                  <a:lnTo>
                    <a:pt x="10014" y="9680"/>
                  </a:lnTo>
                  <a:lnTo>
                    <a:pt x="9996" y="9679"/>
                  </a:lnTo>
                  <a:lnTo>
                    <a:pt x="9980" y="9677"/>
                  </a:lnTo>
                  <a:lnTo>
                    <a:pt x="9949" y="9673"/>
                  </a:lnTo>
                  <a:lnTo>
                    <a:pt x="9936" y="9672"/>
                  </a:lnTo>
                  <a:lnTo>
                    <a:pt x="9920" y="9672"/>
                  </a:lnTo>
                  <a:lnTo>
                    <a:pt x="9923" y="9672"/>
                  </a:lnTo>
                  <a:lnTo>
                    <a:pt x="9907" y="9675"/>
                  </a:lnTo>
                  <a:lnTo>
                    <a:pt x="9911" y="9674"/>
                  </a:lnTo>
                  <a:lnTo>
                    <a:pt x="9895" y="9679"/>
                  </a:lnTo>
                  <a:lnTo>
                    <a:pt x="9898" y="9677"/>
                  </a:lnTo>
                  <a:lnTo>
                    <a:pt x="9890" y="9681"/>
                  </a:lnTo>
                  <a:lnTo>
                    <a:pt x="9893" y="9679"/>
                  </a:lnTo>
                  <a:lnTo>
                    <a:pt x="9887" y="9684"/>
                  </a:lnTo>
                  <a:lnTo>
                    <a:pt x="9873" y="9696"/>
                  </a:lnTo>
                  <a:lnTo>
                    <a:pt x="9858" y="9713"/>
                  </a:lnTo>
                  <a:lnTo>
                    <a:pt x="9841" y="9732"/>
                  </a:lnTo>
                  <a:lnTo>
                    <a:pt x="9824" y="9751"/>
                  </a:lnTo>
                  <a:lnTo>
                    <a:pt x="9806" y="9767"/>
                  </a:lnTo>
                  <a:lnTo>
                    <a:pt x="9796" y="9774"/>
                  </a:lnTo>
                  <a:lnTo>
                    <a:pt x="9788" y="9779"/>
                  </a:lnTo>
                  <a:cubicBezTo>
                    <a:pt x="9787" y="9780"/>
                    <a:pt x="9785" y="9780"/>
                    <a:pt x="9784" y="9781"/>
                  </a:cubicBezTo>
                  <a:lnTo>
                    <a:pt x="9776" y="9783"/>
                  </a:lnTo>
                  <a:cubicBezTo>
                    <a:pt x="9774" y="9784"/>
                    <a:pt x="9773" y="9784"/>
                    <a:pt x="9771" y="9785"/>
                  </a:cubicBezTo>
                  <a:lnTo>
                    <a:pt x="9763" y="9786"/>
                  </a:lnTo>
                  <a:cubicBezTo>
                    <a:pt x="9761" y="9786"/>
                    <a:pt x="9759" y="9786"/>
                    <a:pt x="9757" y="9786"/>
                  </a:cubicBezTo>
                  <a:lnTo>
                    <a:pt x="9749" y="9785"/>
                  </a:lnTo>
                  <a:cubicBezTo>
                    <a:pt x="9748" y="9784"/>
                    <a:pt x="9746" y="9784"/>
                    <a:pt x="9744" y="9783"/>
                  </a:cubicBezTo>
                  <a:lnTo>
                    <a:pt x="9737" y="9781"/>
                  </a:lnTo>
                  <a:cubicBezTo>
                    <a:pt x="9735" y="9780"/>
                    <a:pt x="9734" y="9779"/>
                    <a:pt x="9733" y="9779"/>
                  </a:cubicBezTo>
                  <a:lnTo>
                    <a:pt x="9723" y="9773"/>
                  </a:lnTo>
                  <a:lnTo>
                    <a:pt x="9713" y="9765"/>
                  </a:lnTo>
                  <a:lnTo>
                    <a:pt x="9696" y="9749"/>
                  </a:lnTo>
                  <a:lnTo>
                    <a:pt x="9680" y="9731"/>
                  </a:lnTo>
                  <a:lnTo>
                    <a:pt x="9665" y="9713"/>
                  </a:lnTo>
                  <a:lnTo>
                    <a:pt x="9652" y="9698"/>
                  </a:lnTo>
                  <a:lnTo>
                    <a:pt x="9638" y="9685"/>
                  </a:lnTo>
                  <a:lnTo>
                    <a:pt x="9631" y="9679"/>
                  </a:lnTo>
                  <a:lnTo>
                    <a:pt x="9634" y="9681"/>
                  </a:lnTo>
                  <a:lnTo>
                    <a:pt x="9626" y="9677"/>
                  </a:lnTo>
                  <a:lnTo>
                    <a:pt x="9630" y="9679"/>
                  </a:lnTo>
                  <a:lnTo>
                    <a:pt x="9614" y="9674"/>
                  </a:lnTo>
                  <a:lnTo>
                    <a:pt x="9618" y="9675"/>
                  </a:lnTo>
                  <a:lnTo>
                    <a:pt x="9602" y="9672"/>
                  </a:lnTo>
                  <a:lnTo>
                    <a:pt x="9605" y="9672"/>
                  </a:lnTo>
                  <a:lnTo>
                    <a:pt x="9592" y="9672"/>
                  </a:lnTo>
                  <a:lnTo>
                    <a:pt x="9577" y="9673"/>
                  </a:lnTo>
                  <a:lnTo>
                    <a:pt x="9544" y="9677"/>
                  </a:lnTo>
                  <a:lnTo>
                    <a:pt x="9527" y="9679"/>
                  </a:lnTo>
                  <a:lnTo>
                    <a:pt x="9509" y="9680"/>
                  </a:lnTo>
                  <a:lnTo>
                    <a:pt x="9492" y="9679"/>
                  </a:lnTo>
                  <a:lnTo>
                    <a:pt x="9476" y="9677"/>
                  </a:lnTo>
                  <a:lnTo>
                    <a:pt x="9447" y="9673"/>
                  </a:lnTo>
                  <a:lnTo>
                    <a:pt x="9434" y="9672"/>
                  </a:lnTo>
                  <a:lnTo>
                    <a:pt x="9418" y="9672"/>
                  </a:lnTo>
                  <a:lnTo>
                    <a:pt x="9422" y="9672"/>
                  </a:lnTo>
                  <a:lnTo>
                    <a:pt x="9406" y="9675"/>
                  </a:lnTo>
                  <a:lnTo>
                    <a:pt x="9410" y="9674"/>
                  </a:lnTo>
                  <a:lnTo>
                    <a:pt x="9394" y="9679"/>
                  </a:lnTo>
                  <a:lnTo>
                    <a:pt x="9399" y="9677"/>
                  </a:lnTo>
                  <a:lnTo>
                    <a:pt x="9383" y="9686"/>
                  </a:lnTo>
                  <a:lnTo>
                    <a:pt x="9386" y="9684"/>
                  </a:lnTo>
                  <a:lnTo>
                    <a:pt x="9372" y="9695"/>
                  </a:lnTo>
                  <a:lnTo>
                    <a:pt x="9356" y="9710"/>
                  </a:lnTo>
                  <a:lnTo>
                    <a:pt x="9340" y="9726"/>
                  </a:lnTo>
                  <a:lnTo>
                    <a:pt x="9323" y="9743"/>
                  </a:lnTo>
                  <a:lnTo>
                    <a:pt x="9306" y="9759"/>
                  </a:lnTo>
                  <a:lnTo>
                    <a:pt x="9290" y="9772"/>
                  </a:lnTo>
                  <a:cubicBezTo>
                    <a:pt x="9289" y="9772"/>
                    <a:pt x="9288" y="9773"/>
                    <a:pt x="9287" y="9774"/>
                  </a:cubicBezTo>
                  <a:lnTo>
                    <a:pt x="9272" y="9783"/>
                  </a:lnTo>
                  <a:cubicBezTo>
                    <a:pt x="9270" y="9783"/>
                    <a:pt x="9269" y="9784"/>
                    <a:pt x="9267" y="9785"/>
                  </a:cubicBezTo>
                  <a:lnTo>
                    <a:pt x="9252" y="9789"/>
                  </a:lnTo>
                  <a:cubicBezTo>
                    <a:pt x="9250" y="9790"/>
                    <a:pt x="9248" y="9790"/>
                    <a:pt x="9246" y="9790"/>
                  </a:cubicBezTo>
                  <a:lnTo>
                    <a:pt x="9231" y="9791"/>
                  </a:lnTo>
                  <a:cubicBezTo>
                    <a:pt x="9230" y="9791"/>
                    <a:pt x="9229" y="9791"/>
                    <a:pt x="9227" y="9791"/>
                  </a:cubicBezTo>
                  <a:lnTo>
                    <a:pt x="9211" y="9788"/>
                  </a:lnTo>
                  <a:lnTo>
                    <a:pt x="9197" y="9785"/>
                  </a:lnTo>
                  <a:lnTo>
                    <a:pt x="9185" y="9782"/>
                  </a:lnTo>
                  <a:lnTo>
                    <a:pt x="9171" y="9780"/>
                  </a:lnTo>
                  <a:lnTo>
                    <a:pt x="9175" y="9781"/>
                  </a:lnTo>
                  <a:lnTo>
                    <a:pt x="9161" y="9781"/>
                  </a:lnTo>
                  <a:lnTo>
                    <a:pt x="9166" y="9781"/>
                  </a:lnTo>
                  <a:lnTo>
                    <a:pt x="9152" y="9785"/>
                  </a:lnTo>
                  <a:lnTo>
                    <a:pt x="9157" y="9782"/>
                  </a:lnTo>
                  <a:lnTo>
                    <a:pt x="9145" y="9790"/>
                  </a:lnTo>
                  <a:lnTo>
                    <a:pt x="9131" y="9800"/>
                  </a:lnTo>
                  <a:lnTo>
                    <a:pt x="9115" y="9815"/>
                  </a:lnTo>
                  <a:lnTo>
                    <a:pt x="9099" y="9832"/>
                  </a:lnTo>
                  <a:lnTo>
                    <a:pt x="9082" y="9848"/>
                  </a:lnTo>
                  <a:lnTo>
                    <a:pt x="9065" y="9865"/>
                  </a:lnTo>
                  <a:lnTo>
                    <a:pt x="9049" y="9878"/>
                  </a:lnTo>
                  <a:cubicBezTo>
                    <a:pt x="9047" y="9878"/>
                    <a:pt x="9046" y="9879"/>
                    <a:pt x="9045" y="9880"/>
                  </a:cubicBezTo>
                  <a:lnTo>
                    <a:pt x="9027" y="9890"/>
                  </a:lnTo>
                  <a:lnTo>
                    <a:pt x="8992" y="9903"/>
                  </a:lnTo>
                  <a:lnTo>
                    <a:pt x="8974" y="9908"/>
                  </a:lnTo>
                  <a:lnTo>
                    <a:pt x="8958" y="9911"/>
                  </a:lnTo>
                  <a:cubicBezTo>
                    <a:pt x="8957" y="9911"/>
                    <a:pt x="8956" y="9911"/>
                    <a:pt x="8954" y="9911"/>
                  </a:cubicBezTo>
                  <a:lnTo>
                    <a:pt x="8939" y="9912"/>
                  </a:lnTo>
                  <a:cubicBezTo>
                    <a:pt x="8937" y="9912"/>
                    <a:pt x="8935" y="9912"/>
                    <a:pt x="8934" y="9911"/>
                  </a:cubicBezTo>
                  <a:lnTo>
                    <a:pt x="8918" y="9908"/>
                  </a:lnTo>
                  <a:cubicBezTo>
                    <a:pt x="8916" y="9908"/>
                    <a:pt x="8915" y="9908"/>
                    <a:pt x="8913" y="9907"/>
                  </a:cubicBezTo>
                  <a:lnTo>
                    <a:pt x="8897" y="9900"/>
                  </a:lnTo>
                  <a:cubicBezTo>
                    <a:pt x="8896" y="9900"/>
                    <a:pt x="8894" y="9899"/>
                    <a:pt x="8893" y="9898"/>
                  </a:cubicBezTo>
                  <a:lnTo>
                    <a:pt x="8877" y="9887"/>
                  </a:lnTo>
                  <a:cubicBezTo>
                    <a:pt x="8876" y="9886"/>
                    <a:pt x="8875" y="9885"/>
                    <a:pt x="8873" y="9884"/>
                  </a:cubicBezTo>
                  <a:lnTo>
                    <a:pt x="8864" y="9874"/>
                  </a:lnTo>
                  <a:lnTo>
                    <a:pt x="8855" y="9862"/>
                  </a:lnTo>
                  <a:lnTo>
                    <a:pt x="8846" y="9848"/>
                  </a:lnTo>
                  <a:lnTo>
                    <a:pt x="8838" y="9832"/>
                  </a:lnTo>
                  <a:lnTo>
                    <a:pt x="8823" y="9799"/>
                  </a:lnTo>
                  <a:lnTo>
                    <a:pt x="8807" y="9765"/>
                  </a:lnTo>
                  <a:lnTo>
                    <a:pt x="8792" y="9732"/>
                  </a:lnTo>
                  <a:lnTo>
                    <a:pt x="8785" y="9717"/>
                  </a:lnTo>
                  <a:lnTo>
                    <a:pt x="8778" y="9704"/>
                  </a:lnTo>
                  <a:lnTo>
                    <a:pt x="8772" y="9693"/>
                  </a:lnTo>
                  <a:lnTo>
                    <a:pt x="8766" y="9686"/>
                  </a:lnTo>
                  <a:lnTo>
                    <a:pt x="8758" y="9678"/>
                  </a:lnTo>
                  <a:lnTo>
                    <a:pt x="8762" y="9681"/>
                  </a:lnTo>
                  <a:lnTo>
                    <a:pt x="8755" y="9676"/>
                  </a:lnTo>
                  <a:lnTo>
                    <a:pt x="8762" y="9679"/>
                  </a:lnTo>
                  <a:lnTo>
                    <a:pt x="8754" y="9677"/>
                  </a:lnTo>
                  <a:lnTo>
                    <a:pt x="8762" y="9678"/>
                  </a:lnTo>
                  <a:lnTo>
                    <a:pt x="8754" y="9679"/>
                  </a:lnTo>
                  <a:lnTo>
                    <a:pt x="8760" y="9677"/>
                  </a:lnTo>
                  <a:lnTo>
                    <a:pt x="8752" y="9680"/>
                  </a:lnTo>
                  <a:lnTo>
                    <a:pt x="8757" y="9678"/>
                  </a:lnTo>
                  <a:lnTo>
                    <a:pt x="8751" y="9681"/>
                  </a:lnTo>
                  <a:lnTo>
                    <a:pt x="8745" y="9686"/>
                  </a:lnTo>
                  <a:lnTo>
                    <a:pt x="8738" y="9693"/>
                  </a:lnTo>
                  <a:lnTo>
                    <a:pt x="8723" y="9711"/>
                  </a:lnTo>
                  <a:lnTo>
                    <a:pt x="8707" y="9731"/>
                  </a:lnTo>
                  <a:lnTo>
                    <a:pt x="8689" y="9752"/>
                  </a:lnTo>
                  <a:lnTo>
                    <a:pt x="8673" y="9768"/>
                  </a:lnTo>
                  <a:cubicBezTo>
                    <a:pt x="8672" y="9769"/>
                    <a:pt x="8672" y="9770"/>
                    <a:pt x="8671" y="9771"/>
                  </a:cubicBezTo>
                  <a:lnTo>
                    <a:pt x="8663" y="9777"/>
                  </a:lnTo>
                  <a:cubicBezTo>
                    <a:pt x="8662" y="9777"/>
                    <a:pt x="8661" y="9778"/>
                    <a:pt x="8660" y="9779"/>
                  </a:cubicBezTo>
                  <a:lnTo>
                    <a:pt x="8652" y="9783"/>
                  </a:lnTo>
                  <a:cubicBezTo>
                    <a:pt x="8651" y="9783"/>
                    <a:pt x="8649" y="9784"/>
                    <a:pt x="8648" y="9785"/>
                  </a:cubicBezTo>
                  <a:lnTo>
                    <a:pt x="8632" y="9790"/>
                  </a:lnTo>
                  <a:cubicBezTo>
                    <a:pt x="8631" y="9790"/>
                    <a:pt x="8630" y="9790"/>
                    <a:pt x="8629" y="9790"/>
                  </a:cubicBezTo>
                  <a:lnTo>
                    <a:pt x="8613" y="9793"/>
                  </a:lnTo>
                  <a:cubicBezTo>
                    <a:pt x="8612" y="9793"/>
                    <a:pt x="8611" y="9793"/>
                    <a:pt x="8610" y="9793"/>
                  </a:cubicBezTo>
                  <a:lnTo>
                    <a:pt x="8593" y="9793"/>
                  </a:lnTo>
                  <a:lnTo>
                    <a:pt x="8576" y="9792"/>
                  </a:lnTo>
                  <a:lnTo>
                    <a:pt x="8545" y="9788"/>
                  </a:lnTo>
                  <a:lnTo>
                    <a:pt x="8532" y="9786"/>
                  </a:lnTo>
                  <a:lnTo>
                    <a:pt x="8517" y="9786"/>
                  </a:lnTo>
                  <a:lnTo>
                    <a:pt x="8454" y="9786"/>
                  </a:lnTo>
                  <a:lnTo>
                    <a:pt x="8390" y="9786"/>
                  </a:lnTo>
                  <a:lnTo>
                    <a:pt x="8326" y="9786"/>
                  </a:lnTo>
                  <a:lnTo>
                    <a:pt x="8263" y="9786"/>
                  </a:lnTo>
                  <a:lnTo>
                    <a:pt x="8201" y="9786"/>
                  </a:lnTo>
                  <a:lnTo>
                    <a:pt x="8139" y="9786"/>
                  </a:lnTo>
                  <a:lnTo>
                    <a:pt x="8122" y="9785"/>
                  </a:lnTo>
                  <a:lnTo>
                    <a:pt x="8105" y="9783"/>
                  </a:lnTo>
                  <a:lnTo>
                    <a:pt x="8075" y="9779"/>
                  </a:lnTo>
                  <a:lnTo>
                    <a:pt x="8061" y="9778"/>
                  </a:lnTo>
                  <a:lnTo>
                    <a:pt x="8048" y="9778"/>
                  </a:lnTo>
                  <a:lnTo>
                    <a:pt x="8032" y="9780"/>
                  </a:lnTo>
                  <a:lnTo>
                    <a:pt x="8036" y="9780"/>
                  </a:lnTo>
                  <a:lnTo>
                    <a:pt x="8020" y="9785"/>
                  </a:lnTo>
                  <a:lnTo>
                    <a:pt x="8024" y="9783"/>
                  </a:lnTo>
                  <a:lnTo>
                    <a:pt x="8016" y="9787"/>
                  </a:lnTo>
                  <a:lnTo>
                    <a:pt x="8019" y="9785"/>
                  </a:lnTo>
                  <a:lnTo>
                    <a:pt x="8014" y="9789"/>
                  </a:lnTo>
                  <a:lnTo>
                    <a:pt x="8000" y="9802"/>
                  </a:lnTo>
                  <a:lnTo>
                    <a:pt x="7985" y="9818"/>
                  </a:lnTo>
                  <a:lnTo>
                    <a:pt x="7969" y="9837"/>
                  </a:lnTo>
                  <a:lnTo>
                    <a:pt x="7953" y="9856"/>
                  </a:lnTo>
                  <a:lnTo>
                    <a:pt x="7935" y="9873"/>
                  </a:lnTo>
                  <a:lnTo>
                    <a:pt x="7925" y="9880"/>
                  </a:lnTo>
                  <a:lnTo>
                    <a:pt x="7917" y="9884"/>
                  </a:lnTo>
                  <a:cubicBezTo>
                    <a:pt x="7916" y="9885"/>
                    <a:pt x="7915" y="9886"/>
                    <a:pt x="7913" y="9886"/>
                  </a:cubicBezTo>
                  <a:lnTo>
                    <a:pt x="7905" y="9889"/>
                  </a:lnTo>
                  <a:cubicBezTo>
                    <a:pt x="7904" y="9890"/>
                    <a:pt x="7902" y="9890"/>
                    <a:pt x="7901" y="9890"/>
                  </a:cubicBezTo>
                  <a:lnTo>
                    <a:pt x="7893" y="9891"/>
                  </a:lnTo>
                  <a:cubicBezTo>
                    <a:pt x="7891" y="9892"/>
                    <a:pt x="7889" y="9892"/>
                    <a:pt x="7887" y="9891"/>
                  </a:cubicBezTo>
                  <a:lnTo>
                    <a:pt x="7879" y="9890"/>
                  </a:lnTo>
                  <a:cubicBezTo>
                    <a:pt x="7877" y="9890"/>
                    <a:pt x="7876" y="9890"/>
                    <a:pt x="7874" y="9889"/>
                  </a:cubicBezTo>
                  <a:lnTo>
                    <a:pt x="7866" y="9886"/>
                  </a:lnTo>
                  <a:cubicBezTo>
                    <a:pt x="7865" y="9886"/>
                    <a:pt x="7863" y="9885"/>
                    <a:pt x="7862" y="9885"/>
                  </a:cubicBezTo>
                  <a:lnTo>
                    <a:pt x="7852" y="9879"/>
                  </a:lnTo>
                  <a:lnTo>
                    <a:pt x="7842" y="9871"/>
                  </a:lnTo>
                  <a:lnTo>
                    <a:pt x="7824" y="9855"/>
                  </a:lnTo>
                  <a:lnTo>
                    <a:pt x="7808" y="9837"/>
                  </a:lnTo>
                  <a:lnTo>
                    <a:pt x="7792" y="9819"/>
                  </a:lnTo>
                  <a:lnTo>
                    <a:pt x="7778" y="9804"/>
                  </a:lnTo>
                  <a:lnTo>
                    <a:pt x="7764" y="9791"/>
                  </a:lnTo>
                  <a:lnTo>
                    <a:pt x="7756" y="9785"/>
                  </a:lnTo>
                  <a:lnTo>
                    <a:pt x="7759" y="9787"/>
                  </a:lnTo>
                  <a:lnTo>
                    <a:pt x="7751" y="9783"/>
                  </a:lnTo>
                  <a:lnTo>
                    <a:pt x="7756" y="9785"/>
                  </a:lnTo>
                  <a:lnTo>
                    <a:pt x="7741" y="9781"/>
                  </a:lnTo>
                  <a:lnTo>
                    <a:pt x="7746" y="9781"/>
                  </a:lnTo>
                  <a:lnTo>
                    <a:pt x="7732" y="9781"/>
                  </a:lnTo>
                  <a:lnTo>
                    <a:pt x="7737" y="9780"/>
                  </a:lnTo>
                  <a:lnTo>
                    <a:pt x="7724" y="9782"/>
                  </a:lnTo>
                  <a:lnTo>
                    <a:pt x="7711" y="9785"/>
                  </a:lnTo>
                  <a:lnTo>
                    <a:pt x="7694" y="9789"/>
                  </a:lnTo>
                  <a:lnTo>
                    <a:pt x="7680" y="9791"/>
                  </a:lnTo>
                  <a:cubicBezTo>
                    <a:pt x="7679" y="9791"/>
                    <a:pt x="7677" y="9791"/>
                    <a:pt x="7676" y="9791"/>
                  </a:cubicBezTo>
                  <a:lnTo>
                    <a:pt x="7662" y="9790"/>
                  </a:lnTo>
                  <a:cubicBezTo>
                    <a:pt x="7660" y="9790"/>
                    <a:pt x="7658" y="9790"/>
                    <a:pt x="7656" y="9789"/>
                  </a:cubicBezTo>
                  <a:lnTo>
                    <a:pt x="7641" y="9785"/>
                  </a:lnTo>
                  <a:cubicBezTo>
                    <a:pt x="7639" y="9784"/>
                    <a:pt x="7637" y="9783"/>
                    <a:pt x="7636" y="9783"/>
                  </a:cubicBezTo>
                  <a:lnTo>
                    <a:pt x="7628" y="9778"/>
                  </a:lnTo>
                  <a:cubicBezTo>
                    <a:pt x="7627" y="9778"/>
                    <a:pt x="7626" y="9777"/>
                    <a:pt x="7626" y="9776"/>
                  </a:cubicBezTo>
                  <a:lnTo>
                    <a:pt x="7615" y="9768"/>
                  </a:lnTo>
                  <a:lnTo>
                    <a:pt x="7598" y="9751"/>
                  </a:lnTo>
                  <a:lnTo>
                    <a:pt x="7582" y="9731"/>
                  </a:lnTo>
                  <a:lnTo>
                    <a:pt x="7567" y="9711"/>
                  </a:lnTo>
                  <a:lnTo>
                    <a:pt x="7552" y="9694"/>
                  </a:lnTo>
                  <a:lnTo>
                    <a:pt x="7546" y="9688"/>
                  </a:lnTo>
                  <a:lnTo>
                    <a:pt x="7540" y="9683"/>
                  </a:lnTo>
                  <a:lnTo>
                    <a:pt x="7532" y="9678"/>
                  </a:lnTo>
                  <a:lnTo>
                    <a:pt x="7536" y="9680"/>
                  </a:lnTo>
                  <a:lnTo>
                    <a:pt x="7528" y="9677"/>
                  </a:lnTo>
                  <a:lnTo>
                    <a:pt x="7534" y="9679"/>
                  </a:lnTo>
                  <a:lnTo>
                    <a:pt x="7526" y="9678"/>
                  </a:lnTo>
                  <a:lnTo>
                    <a:pt x="7535" y="9677"/>
                  </a:lnTo>
                  <a:lnTo>
                    <a:pt x="7527" y="9679"/>
                  </a:lnTo>
                  <a:lnTo>
                    <a:pt x="7533" y="9676"/>
                  </a:lnTo>
                  <a:lnTo>
                    <a:pt x="7525" y="9681"/>
                  </a:lnTo>
                  <a:lnTo>
                    <a:pt x="7530" y="9677"/>
                  </a:lnTo>
                  <a:lnTo>
                    <a:pt x="7524" y="9684"/>
                  </a:lnTo>
                  <a:lnTo>
                    <a:pt x="7517" y="9693"/>
                  </a:lnTo>
                  <a:lnTo>
                    <a:pt x="7510" y="9705"/>
                  </a:lnTo>
                  <a:lnTo>
                    <a:pt x="7502" y="9720"/>
                  </a:lnTo>
                  <a:lnTo>
                    <a:pt x="7495" y="9736"/>
                  </a:lnTo>
                  <a:lnTo>
                    <a:pt x="7479" y="9771"/>
                  </a:lnTo>
                  <a:lnTo>
                    <a:pt x="7463" y="9808"/>
                  </a:lnTo>
                  <a:lnTo>
                    <a:pt x="7454" y="9825"/>
                  </a:lnTo>
                  <a:lnTo>
                    <a:pt x="7446" y="9842"/>
                  </a:lnTo>
                  <a:lnTo>
                    <a:pt x="7437" y="9857"/>
                  </a:lnTo>
                  <a:lnTo>
                    <a:pt x="7427" y="9870"/>
                  </a:lnTo>
                  <a:lnTo>
                    <a:pt x="7419" y="9879"/>
                  </a:lnTo>
                  <a:cubicBezTo>
                    <a:pt x="7417" y="9880"/>
                    <a:pt x="7416" y="9882"/>
                    <a:pt x="7414" y="9883"/>
                  </a:cubicBezTo>
                  <a:lnTo>
                    <a:pt x="7406" y="9888"/>
                  </a:lnTo>
                  <a:cubicBezTo>
                    <a:pt x="7404" y="9889"/>
                    <a:pt x="7402" y="9890"/>
                    <a:pt x="7399" y="9891"/>
                  </a:cubicBezTo>
                  <a:lnTo>
                    <a:pt x="7392" y="9893"/>
                  </a:lnTo>
                  <a:cubicBezTo>
                    <a:pt x="7390" y="9893"/>
                    <a:pt x="7388" y="9893"/>
                    <a:pt x="7386" y="9893"/>
                  </a:cubicBezTo>
                  <a:lnTo>
                    <a:pt x="7378" y="9893"/>
                  </a:lnTo>
                  <a:cubicBezTo>
                    <a:pt x="7376" y="9893"/>
                    <a:pt x="7373" y="9893"/>
                    <a:pt x="7371" y="9893"/>
                  </a:cubicBezTo>
                  <a:lnTo>
                    <a:pt x="7364" y="9890"/>
                  </a:lnTo>
                  <a:cubicBezTo>
                    <a:pt x="7362" y="9890"/>
                    <a:pt x="7361" y="9889"/>
                    <a:pt x="7360" y="9889"/>
                  </a:cubicBezTo>
                  <a:lnTo>
                    <a:pt x="7352" y="9885"/>
                  </a:lnTo>
                  <a:cubicBezTo>
                    <a:pt x="7351" y="9884"/>
                    <a:pt x="7350" y="9884"/>
                    <a:pt x="7349" y="9883"/>
                  </a:cubicBezTo>
                  <a:lnTo>
                    <a:pt x="7339" y="9876"/>
                  </a:lnTo>
                  <a:lnTo>
                    <a:pt x="7329" y="9867"/>
                  </a:lnTo>
                  <a:lnTo>
                    <a:pt x="7313" y="9849"/>
                  </a:lnTo>
                  <a:lnTo>
                    <a:pt x="7298" y="9830"/>
                  </a:lnTo>
                  <a:lnTo>
                    <a:pt x="7283" y="9811"/>
                  </a:lnTo>
                  <a:lnTo>
                    <a:pt x="7269" y="9794"/>
                  </a:lnTo>
                  <a:lnTo>
                    <a:pt x="7254" y="9779"/>
                  </a:lnTo>
                  <a:lnTo>
                    <a:pt x="7237" y="9763"/>
                  </a:lnTo>
                  <a:lnTo>
                    <a:pt x="7221" y="9746"/>
                  </a:lnTo>
                  <a:lnTo>
                    <a:pt x="7205" y="9729"/>
                  </a:lnTo>
                  <a:lnTo>
                    <a:pt x="7190" y="9713"/>
                  </a:lnTo>
                  <a:lnTo>
                    <a:pt x="7176" y="9699"/>
                  </a:lnTo>
                  <a:lnTo>
                    <a:pt x="7160" y="9686"/>
                  </a:lnTo>
                  <a:lnTo>
                    <a:pt x="7164" y="9689"/>
                  </a:lnTo>
                  <a:lnTo>
                    <a:pt x="7148" y="9680"/>
                  </a:lnTo>
                  <a:lnTo>
                    <a:pt x="7152" y="9682"/>
                  </a:lnTo>
                  <a:lnTo>
                    <a:pt x="7144" y="9680"/>
                  </a:lnTo>
                  <a:lnTo>
                    <a:pt x="7149" y="9681"/>
                  </a:lnTo>
                  <a:lnTo>
                    <a:pt x="7141" y="9680"/>
                  </a:lnTo>
                  <a:lnTo>
                    <a:pt x="7146" y="9680"/>
                  </a:lnTo>
                  <a:lnTo>
                    <a:pt x="7139" y="9681"/>
                  </a:lnTo>
                  <a:lnTo>
                    <a:pt x="7143" y="9680"/>
                  </a:lnTo>
                  <a:lnTo>
                    <a:pt x="7136" y="9682"/>
                  </a:lnTo>
                  <a:lnTo>
                    <a:pt x="7140" y="9680"/>
                  </a:lnTo>
                  <a:lnTo>
                    <a:pt x="7134" y="9683"/>
                  </a:lnTo>
                  <a:lnTo>
                    <a:pt x="7129" y="9687"/>
                  </a:lnTo>
                  <a:lnTo>
                    <a:pt x="7115" y="9700"/>
                  </a:lnTo>
                  <a:lnTo>
                    <a:pt x="7100" y="9718"/>
                  </a:lnTo>
                  <a:lnTo>
                    <a:pt x="7084" y="9736"/>
                  </a:lnTo>
                  <a:lnTo>
                    <a:pt x="7068" y="9755"/>
                  </a:lnTo>
                  <a:lnTo>
                    <a:pt x="7050" y="9772"/>
                  </a:lnTo>
                  <a:lnTo>
                    <a:pt x="7039" y="9779"/>
                  </a:lnTo>
                  <a:lnTo>
                    <a:pt x="7031" y="9783"/>
                  </a:lnTo>
                  <a:cubicBezTo>
                    <a:pt x="7030" y="9784"/>
                    <a:pt x="7029" y="9784"/>
                    <a:pt x="7027" y="9785"/>
                  </a:cubicBezTo>
                  <a:lnTo>
                    <a:pt x="7012" y="9790"/>
                  </a:lnTo>
                  <a:cubicBezTo>
                    <a:pt x="7011" y="9790"/>
                    <a:pt x="7009" y="9790"/>
                    <a:pt x="7008" y="9790"/>
                  </a:cubicBezTo>
                  <a:lnTo>
                    <a:pt x="6992" y="9793"/>
                  </a:lnTo>
                  <a:cubicBezTo>
                    <a:pt x="6991" y="9793"/>
                    <a:pt x="6990" y="9793"/>
                    <a:pt x="6989" y="9793"/>
                  </a:cubicBezTo>
                  <a:lnTo>
                    <a:pt x="6971" y="9793"/>
                  </a:lnTo>
                  <a:lnTo>
                    <a:pt x="6954" y="9792"/>
                  </a:lnTo>
                  <a:lnTo>
                    <a:pt x="6922" y="9788"/>
                  </a:lnTo>
                  <a:lnTo>
                    <a:pt x="6908" y="9786"/>
                  </a:lnTo>
                  <a:lnTo>
                    <a:pt x="6893" y="9786"/>
                  </a:lnTo>
                  <a:lnTo>
                    <a:pt x="6829" y="9786"/>
                  </a:lnTo>
                  <a:lnTo>
                    <a:pt x="6766" y="9786"/>
                  </a:lnTo>
                  <a:lnTo>
                    <a:pt x="6704" y="9786"/>
                  </a:lnTo>
                  <a:lnTo>
                    <a:pt x="6643" y="9786"/>
                  </a:lnTo>
                  <a:lnTo>
                    <a:pt x="6579" y="9786"/>
                  </a:lnTo>
                  <a:lnTo>
                    <a:pt x="6516" y="9786"/>
                  </a:lnTo>
                  <a:lnTo>
                    <a:pt x="6454" y="9786"/>
                  </a:lnTo>
                  <a:lnTo>
                    <a:pt x="6392" y="9786"/>
                  </a:lnTo>
                  <a:lnTo>
                    <a:pt x="6329" y="9786"/>
                  </a:lnTo>
                  <a:lnTo>
                    <a:pt x="6267" y="9786"/>
                  </a:lnTo>
                  <a:lnTo>
                    <a:pt x="6253" y="9786"/>
                  </a:lnTo>
                  <a:lnTo>
                    <a:pt x="6239" y="9788"/>
                  </a:lnTo>
                  <a:lnTo>
                    <a:pt x="6208" y="9792"/>
                  </a:lnTo>
                  <a:lnTo>
                    <a:pt x="6191" y="9793"/>
                  </a:lnTo>
                  <a:lnTo>
                    <a:pt x="6176" y="9793"/>
                  </a:lnTo>
                  <a:cubicBezTo>
                    <a:pt x="6175" y="9793"/>
                    <a:pt x="6174" y="9793"/>
                    <a:pt x="6173" y="9793"/>
                  </a:cubicBezTo>
                  <a:lnTo>
                    <a:pt x="6158" y="9790"/>
                  </a:lnTo>
                  <a:cubicBezTo>
                    <a:pt x="6157" y="9790"/>
                    <a:pt x="6155" y="9790"/>
                    <a:pt x="6154" y="9790"/>
                  </a:cubicBezTo>
                  <a:lnTo>
                    <a:pt x="6139" y="9785"/>
                  </a:lnTo>
                  <a:cubicBezTo>
                    <a:pt x="6137" y="9784"/>
                    <a:pt x="6136" y="9783"/>
                    <a:pt x="6134" y="9782"/>
                  </a:cubicBezTo>
                  <a:lnTo>
                    <a:pt x="6127" y="9778"/>
                  </a:lnTo>
                  <a:cubicBezTo>
                    <a:pt x="6125" y="9777"/>
                    <a:pt x="6124" y="9776"/>
                    <a:pt x="6123" y="9776"/>
                  </a:cubicBezTo>
                  <a:lnTo>
                    <a:pt x="6113" y="9767"/>
                  </a:lnTo>
                  <a:lnTo>
                    <a:pt x="6105" y="9758"/>
                  </a:lnTo>
                  <a:lnTo>
                    <a:pt x="6096" y="9747"/>
                  </a:lnTo>
                  <a:lnTo>
                    <a:pt x="6080" y="9725"/>
                  </a:lnTo>
                  <a:lnTo>
                    <a:pt x="6065" y="9704"/>
                  </a:lnTo>
                  <a:lnTo>
                    <a:pt x="6051" y="9687"/>
                  </a:lnTo>
                  <a:lnTo>
                    <a:pt x="6044" y="9680"/>
                  </a:lnTo>
                  <a:lnTo>
                    <a:pt x="6036" y="9674"/>
                  </a:lnTo>
                  <a:lnTo>
                    <a:pt x="6040" y="9677"/>
                  </a:lnTo>
                  <a:lnTo>
                    <a:pt x="6032" y="9673"/>
                  </a:lnTo>
                  <a:lnTo>
                    <a:pt x="6039" y="9675"/>
                  </a:lnTo>
                  <a:lnTo>
                    <a:pt x="6031" y="9673"/>
                  </a:lnTo>
                  <a:lnTo>
                    <a:pt x="6040" y="9673"/>
                  </a:lnTo>
                  <a:lnTo>
                    <a:pt x="6032" y="9675"/>
                  </a:lnTo>
                  <a:lnTo>
                    <a:pt x="6039" y="9672"/>
                  </a:lnTo>
                  <a:lnTo>
                    <a:pt x="6031" y="9677"/>
                  </a:lnTo>
                  <a:lnTo>
                    <a:pt x="6037" y="9672"/>
                  </a:lnTo>
                  <a:lnTo>
                    <a:pt x="6029" y="9681"/>
                  </a:lnTo>
                  <a:lnTo>
                    <a:pt x="6032" y="9677"/>
                  </a:lnTo>
                  <a:lnTo>
                    <a:pt x="6025" y="9689"/>
                  </a:lnTo>
                  <a:lnTo>
                    <a:pt x="6018" y="9705"/>
                  </a:lnTo>
                  <a:lnTo>
                    <a:pt x="6010" y="9726"/>
                  </a:lnTo>
                  <a:lnTo>
                    <a:pt x="6002" y="9749"/>
                  </a:lnTo>
                  <a:lnTo>
                    <a:pt x="5994" y="9774"/>
                  </a:lnTo>
                  <a:lnTo>
                    <a:pt x="5978" y="9828"/>
                  </a:lnTo>
                  <a:lnTo>
                    <a:pt x="5970" y="9855"/>
                  </a:lnTo>
                  <a:lnTo>
                    <a:pt x="5962" y="9882"/>
                  </a:lnTo>
                  <a:lnTo>
                    <a:pt x="5954" y="9907"/>
                  </a:lnTo>
                  <a:lnTo>
                    <a:pt x="5946" y="9930"/>
                  </a:lnTo>
                  <a:lnTo>
                    <a:pt x="5937" y="9951"/>
                  </a:lnTo>
                  <a:lnTo>
                    <a:pt x="5929" y="9967"/>
                  </a:lnTo>
                  <a:cubicBezTo>
                    <a:pt x="5929" y="9968"/>
                    <a:pt x="5928" y="9969"/>
                    <a:pt x="5928" y="9970"/>
                  </a:cubicBezTo>
                  <a:lnTo>
                    <a:pt x="5920" y="9981"/>
                  </a:lnTo>
                  <a:cubicBezTo>
                    <a:pt x="5918" y="9983"/>
                    <a:pt x="5917" y="9985"/>
                    <a:pt x="5915" y="9986"/>
                  </a:cubicBezTo>
                  <a:lnTo>
                    <a:pt x="5907" y="9992"/>
                  </a:lnTo>
                  <a:cubicBezTo>
                    <a:pt x="5904" y="9995"/>
                    <a:pt x="5900" y="9996"/>
                    <a:pt x="5895" y="9997"/>
                  </a:cubicBezTo>
                  <a:lnTo>
                    <a:pt x="5888" y="9998"/>
                  </a:lnTo>
                  <a:cubicBezTo>
                    <a:pt x="5883" y="9999"/>
                    <a:pt x="5879" y="9998"/>
                    <a:pt x="5875" y="9996"/>
                  </a:cubicBezTo>
                  <a:lnTo>
                    <a:pt x="5867" y="9993"/>
                  </a:lnTo>
                  <a:cubicBezTo>
                    <a:pt x="5864" y="9991"/>
                    <a:pt x="5862" y="9990"/>
                    <a:pt x="5860" y="9988"/>
                  </a:cubicBezTo>
                  <a:lnTo>
                    <a:pt x="5852" y="9980"/>
                  </a:lnTo>
                  <a:cubicBezTo>
                    <a:pt x="5851" y="9980"/>
                    <a:pt x="5850" y="9979"/>
                    <a:pt x="5850" y="9977"/>
                  </a:cubicBezTo>
                  <a:lnTo>
                    <a:pt x="5840" y="9965"/>
                  </a:lnTo>
                  <a:lnTo>
                    <a:pt x="5832" y="9950"/>
                  </a:lnTo>
                  <a:lnTo>
                    <a:pt x="5824" y="9933"/>
                  </a:lnTo>
                  <a:lnTo>
                    <a:pt x="5816" y="9915"/>
                  </a:lnTo>
                  <a:lnTo>
                    <a:pt x="5808" y="9896"/>
                  </a:lnTo>
                  <a:lnTo>
                    <a:pt x="5793" y="9858"/>
                  </a:lnTo>
                  <a:lnTo>
                    <a:pt x="5786" y="9840"/>
                  </a:lnTo>
                  <a:lnTo>
                    <a:pt x="5778" y="9823"/>
                  </a:lnTo>
                  <a:lnTo>
                    <a:pt x="5771" y="9807"/>
                  </a:lnTo>
                  <a:lnTo>
                    <a:pt x="5765" y="9795"/>
                  </a:lnTo>
                  <a:lnTo>
                    <a:pt x="5757" y="9784"/>
                  </a:lnTo>
                  <a:lnTo>
                    <a:pt x="5759" y="9786"/>
                  </a:lnTo>
                  <a:lnTo>
                    <a:pt x="5751" y="9778"/>
                  </a:lnTo>
                  <a:lnTo>
                    <a:pt x="5755" y="9781"/>
                  </a:lnTo>
                  <a:lnTo>
                    <a:pt x="5747" y="9775"/>
                  </a:lnTo>
                  <a:lnTo>
                    <a:pt x="5750" y="9777"/>
                  </a:lnTo>
                  <a:lnTo>
                    <a:pt x="5742" y="9773"/>
                  </a:lnTo>
                  <a:lnTo>
                    <a:pt x="5746" y="9775"/>
                  </a:lnTo>
                  <a:lnTo>
                    <a:pt x="5731" y="9770"/>
                  </a:lnTo>
                  <a:lnTo>
                    <a:pt x="5736" y="9771"/>
                  </a:lnTo>
                  <a:lnTo>
                    <a:pt x="5720" y="9770"/>
                  </a:lnTo>
                  <a:lnTo>
                    <a:pt x="5725" y="9770"/>
                  </a:lnTo>
                  <a:lnTo>
                    <a:pt x="5711" y="9772"/>
                  </a:lnTo>
                  <a:lnTo>
                    <a:pt x="5696" y="9776"/>
                  </a:lnTo>
                  <a:lnTo>
                    <a:pt x="5679" y="9780"/>
                  </a:lnTo>
                  <a:lnTo>
                    <a:pt x="5660" y="9784"/>
                  </a:lnTo>
                  <a:lnTo>
                    <a:pt x="5644" y="9786"/>
                  </a:lnTo>
                  <a:cubicBezTo>
                    <a:pt x="5643" y="9786"/>
                    <a:pt x="5642" y="9786"/>
                    <a:pt x="5641" y="9786"/>
                  </a:cubicBezTo>
                  <a:lnTo>
                    <a:pt x="5624" y="9785"/>
                  </a:lnTo>
                  <a:lnTo>
                    <a:pt x="5608" y="9783"/>
                  </a:lnTo>
                  <a:lnTo>
                    <a:pt x="5579" y="9779"/>
                  </a:lnTo>
                  <a:lnTo>
                    <a:pt x="5565" y="9778"/>
                  </a:lnTo>
                  <a:lnTo>
                    <a:pt x="5550" y="9778"/>
                  </a:lnTo>
                  <a:lnTo>
                    <a:pt x="5554" y="9778"/>
                  </a:lnTo>
                  <a:lnTo>
                    <a:pt x="5538" y="9780"/>
                  </a:lnTo>
                  <a:lnTo>
                    <a:pt x="5542" y="9780"/>
                  </a:lnTo>
                  <a:lnTo>
                    <a:pt x="5526" y="9785"/>
                  </a:lnTo>
                  <a:lnTo>
                    <a:pt x="5530" y="9783"/>
                  </a:lnTo>
                  <a:lnTo>
                    <a:pt x="5522" y="9787"/>
                  </a:lnTo>
                  <a:lnTo>
                    <a:pt x="5525" y="9785"/>
                  </a:lnTo>
                  <a:lnTo>
                    <a:pt x="5519" y="9789"/>
                  </a:lnTo>
                  <a:lnTo>
                    <a:pt x="5505" y="9802"/>
                  </a:lnTo>
                  <a:lnTo>
                    <a:pt x="5490" y="9819"/>
                  </a:lnTo>
                  <a:lnTo>
                    <a:pt x="5473" y="9837"/>
                  </a:lnTo>
                  <a:lnTo>
                    <a:pt x="5456" y="9856"/>
                  </a:lnTo>
                  <a:lnTo>
                    <a:pt x="5437" y="9873"/>
                  </a:lnTo>
                  <a:lnTo>
                    <a:pt x="5428" y="9880"/>
                  </a:lnTo>
                  <a:lnTo>
                    <a:pt x="5420" y="9884"/>
                  </a:lnTo>
                  <a:cubicBezTo>
                    <a:pt x="5418" y="9885"/>
                    <a:pt x="5417" y="9886"/>
                    <a:pt x="5416" y="9886"/>
                  </a:cubicBezTo>
                  <a:lnTo>
                    <a:pt x="5408" y="9889"/>
                  </a:lnTo>
                  <a:cubicBezTo>
                    <a:pt x="5406" y="9890"/>
                    <a:pt x="5404" y="9890"/>
                    <a:pt x="5403" y="9890"/>
                  </a:cubicBezTo>
                  <a:lnTo>
                    <a:pt x="5395" y="9891"/>
                  </a:lnTo>
                  <a:cubicBezTo>
                    <a:pt x="5392" y="9892"/>
                    <a:pt x="5390" y="9892"/>
                    <a:pt x="5388" y="9891"/>
                  </a:cubicBezTo>
                  <a:lnTo>
                    <a:pt x="5380" y="9890"/>
                  </a:lnTo>
                  <a:cubicBezTo>
                    <a:pt x="5378" y="9890"/>
                    <a:pt x="5376" y="9889"/>
                    <a:pt x="5375" y="9888"/>
                  </a:cubicBezTo>
                  <a:lnTo>
                    <a:pt x="5367" y="9885"/>
                  </a:lnTo>
                  <a:cubicBezTo>
                    <a:pt x="5365" y="9885"/>
                    <a:pt x="5364" y="9884"/>
                    <a:pt x="5363" y="9883"/>
                  </a:cubicBezTo>
                  <a:lnTo>
                    <a:pt x="5352" y="9876"/>
                  </a:lnTo>
                  <a:lnTo>
                    <a:pt x="5342" y="9867"/>
                  </a:lnTo>
                  <a:lnTo>
                    <a:pt x="5325" y="9849"/>
                  </a:lnTo>
                  <a:lnTo>
                    <a:pt x="5309" y="9830"/>
                  </a:lnTo>
                  <a:lnTo>
                    <a:pt x="5294" y="9812"/>
                  </a:lnTo>
                  <a:lnTo>
                    <a:pt x="5280" y="9797"/>
                  </a:lnTo>
                  <a:lnTo>
                    <a:pt x="5275" y="9791"/>
                  </a:lnTo>
                  <a:lnTo>
                    <a:pt x="5267" y="9786"/>
                  </a:lnTo>
                  <a:lnTo>
                    <a:pt x="5271" y="9788"/>
                  </a:lnTo>
                  <a:lnTo>
                    <a:pt x="5263" y="9785"/>
                  </a:lnTo>
                  <a:lnTo>
                    <a:pt x="5268" y="9787"/>
                  </a:lnTo>
                  <a:lnTo>
                    <a:pt x="5261" y="9785"/>
                  </a:lnTo>
                  <a:lnTo>
                    <a:pt x="5268" y="9785"/>
                  </a:lnTo>
                  <a:lnTo>
                    <a:pt x="5261" y="9787"/>
                  </a:lnTo>
                  <a:lnTo>
                    <a:pt x="5266" y="9785"/>
                  </a:lnTo>
                  <a:lnTo>
                    <a:pt x="5258" y="9788"/>
                  </a:lnTo>
                  <a:lnTo>
                    <a:pt x="5262" y="9786"/>
                  </a:lnTo>
                  <a:lnTo>
                    <a:pt x="5257" y="9790"/>
                  </a:lnTo>
                  <a:lnTo>
                    <a:pt x="5251" y="9794"/>
                  </a:lnTo>
                  <a:lnTo>
                    <a:pt x="5237" y="9810"/>
                  </a:lnTo>
                  <a:lnTo>
                    <a:pt x="5222" y="9829"/>
                  </a:lnTo>
                  <a:lnTo>
                    <a:pt x="5206" y="9850"/>
                  </a:lnTo>
                  <a:lnTo>
                    <a:pt x="5188" y="9869"/>
                  </a:lnTo>
                  <a:lnTo>
                    <a:pt x="5178" y="9878"/>
                  </a:lnTo>
                  <a:lnTo>
                    <a:pt x="5170" y="9883"/>
                  </a:lnTo>
                  <a:cubicBezTo>
                    <a:pt x="5169" y="9884"/>
                    <a:pt x="5168" y="9884"/>
                    <a:pt x="5166" y="9885"/>
                  </a:cubicBezTo>
                  <a:lnTo>
                    <a:pt x="5159" y="9888"/>
                  </a:lnTo>
                  <a:cubicBezTo>
                    <a:pt x="5157" y="9889"/>
                    <a:pt x="5155" y="9890"/>
                    <a:pt x="5153" y="9890"/>
                  </a:cubicBezTo>
                  <a:lnTo>
                    <a:pt x="5145" y="9891"/>
                  </a:lnTo>
                  <a:cubicBezTo>
                    <a:pt x="5143" y="9892"/>
                    <a:pt x="5140" y="9892"/>
                    <a:pt x="5138" y="9891"/>
                  </a:cubicBezTo>
                  <a:lnTo>
                    <a:pt x="5130" y="9890"/>
                  </a:lnTo>
                  <a:cubicBezTo>
                    <a:pt x="5128" y="9890"/>
                    <a:pt x="5126" y="9889"/>
                    <a:pt x="5125" y="9888"/>
                  </a:cubicBezTo>
                  <a:lnTo>
                    <a:pt x="5117" y="9885"/>
                  </a:lnTo>
                  <a:cubicBezTo>
                    <a:pt x="5115" y="9885"/>
                    <a:pt x="5114" y="9884"/>
                    <a:pt x="5113" y="9883"/>
                  </a:cubicBezTo>
                  <a:lnTo>
                    <a:pt x="5102" y="9876"/>
                  </a:lnTo>
                  <a:lnTo>
                    <a:pt x="5092" y="9867"/>
                  </a:lnTo>
                  <a:lnTo>
                    <a:pt x="5075" y="9849"/>
                  </a:lnTo>
                  <a:lnTo>
                    <a:pt x="5060" y="9830"/>
                  </a:lnTo>
                  <a:lnTo>
                    <a:pt x="5044" y="9812"/>
                  </a:lnTo>
                  <a:lnTo>
                    <a:pt x="5030" y="9797"/>
                  </a:lnTo>
                  <a:lnTo>
                    <a:pt x="5025" y="9792"/>
                  </a:lnTo>
                  <a:lnTo>
                    <a:pt x="5017" y="9786"/>
                  </a:lnTo>
                  <a:lnTo>
                    <a:pt x="5021" y="9788"/>
                  </a:lnTo>
                  <a:lnTo>
                    <a:pt x="5013" y="9785"/>
                  </a:lnTo>
                  <a:lnTo>
                    <a:pt x="5018" y="9787"/>
                  </a:lnTo>
                  <a:lnTo>
                    <a:pt x="5010" y="9785"/>
                  </a:lnTo>
                  <a:lnTo>
                    <a:pt x="5017" y="9786"/>
                  </a:lnTo>
                  <a:lnTo>
                    <a:pt x="5010" y="9787"/>
                  </a:lnTo>
                  <a:lnTo>
                    <a:pt x="5014" y="9785"/>
                  </a:lnTo>
                  <a:lnTo>
                    <a:pt x="5007" y="9788"/>
                  </a:lnTo>
                  <a:lnTo>
                    <a:pt x="5011" y="9786"/>
                  </a:lnTo>
                  <a:lnTo>
                    <a:pt x="5005" y="9789"/>
                  </a:lnTo>
                  <a:lnTo>
                    <a:pt x="5000" y="9793"/>
                  </a:lnTo>
                  <a:lnTo>
                    <a:pt x="4986" y="9806"/>
                  </a:lnTo>
                  <a:lnTo>
                    <a:pt x="4971" y="9823"/>
                  </a:lnTo>
                  <a:lnTo>
                    <a:pt x="4955" y="9842"/>
                  </a:lnTo>
                  <a:lnTo>
                    <a:pt x="4939" y="9861"/>
                  </a:lnTo>
                  <a:lnTo>
                    <a:pt x="4921" y="9878"/>
                  </a:lnTo>
                  <a:lnTo>
                    <a:pt x="4910" y="9885"/>
                  </a:lnTo>
                  <a:lnTo>
                    <a:pt x="4902" y="9889"/>
                  </a:lnTo>
                  <a:cubicBezTo>
                    <a:pt x="4901" y="9889"/>
                    <a:pt x="4900" y="9890"/>
                    <a:pt x="4898" y="9890"/>
                  </a:cubicBezTo>
                  <a:lnTo>
                    <a:pt x="4883" y="9895"/>
                  </a:lnTo>
                  <a:cubicBezTo>
                    <a:pt x="4882" y="9896"/>
                    <a:pt x="4880" y="9896"/>
                    <a:pt x="4879" y="9896"/>
                  </a:cubicBezTo>
                  <a:lnTo>
                    <a:pt x="4860" y="9899"/>
                  </a:lnTo>
                  <a:lnTo>
                    <a:pt x="4842" y="9899"/>
                  </a:lnTo>
                  <a:lnTo>
                    <a:pt x="4824" y="9898"/>
                  </a:lnTo>
                  <a:lnTo>
                    <a:pt x="4792" y="9894"/>
                  </a:lnTo>
                  <a:lnTo>
                    <a:pt x="4778" y="9892"/>
                  </a:lnTo>
                  <a:lnTo>
                    <a:pt x="4764" y="9891"/>
                  </a:lnTo>
                  <a:lnTo>
                    <a:pt x="4735" y="9891"/>
                  </a:lnTo>
                  <a:lnTo>
                    <a:pt x="4707" y="9891"/>
                  </a:lnTo>
                  <a:lnTo>
                    <a:pt x="4678" y="9891"/>
                  </a:lnTo>
                  <a:lnTo>
                    <a:pt x="4648" y="9891"/>
                  </a:lnTo>
                  <a:lnTo>
                    <a:pt x="4631" y="9891"/>
                  </a:lnTo>
                  <a:lnTo>
                    <a:pt x="4615" y="9889"/>
                  </a:lnTo>
                  <a:lnTo>
                    <a:pt x="4585" y="9885"/>
                  </a:lnTo>
                  <a:lnTo>
                    <a:pt x="4571" y="9884"/>
                  </a:lnTo>
                  <a:lnTo>
                    <a:pt x="4558" y="9884"/>
                  </a:lnTo>
                  <a:lnTo>
                    <a:pt x="4542" y="9886"/>
                  </a:lnTo>
                  <a:lnTo>
                    <a:pt x="4545" y="9885"/>
                  </a:lnTo>
                  <a:lnTo>
                    <a:pt x="4529" y="9890"/>
                  </a:lnTo>
                  <a:lnTo>
                    <a:pt x="4533" y="9889"/>
                  </a:lnTo>
                  <a:lnTo>
                    <a:pt x="4525" y="9893"/>
                  </a:lnTo>
                  <a:lnTo>
                    <a:pt x="4528" y="9891"/>
                  </a:lnTo>
                  <a:lnTo>
                    <a:pt x="4522" y="9895"/>
                  </a:lnTo>
                  <a:lnTo>
                    <a:pt x="4508" y="9908"/>
                  </a:lnTo>
                  <a:lnTo>
                    <a:pt x="4492" y="9925"/>
                  </a:lnTo>
                  <a:lnTo>
                    <a:pt x="4476" y="9943"/>
                  </a:lnTo>
                  <a:lnTo>
                    <a:pt x="4459" y="9962"/>
                  </a:lnTo>
                  <a:lnTo>
                    <a:pt x="4440" y="9979"/>
                  </a:lnTo>
                  <a:lnTo>
                    <a:pt x="4431" y="9986"/>
                  </a:lnTo>
                  <a:lnTo>
                    <a:pt x="4423" y="9990"/>
                  </a:lnTo>
                  <a:cubicBezTo>
                    <a:pt x="4421" y="9991"/>
                    <a:pt x="4420" y="9992"/>
                    <a:pt x="4419" y="9992"/>
                  </a:cubicBezTo>
                  <a:lnTo>
                    <a:pt x="4411" y="9995"/>
                  </a:lnTo>
                  <a:cubicBezTo>
                    <a:pt x="4409" y="9995"/>
                    <a:pt x="4407" y="9996"/>
                    <a:pt x="4406" y="9996"/>
                  </a:cubicBezTo>
                  <a:lnTo>
                    <a:pt x="4398" y="9997"/>
                  </a:lnTo>
                  <a:cubicBezTo>
                    <a:pt x="4396" y="9997"/>
                    <a:pt x="4394" y="9997"/>
                    <a:pt x="4393" y="9997"/>
                  </a:cubicBezTo>
                  <a:lnTo>
                    <a:pt x="4385" y="9996"/>
                  </a:lnTo>
                  <a:cubicBezTo>
                    <a:pt x="4383" y="9996"/>
                    <a:pt x="4382" y="9996"/>
                    <a:pt x="4381" y="9996"/>
                  </a:cubicBezTo>
                  <a:lnTo>
                    <a:pt x="4373" y="9993"/>
                  </a:lnTo>
                  <a:cubicBezTo>
                    <a:pt x="4371" y="9993"/>
                    <a:pt x="4369" y="9992"/>
                    <a:pt x="4368" y="9991"/>
                  </a:cubicBezTo>
                  <a:lnTo>
                    <a:pt x="4352" y="9983"/>
                  </a:lnTo>
                  <a:cubicBezTo>
                    <a:pt x="4351" y="9982"/>
                    <a:pt x="4350" y="9981"/>
                    <a:pt x="4349" y="9980"/>
                  </a:cubicBezTo>
                  <a:lnTo>
                    <a:pt x="4332" y="9966"/>
                  </a:lnTo>
                  <a:lnTo>
                    <a:pt x="4316" y="9950"/>
                  </a:lnTo>
                  <a:lnTo>
                    <a:pt x="4300" y="9932"/>
                  </a:lnTo>
                  <a:lnTo>
                    <a:pt x="4285" y="9915"/>
                  </a:lnTo>
                  <a:lnTo>
                    <a:pt x="4271" y="9900"/>
                  </a:lnTo>
                  <a:lnTo>
                    <a:pt x="4255" y="9885"/>
                  </a:lnTo>
                  <a:lnTo>
                    <a:pt x="4238" y="9869"/>
                  </a:lnTo>
                  <a:lnTo>
                    <a:pt x="4223" y="9852"/>
                  </a:lnTo>
                  <a:lnTo>
                    <a:pt x="4207" y="9835"/>
                  </a:lnTo>
                  <a:lnTo>
                    <a:pt x="4192" y="9819"/>
                  </a:lnTo>
                  <a:lnTo>
                    <a:pt x="4177" y="9805"/>
                  </a:lnTo>
                  <a:lnTo>
                    <a:pt x="4161" y="9792"/>
                  </a:lnTo>
                  <a:lnTo>
                    <a:pt x="4165" y="9794"/>
                  </a:lnTo>
                  <a:lnTo>
                    <a:pt x="4149" y="9786"/>
                  </a:lnTo>
                  <a:lnTo>
                    <a:pt x="4154" y="9788"/>
                  </a:lnTo>
                  <a:lnTo>
                    <a:pt x="4146" y="9786"/>
                  </a:lnTo>
                  <a:lnTo>
                    <a:pt x="4150" y="9786"/>
                  </a:lnTo>
                  <a:lnTo>
                    <a:pt x="4142" y="9786"/>
                  </a:lnTo>
                  <a:lnTo>
                    <a:pt x="4149" y="9785"/>
                  </a:lnTo>
                  <a:lnTo>
                    <a:pt x="4141" y="9787"/>
                  </a:lnTo>
                  <a:lnTo>
                    <a:pt x="4146" y="9785"/>
                  </a:lnTo>
                  <a:lnTo>
                    <a:pt x="4139" y="9788"/>
                  </a:lnTo>
                  <a:lnTo>
                    <a:pt x="4143" y="9786"/>
                  </a:lnTo>
                  <a:lnTo>
                    <a:pt x="4137" y="9790"/>
                  </a:lnTo>
                  <a:lnTo>
                    <a:pt x="4132" y="9794"/>
                  </a:lnTo>
                  <a:lnTo>
                    <a:pt x="4117" y="9810"/>
                  </a:lnTo>
                  <a:lnTo>
                    <a:pt x="4102" y="9829"/>
                  </a:lnTo>
                  <a:lnTo>
                    <a:pt x="4086" y="9850"/>
                  </a:lnTo>
                  <a:lnTo>
                    <a:pt x="4068" y="9869"/>
                  </a:lnTo>
                  <a:lnTo>
                    <a:pt x="4058" y="9878"/>
                  </a:lnTo>
                  <a:lnTo>
                    <a:pt x="4050" y="9883"/>
                  </a:lnTo>
                  <a:cubicBezTo>
                    <a:pt x="4049" y="9884"/>
                    <a:pt x="4048" y="9884"/>
                    <a:pt x="4046" y="9885"/>
                  </a:cubicBezTo>
                  <a:lnTo>
                    <a:pt x="4039" y="9888"/>
                  </a:lnTo>
                  <a:cubicBezTo>
                    <a:pt x="4037" y="9889"/>
                    <a:pt x="4035" y="9890"/>
                    <a:pt x="4033" y="9890"/>
                  </a:cubicBezTo>
                  <a:lnTo>
                    <a:pt x="4025" y="9891"/>
                  </a:lnTo>
                  <a:cubicBezTo>
                    <a:pt x="4023" y="9892"/>
                    <a:pt x="4021" y="9892"/>
                    <a:pt x="4018" y="9891"/>
                  </a:cubicBezTo>
                  <a:lnTo>
                    <a:pt x="4011" y="9890"/>
                  </a:lnTo>
                  <a:cubicBezTo>
                    <a:pt x="4009" y="9890"/>
                    <a:pt x="4007" y="9890"/>
                    <a:pt x="4006" y="9889"/>
                  </a:cubicBezTo>
                  <a:lnTo>
                    <a:pt x="3998" y="9886"/>
                  </a:lnTo>
                  <a:cubicBezTo>
                    <a:pt x="3996" y="9886"/>
                    <a:pt x="3995" y="9885"/>
                    <a:pt x="3994" y="9884"/>
                  </a:cubicBezTo>
                  <a:lnTo>
                    <a:pt x="3984" y="9879"/>
                  </a:lnTo>
                  <a:lnTo>
                    <a:pt x="3974" y="9871"/>
                  </a:lnTo>
                  <a:lnTo>
                    <a:pt x="3957" y="9855"/>
                  </a:lnTo>
                  <a:lnTo>
                    <a:pt x="3940" y="9837"/>
                  </a:lnTo>
                  <a:lnTo>
                    <a:pt x="3925" y="9819"/>
                  </a:lnTo>
                  <a:lnTo>
                    <a:pt x="3910" y="9804"/>
                  </a:lnTo>
                  <a:lnTo>
                    <a:pt x="3896" y="9791"/>
                  </a:lnTo>
                  <a:lnTo>
                    <a:pt x="3888" y="9785"/>
                  </a:lnTo>
                  <a:lnTo>
                    <a:pt x="3892" y="9787"/>
                  </a:lnTo>
                  <a:lnTo>
                    <a:pt x="3886" y="9784"/>
                  </a:lnTo>
                  <a:lnTo>
                    <a:pt x="3873" y="9779"/>
                  </a:lnTo>
                  <a:lnTo>
                    <a:pt x="3859" y="9776"/>
                  </a:lnTo>
                  <a:lnTo>
                    <a:pt x="3845" y="9773"/>
                  </a:lnTo>
                  <a:lnTo>
                    <a:pt x="3832" y="9773"/>
                  </a:lnTo>
                  <a:lnTo>
                    <a:pt x="3818" y="9773"/>
                  </a:lnTo>
                  <a:lnTo>
                    <a:pt x="3805" y="9775"/>
                  </a:lnTo>
                  <a:lnTo>
                    <a:pt x="3791" y="9779"/>
                  </a:lnTo>
                  <a:lnTo>
                    <a:pt x="3778" y="9783"/>
                  </a:lnTo>
                  <a:lnTo>
                    <a:pt x="3770" y="9787"/>
                  </a:lnTo>
                  <a:lnTo>
                    <a:pt x="3774" y="9785"/>
                  </a:lnTo>
                  <a:lnTo>
                    <a:pt x="3768" y="9789"/>
                  </a:lnTo>
                  <a:lnTo>
                    <a:pt x="3754" y="9802"/>
                  </a:lnTo>
                  <a:lnTo>
                    <a:pt x="3739" y="9818"/>
                  </a:lnTo>
                  <a:lnTo>
                    <a:pt x="3724" y="9837"/>
                  </a:lnTo>
                  <a:lnTo>
                    <a:pt x="3707" y="9856"/>
                  </a:lnTo>
                  <a:lnTo>
                    <a:pt x="3690" y="9873"/>
                  </a:lnTo>
                  <a:lnTo>
                    <a:pt x="3680" y="9880"/>
                  </a:lnTo>
                  <a:lnTo>
                    <a:pt x="3672" y="9884"/>
                  </a:lnTo>
                  <a:cubicBezTo>
                    <a:pt x="3670" y="9885"/>
                    <a:pt x="3669" y="9886"/>
                    <a:pt x="3668" y="9886"/>
                  </a:cubicBezTo>
                  <a:lnTo>
                    <a:pt x="3660" y="9889"/>
                  </a:lnTo>
                  <a:cubicBezTo>
                    <a:pt x="3658" y="9890"/>
                    <a:pt x="3657" y="9890"/>
                    <a:pt x="3655" y="9890"/>
                  </a:cubicBezTo>
                  <a:lnTo>
                    <a:pt x="3647" y="9891"/>
                  </a:lnTo>
                  <a:cubicBezTo>
                    <a:pt x="3645" y="9892"/>
                    <a:pt x="3643" y="9892"/>
                    <a:pt x="3641" y="9891"/>
                  </a:cubicBezTo>
                  <a:lnTo>
                    <a:pt x="3633" y="9890"/>
                  </a:lnTo>
                  <a:cubicBezTo>
                    <a:pt x="3632" y="9890"/>
                    <a:pt x="3630" y="9890"/>
                    <a:pt x="3629" y="9889"/>
                  </a:cubicBezTo>
                  <a:lnTo>
                    <a:pt x="3621" y="9886"/>
                  </a:lnTo>
                  <a:cubicBezTo>
                    <a:pt x="3619" y="9886"/>
                    <a:pt x="3618" y="9885"/>
                    <a:pt x="3617" y="9885"/>
                  </a:cubicBezTo>
                  <a:lnTo>
                    <a:pt x="3606" y="9878"/>
                  </a:lnTo>
                  <a:lnTo>
                    <a:pt x="3596" y="9871"/>
                  </a:lnTo>
                  <a:lnTo>
                    <a:pt x="3579" y="9855"/>
                  </a:lnTo>
                  <a:lnTo>
                    <a:pt x="3563" y="9837"/>
                  </a:lnTo>
                  <a:lnTo>
                    <a:pt x="3547" y="9819"/>
                  </a:lnTo>
                  <a:lnTo>
                    <a:pt x="3533" y="9804"/>
                  </a:lnTo>
                  <a:lnTo>
                    <a:pt x="3519" y="9791"/>
                  </a:lnTo>
                  <a:lnTo>
                    <a:pt x="3511" y="9785"/>
                  </a:lnTo>
                  <a:lnTo>
                    <a:pt x="3514" y="9787"/>
                  </a:lnTo>
                  <a:lnTo>
                    <a:pt x="3509" y="9784"/>
                  </a:lnTo>
                  <a:lnTo>
                    <a:pt x="3495" y="9779"/>
                  </a:lnTo>
                  <a:lnTo>
                    <a:pt x="3482" y="9776"/>
                  </a:lnTo>
                  <a:lnTo>
                    <a:pt x="3470" y="9773"/>
                  </a:lnTo>
                  <a:lnTo>
                    <a:pt x="3457" y="9773"/>
                  </a:lnTo>
                  <a:lnTo>
                    <a:pt x="3444" y="9773"/>
                  </a:lnTo>
                  <a:lnTo>
                    <a:pt x="3431" y="9775"/>
                  </a:lnTo>
                  <a:lnTo>
                    <a:pt x="3418" y="9778"/>
                  </a:lnTo>
                  <a:lnTo>
                    <a:pt x="3405" y="9783"/>
                  </a:lnTo>
                  <a:lnTo>
                    <a:pt x="3397" y="9787"/>
                  </a:lnTo>
                  <a:lnTo>
                    <a:pt x="3400" y="9785"/>
                  </a:lnTo>
                  <a:lnTo>
                    <a:pt x="3394" y="9789"/>
                  </a:lnTo>
                  <a:lnTo>
                    <a:pt x="3380" y="9802"/>
                  </a:lnTo>
                  <a:lnTo>
                    <a:pt x="3364" y="9819"/>
                  </a:lnTo>
                  <a:lnTo>
                    <a:pt x="3348" y="9838"/>
                  </a:lnTo>
                  <a:lnTo>
                    <a:pt x="3330" y="9856"/>
                  </a:lnTo>
                  <a:lnTo>
                    <a:pt x="3312" y="9873"/>
                  </a:lnTo>
                  <a:lnTo>
                    <a:pt x="3302" y="9880"/>
                  </a:lnTo>
                  <a:lnTo>
                    <a:pt x="3294" y="9884"/>
                  </a:lnTo>
                  <a:cubicBezTo>
                    <a:pt x="3293" y="9885"/>
                    <a:pt x="3292" y="9886"/>
                    <a:pt x="3290" y="9886"/>
                  </a:cubicBezTo>
                  <a:lnTo>
                    <a:pt x="3282" y="9889"/>
                  </a:lnTo>
                  <a:cubicBezTo>
                    <a:pt x="3281" y="9890"/>
                    <a:pt x="3279" y="9890"/>
                    <a:pt x="3278" y="9890"/>
                  </a:cubicBezTo>
                  <a:lnTo>
                    <a:pt x="3270" y="9891"/>
                  </a:lnTo>
                  <a:cubicBezTo>
                    <a:pt x="3267" y="9892"/>
                    <a:pt x="3265" y="9892"/>
                    <a:pt x="3263" y="9891"/>
                  </a:cubicBezTo>
                  <a:lnTo>
                    <a:pt x="3255" y="9890"/>
                  </a:lnTo>
                  <a:cubicBezTo>
                    <a:pt x="3253" y="9890"/>
                    <a:pt x="3251" y="9889"/>
                    <a:pt x="3249" y="9888"/>
                  </a:cubicBezTo>
                  <a:lnTo>
                    <a:pt x="3242" y="9885"/>
                  </a:lnTo>
                  <a:cubicBezTo>
                    <a:pt x="3241" y="9884"/>
                    <a:pt x="3239" y="9883"/>
                    <a:pt x="3238" y="9882"/>
                  </a:cubicBezTo>
                  <a:lnTo>
                    <a:pt x="3228" y="9875"/>
                  </a:lnTo>
                  <a:lnTo>
                    <a:pt x="3219" y="9866"/>
                  </a:lnTo>
                  <a:lnTo>
                    <a:pt x="3204" y="9848"/>
                  </a:lnTo>
                  <a:lnTo>
                    <a:pt x="3190" y="9829"/>
                  </a:lnTo>
                  <a:lnTo>
                    <a:pt x="3177" y="9811"/>
                  </a:lnTo>
                  <a:lnTo>
                    <a:pt x="3165" y="9796"/>
                  </a:lnTo>
                  <a:lnTo>
                    <a:pt x="3160" y="9791"/>
                  </a:lnTo>
                  <a:lnTo>
                    <a:pt x="3153" y="9786"/>
                  </a:lnTo>
                  <a:lnTo>
                    <a:pt x="3157" y="9788"/>
                  </a:lnTo>
                  <a:lnTo>
                    <a:pt x="3150" y="9785"/>
                  </a:lnTo>
                  <a:lnTo>
                    <a:pt x="3156" y="9787"/>
                  </a:lnTo>
                  <a:lnTo>
                    <a:pt x="3148" y="9785"/>
                  </a:lnTo>
                  <a:lnTo>
                    <a:pt x="3155" y="9786"/>
                  </a:lnTo>
                  <a:lnTo>
                    <a:pt x="3148" y="9787"/>
                  </a:lnTo>
                  <a:lnTo>
                    <a:pt x="3152" y="9785"/>
                  </a:lnTo>
                  <a:lnTo>
                    <a:pt x="3145" y="9788"/>
                  </a:lnTo>
                  <a:lnTo>
                    <a:pt x="3149" y="9786"/>
                  </a:lnTo>
                  <a:lnTo>
                    <a:pt x="3143" y="9789"/>
                  </a:lnTo>
                  <a:lnTo>
                    <a:pt x="3137" y="9793"/>
                  </a:lnTo>
                  <a:lnTo>
                    <a:pt x="3123" y="9807"/>
                  </a:lnTo>
                  <a:lnTo>
                    <a:pt x="3107" y="9824"/>
                  </a:lnTo>
                  <a:lnTo>
                    <a:pt x="3091" y="9843"/>
                  </a:lnTo>
                  <a:lnTo>
                    <a:pt x="3073" y="9861"/>
                  </a:lnTo>
                  <a:lnTo>
                    <a:pt x="3054" y="9878"/>
                  </a:lnTo>
                  <a:lnTo>
                    <a:pt x="3043" y="9885"/>
                  </a:lnTo>
                  <a:lnTo>
                    <a:pt x="3033" y="9890"/>
                  </a:lnTo>
                  <a:lnTo>
                    <a:pt x="3015" y="9896"/>
                  </a:lnTo>
                  <a:lnTo>
                    <a:pt x="2997" y="9901"/>
                  </a:lnTo>
                  <a:lnTo>
                    <a:pt x="2978" y="9904"/>
                  </a:lnTo>
                  <a:lnTo>
                    <a:pt x="2960" y="9905"/>
                  </a:lnTo>
                  <a:lnTo>
                    <a:pt x="2941" y="9904"/>
                  </a:lnTo>
                  <a:lnTo>
                    <a:pt x="2923" y="9901"/>
                  </a:lnTo>
                  <a:lnTo>
                    <a:pt x="2905" y="9896"/>
                  </a:lnTo>
                  <a:lnTo>
                    <a:pt x="2887" y="9889"/>
                  </a:lnTo>
                  <a:lnTo>
                    <a:pt x="2876" y="9883"/>
                  </a:lnTo>
                  <a:lnTo>
                    <a:pt x="2866" y="9875"/>
                  </a:lnTo>
                  <a:lnTo>
                    <a:pt x="2849" y="9859"/>
                  </a:lnTo>
                  <a:lnTo>
                    <a:pt x="2833" y="9842"/>
                  </a:lnTo>
                  <a:lnTo>
                    <a:pt x="2818" y="9824"/>
                  </a:lnTo>
                  <a:lnTo>
                    <a:pt x="2804" y="9808"/>
                  </a:lnTo>
                  <a:lnTo>
                    <a:pt x="2791" y="9795"/>
                  </a:lnTo>
                  <a:lnTo>
                    <a:pt x="2786" y="9791"/>
                  </a:lnTo>
                  <a:lnTo>
                    <a:pt x="2778" y="9786"/>
                  </a:lnTo>
                  <a:lnTo>
                    <a:pt x="2782" y="9788"/>
                  </a:lnTo>
                  <a:lnTo>
                    <a:pt x="2774" y="9785"/>
                  </a:lnTo>
                  <a:lnTo>
                    <a:pt x="2779" y="9787"/>
                  </a:lnTo>
                  <a:lnTo>
                    <a:pt x="2771" y="9786"/>
                  </a:lnTo>
                  <a:lnTo>
                    <a:pt x="2778" y="9785"/>
                  </a:lnTo>
                  <a:lnTo>
                    <a:pt x="2771" y="9787"/>
                  </a:lnTo>
                  <a:lnTo>
                    <a:pt x="2776" y="9785"/>
                  </a:lnTo>
                  <a:lnTo>
                    <a:pt x="2768" y="9788"/>
                  </a:lnTo>
                  <a:lnTo>
                    <a:pt x="2772" y="9786"/>
                  </a:lnTo>
                  <a:lnTo>
                    <a:pt x="2766" y="9790"/>
                  </a:lnTo>
                  <a:lnTo>
                    <a:pt x="2760" y="9795"/>
                  </a:lnTo>
                  <a:lnTo>
                    <a:pt x="2745" y="9811"/>
                  </a:lnTo>
                  <a:lnTo>
                    <a:pt x="2730" y="9830"/>
                  </a:lnTo>
                  <a:lnTo>
                    <a:pt x="2712" y="9850"/>
                  </a:lnTo>
                  <a:lnTo>
                    <a:pt x="2695" y="9869"/>
                  </a:lnTo>
                  <a:lnTo>
                    <a:pt x="2684" y="9878"/>
                  </a:lnTo>
                  <a:lnTo>
                    <a:pt x="2676" y="9883"/>
                  </a:lnTo>
                  <a:cubicBezTo>
                    <a:pt x="2675" y="9884"/>
                    <a:pt x="2674" y="9885"/>
                    <a:pt x="2672" y="9885"/>
                  </a:cubicBezTo>
                  <a:lnTo>
                    <a:pt x="2664" y="9888"/>
                  </a:lnTo>
                  <a:cubicBezTo>
                    <a:pt x="2663" y="9889"/>
                    <a:pt x="2661" y="9890"/>
                    <a:pt x="2659" y="9890"/>
                  </a:cubicBezTo>
                  <a:lnTo>
                    <a:pt x="2651" y="9891"/>
                  </a:lnTo>
                  <a:cubicBezTo>
                    <a:pt x="2649" y="9892"/>
                    <a:pt x="2646" y="9892"/>
                    <a:pt x="2643" y="9891"/>
                  </a:cubicBezTo>
                  <a:lnTo>
                    <a:pt x="2635" y="9890"/>
                  </a:lnTo>
                  <a:cubicBezTo>
                    <a:pt x="2633" y="9889"/>
                    <a:pt x="2631" y="9888"/>
                    <a:pt x="2629" y="9888"/>
                  </a:cubicBezTo>
                  <a:lnTo>
                    <a:pt x="2622" y="9884"/>
                  </a:lnTo>
                  <a:cubicBezTo>
                    <a:pt x="2620" y="9883"/>
                    <a:pt x="2619" y="9882"/>
                    <a:pt x="2617" y="9881"/>
                  </a:cubicBezTo>
                  <a:lnTo>
                    <a:pt x="2607" y="9873"/>
                  </a:lnTo>
                  <a:lnTo>
                    <a:pt x="2598" y="9863"/>
                  </a:lnTo>
                  <a:lnTo>
                    <a:pt x="2582" y="9843"/>
                  </a:lnTo>
                  <a:lnTo>
                    <a:pt x="2567" y="9822"/>
                  </a:lnTo>
                  <a:lnTo>
                    <a:pt x="2553" y="9803"/>
                  </a:lnTo>
                  <a:lnTo>
                    <a:pt x="2546" y="9796"/>
                  </a:lnTo>
                  <a:lnTo>
                    <a:pt x="2540" y="9790"/>
                  </a:lnTo>
                  <a:lnTo>
                    <a:pt x="2533" y="9784"/>
                  </a:lnTo>
                  <a:lnTo>
                    <a:pt x="2537" y="9787"/>
                  </a:lnTo>
                  <a:lnTo>
                    <a:pt x="2530" y="9783"/>
                  </a:lnTo>
                  <a:lnTo>
                    <a:pt x="2536" y="9785"/>
                  </a:lnTo>
                  <a:lnTo>
                    <a:pt x="2528" y="9784"/>
                  </a:lnTo>
                  <a:lnTo>
                    <a:pt x="2538" y="9783"/>
                  </a:lnTo>
                  <a:lnTo>
                    <a:pt x="2530" y="9785"/>
                  </a:lnTo>
                  <a:lnTo>
                    <a:pt x="2538" y="9782"/>
                  </a:lnTo>
                  <a:lnTo>
                    <a:pt x="2530" y="9787"/>
                  </a:lnTo>
                  <a:lnTo>
                    <a:pt x="2535" y="9783"/>
                  </a:lnTo>
                  <a:lnTo>
                    <a:pt x="2529" y="9789"/>
                  </a:lnTo>
                  <a:lnTo>
                    <a:pt x="2522" y="9799"/>
                  </a:lnTo>
                  <a:lnTo>
                    <a:pt x="2515" y="9813"/>
                  </a:lnTo>
                  <a:lnTo>
                    <a:pt x="2507" y="9829"/>
                  </a:lnTo>
                  <a:lnTo>
                    <a:pt x="2499" y="9846"/>
                  </a:lnTo>
                  <a:lnTo>
                    <a:pt x="2483" y="9884"/>
                  </a:lnTo>
                  <a:lnTo>
                    <a:pt x="2467" y="9921"/>
                  </a:lnTo>
                  <a:lnTo>
                    <a:pt x="2458" y="9939"/>
                  </a:lnTo>
                  <a:lnTo>
                    <a:pt x="2449" y="9956"/>
                  </a:lnTo>
                  <a:lnTo>
                    <a:pt x="2440" y="9970"/>
                  </a:lnTo>
                  <a:lnTo>
                    <a:pt x="2432" y="9980"/>
                  </a:lnTo>
                  <a:cubicBezTo>
                    <a:pt x="2431" y="9982"/>
                    <a:pt x="2429" y="9983"/>
                    <a:pt x="2428" y="9984"/>
                  </a:cubicBezTo>
                  <a:lnTo>
                    <a:pt x="2420" y="9990"/>
                  </a:lnTo>
                  <a:cubicBezTo>
                    <a:pt x="2417" y="9992"/>
                    <a:pt x="2415" y="9993"/>
                    <a:pt x="2412" y="9994"/>
                  </a:cubicBezTo>
                  <a:lnTo>
                    <a:pt x="2404" y="9996"/>
                  </a:lnTo>
                  <a:cubicBezTo>
                    <a:pt x="2400" y="9997"/>
                    <a:pt x="2396" y="9997"/>
                    <a:pt x="2393" y="9997"/>
                  </a:cubicBezTo>
                  <a:lnTo>
                    <a:pt x="2385" y="9995"/>
                  </a:lnTo>
                  <a:cubicBezTo>
                    <a:pt x="2382" y="9995"/>
                    <a:pt x="2379" y="9994"/>
                    <a:pt x="2377" y="9992"/>
                  </a:cubicBezTo>
                  <a:lnTo>
                    <a:pt x="2369" y="9988"/>
                  </a:lnTo>
                  <a:cubicBezTo>
                    <a:pt x="2368" y="9987"/>
                    <a:pt x="2366" y="9986"/>
                    <a:pt x="2365" y="9985"/>
                  </a:cubicBezTo>
                  <a:lnTo>
                    <a:pt x="2357" y="9978"/>
                  </a:lnTo>
                  <a:cubicBezTo>
                    <a:pt x="2356" y="9977"/>
                    <a:pt x="2355" y="9976"/>
                    <a:pt x="2355" y="9975"/>
                  </a:cubicBezTo>
                  <a:lnTo>
                    <a:pt x="2346" y="9964"/>
                  </a:lnTo>
                  <a:lnTo>
                    <a:pt x="2337" y="9951"/>
                  </a:lnTo>
                  <a:lnTo>
                    <a:pt x="2328" y="9936"/>
                  </a:lnTo>
                  <a:lnTo>
                    <a:pt x="2311" y="9904"/>
                  </a:lnTo>
                  <a:lnTo>
                    <a:pt x="2296" y="9870"/>
                  </a:lnTo>
                  <a:lnTo>
                    <a:pt x="2280" y="9835"/>
                  </a:lnTo>
                  <a:lnTo>
                    <a:pt x="2264" y="9802"/>
                  </a:lnTo>
                  <a:lnTo>
                    <a:pt x="2257" y="9787"/>
                  </a:lnTo>
                  <a:lnTo>
                    <a:pt x="2249" y="9773"/>
                  </a:lnTo>
                  <a:lnTo>
                    <a:pt x="2241" y="9759"/>
                  </a:lnTo>
                  <a:lnTo>
                    <a:pt x="2233" y="9743"/>
                  </a:lnTo>
                  <a:lnTo>
                    <a:pt x="2217" y="9708"/>
                  </a:lnTo>
                  <a:lnTo>
                    <a:pt x="2202" y="9673"/>
                  </a:lnTo>
                  <a:lnTo>
                    <a:pt x="2187" y="9640"/>
                  </a:lnTo>
                  <a:lnTo>
                    <a:pt x="2172" y="9610"/>
                  </a:lnTo>
                  <a:lnTo>
                    <a:pt x="2165" y="9598"/>
                  </a:lnTo>
                  <a:lnTo>
                    <a:pt x="2159" y="9588"/>
                  </a:lnTo>
                  <a:lnTo>
                    <a:pt x="2151" y="9579"/>
                  </a:lnTo>
                  <a:lnTo>
                    <a:pt x="2154" y="9581"/>
                  </a:lnTo>
                  <a:lnTo>
                    <a:pt x="2146" y="9574"/>
                  </a:lnTo>
                  <a:lnTo>
                    <a:pt x="2150" y="9577"/>
                  </a:lnTo>
                  <a:lnTo>
                    <a:pt x="2142" y="9572"/>
                  </a:lnTo>
                  <a:lnTo>
                    <a:pt x="2150" y="9575"/>
                  </a:lnTo>
                  <a:lnTo>
                    <a:pt x="2142" y="9574"/>
                  </a:lnTo>
                  <a:lnTo>
                    <a:pt x="2152" y="9574"/>
                  </a:lnTo>
                  <a:lnTo>
                    <a:pt x="2144" y="9575"/>
                  </a:lnTo>
                  <a:lnTo>
                    <a:pt x="2151" y="9572"/>
                  </a:lnTo>
                  <a:lnTo>
                    <a:pt x="2143" y="9577"/>
                  </a:lnTo>
                  <a:lnTo>
                    <a:pt x="2147" y="9574"/>
                  </a:lnTo>
                  <a:lnTo>
                    <a:pt x="2139" y="9582"/>
                  </a:lnTo>
                  <a:lnTo>
                    <a:pt x="2142" y="9579"/>
                  </a:lnTo>
                  <a:lnTo>
                    <a:pt x="2135" y="9587"/>
                  </a:lnTo>
                  <a:lnTo>
                    <a:pt x="2128" y="9597"/>
                  </a:lnTo>
                  <a:lnTo>
                    <a:pt x="2121" y="9609"/>
                  </a:lnTo>
                  <a:lnTo>
                    <a:pt x="2105" y="9640"/>
                  </a:lnTo>
                  <a:lnTo>
                    <a:pt x="2089" y="9674"/>
                  </a:lnTo>
                  <a:lnTo>
                    <a:pt x="2073" y="9709"/>
                  </a:lnTo>
                  <a:lnTo>
                    <a:pt x="2057" y="9744"/>
                  </a:lnTo>
                  <a:lnTo>
                    <a:pt x="2048" y="9759"/>
                  </a:lnTo>
                  <a:lnTo>
                    <a:pt x="2041" y="9773"/>
                  </a:lnTo>
                  <a:lnTo>
                    <a:pt x="2033" y="9787"/>
                  </a:lnTo>
                  <a:lnTo>
                    <a:pt x="2026" y="9801"/>
                  </a:lnTo>
                  <a:lnTo>
                    <a:pt x="2011" y="9834"/>
                  </a:lnTo>
                  <a:lnTo>
                    <a:pt x="1995" y="9869"/>
                  </a:lnTo>
                  <a:lnTo>
                    <a:pt x="1980" y="9905"/>
                  </a:lnTo>
                  <a:lnTo>
                    <a:pt x="1964" y="9937"/>
                  </a:lnTo>
                  <a:lnTo>
                    <a:pt x="1955" y="9952"/>
                  </a:lnTo>
                  <a:lnTo>
                    <a:pt x="1947" y="9965"/>
                  </a:lnTo>
                  <a:lnTo>
                    <a:pt x="1939" y="9975"/>
                  </a:lnTo>
                  <a:cubicBezTo>
                    <a:pt x="1938" y="9976"/>
                    <a:pt x="1937" y="9976"/>
                    <a:pt x="1936" y="9977"/>
                  </a:cubicBezTo>
                  <a:lnTo>
                    <a:pt x="1929" y="9984"/>
                  </a:lnTo>
                  <a:cubicBezTo>
                    <a:pt x="1927" y="9986"/>
                    <a:pt x="1926" y="9987"/>
                    <a:pt x="1925" y="9987"/>
                  </a:cubicBezTo>
                  <a:lnTo>
                    <a:pt x="1917" y="9992"/>
                  </a:lnTo>
                  <a:cubicBezTo>
                    <a:pt x="1915" y="9994"/>
                    <a:pt x="1912" y="9995"/>
                    <a:pt x="1909" y="9995"/>
                  </a:cubicBezTo>
                  <a:lnTo>
                    <a:pt x="1901" y="9997"/>
                  </a:lnTo>
                  <a:cubicBezTo>
                    <a:pt x="1898" y="9997"/>
                    <a:pt x="1894" y="9997"/>
                    <a:pt x="1891" y="9996"/>
                  </a:cubicBezTo>
                  <a:lnTo>
                    <a:pt x="1883" y="9994"/>
                  </a:lnTo>
                  <a:cubicBezTo>
                    <a:pt x="1880" y="9994"/>
                    <a:pt x="1877" y="9992"/>
                    <a:pt x="1875" y="9991"/>
                  </a:cubicBezTo>
                  <a:lnTo>
                    <a:pt x="1867" y="9985"/>
                  </a:lnTo>
                  <a:cubicBezTo>
                    <a:pt x="1866" y="9984"/>
                    <a:pt x="1864" y="9983"/>
                    <a:pt x="1863" y="9982"/>
                  </a:cubicBezTo>
                  <a:lnTo>
                    <a:pt x="1853" y="9970"/>
                  </a:lnTo>
                  <a:lnTo>
                    <a:pt x="1844" y="9957"/>
                  </a:lnTo>
                  <a:lnTo>
                    <a:pt x="1836" y="9942"/>
                  </a:lnTo>
                  <a:lnTo>
                    <a:pt x="1827" y="9926"/>
                  </a:lnTo>
                  <a:lnTo>
                    <a:pt x="1811" y="9890"/>
                  </a:lnTo>
                  <a:lnTo>
                    <a:pt x="1795" y="9854"/>
                  </a:lnTo>
                  <a:lnTo>
                    <a:pt x="1779" y="9820"/>
                  </a:lnTo>
                  <a:lnTo>
                    <a:pt x="1772" y="9806"/>
                  </a:lnTo>
                  <a:lnTo>
                    <a:pt x="1765" y="9795"/>
                  </a:lnTo>
                  <a:lnTo>
                    <a:pt x="1760" y="9786"/>
                  </a:lnTo>
                  <a:lnTo>
                    <a:pt x="1752" y="9778"/>
                  </a:lnTo>
                  <a:lnTo>
                    <a:pt x="1755" y="9781"/>
                  </a:lnTo>
                  <a:lnTo>
                    <a:pt x="1750" y="9777"/>
                  </a:lnTo>
                  <a:lnTo>
                    <a:pt x="1743" y="9772"/>
                  </a:lnTo>
                  <a:lnTo>
                    <a:pt x="1747" y="9775"/>
                  </a:lnTo>
                  <a:lnTo>
                    <a:pt x="1733" y="9770"/>
                  </a:lnTo>
                  <a:lnTo>
                    <a:pt x="1739" y="9771"/>
                  </a:lnTo>
                  <a:lnTo>
                    <a:pt x="1725" y="9770"/>
                  </a:lnTo>
                  <a:lnTo>
                    <a:pt x="1730" y="9770"/>
                  </a:lnTo>
                  <a:lnTo>
                    <a:pt x="1719" y="9772"/>
                  </a:lnTo>
                  <a:lnTo>
                    <a:pt x="1705" y="9775"/>
                  </a:lnTo>
                  <a:lnTo>
                    <a:pt x="1690" y="9780"/>
                  </a:lnTo>
                  <a:lnTo>
                    <a:pt x="1672" y="9784"/>
                  </a:lnTo>
                  <a:lnTo>
                    <a:pt x="1657" y="9786"/>
                  </a:lnTo>
                  <a:cubicBezTo>
                    <a:pt x="1656" y="9786"/>
                    <a:pt x="1654" y="9786"/>
                    <a:pt x="1652" y="9786"/>
                  </a:cubicBezTo>
                  <a:lnTo>
                    <a:pt x="1634" y="9784"/>
                  </a:lnTo>
                  <a:lnTo>
                    <a:pt x="1617" y="9780"/>
                  </a:lnTo>
                  <a:lnTo>
                    <a:pt x="1602" y="9776"/>
                  </a:lnTo>
                  <a:lnTo>
                    <a:pt x="1589" y="9772"/>
                  </a:lnTo>
                  <a:lnTo>
                    <a:pt x="1572" y="9770"/>
                  </a:lnTo>
                  <a:lnTo>
                    <a:pt x="1577" y="9770"/>
                  </a:lnTo>
                  <a:lnTo>
                    <a:pt x="1561" y="9771"/>
                  </a:lnTo>
                  <a:lnTo>
                    <a:pt x="1566" y="9770"/>
                  </a:lnTo>
                  <a:lnTo>
                    <a:pt x="1550" y="9775"/>
                  </a:lnTo>
                  <a:lnTo>
                    <a:pt x="1555" y="9773"/>
                  </a:lnTo>
                  <a:lnTo>
                    <a:pt x="1549" y="9775"/>
                  </a:lnTo>
                  <a:lnTo>
                    <a:pt x="1541" y="9781"/>
                  </a:lnTo>
                  <a:lnTo>
                    <a:pt x="1544" y="9779"/>
                  </a:lnTo>
                  <a:lnTo>
                    <a:pt x="1536" y="9787"/>
                  </a:lnTo>
                  <a:lnTo>
                    <a:pt x="1539" y="9784"/>
                  </a:lnTo>
                  <a:lnTo>
                    <a:pt x="1532" y="9793"/>
                  </a:lnTo>
                  <a:lnTo>
                    <a:pt x="1525" y="9804"/>
                  </a:lnTo>
                  <a:lnTo>
                    <a:pt x="1517" y="9818"/>
                  </a:lnTo>
                  <a:lnTo>
                    <a:pt x="1502" y="9850"/>
                  </a:lnTo>
                  <a:lnTo>
                    <a:pt x="1485" y="9884"/>
                  </a:lnTo>
                  <a:lnTo>
                    <a:pt x="1469" y="9919"/>
                  </a:lnTo>
                  <a:lnTo>
                    <a:pt x="1461" y="9935"/>
                  </a:lnTo>
                  <a:lnTo>
                    <a:pt x="1452" y="9951"/>
                  </a:lnTo>
                  <a:lnTo>
                    <a:pt x="1443" y="9965"/>
                  </a:lnTo>
                  <a:lnTo>
                    <a:pt x="1433" y="9977"/>
                  </a:lnTo>
                  <a:lnTo>
                    <a:pt x="1425" y="9985"/>
                  </a:lnTo>
                  <a:cubicBezTo>
                    <a:pt x="1424" y="9987"/>
                    <a:pt x="1422" y="9988"/>
                    <a:pt x="1421" y="9989"/>
                  </a:cubicBezTo>
                  <a:lnTo>
                    <a:pt x="1413" y="9994"/>
                  </a:lnTo>
                  <a:cubicBezTo>
                    <a:pt x="1411" y="9995"/>
                    <a:pt x="1409" y="9996"/>
                    <a:pt x="1407" y="9996"/>
                  </a:cubicBezTo>
                  <a:lnTo>
                    <a:pt x="1399" y="9999"/>
                  </a:lnTo>
                  <a:cubicBezTo>
                    <a:pt x="1398" y="9999"/>
                    <a:pt x="1396" y="9999"/>
                    <a:pt x="1394" y="9999"/>
                  </a:cubicBezTo>
                  <a:lnTo>
                    <a:pt x="1387" y="10000"/>
                  </a:lnTo>
                  <a:cubicBezTo>
                    <a:pt x="1384" y="10000"/>
                    <a:pt x="1382" y="10000"/>
                    <a:pt x="1380" y="10000"/>
                  </a:cubicBezTo>
                  <a:lnTo>
                    <a:pt x="1373" y="9998"/>
                  </a:lnTo>
                  <a:cubicBezTo>
                    <a:pt x="1371" y="9998"/>
                    <a:pt x="1370" y="9997"/>
                    <a:pt x="1369" y="9997"/>
                  </a:cubicBezTo>
                  <a:lnTo>
                    <a:pt x="1361" y="9994"/>
                  </a:lnTo>
                  <a:cubicBezTo>
                    <a:pt x="1360" y="9994"/>
                    <a:pt x="1358" y="9993"/>
                    <a:pt x="1356" y="9992"/>
                  </a:cubicBezTo>
                  <a:lnTo>
                    <a:pt x="1341" y="9981"/>
                  </a:lnTo>
                  <a:cubicBezTo>
                    <a:pt x="1340" y="9981"/>
                    <a:pt x="1339" y="9980"/>
                    <a:pt x="1338" y="9979"/>
                  </a:cubicBezTo>
                  <a:lnTo>
                    <a:pt x="1321" y="9962"/>
                  </a:lnTo>
                  <a:lnTo>
                    <a:pt x="1305" y="9944"/>
                  </a:lnTo>
                  <a:lnTo>
                    <a:pt x="1289" y="9923"/>
                  </a:lnTo>
                  <a:lnTo>
                    <a:pt x="1274" y="9902"/>
                  </a:lnTo>
                  <a:lnTo>
                    <a:pt x="1258" y="9881"/>
                  </a:lnTo>
                  <a:lnTo>
                    <a:pt x="1249" y="9869"/>
                  </a:lnTo>
                  <a:lnTo>
                    <a:pt x="1241" y="9855"/>
                  </a:lnTo>
                  <a:lnTo>
                    <a:pt x="1232" y="9839"/>
                  </a:lnTo>
                  <a:lnTo>
                    <a:pt x="1224" y="9822"/>
                  </a:lnTo>
                  <a:lnTo>
                    <a:pt x="1208" y="9787"/>
                  </a:lnTo>
                  <a:lnTo>
                    <a:pt x="1192" y="9753"/>
                  </a:lnTo>
                  <a:lnTo>
                    <a:pt x="1177" y="9721"/>
                  </a:lnTo>
                  <a:lnTo>
                    <a:pt x="1169" y="9707"/>
                  </a:lnTo>
                  <a:lnTo>
                    <a:pt x="1163" y="9696"/>
                  </a:lnTo>
                  <a:lnTo>
                    <a:pt x="1155" y="9685"/>
                  </a:lnTo>
                  <a:lnTo>
                    <a:pt x="1157" y="9688"/>
                  </a:lnTo>
                  <a:lnTo>
                    <a:pt x="1149" y="9680"/>
                  </a:lnTo>
                  <a:lnTo>
                    <a:pt x="1153" y="9683"/>
                  </a:lnTo>
                  <a:lnTo>
                    <a:pt x="1145" y="9678"/>
                  </a:lnTo>
                  <a:lnTo>
                    <a:pt x="1153" y="9681"/>
                  </a:lnTo>
                  <a:lnTo>
                    <a:pt x="1145" y="9679"/>
                  </a:lnTo>
                  <a:lnTo>
                    <a:pt x="1156" y="9679"/>
                  </a:lnTo>
                  <a:lnTo>
                    <a:pt x="1148" y="9681"/>
                  </a:lnTo>
                  <a:lnTo>
                    <a:pt x="1157" y="9677"/>
                  </a:lnTo>
                  <a:lnTo>
                    <a:pt x="1149" y="9683"/>
                  </a:lnTo>
                  <a:lnTo>
                    <a:pt x="1153" y="9680"/>
                  </a:lnTo>
                  <a:lnTo>
                    <a:pt x="1147" y="9686"/>
                  </a:lnTo>
                  <a:lnTo>
                    <a:pt x="1140" y="9696"/>
                  </a:lnTo>
                  <a:lnTo>
                    <a:pt x="1133" y="9708"/>
                  </a:lnTo>
                  <a:lnTo>
                    <a:pt x="1126" y="9723"/>
                  </a:lnTo>
                  <a:lnTo>
                    <a:pt x="1111" y="9758"/>
                  </a:lnTo>
                  <a:lnTo>
                    <a:pt x="1095" y="9795"/>
                  </a:lnTo>
                  <a:lnTo>
                    <a:pt x="1080" y="9830"/>
                  </a:lnTo>
                  <a:lnTo>
                    <a:pt x="1071" y="9847"/>
                  </a:lnTo>
                  <a:lnTo>
                    <a:pt x="1062" y="9862"/>
                  </a:lnTo>
                  <a:lnTo>
                    <a:pt x="1052" y="9876"/>
                  </a:lnTo>
                  <a:lnTo>
                    <a:pt x="1045" y="9884"/>
                  </a:lnTo>
                  <a:cubicBezTo>
                    <a:pt x="1044" y="9885"/>
                    <a:pt x="1042" y="9886"/>
                    <a:pt x="1041" y="9887"/>
                  </a:cubicBezTo>
                  <a:lnTo>
                    <a:pt x="1033" y="9893"/>
                  </a:lnTo>
                  <a:cubicBezTo>
                    <a:pt x="1032" y="9893"/>
                    <a:pt x="1031" y="9894"/>
                    <a:pt x="1030" y="9894"/>
                  </a:cubicBezTo>
                  <a:lnTo>
                    <a:pt x="1022" y="9898"/>
                  </a:lnTo>
                  <a:cubicBezTo>
                    <a:pt x="1021" y="9899"/>
                    <a:pt x="1019" y="9900"/>
                    <a:pt x="1017" y="9900"/>
                  </a:cubicBezTo>
                  <a:lnTo>
                    <a:pt x="1007" y="9903"/>
                  </a:lnTo>
                  <a:lnTo>
                    <a:pt x="999" y="9904"/>
                  </a:lnTo>
                  <a:cubicBezTo>
                    <a:pt x="997" y="9904"/>
                    <a:pt x="995" y="9904"/>
                    <a:pt x="993" y="9904"/>
                  </a:cubicBezTo>
                  <a:lnTo>
                    <a:pt x="977" y="9902"/>
                  </a:lnTo>
                  <a:cubicBezTo>
                    <a:pt x="976" y="9902"/>
                    <a:pt x="975" y="9902"/>
                    <a:pt x="973" y="9902"/>
                  </a:cubicBezTo>
                  <a:lnTo>
                    <a:pt x="956" y="9897"/>
                  </a:lnTo>
                  <a:lnTo>
                    <a:pt x="942" y="9892"/>
                  </a:lnTo>
                  <a:lnTo>
                    <a:pt x="926" y="9888"/>
                  </a:lnTo>
                  <a:lnTo>
                    <a:pt x="930" y="9889"/>
                  </a:lnTo>
                  <a:lnTo>
                    <a:pt x="914" y="9888"/>
                  </a:lnTo>
                  <a:lnTo>
                    <a:pt x="919" y="9888"/>
                  </a:lnTo>
                  <a:lnTo>
                    <a:pt x="911" y="9889"/>
                  </a:lnTo>
                  <a:lnTo>
                    <a:pt x="915" y="9888"/>
                  </a:lnTo>
                  <a:lnTo>
                    <a:pt x="907" y="9890"/>
                  </a:lnTo>
                  <a:lnTo>
                    <a:pt x="911" y="9889"/>
                  </a:lnTo>
                  <a:lnTo>
                    <a:pt x="903" y="9893"/>
                  </a:lnTo>
                  <a:lnTo>
                    <a:pt x="906" y="9891"/>
                  </a:lnTo>
                  <a:lnTo>
                    <a:pt x="898" y="9897"/>
                  </a:lnTo>
                  <a:lnTo>
                    <a:pt x="901" y="9895"/>
                  </a:lnTo>
                  <a:lnTo>
                    <a:pt x="887" y="9909"/>
                  </a:lnTo>
                  <a:lnTo>
                    <a:pt x="871" y="9928"/>
                  </a:lnTo>
                  <a:lnTo>
                    <a:pt x="854" y="9949"/>
                  </a:lnTo>
                  <a:lnTo>
                    <a:pt x="837" y="9969"/>
                  </a:lnTo>
                  <a:lnTo>
                    <a:pt x="827" y="9979"/>
                  </a:lnTo>
                  <a:lnTo>
                    <a:pt x="819" y="9985"/>
                  </a:lnTo>
                  <a:cubicBezTo>
                    <a:pt x="818" y="9986"/>
                    <a:pt x="817" y="9987"/>
                    <a:pt x="816" y="9987"/>
                  </a:cubicBezTo>
                  <a:lnTo>
                    <a:pt x="808" y="9992"/>
                  </a:lnTo>
                  <a:cubicBezTo>
                    <a:pt x="807" y="9993"/>
                    <a:pt x="806" y="9993"/>
                    <a:pt x="805" y="9994"/>
                  </a:cubicBezTo>
                  <a:lnTo>
                    <a:pt x="797" y="9997"/>
                  </a:lnTo>
                  <a:cubicBezTo>
                    <a:pt x="795" y="9998"/>
                    <a:pt x="793" y="9998"/>
                    <a:pt x="791" y="9998"/>
                  </a:cubicBezTo>
                  <a:lnTo>
                    <a:pt x="783" y="9999"/>
                  </a:lnTo>
                  <a:cubicBezTo>
                    <a:pt x="780" y="9999"/>
                    <a:pt x="777" y="9999"/>
                    <a:pt x="774" y="9998"/>
                  </a:cubicBezTo>
                  <a:lnTo>
                    <a:pt x="767" y="9996"/>
                  </a:lnTo>
                  <a:cubicBezTo>
                    <a:pt x="764" y="9996"/>
                    <a:pt x="762" y="9995"/>
                    <a:pt x="760" y="9993"/>
                  </a:cubicBezTo>
                  <a:lnTo>
                    <a:pt x="752" y="9988"/>
                  </a:lnTo>
                  <a:cubicBezTo>
                    <a:pt x="750" y="9987"/>
                    <a:pt x="749" y="9986"/>
                    <a:pt x="747" y="9984"/>
                  </a:cubicBezTo>
                  <a:lnTo>
                    <a:pt x="738" y="9974"/>
                  </a:lnTo>
                  <a:lnTo>
                    <a:pt x="728" y="9960"/>
                  </a:lnTo>
                  <a:lnTo>
                    <a:pt x="721" y="9946"/>
                  </a:lnTo>
                  <a:lnTo>
                    <a:pt x="712" y="9930"/>
                  </a:lnTo>
                  <a:lnTo>
                    <a:pt x="704" y="9913"/>
                  </a:lnTo>
                  <a:lnTo>
                    <a:pt x="689" y="9877"/>
                  </a:lnTo>
                  <a:lnTo>
                    <a:pt x="674" y="9842"/>
                  </a:lnTo>
                  <a:lnTo>
                    <a:pt x="667" y="9826"/>
                  </a:lnTo>
                  <a:lnTo>
                    <a:pt x="660" y="9812"/>
                  </a:lnTo>
                  <a:lnTo>
                    <a:pt x="653" y="9800"/>
                  </a:lnTo>
                  <a:lnTo>
                    <a:pt x="647" y="9791"/>
                  </a:lnTo>
                  <a:lnTo>
                    <a:pt x="640" y="9783"/>
                  </a:lnTo>
                  <a:lnTo>
                    <a:pt x="644" y="9787"/>
                  </a:lnTo>
                  <a:lnTo>
                    <a:pt x="637" y="9782"/>
                  </a:lnTo>
                  <a:lnTo>
                    <a:pt x="644" y="9785"/>
                  </a:lnTo>
                  <a:lnTo>
                    <a:pt x="637" y="9783"/>
                  </a:lnTo>
                  <a:lnTo>
                    <a:pt x="646" y="9784"/>
                  </a:lnTo>
                  <a:lnTo>
                    <a:pt x="638" y="9785"/>
                  </a:lnTo>
                  <a:lnTo>
                    <a:pt x="644" y="9783"/>
                  </a:lnTo>
                  <a:lnTo>
                    <a:pt x="636" y="9787"/>
                  </a:lnTo>
                  <a:lnTo>
                    <a:pt x="641" y="9784"/>
                  </a:lnTo>
                  <a:lnTo>
                    <a:pt x="635" y="9788"/>
                  </a:lnTo>
                  <a:lnTo>
                    <a:pt x="628" y="9794"/>
                  </a:lnTo>
                  <a:lnTo>
                    <a:pt x="621" y="9802"/>
                  </a:lnTo>
                  <a:lnTo>
                    <a:pt x="605" y="9822"/>
                  </a:lnTo>
                  <a:lnTo>
                    <a:pt x="588" y="9845"/>
                  </a:lnTo>
                  <a:lnTo>
                    <a:pt x="571" y="9866"/>
                  </a:lnTo>
                  <a:lnTo>
                    <a:pt x="561" y="9875"/>
                  </a:lnTo>
                  <a:lnTo>
                    <a:pt x="553" y="9881"/>
                  </a:lnTo>
                  <a:cubicBezTo>
                    <a:pt x="551" y="9882"/>
                    <a:pt x="550" y="9883"/>
                    <a:pt x="548" y="9884"/>
                  </a:cubicBezTo>
                  <a:lnTo>
                    <a:pt x="540" y="9888"/>
                  </a:lnTo>
                  <a:cubicBezTo>
                    <a:pt x="539" y="9889"/>
                    <a:pt x="537" y="9889"/>
                    <a:pt x="535" y="9890"/>
                  </a:cubicBezTo>
                  <a:lnTo>
                    <a:pt x="527" y="9891"/>
                  </a:lnTo>
                  <a:cubicBezTo>
                    <a:pt x="524" y="9892"/>
                    <a:pt x="521" y="9892"/>
                    <a:pt x="519" y="9891"/>
                  </a:cubicBezTo>
                  <a:lnTo>
                    <a:pt x="511" y="9890"/>
                  </a:lnTo>
                  <a:cubicBezTo>
                    <a:pt x="509" y="9890"/>
                    <a:pt x="507" y="9889"/>
                    <a:pt x="505" y="9888"/>
                  </a:cubicBezTo>
                  <a:lnTo>
                    <a:pt x="498" y="9885"/>
                  </a:lnTo>
                  <a:cubicBezTo>
                    <a:pt x="496" y="9884"/>
                    <a:pt x="495" y="9884"/>
                    <a:pt x="494" y="9883"/>
                  </a:cubicBezTo>
                  <a:lnTo>
                    <a:pt x="483" y="9876"/>
                  </a:lnTo>
                  <a:lnTo>
                    <a:pt x="474" y="9867"/>
                  </a:lnTo>
                  <a:lnTo>
                    <a:pt x="457" y="9849"/>
                  </a:lnTo>
                  <a:lnTo>
                    <a:pt x="442" y="9829"/>
                  </a:lnTo>
                  <a:lnTo>
                    <a:pt x="428" y="9811"/>
                  </a:lnTo>
                  <a:lnTo>
                    <a:pt x="415" y="9796"/>
                  </a:lnTo>
                  <a:lnTo>
                    <a:pt x="409" y="9791"/>
                  </a:lnTo>
                  <a:lnTo>
                    <a:pt x="402" y="9786"/>
                  </a:lnTo>
                  <a:lnTo>
                    <a:pt x="406" y="9788"/>
                  </a:lnTo>
                  <a:lnTo>
                    <a:pt x="398" y="9785"/>
                  </a:lnTo>
                  <a:lnTo>
                    <a:pt x="403" y="9787"/>
                  </a:lnTo>
                  <a:lnTo>
                    <a:pt x="396" y="9785"/>
                  </a:lnTo>
                  <a:lnTo>
                    <a:pt x="402" y="9786"/>
                  </a:lnTo>
                  <a:lnTo>
                    <a:pt x="394" y="9786"/>
                  </a:lnTo>
                  <a:lnTo>
                    <a:pt x="398" y="9786"/>
                  </a:lnTo>
                  <a:lnTo>
                    <a:pt x="390" y="9788"/>
                  </a:lnTo>
                  <a:lnTo>
                    <a:pt x="395" y="9786"/>
                  </a:lnTo>
                  <a:lnTo>
                    <a:pt x="379" y="9794"/>
                  </a:lnTo>
                  <a:lnTo>
                    <a:pt x="383" y="9792"/>
                  </a:lnTo>
                  <a:lnTo>
                    <a:pt x="368" y="9803"/>
                  </a:lnTo>
                  <a:lnTo>
                    <a:pt x="353" y="9818"/>
                  </a:lnTo>
                  <a:lnTo>
                    <a:pt x="337" y="9835"/>
                  </a:lnTo>
                  <a:lnTo>
                    <a:pt x="321" y="9852"/>
                  </a:lnTo>
                  <a:lnTo>
                    <a:pt x="305" y="9870"/>
                  </a:lnTo>
                  <a:lnTo>
                    <a:pt x="289" y="9885"/>
                  </a:lnTo>
                  <a:lnTo>
                    <a:pt x="275" y="9898"/>
                  </a:lnTo>
                  <a:lnTo>
                    <a:pt x="261" y="9914"/>
                  </a:lnTo>
                  <a:lnTo>
                    <a:pt x="246" y="9932"/>
                  </a:lnTo>
                  <a:lnTo>
                    <a:pt x="230" y="9950"/>
                  </a:lnTo>
                  <a:lnTo>
                    <a:pt x="214" y="9967"/>
                  </a:lnTo>
                  <a:lnTo>
                    <a:pt x="199" y="9980"/>
                  </a:lnTo>
                  <a:cubicBezTo>
                    <a:pt x="198" y="9981"/>
                    <a:pt x="197" y="9982"/>
                    <a:pt x="195" y="9983"/>
                  </a:cubicBezTo>
                  <a:lnTo>
                    <a:pt x="181" y="9991"/>
                  </a:lnTo>
                  <a:cubicBezTo>
                    <a:pt x="179" y="9992"/>
                    <a:pt x="177" y="9993"/>
                    <a:pt x="176" y="9993"/>
                  </a:cubicBezTo>
                  <a:lnTo>
                    <a:pt x="168" y="9995"/>
                  </a:lnTo>
                  <a:cubicBezTo>
                    <a:pt x="167" y="9996"/>
                    <a:pt x="165" y="9996"/>
                    <a:pt x="164" y="9996"/>
                  </a:cubicBezTo>
                  <a:lnTo>
                    <a:pt x="156" y="9997"/>
                  </a:lnTo>
                  <a:cubicBezTo>
                    <a:pt x="154" y="9997"/>
                    <a:pt x="153" y="9997"/>
                    <a:pt x="151" y="9997"/>
                  </a:cubicBezTo>
                  <a:lnTo>
                    <a:pt x="143" y="9996"/>
                  </a:lnTo>
                  <a:cubicBezTo>
                    <a:pt x="142" y="9996"/>
                    <a:pt x="140" y="9996"/>
                    <a:pt x="139" y="9996"/>
                  </a:cubicBezTo>
                  <a:lnTo>
                    <a:pt x="131" y="9993"/>
                  </a:lnTo>
                  <a:cubicBezTo>
                    <a:pt x="130" y="9993"/>
                    <a:pt x="128" y="9992"/>
                    <a:pt x="127" y="9991"/>
                  </a:cubicBezTo>
                  <a:lnTo>
                    <a:pt x="111" y="9983"/>
                  </a:lnTo>
                  <a:cubicBezTo>
                    <a:pt x="110" y="9982"/>
                    <a:pt x="108" y="9981"/>
                    <a:pt x="107" y="9980"/>
                  </a:cubicBezTo>
                  <a:lnTo>
                    <a:pt x="90" y="9966"/>
                  </a:lnTo>
                  <a:lnTo>
                    <a:pt x="73" y="9950"/>
                  </a:lnTo>
                  <a:lnTo>
                    <a:pt x="57" y="9933"/>
                  </a:lnTo>
                  <a:lnTo>
                    <a:pt x="41" y="9916"/>
                  </a:lnTo>
                  <a:lnTo>
                    <a:pt x="26" y="9900"/>
                  </a:lnTo>
                  <a:lnTo>
                    <a:pt x="10" y="9885"/>
                  </a:lnTo>
                  <a:cubicBezTo>
                    <a:pt x="0" y="9876"/>
                    <a:pt x="0" y="9861"/>
                    <a:pt x="9" y="9851"/>
                  </a:cubicBezTo>
                  <a:cubicBezTo>
                    <a:pt x="18" y="9841"/>
                    <a:pt x="33" y="9841"/>
                    <a:pt x="42" y="9850"/>
                  </a:cubicBezTo>
                  <a:close/>
                </a:path>
              </a:pathLst>
            </a:custGeom>
            <a:solidFill>
              <a:srgbClr val="0033CC"/>
            </a:solidFill>
            <a:ln w="25400" cap="flat">
              <a:solidFill>
                <a:srgbClr val="0033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3" name="Freeform 15"/>
            <p:cNvSpPr>
              <a:spLocks/>
            </p:cNvSpPr>
            <p:nvPr/>
          </p:nvSpPr>
          <p:spPr bwMode="auto">
            <a:xfrm>
              <a:off x="981361" y="1496772"/>
              <a:ext cx="7202488" cy="3819525"/>
            </a:xfrm>
            <a:custGeom>
              <a:avLst/>
              <a:gdLst>
                <a:gd name="T0" fmla="*/ 505 w 18905"/>
                <a:gd name="T1" fmla="*/ 3632 h 10024"/>
                <a:gd name="T2" fmla="*/ 867 w 18905"/>
                <a:gd name="T3" fmla="*/ 5966 h 10024"/>
                <a:gd name="T4" fmla="*/ 1262 w 18905"/>
                <a:gd name="T5" fmla="*/ 7434 h 10024"/>
                <a:gd name="T6" fmla="*/ 1774 w 18905"/>
                <a:gd name="T7" fmla="*/ 7441 h 10024"/>
                <a:gd name="T8" fmla="*/ 2123 w 18905"/>
                <a:gd name="T9" fmla="*/ 2693 h 10024"/>
                <a:gd name="T10" fmla="*/ 2412 w 18905"/>
                <a:gd name="T11" fmla="*/ 7707 h 10024"/>
                <a:gd name="T12" fmla="*/ 2968 w 18905"/>
                <a:gd name="T13" fmla="*/ 6769 h 10024"/>
                <a:gd name="T14" fmla="*/ 3407 w 18905"/>
                <a:gd name="T15" fmla="*/ 7201 h 10024"/>
                <a:gd name="T16" fmla="*/ 3899 w 18905"/>
                <a:gd name="T17" fmla="*/ 8737 h 10024"/>
                <a:gd name="T18" fmla="*/ 4686 w 18905"/>
                <a:gd name="T19" fmla="*/ 8875 h 10024"/>
                <a:gd name="T20" fmla="*/ 5089 w 18905"/>
                <a:gd name="T21" fmla="*/ 8015 h 10024"/>
                <a:gd name="T22" fmla="*/ 5694 w 18905"/>
                <a:gd name="T23" fmla="*/ 8855 h 10024"/>
                <a:gd name="T24" fmla="*/ 6352 w 18905"/>
                <a:gd name="T25" fmla="*/ 8879 h 10024"/>
                <a:gd name="T26" fmla="*/ 7023 w 18905"/>
                <a:gd name="T27" fmla="*/ 9548 h 10024"/>
                <a:gd name="T28" fmla="*/ 7834 w 18905"/>
                <a:gd name="T29" fmla="*/ 9310 h 10024"/>
                <a:gd name="T30" fmla="*/ 8621 w 18905"/>
                <a:gd name="T31" fmla="*/ 9655 h 10024"/>
                <a:gd name="T32" fmla="*/ 9300 w 18905"/>
                <a:gd name="T33" fmla="*/ 9566 h 10024"/>
                <a:gd name="T34" fmla="*/ 10077 w 18905"/>
                <a:gd name="T35" fmla="*/ 9652 h 10024"/>
                <a:gd name="T36" fmla="*/ 10961 w 18905"/>
                <a:gd name="T37" fmla="*/ 9496 h 10024"/>
                <a:gd name="T38" fmla="*/ 11966 w 18905"/>
                <a:gd name="T39" fmla="*/ 9804 h 10024"/>
                <a:gd name="T40" fmla="*/ 12702 w 18905"/>
                <a:gd name="T41" fmla="*/ 9386 h 10024"/>
                <a:gd name="T42" fmla="*/ 13411 w 18905"/>
                <a:gd name="T43" fmla="*/ 9593 h 10024"/>
                <a:gd name="T44" fmla="*/ 14070 w 18905"/>
                <a:gd name="T45" fmla="*/ 9375 h 10024"/>
                <a:gd name="T46" fmla="*/ 14820 w 18905"/>
                <a:gd name="T47" fmla="*/ 8781 h 10024"/>
                <a:gd name="T48" fmla="*/ 15419 w 18905"/>
                <a:gd name="T49" fmla="*/ 9466 h 10024"/>
                <a:gd name="T50" fmla="*/ 16294 w 18905"/>
                <a:gd name="T51" fmla="*/ 7942 h 10024"/>
                <a:gd name="T52" fmla="*/ 16960 w 18905"/>
                <a:gd name="T53" fmla="*/ 7723 h 10024"/>
                <a:gd name="T54" fmla="*/ 17460 w 18905"/>
                <a:gd name="T55" fmla="*/ 4881 h 10024"/>
                <a:gd name="T56" fmla="*/ 18007 w 18905"/>
                <a:gd name="T57" fmla="*/ 4669 h 10024"/>
                <a:gd name="T58" fmla="*/ 18270 w 18905"/>
                <a:gd name="T59" fmla="*/ 395 h 10024"/>
                <a:gd name="T60" fmla="*/ 18472 w 18905"/>
                <a:gd name="T61" fmla="*/ 83 h 10024"/>
                <a:gd name="T62" fmla="*/ 18736 w 18905"/>
                <a:gd name="T63" fmla="*/ 3690 h 10024"/>
                <a:gd name="T64" fmla="*/ 18436 w 18905"/>
                <a:gd name="T65" fmla="*/ 2287 h 10024"/>
                <a:gd name="T66" fmla="*/ 18204 w 18905"/>
                <a:gd name="T67" fmla="*/ 3848 h 10024"/>
                <a:gd name="T68" fmla="*/ 17859 w 18905"/>
                <a:gd name="T69" fmla="*/ 5141 h 10024"/>
                <a:gd name="T70" fmla="*/ 17381 w 18905"/>
                <a:gd name="T71" fmla="*/ 6020 h 10024"/>
                <a:gd name="T72" fmla="*/ 16717 w 18905"/>
                <a:gd name="T73" fmla="*/ 8210 h 10024"/>
                <a:gd name="T74" fmla="*/ 16162 w 18905"/>
                <a:gd name="T75" fmla="*/ 9563 h 10024"/>
                <a:gd name="T76" fmla="*/ 15261 w 18905"/>
                <a:gd name="T77" fmla="*/ 9600 h 10024"/>
                <a:gd name="T78" fmla="*/ 14666 w 18905"/>
                <a:gd name="T79" fmla="*/ 9612 h 10024"/>
                <a:gd name="T80" fmla="*/ 13875 w 18905"/>
                <a:gd name="T81" fmla="*/ 9607 h 10024"/>
                <a:gd name="T82" fmla="*/ 13240 w 18905"/>
                <a:gd name="T83" fmla="*/ 9595 h 10024"/>
                <a:gd name="T84" fmla="*/ 12531 w 18905"/>
                <a:gd name="T85" fmla="*/ 9796 h 10024"/>
                <a:gd name="T86" fmla="*/ 11762 w 18905"/>
                <a:gd name="T87" fmla="*/ 9732 h 10024"/>
                <a:gd name="T88" fmla="*/ 10723 w 18905"/>
                <a:gd name="T89" fmla="*/ 10007 h 10024"/>
                <a:gd name="T90" fmla="*/ 9858 w 18905"/>
                <a:gd name="T91" fmla="*/ 9792 h 10024"/>
                <a:gd name="T92" fmla="*/ 9049 w 18905"/>
                <a:gd name="T93" fmla="*/ 9505 h 10024"/>
                <a:gd name="T94" fmla="*/ 8376 w 18905"/>
                <a:gd name="T95" fmla="*/ 9596 h 10024"/>
                <a:gd name="T96" fmla="*/ 7624 w 18905"/>
                <a:gd name="T97" fmla="*/ 9478 h 10024"/>
                <a:gd name="T98" fmla="*/ 6747 w 18905"/>
                <a:gd name="T99" fmla="*/ 8640 h 10024"/>
                <a:gd name="T100" fmla="*/ 6208 w 18905"/>
                <a:gd name="T101" fmla="*/ 9508 h 10024"/>
                <a:gd name="T102" fmla="*/ 5572 w 18905"/>
                <a:gd name="T103" fmla="*/ 9277 h 10024"/>
                <a:gd name="T104" fmla="*/ 4974 w 18905"/>
                <a:gd name="T105" fmla="*/ 8762 h 10024"/>
                <a:gd name="T106" fmla="*/ 4496 w 18905"/>
                <a:gd name="T107" fmla="*/ 8612 h 10024"/>
                <a:gd name="T108" fmla="*/ 3782 w 18905"/>
                <a:gd name="T109" fmla="*/ 7507 h 10024"/>
                <a:gd name="T110" fmla="*/ 3317 w 18905"/>
                <a:gd name="T111" fmla="*/ 8329 h 10024"/>
                <a:gd name="T112" fmla="*/ 2862 w 18905"/>
                <a:gd name="T113" fmla="*/ 7336 h 10024"/>
                <a:gd name="T114" fmla="*/ 2356 w 18905"/>
                <a:gd name="T115" fmla="*/ 7888 h 10024"/>
                <a:gd name="T116" fmla="*/ 2098 w 18905"/>
                <a:gd name="T117" fmla="*/ 4461 h 10024"/>
                <a:gd name="T118" fmla="*/ 1626 w 18905"/>
                <a:gd name="T119" fmla="*/ 6082 h 10024"/>
                <a:gd name="T120" fmla="*/ 1110 w 18905"/>
                <a:gd name="T121" fmla="*/ 7086 h 10024"/>
                <a:gd name="T122" fmla="*/ 744 w 18905"/>
                <a:gd name="T123" fmla="*/ 4470 h 10024"/>
                <a:gd name="T124" fmla="*/ 453 w 18905"/>
                <a:gd name="T125" fmla="*/ 5318 h 10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05" h="10024">
                  <a:moveTo>
                    <a:pt x="49" y="4604"/>
                  </a:moveTo>
                  <a:lnTo>
                    <a:pt x="57" y="4697"/>
                  </a:lnTo>
                  <a:lnTo>
                    <a:pt x="65" y="4793"/>
                  </a:lnTo>
                  <a:lnTo>
                    <a:pt x="73" y="4891"/>
                  </a:lnTo>
                  <a:lnTo>
                    <a:pt x="81" y="4989"/>
                  </a:lnTo>
                  <a:lnTo>
                    <a:pt x="97" y="5187"/>
                  </a:lnTo>
                  <a:lnTo>
                    <a:pt x="113" y="5384"/>
                  </a:lnTo>
                  <a:lnTo>
                    <a:pt x="121" y="5480"/>
                  </a:lnTo>
                  <a:lnTo>
                    <a:pt x="129" y="5575"/>
                  </a:lnTo>
                  <a:lnTo>
                    <a:pt x="137" y="5668"/>
                  </a:lnTo>
                  <a:lnTo>
                    <a:pt x="145" y="5759"/>
                  </a:lnTo>
                  <a:lnTo>
                    <a:pt x="153" y="5846"/>
                  </a:lnTo>
                  <a:lnTo>
                    <a:pt x="161" y="5929"/>
                  </a:lnTo>
                  <a:lnTo>
                    <a:pt x="169" y="6009"/>
                  </a:lnTo>
                  <a:lnTo>
                    <a:pt x="176" y="6084"/>
                  </a:lnTo>
                  <a:lnTo>
                    <a:pt x="184" y="6157"/>
                  </a:lnTo>
                  <a:lnTo>
                    <a:pt x="192" y="6233"/>
                  </a:lnTo>
                  <a:lnTo>
                    <a:pt x="206" y="6385"/>
                  </a:lnTo>
                  <a:lnTo>
                    <a:pt x="214" y="6459"/>
                  </a:lnTo>
                  <a:lnTo>
                    <a:pt x="221" y="6531"/>
                  </a:lnTo>
                  <a:lnTo>
                    <a:pt x="228" y="6600"/>
                  </a:lnTo>
                  <a:lnTo>
                    <a:pt x="236" y="6665"/>
                  </a:lnTo>
                  <a:lnTo>
                    <a:pt x="243" y="6725"/>
                  </a:lnTo>
                  <a:lnTo>
                    <a:pt x="247" y="6753"/>
                  </a:lnTo>
                  <a:lnTo>
                    <a:pt x="250" y="6779"/>
                  </a:lnTo>
                  <a:lnTo>
                    <a:pt x="254" y="6803"/>
                  </a:lnTo>
                  <a:lnTo>
                    <a:pt x="258" y="6826"/>
                  </a:lnTo>
                  <a:lnTo>
                    <a:pt x="261" y="6847"/>
                  </a:lnTo>
                  <a:lnTo>
                    <a:pt x="265" y="6865"/>
                  </a:lnTo>
                  <a:lnTo>
                    <a:pt x="268" y="6881"/>
                  </a:lnTo>
                  <a:lnTo>
                    <a:pt x="272" y="6894"/>
                  </a:lnTo>
                  <a:lnTo>
                    <a:pt x="275" y="6905"/>
                  </a:lnTo>
                  <a:lnTo>
                    <a:pt x="279" y="6913"/>
                  </a:lnTo>
                  <a:lnTo>
                    <a:pt x="281" y="6917"/>
                  </a:lnTo>
                  <a:lnTo>
                    <a:pt x="277" y="6912"/>
                  </a:lnTo>
                  <a:lnTo>
                    <a:pt x="281" y="6916"/>
                  </a:lnTo>
                  <a:lnTo>
                    <a:pt x="271" y="6910"/>
                  </a:lnTo>
                  <a:lnTo>
                    <a:pt x="275" y="6911"/>
                  </a:lnTo>
                  <a:lnTo>
                    <a:pt x="258" y="6912"/>
                  </a:lnTo>
                  <a:lnTo>
                    <a:pt x="261" y="6910"/>
                  </a:lnTo>
                  <a:lnTo>
                    <a:pt x="253" y="6917"/>
                  </a:lnTo>
                  <a:lnTo>
                    <a:pt x="257" y="6912"/>
                  </a:lnTo>
                  <a:lnTo>
                    <a:pt x="254" y="6917"/>
                  </a:lnTo>
                  <a:lnTo>
                    <a:pt x="258" y="6909"/>
                  </a:lnTo>
                  <a:lnTo>
                    <a:pt x="260" y="6902"/>
                  </a:lnTo>
                  <a:lnTo>
                    <a:pt x="264" y="6891"/>
                  </a:lnTo>
                  <a:lnTo>
                    <a:pt x="267" y="6878"/>
                  </a:lnTo>
                  <a:lnTo>
                    <a:pt x="271" y="6862"/>
                  </a:lnTo>
                  <a:lnTo>
                    <a:pt x="275" y="6844"/>
                  </a:lnTo>
                  <a:lnTo>
                    <a:pt x="279" y="6823"/>
                  </a:lnTo>
                  <a:lnTo>
                    <a:pt x="283" y="6800"/>
                  </a:lnTo>
                  <a:lnTo>
                    <a:pt x="287" y="6775"/>
                  </a:lnTo>
                  <a:lnTo>
                    <a:pt x="291" y="6748"/>
                  </a:lnTo>
                  <a:lnTo>
                    <a:pt x="295" y="6719"/>
                  </a:lnTo>
                  <a:lnTo>
                    <a:pt x="299" y="6689"/>
                  </a:lnTo>
                  <a:lnTo>
                    <a:pt x="303" y="6657"/>
                  </a:lnTo>
                  <a:lnTo>
                    <a:pt x="307" y="6622"/>
                  </a:lnTo>
                  <a:lnTo>
                    <a:pt x="311" y="6587"/>
                  </a:lnTo>
                  <a:lnTo>
                    <a:pt x="319" y="6512"/>
                  </a:lnTo>
                  <a:lnTo>
                    <a:pt x="327" y="6431"/>
                  </a:lnTo>
                  <a:lnTo>
                    <a:pt x="335" y="6346"/>
                  </a:lnTo>
                  <a:lnTo>
                    <a:pt x="343" y="6257"/>
                  </a:lnTo>
                  <a:lnTo>
                    <a:pt x="351" y="6164"/>
                  </a:lnTo>
                  <a:lnTo>
                    <a:pt x="359" y="6069"/>
                  </a:lnTo>
                  <a:lnTo>
                    <a:pt x="367" y="5972"/>
                  </a:lnTo>
                  <a:lnTo>
                    <a:pt x="375" y="5873"/>
                  </a:lnTo>
                  <a:lnTo>
                    <a:pt x="379" y="5819"/>
                  </a:lnTo>
                  <a:lnTo>
                    <a:pt x="382" y="5760"/>
                  </a:lnTo>
                  <a:lnTo>
                    <a:pt x="386" y="5695"/>
                  </a:lnTo>
                  <a:lnTo>
                    <a:pt x="390" y="5627"/>
                  </a:lnTo>
                  <a:lnTo>
                    <a:pt x="394" y="5554"/>
                  </a:lnTo>
                  <a:lnTo>
                    <a:pt x="398" y="5478"/>
                  </a:lnTo>
                  <a:lnTo>
                    <a:pt x="402" y="5398"/>
                  </a:lnTo>
                  <a:lnTo>
                    <a:pt x="405" y="5316"/>
                  </a:lnTo>
                  <a:lnTo>
                    <a:pt x="409" y="5231"/>
                  </a:lnTo>
                  <a:lnTo>
                    <a:pt x="413" y="5145"/>
                  </a:lnTo>
                  <a:lnTo>
                    <a:pt x="421" y="4968"/>
                  </a:lnTo>
                  <a:lnTo>
                    <a:pt x="428" y="4789"/>
                  </a:lnTo>
                  <a:lnTo>
                    <a:pt x="436" y="4611"/>
                  </a:lnTo>
                  <a:lnTo>
                    <a:pt x="440" y="4524"/>
                  </a:lnTo>
                  <a:lnTo>
                    <a:pt x="444" y="4438"/>
                  </a:lnTo>
                  <a:lnTo>
                    <a:pt x="447" y="4354"/>
                  </a:lnTo>
                  <a:lnTo>
                    <a:pt x="451" y="4273"/>
                  </a:lnTo>
                  <a:lnTo>
                    <a:pt x="455" y="4195"/>
                  </a:lnTo>
                  <a:lnTo>
                    <a:pt x="459" y="4120"/>
                  </a:lnTo>
                  <a:lnTo>
                    <a:pt x="463" y="4049"/>
                  </a:lnTo>
                  <a:lnTo>
                    <a:pt x="467" y="3982"/>
                  </a:lnTo>
                  <a:lnTo>
                    <a:pt x="471" y="3920"/>
                  </a:lnTo>
                  <a:lnTo>
                    <a:pt x="474" y="3863"/>
                  </a:lnTo>
                  <a:lnTo>
                    <a:pt x="478" y="3811"/>
                  </a:lnTo>
                  <a:lnTo>
                    <a:pt x="480" y="3787"/>
                  </a:lnTo>
                  <a:lnTo>
                    <a:pt x="482" y="3765"/>
                  </a:lnTo>
                  <a:lnTo>
                    <a:pt x="484" y="3744"/>
                  </a:lnTo>
                  <a:lnTo>
                    <a:pt x="486" y="3726"/>
                  </a:lnTo>
                  <a:lnTo>
                    <a:pt x="488" y="3708"/>
                  </a:lnTo>
                  <a:lnTo>
                    <a:pt x="490" y="3693"/>
                  </a:lnTo>
                  <a:lnTo>
                    <a:pt x="492" y="3679"/>
                  </a:lnTo>
                  <a:lnTo>
                    <a:pt x="494" y="3667"/>
                  </a:lnTo>
                  <a:lnTo>
                    <a:pt x="496" y="3656"/>
                  </a:lnTo>
                  <a:lnTo>
                    <a:pt x="498" y="3648"/>
                  </a:lnTo>
                  <a:lnTo>
                    <a:pt x="501" y="3640"/>
                  </a:lnTo>
                  <a:cubicBezTo>
                    <a:pt x="501" y="3638"/>
                    <a:pt x="502" y="3637"/>
                    <a:pt x="503" y="3636"/>
                  </a:cubicBezTo>
                  <a:lnTo>
                    <a:pt x="505" y="3632"/>
                  </a:lnTo>
                  <a:cubicBezTo>
                    <a:pt x="507" y="3629"/>
                    <a:pt x="510" y="3627"/>
                    <a:pt x="513" y="3625"/>
                  </a:cubicBezTo>
                  <a:lnTo>
                    <a:pt x="515" y="3623"/>
                  </a:lnTo>
                  <a:cubicBezTo>
                    <a:pt x="521" y="3619"/>
                    <a:pt x="530" y="3619"/>
                    <a:pt x="537" y="3622"/>
                  </a:cubicBezTo>
                  <a:lnTo>
                    <a:pt x="539" y="3622"/>
                  </a:lnTo>
                  <a:cubicBezTo>
                    <a:pt x="543" y="3624"/>
                    <a:pt x="546" y="3627"/>
                    <a:pt x="549" y="3630"/>
                  </a:cubicBezTo>
                  <a:lnTo>
                    <a:pt x="551" y="3633"/>
                  </a:lnTo>
                  <a:cubicBezTo>
                    <a:pt x="552" y="3634"/>
                    <a:pt x="552" y="3636"/>
                    <a:pt x="553" y="3637"/>
                  </a:cubicBezTo>
                  <a:lnTo>
                    <a:pt x="555" y="3642"/>
                  </a:lnTo>
                  <a:lnTo>
                    <a:pt x="558" y="3651"/>
                  </a:lnTo>
                  <a:lnTo>
                    <a:pt x="561" y="3661"/>
                  </a:lnTo>
                  <a:lnTo>
                    <a:pt x="563" y="3672"/>
                  </a:lnTo>
                  <a:lnTo>
                    <a:pt x="565" y="3684"/>
                  </a:lnTo>
                  <a:lnTo>
                    <a:pt x="567" y="3698"/>
                  </a:lnTo>
                  <a:lnTo>
                    <a:pt x="569" y="3713"/>
                  </a:lnTo>
                  <a:lnTo>
                    <a:pt x="573" y="3747"/>
                  </a:lnTo>
                  <a:lnTo>
                    <a:pt x="577" y="3787"/>
                  </a:lnTo>
                  <a:lnTo>
                    <a:pt x="581" y="3831"/>
                  </a:lnTo>
                  <a:lnTo>
                    <a:pt x="585" y="3880"/>
                  </a:lnTo>
                  <a:lnTo>
                    <a:pt x="589" y="3932"/>
                  </a:lnTo>
                  <a:lnTo>
                    <a:pt x="593" y="3988"/>
                  </a:lnTo>
                  <a:lnTo>
                    <a:pt x="597" y="4046"/>
                  </a:lnTo>
                  <a:lnTo>
                    <a:pt x="601" y="4107"/>
                  </a:lnTo>
                  <a:lnTo>
                    <a:pt x="605" y="4170"/>
                  </a:lnTo>
                  <a:lnTo>
                    <a:pt x="609" y="4234"/>
                  </a:lnTo>
                  <a:lnTo>
                    <a:pt x="617" y="4364"/>
                  </a:lnTo>
                  <a:lnTo>
                    <a:pt x="625" y="4493"/>
                  </a:lnTo>
                  <a:lnTo>
                    <a:pt x="629" y="4556"/>
                  </a:lnTo>
                  <a:lnTo>
                    <a:pt x="633" y="4617"/>
                  </a:lnTo>
                  <a:lnTo>
                    <a:pt x="637" y="4676"/>
                  </a:lnTo>
                  <a:lnTo>
                    <a:pt x="641" y="4733"/>
                  </a:lnTo>
                  <a:lnTo>
                    <a:pt x="645" y="4786"/>
                  </a:lnTo>
                  <a:lnTo>
                    <a:pt x="649" y="4835"/>
                  </a:lnTo>
                  <a:lnTo>
                    <a:pt x="653" y="4880"/>
                  </a:lnTo>
                  <a:lnTo>
                    <a:pt x="657" y="4921"/>
                  </a:lnTo>
                  <a:lnTo>
                    <a:pt x="661" y="4956"/>
                  </a:lnTo>
                  <a:lnTo>
                    <a:pt x="663" y="4971"/>
                  </a:lnTo>
                  <a:lnTo>
                    <a:pt x="665" y="4985"/>
                  </a:lnTo>
                  <a:lnTo>
                    <a:pt x="666" y="4997"/>
                  </a:lnTo>
                  <a:lnTo>
                    <a:pt x="668" y="5007"/>
                  </a:lnTo>
                  <a:lnTo>
                    <a:pt x="670" y="5015"/>
                  </a:lnTo>
                  <a:lnTo>
                    <a:pt x="672" y="5022"/>
                  </a:lnTo>
                  <a:lnTo>
                    <a:pt x="673" y="5027"/>
                  </a:lnTo>
                  <a:lnTo>
                    <a:pt x="671" y="5022"/>
                  </a:lnTo>
                  <a:lnTo>
                    <a:pt x="673" y="5025"/>
                  </a:lnTo>
                  <a:lnTo>
                    <a:pt x="665" y="5016"/>
                  </a:lnTo>
                  <a:lnTo>
                    <a:pt x="668" y="5018"/>
                  </a:lnTo>
                  <a:lnTo>
                    <a:pt x="640" y="5020"/>
                  </a:lnTo>
                  <a:lnTo>
                    <a:pt x="643" y="5017"/>
                  </a:lnTo>
                  <a:lnTo>
                    <a:pt x="637" y="5026"/>
                  </a:lnTo>
                  <a:lnTo>
                    <a:pt x="640" y="5018"/>
                  </a:lnTo>
                  <a:lnTo>
                    <a:pt x="643" y="5008"/>
                  </a:lnTo>
                  <a:lnTo>
                    <a:pt x="646" y="4994"/>
                  </a:lnTo>
                  <a:lnTo>
                    <a:pt x="650" y="4975"/>
                  </a:lnTo>
                  <a:lnTo>
                    <a:pt x="654" y="4952"/>
                  </a:lnTo>
                  <a:lnTo>
                    <a:pt x="657" y="4927"/>
                  </a:lnTo>
                  <a:lnTo>
                    <a:pt x="661" y="4899"/>
                  </a:lnTo>
                  <a:lnTo>
                    <a:pt x="666" y="4868"/>
                  </a:lnTo>
                  <a:lnTo>
                    <a:pt x="670" y="4837"/>
                  </a:lnTo>
                  <a:lnTo>
                    <a:pt x="678" y="4771"/>
                  </a:lnTo>
                  <a:lnTo>
                    <a:pt x="686" y="4703"/>
                  </a:lnTo>
                  <a:lnTo>
                    <a:pt x="695" y="4637"/>
                  </a:lnTo>
                  <a:lnTo>
                    <a:pt x="699" y="4605"/>
                  </a:lnTo>
                  <a:lnTo>
                    <a:pt x="703" y="4575"/>
                  </a:lnTo>
                  <a:lnTo>
                    <a:pt x="707" y="4547"/>
                  </a:lnTo>
                  <a:lnTo>
                    <a:pt x="711" y="4522"/>
                  </a:lnTo>
                  <a:lnTo>
                    <a:pt x="715" y="4499"/>
                  </a:lnTo>
                  <a:lnTo>
                    <a:pt x="719" y="4480"/>
                  </a:lnTo>
                  <a:lnTo>
                    <a:pt x="723" y="4464"/>
                  </a:lnTo>
                  <a:lnTo>
                    <a:pt x="728" y="4450"/>
                  </a:lnTo>
                  <a:lnTo>
                    <a:pt x="733" y="4440"/>
                  </a:lnTo>
                  <a:cubicBezTo>
                    <a:pt x="735" y="4436"/>
                    <a:pt x="739" y="4432"/>
                    <a:pt x="744" y="4430"/>
                  </a:cubicBezTo>
                  <a:lnTo>
                    <a:pt x="748" y="4428"/>
                  </a:lnTo>
                  <a:cubicBezTo>
                    <a:pt x="757" y="4424"/>
                    <a:pt x="768" y="4426"/>
                    <a:pt x="775" y="4433"/>
                  </a:cubicBezTo>
                  <a:lnTo>
                    <a:pt x="778" y="4436"/>
                  </a:lnTo>
                  <a:cubicBezTo>
                    <a:pt x="780" y="4438"/>
                    <a:pt x="782" y="4441"/>
                    <a:pt x="783" y="4443"/>
                  </a:cubicBezTo>
                  <a:lnTo>
                    <a:pt x="785" y="4447"/>
                  </a:lnTo>
                  <a:lnTo>
                    <a:pt x="788" y="4455"/>
                  </a:lnTo>
                  <a:lnTo>
                    <a:pt x="790" y="4464"/>
                  </a:lnTo>
                  <a:lnTo>
                    <a:pt x="792" y="4473"/>
                  </a:lnTo>
                  <a:lnTo>
                    <a:pt x="793" y="4484"/>
                  </a:lnTo>
                  <a:lnTo>
                    <a:pt x="795" y="4496"/>
                  </a:lnTo>
                  <a:lnTo>
                    <a:pt x="798" y="4514"/>
                  </a:lnTo>
                  <a:lnTo>
                    <a:pt x="800" y="4533"/>
                  </a:lnTo>
                  <a:lnTo>
                    <a:pt x="802" y="4554"/>
                  </a:lnTo>
                  <a:lnTo>
                    <a:pt x="803" y="4578"/>
                  </a:lnTo>
                  <a:lnTo>
                    <a:pt x="805" y="4603"/>
                  </a:lnTo>
                  <a:lnTo>
                    <a:pt x="807" y="4630"/>
                  </a:lnTo>
                  <a:lnTo>
                    <a:pt x="809" y="4659"/>
                  </a:lnTo>
                  <a:lnTo>
                    <a:pt x="811" y="4689"/>
                  </a:lnTo>
                  <a:lnTo>
                    <a:pt x="813" y="4721"/>
                  </a:lnTo>
                  <a:lnTo>
                    <a:pt x="815" y="4755"/>
                  </a:lnTo>
                  <a:lnTo>
                    <a:pt x="817" y="4790"/>
                  </a:lnTo>
                  <a:lnTo>
                    <a:pt x="819" y="4827"/>
                  </a:lnTo>
                  <a:lnTo>
                    <a:pt x="823" y="4904"/>
                  </a:lnTo>
                  <a:lnTo>
                    <a:pt x="827" y="4987"/>
                  </a:lnTo>
                  <a:lnTo>
                    <a:pt x="831" y="5074"/>
                  </a:lnTo>
                  <a:lnTo>
                    <a:pt x="835" y="5165"/>
                  </a:lnTo>
                  <a:lnTo>
                    <a:pt x="839" y="5259"/>
                  </a:lnTo>
                  <a:lnTo>
                    <a:pt x="843" y="5356"/>
                  </a:lnTo>
                  <a:lnTo>
                    <a:pt x="847" y="5456"/>
                  </a:lnTo>
                  <a:lnTo>
                    <a:pt x="851" y="5557"/>
                  </a:lnTo>
                  <a:lnTo>
                    <a:pt x="859" y="5761"/>
                  </a:lnTo>
                  <a:lnTo>
                    <a:pt x="867" y="5966"/>
                  </a:lnTo>
                  <a:lnTo>
                    <a:pt x="871" y="6068"/>
                  </a:lnTo>
                  <a:lnTo>
                    <a:pt x="875" y="6167"/>
                  </a:lnTo>
                  <a:lnTo>
                    <a:pt x="879" y="6265"/>
                  </a:lnTo>
                  <a:lnTo>
                    <a:pt x="883" y="6359"/>
                  </a:lnTo>
                  <a:lnTo>
                    <a:pt x="887" y="6451"/>
                  </a:lnTo>
                  <a:lnTo>
                    <a:pt x="891" y="6539"/>
                  </a:lnTo>
                  <a:lnTo>
                    <a:pt x="894" y="6622"/>
                  </a:lnTo>
                  <a:lnTo>
                    <a:pt x="898" y="6700"/>
                  </a:lnTo>
                  <a:lnTo>
                    <a:pt x="900" y="6737"/>
                  </a:lnTo>
                  <a:lnTo>
                    <a:pt x="902" y="6773"/>
                  </a:lnTo>
                  <a:lnTo>
                    <a:pt x="904" y="6807"/>
                  </a:lnTo>
                  <a:lnTo>
                    <a:pt x="906" y="6840"/>
                  </a:lnTo>
                  <a:lnTo>
                    <a:pt x="908" y="6871"/>
                  </a:lnTo>
                  <a:lnTo>
                    <a:pt x="910" y="6900"/>
                  </a:lnTo>
                  <a:lnTo>
                    <a:pt x="912" y="6927"/>
                  </a:lnTo>
                  <a:lnTo>
                    <a:pt x="914" y="6953"/>
                  </a:lnTo>
                  <a:lnTo>
                    <a:pt x="916" y="6976"/>
                  </a:lnTo>
                  <a:lnTo>
                    <a:pt x="918" y="6998"/>
                  </a:lnTo>
                  <a:lnTo>
                    <a:pt x="920" y="7018"/>
                  </a:lnTo>
                  <a:lnTo>
                    <a:pt x="922" y="7035"/>
                  </a:lnTo>
                  <a:lnTo>
                    <a:pt x="925" y="7052"/>
                  </a:lnTo>
                  <a:lnTo>
                    <a:pt x="928" y="7064"/>
                  </a:lnTo>
                  <a:lnTo>
                    <a:pt x="930" y="7070"/>
                  </a:lnTo>
                  <a:lnTo>
                    <a:pt x="926" y="7063"/>
                  </a:lnTo>
                  <a:lnTo>
                    <a:pt x="929" y="7067"/>
                  </a:lnTo>
                  <a:lnTo>
                    <a:pt x="914" y="7058"/>
                  </a:lnTo>
                  <a:lnTo>
                    <a:pt x="918" y="7059"/>
                  </a:lnTo>
                  <a:lnTo>
                    <a:pt x="899" y="7065"/>
                  </a:lnTo>
                  <a:lnTo>
                    <a:pt x="903" y="7061"/>
                  </a:lnTo>
                  <a:lnTo>
                    <a:pt x="898" y="7067"/>
                  </a:lnTo>
                  <a:lnTo>
                    <a:pt x="902" y="7060"/>
                  </a:lnTo>
                  <a:lnTo>
                    <a:pt x="900" y="7064"/>
                  </a:lnTo>
                  <a:lnTo>
                    <a:pt x="904" y="7054"/>
                  </a:lnTo>
                  <a:lnTo>
                    <a:pt x="908" y="7042"/>
                  </a:lnTo>
                  <a:lnTo>
                    <a:pt x="912" y="7028"/>
                  </a:lnTo>
                  <a:lnTo>
                    <a:pt x="916" y="7011"/>
                  </a:lnTo>
                  <a:lnTo>
                    <a:pt x="921" y="6992"/>
                  </a:lnTo>
                  <a:lnTo>
                    <a:pt x="925" y="6971"/>
                  </a:lnTo>
                  <a:lnTo>
                    <a:pt x="930" y="6949"/>
                  </a:lnTo>
                  <a:lnTo>
                    <a:pt x="939" y="6900"/>
                  </a:lnTo>
                  <a:lnTo>
                    <a:pt x="949" y="6849"/>
                  </a:lnTo>
                  <a:lnTo>
                    <a:pt x="958" y="6797"/>
                  </a:lnTo>
                  <a:lnTo>
                    <a:pt x="967" y="6748"/>
                  </a:lnTo>
                  <a:lnTo>
                    <a:pt x="971" y="6725"/>
                  </a:lnTo>
                  <a:lnTo>
                    <a:pt x="975" y="6703"/>
                  </a:lnTo>
                  <a:lnTo>
                    <a:pt x="980" y="6682"/>
                  </a:lnTo>
                  <a:lnTo>
                    <a:pt x="983" y="6664"/>
                  </a:lnTo>
                  <a:lnTo>
                    <a:pt x="987" y="6647"/>
                  </a:lnTo>
                  <a:lnTo>
                    <a:pt x="991" y="6633"/>
                  </a:lnTo>
                  <a:lnTo>
                    <a:pt x="995" y="6621"/>
                  </a:lnTo>
                  <a:lnTo>
                    <a:pt x="998" y="6612"/>
                  </a:lnTo>
                  <a:cubicBezTo>
                    <a:pt x="999" y="6610"/>
                    <a:pt x="999" y="6609"/>
                    <a:pt x="1000" y="6608"/>
                  </a:cubicBezTo>
                  <a:lnTo>
                    <a:pt x="1003" y="6603"/>
                  </a:lnTo>
                  <a:cubicBezTo>
                    <a:pt x="1006" y="6598"/>
                    <a:pt x="1011" y="6594"/>
                    <a:pt x="1017" y="6593"/>
                  </a:cubicBezTo>
                  <a:lnTo>
                    <a:pt x="1020" y="6592"/>
                  </a:lnTo>
                  <a:cubicBezTo>
                    <a:pt x="1027" y="6590"/>
                    <a:pt x="1034" y="6591"/>
                    <a:pt x="1040" y="6595"/>
                  </a:cubicBezTo>
                  <a:lnTo>
                    <a:pt x="1044" y="6598"/>
                  </a:lnTo>
                  <a:cubicBezTo>
                    <a:pt x="1046" y="6599"/>
                    <a:pt x="1047" y="6601"/>
                    <a:pt x="1049" y="6602"/>
                  </a:cubicBezTo>
                  <a:lnTo>
                    <a:pt x="1052" y="6607"/>
                  </a:lnTo>
                  <a:cubicBezTo>
                    <a:pt x="1053" y="6608"/>
                    <a:pt x="1054" y="6609"/>
                    <a:pt x="1054" y="6610"/>
                  </a:cubicBezTo>
                  <a:lnTo>
                    <a:pt x="1058" y="6616"/>
                  </a:lnTo>
                  <a:lnTo>
                    <a:pt x="1064" y="6627"/>
                  </a:lnTo>
                  <a:lnTo>
                    <a:pt x="1068" y="6639"/>
                  </a:lnTo>
                  <a:lnTo>
                    <a:pt x="1072" y="6650"/>
                  </a:lnTo>
                  <a:lnTo>
                    <a:pt x="1080" y="6679"/>
                  </a:lnTo>
                  <a:lnTo>
                    <a:pt x="1088" y="6711"/>
                  </a:lnTo>
                  <a:lnTo>
                    <a:pt x="1096" y="6748"/>
                  </a:lnTo>
                  <a:lnTo>
                    <a:pt x="1104" y="6787"/>
                  </a:lnTo>
                  <a:lnTo>
                    <a:pt x="1111" y="6829"/>
                  </a:lnTo>
                  <a:lnTo>
                    <a:pt x="1127" y="6915"/>
                  </a:lnTo>
                  <a:lnTo>
                    <a:pt x="1134" y="6958"/>
                  </a:lnTo>
                  <a:lnTo>
                    <a:pt x="1142" y="7000"/>
                  </a:lnTo>
                  <a:lnTo>
                    <a:pt x="1150" y="7039"/>
                  </a:lnTo>
                  <a:lnTo>
                    <a:pt x="1157" y="7076"/>
                  </a:lnTo>
                  <a:lnTo>
                    <a:pt x="1165" y="7109"/>
                  </a:lnTo>
                  <a:lnTo>
                    <a:pt x="1172" y="7138"/>
                  </a:lnTo>
                  <a:lnTo>
                    <a:pt x="1180" y="7165"/>
                  </a:lnTo>
                  <a:lnTo>
                    <a:pt x="1188" y="7194"/>
                  </a:lnTo>
                  <a:lnTo>
                    <a:pt x="1204" y="7257"/>
                  </a:lnTo>
                  <a:lnTo>
                    <a:pt x="1220" y="7319"/>
                  </a:lnTo>
                  <a:lnTo>
                    <a:pt x="1228" y="7348"/>
                  </a:lnTo>
                  <a:lnTo>
                    <a:pt x="1236" y="7375"/>
                  </a:lnTo>
                  <a:lnTo>
                    <a:pt x="1244" y="7399"/>
                  </a:lnTo>
                  <a:lnTo>
                    <a:pt x="1252" y="7421"/>
                  </a:lnTo>
                  <a:lnTo>
                    <a:pt x="1259" y="7437"/>
                  </a:lnTo>
                  <a:lnTo>
                    <a:pt x="1266" y="7449"/>
                  </a:lnTo>
                  <a:lnTo>
                    <a:pt x="1263" y="7445"/>
                  </a:lnTo>
                  <a:lnTo>
                    <a:pt x="1271" y="7454"/>
                  </a:lnTo>
                  <a:lnTo>
                    <a:pt x="1265" y="7450"/>
                  </a:lnTo>
                  <a:lnTo>
                    <a:pt x="1269" y="7452"/>
                  </a:lnTo>
                  <a:lnTo>
                    <a:pt x="1263" y="7449"/>
                  </a:lnTo>
                  <a:lnTo>
                    <a:pt x="1267" y="7450"/>
                  </a:lnTo>
                  <a:lnTo>
                    <a:pt x="1256" y="7450"/>
                  </a:lnTo>
                  <a:lnTo>
                    <a:pt x="1260" y="7449"/>
                  </a:lnTo>
                  <a:lnTo>
                    <a:pt x="1253" y="7452"/>
                  </a:lnTo>
                  <a:lnTo>
                    <a:pt x="1257" y="7450"/>
                  </a:lnTo>
                  <a:lnTo>
                    <a:pt x="1252" y="7453"/>
                  </a:lnTo>
                  <a:lnTo>
                    <a:pt x="1255" y="7450"/>
                  </a:lnTo>
                  <a:lnTo>
                    <a:pt x="1253" y="7453"/>
                  </a:lnTo>
                  <a:lnTo>
                    <a:pt x="1257" y="7447"/>
                  </a:lnTo>
                  <a:lnTo>
                    <a:pt x="1255" y="7450"/>
                  </a:lnTo>
                  <a:lnTo>
                    <a:pt x="1259" y="7442"/>
                  </a:lnTo>
                  <a:lnTo>
                    <a:pt x="1262" y="7434"/>
                  </a:lnTo>
                  <a:lnTo>
                    <a:pt x="1265" y="7422"/>
                  </a:lnTo>
                  <a:lnTo>
                    <a:pt x="1269" y="7408"/>
                  </a:lnTo>
                  <a:lnTo>
                    <a:pt x="1272" y="7391"/>
                  </a:lnTo>
                  <a:lnTo>
                    <a:pt x="1276" y="7372"/>
                  </a:lnTo>
                  <a:lnTo>
                    <a:pt x="1280" y="7352"/>
                  </a:lnTo>
                  <a:lnTo>
                    <a:pt x="1284" y="7329"/>
                  </a:lnTo>
                  <a:lnTo>
                    <a:pt x="1291" y="7279"/>
                  </a:lnTo>
                  <a:lnTo>
                    <a:pt x="1299" y="7225"/>
                  </a:lnTo>
                  <a:lnTo>
                    <a:pt x="1306" y="7167"/>
                  </a:lnTo>
                  <a:lnTo>
                    <a:pt x="1314" y="7108"/>
                  </a:lnTo>
                  <a:lnTo>
                    <a:pt x="1322" y="7047"/>
                  </a:lnTo>
                  <a:lnTo>
                    <a:pt x="1329" y="6988"/>
                  </a:lnTo>
                  <a:lnTo>
                    <a:pt x="1337" y="6930"/>
                  </a:lnTo>
                  <a:lnTo>
                    <a:pt x="1345" y="6875"/>
                  </a:lnTo>
                  <a:lnTo>
                    <a:pt x="1353" y="6825"/>
                  </a:lnTo>
                  <a:lnTo>
                    <a:pt x="1356" y="6802"/>
                  </a:lnTo>
                  <a:lnTo>
                    <a:pt x="1360" y="6781"/>
                  </a:lnTo>
                  <a:lnTo>
                    <a:pt x="1364" y="6761"/>
                  </a:lnTo>
                  <a:lnTo>
                    <a:pt x="1368" y="6743"/>
                  </a:lnTo>
                  <a:lnTo>
                    <a:pt x="1372" y="6728"/>
                  </a:lnTo>
                  <a:lnTo>
                    <a:pt x="1377" y="6714"/>
                  </a:lnTo>
                  <a:cubicBezTo>
                    <a:pt x="1377" y="6712"/>
                    <a:pt x="1377" y="6711"/>
                    <a:pt x="1378" y="6710"/>
                  </a:cubicBezTo>
                  <a:lnTo>
                    <a:pt x="1382" y="6701"/>
                  </a:lnTo>
                  <a:cubicBezTo>
                    <a:pt x="1384" y="6699"/>
                    <a:pt x="1385" y="6696"/>
                    <a:pt x="1387" y="6694"/>
                  </a:cubicBezTo>
                  <a:lnTo>
                    <a:pt x="1393" y="6688"/>
                  </a:lnTo>
                  <a:cubicBezTo>
                    <a:pt x="1395" y="6686"/>
                    <a:pt x="1398" y="6684"/>
                    <a:pt x="1401" y="6683"/>
                  </a:cubicBezTo>
                  <a:lnTo>
                    <a:pt x="1408" y="6680"/>
                  </a:lnTo>
                  <a:cubicBezTo>
                    <a:pt x="1411" y="6679"/>
                    <a:pt x="1413" y="6679"/>
                    <a:pt x="1416" y="6679"/>
                  </a:cubicBezTo>
                  <a:lnTo>
                    <a:pt x="1424" y="6678"/>
                  </a:lnTo>
                  <a:cubicBezTo>
                    <a:pt x="1426" y="6678"/>
                    <a:pt x="1428" y="6679"/>
                    <a:pt x="1430" y="6679"/>
                  </a:cubicBezTo>
                  <a:lnTo>
                    <a:pt x="1439" y="6681"/>
                  </a:lnTo>
                  <a:lnTo>
                    <a:pt x="1452" y="6685"/>
                  </a:lnTo>
                  <a:lnTo>
                    <a:pt x="1473" y="6696"/>
                  </a:lnTo>
                  <a:lnTo>
                    <a:pt x="1494" y="6706"/>
                  </a:lnTo>
                  <a:lnTo>
                    <a:pt x="1501" y="6709"/>
                  </a:lnTo>
                  <a:lnTo>
                    <a:pt x="1507" y="6711"/>
                  </a:lnTo>
                  <a:lnTo>
                    <a:pt x="1503" y="6710"/>
                  </a:lnTo>
                  <a:lnTo>
                    <a:pt x="1511" y="6711"/>
                  </a:lnTo>
                  <a:lnTo>
                    <a:pt x="1504" y="6711"/>
                  </a:lnTo>
                  <a:lnTo>
                    <a:pt x="1511" y="6710"/>
                  </a:lnTo>
                  <a:lnTo>
                    <a:pt x="1501" y="6714"/>
                  </a:lnTo>
                  <a:lnTo>
                    <a:pt x="1507" y="6710"/>
                  </a:lnTo>
                  <a:lnTo>
                    <a:pt x="1501" y="6716"/>
                  </a:lnTo>
                  <a:lnTo>
                    <a:pt x="1506" y="6709"/>
                  </a:lnTo>
                  <a:lnTo>
                    <a:pt x="1504" y="6713"/>
                  </a:lnTo>
                  <a:lnTo>
                    <a:pt x="1508" y="6701"/>
                  </a:lnTo>
                  <a:lnTo>
                    <a:pt x="1511" y="6688"/>
                  </a:lnTo>
                  <a:lnTo>
                    <a:pt x="1515" y="6672"/>
                  </a:lnTo>
                  <a:lnTo>
                    <a:pt x="1519" y="6653"/>
                  </a:lnTo>
                  <a:lnTo>
                    <a:pt x="1523" y="6631"/>
                  </a:lnTo>
                  <a:lnTo>
                    <a:pt x="1527" y="6607"/>
                  </a:lnTo>
                  <a:lnTo>
                    <a:pt x="1531" y="6581"/>
                  </a:lnTo>
                  <a:lnTo>
                    <a:pt x="1535" y="6554"/>
                  </a:lnTo>
                  <a:lnTo>
                    <a:pt x="1543" y="6495"/>
                  </a:lnTo>
                  <a:lnTo>
                    <a:pt x="1551" y="6433"/>
                  </a:lnTo>
                  <a:lnTo>
                    <a:pt x="1559" y="6370"/>
                  </a:lnTo>
                  <a:lnTo>
                    <a:pt x="1567" y="6308"/>
                  </a:lnTo>
                  <a:lnTo>
                    <a:pt x="1575" y="6248"/>
                  </a:lnTo>
                  <a:lnTo>
                    <a:pt x="1579" y="6220"/>
                  </a:lnTo>
                  <a:lnTo>
                    <a:pt x="1583" y="6194"/>
                  </a:lnTo>
                  <a:lnTo>
                    <a:pt x="1587" y="6169"/>
                  </a:lnTo>
                  <a:lnTo>
                    <a:pt x="1591" y="6145"/>
                  </a:lnTo>
                  <a:lnTo>
                    <a:pt x="1595" y="6124"/>
                  </a:lnTo>
                  <a:lnTo>
                    <a:pt x="1599" y="6106"/>
                  </a:lnTo>
                  <a:lnTo>
                    <a:pt x="1604" y="6090"/>
                  </a:lnTo>
                  <a:lnTo>
                    <a:pt x="1608" y="6076"/>
                  </a:lnTo>
                  <a:lnTo>
                    <a:pt x="1612" y="6065"/>
                  </a:lnTo>
                  <a:cubicBezTo>
                    <a:pt x="1613" y="6063"/>
                    <a:pt x="1614" y="6062"/>
                    <a:pt x="1615" y="6060"/>
                  </a:cubicBezTo>
                  <a:lnTo>
                    <a:pt x="1619" y="6055"/>
                  </a:lnTo>
                  <a:cubicBezTo>
                    <a:pt x="1621" y="6052"/>
                    <a:pt x="1624" y="6049"/>
                    <a:pt x="1627" y="6048"/>
                  </a:cubicBezTo>
                  <a:lnTo>
                    <a:pt x="1631" y="6046"/>
                  </a:lnTo>
                  <a:cubicBezTo>
                    <a:pt x="1638" y="6042"/>
                    <a:pt x="1647" y="6042"/>
                    <a:pt x="1655" y="6046"/>
                  </a:cubicBezTo>
                  <a:lnTo>
                    <a:pt x="1658" y="6048"/>
                  </a:lnTo>
                  <a:cubicBezTo>
                    <a:pt x="1661" y="6050"/>
                    <a:pt x="1664" y="6053"/>
                    <a:pt x="1666" y="6056"/>
                  </a:cubicBezTo>
                  <a:lnTo>
                    <a:pt x="1670" y="6062"/>
                  </a:lnTo>
                  <a:cubicBezTo>
                    <a:pt x="1671" y="6064"/>
                    <a:pt x="1672" y="6066"/>
                    <a:pt x="1673" y="6067"/>
                  </a:cubicBezTo>
                  <a:lnTo>
                    <a:pt x="1676" y="6078"/>
                  </a:lnTo>
                  <a:lnTo>
                    <a:pt x="1679" y="6088"/>
                  </a:lnTo>
                  <a:lnTo>
                    <a:pt x="1681" y="6098"/>
                  </a:lnTo>
                  <a:lnTo>
                    <a:pt x="1685" y="6121"/>
                  </a:lnTo>
                  <a:lnTo>
                    <a:pt x="1689" y="6150"/>
                  </a:lnTo>
                  <a:lnTo>
                    <a:pt x="1692" y="6183"/>
                  </a:lnTo>
                  <a:lnTo>
                    <a:pt x="1696" y="6222"/>
                  </a:lnTo>
                  <a:lnTo>
                    <a:pt x="1700" y="6264"/>
                  </a:lnTo>
                  <a:lnTo>
                    <a:pt x="1703" y="6311"/>
                  </a:lnTo>
                  <a:lnTo>
                    <a:pt x="1707" y="6361"/>
                  </a:lnTo>
                  <a:lnTo>
                    <a:pt x="1710" y="6413"/>
                  </a:lnTo>
                  <a:lnTo>
                    <a:pt x="1714" y="6469"/>
                  </a:lnTo>
                  <a:lnTo>
                    <a:pt x="1717" y="6527"/>
                  </a:lnTo>
                  <a:lnTo>
                    <a:pt x="1721" y="6587"/>
                  </a:lnTo>
                  <a:lnTo>
                    <a:pt x="1725" y="6649"/>
                  </a:lnTo>
                  <a:lnTo>
                    <a:pt x="1728" y="6711"/>
                  </a:lnTo>
                  <a:lnTo>
                    <a:pt x="1735" y="6838"/>
                  </a:lnTo>
                  <a:lnTo>
                    <a:pt x="1742" y="6965"/>
                  </a:lnTo>
                  <a:lnTo>
                    <a:pt x="1745" y="7027"/>
                  </a:lnTo>
                  <a:lnTo>
                    <a:pt x="1749" y="7087"/>
                  </a:lnTo>
                  <a:lnTo>
                    <a:pt x="1753" y="7146"/>
                  </a:lnTo>
                  <a:lnTo>
                    <a:pt x="1756" y="7203"/>
                  </a:lnTo>
                  <a:lnTo>
                    <a:pt x="1760" y="7257"/>
                  </a:lnTo>
                  <a:lnTo>
                    <a:pt x="1763" y="7309"/>
                  </a:lnTo>
                  <a:lnTo>
                    <a:pt x="1767" y="7357"/>
                  </a:lnTo>
                  <a:lnTo>
                    <a:pt x="1770" y="7400"/>
                  </a:lnTo>
                  <a:lnTo>
                    <a:pt x="1774" y="7441"/>
                  </a:lnTo>
                  <a:lnTo>
                    <a:pt x="1778" y="7476"/>
                  </a:lnTo>
                  <a:lnTo>
                    <a:pt x="1781" y="7506"/>
                  </a:lnTo>
                  <a:lnTo>
                    <a:pt x="1785" y="7530"/>
                  </a:lnTo>
                  <a:lnTo>
                    <a:pt x="1787" y="7540"/>
                  </a:lnTo>
                  <a:lnTo>
                    <a:pt x="1788" y="7548"/>
                  </a:lnTo>
                  <a:lnTo>
                    <a:pt x="1790" y="7555"/>
                  </a:lnTo>
                  <a:lnTo>
                    <a:pt x="1791" y="7558"/>
                  </a:lnTo>
                  <a:lnTo>
                    <a:pt x="1794" y="7564"/>
                  </a:lnTo>
                  <a:lnTo>
                    <a:pt x="1787" y="7556"/>
                  </a:lnTo>
                  <a:lnTo>
                    <a:pt x="1791" y="7559"/>
                  </a:lnTo>
                  <a:lnTo>
                    <a:pt x="1769" y="7555"/>
                  </a:lnTo>
                  <a:lnTo>
                    <a:pt x="1772" y="7553"/>
                  </a:lnTo>
                  <a:lnTo>
                    <a:pt x="1761" y="7562"/>
                  </a:lnTo>
                  <a:lnTo>
                    <a:pt x="1765" y="7556"/>
                  </a:lnTo>
                  <a:lnTo>
                    <a:pt x="1762" y="7562"/>
                  </a:lnTo>
                  <a:lnTo>
                    <a:pt x="1765" y="7553"/>
                  </a:lnTo>
                  <a:lnTo>
                    <a:pt x="1769" y="7542"/>
                  </a:lnTo>
                  <a:lnTo>
                    <a:pt x="1772" y="7527"/>
                  </a:lnTo>
                  <a:lnTo>
                    <a:pt x="1776" y="7509"/>
                  </a:lnTo>
                  <a:lnTo>
                    <a:pt x="1780" y="7488"/>
                  </a:lnTo>
                  <a:lnTo>
                    <a:pt x="1784" y="7463"/>
                  </a:lnTo>
                  <a:lnTo>
                    <a:pt x="1788" y="7436"/>
                  </a:lnTo>
                  <a:lnTo>
                    <a:pt x="1792" y="7407"/>
                  </a:lnTo>
                  <a:lnTo>
                    <a:pt x="1796" y="7376"/>
                  </a:lnTo>
                  <a:lnTo>
                    <a:pt x="1800" y="7343"/>
                  </a:lnTo>
                  <a:lnTo>
                    <a:pt x="1808" y="7273"/>
                  </a:lnTo>
                  <a:lnTo>
                    <a:pt x="1816" y="7199"/>
                  </a:lnTo>
                  <a:lnTo>
                    <a:pt x="1824" y="7122"/>
                  </a:lnTo>
                  <a:lnTo>
                    <a:pt x="1832" y="7045"/>
                  </a:lnTo>
                  <a:lnTo>
                    <a:pt x="1840" y="6969"/>
                  </a:lnTo>
                  <a:lnTo>
                    <a:pt x="1848" y="6897"/>
                  </a:lnTo>
                  <a:lnTo>
                    <a:pt x="1852" y="6862"/>
                  </a:lnTo>
                  <a:lnTo>
                    <a:pt x="1856" y="6829"/>
                  </a:lnTo>
                  <a:lnTo>
                    <a:pt x="1860" y="6798"/>
                  </a:lnTo>
                  <a:lnTo>
                    <a:pt x="1864" y="6769"/>
                  </a:lnTo>
                  <a:lnTo>
                    <a:pt x="1868" y="6741"/>
                  </a:lnTo>
                  <a:lnTo>
                    <a:pt x="1872" y="6717"/>
                  </a:lnTo>
                  <a:lnTo>
                    <a:pt x="1877" y="6693"/>
                  </a:lnTo>
                  <a:lnTo>
                    <a:pt x="1883" y="6667"/>
                  </a:lnTo>
                  <a:lnTo>
                    <a:pt x="1889" y="6640"/>
                  </a:lnTo>
                  <a:lnTo>
                    <a:pt x="1897" y="6611"/>
                  </a:lnTo>
                  <a:lnTo>
                    <a:pt x="1906" y="6580"/>
                  </a:lnTo>
                  <a:lnTo>
                    <a:pt x="1915" y="6546"/>
                  </a:lnTo>
                  <a:lnTo>
                    <a:pt x="1924" y="6511"/>
                  </a:lnTo>
                  <a:lnTo>
                    <a:pt x="1934" y="6474"/>
                  </a:lnTo>
                  <a:lnTo>
                    <a:pt x="1944" y="6434"/>
                  </a:lnTo>
                  <a:lnTo>
                    <a:pt x="1953" y="6392"/>
                  </a:lnTo>
                  <a:lnTo>
                    <a:pt x="1962" y="6348"/>
                  </a:lnTo>
                  <a:lnTo>
                    <a:pt x="1970" y="6301"/>
                  </a:lnTo>
                  <a:lnTo>
                    <a:pt x="1978" y="6251"/>
                  </a:lnTo>
                  <a:lnTo>
                    <a:pt x="1985" y="6198"/>
                  </a:lnTo>
                  <a:lnTo>
                    <a:pt x="1990" y="6143"/>
                  </a:lnTo>
                  <a:lnTo>
                    <a:pt x="1995" y="6084"/>
                  </a:lnTo>
                  <a:lnTo>
                    <a:pt x="1997" y="6052"/>
                  </a:lnTo>
                  <a:lnTo>
                    <a:pt x="1999" y="6016"/>
                  </a:lnTo>
                  <a:lnTo>
                    <a:pt x="2001" y="5978"/>
                  </a:lnTo>
                  <a:lnTo>
                    <a:pt x="2002" y="5938"/>
                  </a:lnTo>
                  <a:lnTo>
                    <a:pt x="2004" y="5894"/>
                  </a:lnTo>
                  <a:lnTo>
                    <a:pt x="2006" y="5849"/>
                  </a:lnTo>
                  <a:lnTo>
                    <a:pt x="2008" y="5801"/>
                  </a:lnTo>
                  <a:lnTo>
                    <a:pt x="2010" y="5751"/>
                  </a:lnTo>
                  <a:lnTo>
                    <a:pt x="2012" y="5699"/>
                  </a:lnTo>
                  <a:lnTo>
                    <a:pt x="2014" y="5645"/>
                  </a:lnTo>
                  <a:lnTo>
                    <a:pt x="2016" y="5589"/>
                  </a:lnTo>
                  <a:lnTo>
                    <a:pt x="2018" y="5532"/>
                  </a:lnTo>
                  <a:lnTo>
                    <a:pt x="2020" y="5473"/>
                  </a:lnTo>
                  <a:lnTo>
                    <a:pt x="2022" y="5412"/>
                  </a:lnTo>
                  <a:lnTo>
                    <a:pt x="2026" y="5286"/>
                  </a:lnTo>
                  <a:lnTo>
                    <a:pt x="2030" y="5156"/>
                  </a:lnTo>
                  <a:lnTo>
                    <a:pt x="2034" y="5022"/>
                  </a:lnTo>
                  <a:lnTo>
                    <a:pt x="2038" y="4884"/>
                  </a:lnTo>
                  <a:lnTo>
                    <a:pt x="2042" y="4744"/>
                  </a:lnTo>
                  <a:lnTo>
                    <a:pt x="2046" y="4602"/>
                  </a:lnTo>
                  <a:lnTo>
                    <a:pt x="2050" y="4459"/>
                  </a:lnTo>
                  <a:lnTo>
                    <a:pt x="2054" y="4317"/>
                  </a:lnTo>
                  <a:lnTo>
                    <a:pt x="2058" y="4175"/>
                  </a:lnTo>
                  <a:lnTo>
                    <a:pt x="2062" y="4035"/>
                  </a:lnTo>
                  <a:lnTo>
                    <a:pt x="2066" y="3898"/>
                  </a:lnTo>
                  <a:lnTo>
                    <a:pt x="2070" y="3764"/>
                  </a:lnTo>
                  <a:lnTo>
                    <a:pt x="2074" y="3634"/>
                  </a:lnTo>
                  <a:lnTo>
                    <a:pt x="2078" y="3509"/>
                  </a:lnTo>
                  <a:lnTo>
                    <a:pt x="2080" y="3449"/>
                  </a:lnTo>
                  <a:lnTo>
                    <a:pt x="2082" y="3390"/>
                  </a:lnTo>
                  <a:lnTo>
                    <a:pt x="2084" y="3333"/>
                  </a:lnTo>
                  <a:lnTo>
                    <a:pt x="2086" y="3277"/>
                  </a:lnTo>
                  <a:lnTo>
                    <a:pt x="2088" y="3224"/>
                  </a:lnTo>
                  <a:lnTo>
                    <a:pt x="2090" y="3172"/>
                  </a:lnTo>
                  <a:lnTo>
                    <a:pt x="2092" y="3123"/>
                  </a:lnTo>
                  <a:lnTo>
                    <a:pt x="2094" y="3076"/>
                  </a:lnTo>
                  <a:lnTo>
                    <a:pt x="2096" y="3031"/>
                  </a:lnTo>
                  <a:lnTo>
                    <a:pt x="2098" y="2988"/>
                  </a:lnTo>
                  <a:lnTo>
                    <a:pt x="2100" y="2948"/>
                  </a:lnTo>
                  <a:lnTo>
                    <a:pt x="2102" y="2910"/>
                  </a:lnTo>
                  <a:lnTo>
                    <a:pt x="2104" y="2875"/>
                  </a:lnTo>
                  <a:lnTo>
                    <a:pt x="2106" y="2843"/>
                  </a:lnTo>
                  <a:lnTo>
                    <a:pt x="2108" y="2814"/>
                  </a:lnTo>
                  <a:lnTo>
                    <a:pt x="2110" y="2787"/>
                  </a:lnTo>
                  <a:lnTo>
                    <a:pt x="2112" y="2764"/>
                  </a:lnTo>
                  <a:lnTo>
                    <a:pt x="2114" y="2744"/>
                  </a:lnTo>
                  <a:lnTo>
                    <a:pt x="2116" y="2727"/>
                  </a:lnTo>
                  <a:lnTo>
                    <a:pt x="2118" y="2713"/>
                  </a:lnTo>
                  <a:lnTo>
                    <a:pt x="2120" y="2702"/>
                  </a:lnTo>
                  <a:lnTo>
                    <a:pt x="2123" y="2693"/>
                  </a:lnTo>
                  <a:cubicBezTo>
                    <a:pt x="2125" y="2688"/>
                    <a:pt x="2129" y="2683"/>
                    <a:pt x="2133" y="2680"/>
                  </a:cubicBezTo>
                  <a:lnTo>
                    <a:pt x="2135" y="2679"/>
                  </a:lnTo>
                  <a:cubicBezTo>
                    <a:pt x="2141" y="2676"/>
                    <a:pt x="2147" y="2675"/>
                    <a:pt x="2154" y="2676"/>
                  </a:cubicBezTo>
                  <a:lnTo>
                    <a:pt x="2156" y="2677"/>
                  </a:lnTo>
                  <a:cubicBezTo>
                    <a:pt x="2163" y="2678"/>
                    <a:pt x="2168" y="2683"/>
                    <a:pt x="2171" y="2689"/>
                  </a:cubicBezTo>
                  <a:lnTo>
                    <a:pt x="2173" y="2693"/>
                  </a:lnTo>
                  <a:cubicBezTo>
                    <a:pt x="2174" y="2694"/>
                    <a:pt x="2174" y="2695"/>
                    <a:pt x="2175" y="2696"/>
                  </a:cubicBezTo>
                  <a:lnTo>
                    <a:pt x="2177" y="2703"/>
                  </a:lnTo>
                  <a:lnTo>
                    <a:pt x="2179" y="2714"/>
                  </a:lnTo>
                  <a:lnTo>
                    <a:pt x="2181" y="2727"/>
                  </a:lnTo>
                  <a:lnTo>
                    <a:pt x="2183" y="2743"/>
                  </a:lnTo>
                  <a:lnTo>
                    <a:pt x="2185" y="2760"/>
                  </a:lnTo>
                  <a:lnTo>
                    <a:pt x="2187" y="2781"/>
                  </a:lnTo>
                  <a:lnTo>
                    <a:pt x="2189" y="2803"/>
                  </a:lnTo>
                  <a:lnTo>
                    <a:pt x="2191" y="2829"/>
                  </a:lnTo>
                  <a:lnTo>
                    <a:pt x="2193" y="2855"/>
                  </a:lnTo>
                  <a:lnTo>
                    <a:pt x="2195" y="2885"/>
                  </a:lnTo>
                  <a:lnTo>
                    <a:pt x="2197" y="2917"/>
                  </a:lnTo>
                  <a:lnTo>
                    <a:pt x="2199" y="2950"/>
                  </a:lnTo>
                  <a:lnTo>
                    <a:pt x="2201" y="2986"/>
                  </a:lnTo>
                  <a:lnTo>
                    <a:pt x="2203" y="3023"/>
                  </a:lnTo>
                  <a:lnTo>
                    <a:pt x="2205" y="3063"/>
                  </a:lnTo>
                  <a:lnTo>
                    <a:pt x="2207" y="3104"/>
                  </a:lnTo>
                  <a:lnTo>
                    <a:pt x="2208" y="3147"/>
                  </a:lnTo>
                  <a:lnTo>
                    <a:pt x="2210" y="3191"/>
                  </a:lnTo>
                  <a:lnTo>
                    <a:pt x="2212" y="3237"/>
                  </a:lnTo>
                  <a:lnTo>
                    <a:pt x="2216" y="3334"/>
                  </a:lnTo>
                  <a:lnTo>
                    <a:pt x="2220" y="3435"/>
                  </a:lnTo>
                  <a:lnTo>
                    <a:pt x="2224" y="3541"/>
                  </a:lnTo>
                  <a:lnTo>
                    <a:pt x="2228" y="3652"/>
                  </a:lnTo>
                  <a:lnTo>
                    <a:pt x="2231" y="3765"/>
                  </a:lnTo>
                  <a:lnTo>
                    <a:pt x="2235" y="3882"/>
                  </a:lnTo>
                  <a:lnTo>
                    <a:pt x="2239" y="4001"/>
                  </a:lnTo>
                  <a:lnTo>
                    <a:pt x="2243" y="4121"/>
                  </a:lnTo>
                  <a:lnTo>
                    <a:pt x="2246" y="4242"/>
                  </a:lnTo>
                  <a:lnTo>
                    <a:pt x="2254" y="4486"/>
                  </a:lnTo>
                  <a:lnTo>
                    <a:pt x="2258" y="4607"/>
                  </a:lnTo>
                  <a:lnTo>
                    <a:pt x="2262" y="4726"/>
                  </a:lnTo>
                  <a:lnTo>
                    <a:pt x="2266" y="4843"/>
                  </a:lnTo>
                  <a:lnTo>
                    <a:pt x="2269" y="4958"/>
                  </a:lnTo>
                  <a:lnTo>
                    <a:pt x="2273" y="5069"/>
                  </a:lnTo>
                  <a:lnTo>
                    <a:pt x="2277" y="5177"/>
                  </a:lnTo>
                  <a:lnTo>
                    <a:pt x="2281" y="5280"/>
                  </a:lnTo>
                  <a:lnTo>
                    <a:pt x="2285" y="5378"/>
                  </a:lnTo>
                  <a:lnTo>
                    <a:pt x="2287" y="5424"/>
                  </a:lnTo>
                  <a:lnTo>
                    <a:pt x="2289" y="5470"/>
                  </a:lnTo>
                  <a:lnTo>
                    <a:pt x="2290" y="5514"/>
                  </a:lnTo>
                  <a:lnTo>
                    <a:pt x="2292" y="5556"/>
                  </a:lnTo>
                  <a:lnTo>
                    <a:pt x="2297" y="5640"/>
                  </a:lnTo>
                  <a:lnTo>
                    <a:pt x="2301" y="5728"/>
                  </a:lnTo>
                  <a:lnTo>
                    <a:pt x="2305" y="5817"/>
                  </a:lnTo>
                  <a:lnTo>
                    <a:pt x="2309" y="5909"/>
                  </a:lnTo>
                  <a:lnTo>
                    <a:pt x="2313" y="6002"/>
                  </a:lnTo>
                  <a:lnTo>
                    <a:pt x="2316" y="6098"/>
                  </a:lnTo>
                  <a:lnTo>
                    <a:pt x="2324" y="6291"/>
                  </a:lnTo>
                  <a:lnTo>
                    <a:pt x="2332" y="6486"/>
                  </a:lnTo>
                  <a:lnTo>
                    <a:pt x="2340" y="6681"/>
                  </a:lnTo>
                  <a:lnTo>
                    <a:pt x="2344" y="6777"/>
                  </a:lnTo>
                  <a:lnTo>
                    <a:pt x="2348" y="6872"/>
                  </a:lnTo>
                  <a:lnTo>
                    <a:pt x="2352" y="6965"/>
                  </a:lnTo>
                  <a:lnTo>
                    <a:pt x="2356" y="7057"/>
                  </a:lnTo>
                  <a:lnTo>
                    <a:pt x="2360" y="7146"/>
                  </a:lnTo>
                  <a:lnTo>
                    <a:pt x="2364" y="7233"/>
                  </a:lnTo>
                  <a:lnTo>
                    <a:pt x="2368" y="7317"/>
                  </a:lnTo>
                  <a:lnTo>
                    <a:pt x="2372" y="7397"/>
                  </a:lnTo>
                  <a:lnTo>
                    <a:pt x="2376" y="7474"/>
                  </a:lnTo>
                  <a:lnTo>
                    <a:pt x="2380" y="7547"/>
                  </a:lnTo>
                  <a:lnTo>
                    <a:pt x="2384" y="7616"/>
                  </a:lnTo>
                  <a:lnTo>
                    <a:pt x="2388" y="7680"/>
                  </a:lnTo>
                  <a:lnTo>
                    <a:pt x="2392" y="7739"/>
                  </a:lnTo>
                  <a:lnTo>
                    <a:pt x="2396" y="7793"/>
                  </a:lnTo>
                  <a:lnTo>
                    <a:pt x="2400" y="7841"/>
                  </a:lnTo>
                  <a:lnTo>
                    <a:pt x="2402" y="7863"/>
                  </a:lnTo>
                  <a:lnTo>
                    <a:pt x="2404" y="7884"/>
                  </a:lnTo>
                  <a:lnTo>
                    <a:pt x="2406" y="7902"/>
                  </a:lnTo>
                  <a:lnTo>
                    <a:pt x="2408" y="7919"/>
                  </a:lnTo>
                  <a:lnTo>
                    <a:pt x="2410" y="7935"/>
                  </a:lnTo>
                  <a:lnTo>
                    <a:pt x="2412" y="7949"/>
                  </a:lnTo>
                  <a:lnTo>
                    <a:pt x="2414" y="7960"/>
                  </a:lnTo>
                  <a:lnTo>
                    <a:pt x="2416" y="7970"/>
                  </a:lnTo>
                  <a:lnTo>
                    <a:pt x="2418" y="7978"/>
                  </a:lnTo>
                  <a:lnTo>
                    <a:pt x="2419" y="7983"/>
                  </a:lnTo>
                  <a:lnTo>
                    <a:pt x="2420" y="7985"/>
                  </a:lnTo>
                  <a:lnTo>
                    <a:pt x="2416" y="7979"/>
                  </a:lnTo>
                  <a:lnTo>
                    <a:pt x="2418" y="7981"/>
                  </a:lnTo>
                  <a:lnTo>
                    <a:pt x="2400" y="7973"/>
                  </a:lnTo>
                  <a:lnTo>
                    <a:pt x="2402" y="7973"/>
                  </a:lnTo>
                  <a:lnTo>
                    <a:pt x="2384" y="7981"/>
                  </a:lnTo>
                  <a:lnTo>
                    <a:pt x="2386" y="7979"/>
                  </a:lnTo>
                  <a:lnTo>
                    <a:pt x="2382" y="7985"/>
                  </a:lnTo>
                  <a:lnTo>
                    <a:pt x="2384" y="7980"/>
                  </a:lnTo>
                  <a:lnTo>
                    <a:pt x="2385" y="7976"/>
                  </a:lnTo>
                  <a:lnTo>
                    <a:pt x="2387" y="7969"/>
                  </a:lnTo>
                  <a:lnTo>
                    <a:pt x="2389" y="7960"/>
                  </a:lnTo>
                  <a:lnTo>
                    <a:pt x="2391" y="7948"/>
                  </a:lnTo>
                  <a:lnTo>
                    <a:pt x="2392" y="7935"/>
                  </a:lnTo>
                  <a:lnTo>
                    <a:pt x="2394" y="7918"/>
                  </a:lnTo>
                  <a:lnTo>
                    <a:pt x="2396" y="7901"/>
                  </a:lnTo>
                  <a:lnTo>
                    <a:pt x="2398" y="7882"/>
                  </a:lnTo>
                  <a:lnTo>
                    <a:pt x="2400" y="7861"/>
                  </a:lnTo>
                  <a:lnTo>
                    <a:pt x="2404" y="7815"/>
                  </a:lnTo>
                  <a:lnTo>
                    <a:pt x="2408" y="7764"/>
                  </a:lnTo>
                  <a:lnTo>
                    <a:pt x="2412" y="7707"/>
                  </a:lnTo>
                  <a:lnTo>
                    <a:pt x="2416" y="7646"/>
                  </a:lnTo>
                  <a:lnTo>
                    <a:pt x="2420" y="7581"/>
                  </a:lnTo>
                  <a:lnTo>
                    <a:pt x="2424" y="7514"/>
                  </a:lnTo>
                  <a:lnTo>
                    <a:pt x="2428" y="7443"/>
                  </a:lnTo>
                  <a:lnTo>
                    <a:pt x="2432" y="7369"/>
                  </a:lnTo>
                  <a:lnTo>
                    <a:pt x="2436" y="7294"/>
                  </a:lnTo>
                  <a:lnTo>
                    <a:pt x="2444" y="7142"/>
                  </a:lnTo>
                  <a:lnTo>
                    <a:pt x="2452" y="6988"/>
                  </a:lnTo>
                  <a:lnTo>
                    <a:pt x="2456" y="6913"/>
                  </a:lnTo>
                  <a:lnTo>
                    <a:pt x="2460" y="6839"/>
                  </a:lnTo>
                  <a:lnTo>
                    <a:pt x="2464" y="6767"/>
                  </a:lnTo>
                  <a:lnTo>
                    <a:pt x="2468" y="6697"/>
                  </a:lnTo>
                  <a:lnTo>
                    <a:pt x="2472" y="6631"/>
                  </a:lnTo>
                  <a:lnTo>
                    <a:pt x="2476" y="6567"/>
                  </a:lnTo>
                  <a:lnTo>
                    <a:pt x="2480" y="6509"/>
                  </a:lnTo>
                  <a:lnTo>
                    <a:pt x="2484" y="6454"/>
                  </a:lnTo>
                  <a:lnTo>
                    <a:pt x="2488" y="6406"/>
                  </a:lnTo>
                  <a:lnTo>
                    <a:pt x="2490" y="6383"/>
                  </a:lnTo>
                  <a:lnTo>
                    <a:pt x="2492" y="6362"/>
                  </a:lnTo>
                  <a:lnTo>
                    <a:pt x="2494" y="6343"/>
                  </a:lnTo>
                  <a:lnTo>
                    <a:pt x="2496" y="6325"/>
                  </a:lnTo>
                  <a:lnTo>
                    <a:pt x="2498" y="6309"/>
                  </a:lnTo>
                  <a:lnTo>
                    <a:pt x="2499" y="6295"/>
                  </a:lnTo>
                  <a:cubicBezTo>
                    <a:pt x="2500" y="6293"/>
                    <a:pt x="2500" y="6292"/>
                    <a:pt x="2500" y="6290"/>
                  </a:cubicBezTo>
                  <a:lnTo>
                    <a:pt x="2503" y="6281"/>
                  </a:lnTo>
                  <a:cubicBezTo>
                    <a:pt x="2504" y="6279"/>
                    <a:pt x="2505" y="6277"/>
                    <a:pt x="2506" y="6275"/>
                  </a:cubicBezTo>
                  <a:lnTo>
                    <a:pt x="2511" y="6267"/>
                  </a:lnTo>
                  <a:cubicBezTo>
                    <a:pt x="2512" y="6265"/>
                    <a:pt x="2514" y="6263"/>
                    <a:pt x="2515" y="6262"/>
                  </a:cubicBezTo>
                  <a:lnTo>
                    <a:pt x="2522" y="6256"/>
                  </a:lnTo>
                  <a:cubicBezTo>
                    <a:pt x="2524" y="6255"/>
                    <a:pt x="2526" y="6254"/>
                    <a:pt x="2528" y="6253"/>
                  </a:cubicBezTo>
                  <a:lnTo>
                    <a:pt x="2535" y="6249"/>
                  </a:lnTo>
                  <a:cubicBezTo>
                    <a:pt x="2537" y="6248"/>
                    <a:pt x="2539" y="6248"/>
                    <a:pt x="2541" y="6247"/>
                  </a:cubicBezTo>
                  <a:lnTo>
                    <a:pt x="2550" y="6246"/>
                  </a:lnTo>
                  <a:cubicBezTo>
                    <a:pt x="2551" y="6245"/>
                    <a:pt x="2552" y="6245"/>
                    <a:pt x="2554" y="6245"/>
                  </a:cubicBezTo>
                  <a:lnTo>
                    <a:pt x="2563" y="6245"/>
                  </a:lnTo>
                  <a:cubicBezTo>
                    <a:pt x="2565" y="6245"/>
                    <a:pt x="2566" y="6245"/>
                    <a:pt x="2568" y="6245"/>
                  </a:cubicBezTo>
                  <a:lnTo>
                    <a:pt x="2589" y="6249"/>
                  </a:lnTo>
                  <a:lnTo>
                    <a:pt x="2613" y="6255"/>
                  </a:lnTo>
                  <a:lnTo>
                    <a:pt x="2634" y="6264"/>
                  </a:lnTo>
                  <a:lnTo>
                    <a:pt x="2643" y="6268"/>
                  </a:lnTo>
                  <a:lnTo>
                    <a:pt x="2650" y="6272"/>
                  </a:lnTo>
                  <a:lnTo>
                    <a:pt x="2656" y="6275"/>
                  </a:lnTo>
                  <a:lnTo>
                    <a:pt x="2661" y="6278"/>
                  </a:lnTo>
                  <a:lnTo>
                    <a:pt x="2675" y="6291"/>
                  </a:lnTo>
                  <a:lnTo>
                    <a:pt x="2691" y="6307"/>
                  </a:lnTo>
                  <a:lnTo>
                    <a:pt x="2710" y="6327"/>
                  </a:lnTo>
                  <a:lnTo>
                    <a:pt x="2729" y="6353"/>
                  </a:lnTo>
                  <a:lnTo>
                    <a:pt x="2748" y="6383"/>
                  </a:lnTo>
                  <a:lnTo>
                    <a:pt x="2767" y="6418"/>
                  </a:lnTo>
                  <a:lnTo>
                    <a:pt x="2783" y="6458"/>
                  </a:lnTo>
                  <a:lnTo>
                    <a:pt x="2796" y="6502"/>
                  </a:lnTo>
                  <a:lnTo>
                    <a:pt x="2801" y="6522"/>
                  </a:lnTo>
                  <a:lnTo>
                    <a:pt x="2805" y="6543"/>
                  </a:lnTo>
                  <a:lnTo>
                    <a:pt x="2809" y="6566"/>
                  </a:lnTo>
                  <a:lnTo>
                    <a:pt x="2813" y="6591"/>
                  </a:lnTo>
                  <a:lnTo>
                    <a:pt x="2817" y="6618"/>
                  </a:lnTo>
                  <a:lnTo>
                    <a:pt x="2821" y="6647"/>
                  </a:lnTo>
                  <a:lnTo>
                    <a:pt x="2825" y="6677"/>
                  </a:lnTo>
                  <a:lnTo>
                    <a:pt x="2828" y="6708"/>
                  </a:lnTo>
                  <a:lnTo>
                    <a:pt x="2836" y="6774"/>
                  </a:lnTo>
                  <a:lnTo>
                    <a:pt x="2844" y="6842"/>
                  </a:lnTo>
                  <a:lnTo>
                    <a:pt x="2851" y="6913"/>
                  </a:lnTo>
                  <a:lnTo>
                    <a:pt x="2859" y="6983"/>
                  </a:lnTo>
                  <a:lnTo>
                    <a:pt x="2867" y="7051"/>
                  </a:lnTo>
                  <a:lnTo>
                    <a:pt x="2874" y="7116"/>
                  </a:lnTo>
                  <a:lnTo>
                    <a:pt x="2878" y="7147"/>
                  </a:lnTo>
                  <a:lnTo>
                    <a:pt x="2882" y="7176"/>
                  </a:lnTo>
                  <a:lnTo>
                    <a:pt x="2886" y="7203"/>
                  </a:lnTo>
                  <a:lnTo>
                    <a:pt x="2889" y="7230"/>
                  </a:lnTo>
                  <a:lnTo>
                    <a:pt x="2893" y="7254"/>
                  </a:lnTo>
                  <a:lnTo>
                    <a:pt x="2897" y="7275"/>
                  </a:lnTo>
                  <a:lnTo>
                    <a:pt x="2901" y="7294"/>
                  </a:lnTo>
                  <a:lnTo>
                    <a:pt x="2905" y="7311"/>
                  </a:lnTo>
                  <a:lnTo>
                    <a:pt x="2908" y="7324"/>
                  </a:lnTo>
                  <a:lnTo>
                    <a:pt x="2912" y="7334"/>
                  </a:lnTo>
                  <a:lnTo>
                    <a:pt x="2915" y="7340"/>
                  </a:lnTo>
                  <a:lnTo>
                    <a:pt x="2911" y="7335"/>
                  </a:lnTo>
                  <a:lnTo>
                    <a:pt x="2915" y="7340"/>
                  </a:lnTo>
                  <a:lnTo>
                    <a:pt x="2903" y="7332"/>
                  </a:lnTo>
                  <a:lnTo>
                    <a:pt x="2907" y="7333"/>
                  </a:lnTo>
                  <a:lnTo>
                    <a:pt x="2884" y="7339"/>
                  </a:lnTo>
                  <a:lnTo>
                    <a:pt x="2887" y="7335"/>
                  </a:lnTo>
                  <a:lnTo>
                    <a:pt x="2883" y="7341"/>
                  </a:lnTo>
                  <a:lnTo>
                    <a:pt x="2887" y="7334"/>
                  </a:lnTo>
                  <a:lnTo>
                    <a:pt x="2886" y="7337"/>
                  </a:lnTo>
                  <a:lnTo>
                    <a:pt x="2890" y="7325"/>
                  </a:lnTo>
                  <a:lnTo>
                    <a:pt x="2893" y="7312"/>
                  </a:lnTo>
                  <a:lnTo>
                    <a:pt x="2897" y="7294"/>
                  </a:lnTo>
                  <a:lnTo>
                    <a:pt x="2901" y="7273"/>
                  </a:lnTo>
                  <a:lnTo>
                    <a:pt x="2905" y="7250"/>
                  </a:lnTo>
                  <a:lnTo>
                    <a:pt x="2908" y="7224"/>
                  </a:lnTo>
                  <a:lnTo>
                    <a:pt x="2912" y="7196"/>
                  </a:lnTo>
                  <a:lnTo>
                    <a:pt x="2916" y="7166"/>
                  </a:lnTo>
                  <a:lnTo>
                    <a:pt x="2920" y="7134"/>
                  </a:lnTo>
                  <a:lnTo>
                    <a:pt x="2928" y="7069"/>
                  </a:lnTo>
                  <a:lnTo>
                    <a:pt x="2936" y="7002"/>
                  </a:lnTo>
                  <a:lnTo>
                    <a:pt x="2944" y="6936"/>
                  </a:lnTo>
                  <a:lnTo>
                    <a:pt x="2948" y="6904"/>
                  </a:lnTo>
                  <a:lnTo>
                    <a:pt x="2952" y="6874"/>
                  </a:lnTo>
                  <a:lnTo>
                    <a:pt x="2956" y="6844"/>
                  </a:lnTo>
                  <a:lnTo>
                    <a:pt x="2960" y="6817"/>
                  </a:lnTo>
                  <a:lnTo>
                    <a:pt x="2964" y="6792"/>
                  </a:lnTo>
                  <a:lnTo>
                    <a:pt x="2968" y="6769"/>
                  </a:lnTo>
                  <a:lnTo>
                    <a:pt x="2972" y="6749"/>
                  </a:lnTo>
                  <a:lnTo>
                    <a:pt x="2976" y="6731"/>
                  </a:lnTo>
                  <a:lnTo>
                    <a:pt x="2981" y="6716"/>
                  </a:lnTo>
                  <a:lnTo>
                    <a:pt x="2986" y="6705"/>
                  </a:lnTo>
                  <a:cubicBezTo>
                    <a:pt x="2986" y="6703"/>
                    <a:pt x="2987" y="6701"/>
                    <a:pt x="2989" y="6699"/>
                  </a:cubicBezTo>
                  <a:lnTo>
                    <a:pt x="2993" y="6694"/>
                  </a:lnTo>
                  <a:cubicBezTo>
                    <a:pt x="2996" y="6689"/>
                    <a:pt x="3001" y="6686"/>
                    <a:pt x="3007" y="6685"/>
                  </a:cubicBezTo>
                  <a:lnTo>
                    <a:pt x="3011" y="6684"/>
                  </a:lnTo>
                  <a:cubicBezTo>
                    <a:pt x="3019" y="6683"/>
                    <a:pt x="3027" y="6685"/>
                    <a:pt x="3032" y="6690"/>
                  </a:cubicBezTo>
                  <a:lnTo>
                    <a:pt x="3036" y="6694"/>
                  </a:lnTo>
                  <a:cubicBezTo>
                    <a:pt x="3038" y="6696"/>
                    <a:pt x="3040" y="6699"/>
                    <a:pt x="3042" y="6702"/>
                  </a:cubicBezTo>
                  <a:lnTo>
                    <a:pt x="3046" y="6711"/>
                  </a:lnTo>
                  <a:lnTo>
                    <a:pt x="3051" y="6728"/>
                  </a:lnTo>
                  <a:lnTo>
                    <a:pt x="3055" y="6748"/>
                  </a:lnTo>
                  <a:lnTo>
                    <a:pt x="3059" y="6772"/>
                  </a:lnTo>
                  <a:lnTo>
                    <a:pt x="3063" y="6799"/>
                  </a:lnTo>
                  <a:lnTo>
                    <a:pt x="3068" y="6831"/>
                  </a:lnTo>
                  <a:lnTo>
                    <a:pt x="3072" y="6865"/>
                  </a:lnTo>
                  <a:lnTo>
                    <a:pt x="3076" y="6903"/>
                  </a:lnTo>
                  <a:lnTo>
                    <a:pt x="3080" y="6943"/>
                  </a:lnTo>
                  <a:lnTo>
                    <a:pt x="3084" y="6986"/>
                  </a:lnTo>
                  <a:lnTo>
                    <a:pt x="3088" y="7032"/>
                  </a:lnTo>
                  <a:lnTo>
                    <a:pt x="3092" y="7079"/>
                  </a:lnTo>
                  <a:lnTo>
                    <a:pt x="3096" y="7129"/>
                  </a:lnTo>
                  <a:lnTo>
                    <a:pt x="3100" y="7180"/>
                  </a:lnTo>
                  <a:lnTo>
                    <a:pt x="3104" y="7233"/>
                  </a:lnTo>
                  <a:lnTo>
                    <a:pt x="3112" y="7340"/>
                  </a:lnTo>
                  <a:lnTo>
                    <a:pt x="3120" y="7450"/>
                  </a:lnTo>
                  <a:lnTo>
                    <a:pt x="3128" y="7560"/>
                  </a:lnTo>
                  <a:lnTo>
                    <a:pt x="3136" y="7667"/>
                  </a:lnTo>
                  <a:lnTo>
                    <a:pt x="3140" y="7719"/>
                  </a:lnTo>
                  <a:lnTo>
                    <a:pt x="3144" y="7770"/>
                  </a:lnTo>
                  <a:lnTo>
                    <a:pt x="3148" y="7819"/>
                  </a:lnTo>
                  <a:lnTo>
                    <a:pt x="3152" y="7866"/>
                  </a:lnTo>
                  <a:lnTo>
                    <a:pt x="3156" y="7911"/>
                  </a:lnTo>
                  <a:lnTo>
                    <a:pt x="3160" y="7953"/>
                  </a:lnTo>
                  <a:lnTo>
                    <a:pt x="3163" y="7993"/>
                  </a:lnTo>
                  <a:lnTo>
                    <a:pt x="3167" y="8030"/>
                  </a:lnTo>
                  <a:lnTo>
                    <a:pt x="3171" y="8063"/>
                  </a:lnTo>
                  <a:lnTo>
                    <a:pt x="3175" y="8093"/>
                  </a:lnTo>
                  <a:lnTo>
                    <a:pt x="3180" y="8134"/>
                  </a:lnTo>
                  <a:lnTo>
                    <a:pt x="3187" y="8177"/>
                  </a:lnTo>
                  <a:lnTo>
                    <a:pt x="3201" y="8264"/>
                  </a:lnTo>
                  <a:lnTo>
                    <a:pt x="3208" y="8306"/>
                  </a:lnTo>
                  <a:lnTo>
                    <a:pt x="3216" y="8348"/>
                  </a:lnTo>
                  <a:lnTo>
                    <a:pt x="3224" y="8386"/>
                  </a:lnTo>
                  <a:lnTo>
                    <a:pt x="3232" y="8422"/>
                  </a:lnTo>
                  <a:lnTo>
                    <a:pt x="3240" y="8453"/>
                  </a:lnTo>
                  <a:lnTo>
                    <a:pt x="3247" y="8481"/>
                  </a:lnTo>
                  <a:lnTo>
                    <a:pt x="3255" y="8502"/>
                  </a:lnTo>
                  <a:lnTo>
                    <a:pt x="3258" y="8509"/>
                  </a:lnTo>
                  <a:lnTo>
                    <a:pt x="3261" y="8515"/>
                  </a:lnTo>
                  <a:lnTo>
                    <a:pt x="3264" y="8519"/>
                  </a:lnTo>
                  <a:lnTo>
                    <a:pt x="3261" y="8516"/>
                  </a:lnTo>
                  <a:lnTo>
                    <a:pt x="3265" y="8520"/>
                  </a:lnTo>
                  <a:lnTo>
                    <a:pt x="3260" y="8516"/>
                  </a:lnTo>
                  <a:lnTo>
                    <a:pt x="3263" y="8518"/>
                  </a:lnTo>
                  <a:lnTo>
                    <a:pt x="3252" y="8515"/>
                  </a:lnTo>
                  <a:lnTo>
                    <a:pt x="3255" y="8515"/>
                  </a:lnTo>
                  <a:lnTo>
                    <a:pt x="3242" y="8518"/>
                  </a:lnTo>
                  <a:lnTo>
                    <a:pt x="3245" y="8516"/>
                  </a:lnTo>
                  <a:lnTo>
                    <a:pt x="3239" y="8521"/>
                  </a:lnTo>
                  <a:lnTo>
                    <a:pt x="3242" y="8518"/>
                  </a:lnTo>
                  <a:lnTo>
                    <a:pt x="3239" y="8522"/>
                  </a:lnTo>
                  <a:lnTo>
                    <a:pt x="3242" y="8516"/>
                  </a:lnTo>
                  <a:lnTo>
                    <a:pt x="3240" y="8520"/>
                  </a:lnTo>
                  <a:lnTo>
                    <a:pt x="3243" y="8511"/>
                  </a:lnTo>
                  <a:lnTo>
                    <a:pt x="3246" y="8498"/>
                  </a:lnTo>
                  <a:lnTo>
                    <a:pt x="3250" y="8479"/>
                  </a:lnTo>
                  <a:lnTo>
                    <a:pt x="3254" y="8455"/>
                  </a:lnTo>
                  <a:lnTo>
                    <a:pt x="3257" y="8428"/>
                  </a:lnTo>
                  <a:lnTo>
                    <a:pt x="3261" y="8396"/>
                  </a:lnTo>
                  <a:lnTo>
                    <a:pt x="3265" y="8361"/>
                  </a:lnTo>
                  <a:lnTo>
                    <a:pt x="3269" y="8324"/>
                  </a:lnTo>
                  <a:lnTo>
                    <a:pt x="3273" y="8284"/>
                  </a:lnTo>
                  <a:lnTo>
                    <a:pt x="3277" y="8240"/>
                  </a:lnTo>
                  <a:lnTo>
                    <a:pt x="3281" y="8195"/>
                  </a:lnTo>
                  <a:lnTo>
                    <a:pt x="3285" y="8148"/>
                  </a:lnTo>
                  <a:lnTo>
                    <a:pt x="3289" y="8100"/>
                  </a:lnTo>
                  <a:lnTo>
                    <a:pt x="3297" y="7999"/>
                  </a:lnTo>
                  <a:lnTo>
                    <a:pt x="3305" y="7895"/>
                  </a:lnTo>
                  <a:lnTo>
                    <a:pt x="3313" y="7792"/>
                  </a:lnTo>
                  <a:lnTo>
                    <a:pt x="3321" y="7689"/>
                  </a:lnTo>
                  <a:lnTo>
                    <a:pt x="3325" y="7640"/>
                  </a:lnTo>
                  <a:lnTo>
                    <a:pt x="3329" y="7591"/>
                  </a:lnTo>
                  <a:lnTo>
                    <a:pt x="3333" y="7545"/>
                  </a:lnTo>
                  <a:lnTo>
                    <a:pt x="3337" y="7500"/>
                  </a:lnTo>
                  <a:lnTo>
                    <a:pt x="3341" y="7458"/>
                  </a:lnTo>
                  <a:lnTo>
                    <a:pt x="3345" y="7418"/>
                  </a:lnTo>
                  <a:lnTo>
                    <a:pt x="3349" y="7380"/>
                  </a:lnTo>
                  <a:lnTo>
                    <a:pt x="3353" y="7346"/>
                  </a:lnTo>
                  <a:lnTo>
                    <a:pt x="3357" y="7315"/>
                  </a:lnTo>
                  <a:lnTo>
                    <a:pt x="3361" y="7288"/>
                  </a:lnTo>
                  <a:lnTo>
                    <a:pt x="3365" y="7264"/>
                  </a:lnTo>
                  <a:lnTo>
                    <a:pt x="3369" y="7244"/>
                  </a:lnTo>
                  <a:lnTo>
                    <a:pt x="3373" y="7233"/>
                  </a:lnTo>
                  <a:lnTo>
                    <a:pt x="3377" y="7223"/>
                  </a:lnTo>
                  <a:cubicBezTo>
                    <a:pt x="3377" y="7222"/>
                    <a:pt x="3378" y="7220"/>
                    <a:pt x="3379" y="7219"/>
                  </a:cubicBezTo>
                  <a:lnTo>
                    <a:pt x="3382" y="7214"/>
                  </a:lnTo>
                  <a:cubicBezTo>
                    <a:pt x="3384" y="7212"/>
                    <a:pt x="3386" y="7210"/>
                    <a:pt x="3388" y="7208"/>
                  </a:cubicBezTo>
                  <a:lnTo>
                    <a:pt x="3392" y="7206"/>
                  </a:lnTo>
                  <a:cubicBezTo>
                    <a:pt x="3395" y="7203"/>
                    <a:pt x="3399" y="7202"/>
                    <a:pt x="3404" y="7202"/>
                  </a:cubicBezTo>
                  <a:lnTo>
                    <a:pt x="3407" y="7201"/>
                  </a:lnTo>
                  <a:cubicBezTo>
                    <a:pt x="3411" y="7201"/>
                    <a:pt x="3415" y="7202"/>
                    <a:pt x="3419" y="7203"/>
                  </a:cubicBezTo>
                  <a:lnTo>
                    <a:pt x="3423" y="7205"/>
                  </a:lnTo>
                  <a:cubicBezTo>
                    <a:pt x="3425" y="7206"/>
                    <a:pt x="3427" y="7208"/>
                    <a:pt x="3429" y="7209"/>
                  </a:cubicBezTo>
                  <a:lnTo>
                    <a:pt x="3433" y="7213"/>
                  </a:lnTo>
                  <a:cubicBezTo>
                    <a:pt x="3434" y="7214"/>
                    <a:pt x="3434" y="7215"/>
                    <a:pt x="3435" y="7216"/>
                  </a:cubicBezTo>
                  <a:lnTo>
                    <a:pt x="3439" y="7221"/>
                  </a:lnTo>
                  <a:lnTo>
                    <a:pt x="3445" y="7230"/>
                  </a:lnTo>
                  <a:lnTo>
                    <a:pt x="3450" y="7240"/>
                  </a:lnTo>
                  <a:lnTo>
                    <a:pt x="3459" y="7261"/>
                  </a:lnTo>
                  <a:lnTo>
                    <a:pt x="3468" y="7285"/>
                  </a:lnTo>
                  <a:lnTo>
                    <a:pt x="3477" y="7312"/>
                  </a:lnTo>
                  <a:lnTo>
                    <a:pt x="3495" y="7366"/>
                  </a:lnTo>
                  <a:lnTo>
                    <a:pt x="3503" y="7391"/>
                  </a:lnTo>
                  <a:lnTo>
                    <a:pt x="3512" y="7413"/>
                  </a:lnTo>
                  <a:lnTo>
                    <a:pt x="3519" y="7431"/>
                  </a:lnTo>
                  <a:lnTo>
                    <a:pt x="3522" y="7438"/>
                  </a:lnTo>
                  <a:lnTo>
                    <a:pt x="3525" y="7442"/>
                  </a:lnTo>
                  <a:lnTo>
                    <a:pt x="3526" y="7444"/>
                  </a:lnTo>
                  <a:lnTo>
                    <a:pt x="3522" y="7440"/>
                  </a:lnTo>
                  <a:lnTo>
                    <a:pt x="3526" y="7443"/>
                  </a:lnTo>
                  <a:lnTo>
                    <a:pt x="3518" y="7438"/>
                  </a:lnTo>
                  <a:lnTo>
                    <a:pt x="3521" y="7439"/>
                  </a:lnTo>
                  <a:lnTo>
                    <a:pt x="3503" y="7440"/>
                  </a:lnTo>
                  <a:lnTo>
                    <a:pt x="3506" y="7439"/>
                  </a:lnTo>
                  <a:lnTo>
                    <a:pt x="3499" y="7444"/>
                  </a:lnTo>
                  <a:lnTo>
                    <a:pt x="3503" y="7440"/>
                  </a:lnTo>
                  <a:lnTo>
                    <a:pt x="3500" y="7444"/>
                  </a:lnTo>
                  <a:lnTo>
                    <a:pt x="3504" y="7438"/>
                  </a:lnTo>
                  <a:lnTo>
                    <a:pt x="3510" y="7425"/>
                  </a:lnTo>
                  <a:lnTo>
                    <a:pt x="3517" y="7406"/>
                  </a:lnTo>
                  <a:lnTo>
                    <a:pt x="3525" y="7383"/>
                  </a:lnTo>
                  <a:lnTo>
                    <a:pt x="3532" y="7355"/>
                  </a:lnTo>
                  <a:lnTo>
                    <a:pt x="3540" y="7324"/>
                  </a:lnTo>
                  <a:lnTo>
                    <a:pt x="3548" y="7291"/>
                  </a:lnTo>
                  <a:lnTo>
                    <a:pt x="3556" y="7257"/>
                  </a:lnTo>
                  <a:lnTo>
                    <a:pt x="3572" y="7188"/>
                  </a:lnTo>
                  <a:lnTo>
                    <a:pt x="3580" y="7155"/>
                  </a:lnTo>
                  <a:lnTo>
                    <a:pt x="3588" y="7123"/>
                  </a:lnTo>
                  <a:lnTo>
                    <a:pt x="3596" y="7094"/>
                  </a:lnTo>
                  <a:lnTo>
                    <a:pt x="3605" y="7068"/>
                  </a:lnTo>
                  <a:lnTo>
                    <a:pt x="3613" y="7045"/>
                  </a:lnTo>
                  <a:lnTo>
                    <a:pt x="3622" y="7028"/>
                  </a:lnTo>
                  <a:cubicBezTo>
                    <a:pt x="3622" y="7026"/>
                    <a:pt x="3624" y="7024"/>
                    <a:pt x="3625" y="7022"/>
                  </a:cubicBezTo>
                  <a:lnTo>
                    <a:pt x="3628" y="7019"/>
                  </a:lnTo>
                  <a:cubicBezTo>
                    <a:pt x="3629" y="7018"/>
                    <a:pt x="3630" y="7017"/>
                    <a:pt x="3632" y="7015"/>
                  </a:cubicBezTo>
                  <a:lnTo>
                    <a:pt x="3636" y="7012"/>
                  </a:lnTo>
                  <a:lnTo>
                    <a:pt x="3645" y="7007"/>
                  </a:lnTo>
                  <a:lnTo>
                    <a:pt x="3653" y="7002"/>
                  </a:lnTo>
                  <a:lnTo>
                    <a:pt x="3675" y="6993"/>
                  </a:lnTo>
                  <a:lnTo>
                    <a:pt x="3698" y="6986"/>
                  </a:lnTo>
                  <a:cubicBezTo>
                    <a:pt x="3700" y="6986"/>
                    <a:pt x="3701" y="6986"/>
                    <a:pt x="3702" y="6986"/>
                  </a:cubicBezTo>
                  <a:lnTo>
                    <a:pt x="3723" y="6983"/>
                  </a:lnTo>
                  <a:cubicBezTo>
                    <a:pt x="3725" y="6983"/>
                    <a:pt x="3726" y="6983"/>
                    <a:pt x="3728" y="6983"/>
                  </a:cubicBezTo>
                  <a:lnTo>
                    <a:pt x="3737" y="6984"/>
                  </a:lnTo>
                  <a:cubicBezTo>
                    <a:pt x="3739" y="6984"/>
                    <a:pt x="3740" y="6984"/>
                    <a:pt x="3741" y="6985"/>
                  </a:cubicBezTo>
                  <a:lnTo>
                    <a:pt x="3750" y="6987"/>
                  </a:lnTo>
                  <a:cubicBezTo>
                    <a:pt x="3752" y="6987"/>
                    <a:pt x="3754" y="6988"/>
                    <a:pt x="3755" y="6989"/>
                  </a:cubicBezTo>
                  <a:lnTo>
                    <a:pt x="3763" y="6993"/>
                  </a:lnTo>
                  <a:cubicBezTo>
                    <a:pt x="3765" y="6994"/>
                    <a:pt x="3767" y="6995"/>
                    <a:pt x="3768" y="6996"/>
                  </a:cubicBezTo>
                  <a:lnTo>
                    <a:pt x="3775" y="7002"/>
                  </a:lnTo>
                  <a:cubicBezTo>
                    <a:pt x="3776" y="7004"/>
                    <a:pt x="3778" y="7005"/>
                    <a:pt x="3779" y="7007"/>
                  </a:cubicBezTo>
                  <a:lnTo>
                    <a:pt x="3784" y="7015"/>
                  </a:lnTo>
                  <a:cubicBezTo>
                    <a:pt x="3785" y="7017"/>
                    <a:pt x="3786" y="7019"/>
                    <a:pt x="3787" y="7021"/>
                  </a:cubicBezTo>
                  <a:lnTo>
                    <a:pt x="3789" y="7032"/>
                  </a:lnTo>
                  <a:lnTo>
                    <a:pt x="3794" y="7064"/>
                  </a:lnTo>
                  <a:lnTo>
                    <a:pt x="3798" y="7098"/>
                  </a:lnTo>
                  <a:lnTo>
                    <a:pt x="3802" y="7136"/>
                  </a:lnTo>
                  <a:lnTo>
                    <a:pt x="3806" y="7179"/>
                  </a:lnTo>
                  <a:lnTo>
                    <a:pt x="3810" y="7226"/>
                  </a:lnTo>
                  <a:lnTo>
                    <a:pt x="3814" y="7276"/>
                  </a:lnTo>
                  <a:lnTo>
                    <a:pt x="3818" y="7329"/>
                  </a:lnTo>
                  <a:lnTo>
                    <a:pt x="3822" y="7385"/>
                  </a:lnTo>
                  <a:lnTo>
                    <a:pt x="3826" y="7443"/>
                  </a:lnTo>
                  <a:lnTo>
                    <a:pt x="3830" y="7504"/>
                  </a:lnTo>
                  <a:lnTo>
                    <a:pt x="3834" y="7567"/>
                  </a:lnTo>
                  <a:lnTo>
                    <a:pt x="3838" y="7631"/>
                  </a:lnTo>
                  <a:lnTo>
                    <a:pt x="3845" y="7762"/>
                  </a:lnTo>
                  <a:lnTo>
                    <a:pt x="3853" y="7896"/>
                  </a:lnTo>
                  <a:lnTo>
                    <a:pt x="3861" y="8029"/>
                  </a:lnTo>
                  <a:lnTo>
                    <a:pt x="3869" y="8159"/>
                  </a:lnTo>
                  <a:lnTo>
                    <a:pt x="3873" y="8222"/>
                  </a:lnTo>
                  <a:lnTo>
                    <a:pt x="3877" y="8284"/>
                  </a:lnTo>
                  <a:lnTo>
                    <a:pt x="3881" y="8343"/>
                  </a:lnTo>
                  <a:lnTo>
                    <a:pt x="3885" y="8400"/>
                  </a:lnTo>
                  <a:lnTo>
                    <a:pt x="3889" y="8454"/>
                  </a:lnTo>
                  <a:lnTo>
                    <a:pt x="3893" y="8505"/>
                  </a:lnTo>
                  <a:lnTo>
                    <a:pt x="3897" y="8552"/>
                  </a:lnTo>
                  <a:lnTo>
                    <a:pt x="3901" y="8596"/>
                  </a:lnTo>
                  <a:lnTo>
                    <a:pt x="3905" y="8636"/>
                  </a:lnTo>
                  <a:lnTo>
                    <a:pt x="3909" y="8671"/>
                  </a:lnTo>
                  <a:lnTo>
                    <a:pt x="3913" y="8701"/>
                  </a:lnTo>
                  <a:lnTo>
                    <a:pt x="3917" y="8727"/>
                  </a:lnTo>
                  <a:lnTo>
                    <a:pt x="3919" y="8735"/>
                  </a:lnTo>
                  <a:lnTo>
                    <a:pt x="3921" y="8741"/>
                  </a:lnTo>
                  <a:lnTo>
                    <a:pt x="3919" y="8736"/>
                  </a:lnTo>
                  <a:lnTo>
                    <a:pt x="3922" y="8742"/>
                  </a:lnTo>
                  <a:lnTo>
                    <a:pt x="3919" y="8737"/>
                  </a:lnTo>
                  <a:lnTo>
                    <a:pt x="3922" y="8740"/>
                  </a:lnTo>
                  <a:lnTo>
                    <a:pt x="3912" y="8734"/>
                  </a:lnTo>
                  <a:lnTo>
                    <a:pt x="3916" y="8735"/>
                  </a:lnTo>
                  <a:lnTo>
                    <a:pt x="3903" y="8734"/>
                  </a:lnTo>
                  <a:lnTo>
                    <a:pt x="3907" y="8734"/>
                  </a:lnTo>
                  <a:lnTo>
                    <a:pt x="3899" y="8737"/>
                  </a:lnTo>
                  <a:lnTo>
                    <a:pt x="3903" y="8734"/>
                  </a:lnTo>
                  <a:lnTo>
                    <a:pt x="3899" y="8737"/>
                  </a:lnTo>
                  <a:lnTo>
                    <a:pt x="3903" y="8733"/>
                  </a:lnTo>
                  <a:lnTo>
                    <a:pt x="3900" y="8737"/>
                  </a:lnTo>
                  <a:lnTo>
                    <a:pt x="3908" y="8725"/>
                  </a:lnTo>
                  <a:lnTo>
                    <a:pt x="3916" y="8710"/>
                  </a:lnTo>
                  <a:lnTo>
                    <a:pt x="3925" y="8690"/>
                  </a:lnTo>
                  <a:lnTo>
                    <a:pt x="3935" y="8667"/>
                  </a:lnTo>
                  <a:lnTo>
                    <a:pt x="3945" y="8642"/>
                  </a:lnTo>
                  <a:lnTo>
                    <a:pt x="3954" y="8617"/>
                  </a:lnTo>
                  <a:lnTo>
                    <a:pt x="3963" y="8592"/>
                  </a:lnTo>
                  <a:lnTo>
                    <a:pt x="3973" y="8568"/>
                  </a:lnTo>
                  <a:lnTo>
                    <a:pt x="3981" y="8547"/>
                  </a:lnTo>
                  <a:lnTo>
                    <a:pt x="3988" y="8529"/>
                  </a:lnTo>
                  <a:lnTo>
                    <a:pt x="3994" y="8515"/>
                  </a:lnTo>
                  <a:lnTo>
                    <a:pt x="3998" y="8508"/>
                  </a:lnTo>
                  <a:cubicBezTo>
                    <a:pt x="3999" y="8507"/>
                    <a:pt x="3999" y="8506"/>
                    <a:pt x="4000" y="8505"/>
                  </a:cubicBezTo>
                  <a:lnTo>
                    <a:pt x="4003" y="8503"/>
                  </a:lnTo>
                  <a:cubicBezTo>
                    <a:pt x="4004" y="8502"/>
                    <a:pt x="4005" y="8501"/>
                    <a:pt x="4006" y="8500"/>
                  </a:cubicBezTo>
                  <a:lnTo>
                    <a:pt x="4021" y="8488"/>
                  </a:lnTo>
                  <a:lnTo>
                    <a:pt x="4038" y="8478"/>
                  </a:lnTo>
                  <a:cubicBezTo>
                    <a:pt x="4039" y="8477"/>
                    <a:pt x="4040" y="8477"/>
                    <a:pt x="4041" y="8476"/>
                  </a:cubicBezTo>
                  <a:lnTo>
                    <a:pt x="4057" y="8470"/>
                  </a:lnTo>
                  <a:cubicBezTo>
                    <a:pt x="4058" y="8469"/>
                    <a:pt x="4060" y="8469"/>
                    <a:pt x="4061" y="8468"/>
                  </a:cubicBezTo>
                  <a:lnTo>
                    <a:pt x="4077" y="8465"/>
                  </a:lnTo>
                  <a:cubicBezTo>
                    <a:pt x="4079" y="8465"/>
                    <a:pt x="4081" y="8464"/>
                    <a:pt x="4083" y="8464"/>
                  </a:cubicBezTo>
                  <a:lnTo>
                    <a:pt x="4099" y="8465"/>
                  </a:lnTo>
                  <a:cubicBezTo>
                    <a:pt x="4101" y="8465"/>
                    <a:pt x="4103" y="8465"/>
                    <a:pt x="4105" y="8466"/>
                  </a:cubicBezTo>
                  <a:lnTo>
                    <a:pt x="4121" y="8471"/>
                  </a:lnTo>
                  <a:cubicBezTo>
                    <a:pt x="4123" y="8471"/>
                    <a:pt x="4125" y="8472"/>
                    <a:pt x="4127" y="8473"/>
                  </a:cubicBezTo>
                  <a:lnTo>
                    <a:pt x="4142" y="8483"/>
                  </a:lnTo>
                  <a:cubicBezTo>
                    <a:pt x="4143" y="8484"/>
                    <a:pt x="4144" y="8485"/>
                    <a:pt x="4145" y="8486"/>
                  </a:cubicBezTo>
                  <a:lnTo>
                    <a:pt x="4153" y="8493"/>
                  </a:lnTo>
                  <a:lnTo>
                    <a:pt x="4162" y="8503"/>
                  </a:lnTo>
                  <a:lnTo>
                    <a:pt x="4172" y="8517"/>
                  </a:lnTo>
                  <a:lnTo>
                    <a:pt x="4181" y="8534"/>
                  </a:lnTo>
                  <a:lnTo>
                    <a:pt x="4189" y="8553"/>
                  </a:lnTo>
                  <a:lnTo>
                    <a:pt x="4198" y="8574"/>
                  </a:lnTo>
                  <a:lnTo>
                    <a:pt x="4206" y="8597"/>
                  </a:lnTo>
                  <a:lnTo>
                    <a:pt x="4214" y="8620"/>
                  </a:lnTo>
                  <a:lnTo>
                    <a:pt x="4230" y="8670"/>
                  </a:lnTo>
                  <a:lnTo>
                    <a:pt x="4246" y="8719"/>
                  </a:lnTo>
                  <a:lnTo>
                    <a:pt x="4254" y="8742"/>
                  </a:lnTo>
                  <a:lnTo>
                    <a:pt x="4262" y="8763"/>
                  </a:lnTo>
                  <a:lnTo>
                    <a:pt x="4270" y="8783"/>
                  </a:lnTo>
                  <a:lnTo>
                    <a:pt x="4277" y="8800"/>
                  </a:lnTo>
                  <a:lnTo>
                    <a:pt x="4284" y="8813"/>
                  </a:lnTo>
                  <a:lnTo>
                    <a:pt x="4291" y="8823"/>
                  </a:lnTo>
                  <a:lnTo>
                    <a:pt x="4288" y="8820"/>
                  </a:lnTo>
                  <a:lnTo>
                    <a:pt x="4303" y="8835"/>
                  </a:lnTo>
                  <a:lnTo>
                    <a:pt x="4300" y="8833"/>
                  </a:lnTo>
                  <a:lnTo>
                    <a:pt x="4315" y="8844"/>
                  </a:lnTo>
                  <a:lnTo>
                    <a:pt x="4310" y="8841"/>
                  </a:lnTo>
                  <a:lnTo>
                    <a:pt x="4326" y="8848"/>
                  </a:lnTo>
                  <a:lnTo>
                    <a:pt x="4320" y="8846"/>
                  </a:lnTo>
                  <a:lnTo>
                    <a:pt x="4336" y="8848"/>
                  </a:lnTo>
                  <a:lnTo>
                    <a:pt x="4329" y="8848"/>
                  </a:lnTo>
                  <a:lnTo>
                    <a:pt x="4345" y="8846"/>
                  </a:lnTo>
                  <a:lnTo>
                    <a:pt x="4339" y="8848"/>
                  </a:lnTo>
                  <a:lnTo>
                    <a:pt x="4355" y="8841"/>
                  </a:lnTo>
                  <a:lnTo>
                    <a:pt x="4350" y="8844"/>
                  </a:lnTo>
                  <a:lnTo>
                    <a:pt x="4365" y="8833"/>
                  </a:lnTo>
                  <a:lnTo>
                    <a:pt x="4362" y="8835"/>
                  </a:lnTo>
                  <a:lnTo>
                    <a:pt x="4376" y="8820"/>
                  </a:lnTo>
                  <a:lnTo>
                    <a:pt x="4374" y="8823"/>
                  </a:lnTo>
                  <a:lnTo>
                    <a:pt x="4381" y="8811"/>
                  </a:lnTo>
                  <a:lnTo>
                    <a:pt x="4388" y="8797"/>
                  </a:lnTo>
                  <a:lnTo>
                    <a:pt x="4395" y="8778"/>
                  </a:lnTo>
                  <a:lnTo>
                    <a:pt x="4403" y="8756"/>
                  </a:lnTo>
                  <a:lnTo>
                    <a:pt x="4410" y="8732"/>
                  </a:lnTo>
                  <a:lnTo>
                    <a:pt x="4418" y="8705"/>
                  </a:lnTo>
                  <a:lnTo>
                    <a:pt x="4434" y="8651"/>
                  </a:lnTo>
                  <a:lnTo>
                    <a:pt x="4442" y="8624"/>
                  </a:lnTo>
                  <a:lnTo>
                    <a:pt x="4450" y="8598"/>
                  </a:lnTo>
                  <a:lnTo>
                    <a:pt x="4458" y="8574"/>
                  </a:lnTo>
                  <a:lnTo>
                    <a:pt x="4467" y="8552"/>
                  </a:lnTo>
                  <a:lnTo>
                    <a:pt x="4475" y="8533"/>
                  </a:lnTo>
                  <a:lnTo>
                    <a:pt x="4484" y="8518"/>
                  </a:lnTo>
                  <a:cubicBezTo>
                    <a:pt x="4485" y="8517"/>
                    <a:pt x="4486" y="8515"/>
                    <a:pt x="4487" y="8514"/>
                  </a:cubicBezTo>
                  <a:lnTo>
                    <a:pt x="4495" y="8505"/>
                  </a:lnTo>
                  <a:cubicBezTo>
                    <a:pt x="4497" y="8503"/>
                    <a:pt x="4499" y="8502"/>
                    <a:pt x="4501" y="8501"/>
                  </a:cubicBezTo>
                  <a:lnTo>
                    <a:pt x="4505" y="8499"/>
                  </a:lnTo>
                  <a:cubicBezTo>
                    <a:pt x="4507" y="8497"/>
                    <a:pt x="4510" y="8496"/>
                    <a:pt x="4513" y="8496"/>
                  </a:cubicBezTo>
                  <a:lnTo>
                    <a:pt x="4517" y="8495"/>
                  </a:lnTo>
                  <a:cubicBezTo>
                    <a:pt x="4520" y="8494"/>
                    <a:pt x="4524" y="8495"/>
                    <a:pt x="4528" y="8496"/>
                  </a:cubicBezTo>
                  <a:lnTo>
                    <a:pt x="4536" y="8498"/>
                  </a:lnTo>
                  <a:cubicBezTo>
                    <a:pt x="4539" y="8499"/>
                    <a:pt x="4542" y="8501"/>
                    <a:pt x="4544" y="8503"/>
                  </a:cubicBezTo>
                  <a:lnTo>
                    <a:pt x="4552" y="8510"/>
                  </a:lnTo>
                  <a:cubicBezTo>
                    <a:pt x="4554" y="8511"/>
                    <a:pt x="4555" y="8512"/>
                    <a:pt x="4556" y="8514"/>
                  </a:cubicBezTo>
                  <a:lnTo>
                    <a:pt x="4564" y="8525"/>
                  </a:lnTo>
                  <a:lnTo>
                    <a:pt x="4574" y="8542"/>
                  </a:lnTo>
                  <a:lnTo>
                    <a:pt x="4583" y="8561"/>
                  </a:lnTo>
                  <a:lnTo>
                    <a:pt x="4592" y="8582"/>
                  </a:lnTo>
                  <a:lnTo>
                    <a:pt x="4600" y="8605"/>
                  </a:lnTo>
                  <a:lnTo>
                    <a:pt x="4608" y="8630"/>
                  </a:lnTo>
                  <a:lnTo>
                    <a:pt x="4624" y="8682"/>
                  </a:lnTo>
                  <a:lnTo>
                    <a:pt x="4640" y="8735"/>
                  </a:lnTo>
                  <a:lnTo>
                    <a:pt x="4648" y="8760"/>
                  </a:lnTo>
                  <a:lnTo>
                    <a:pt x="4656" y="8785"/>
                  </a:lnTo>
                  <a:lnTo>
                    <a:pt x="4663" y="8807"/>
                  </a:lnTo>
                  <a:lnTo>
                    <a:pt x="4671" y="8828"/>
                  </a:lnTo>
                  <a:lnTo>
                    <a:pt x="4678" y="8850"/>
                  </a:lnTo>
                  <a:lnTo>
                    <a:pt x="4686" y="8875"/>
                  </a:lnTo>
                  <a:lnTo>
                    <a:pt x="4693" y="8903"/>
                  </a:lnTo>
                  <a:lnTo>
                    <a:pt x="4701" y="8932"/>
                  </a:lnTo>
                  <a:lnTo>
                    <a:pt x="4715" y="8991"/>
                  </a:lnTo>
                  <a:lnTo>
                    <a:pt x="4722" y="9020"/>
                  </a:lnTo>
                  <a:lnTo>
                    <a:pt x="4729" y="9048"/>
                  </a:lnTo>
                  <a:lnTo>
                    <a:pt x="4736" y="9074"/>
                  </a:lnTo>
                  <a:lnTo>
                    <a:pt x="4742" y="9097"/>
                  </a:lnTo>
                  <a:lnTo>
                    <a:pt x="4749" y="9116"/>
                  </a:lnTo>
                  <a:lnTo>
                    <a:pt x="4756" y="9131"/>
                  </a:lnTo>
                  <a:lnTo>
                    <a:pt x="4754" y="9128"/>
                  </a:lnTo>
                  <a:lnTo>
                    <a:pt x="4761" y="9140"/>
                  </a:lnTo>
                  <a:lnTo>
                    <a:pt x="4759" y="9137"/>
                  </a:lnTo>
                  <a:lnTo>
                    <a:pt x="4763" y="9141"/>
                  </a:lnTo>
                  <a:lnTo>
                    <a:pt x="4758" y="9136"/>
                  </a:lnTo>
                  <a:lnTo>
                    <a:pt x="4762" y="9139"/>
                  </a:lnTo>
                  <a:lnTo>
                    <a:pt x="4755" y="9136"/>
                  </a:lnTo>
                  <a:lnTo>
                    <a:pt x="4758" y="9137"/>
                  </a:lnTo>
                  <a:lnTo>
                    <a:pt x="4749" y="9136"/>
                  </a:lnTo>
                  <a:lnTo>
                    <a:pt x="4752" y="9136"/>
                  </a:lnTo>
                  <a:lnTo>
                    <a:pt x="4743" y="9139"/>
                  </a:lnTo>
                  <a:lnTo>
                    <a:pt x="4747" y="9137"/>
                  </a:lnTo>
                  <a:lnTo>
                    <a:pt x="4742" y="9141"/>
                  </a:lnTo>
                  <a:lnTo>
                    <a:pt x="4745" y="9137"/>
                  </a:lnTo>
                  <a:lnTo>
                    <a:pt x="4742" y="9141"/>
                  </a:lnTo>
                  <a:lnTo>
                    <a:pt x="4746" y="9135"/>
                  </a:lnTo>
                  <a:lnTo>
                    <a:pt x="4749" y="9128"/>
                  </a:lnTo>
                  <a:lnTo>
                    <a:pt x="4752" y="9119"/>
                  </a:lnTo>
                  <a:lnTo>
                    <a:pt x="4755" y="9107"/>
                  </a:lnTo>
                  <a:lnTo>
                    <a:pt x="4759" y="9093"/>
                  </a:lnTo>
                  <a:lnTo>
                    <a:pt x="4763" y="9076"/>
                  </a:lnTo>
                  <a:lnTo>
                    <a:pt x="4767" y="9057"/>
                  </a:lnTo>
                  <a:lnTo>
                    <a:pt x="4770" y="9037"/>
                  </a:lnTo>
                  <a:lnTo>
                    <a:pt x="4778" y="8993"/>
                  </a:lnTo>
                  <a:lnTo>
                    <a:pt x="4786" y="8944"/>
                  </a:lnTo>
                  <a:lnTo>
                    <a:pt x="4794" y="8892"/>
                  </a:lnTo>
                  <a:lnTo>
                    <a:pt x="4802" y="8839"/>
                  </a:lnTo>
                  <a:lnTo>
                    <a:pt x="4810" y="8785"/>
                  </a:lnTo>
                  <a:lnTo>
                    <a:pt x="4818" y="8733"/>
                  </a:lnTo>
                  <a:lnTo>
                    <a:pt x="4827" y="8683"/>
                  </a:lnTo>
                  <a:lnTo>
                    <a:pt x="4835" y="8636"/>
                  </a:lnTo>
                  <a:lnTo>
                    <a:pt x="4839" y="8614"/>
                  </a:lnTo>
                  <a:lnTo>
                    <a:pt x="4843" y="8594"/>
                  </a:lnTo>
                  <a:lnTo>
                    <a:pt x="4847" y="8576"/>
                  </a:lnTo>
                  <a:lnTo>
                    <a:pt x="4851" y="8558"/>
                  </a:lnTo>
                  <a:lnTo>
                    <a:pt x="4855" y="8543"/>
                  </a:lnTo>
                  <a:lnTo>
                    <a:pt x="4859" y="8530"/>
                  </a:lnTo>
                  <a:lnTo>
                    <a:pt x="4864" y="8518"/>
                  </a:lnTo>
                  <a:lnTo>
                    <a:pt x="4869" y="8508"/>
                  </a:lnTo>
                  <a:cubicBezTo>
                    <a:pt x="4870" y="8506"/>
                    <a:pt x="4870" y="8505"/>
                    <a:pt x="4871" y="8504"/>
                  </a:cubicBezTo>
                  <a:lnTo>
                    <a:pt x="4875" y="8499"/>
                  </a:lnTo>
                  <a:cubicBezTo>
                    <a:pt x="4877" y="8497"/>
                    <a:pt x="4878" y="8495"/>
                    <a:pt x="4880" y="8494"/>
                  </a:cubicBezTo>
                  <a:lnTo>
                    <a:pt x="4884" y="8491"/>
                  </a:lnTo>
                  <a:cubicBezTo>
                    <a:pt x="4887" y="8489"/>
                    <a:pt x="4891" y="8487"/>
                    <a:pt x="4895" y="8487"/>
                  </a:cubicBezTo>
                  <a:lnTo>
                    <a:pt x="4899" y="8486"/>
                  </a:lnTo>
                  <a:cubicBezTo>
                    <a:pt x="4903" y="8486"/>
                    <a:pt x="4908" y="8487"/>
                    <a:pt x="4912" y="8488"/>
                  </a:cubicBezTo>
                  <a:lnTo>
                    <a:pt x="4916" y="8490"/>
                  </a:lnTo>
                  <a:cubicBezTo>
                    <a:pt x="4918" y="8491"/>
                    <a:pt x="4920" y="8493"/>
                    <a:pt x="4922" y="8494"/>
                  </a:cubicBezTo>
                  <a:lnTo>
                    <a:pt x="4926" y="8498"/>
                  </a:lnTo>
                  <a:cubicBezTo>
                    <a:pt x="4927" y="8499"/>
                    <a:pt x="4929" y="8501"/>
                    <a:pt x="4930" y="8502"/>
                  </a:cubicBezTo>
                  <a:lnTo>
                    <a:pt x="4933" y="8508"/>
                  </a:lnTo>
                  <a:lnTo>
                    <a:pt x="4938" y="8517"/>
                  </a:lnTo>
                  <a:lnTo>
                    <a:pt x="4943" y="8527"/>
                  </a:lnTo>
                  <a:lnTo>
                    <a:pt x="4951" y="8550"/>
                  </a:lnTo>
                  <a:lnTo>
                    <a:pt x="4959" y="8575"/>
                  </a:lnTo>
                  <a:lnTo>
                    <a:pt x="4967" y="8603"/>
                  </a:lnTo>
                  <a:lnTo>
                    <a:pt x="4975" y="8632"/>
                  </a:lnTo>
                  <a:lnTo>
                    <a:pt x="4982" y="8659"/>
                  </a:lnTo>
                  <a:lnTo>
                    <a:pt x="4990" y="8684"/>
                  </a:lnTo>
                  <a:lnTo>
                    <a:pt x="4997" y="8706"/>
                  </a:lnTo>
                  <a:lnTo>
                    <a:pt x="5004" y="8722"/>
                  </a:lnTo>
                  <a:lnTo>
                    <a:pt x="5007" y="8727"/>
                  </a:lnTo>
                  <a:lnTo>
                    <a:pt x="5005" y="8724"/>
                  </a:lnTo>
                  <a:lnTo>
                    <a:pt x="5009" y="8729"/>
                  </a:lnTo>
                  <a:lnTo>
                    <a:pt x="5006" y="8726"/>
                  </a:lnTo>
                  <a:lnTo>
                    <a:pt x="5009" y="8729"/>
                  </a:lnTo>
                  <a:lnTo>
                    <a:pt x="5001" y="8724"/>
                  </a:lnTo>
                  <a:lnTo>
                    <a:pt x="5005" y="8726"/>
                  </a:lnTo>
                  <a:lnTo>
                    <a:pt x="4993" y="8725"/>
                  </a:lnTo>
                  <a:lnTo>
                    <a:pt x="4997" y="8724"/>
                  </a:lnTo>
                  <a:lnTo>
                    <a:pt x="4986" y="8729"/>
                  </a:lnTo>
                  <a:lnTo>
                    <a:pt x="4990" y="8726"/>
                  </a:lnTo>
                  <a:lnTo>
                    <a:pt x="4985" y="8731"/>
                  </a:lnTo>
                  <a:lnTo>
                    <a:pt x="4989" y="8726"/>
                  </a:lnTo>
                  <a:lnTo>
                    <a:pt x="4992" y="8720"/>
                  </a:lnTo>
                  <a:lnTo>
                    <a:pt x="4995" y="8711"/>
                  </a:lnTo>
                  <a:lnTo>
                    <a:pt x="4998" y="8698"/>
                  </a:lnTo>
                  <a:lnTo>
                    <a:pt x="5002" y="8682"/>
                  </a:lnTo>
                  <a:lnTo>
                    <a:pt x="5005" y="8663"/>
                  </a:lnTo>
                  <a:lnTo>
                    <a:pt x="5009" y="8642"/>
                  </a:lnTo>
                  <a:lnTo>
                    <a:pt x="5013" y="8618"/>
                  </a:lnTo>
                  <a:lnTo>
                    <a:pt x="5017" y="8592"/>
                  </a:lnTo>
                  <a:lnTo>
                    <a:pt x="5021" y="8565"/>
                  </a:lnTo>
                  <a:lnTo>
                    <a:pt x="5025" y="8536"/>
                  </a:lnTo>
                  <a:lnTo>
                    <a:pt x="5029" y="8505"/>
                  </a:lnTo>
                  <a:lnTo>
                    <a:pt x="5037" y="8441"/>
                  </a:lnTo>
                  <a:lnTo>
                    <a:pt x="5045" y="8374"/>
                  </a:lnTo>
                  <a:lnTo>
                    <a:pt x="5053" y="8304"/>
                  </a:lnTo>
                  <a:lnTo>
                    <a:pt x="5061" y="8235"/>
                  </a:lnTo>
                  <a:lnTo>
                    <a:pt x="5069" y="8168"/>
                  </a:lnTo>
                  <a:lnTo>
                    <a:pt x="5077" y="8103"/>
                  </a:lnTo>
                  <a:lnTo>
                    <a:pt x="5081" y="8072"/>
                  </a:lnTo>
                  <a:lnTo>
                    <a:pt x="5085" y="8043"/>
                  </a:lnTo>
                  <a:lnTo>
                    <a:pt x="5089" y="8015"/>
                  </a:lnTo>
                  <a:lnTo>
                    <a:pt x="5093" y="7989"/>
                  </a:lnTo>
                  <a:lnTo>
                    <a:pt x="5097" y="7965"/>
                  </a:lnTo>
                  <a:lnTo>
                    <a:pt x="5101" y="7942"/>
                  </a:lnTo>
                  <a:lnTo>
                    <a:pt x="5105" y="7922"/>
                  </a:lnTo>
                  <a:lnTo>
                    <a:pt x="5109" y="7904"/>
                  </a:lnTo>
                  <a:lnTo>
                    <a:pt x="5113" y="7890"/>
                  </a:lnTo>
                  <a:lnTo>
                    <a:pt x="5118" y="7876"/>
                  </a:lnTo>
                  <a:cubicBezTo>
                    <a:pt x="5118" y="7875"/>
                    <a:pt x="5119" y="7874"/>
                    <a:pt x="5119" y="7873"/>
                  </a:cubicBezTo>
                  <a:lnTo>
                    <a:pt x="5125" y="7863"/>
                  </a:lnTo>
                  <a:cubicBezTo>
                    <a:pt x="5126" y="7860"/>
                    <a:pt x="5128" y="7857"/>
                    <a:pt x="5131" y="7855"/>
                  </a:cubicBezTo>
                  <a:lnTo>
                    <a:pt x="5137" y="7851"/>
                  </a:lnTo>
                  <a:cubicBezTo>
                    <a:pt x="5141" y="7848"/>
                    <a:pt x="5146" y="7846"/>
                    <a:pt x="5150" y="7846"/>
                  </a:cubicBezTo>
                  <a:lnTo>
                    <a:pt x="5158" y="7845"/>
                  </a:lnTo>
                  <a:cubicBezTo>
                    <a:pt x="5162" y="7845"/>
                    <a:pt x="5166" y="7846"/>
                    <a:pt x="5170" y="7848"/>
                  </a:cubicBezTo>
                  <a:lnTo>
                    <a:pt x="5177" y="7851"/>
                  </a:lnTo>
                  <a:cubicBezTo>
                    <a:pt x="5179" y="7852"/>
                    <a:pt x="5181" y="7854"/>
                    <a:pt x="5183" y="7855"/>
                  </a:cubicBezTo>
                  <a:lnTo>
                    <a:pt x="5191" y="7862"/>
                  </a:lnTo>
                  <a:cubicBezTo>
                    <a:pt x="5192" y="7863"/>
                    <a:pt x="5193" y="7864"/>
                    <a:pt x="5194" y="7865"/>
                  </a:cubicBezTo>
                  <a:lnTo>
                    <a:pt x="5203" y="7876"/>
                  </a:lnTo>
                  <a:lnTo>
                    <a:pt x="5213" y="7891"/>
                  </a:lnTo>
                  <a:lnTo>
                    <a:pt x="5223" y="7909"/>
                  </a:lnTo>
                  <a:lnTo>
                    <a:pt x="5233" y="7928"/>
                  </a:lnTo>
                  <a:lnTo>
                    <a:pt x="5242" y="7949"/>
                  </a:lnTo>
                  <a:lnTo>
                    <a:pt x="5259" y="7994"/>
                  </a:lnTo>
                  <a:lnTo>
                    <a:pt x="5275" y="8042"/>
                  </a:lnTo>
                  <a:lnTo>
                    <a:pt x="5287" y="8090"/>
                  </a:lnTo>
                  <a:lnTo>
                    <a:pt x="5291" y="8110"/>
                  </a:lnTo>
                  <a:lnTo>
                    <a:pt x="5295" y="8132"/>
                  </a:lnTo>
                  <a:lnTo>
                    <a:pt x="5299" y="8155"/>
                  </a:lnTo>
                  <a:lnTo>
                    <a:pt x="5303" y="8180"/>
                  </a:lnTo>
                  <a:lnTo>
                    <a:pt x="5307" y="8206"/>
                  </a:lnTo>
                  <a:lnTo>
                    <a:pt x="5311" y="8234"/>
                  </a:lnTo>
                  <a:lnTo>
                    <a:pt x="5319" y="8293"/>
                  </a:lnTo>
                  <a:lnTo>
                    <a:pt x="5327" y="8357"/>
                  </a:lnTo>
                  <a:lnTo>
                    <a:pt x="5335" y="8423"/>
                  </a:lnTo>
                  <a:lnTo>
                    <a:pt x="5343" y="8492"/>
                  </a:lnTo>
                  <a:lnTo>
                    <a:pt x="5351" y="8562"/>
                  </a:lnTo>
                  <a:lnTo>
                    <a:pt x="5359" y="8632"/>
                  </a:lnTo>
                  <a:lnTo>
                    <a:pt x="5367" y="8702"/>
                  </a:lnTo>
                  <a:lnTo>
                    <a:pt x="5375" y="8769"/>
                  </a:lnTo>
                  <a:lnTo>
                    <a:pt x="5383" y="8834"/>
                  </a:lnTo>
                  <a:lnTo>
                    <a:pt x="5391" y="8895"/>
                  </a:lnTo>
                  <a:lnTo>
                    <a:pt x="5398" y="8950"/>
                  </a:lnTo>
                  <a:lnTo>
                    <a:pt x="5402" y="8976"/>
                  </a:lnTo>
                  <a:lnTo>
                    <a:pt x="5406" y="9000"/>
                  </a:lnTo>
                  <a:lnTo>
                    <a:pt x="5410" y="9023"/>
                  </a:lnTo>
                  <a:lnTo>
                    <a:pt x="5414" y="9043"/>
                  </a:lnTo>
                  <a:lnTo>
                    <a:pt x="5428" y="9105"/>
                  </a:lnTo>
                  <a:lnTo>
                    <a:pt x="5443" y="9166"/>
                  </a:lnTo>
                  <a:lnTo>
                    <a:pt x="5452" y="9194"/>
                  </a:lnTo>
                  <a:lnTo>
                    <a:pt x="5460" y="9222"/>
                  </a:lnTo>
                  <a:lnTo>
                    <a:pt x="5469" y="9248"/>
                  </a:lnTo>
                  <a:lnTo>
                    <a:pt x="5477" y="9271"/>
                  </a:lnTo>
                  <a:lnTo>
                    <a:pt x="5486" y="9293"/>
                  </a:lnTo>
                  <a:lnTo>
                    <a:pt x="5494" y="9311"/>
                  </a:lnTo>
                  <a:lnTo>
                    <a:pt x="5502" y="9326"/>
                  </a:lnTo>
                  <a:lnTo>
                    <a:pt x="5509" y="9338"/>
                  </a:lnTo>
                  <a:lnTo>
                    <a:pt x="5515" y="9345"/>
                  </a:lnTo>
                  <a:lnTo>
                    <a:pt x="5511" y="9341"/>
                  </a:lnTo>
                  <a:lnTo>
                    <a:pt x="5519" y="9347"/>
                  </a:lnTo>
                  <a:lnTo>
                    <a:pt x="5510" y="9343"/>
                  </a:lnTo>
                  <a:lnTo>
                    <a:pt x="5517" y="9344"/>
                  </a:lnTo>
                  <a:lnTo>
                    <a:pt x="5501" y="9346"/>
                  </a:lnTo>
                  <a:lnTo>
                    <a:pt x="5508" y="9343"/>
                  </a:lnTo>
                  <a:lnTo>
                    <a:pt x="5500" y="9349"/>
                  </a:lnTo>
                  <a:lnTo>
                    <a:pt x="5504" y="9344"/>
                  </a:lnTo>
                  <a:lnTo>
                    <a:pt x="5501" y="9349"/>
                  </a:lnTo>
                  <a:lnTo>
                    <a:pt x="5504" y="9342"/>
                  </a:lnTo>
                  <a:lnTo>
                    <a:pt x="5508" y="9335"/>
                  </a:lnTo>
                  <a:lnTo>
                    <a:pt x="5510" y="9326"/>
                  </a:lnTo>
                  <a:lnTo>
                    <a:pt x="5514" y="9313"/>
                  </a:lnTo>
                  <a:lnTo>
                    <a:pt x="5518" y="9300"/>
                  </a:lnTo>
                  <a:lnTo>
                    <a:pt x="5522" y="9284"/>
                  </a:lnTo>
                  <a:lnTo>
                    <a:pt x="5525" y="9267"/>
                  </a:lnTo>
                  <a:lnTo>
                    <a:pt x="5533" y="9229"/>
                  </a:lnTo>
                  <a:lnTo>
                    <a:pt x="5540" y="9187"/>
                  </a:lnTo>
                  <a:lnTo>
                    <a:pt x="5548" y="9142"/>
                  </a:lnTo>
                  <a:lnTo>
                    <a:pt x="5556" y="9097"/>
                  </a:lnTo>
                  <a:lnTo>
                    <a:pt x="5563" y="9050"/>
                  </a:lnTo>
                  <a:lnTo>
                    <a:pt x="5571" y="9005"/>
                  </a:lnTo>
                  <a:lnTo>
                    <a:pt x="5579" y="8963"/>
                  </a:lnTo>
                  <a:lnTo>
                    <a:pt x="5586" y="8924"/>
                  </a:lnTo>
                  <a:lnTo>
                    <a:pt x="5590" y="8906"/>
                  </a:lnTo>
                  <a:lnTo>
                    <a:pt x="5594" y="8889"/>
                  </a:lnTo>
                  <a:lnTo>
                    <a:pt x="5598" y="8874"/>
                  </a:lnTo>
                  <a:lnTo>
                    <a:pt x="5603" y="8860"/>
                  </a:lnTo>
                  <a:lnTo>
                    <a:pt x="5606" y="8849"/>
                  </a:lnTo>
                  <a:lnTo>
                    <a:pt x="5611" y="8837"/>
                  </a:lnTo>
                  <a:lnTo>
                    <a:pt x="5616" y="8829"/>
                  </a:lnTo>
                  <a:cubicBezTo>
                    <a:pt x="5617" y="8827"/>
                    <a:pt x="5618" y="8826"/>
                    <a:pt x="5619" y="8825"/>
                  </a:cubicBezTo>
                  <a:lnTo>
                    <a:pt x="5623" y="8820"/>
                  </a:lnTo>
                  <a:cubicBezTo>
                    <a:pt x="5625" y="8818"/>
                    <a:pt x="5627" y="8816"/>
                    <a:pt x="5629" y="8815"/>
                  </a:cubicBezTo>
                  <a:lnTo>
                    <a:pt x="5633" y="8813"/>
                  </a:lnTo>
                  <a:cubicBezTo>
                    <a:pt x="5636" y="8811"/>
                    <a:pt x="5639" y="8810"/>
                    <a:pt x="5642" y="8810"/>
                  </a:cubicBezTo>
                  <a:lnTo>
                    <a:pt x="5646" y="8809"/>
                  </a:lnTo>
                  <a:cubicBezTo>
                    <a:pt x="5649" y="8809"/>
                    <a:pt x="5653" y="8809"/>
                    <a:pt x="5657" y="8811"/>
                  </a:cubicBezTo>
                  <a:lnTo>
                    <a:pt x="5661" y="8812"/>
                  </a:lnTo>
                  <a:cubicBezTo>
                    <a:pt x="5664" y="8813"/>
                    <a:pt x="5666" y="8814"/>
                    <a:pt x="5668" y="8816"/>
                  </a:cubicBezTo>
                  <a:lnTo>
                    <a:pt x="5672" y="8819"/>
                  </a:lnTo>
                  <a:cubicBezTo>
                    <a:pt x="5673" y="8820"/>
                    <a:pt x="5674" y="8822"/>
                    <a:pt x="5676" y="8823"/>
                  </a:cubicBezTo>
                  <a:lnTo>
                    <a:pt x="5679" y="8828"/>
                  </a:lnTo>
                  <a:lnTo>
                    <a:pt x="5685" y="8837"/>
                  </a:lnTo>
                  <a:lnTo>
                    <a:pt x="5694" y="8855"/>
                  </a:lnTo>
                  <a:lnTo>
                    <a:pt x="5703" y="8878"/>
                  </a:lnTo>
                  <a:lnTo>
                    <a:pt x="5711" y="8904"/>
                  </a:lnTo>
                  <a:lnTo>
                    <a:pt x="5720" y="8932"/>
                  </a:lnTo>
                  <a:lnTo>
                    <a:pt x="5728" y="8962"/>
                  </a:lnTo>
                  <a:lnTo>
                    <a:pt x="5744" y="9022"/>
                  </a:lnTo>
                  <a:lnTo>
                    <a:pt x="5752" y="9051"/>
                  </a:lnTo>
                  <a:lnTo>
                    <a:pt x="5759" y="9077"/>
                  </a:lnTo>
                  <a:lnTo>
                    <a:pt x="5767" y="9100"/>
                  </a:lnTo>
                  <a:lnTo>
                    <a:pt x="5775" y="9119"/>
                  </a:lnTo>
                  <a:lnTo>
                    <a:pt x="5781" y="9133"/>
                  </a:lnTo>
                  <a:lnTo>
                    <a:pt x="5780" y="9130"/>
                  </a:lnTo>
                  <a:lnTo>
                    <a:pt x="5784" y="9136"/>
                  </a:lnTo>
                  <a:lnTo>
                    <a:pt x="5781" y="9132"/>
                  </a:lnTo>
                  <a:lnTo>
                    <a:pt x="5785" y="9136"/>
                  </a:lnTo>
                  <a:lnTo>
                    <a:pt x="5781" y="9133"/>
                  </a:lnTo>
                  <a:lnTo>
                    <a:pt x="5789" y="9138"/>
                  </a:lnTo>
                  <a:lnTo>
                    <a:pt x="5782" y="9135"/>
                  </a:lnTo>
                  <a:lnTo>
                    <a:pt x="5789" y="9137"/>
                  </a:lnTo>
                  <a:lnTo>
                    <a:pt x="5781" y="9136"/>
                  </a:lnTo>
                  <a:lnTo>
                    <a:pt x="5789" y="9136"/>
                  </a:lnTo>
                  <a:lnTo>
                    <a:pt x="5783" y="9137"/>
                  </a:lnTo>
                  <a:lnTo>
                    <a:pt x="5790" y="9134"/>
                  </a:lnTo>
                  <a:lnTo>
                    <a:pt x="5786" y="9136"/>
                  </a:lnTo>
                  <a:lnTo>
                    <a:pt x="5794" y="9131"/>
                  </a:lnTo>
                  <a:lnTo>
                    <a:pt x="5790" y="9134"/>
                  </a:lnTo>
                  <a:lnTo>
                    <a:pt x="5798" y="9127"/>
                  </a:lnTo>
                  <a:lnTo>
                    <a:pt x="5812" y="9111"/>
                  </a:lnTo>
                  <a:lnTo>
                    <a:pt x="5826" y="9092"/>
                  </a:lnTo>
                  <a:lnTo>
                    <a:pt x="5840" y="9070"/>
                  </a:lnTo>
                  <a:lnTo>
                    <a:pt x="5857" y="9049"/>
                  </a:lnTo>
                  <a:lnTo>
                    <a:pt x="5866" y="9039"/>
                  </a:lnTo>
                  <a:lnTo>
                    <a:pt x="5875" y="9030"/>
                  </a:lnTo>
                  <a:lnTo>
                    <a:pt x="5882" y="9023"/>
                  </a:lnTo>
                  <a:lnTo>
                    <a:pt x="5889" y="9015"/>
                  </a:lnTo>
                  <a:lnTo>
                    <a:pt x="5903" y="8995"/>
                  </a:lnTo>
                  <a:lnTo>
                    <a:pt x="5918" y="8971"/>
                  </a:lnTo>
                  <a:lnTo>
                    <a:pt x="5935" y="8948"/>
                  </a:lnTo>
                  <a:lnTo>
                    <a:pt x="5944" y="8936"/>
                  </a:lnTo>
                  <a:lnTo>
                    <a:pt x="5953" y="8926"/>
                  </a:lnTo>
                  <a:lnTo>
                    <a:pt x="5963" y="8918"/>
                  </a:lnTo>
                  <a:cubicBezTo>
                    <a:pt x="5964" y="8917"/>
                    <a:pt x="5965" y="8916"/>
                    <a:pt x="5966" y="8915"/>
                  </a:cubicBezTo>
                  <a:lnTo>
                    <a:pt x="5974" y="8910"/>
                  </a:lnTo>
                  <a:cubicBezTo>
                    <a:pt x="5976" y="8909"/>
                    <a:pt x="5978" y="8908"/>
                    <a:pt x="5980" y="8908"/>
                  </a:cubicBezTo>
                  <a:lnTo>
                    <a:pt x="5988" y="8906"/>
                  </a:lnTo>
                  <a:cubicBezTo>
                    <a:pt x="5991" y="8905"/>
                    <a:pt x="5994" y="8905"/>
                    <a:pt x="5998" y="8905"/>
                  </a:cubicBezTo>
                  <a:lnTo>
                    <a:pt x="6005" y="8906"/>
                  </a:lnTo>
                  <a:cubicBezTo>
                    <a:pt x="6008" y="8906"/>
                    <a:pt x="6011" y="8907"/>
                    <a:pt x="6013" y="8908"/>
                  </a:cubicBezTo>
                  <a:lnTo>
                    <a:pt x="6021" y="8912"/>
                  </a:lnTo>
                  <a:cubicBezTo>
                    <a:pt x="6023" y="8913"/>
                    <a:pt x="6025" y="8915"/>
                    <a:pt x="6027" y="8917"/>
                  </a:cubicBezTo>
                  <a:lnTo>
                    <a:pt x="6035" y="8925"/>
                  </a:lnTo>
                  <a:cubicBezTo>
                    <a:pt x="6036" y="8926"/>
                    <a:pt x="6037" y="8927"/>
                    <a:pt x="6038" y="8929"/>
                  </a:cubicBezTo>
                  <a:lnTo>
                    <a:pt x="6046" y="8941"/>
                  </a:lnTo>
                  <a:lnTo>
                    <a:pt x="6056" y="8961"/>
                  </a:lnTo>
                  <a:lnTo>
                    <a:pt x="6065" y="8984"/>
                  </a:lnTo>
                  <a:lnTo>
                    <a:pt x="6073" y="9010"/>
                  </a:lnTo>
                  <a:lnTo>
                    <a:pt x="6081" y="9039"/>
                  </a:lnTo>
                  <a:lnTo>
                    <a:pt x="6090" y="9069"/>
                  </a:lnTo>
                  <a:lnTo>
                    <a:pt x="6098" y="9101"/>
                  </a:lnTo>
                  <a:lnTo>
                    <a:pt x="6106" y="9134"/>
                  </a:lnTo>
                  <a:lnTo>
                    <a:pt x="6122" y="9200"/>
                  </a:lnTo>
                  <a:lnTo>
                    <a:pt x="6130" y="9232"/>
                  </a:lnTo>
                  <a:lnTo>
                    <a:pt x="6137" y="9263"/>
                  </a:lnTo>
                  <a:lnTo>
                    <a:pt x="6145" y="9291"/>
                  </a:lnTo>
                  <a:lnTo>
                    <a:pt x="6153" y="9317"/>
                  </a:lnTo>
                  <a:lnTo>
                    <a:pt x="6160" y="9338"/>
                  </a:lnTo>
                  <a:lnTo>
                    <a:pt x="6168" y="9356"/>
                  </a:lnTo>
                  <a:lnTo>
                    <a:pt x="6180" y="9383"/>
                  </a:lnTo>
                  <a:lnTo>
                    <a:pt x="6195" y="9411"/>
                  </a:lnTo>
                  <a:lnTo>
                    <a:pt x="6210" y="9437"/>
                  </a:lnTo>
                  <a:lnTo>
                    <a:pt x="6217" y="9448"/>
                  </a:lnTo>
                  <a:lnTo>
                    <a:pt x="6224" y="9457"/>
                  </a:lnTo>
                  <a:lnTo>
                    <a:pt x="6231" y="9465"/>
                  </a:lnTo>
                  <a:lnTo>
                    <a:pt x="6237" y="9470"/>
                  </a:lnTo>
                  <a:lnTo>
                    <a:pt x="6233" y="9467"/>
                  </a:lnTo>
                  <a:lnTo>
                    <a:pt x="6241" y="9472"/>
                  </a:lnTo>
                  <a:lnTo>
                    <a:pt x="6235" y="9469"/>
                  </a:lnTo>
                  <a:lnTo>
                    <a:pt x="6242" y="9471"/>
                  </a:lnTo>
                  <a:lnTo>
                    <a:pt x="6234" y="9471"/>
                  </a:lnTo>
                  <a:lnTo>
                    <a:pt x="6241" y="9470"/>
                  </a:lnTo>
                  <a:lnTo>
                    <a:pt x="6232" y="9473"/>
                  </a:lnTo>
                  <a:lnTo>
                    <a:pt x="6239" y="9469"/>
                  </a:lnTo>
                  <a:lnTo>
                    <a:pt x="6233" y="9474"/>
                  </a:lnTo>
                  <a:lnTo>
                    <a:pt x="6240" y="9466"/>
                  </a:lnTo>
                  <a:lnTo>
                    <a:pt x="6237" y="9470"/>
                  </a:lnTo>
                  <a:lnTo>
                    <a:pt x="6244" y="9459"/>
                  </a:lnTo>
                  <a:lnTo>
                    <a:pt x="6246" y="9452"/>
                  </a:lnTo>
                  <a:lnTo>
                    <a:pt x="6250" y="9442"/>
                  </a:lnTo>
                  <a:lnTo>
                    <a:pt x="6253" y="9430"/>
                  </a:lnTo>
                  <a:lnTo>
                    <a:pt x="6257" y="9415"/>
                  </a:lnTo>
                  <a:lnTo>
                    <a:pt x="6261" y="9399"/>
                  </a:lnTo>
                  <a:lnTo>
                    <a:pt x="6264" y="9382"/>
                  </a:lnTo>
                  <a:lnTo>
                    <a:pt x="6272" y="9342"/>
                  </a:lnTo>
                  <a:lnTo>
                    <a:pt x="6280" y="9298"/>
                  </a:lnTo>
                  <a:lnTo>
                    <a:pt x="6288" y="9250"/>
                  </a:lnTo>
                  <a:lnTo>
                    <a:pt x="6296" y="9200"/>
                  </a:lnTo>
                  <a:lnTo>
                    <a:pt x="6304" y="9149"/>
                  </a:lnTo>
                  <a:lnTo>
                    <a:pt x="6312" y="9098"/>
                  </a:lnTo>
                  <a:lnTo>
                    <a:pt x="6320" y="9048"/>
                  </a:lnTo>
                  <a:lnTo>
                    <a:pt x="6328" y="9000"/>
                  </a:lnTo>
                  <a:lnTo>
                    <a:pt x="6336" y="8955"/>
                  </a:lnTo>
                  <a:lnTo>
                    <a:pt x="6344" y="8915"/>
                  </a:lnTo>
                  <a:lnTo>
                    <a:pt x="6348" y="8896"/>
                  </a:lnTo>
                  <a:lnTo>
                    <a:pt x="6352" y="8879"/>
                  </a:lnTo>
                  <a:lnTo>
                    <a:pt x="6357" y="8864"/>
                  </a:lnTo>
                  <a:lnTo>
                    <a:pt x="6360" y="8850"/>
                  </a:lnTo>
                  <a:lnTo>
                    <a:pt x="6365" y="8837"/>
                  </a:lnTo>
                  <a:lnTo>
                    <a:pt x="6369" y="8826"/>
                  </a:lnTo>
                  <a:lnTo>
                    <a:pt x="6378" y="8812"/>
                  </a:lnTo>
                  <a:cubicBezTo>
                    <a:pt x="6379" y="8810"/>
                    <a:pt x="6380" y="8809"/>
                    <a:pt x="6382" y="8807"/>
                  </a:cubicBezTo>
                  <a:lnTo>
                    <a:pt x="6389" y="8801"/>
                  </a:lnTo>
                  <a:cubicBezTo>
                    <a:pt x="6392" y="8798"/>
                    <a:pt x="6395" y="8796"/>
                    <a:pt x="6398" y="8795"/>
                  </a:cubicBezTo>
                  <a:lnTo>
                    <a:pt x="6406" y="8793"/>
                  </a:lnTo>
                  <a:cubicBezTo>
                    <a:pt x="6410" y="8792"/>
                    <a:pt x="6413" y="8792"/>
                    <a:pt x="6417" y="8792"/>
                  </a:cubicBezTo>
                  <a:lnTo>
                    <a:pt x="6425" y="8794"/>
                  </a:lnTo>
                  <a:cubicBezTo>
                    <a:pt x="6428" y="8794"/>
                    <a:pt x="6430" y="8795"/>
                    <a:pt x="6433" y="8797"/>
                  </a:cubicBezTo>
                  <a:lnTo>
                    <a:pt x="6441" y="8802"/>
                  </a:lnTo>
                  <a:cubicBezTo>
                    <a:pt x="6442" y="8802"/>
                    <a:pt x="6443" y="8803"/>
                    <a:pt x="6445" y="8804"/>
                  </a:cubicBezTo>
                  <a:lnTo>
                    <a:pt x="6453" y="8812"/>
                  </a:lnTo>
                  <a:lnTo>
                    <a:pt x="6463" y="8824"/>
                  </a:lnTo>
                  <a:lnTo>
                    <a:pt x="6472" y="8836"/>
                  </a:lnTo>
                  <a:lnTo>
                    <a:pt x="6490" y="8863"/>
                  </a:lnTo>
                  <a:lnTo>
                    <a:pt x="6506" y="8890"/>
                  </a:lnTo>
                  <a:lnTo>
                    <a:pt x="6514" y="8902"/>
                  </a:lnTo>
                  <a:lnTo>
                    <a:pt x="6521" y="8912"/>
                  </a:lnTo>
                  <a:lnTo>
                    <a:pt x="6527" y="8920"/>
                  </a:lnTo>
                  <a:lnTo>
                    <a:pt x="6532" y="8925"/>
                  </a:lnTo>
                  <a:lnTo>
                    <a:pt x="6539" y="8932"/>
                  </a:lnTo>
                  <a:lnTo>
                    <a:pt x="6549" y="8943"/>
                  </a:lnTo>
                  <a:lnTo>
                    <a:pt x="6566" y="8966"/>
                  </a:lnTo>
                  <a:lnTo>
                    <a:pt x="6582" y="8991"/>
                  </a:lnTo>
                  <a:lnTo>
                    <a:pt x="6598" y="9014"/>
                  </a:lnTo>
                  <a:lnTo>
                    <a:pt x="6605" y="9023"/>
                  </a:lnTo>
                  <a:lnTo>
                    <a:pt x="6612" y="9030"/>
                  </a:lnTo>
                  <a:lnTo>
                    <a:pt x="6618" y="9035"/>
                  </a:lnTo>
                  <a:lnTo>
                    <a:pt x="6614" y="9033"/>
                  </a:lnTo>
                  <a:lnTo>
                    <a:pt x="6622" y="9038"/>
                  </a:lnTo>
                  <a:lnTo>
                    <a:pt x="6616" y="9035"/>
                  </a:lnTo>
                  <a:lnTo>
                    <a:pt x="6624" y="9037"/>
                  </a:lnTo>
                  <a:lnTo>
                    <a:pt x="6616" y="9036"/>
                  </a:lnTo>
                  <a:lnTo>
                    <a:pt x="6624" y="9036"/>
                  </a:lnTo>
                  <a:lnTo>
                    <a:pt x="6615" y="9038"/>
                  </a:lnTo>
                  <a:lnTo>
                    <a:pt x="6623" y="9034"/>
                  </a:lnTo>
                  <a:lnTo>
                    <a:pt x="6617" y="9039"/>
                  </a:lnTo>
                  <a:lnTo>
                    <a:pt x="6624" y="9031"/>
                  </a:lnTo>
                  <a:lnTo>
                    <a:pt x="6622" y="9034"/>
                  </a:lnTo>
                  <a:lnTo>
                    <a:pt x="6626" y="9028"/>
                  </a:lnTo>
                  <a:lnTo>
                    <a:pt x="6624" y="9031"/>
                  </a:lnTo>
                  <a:lnTo>
                    <a:pt x="6628" y="9023"/>
                  </a:lnTo>
                  <a:lnTo>
                    <a:pt x="6631" y="9015"/>
                  </a:lnTo>
                  <a:lnTo>
                    <a:pt x="6634" y="9005"/>
                  </a:lnTo>
                  <a:lnTo>
                    <a:pt x="6638" y="8992"/>
                  </a:lnTo>
                  <a:lnTo>
                    <a:pt x="6642" y="8978"/>
                  </a:lnTo>
                  <a:lnTo>
                    <a:pt x="6649" y="8946"/>
                  </a:lnTo>
                  <a:lnTo>
                    <a:pt x="6657" y="8910"/>
                  </a:lnTo>
                  <a:lnTo>
                    <a:pt x="6664" y="8872"/>
                  </a:lnTo>
                  <a:lnTo>
                    <a:pt x="6680" y="8792"/>
                  </a:lnTo>
                  <a:lnTo>
                    <a:pt x="6687" y="8753"/>
                  </a:lnTo>
                  <a:lnTo>
                    <a:pt x="6695" y="8716"/>
                  </a:lnTo>
                  <a:lnTo>
                    <a:pt x="6703" y="8683"/>
                  </a:lnTo>
                  <a:lnTo>
                    <a:pt x="6707" y="8668"/>
                  </a:lnTo>
                  <a:lnTo>
                    <a:pt x="6711" y="8654"/>
                  </a:lnTo>
                  <a:lnTo>
                    <a:pt x="6715" y="8641"/>
                  </a:lnTo>
                  <a:lnTo>
                    <a:pt x="6719" y="8631"/>
                  </a:lnTo>
                  <a:lnTo>
                    <a:pt x="6723" y="8621"/>
                  </a:lnTo>
                  <a:cubicBezTo>
                    <a:pt x="6724" y="8620"/>
                    <a:pt x="6725" y="8619"/>
                    <a:pt x="6725" y="8618"/>
                  </a:cubicBezTo>
                  <a:lnTo>
                    <a:pt x="6729" y="8612"/>
                  </a:lnTo>
                  <a:cubicBezTo>
                    <a:pt x="6730" y="8611"/>
                    <a:pt x="6731" y="8609"/>
                    <a:pt x="6732" y="8608"/>
                  </a:cubicBezTo>
                  <a:lnTo>
                    <a:pt x="6736" y="8604"/>
                  </a:lnTo>
                  <a:cubicBezTo>
                    <a:pt x="6738" y="8602"/>
                    <a:pt x="6741" y="8600"/>
                    <a:pt x="6745" y="8599"/>
                  </a:cubicBezTo>
                  <a:lnTo>
                    <a:pt x="6749" y="8597"/>
                  </a:lnTo>
                  <a:cubicBezTo>
                    <a:pt x="6753" y="8596"/>
                    <a:pt x="6758" y="8595"/>
                    <a:pt x="6763" y="8597"/>
                  </a:cubicBezTo>
                  <a:lnTo>
                    <a:pt x="6767" y="8598"/>
                  </a:lnTo>
                  <a:cubicBezTo>
                    <a:pt x="6770" y="8599"/>
                    <a:pt x="6774" y="8600"/>
                    <a:pt x="6777" y="8603"/>
                  </a:cubicBezTo>
                  <a:lnTo>
                    <a:pt x="6781" y="8606"/>
                  </a:lnTo>
                  <a:cubicBezTo>
                    <a:pt x="6782" y="8608"/>
                    <a:pt x="6784" y="8610"/>
                    <a:pt x="6785" y="8612"/>
                  </a:cubicBezTo>
                  <a:lnTo>
                    <a:pt x="6789" y="8618"/>
                  </a:lnTo>
                  <a:cubicBezTo>
                    <a:pt x="6790" y="8619"/>
                    <a:pt x="6790" y="8620"/>
                    <a:pt x="6791" y="8621"/>
                  </a:cubicBezTo>
                  <a:lnTo>
                    <a:pt x="6795" y="8630"/>
                  </a:lnTo>
                  <a:lnTo>
                    <a:pt x="6799" y="8643"/>
                  </a:lnTo>
                  <a:lnTo>
                    <a:pt x="6804" y="8658"/>
                  </a:lnTo>
                  <a:lnTo>
                    <a:pt x="6808" y="8675"/>
                  </a:lnTo>
                  <a:lnTo>
                    <a:pt x="6812" y="8694"/>
                  </a:lnTo>
                  <a:lnTo>
                    <a:pt x="6816" y="8714"/>
                  </a:lnTo>
                  <a:lnTo>
                    <a:pt x="6820" y="8736"/>
                  </a:lnTo>
                  <a:lnTo>
                    <a:pt x="6824" y="8759"/>
                  </a:lnTo>
                  <a:lnTo>
                    <a:pt x="6828" y="8784"/>
                  </a:lnTo>
                  <a:lnTo>
                    <a:pt x="6836" y="8836"/>
                  </a:lnTo>
                  <a:lnTo>
                    <a:pt x="6844" y="8893"/>
                  </a:lnTo>
                  <a:lnTo>
                    <a:pt x="6852" y="8951"/>
                  </a:lnTo>
                  <a:lnTo>
                    <a:pt x="6868" y="9072"/>
                  </a:lnTo>
                  <a:lnTo>
                    <a:pt x="6876" y="9130"/>
                  </a:lnTo>
                  <a:lnTo>
                    <a:pt x="6884" y="9186"/>
                  </a:lnTo>
                  <a:lnTo>
                    <a:pt x="6892" y="9238"/>
                  </a:lnTo>
                  <a:lnTo>
                    <a:pt x="6896" y="9263"/>
                  </a:lnTo>
                  <a:lnTo>
                    <a:pt x="6900" y="9286"/>
                  </a:lnTo>
                  <a:lnTo>
                    <a:pt x="6904" y="9307"/>
                  </a:lnTo>
                  <a:lnTo>
                    <a:pt x="6907" y="9326"/>
                  </a:lnTo>
                  <a:lnTo>
                    <a:pt x="6911" y="9344"/>
                  </a:lnTo>
                  <a:lnTo>
                    <a:pt x="6915" y="9359"/>
                  </a:lnTo>
                  <a:lnTo>
                    <a:pt x="6928" y="9400"/>
                  </a:lnTo>
                  <a:lnTo>
                    <a:pt x="6943" y="9435"/>
                  </a:lnTo>
                  <a:lnTo>
                    <a:pt x="6959" y="9466"/>
                  </a:lnTo>
                  <a:lnTo>
                    <a:pt x="6976" y="9492"/>
                  </a:lnTo>
                  <a:lnTo>
                    <a:pt x="6993" y="9515"/>
                  </a:lnTo>
                  <a:lnTo>
                    <a:pt x="7009" y="9533"/>
                  </a:lnTo>
                  <a:lnTo>
                    <a:pt x="7023" y="9548"/>
                  </a:lnTo>
                  <a:lnTo>
                    <a:pt x="7035" y="9558"/>
                  </a:lnTo>
                  <a:lnTo>
                    <a:pt x="7048" y="9567"/>
                  </a:lnTo>
                  <a:lnTo>
                    <a:pt x="7044" y="9565"/>
                  </a:lnTo>
                  <a:lnTo>
                    <a:pt x="7060" y="9571"/>
                  </a:lnTo>
                  <a:lnTo>
                    <a:pt x="7055" y="9570"/>
                  </a:lnTo>
                  <a:lnTo>
                    <a:pt x="7070" y="9573"/>
                  </a:lnTo>
                  <a:lnTo>
                    <a:pt x="7065" y="9572"/>
                  </a:lnTo>
                  <a:lnTo>
                    <a:pt x="7080" y="9572"/>
                  </a:lnTo>
                  <a:lnTo>
                    <a:pt x="7076" y="9573"/>
                  </a:lnTo>
                  <a:lnTo>
                    <a:pt x="7091" y="9570"/>
                  </a:lnTo>
                  <a:lnTo>
                    <a:pt x="7104" y="9566"/>
                  </a:lnTo>
                  <a:lnTo>
                    <a:pt x="7133" y="9554"/>
                  </a:lnTo>
                  <a:lnTo>
                    <a:pt x="7147" y="9547"/>
                  </a:lnTo>
                  <a:lnTo>
                    <a:pt x="7160" y="9537"/>
                  </a:lnTo>
                  <a:lnTo>
                    <a:pt x="7175" y="9526"/>
                  </a:lnTo>
                  <a:lnTo>
                    <a:pt x="7190" y="9512"/>
                  </a:lnTo>
                  <a:lnTo>
                    <a:pt x="7221" y="9482"/>
                  </a:lnTo>
                  <a:lnTo>
                    <a:pt x="7237" y="9467"/>
                  </a:lnTo>
                  <a:lnTo>
                    <a:pt x="7254" y="9453"/>
                  </a:lnTo>
                  <a:lnTo>
                    <a:pt x="7269" y="9441"/>
                  </a:lnTo>
                  <a:lnTo>
                    <a:pt x="7287" y="9431"/>
                  </a:lnTo>
                  <a:lnTo>
                    <a:pt x="7303" y="9422"/>
                  </a:lnTo>
                  <a:lnTo>
                    <a:pt x="7319" y="9413"/>
                  </a:lnTo>
                  <a:lnTo>
                    <a:pt x="7334" y="9403"/>
                  </a:lnTo>
                  <a:lnTo>
                    <a:pt x="7347" y="9390"/>
                  </a:lnTo>
                  <a:lnTo>
                    <a:pt x="7345" y="9393"/>
                  </a:lnTo>
                  <a:lnTo>
                    <a:pt x="7360" y="9374"/>
                  </a:lnTo>
                  <a:lnTo>
                    <a:pt x="7365" y="9365"/>
                  </a:lnTo>
                  <a:lnTo>
                    <a:pt x="7371" y="9354"/>
                  </a:lnTo>
                  <a:lnTo>
                    <a:pt x="7375" y="9346"/>
                  </a:lnTo>
                  <a:lnTo>
                    <a:pt x="7378" y="9337"/>
                  </a:lnTo>
                  <a:lnTo>
                    <a:pt x="7385" y="9313"/>
                  </a:lnTo>
                  <a:lnTo>
                    <a:pt x="7393" y="9285"/>
                  </a:lnTo>
                  <a:lnTo>
                    <a:pt x="7401" y="9253"/>
                  </a:lnTo>
                  <a:lnTo>
                    <a:pt x="7409" y="9219"/>
                  </a:lnTo>
                  <a:lnTo>
                    <a:pt x="7417" y="9182"/>
                  </a:lnTo>
                  <a:lnTo>
                    <a:pt x="7432" y="9108"/>
                  </a:lnTo>
                  <a:lnTo>
                    <a:pt x="7440" y="9073"/>
                  </a:lnTo>
                  <a:lnTo>
                    <a:pt x="7448" y="9039"/>
                  </a:lnTo>
                  <a:lnTo>
                    <a:pt x="7457" y="9008"/>
                  </a:lnTo>
                  <a:lnTo>
                    <a:pt x="7465" y="8981"/>
                  </a:lnTo>
                  <a:lnTo>
                    <a:pt x="7473" y="8958"/>
                  </a:lnTo>
                  <a:lnTo>
                    <a:pt x="7478" y="8948"/>
                  </a:lnTo>
                  <a:lnTo>
                    <a:pt x="7483" y="8939"/>
                  </a:lnTo>
                  <a:lnTo>
                    <a:pt x="7489" y="8931"/>
                  </a:lnTo>
                  <a:cubicBezTo>
                    <a:pt x="7490" y="8930"/>
                    <a:pt x="7491" y="8929"/>
                    <a:pt x="7492" y="8928"/>
                  </a:cubicBezTo>
                  <a:lnTo>
                    <a:pt x="7496" y="8924"/>
                  </a:lnTo>
                  <a:cubicBezTo>
                    <a:pt x="7498" y="8922"/>
                    <a:pt x="7501" y="8921"/>
                    <a:pt x="7505" y="8920"/>
                  </a:cubicBezTo>
                  <a:lnTo>
                    <a:pt x="7509" y="8918"/>
                  </a:lnTo>
                  <a:cubicBezTo>
                    <a:pt x="7512" y="8917"/>
                    <a:pt x="7515" y="8917"/>
                    <a:pt x="7519" y="8917"/>
                  </a:cubicBezTo>
                  <a:lnTo>
                    <a:pt x="7523" y="8918"/>
                  </a:lnTo>
                  <a:cubicBezTo>
                    <a:pt x="7527" y="8918"/>
                    <a:pt x="7530" y="8920"/>
                    <a:pt x="7533" y="8922"/>
                  </a:cubicBezTo>
                  <a:lnTo>
                    <a:pt x="7537" y="8925"/>
                  </a:lnTo>
                  <a:cubicBezTo>
                    <a:pt x="7539" y="8926"/>
                    <a:pt x="7541" y="8928"/>
                    <a:pt x="7542" y="8929"/>
                  </a:cubicBezTo>
                  <a:lnTo>
                    <a:pt x="7546" y="8934"/>
                  </a:lnTo>
                  <a:lnTo>
                    <a:pt x="7552" y="8944"/>
                  </a:lnTo>
                  <a:lnTo>
                    <a:pt x="7558" y="8955"/>
                  </a:lnTo>
                  <a:lnTo>
                    <a:pt x="7562" y="8967"/>
                  </a:lnTo>
                  <a:lnTo>
                    <a:pt x="7567" y="8981"/>
                  </a:lnTo>
                  <a:lnTo>
                    <a:pt x="7571" y="8995"/>
                  </a:lnTo>
                  <a:lnTo>
                    <a:pt x="7575" y="9011"/>
                  </a:lnTo>
                  <a:lnTo>
                    <a:pt x="7583" y="9045"/>
                  </a:lnTo>
                  <a:lnTo>
                    <a:pt x="7591" y="9084"/>
                  </a:lnTo>
                  <a:lnTo>
                    <a:pt x="7600" y="9125"/>
                  </a:lnTo>
                  <a:lnTo>
                    <a:pt x="7608" y="9169"/>
                  </a:lnTo>
                  <a:lnTo>
                    <a:pt x="7624" y="9257"/>
                  </a:lnTo>
                  <a:lnTo>
                    <a:pt x="7632" y="9300"/>
                  </a:lnTo>
                  <a:lnTo>
                    <a:pt x="7639" y="9341"/>
                  </a:lnTo>
                  <a:lnTo>
                    <a:pt x="7647" y="9379"/>
                  </a:lnTo>
                  <a:lnTo>
                    <a:pt x="7655" y="9413"/>
                  </a:lnTo>
                  <a:lnTo>
                    <a:pt x="7659" y="9427"/>
                  </a:lnTo>
                  <a:lnTo>
                    <a:pt x="7662" y="9441"/>
                  </a:lnTo>
                  <a:lnTo>
                    <a:pt x="7666" y="9453"/>
                  </a:lnTo>
                  <a:lnTo>
                    <a:pt x="7669" y="9463"/>
                  </a:lnTo>
                  <a:lnTo>
                    <a:pt x="7680" y="9487"/>
                  </a:lnTo>
                  <a:lnTo>
                    <a:pt x="7693" y="9509"/>
                  </a:lnTo>
                  <a:lnTo>
                    <a:pt x="7707" y="9528"/>
                  </a:lnTo>
                  <a:lnTo>
                    <a:pt x="7722" y="9543"/>
                  </a:lnTo>
                  <a:lnTo>
                    <a:pt x="7735" y="9554"/>
                  </a:lnTo>
                  <a:lnTo>
                    <a:pt x="7733" y="9552"/>
                  </a:lnTo>
                  <a:lnTo>
                    <a:pt x="7740" y="9556"/>
                  </a:lnTo>
                  <a:lnTo>
                    <a:pt x="7737" y="9555"/>
                  </a:lnTo>
                  <a:lnTo>
                    <a:pt x="7745" y="9558"/>
                  </a:lnTo>
                  <a:lnTo>
                    <a:pt x="7741" y="9557"/>
                  </a:lnTo>
                  <a:lnTo>
                    <a:pt x="7748" y="9558"/>
                  </a:lnTo>
                  <a:lnTo>
                    <a:pt x="7743" y="9558"/>
                  </a:lnTo>
                  <a:lnTo>
                    <a:pt x="7750" y="9558"/>
                  </a:lnTo>
                  <a:lnTo>
                    <a:pt x="7743" y="9559"/>
                  </a:lnTo>
                  <a:lnTo>
                    <a:pt x="7749" y="9557"/>
                  </a:lnTo>
                  <a:lnTo>
                    <a:pt x="7743" y="9559"/>
                  </a:lnTo>
                  <a:lnTo>
                    <a:pt x="7749" y="9556"/>
                  </a:lnTo>
                  <a:lnTo>
                    <a:pt x="7743" y="9561"/>
                  </a:lnTo>
                  <a:lnTo>
                    <a:pt x="7751" y="9552"/>
                  </a:lnTo>
                  <a:lnTo>
                    <a:pt x="7749" y="9555"/>
                  </a:lnTo>
                  <a:lnTo>
                    <a:pt x="7756" y="9542"/>
                  </a:lnTo>
                  <a:lnTo>
                    <a:pt x="7763" y="9527"/>
                  </a:lnTo>
                  <a:lnTo>
                    <a:pt x="7770" y="9508"/>
                  </a:lnTo>
                  <a:lnTo>
                    <a:pt x="7778" y="9486"/>
                  </a:lnTo>
                  <a:lnTo>
                    <a:pt x="7786" y="9462"/>
                  </a:lnTo>
                  <a:lnTo>
                    <a:pt x="7802" y="9411"/>
                  </a:lnTo>
                  <a:lnTo>
                    <a:pt x="7818" y="9358"/>
                  </a:lnTo>
                  <a:lnTo>
                    <a:pt x="7826" y="9333"/>
                  </a:lnTo>
                  <a:lnTo>
                    <a:pt x="7834" y="9310"/>
                  </a:lnTo>
                  <a:lnTo>
                    <a:pt x="7843" y="9289"/>
                  </a:lnTo>
                  <a:lnTo>
                    <a:pt x="7851" y="9271"/>
                  </a:lnTo>
                  <a:lnTo>
                    <a:pt x="7860" y="9256"/>
                  </a:lnTo>
                  <a:cubicBezTo>
                    <a:pt x="7861" y="9254"/>
                    <a:pt x="7862" y="9253"/>
                    <a:pt x="7863" y="9252"/>
                  </a:cubicBezTo>
                  <a:lnTo>
                    <a:pt x="7871" y="9243"/>
                  </a:lnTo>
                  <a:cubicBezTo>
                    <a:pt x="7872" y="9241"/>
                    <a:pt x="7875" y="9239"/>
                    <a:pt x="7877" y="9238"/>
                  </a:cubicBezTo>
                  <a:lnTo>
                    <a:pt x="7885" y="9234"/>
                  </a:lnTo>
                  <a:cubicBezTo>
                    <a:pt x="7888" y="9232"/>
                    <a:pt x="7892" y="9231"/>
                    <a:pt x="7896" y="9231"/>
                  </a:cubicBezTo>
                  <a:lnTo>
                    <a:pt x="7904" y="9231"/>
                  </a:lnTo>
                  <a:cubicBezTo>
                    <a:pt x="7908" y="9231"/>
                    <a:pt x="7912" y="9232"/>
                    <a:pt x="7915" y="9233"/>
                  </a:cubicBezTo>
                  <a:lnTo>
                    <a:pt x="7923" y="9237"/>
                  </a:lnTo>
                  <a:cubicBezTo>
                    <a:pt x="7925" y="9238"/>
                    <a:pt x="7926" y="9239"/>
                    <a:pt x="7928" y="9241"/>
                  </a:cubicBezTo>
                  <a:lnTo>
                    <a:pt x="7935" y="9247"/>
                  </a:lnTo>
                  <a:cubicBezTo>
                    <a:pt x="7937" y="9248"/>
                    <a:pt x="7937" y="9249"/>
                    <a:pt x="7938" y="9250"/>
                  </a:cubicBezTo>
                  <a:lnTo>
                    <a:pt x="7946" y="9260"/>
                  </a:lnTo>
                  <a:lnTo>
                    <a:pt x="7955" y="9273"/>
                  </a:lnTo>
                  <a:lnTo>
                    <a:pt x="7971" y="9300"/>
                  </a:lnTo>
                  <a:lnTo>
                    <a:pt x="7986" y="9325"/>
                  </a:lnTo>
                  <a:lnTo>
                    <a:pt x="7993" y="9335"/>
                  </a:lnTo>
                  <a:lnTo>
                    <a:pt x="8000" y="9343"/>
                  </a:lnTo>
                  <a:lnTo>
                    <a:pt x="7997" y="9340"/>
                  </a:lnTo>
                  <a:lnTo>
                    <a:pt x="8005" y="9347"/>
                  </a:lnTo>
                  <a:lnTo>
                    <a:pt x="7999" y="9344"/>
                  </a:lnTo>
                  <a:lnTo>
                    <a:pt x="8007" y="9348"/>
                  </a:lnTo>
                  <a:lnTo>
                    <a:pt x="7996" y="9345"/>
                  </a:lnTo>
                  <a:lnTo>
                    <a:pt x="8004" y="9345"/>
                  </a:lnTo>
                  <a:lnTo>
                    <a:pt x="7992" y="9348"/>
                  </a:lnTo>
                  <a:lnTo>
                    <a:pt x="8000" y="9344"/>
                  </a:lnTo>
                  <a:lnTo>
                    <a:pt x="7993" y="9349"/>
                  </a:lnTo>
                  <a:lnTo>
                    <a:pt x="8001" y="9340"/>
                  </a:lnTo>
                  <a:lnTo>
                    <a:pt x="7998" y="9344"/>
                  </a:lnTo>
                  <a:lnTo>
                    <a:pt x="8006" y="9329"/>
                  </a:lnTo>
                  <a:lnTo>
                    <a:pt x="8013" y="9313"/>
                  </a:lnTo>
                  <a:lnTo>
                    <a:pt x="8021" y="9292"/>
                  </a:lnTo>
                  <a:lnTo>
                    <a:pt x="8028" y="9268"/>
                  </a:lnTo>
                  <a:lnTo>
                    <a:pt x="8036" y="9242"/>
                  </a:lnTo>
                  <a:lnTo>
                    <a:pt x="8052" y="9186"/>
                  </a:lnTo>
                  <a:lnTo>
                    <a:pt x="8060" y="9159"/>
                  </a:lnTo>
                  <a:lnTo>
                    <a:pt x="8068" y="9132"/>
                  </a:lnTo>
                  <a:lnTo>
                    <a:pt x="8077" y="9107"/>
                  </a:lnTo>
                  <a:lnTo>
                    <a:pt x="8085" y="9084"/>
                  </a:lnTo>
                  <a:lnTo>
                    <a:pt x="8093" y="9064"/>
                  </a:lnTo>
                  <a:lnTo>
                    <a:pt x="8102" y="9048"/>
                  </a:lnTo>
                  <a:cubicBezTo>
                    <a:pt x="8103" y="9046"/>
                    <a:pt x="8104" y="9045"/>
                    <a:pt x="8105" y="9044"/>
                  </a:cubicBezTo>
                  <a:lnTo>
                    <a:pt x="8113" y="9035"/>
                  </a:lnTo>
                  <a:cubicBezTo>
                    <a:pt x="8115" y="9033"/>
                    <a:pt x="8116" y="9032"/>
                    <a:pt x="8118" y="9031"/>
                  </a:cubicBezTo>
                  <a:lnTo>
                    <a:pt x="8122" y="9028"/>
                  </a:lnTo>
                  <a:cubicBezTo>
                    <a:pt x="8124" y="9026"/>
                    <a:pt x="8127" y="9025"/>
                    <a:pt x="8131" y="9025"/>
                  </a:cubicBezTo>
                  <a:lnTo>
                    <a:pt x="8135" y="9024"/>
                  </a:lnTo>
                  <a:cubicBezTo>
                    <a:pt x="8138" y="9023"/>
                    <a:pt x="8143" y="9023"/>
                    <a:pt x="8146" y="9025"/>
                  </a:cubicBezTo>
                  <a:lnTo>
                    <a:pt x="8154" y="9027"/>
                  </a:lnTo>
                  <a:cubicBezTo>
                    <a:pt x="8158" y="9028"/>
                    <a:pt x="8161" y="9030"/>
                    <a:pt x="8163" y="9033"/>
                  </a:cubicBezTo>
                  <a:lnTo>
                    <a:pt x="8171" y="9040"/>
                  </a:lnTo>
                  <a:cubicBezTo>
                    <a:pt x="8172" y="9041"/>
                    <a:pt x="8174" y="9043"/>
                    <a:pt x="8175" y="9044"/>
                  </a:cubicBezTo>
                  <a:lnTo>
                    <a:pt x="8182" y="9056"/>
                  </a:lnTo>
                  <a:lnTo>
                    <a:pt x="8191" y="9074"/>
                  </a:lnTo>
                  <a:lnTo>
                    <a:pt x="8200" y="9094"/>
                  </a:lnTo>
                  <a:lnTo>
                    <a:pt x="8208" y="9116"/>
                  </a:lnTo>
                  <a:lnTo>
                    <a:pt x="8216" y="9140"/>
                  </a:lnTo>
                  <a:lnTo>
                    <a:pt x="8223" y="9166"/>
                  </a:lnTo>
                  <a:lnTo>
                    <a:pt x="8239" y="9219"/>
                  </a:lnTo>
                  <a:lnTo>
                    <a:pt x="8254" y="9271"/>
                  </a:lnTo>
                  <a:lnTo>
                    <a:pt x="8262" y="9296"/>
                  </a:lnTo>
                  <a:lnTo>
                    <a:pt x="8269" y="9318"/>
                  </a:lnTo>
                  <a:lnTo>
                    <a:pt x="8277" y="9338"/>
                  </a:lnTo>
                  <a:lnTo>
                    <a:pt x="8284" y="9355"/>
                  </a:lnTo>
                  <a:lnTo>
                    <a:pt x="8315" y="9420"/>
                  </a:lnTo>
                  <a:lnTo>
                    <a:pt x="8331" y="9450"/>
                  </a:lnTo>
                  <a:lnTo>
                    <a:pt x="8346" y="9479"/>
                  </a:lnTo>
                  <a:lnTo>
                    <a:pt x="8362" y="9505"/>
                  </a:lnTo>
                  <a:lnTo>
                    <a:pt x="8377" y="9527"/>
                  </a:lnTo>
                  <a:lnTo>
                    <a:pt x="8392" y="9546"/>
                  </a:lnTo>
                  <a:lnTo>
                    <a:pt x="8406" y="9559"/>
                  </a:lnTo>
                  <a:lnTo>
                    <a:pt x="8403" y="9556"/>
                  </a:lnTo>
                  <a:lnTo>
                    <a:pt x="8411" y="9562"/>
                  </a:lnTo>
                  <a:lnTo>
                    <a:pt x="8416" y="9564"/>
                  </a:lnTo>
                  <a:lnTo>
                    <a:pt x="8411" y="9562"/>
                  </a:lnTo>
                  <a:lnTo>
                    <a:pt x="8419" y="9564"/>
                  </a:lnTo>
                  <a:lnTo>
                    <a:pt x="8424" y="9565"/>
                  </a:lnTo>
                  <a:lnTo>
                    <a:pt x="8419" y="9565"/>
                  </a:lnTo>
                  <a:lnTo>
                    <a:pt x="8435" y="9563"/>
                  </a:lnTo>
                  <a:lnTo>
                    <a:pt x="8431" y="9564"/>
                  </a:lnTo>
                  <a:lnTo>
                    <a:pt x="8447" y="9560"/>
                  </a:lnTo>
                  <a:lnTo>
                    <a:pt x="8461" y="9555"/>
                  </a:lnTo>
                  <a:lnTo>
                    <a:pt x="8479" y="9550"/>
                  </a:lnTo>
                  <a:cubicBezTo>
                    <a:pt x="8481" y="9550"/>
                    <a:pt x="8482" y="9550"/>
                    <a:pt x="8483" y="9550"/>
                  </a:cubicBezTo>
                  <a:lnTo>
                    <a:pt x="8499" y="9549"/>
                  </a:lnTo>
                  <a:cubicBezTo>
                    <a:pt x="8501" y="9549"/>
                    <a:pt x="8502" y="9549"/>
                    <a:pt x="8504" y="9549"/>
                  </a:cubicBezTo>
                  <a:lnTo>
                    <a:pt x="8512" y="9550"/>
                  </a:lnTo>
                  <a:cubicBezTo>
                    <a:pt x="8513" y="9550"/>
                    <a:pt x="8515" y="9550"/>
                    <a:pt x="8516" y="9551"/>
                  </a:cubicBezTo>
                  <a:lnTo>
                    <a:pt x="8524" y="9553"/>
                  </a:lnTo>
                  <a:cubicBezTo>
                    <a:pt x="8525" y="9554"/>
                    <a:pt x="8527" y="9554"/>
                    <a:pt x="8528" y="9555"/>
                  </a:cubicBezTo>
                  <a:lnTo>
                    <a:pt x="8536" y="9559"/>
                  </a:lnTo>
                  <a:cubicBezTo>
                    <a:pt x="8537" y="9560"/>
                    <a:pt x="8538" y="9561"/>
                    <a:pt x="8539" y="9561"/>
                  </a:cubicBezTo>
                  <a:lnTo>
                    <a:pt x="8547" y="9567"/>
                  </a:lnTo>
                  <a:cubicBezTo>
                    <a:pt x="8548" y="9568"/>
                    <a:pt x="8549" y="9569"/>
                    <a:pt x="8549" y="9570"/>
                  </a:cubicBezTo>
                  <a:lnTo>
                    <a:pt x="8565" y="9586"/>
                  </a:lnTo>
                  <a:lnTo>
                    <a:pt x="8582" y="9607"/>
                  </a:lnTo>
                  <a:lnTo>
                    <a:pt x="8597" y="9628"/>
                  </a:lnTo>
                  <a:lnTo>
                    <a:pt x="8612" y="9646"/>
                  </a:lnTo>
                  <a:lnTo>
                    <a:pt x="8618" y="9653"/>
                  </a:lnTo>
                  <a:lnTo>
                    <a:pt x="8624" y="9657"/>
                  </a:lnTo>
                  <a:lnTo>
                    <a:pt x="8621" y="9655"/>
                  </a:lnTo>
                  <a:lnTo>
                    <a:pt x="8629" y="9660"/>
                  </a:lnTo>
                  <a:lnTo>
                    <a:pt x="8625" y="9658"/>
                  </a:lnTo>
                  <a:lnTo>
                    <a:pt x="8633" y="9661"/>
                  </a:lnTo>
                  <a:lnTo>
                    <a:pt x="8626" y="9659"/>
                  </a:lnTo>
                  <a:lnTo>
                    <a:pt x="8634" y="9660"/>
                  </a:lnTo>
                  <a:lnTo>
                    <a:pt x="8626" y="9661"/>
                  </a:lnTo>
                  <a:lnTo>
                    <a:pt x="8633" y="9659"/>
                  </a:lnTo>
                  <a:lnTo>
                    <a:pt x="8626" y="9662"/>
                  </a:lnTo>
                  <a:lnTo>
                    <a:pt x="8634" y="9657"/>
                  </a:lnTo>
                  <a:lnTo>
                    <a:pt x="8630" y="9661"/>
                  </a:lnTo>
                  <a:lnTo>
                    <a:pt x="8638" y="9652"/>
                  </a:lnTo>
                  <a:lnTo>
                    <a:pt x="8635" y="9655"/>
                  </a:lnTo>
                  <a:lnTo>
                    <a:pt x="8643" y="9643"/>
                  </a:lnTo>
                  <a:lnTo>
                    <a:pt x="8650" y="9630"/>
                  </a:lnTo>
                  <a:lnTo>
                    <a:pt x="8657" y="9615"/>
                  </a:lnTo>
                  <a:lnTo>
                    <a:pt x="8665" y="9598"/>
                  </a:lnTo>
                  <a:lnTo>
                    <a:pt x="8681" y="9560"/>
                  </a:lnTo>
                  <a:lnTo>
                    <a:pt x="8697" y="9523"/>
                  </a:lnTo>
                  <a:lnTo>
                    <a:pt x="8706" y="9506"/>
                  </a:lnTo>
                  <a:lnTo>
                    <a:pt x="8714" y="9490"/>
                  </a:lnTo>
                  <a:lnTo>
                    <a:pt x="8723" y="9476"/>
                  </a:lnTo>
                  <a:lnTo>
                    <a:pt x="8732" y="9463"/>
                  </a:lnTo>
                  <a:cubicBezTo>
                    <a:pt x="8734" y="9462"/>
                    <a:pt x="8735" y="9461"/>
                    <a:pt x="8737" y="9460"/>
                  </a:cubicBezTo>
                  <a:lnTo>
                    <a:pt x="8745" y="9454"/>
                  </a:lnTo>
                  <a:cubicBezTo>
                    <a:pt x="8747" y="9452"/>
                    <a:pt x="8749" y="9450"/>
                    <a:pt x="8752" y="9450"/>
                  </a:cubicBezTo>
                  <a:lnTo>
                    <a:pt x="8760" y="9447"/>
                  </a:lnTo>
                  <a:cubicBezTo>
                    <a:pt x="8765" y="9446"/>
                    <a:pt x="8770" y="9446"/>
                    <a:pt x="8774" y="9448"/>
                  </a:cubicBezTo>
                  <a:lnTo>
                    <a:pt x="8782" y="9450"/>
                  </a:lnTo>
                  <a:cubicBezTo>
                    <a:pt x="8785" y="9451"/>
                    <a:pt x="8788" y="9453"/>
                    <a:pt x="8790" y="9455"/>
                  </a:cubicBezTo>
                  <a:lnTo>
                    <a:pt x="8798" y="9461"/>
                  </a:lnTo>
                  <a:cubicBezTo>
                    <a:pt x="8799" y="9462"/>
                    <a:pt x="8800" y="9464"/>
                    <a:pt x="8802" y="9465"/>
                  </a:cubicBezTo>
                  <a:lnTo>
                    <a:pt x="8809" y="9476"/>
                  </a:lnTo>
                  <a:lnTo>
                    <a:pt x="8818" y="9492"/>
                  </a:lnTo>
                  <a:lnTo>
                    <a:pt x="8827" y="9509"/>
                  </a:lnTo>
                  <a:lnTo>
                    <a:pt x="8835" y="9528"/>
                  </a:lnTo>
                  <a:lnTo>
                    <a:pt x="8851" y="9567"/>
                  </a:lnTo>
                  <a:lnTo>
                    <a:pt x="8866" y="9606"/>
                  </a:lnTo>
                  <a:lnTo>
                    <a:pt x="8873" y="9624"/>
                  </a:lnTo>
                  <a:lnTo>
                    <a:pt x="8880" y="9639"/>
                  </a:lnTo>
                  <a:lnTo>
                    <a:pt x="8887" y="9651"/>
                  </a:lnTo>
                  <a:lnTo>
                    <a:pt x="8894" y="9659"/>
                  </a:lnTo>
                  <a:lnTo>
                    <a:pt x="8890" y="9655"/>
                  </a:lnTo>
                  <a:lnTo>
                    <a:pt x="8897" y="9661"/>
                  </a:lnTo>
                  <a:lnTo>
                    <a:pt x="8889" y="9657"/>
                  </a:lnTo>
                  <a:lnTo>
                    <a:pt x="8897" y="9659"/>
                  </a:lnTo>
                  <a:lnTo>
                    <a:pt x="8883" y="9659"/>
                  </a:lnTo>
                  <a:lnTo>
                    <a:pt x="8891" y="9657"/>
                  </a:lnTo>
                  <a:lnTo>
                    <a:pt x="8883" y="9661"/>
                  </a:lnTo>
                  <a:lnTo>
                    <a:pt x="8891" y="9655"/>
                  </a:lnTo>
                  <a:lnTo>
                    <a:pt x="8887" y="9659"/>
                  </a:lnTo>
                  <a:lnTo>
                    <a:pt x="8894" y="9649"/>
                  </a:lnTo>
                  <a:lnTo>
                    <a:pt x="8901" y="9639"/>
                  </a:lnTo>
                  <a:lnTo>
                    <a:pt x="8908" y="9625"/>
                  </a:lnTo>
                  <a:lnTo>
                    <a:pt x="8916" y="9609"/>
                  </a:lnTo>
                  <a:lnTo>
                    <a:pt x="8931" y="9574"/>
                  </a:lnTo>
                  <a:lnTo>
                    <a:pt x="8947" y="9536"/>
                  </a:lnTo>
                  <a:lnTo>
                    <a:pt x="8955" y="9518"/>
                  </a:lnTo>
                  <a:lnTo>
                    <a:pt x="8963" y="9500"/>
                  </a:lnTo>
                  <a:lnTo>
                    <a:pt x="8972" y="9485"/>
                  </a:lnTo>
                  <a:lnTo>
                    <a:pt x="8981" y="9471"/>
                  </a:lnTo>
                  <a:lnTo>
                    <a:pt x="8991" y="9460"/>
                  </a:lnTo>
                  <a:cubicBezTo>
                    <a:pt x="8992" y="9458"/>
                    <a:pt x="8994" y="9457"/>
                    <a:pt x="8996" y="9456"/>
                  </a:cubicBezTo>
                  <a:lnTo>
                    <a:pt x="9004" y="9450"/>
                  </a:lnTo>
                  <a:cubicBezTo>
                    <a:pt x="9006" y="9449"/>
                    <a:pt x="9008" y="9448"/>
                    <a:pt x="9011" y="9447"/>
                  </a:cubicBezTo>
                  <a:lnTo>
                    <a:pt x="9019" y="9445"/>
                  </a:lnTo>
                  <a:cubicBezTo>
                    <a:pt x="9021" y="9445"/>
                    <a:pt x="9023" y="9444"/>
                    <a:pt x="9025" y="9444"/>
                  </a:cubicBezTo>
                  <a:lnTo>
                    <a:pt x="9033" y="9444"/>
                  </a:lnTo>
                  <a:cubicBezTo>
                    <a:pt x="9035" y="9444"/>
                    <a:pt x="9037" y="9445"/>
                    <a:pt x="9039" y="9445"/>
                  </a:cubicBezTo>
                  <a:lnTo>
                    <a:pt x="9047" y="9448"/>
                  </a:lnTo>
                  <a:cubicBezTo>
                    <a:pt x="9049" y="9448"/>
                    <a:pt x="9050" y="9449"/>
                    <a:pt x="9051" y="9449"/>
                  </a:cubicBezTo>
                  <a:lnTo>
                    <a:pt x="9059" y="9453"/>
                  </a:lnTo>
                  <a:cubicBezTo>
                    <a:pt x="9061" y="9454"/>
                    <a:pt x="9062" y="9454"/>
                    <a:pt x="9063" y="9455"/>
                  </a:cubicBezTo>
                  <a:lnTo>
                    <a:pt x="9071" y="9460"/>
                  </a:lnTo>
                  <a:lnTo>
                    <a:pt x="9080" y="9469"/>
                  </a:lnTo>
                  <a:lnTo>
                    <a:pt x="9098" y="9487"/>
                  </a:lnTo>
                  <a:lnTo>
                    <a:pt x="9116" y="9507"/>
                  </a:lnTo>
                  <a:lnTo>
                    <a:pt x="9132" y="9528"/>
                  </a:lnTo>
                  <a:lnTo>
                    <a:pt x="9147" y="9545"/>
                  </a:lnTo>
                  <a:lnTo>
                    <a:pt x="9161" y="9559"/>
                  </a:lnTo>
                  <a:lnTo>
                    <a:pt x="9176" y="9575"/>
                  </a:lnTo>
                  <a:lnTo>
                    <a:pt x="9192" y="9595"/>
                  </a:lnTo>
                  <a:lnTo>
                    <a:pt x="9207" y="9616"/>
                  </a:lnTo>
                  <a:lnTo>
                    <a:pt x="9221" y="9635"/>
                  </a:lnTo>
                  <a:lnTo>
                    <a:pt x="9234" y="9650"/>
                  </a:lnTo>
                  <a:lnTo>
                    <a:pt x="9239" y="9655"/>
                  </a:lnTo>
                  <a:lnTo>
                    <a:pt x="9244" y="9659"/>
                  </a:lnTo>
                  <a:lnTo>
                    <a:pt x="9240" y="9657"/>
                  </a:lnTo>
                  <a:lnTo>
                    <a:pt x="9248" y="9660"/>
                  </a:lnTo>
                  <a:lnTo>
                    <a:pt x="9244" y="9659"/>
                  </a:lnTo>
                  <a:lnTo>
                    <a:pt x="9251" y="9661"/>
                  </a:lnTo>
                  <a:lnTo>
                    <a:pt x="9244" y="9660"/>
                  </a:lnTo>
                  <a:lnTo>
                    <a:pt x="9251" y="9660"/>
                  </a:lnTo>
                  <a:lnTo>
                    <a:pt x="9245" y="9661"/>
                  </a:lnTo>
                  <a:lnTo>
                    <a:pt x="9253" y="9659"/>
                  </a:lnTo>
                  <a:lnTo>
                    <a:pt x="9246" y="9662"/>
                  </a:lnTo>
                  <a:lnTo>
                    <a:pt x="9253" y="9657"/>
                  </a:lnTo>
                  <a:lnTo>
                    <a:pt x="9249" y="9661"/>
                  </a:lnTo>
                  <a:lnTo>
                    <a:pt x="9256" y="9652"/>
                  </a:lnTo>
                  <a:lnTo>
                    <a:pt x="9262" y="9644"/>
                  </a:lnTo>
                  <a:lnTo>
                    <a:pt x="9269" y="9632"/>
                  </a:lnTo>
                  <a:lnTo>
                    <a:pt x="9277" y="9618"/>
                  </a:lnTo>
                  <a:lnTo>
                    <a:pt x="9284" y="9602"/>
                  </a:lnTo>
                  <a:lnTo>
                    <a:pt x="9300" y="9566"/>
                  </a:lnTo>
                  <a:lnTo>
                    <a:pt x="9316" y="9531"/>
                  </a:lnTo>
                  <a:lnTo>
                    <a:pt x="9325" y="9513"/>
                  </a:lnTo>
                  <a:lnTo>
                    <a:pt x="9333" y="9497"/>
                  </a:lnTo>
                  <a:lnTo>
                    <a:pt x="9342" y="9483"/>
                  </a:lnTo>
                  <a:lnTo>
                    <a:pt x="9351" y="9470"/>
                  </a:lnTo>
                  <a:lnTo>
                    <a:pt x="9361" y="9459"/>
                  </a:lnTo>
                  <a:cubicBezTo>
                    <a:pt x="9362" y="9458"/>
                    <a:pt x="9364" y="9456"/>
                    <a:pt x="9365" y="9455"/>
                  </a:cubicBezTo>
                  <a:lnTo>
                    <a:pt x="9373" y="9450"/>
                  </a:lnTo>
                  <a:cubicBezTo>
                    <a:pt x="9376" y="9449"/>
                    <a:pt x="9378" y="9447"/>
                    <a:pt x="9381" y="9447"/>
                  </a:cubicBezTo>
                  <a:lnTo>
                    <a:pt x="9389" y="9445"/>
                  </a:lnTo>
                  <a:cubicBezTo>
                    <a:pt x="9392" y="9445"/>
                    <a:pt x="9396" y="9445"/>
                    <a:pt x="9399" y="9446"/>
                  </a:cubicBezTo>
                  <a:lnTo>
                    <a:pt x="9407" y="9447"/>
                  </a:lnTo>
                  <a:cubicBezTo>
                    <a:pt x="9409" y="9448"/>
                    <a:pt x="9411" y="9449"/>
                    <a:pt x="9414" y="9450"/>
                  </a:cubicBezTo>
                  <a:lnTo>
                    <a:pt x="9421" y="9454"/>
                  </a:lnTo>
                  <a:cubicBezTo>
                    <a:pt x="9423" y="9455"/>
                    <a:pt x="9424" y="9456"/>
                    <a:pt x="9425" y="9457"/>
                  </a:cubicBezTo>
                  <a:lnTo>
                    <a:pt x="9433" y="9464"/>
                  </a:lnTo>
                  <a:lnTo>
                    <a:pt x="9442" y="9475"/>
                  </a:lnTo>
                  <a:lnTo>
                    <a:pt x="9452" y="9487"/>
                  </a:lnTo>
                  <a:lnTo>
                    <a:pt x="9467" y="9510"/>
                  </a:lnTo>
                  <a:lnTo>
                    <a:pt x="9483" y="9533"/>
                  </a:lnTo>
                  <a:lnTo>
                    <a:pt x="9489" y="9541"/>
                  </a:lnTo>
                  <a:lnTo>
                    <a:pt x="9496" y="9549"/>
                  </a:lnTo>
                  <a:lnTo>
                    <a:pt x="9502" y="9554"/>
                  </a:lnTo>
                  <a:lnTo>
                    <a:pt x="9498" y="9551"/>
                  </a:lnTo>
                  <a:lnTo>
                    <a:pt x="9506" y="9555"/>
                  </a:lnTo>
                  <a:lnTo>
                    <a:pt x="9499" y="9553"/>
                  </a:lnTo>
                  <a:lnTo>
                    <a:pt x="9507" y="9554"/>
                  </a:lnTo>
                  <a:lnTo>
                    <a:pt x="9497" y="9554"/>
                  </a:lnTo>
                  <a:lnTo>
                    <a:pt x="9504" y="9553"/>
                  </a:lnTo>
                  <a:lnTo>
                    <a:pt x="9496" y="9556"/>
                  </a:lnTo>
                  <a:lnTo>
                    <a:pt x="9504" y="9551"/>
                  </a:lnTo>
                  <a:lnTo>
                    <a:pt x="9499" y="9555"/>
                  </a:lnTo>
                  <a:lnTo>
                    <a:pt x="9507" y="9546"/>
                  </a:lnTo>
                  <a:lnTo>
                    <a:pt x="9513" y="9538"/>
                  </a:lnTo>
                  <a:lnTo>
                    <a:pt x="9520" y="9526"/>
                  </a:lnTo>
                  <a:lnTo>
                    <a:pt x="9527" y="9512"/>
                  </a:lnTo>
                  <a:lnTo>
                    <a:pt x="9535" y="9496"/>
                  </a:lnTo>
                  <a:lnTo>
                    <a:pt x="9551" y="9461"/>
                  </a:lnTo>
                  <a:lnTo>
                    <a:pt x="9567" y="9425"/>
                  </a:lnTo>
                  <a:lnTo>
                    <a:pt x="9575" y="9408"/>
                  </a:lnTo>
                  <a:lnTo>
                    <a:pt x="9583" y="9392"/>
                  </a:lnTo>
                  <a:lnTo>
                    <a:pt x="9592" y="9377"/>
                  </a:lnTo>
                  <a:lnTo>
                    <a:pt x="9601" y="9364"/>
                  </a:lnTo>
                  <a:lnTo>
                    <a:pt x="9611" y="9353"/>
                  </a:lnTo>
                  <a:cubicBezTo>
                    <a:pt x="9612" y="9352"/>
                    <a:pt x="9614" y="9351"/>
                    <a:pt x="9615" y="9350"/>
                  </a:cubicBezTo>
                  <a:lnTo>
                    <a:pt x="9623" y="9345"/>
                  </a:lnTo>
                  <a:cubicBezTo>
                    <a:pt x="9625" y="9343"/>
                    <a:pt x="9627" y="9343"/>
                    <a:pt x="9629" y="9342"/>
                  </a:cubicBezTo>
                  <a:lnTo>
                    <a:pt x="9637" y="9339"/>
                  </a:lnTo>
                  <a:cubicBezTo>
                    <a:pt x="9638" y="9339"/>
                    <a:pt x="9640" y="9338"/>
                    <a:pt x="9642" y="9338"/>
                  </a:cubicBezTo>
                  <a:lnTo>
                    <a:pt x="9649" y="9338"/>
                  </a:lnTo>
                  <a:cubicBezTo>
                    <a:pt x="9651" y="9337"/>
                    <a:pt x="9652" y="9337"/>
                    <a:pt x="9653" y="9338"/>
                  </a:cubicBezTo>
                  <a:lnTo>
                    <a:pt x="9661" y="9338"/>
                  </a:lnTo>
                  <a:cubicBezTo>
                    <a:pt x="9663" y="9338"/>
                    <a:pt x="9664" y="9338"/>
                    <a:pt x="9666" y="9339"/>
                  </a:cubicBezTo>
                  <a:lnTo>
                    <a:pt x="9673" y="9341"/>
                  </a:lnTo>
                  <a:cubicBezTo>
                    <a:pt x="9675" y="9341"/>
                    <a:pt x="9677" y="9342"/>
                    <a:pt x="9678" y="9343"/>
                  </a:cubicBezTo>
                  <a:lnTo>
                    <a:pt x="9694" y="9351"/>
                  </a:lnTo>
                  <a:cubicBezTo>
                    <a:pt x="9695" y="9352"/>
                    <a:pt x="9697" y="9353"/>
                    <a:pt x="9698" y="9354"/>
                  </a:cubicBezTo>
                  <a:lnTo>
                    <a:pt x="9713" y="9367"/>
                  </a:lnTo>
                  <a:lnTo>
                    <a:pt x="9731" y="9386"/>
                  </a:lnTo>
                  <a:lnTo>
                    <a:pt x="9748" y="9407"/>
                  </a:lnTo>
                  <a:lnTo>
                    <a:pt x="9764" y="9432"/>
                  </a:lnTo>
                  <a:lnTo>
                    <a:pt x="9780" y="9458"/>
                  </a:lnTo>
                  <a:lnTo>
                    <a:pt x="9788" y="9474"/>
                  </a:lnTo>
                  <a:lnTo>
                    <a:pt x="9797" y="9493"/>
                  </a:lnTo>
                  <a:lnTo>
                    <a:pt x="9805" y="9514"/>
                  </a:lnTo>
                  <a:lnTo>
                    <a:pt x="9813" y="9536"/>
                  </a:lnTo>
                  <a:lnTo>
                    <a:pt x="9829" y="9585"/>
                  </a:lnTo>
                  <a:lnTo>
                    <a:pt x="9845" y="9635"/>
                  </a:lnTo>
                  <a:lnTo>
                    <a:pt x="9861" y="9683"/>
                  </a:lnTo>
                  <a:lnTo>
                    <a:pt x="9869" y="9705"/>
                  </a:lnTo>
                  <a:lnTo>
                    <a:pt x="9877" y="9724"/>
                  </a:lnTo>
                  <a:lnTo>
                    <a:pt x="9884" y="9742"/>
                  </a:lnTo>
                  <a:lnTo>
                    <a:pt x="9892" y="9756"/>
                  </a:lnTo>
                  <a:lnTo>
                    <a:pt x="9899" y="9766"/>
                  </a:lnTo>
                  <a:lnTo>
                    <a:pt x="9896" y="9763"/>
                  </a:lnTo>
                  <a:lnTo>
                    <a:pt x="9904" y="9771"/>
                  </a:lnTo>
                  <a:lnTo>
                    <a:pt x="9899" y="9767"/>
                  </a:lnTo>
                  <a:lnTo>
                    <a:pt x="9907" y="9772"/>
                  </a:lnTo>
                  <a:lnTo>
                    <a:pt x="9899" y="9769"/>
                  </a:lnTo>
                  <a:lnTo>
                    <a:pt x="9907" y="9770"/>
                  </a:lnTo>
                  <a:lnTo>
                    <a:pt x="9898" y="9770"/>
                  </a:lnTo>
                  <a:lnTo>
                    <a:pt x="9906" y="9769"/>
                  </a:lnTo>
                  <a:lnTo>
                    <a:pt x="9899" y="9771"/>
                  </a:lnTo>
                  <a:lnTo>
                    <a:pt x="9907" y="9767"/>
                  </a:lnTo>
                  <a:lnTo>
                    <a:pt x="9904" y="9769"/>
                  </a:lnTo>
                  <a:lnTo>
                    <a:pt x="9912" y="9763"/>
                  </a:lnTo>
                  <a:lnTo>
                    <a:pt x="9909" y="9765"/>
                  </a:lnTo>
                  <a:lnTo>
                    <a:pt x="9917" y="9757"/>
                  </a:lnTo>
                  <a:lnTo>
                    <a:pt x="9932" y="9740"/>
                  </a:lnTo>
                  <a:lnTo>
                    <a:pt x="9947" y="9718"/>
                  </a:lnTo>
                  <a:lnTo>
                    <a:pt x="9963" y="9697"/>
                  </a:lnTo>
                  <a:lnTo>
                    <a:pt x="9971" y="9686"/>
                  </a:lnTo>
                  <a:lnTo>
                    <a:pt x="9981" y="9676"/>
                  </a:lnTo>
                  <a:lnTo>
                    <a:pt x="9991" y="9668"/>
                  </a:lnTo>
                  <a:cubicBezTo>
                    <a:pt x="9992" y="9667"/>
                    <a:pt x="9993" y="9666"/>
                    <a:pt x="9994" y="9666"/>
                  </a:cubicBezTo>
                  <a:lnTo>
                    <a:pt x="10002" y="9661"/>
                  </a:lnTo>
                  <a:cubicBezTo>
                    <a:pt x="10003" y="9660"/>
                    <a:pt x="10005" y="9660"/>
                    <a:pt x="10006" y="9659"/>
                  </a:cubicBezTo>
                  <a:lnTo>
                    <a:pt x="10022" y="9654"/>
                  </a:lnTo>
                  <a:cubicBezTo>
                    <a:pt x="10023" y="9654"/>
                    <a:pt x="10024" y="9653"/>
                    <a:pt x="10025" y="9653"/>
                  </a:cubicBezTo>
                  <a:lnTo>
                    <a:pt x="10041" y="9651"/>
                  </a:lnTo>
                  <a:cubicBezTo>
                    <a:pt x="10042" y="9651"/>
                    <a:pt x="10043" y="9650"/>
                    <a:pt x="10044" y="9650"/>
                  </a:cubicBezTo>
                  <a:lnTo>
                    <a:pt x="10060" y="9650"/>
                  </a:lnTo>
                  <a:lnTo>
                    <a:pt x="10077" y="9652"/>
                  </a:lnTo>
                  <a:lnTo>
                    <a:pt x="10109" y="9656"/>
                  </a:lnTo>
                  <a:lnTo>
                    <a:pt x="10124" y="9657"/>
                  </a:lnTo>
                  <a:lnTo>
                    <a:pt x="10138" y="9658"/>
                  </a:lnTo>
                  <a:lnTo>
                    <a:pt x="10134" y="9658"/>
                  </a:lnTo>
                  <a:lnTo>
                    <a:pt x="10150" y="9657"/>
                  </a:lnTo>
                  <a:lnTo>
                    <a:pt x="10163" y="9654"/>
                  </a:lnTo>
                  <a:lnTo>
                    <a:pt x="10178" y="9650"/>
                  </a:lnTo>
                  <a:lnTo>
                    <a:pt x="10194" y="9645"/>
                  </a:lnTo>
                  <a:lnTo>
                    <a:pt x="10213" y="9643"/>
                  </a:lnTo>
                  <a:cubicBezTo>
                    <a:pt x="10214" y="9642"/>
                    <a:pt x="10216" y="9642"/>
                    <a:pt x="10217" y="9642"/>
                  </a:cubicBezTo>
                  <a:lnTo>
                    <a:pt x="10233" y="9643"/>
                  </a:lnTo>
                  <a:cubicBezTo>
                    <a:pt x="10235" y="9643"/>
                    <a:pt x="10237" y="9644"/>
                    <a:pt x="10239" y="9644"/>
                  </a:cubicBezTo>
                  <a:lnTo>
                    <a:pt x="10255" y="9649"/>
                  </a:lnTo>
                  <a:cubicBezTo>
                    <a:pt x="10256" y="9649"/>
                    <a:pt x="10258" y="9650"/>
                    <a:pt x="10259" y="9651"/>
                  </a:cubicBezTo>
                  <a:lnTo>
                    <a:pt x="10267" y="9655"/>
                  </a:lnTo>
                  <a:cubicBezTo>
                    <a:pt x="10268" y="9656"/>
                    <a:pt x="10269" y="9656"/>
                    <a:pt x="10270" y="9657"/>
                  </a:cubicBezTo>
                  <a:lnTo>
                    <a:pt x="10278" y="9663"/>
                  </a:lnTo>
                  <a:cubicBezTo>
                    <a:pt x="10279" y="9663"/>
                    <a:pt x="10280" y="9664"/>
                    <a:pt x="10281" y="9665"/>
                  </a:cubicBezTo>
                  <a:lnTo>
                    <a:pt x="10289" y="9673"/>
                  </a:lnTo>
                  <a:lnTo>
                    <a:pt x="10299" y="9686"/>
                  </a:lnTo>
                  <a:lnTo>
                    <a:pt x="10307" y="9700"/>
                  </a:lnTo>
                  <a:lnTo>
                    <a:pt x="10316" y="9716"/>
                  </a:lnTo>
                  <a:lnTo>
                    <a:pt x="10332" y="9749"/>
                  </a:lnTo>
                  <a:lnTo>
                    <a:pt x="10347" y="9785"/>
                  </a:lnTo>
                  <a:lnTo>
                    <a:pt x="10363" y="9818"/>
                  </a:lnTo>
                  <a:lnTo>
                    <a:pt x="10370" y="9833"/>
                  </a:lnTo>
                  <a:lnTo>
                    <a:pt x="10377" y="9847"/>
                  </a:lnTo>
                  <a:lnTo>
                    <a:pt x="10384" y="9858"/>
                  </a:lnTo>
                  <a:lnTo>
                    <a:pt x="10391" y="9866"/>
                  </a:lnTo>
                  <a:lnTo>
                    <a:pt x="10396" y="9872"/>
                  </a:lnTo>
                  <a:lnTo>
                    <a:pt x="10392" y="9868"/>
                  </a:lnTo>
                  <a:lnTo>
                    <a:pt x="10400" y="9873"/>
                  </a:lnTo>
                  <a:lnTo>
                    <a:pt x="10393" y="9870"/>
                  </a:lnTo>
                  <a:lnTo>
                    <a:pt x="10401" y="9872"/>
                  </a:lnTo>
                  <a:lnTo>
                    <a:pt x="10392" y="9872"/>
                  </a:lnTo>
                  <a:lnTo>
                    <a:pt x="10400" y="9871"/>
                  </a:lnTo>
                  <a:lnTo>
                    <a:pt x="10394" y="9872"/>
                  </a:lnTo>
                  <a:lnTo>
                    <a:pt x="10402" y="9869"/>
                  </a:lnTo>
                  <a:lnTo>
                    <a:pt x="10398" y="9871"/>
                  </a:lnTo>
                  <a:lnTo>
                    <a:pt x="10406" y="9866"/>
                  </a:lnTo>
                  <a:lnTo>
                    <a:pt x="10403" y="9868"/>
                  </a:lnTo>
                  <a:lnTo>
                    <a:pt x="10411" y="9862"/>
                  </a:lnTo>
                  <a:lnTo>
                    <a:pt x="10417" y="9855"/>
                  </a:lnTo>
                  <a:lnTo>
                    <a:pt x="10432" y="9838"/>
                  </a:lnTo>
                  <a:lnTo>
                    <a:pt x="10447" y="9819"/>
                  </a:lnTo>
                  <a:lnTo>
                    <a:pt x="10464" y="9799"/>
                  </a:lnTo>
                  <a:lnTo>
                    <a:pt x="10481" y="9781"/>
                  </a:lnTo>
                  <a:lnTo>
                    <a:pt x="10491" y="9773"/>
                  </a:lnTo>
                  <a:cubicBezTo>
                    <a:pt x="10492" y="9772"/>
                    <a:pt x="10494" y="9771"/>
                    <a:pt x="10495" y="9771"/>
                  </a:cubicBezTo>
                  <a:lnTo>
                    <a:pt x="10503" y="9767"/>
                  </a:lnTo>
                  <a:lnTo>
                    <a:pt x="10538" y="9753"/>
                  </a:lnTo>
                  <a:lnTo>
                    <a:pt x="10555" y="9748"/>
                  </a:lnTo>
                  <a:lnTo>
                    <a:pt x="10574" y="9744"/>
                  </a:lnTo>
                  <a:cubicBezTo>
                    <a:pt x="10576" y="9744"/>
                    <a:pt x="10577" y="9744"/>
                    <a:pt x="10578" y="9744"/>
                  </a:cubicBezTo>
                  <a:lnTo>
                    <a:pt x="10594" y="9744"/>
                  </a:lnTo>
                  <a:cubicBezTo>
                    <a:pt x="10596" y="9744"/>
                    <a:pt x="10597" y="9744"/>
                    <a:pt x="10599" y="9744"/>
                  </a:cubicBezTo>
                  <a:lnTo>
                    <a:pt x="10614" y="9747"/>
                  </a:lnTo>
                  <a:cubicBezTo>
                    <a:pt x="10616" y="9747"/>
                    <a:pt x="10618" y="9748"/>
                    <a:pt x="10619" y="9748"/>
                  </a:cubicBezTo>
                  <a:lnTo>
                    <a:pt x="10635" y="9755"/>
                  </a:lnTo>
                  <a:cubicBezTo>
                    <a:pt x="10637" y="9755"/>
                    <a:pt x="10638" y="9756"/>
                    <a:pt x="10640" y="9757"/>
                  </a:cubicBezTo>
                  <a:lnTo>
                    <a:pt x="10655" y="9768"/>
                  </a:lnTo>
                  <a:cubicBezTo>
                    <a:pt x="10656" y="9769"/>
                    <a:pt x="10658" y="9770"/>
                    <a:pt x="10659" y="9772"/>
                  </a:cubicBezTo>
                  <a:lnTo>
                    <a:pt x="10666" y="9780"/>
                  </a:lnTo>
                  <a:cubicBezTo>
                    <a:pt x="10667" y="9781"/>
                    <a:pt x="10668" y="9782"/>
                    <a:pt x="10669" y="9783"/>
                  </a:cubicBezTo>
                  <a:lnTo>
                    <a:pt x="10676" y="9794"/>
                  </a:lnTo>
                  <a:lnTo>
                    <a:pt x="10684" y="9809"/>
                  </a:lnTo>
                  <a:lnTo>
                    <a:pt x="10692" y="9826"/>
                  </a:lnTo>
                  <a:lnTo>
                    <a:pt x="10707" y="9861"/>
                  </a:lnTo>
                  <a:lnTo>
                    <a:pt x="10721" y="9898"/>
                  </a:lnTo>
                  <a:lnTo>
                    <a:pt x="10735" y="9933"/>
                  </a:lnTo>
                  <a:lnTo>
                    <a:pt x="10741" y="9947"/>
                  </a:lnTo>
                  <a:lnTo>
                    <a:pt x="10748" y="9960"/>
                  </a:lnTo>
                  <a:lnTo>
                    <a:pt x="10754" y="9970"/>
                  </a:lnTo>
                  <a:lnTo>
                    <a:pt x="10760" y="9976"/>
                  </a:lnTo>
                  <a:lnTo>
                    <a:pt x="10756" y="9973"/>
                  </a:lnTo>
                  <a:lnTo>
                    <a:pt x="10763" y="9978"/>
                  </a:lnTo>
                  <a:lnTo>
                    <a:pt x="10755" y="9974"/>
                  </a:lnTo>
                  <a:lnTo>
                    <a:pt x="10762" y="9976"/>
                  </a:lnTo>
                  <a:lnTo>
                    <a:pt x="10751" y="9976"/>
                  </a:lnTo>
                  <a:lnTo>
                    <a:pt x="10759" y="9974"/>
                  </a:lnTo>
                  <a:lnTo>
                    <a:pt x="10753" y="9976"/>
                  </a:lnTo>
                  <a:lnTo>
                    <a:pt x="10760" y="9972"/>
                  </a:lnTo>
                  <a:lnTo>
                    <a:pt x="10756" y="9975"/>
                  </a:lnTo>
                  <a:lnTo>
                    <a:pt x="10764" y="9969"/>
                  </a:lnTo>
                  <a:lnTo>
                    <a:pt x="10761" y="9971"/>
                  </a:lnTo>
                  <a:lnTo>
                    <a:pt x="10769" y="9963"/>
                  </a:lnTo>
                  <a:lnTo>
                    <a:pt x="10776" y="9953"/>
                  </a:lnTo>
                  <a:lnTo>
                    <a:pt x="10783" y="9943"/>
                  </a:lnTo>
                  <a:lnTo>
                    <a:pt x="10798" y="9915"/>
                  </a:lnTo>
                  <a:lnTo>
                    <a:pt x="10814" y="9883"/>
                  </a:lnTo>
                  <a:lnTo>
                    <a:pt x="10830" y="9848"/>
                  </a:lnTo>
                  <a:lnTo>
                    <a:pt x="10846" y="9812"/>
                  </a:lnTo>
                  <a:lnTo>
                    <a:pt x="10861" y="9778"/>
                  </a:lnTo>
                  <a:lnTo>
                    <a:pt x="10869" y="9760"/>
                  </a:lnTo>
                  <a:lnTo>
                    <a:pt x="10876" y="9741"/>
                  </a:lnTo>
                  <a:lnTo>
                    <a:pt x="10884" y="9721"/>
                  </a:lnTo>
                  <a:lnTo>
                    <a:pt x="10892" y="9698"/>
                  </a:lnTo>
                  <a:lnTo>
                    <a:pt x="10907" y="9651"/>
                  </a:lnTo>
                  <a:lnTo>
                    <a:pt x="10922" y="9602"/>
                  </a:lnTo>
                  <a:lnTo>
                    <a:pt x="10937" y="9556"/>
                  </a:lnTo>
                  <a:lnTo>
                    <a:pt x="10945" y="9534"/>
                  </a:lnTo>
                  <a:lnTo>
                    <a:pt x="10953" y="9514"/>
                  </a:lnTo>
                  <a:lnTo>
                    <a:pt x="10961" y="9496"/>
                  </a:lnTo>
                  <a:lnTo>
                    <a:pt x="10970" y="9479"/>
                  </a:lnTo>
                  <a:lnTo>
                    <a:pt x="10978" y="9466"/>
                  </a:lnTo>
                  <a:cubicBezTo>
                    <a:pt x="10979" y="9465"/>
                    <a:pt x="10980" y="9464"/>
                    <a:pt x="10981" y="9463"/>
                  </a:cubicBezTo>
                  <a:lnTo>
                    <a:pt x="10988" y="9454"/>
                  </a:lnTo>
                  <a:cubicBezTo>
                    <a:pt x="10990" y="9453"/>
                    <a:pt x="10991" y="9451"/>
                    <a:pt x="10993" y="9450"/>
                  </a:cubicBezTo>
                  <a:lnTo>
                    <a:pt x="11001" y="9445"/>
                  </a:lnTo>
                  <a:cubicBezTo>
                    <a:pt x="11003" y="9444"/>
                    <a:pt x="11006" y="9443"/>
                    <a:pt x="11008" y="9442"/>
                  </a:cubicBezTo>
                  <a:lnTo>
                    <a:pt x="11016" y="9440"/>
                  </a:lnTo>
                  <a:cubicBezTo>
                    <a:pt x="11019" y="9440"/>
                    <a:pt x="11022" y="9439"/>
                    <a:pt x="11024" y="9440"/>
                  </a:cubicBezTo>
                  <a:lnTo>
                    <a:pt x="11032" y="9440"/>
                  </a:lnTo>
                  <a:cubicBezTo>
                    <a:pt x="11034" y="9441"/>
                    <a:pt x="11036" y="9441"/>
                    <a:pt x="11038" y="9442"/>
                  </a:cubicBezTo>
                  <a:lnTo>
                    <a:pt x="11046" y="9445"/>
                  </a:lnTo>
                  <a:cubicBezTo>
                    <a:pt x="11048" y="9445"/>
                    <a:pt x="11050" y="9446"/>
                    <a:pt x="11051" y="9447"/>
                  </a:cubicBezTo>
                  <a:lnTo>
                    <a:pt x="11059" y="9452"/>
                  </a:lnTo>
                  <a:cubicBezTo>
                    <a:pt x="11060" y="9453"/>
                    <a:pt x="11061" y="9453"/>
                    <a:pt x="11062" y="9454"/>
                  </a:cubicBezTo>
                  <a:lnTo>
                    <a:pt x="11070" y="9461"/>
                  </a:lnTo>
                  <a:lnTo>
                    <a:pt x="11088" y="9481"/>
                  </a:lnTo>
                  <a:lnTo>
                    <a:pt x="11105" y="9503"/>
                  </a:lnTo>
                  <a:lnTo>
                    <a:pt x="11121" y="9526"/>
                  </a:lnTo>
                  <a:lnTo>
                    <a:pt x="11137" y="9545"/>
                  </a:lnTo>
                  <a:lnTo>
                    <a:pt x="11143" y="9552"/>
                  </a:lnTo>
                  <a:lnTo>
                    <a:pt x="11150" y="9559"/>
                  </a:lnTo>
                  <a:lnTo>
                    <a:pt x="11211" y="9611"/>
                  </a:lnTo>
                  <a:lnTo>
                    <a:pt x="11272" y="9664"/>
                  </a:lnTo>
                  <a:lnTo>
                    <a:pt x="11288" y="9678"/>
                  </a:lnTo>
                  <a:lnTo>
                    <a:pt x="11305" y="9694"/>
                  </a:lnTo>
                  <a:lnTo>
                    <a:pt x="11336" y="9724"/>
                  </a:lnTo>
                  <a:lnTo>
                    <a:pt x="11352" y="9738"/>
                  </a:lnTo>
                  <a:lnTo>
                    <a:pt x="11367" y="9750"/>
                  </a:lnTo>
                  <a:lnTo>
                    <a:pt x="11381" y="9760"/>
                  </a:lnTo>
                  <a:lnTo>
                    <a:pt x="11394" y="9766"/>
                  </a:lnTo>
                  <a:lnTo>
                    <a:pt x="11391" y="9765"/>
                  </a:lnTo>
                  <a:lnTo>
                    <a:pt x="11407" y="9770"/>
                  </a:lnTo>
                  <a:lnTo>
                    <a:pt x="11403" y="9769"/>
                  </a:lnTo>
                  <a:lnTo>
                    <a:pt x="11419" y="9772"/>
                  </a:lnTo>
                  <a:lnTo>
                    <a:pt x="11416" y="9771"/>
                  </a:lnTo>
                  <a:lnTo>
                    <a:pt x="11432" y="9771"/>
                  </a:lnTo>
                  <a:lnTo>
                    <a:pt x="11446" y="9771"/>
                  </a:lnTo>
                  <a:lnTo>
                    <a:pt x="11476" y="9766"/>
                  </a:lnTo>
                  <a:lnTo>
                    <a:pt x="11493" y="9765"/>
                  </a:lnTo>
                  <a:lnTo>
                    <a:pt x="11510" y="9764"/>
                  </a:lnTo>
                  <a:lnTo>
                    <a:pt x="11528" y="9764"/>
                  </a:lnTo>
                  <a:lnTo>
                    <a:pt x="11544" y="9766"/>
                  </a:lnTo>
                  <a:lnTo>
                    <a:pt x="11576" y="9771"/>
                  </a:lnTo>
                  <a:lnTo>
                    <a:pt x="11589" y="9772"/>
                  </a:lnTo>
                  <a:lnTo>
                    <a:pt x="11603" y="9771"/>
                  </a:lnTo>
                  <a:lnTo>
                    <a:pt x="11599" y="9772"/>
                  </a:lnTo>
                  <a:lnTo>
                    <a:pt x="11615" y="9769"/>
                  </a:lnTo>
                  <a:lnTo>
                    <a:pt x="11611" y="9770"/>
                  </a:lnTo>
                  <a:lnTo>
                    <a:pt x="11627" y="9765"/>
                  </a:lnTo>
                  <a:lnTo>
                    <a:pt x="11622" y="9767"/>
                  </a:lnTo>
                  <a:lnTo>
                    <a:pt x="11630" y="9762"/>
                  </a:lnTo>
                  <a:lnTo>
                    <a:pt x="11627" y="9765"/>
                  </a:lnTo>
                  <a:lnTo>
                    <a:pt x="11635" y="9758"/>
                  </a:lnTo>
                  <a:lnTo>
                    <a:pt x="11640" y="9752"/>
                  </a:lnTo>
                  <a:lnTo>
                    <a:pt x="11647" y="9744"/>
                  </a:lnTo>
                  <a:lnTo>
                    <a:pt x="11662" y="9723"/>
                  </a:lnTo>
                  <a:lnTo>
                    <a:pt x="11678" y="9701"/>
                  </a:lnTo>
                  <a:lnTo>
                    <a:pt x="11695" y="9680"/>
                  </a:lnTo>
                  <a:lnTo>
                    <a:pt x="11705" y="9670"/>
                  </a:lnTo>
                  <a:lnTo>
                    <a:pt x="11715" y="9662"/>
                  </a:lnTo>
                  <a:cubicBezTo>
                    <a:pt x="11716" y="9661"/>
                    <a:pt x="11717" y="9660"/>
                    <a:pt x="11719" y="9660"/>
                  </a:cubicBezTo>
                  <a:lnTo>
                    <a:pt x="11727" y="9656"/>
                  </a:lnTo>
                  <a:cubicBezTo>
                    <a:pt x="11729" y="9655"/>
                    <a:pt x="11731" y="9654"/>
                    <a:pt x="11733" y="9654"/>
                  </a:cubicBezTo>
                  <a:lnTo>
                    <a:pt x="11741" y="9652"/>
                  </a:lnTo>
                  <a:cubicBezTo>
                    <a:pt x="11744" y="9652"/>
                    <a:pt x="11747" y="9652"/>
                    <a:pt x="11750" y="9652"/>
                  </a:cubicBezTo>
                  <a:lnTo>
                    <a:pt x="11758" y="9654"/>
                  </a:lnTo>
                  <a:cubicBezTo>
                    <a:pt x="11761" y="9654"/>
                    <a:pt x="11763" y="9655"/>
                    <a:pt x="11766" y="9657"/>
                  </a:cubicBezTo>
                  <a:lnTo>
                    <a:pt x="11774" y="9662"/>
                  </a:lnTo>
                  <a:cubicBezTo>
                    <a:pt x="11776" y="9663"/>
                    <a:pt x="11778" y="9665"/>
                    <a:pt x="11779" y="9667"/>
                  </a:cubicBezTo>
                  <a:lnTo>
                    <a:pt x="11787" y="9676"/>
                  </a:lnTo>
                  <a:cubicBezTo>
                    <a:pt x="11788" y="9677"/>
                    <a:pt x="11789" y="9678"/>
                    <a:pt x="11790" y="9679"/>
                  </a:cubicBezTo>
                  <a:lnTo>
                    <a:pt x="11797" y="9693"/>
                  </a:lnTo>
                  <a:lnTo>
                    <a:pt x="11806" y="9713"/>
                  </a:lnTo>
                  <a:lnTo>
                    <a:pt x="11815" y="9736"/>
                  </a:lnTo>
                  <a:lnTo>
                    <a:pt x="11823" y="9760"/>
                  </a:lnTo>
                  <a:lnTo>
                    <a:pt x="11830" y="9786"/>
                  </a:lnTo>
                  <a:lnTo>
                    <a:pt x="11846" y="9841"/>
                  </a:lnTo>
                  <a:lnTo>
                    <a:pt x="11853" y="9868"/>
                  </a:lnTo>
                  <a:lnTo>
                    <a:pt x="11861" y="9894"/>
                  </a:lnTo>
                  <a:lnTo>
                    <a:pt x="11868" y="9918"/>
                  </a:lnTo>
                  <a:lnTo>
                    <a:pt x="11876" y="9939"/>
                  </a:lnTo>
                  <a:lnTo>
                    <a:pt x="11883" y="9958"/>
                  </a:lnTo>
                  <a:lnTo>
                    <a:pt x="11890" y="9971"/>
                  </a:lnTo>
                  <a:lnTo>
                    <a:pt x="11896" y="9980"/>
                  </a:lnTo>
                  <a:lnTo>
                    <a:pt x="11891" y="9974"/>
                  </a:lnTo>
                  <a:lnTo>
                    <a:pt x="11899" y="9980"/>
                  </a:lnTo>
                  <a:lnTo>
                    <a:pt x="11887" y="9975"/>
                  </a:lnTo>
                  <a:lnTo>
                    <a:pt x="11894" y="9976"/>
                  </a:lnTo>
                  <a:lnTo>
                    <a:pt x="11881" y="9979"/>
                  </a:lnTo>
                  <a:lnTo>
                    <a:pt x="11889" y="9975"/>
                  </a:lnTo>
                  <a:lnTo>
                    <a:pt x="11882" y="9980"/>
                  </a:lnTo>
                  <a:lnTo>
                    <a:pt x="11890" y="9971"/>
                  </a:lnTo>
                  <a:lnTo>
                    <a:pt x="11888" y="9974"/>
                  </a:lnTo>
                  <a:lnTo>
                    <a:pt x="11896" y="9963"/>
                  </a:lnTo>
                  <a:lnTo>
                    <a:pt x="11902" y="9950"/>
                  </a:lnTo>
                  <a:lnTo>
                    <a:pt x="11910" y="9934"/>
                  </a:lnTo>
                  <a:lnTo>
                    <a:pt x="11917" y="9917"/>
                  </a:lnTo>
                  <a:lnTo>
                    <a:pt x="11925" y="9898"/>
                  </a:lnTo>
                  <a:lnTo>
                    <a:pt x="11941" y="9858"/>
                  </a:lnTo>
                  <a:lnTo>
                    <a:pt x="11949" y="9839"/>
                  </a:lnTo>
                  <a:lnTo>
                    <a:pt x="11958" y="9821"/>
                  </a:lnTo>
                  <a:lnTo>
                    <a:pt x="11966" y="9804"/>
                  </a:lnTo>
                  <a:lnTo>
                    <a:pt x="11975" y="9790"/>
                  </a:lnTo>
                  <a:cubicBezTo>
                    <a:pt x="11975" y="9789"/>
                    <a:pt x="11976" y="9788"/>
                    <a:pt x="11977" y="9787"/>
                  </a:cubicBezTo>
                  <a:lnTo>
                    <a:pt x="11985" y="9778"/>
                  </a:lnTo>
                  <a:cubicBezTo>
                    <a:pt x="11986" y="9776"/>
                    <a:pt x="11988" y="9775"/>
                    <a:pt x="11990" y="9773"/>
                  </a:cubicBezTo>
                  <a:lnTo>
                    <a:pt x="11998" y="9768"/>
                  </a:lnTo>
                  <a:cubicBezTo>
                    <a:pt x="12000" y="9766"/>
                    <a:pt x="12003" y="9765"/>
                    <a:pt x="12006" y="9764"/>
                  </a:cubicBezTo>
                  <a:lnTo>
                    <a:pt x="12014" y="9763"/>
                  </a:lnTo>
                  <a:cubicBezTo>
                    <a:pt x="12017" y="9762"/>
                    <a:pt x="12020" y="9762"/>
                    <a:pt x="12023" y="9762"/>
                  </a:cubicBezTo>
                  <a:lnTo>
                    <a:pt x="12031" y="9764"/>
                  </a:lnTo>
                  <a:cubicBezTo>
                    <a:pt x="12033" y="9764"/>
                    <a:pt x="12035" y="9765"/>
                    <a:pt x="12037" y="9765"/>
                  </a:cubicBezTo>
                  <a:lnTo>
                    <a:pt x="12045" y="9769"/>
                  </a:lnTo>
                  <a:cubicBezTo>
                    <a:pt x="12047" y="9770"/>
                    <a:pt x="12048" y="9771"/>
                    <a:pt x="12050" y="9772"/>
                  </a:cubicBezTo>
                  <a:lnTo>
                    <a:pt x="12058" y="9778"/>
                  </a:lnTo>
                  <a:lnTo>
                    <a:pt x="12068" y="9787"/>
                  </a:lnTo>
                  <a:lnTo>
                    <a:pt x="12077" y="9797"/>
                  </a:lnTo>
                  <a:lnTo>
                    <a:pt x="12094" y="9819"/>
                  </a:lnTo>
                  <a:lnTo>
                    <a:pt x="12111" y="9841"/>
                  </a:lnTo>
                  <a:lnTo>
                    <a:pt x="12126" y="9859"/>
                  </a:lnTo>
                  <a:lnTo>
                    <a:pt x="12132" y="9865"/>
                  </a:lnTo>
                  <a:lnTo>
                    <a:pt x="12138" y="9869"/>
                  </a:lnTo>
                  <a:lnTo>
                    <a:pt x="12133" y="9867"/>
                  </a:lnTo>
                  <a:lnTo>
                    <a:pt x="12141" y="9870"/>
                  </a:lnTo>
                  <a:lnTo>
                    <a:pt x="12135" y="9868"/>
                  </a:lnTo>
                  <a:lnTo>
                    <a:pt x="12143" y="9870"/>
                  </a:lnTo>
                  <a:lnTo>
                    <a:pt x="12136" y="9870"/>
                  </a:lnTo>
                  <a:lnTo>
                    <a:pt x="12144" y="9869"/>
                  </a:lnTo>
                  <a:lnTo>
                    <a:pt x="12139" y="9870"/>
                  </a:lnTo>
                  <a:lnTo>
                    <a:pt x="12147" y="9867"/>
                  </a:lnTo>
                  <a:lnTo>
                    <a:pt x="12142" y="9870"/>
                  </a:lnTo>
                  <a:lnTo>
                    <a:pt x="12157" y="9861"/>
                  </a:lnTo>
                  <a:lnTo>
                    <a:pt x="12153" y="9864"/>
                  </a:lnTo>
                  <a:lnTo>
                    <a:pt x="12167" y="9851"/>
                  </a:lnTo>
                  <a:lnTo>
                    <a:pt x="12181" y="9837"/>
                  </a:lnTo>
                  <a:lnTo>
                    <a:pt x="12195" y="9821"/>
                  </a:lnTo>
                  <a:lnTo>
                    <a:pt x="12209" y="9804"/>
                  </a:lnTo>
                  <a:lnTo>
                    <a:pt x="12224" y="9787"/>
                  </a:lnTo>
                  <a:lnTo>
                    <a:pt x="12241" y="9770"/>
                  </a:lnTo>
                  <a:lnTo>
                    <a:pt x="12256" y="9756"/>
                  </a:lnTo>
                  <a:lnTo>
                    <a:pt x="12271" y="9740"/>
                  </a:lnTo>
                  <a:lnTo>
                    <a:pt x="12287" y="9723"/>
                  </a:lnTo>
                  <a:lnTo>
                    <a:pt x="12303" y="9705"/>
                  </a:lnTo>
                  <a:lnTo>
                    <a:pt x="12320" y="9689"/>
                  </a:lnTo>
                  <a:lnTo>
                    <a:pt x="12338" y="9675"/>
                  </a:lnTo>
                  <a:cubicBezTo>
                    <a:pt x="12339" y="9674"/>
                    <a:pt x="12340" y="9673"/>
                    <a:pt x="12342" y="9672"/>
                  </a:cubicBezTo>
                  <a:lnTo>
                    <a:pt x="12357" y="9664"/>
                  </a:lnTo>
                  <a:cubicBezTo>
                    <a:pt x="12359" y="9663"/>
                    <a:pt x="12361" y="9662"/>
                    <a:pt x="12362" y="9662"/>
                  </a:cubicBezTo>
                  <a:lnTo>
                    <a:pt x="12370" y="9660"/>
                  </a:lnTo>
                  <a:cubicBezTo>
                    <a:pt x="12372" y="9659"/>
                    <a:pt x="12373" y="9659"/>
                    <a:pt x="12374" y="9659"/>
                  </a:cubicBezTo>
                  <a:lnTo>
                    <a:pt x="12382" y="9658"/>
                  </a:lnTo>
                  <a:cubicBezTo>
                    <a:pt x="12385" y="9658"/>
                    <a:pt x="12387" y="9658"/>
                    <a:pt x="12390" y="9659"/>
                  </a:cubicBezTo>
                  <a:lnTo>
                    <a:pt x="12398" y="9660"/>
                  </a:lnTo>
                  <a:cubicBezTo>
                    <a:pt x="12400" y="9661"/>
                    <a:pt x="12403" y="9662"/>
                    <a:pt x="12405" y="9664"/>
                  </a:cubicBezTo>
                  <a:lnTo>
                    <a:pt x="12413" y="9669"/>
                  </a:lnTo>
                  <a:cubicBezTo>
                    <a:pt x="12414" y="9669"/>
                    <a:pt x="12416" y="9670"/>
                    <a:pt x="12417" y="9671"/>
                  </a:cubicBezTo>
                  <a:lnTo>
                    <a:pt x="12424" y="9679"/>
                  </a:lnTo>
                  <a:lnTo>
                    <a:pt x="12434" y="9691"/>
                  </a:lnTo>
                  <a:lnTo>
                    <a:pt x="12443" y="9704"/>
                  </a:lnTo>
                  <a:lnTo>
                    <a:pt x="12451" y="9717"/>
                  </a:lnTo>
                  <a:lnTo>
                    <a:pt x="12467" y="9742"/>
                  </a:lnTo>
                  <a:lnTo>
                    <a:pt x="12474" y="9754"/>
                  </a:lnTo>
                  <a:lnTo>
                    <a:pt x="12481" y="9763"/>
                  </a:lnTo>
                  <a:lnTo>
                    <a:pt x="12488" y="9772"/>
                  </a:lnTo>
                  <a:lnTo>
                    <a:pt x="12485" y="9769"/>
                  </a:lnTo>
                  <a:lnTo>
                    <a:pt x="12492" y="9775"/>
                  </a:lnTo>
                  <a:lnTo>
                    <a:pt x="12488" y="9772"/>
                  </a:lnTo>
                  <a:lnTo>
                    <a:pt x="12496" y="9777"/>
                  </a:lnTo>
                  <a:lnTo>
                    <a:pt x="12487" y="9774"/>
                  </a:lnTo>
                  <a:lnTo>
                    <a:pt x="12495" y="9775"/>
                  </a:lnTo>
                  <a:lnTo>
                    <a:pt x="12483" y="9776"/>
                  </a:lnTo>
                  <a:lnTo>
                    <a:pt x="12491" y="9773"/>
                  </a:lnTo>
                  <a:lnTo>
                    <a:pt x="12483" y="9778"/>
                  </a:lnTo>
                  <a:lnTo>
                    <a:pt x="12491" y="9770"/>
                  </a:lnTo>
                  <a:lnTo>
                    <a:pt x="12488" y="9774"/>
                  </a:lnTo>
                  <a:lnTo>
                    <a:pt x="12492" y="9768"/>
                  </a:lnTo>
                  <a:lnTo>
                    <a:pt x="12494" y="9764"/>
                  </a:lnTo>
                  <a:lnTo>
                    <a:pt x="12501" y="9747"/>
                  </a:lnTo>
                  <a:lnTo>
                    <a:pt x="12508" y="9725"/>
                  </a:lnTo>
                  <a:lnTo>
                    <a:pt x="12516" y="9698"/>
                  </a:lnTo>
                  <a:lnTo>
                    <a:pt x="12524" y="9667"/>
                  </a:lnTo>
                  <a:lnTo>
                    <a:pt x="12532" y="9634"/>
                  </a:lnTo>
                  <a:lnTo>
                    <a:pt x="12548" y="9564"/>
                  </a:lnTo>
                  <a:lnTo>
                    <a:pt x="12556" y="9529"/>
                  </a:lnTo>
                  <a:lnTo>
                    <a:pt x="12564" y="9495"/>
                  </a:lnTo>
                  <a:lnTo>
                    <a:pt x="12572" y="9462"/>
                  </a:lnTo>
                  <a:lnTo>
                    <a:pt x="12580" y="9432"/>
                  </a:lnTo>
                  <a:lnTo>
                    <a:pt x="12588" y="9405"/>
                  </a:lnTo>
                  <a:lnTo>
                    <a:pt x="12597" y="9383"/>
                  </a:lnTo>
                  <a:lnTo>
                    <a:pt x="12601" y="9372"/>
                  </a:lnTo>
                  <a:lnTo>
                    <a:pt x="12605" y="9364"/>
                  </a:lnTo>
                  <a:lnTo>
                    <a:pt x="12611" y="9355"/>
                  </a:lnTo>
                  <a:cubicBezTo>
                    <a:pt x="12612" y="9354"/>
                    <a:pt x="12612" y="9353"/>
                    <a:pt x="12613" y="9353"/>
                  </a:cubicBezTo>
                  <a:lnTo>
                    <a:pt x="12617" y="9348"/>
                  </a:lnTo>
                  <a:cubicBezTo>
                    <a:pt x="12619" y="9346"/>
                    <a:pt x="12621" y="9345"/>
                    <a:pt x="12623" y="9344"/>
                  </a:cubicBezTo>
                  <a:lnTo>
                    <a:pt x="12631" y="9339"/>
                  </a:lnTo>
                  <a:cubicBezTo>
                    <a:pt x="12635" y="9337"/>
                    <a:pt x="12639" y="9336"/>
                    <a:pt x="12643" y="9336"/>
                  </a:cubicBezTo>
                  <a:lnTo>
                    <a:pt x="12651" y="9337"/>
                  </a:lnTo>
                  <a:cubicBezTo>
                    <a:pt x="12655" y="9337"/>
                    <a:pt x="12659" y="9338"/>
                    <a:pt x="12662" y="9340"/>
                  </a:cubicBezTo>
                  <a:lnTo>
                    <a:pt x="12670" y="9344"/>
                  </a:lnTo>
                  <a:cubicBezTo>
                    <a:pt x="12672" y="9346"/>
                    <a:pt x="12673" y="9347"/>
                    <a:pt x="12675" y="9348"/>
                  </a:cubicBezTo>
                  <a:lnTo>
                    <a:pt x="12683" y="9356"/>
                  </a:lnTo>
                  <a:cubicBezTo>
                    <a:pt x="12684" y="9357"/>
                    <a:pt x="12685" y="9358"/>
                    <a:pt x="12685" y="9359"/>
                  </a:cubicBezTo>
                  <a:lnTo>
                    <a:pt x="12693" y="9370"/>
                  </a:lnTo>
                  <a:lnTo>
                    <a:pt x="12702" y="9386"/>
                  </a:lnTo>
                  <a:lnTo>
                    <a:pt x="12710" y="9403"/>
                  </a:lnTo>
                  <a:lnTo>
                    <a:pt x="12718" y="9421"/>
                  </a:lnTo>
                  <a:lnTo>
                    <a:pt x="12734" y="9460"/>
                  </a:lnTo>
                  <a:lnTo>
                    <a:pt x="12749" y="9500"/>
                  </a:lnTo>
                  <a:lnTo>
                    <a:pt x="12757" y="9518"/>
                  </a:lnTo>
                  <a:lnTo>
                    <a:pt x="12765" y="9536"/>
                  </a:lnTo>
                  <a:lnTo>
                    <a:pt x="12772" y="9551"/>
                  </a:lnTo>
                  <a:lnTo>
                    <a:pt x="12779" y="9565"/>
                  </a:lnTo>
                  <a:lnTo>
                    <a:pt x="12787" y="9579"/>
                  </a:lnTo>
                  <a:lnTo>
                    <a:pt x="12795" y="9595"/>
                  </a:lnTo>
                  <a:lnTo>
                    <a:pt x="12811" y="9632"/>
                  </a:lnTo>
                  <a:lnTo>
                    <a:pt x="12827" y="9669"/>
                  </a:lnTo>
                  <a:lnTo>
                    <a:pt x="12843" y="9705"/>
                  </a:lnTo>
                  <a:lnTo>
                    <a:pt x="12851" y="9721"/>
                  </a:lnTo>
                  <a:lnTo>
                    <a:pt x="12859" y="9736"/>
                  </a:lnTo>
                  <a:lnTo>
                    <a:pt x="12866" y="9748"/>
                  </a:lnTo>
                  <a:lnTo>
                    <a:pt x="12873" y="9758"/>
                  </a:lnTo>
                  <a:lnTo>
                    <a:pt x="12879" y="9765"/>
                  </a:lnTo>
                  <a:lnTo>
                    <a:pt x="12876" y="9762"/>
                  </a:lnTo>
                  <a:lnTo>
                    <a:pt x="12884" y="9768"/>
                  </a:lnTo>
                  <a:lnTo>
                    <a:pt x="12875" y="9764"/>
                  </a:lnTo>
                  <a:lnTo>
                    <a:pt x="12883" y="9766"/>
                  </a:lnTo>
                  <a:lnTo>
                    <a:pt x="12873" y="9765"/>
                  </a:lnTo>
                  <a:lnTo>
                    <a:pt x="12881" y="9764"/>
                  </a:lnTo>
                  <a:lnTo>
                    <a:pt x="12871" y="9769"/>
                  </a:lnTo>
                  <a:lnTo>
                    <a:pt x="12879" y="9763"/>
                  </a:lnTo>
                  <a:lnTo>
                    <a:pt x="12873" y="9768"/>
                  </a:lnTo>
                  <a:lnTo>
                    <a:pt x="12881" y="9757"/>
                  </a:lnTo>
                  <a:lnTo>
                    <a:pt x="12880" y="9759"/>
                  </a:lnTo>
                  <a:lnTo>
                    <a:pt x="12888" y="9744"/>
                  </a:lnTo>
                  <a:lnTo>
                    <a:pt x="12895" y="9727"/>
                  </a:lnTo>
                  <a:lnTo>
                    <a:pt x="12902" y="9705"/>
                  </a:lnTo>
                  <a:lnTo>
                    <a:pt x="12910" y="9682"/>
                  </a:lnTo>
                  <a:lnTo>
                    <a:pt x="12918" y="9656"/>
                  </a:lnTo>
                  <a:lnTo>
                    <a:pt x="12926" y="9629"/>
                  </a:lnTo>
                  <a:lnTo>
                    <a:pt x="12942" y="9575"/>
                  </a:lnTo>
                  <a:lnTo>
                    <a:pt x="12950" y="9549"/>
                  </a:lnTo>
                  <a:lnTo>
                    <a:pt x="12958" y="9525"/>
                  </a:lnTo>
                  <a:lnTo>
                    <a:pt x="12966" y="9503"/>
                  </a:lnTo>
                  <a:lnTo>
                    <a:pt x="12974" y="9484"/>
                  </a:lnTo>
                  <a:lnTo>
                    <a:pt x="12984" y="9468"/>
                  </a:lnTo>
                  <a:cubicBezTo>
                    <a:pt x="12984" y="9466"/>
                    <a:pt x="12985" y="9465"/>
                    <a:pt x="12986" y="9464"/>
                  </a:cubicBezTo>
                  <a:lnTo>
                    <a:pt x="12994" y="9455"/>
                  </a:lnTo>
                  <a:cubicBezTo>
                    <a:pt x="12995" y="9453"/>
                    <a:pt x="12997" y="9451"/>
                    <a:pt x="13000" y="9450"/>
                  </a:cubicBezTo>
                  <a:lnTo>
                    <a:pt x="13007" y="9445"/>
                  </a:lnTo>
                  <a:cubicBezTo>
                    <a:pt x="13010" y="9444"/>
                    <a:pt x="13013" y="9443"/>
                    <a:pt x="13015" y="9442"/>
                  </a:cubicBezTo>
                  <a:lnTo>
                    <a:pt x="13023" y="9441"/>
                  </a:lnTo>
                  <a:cubicBezTo>
                    <a:pt x="13026" y="9440"/>
                    <a:pt x="13029" y="9440"/>
                    <a:pt x="13032" y="9441"/>
                  </a:cubicBezTo>
                  <a:lnTo>
                    <a:pt x="13040" y="9442"/>
                  </a:lnTo>
                  <a:cubicBezTo>
                    <a:pt x="13042" y="9443"/>
                    <a:pt x="13044" y="9443"/>
                    <a:pt x="13046" y="9444"/>
                  </a:cubicBezTo>
                  <a:lnTo>
                    <a:pt x="13054" y="9448"/>
                  </a:lnTo>
                  <a:cubicBezTo>
                    <a:pt x="13056" y="9449"/>
                    <a:pt x="13057" y="9450"/>
                    <a:pt x="13059" y="9451"/>
                  </a:cubicBezTo>
                  <a:lnTo>
                    <a:pt x="13066" y="9458"/>
                  </a:lnTo>
                  <a:lnTo>
                    <a:pt x="13075" y="9467"/>
                  </a:lnTo>
                  <a:lnTo>
                    <a:pt x="13093" y="9489"/>
                  </a:lnTo>
                  <a:lnTo>
                    <a:pt x="13109" y="9512"/>
                  </a:lnTo>
                  <a:lnTo>
                    <a:pt x="13124" y="9534"/>
                  </a:lnTo>
                  <a:lnTo>
                    <a:pt x="13131" y="9542"/>
                  </a:lnTo>
                  <a:lnTo>
                    <a:pt x="13137" y="9549"/>
                  </a:lnTo>
                  <a:lnTo>
                    <a:pt x="13143" y="9553"/>
                  </a:lnTo>
                  <a:lnTo>
                    <a:pt x="13140" y="9551"/>
                  </a:lnTo>
                  <a:lnTo>
                    <a:pt x="13147" y="9555"/>
                  </a:lnTo>
                  <a:lnTo>
                    <a:pt x="13142" y="9553"/>
                  </a:lnTo>
                  <a:lnTo>
                    <a:pt x="13158" y="9558"/>
                  </a:lnTo>
                  <a:lnTo>
                    <a:pt x="13152" y="9557"/>
                  </a:lnTo>
                  <a:lnTo>
                    <a:pt x="13168" y="9557"/>
                  </a:lnTo>
                  <a:lnTo>
                    <a:pt x="13164" y="9557"/>
                  </a:lnTo>
                  <a:lnTo>
                    <a:pt x="13180" y="9556"/>
                  </a:lnTo>
                  <a:lnTo>
                    <a:pt x="13194" y="9553"/>
                  </a:lnTo>
                  <a:lnTo>
                    <a:pt x="13211" y="9550"/>
                  </a:lnTo>
                  <a:lnTo>
                    <a:pt x="13228" y="9547"/>
                  </a:lnTo>
                  <a:cubicBezTo>
                    <a:pt x="13229" y="9547"/>
                    <a:pt x="13231" y="9547"/>
                    <a:pt x="13232" y="9547"/>
                  </a:cubicBezTo>
                  <a:lnTo>
                    <a:pt x="13248" y="9548"/>
                  </a:lnTo>
                  <a:cubicBezTo>
                    <a:pt x="13250" y="9548"/>
                    <a:pt x="13251" y="9548"/>
                    <a:pt x="13253" y="9549"/>
                  </a:cubicBezTo>
                  <a:lnTo>
                    <a:pt x="13269" y="9553"/>
                  </a:lnTo>
                  <a:cubicBezTo>
                    <a:pt x="13271" y="9554"/>
                    <a:pt x="13272" y="9554"/>
                    <a:pt x="13274" y="9555"/>
                  </a:cubicBezTo>
                  <a:lnTo>
                    <a:pt x="13282" y="9559"/>
                  </a:lnTo>
                  <a:cubicBezTo>
                    <a:pt x="13283" y="9560"/>
                    <a:pt x="13284" y="9561"/>
                    <a:pt x="13285" y="9561"/>
                  </a:cubicBezTo>
                  <a:lnTo>
                    <a:pt x="13293" y="9567"/>
                  </a:lnTo>
                  <a:cubicBezTo>
                    <a:pt x="13294" y="9568"/>
                    <a:pt x="13295" y="9569"/>
                    <a:pt x="13295" y="9570"/>
                  </a:cubicBezTo>
                  <a:lnTo>
                    <a:pt x="13311" y="9586"/>
                  </a:lnTo>
                  <a:lnTo>
                    <a:pt x="13328" y="9607"/>
                  </a:lnTo>
                  <a:lnTo>
                    <a:pt x="13343" y="9628"/>
                  </a:lnTo>
                  <a:lnTo>
                    <a:pt x="13358" y="9646"/>
                  </a:lnTo>
                  <a:lnTo>
                    <a:pt x="13364" y="9652"/>
                  </a:lnTo>
                  <a:lnTo>
                    <a:pt x="13370" y="9657"/>
                  </a:lnTo>
                  <a:lnTo>
                    <a:pt x="13367" y="9655"/>
                  </a:lnTo>
                  <a:lnTo>
                    <a:pt x="13375" y="9660"/>
                  </a:lnTo>
                  <a:lnTo>
                    <a:pt x="13371" y="9658"/>
                  </a:lnTo>
                  <a:lnTo>
                    <a:pt x="13379" y="9661"/>
                  </a:lnTo>
                  <a:lnTo>
                    <a:pt x="13372" y="9659"/>
                  </a:lnTo>
                  <a:lnTo>
                    <a:pt x="13380" y="9660"/>
                  </a:lnTo>
                  <a:lnTo>
                    <a:pt x="13372" y="9661"/>
                  </a:lnTo>
                  <a:lnTo>
                    <a:pt x="13379" y="9659"/>
                  </a:lnTo>
                  <a:lnTo>
                    <a:pt x="13372" y="9662"/>
                  </a:lnTo>
                  <a:lnTo>
                    <a:pt x="13379" y="9657"/>
                  </a:lnTo>
                  <a:lnTo>
                    <a:pt x="13375" y="9661"/>
                  </a:lnTo>
                  <a:lnTo>
                    <a:pt x="13383" y="9652"/>
                  </a:lnTo>
                  <a:lnTo>
                    <a:pt x="13381" y="9655"/>
                  </a:lnTo>
                  <a:lnTo>
                    <a:pt x="13388" y="9642"/>
                  </a:lnTo>
                  <a:lnTo>
                    <a:pt x="13396" y="9628"/>
                  </a:lnTo>
                  <a:lnTo>
                    <a:pt x="13403" y="9612"/>
                  </a:lnTo>
                  <a:lnTo>
                    <a:pt x="13411" y="9593"/>
                  </a:lnTo>
                  <a:lnTo>
                    <a:pt x="13426" y="9554"/>
                  </a:lnTo>
                  <a:lnTo>
                    <a:pt x="13434" y="9534"/>
                  </a:lnTo>
                  <a:lnTo>
                    <a:pt x="13443" y="9515"/>
                  </a:lnTo>
                  <a:lnTo>
                    <a:pt x="13451" y="9498"/>
                  </a:lnTo>
                  <a:lnTo>
                    <a:pt x="13460" y="9482"/>
                  </a:lnTo>
                  <a:lnTo>
                    <a:pt x="13469" y="9468"/>
                  </a:lnTo>
                  <a:cubicBezTo>
                    <a:pt x="13470" y="9467"/>
                    <a:pt x="13471" y="9466"/>
                    <a:pt x="13471" y="9465"/>
                  </a:cubicBezTo>
                  <a:lnTo>
                    <a:pt x="13479" y="9457"/>
                  </a:lnTo>
                  <a:cubicBezTo>
                    <a:pt x="13481" y="9455"/>
                    <a:pt x="13484" y="9453"/>
                    <a:pt x="13486" y="9452"/>
                  </a:cubicBezTo>
                  <a:lnTo>
                    <a:pt x="13494" y="9448"/>
                  </a:lnTo>
                  <a:cubicBezTo>
                    <a:pt x="13498" y="9446"/>
                    <a:pt x="13502" y="9445"/>
                    <a:pt x="13507" y="9446"/>
                  </a:cubicBezTo>
                  <a:lnTo>
                    <a:pt x="13515" y="9447"/>
                  </a:lnTo>
                  <a:cubicBezTo>
                    <a:pt x="13519" y="9447"/>
                    <a:pt x="13522" y="9448"/>
                    <a:pt x="13525" y="9450"/>
                  </a:cubicBezTo>
                  <a:lnTo>
                    <a:pt x="13529" y="9453"/>
                  </a:lnTo>
                  <a:cubicBezTo>
                    <a:pt x="13531" y="9453"/>
                    <a:pt x="13532" y="9454"/>
                    <a:pt x="13533" y="9455"/>
                  </a:cubicBezTo>
                  <a:lnTo>
                    <a:pt x="13537" y="9459"/>
                  </a:lnTo>
                  <a:cubicBezTo>
                    <a:pt x="13538" y="9460"/>
                    <a:pt x="13540" y="9462"/>
                    <a:pt x="13541" y="9463"/>
                  </a:cubicBezTo>
                  <a:lnTo>
                    <a:pt x="13549" y="9475"/>
                  </a:lnTo>
                  <a:lnTo>
                    <a:pt x="13558" y="9494"/>
                  </a:lnTo>
                  <a:lnTo>
                    <a:pt x="13567" y="9516"/>
                  </a:lnTo>
                  <a:lnTo>
                    <a:pt x="13575" y="9541"/>
                  </a:lnTo>
                  <a:lnTo>
                    <a:pt x="13584" y="9567"/>
                  </a:lnTo>
                  <a:lnTo>
                    <a:pt x="13592" y="9594"/>
                  </a:lnTo>
                  <a:lnTo>
                    <a:pt x="13600" y="9623"/>
                  </a:lnTo>
                  <a:lnTo>
                    <a:pt x="13608" y="9651"/>
                  </a:lnTo>
                  <a:lnTo>
                    <a:pt x="13616" y="9677"/>
                  </a:lnTo>
                  <a:lnTo>
                    <a:pt x="13624" y="9703"/>
                  </a:lnTo>
                  <a:lnTo>
                    <a:pt x="13631" y="9726"/>
                  </a:lnTo>
                  <a:lnTo>
                    <a:pt x="13639" y="9745"/>
                  </a:lnTo>
                  <a:lnTo>
                    <a:pt x="13646" y="9759"/>
                  </a:lnTo>
                  <a:lnTo>
                    <a:pt x="13652" y="9768"/>
                  </a:lnTo>
                  <a:lnTo>
                    <a:pt x="13649" y="9764"/>
                  </a:lnTo>
                  <a:lnTo>
                    <a:pt x="13653" y="9768"/>
                  </a:lnTo>
                  <a:lnTo>
                    <a:pt x="13649" y="9765"/>
                  </a:lnTo>
                  <a:lnTo>
                    <a:pt x="13653" y="9768"/>
                  </a:lnTo>
                  <a:lnTo>
                    <a:pt x="13643" y="9764"/>
                  </a:lnTo>
                  <a:lnTo>
                    <a:pt x="13650" y="9765"/>
                  </a:lnTo>
                  <a:lnTo>
                    <a:pt x="13637" y="9767"/>
                  </a:lnTo>
                  <a:lnTo>
                    <a:pt x="13645" y="9763"/>
                  </a:lnTo>
                  <a:lnTo>
                    <a:pt x="13637" y="9769"/>
                  </a:lnTo>
                  <a:lnTo>
                    <a:pt x="13645" y="9761"/>
                  </a:lnTo>
                  <a:lnTo>
                    <a:pt x="13642" y="9764"/>
                  </a:lnTo>
                  <a:lnTo>
                    <a:pt x="13649" y="9754"/>
                  </a:lnTo>
                  <a:lnTo>
                    <a:pt x="13655" y="9742"/>
                  </a:lnTo>
                  <a:lnTo>
                    <a:pt x="13661" y="9728"/>
                  </a:lnTo>
                  <a:lnTo>
                    <a:pt x="13668" y="9712"/>
                  </a:lnTo>
                  <a:lnTo>
                    <a:pt x="13675" y="9693"/>
                  </a:lnTo>
                  <a:lnTo>
                    <a:pt x="13689" y="9655"/>
                  </a:lnTo>
                  <a:lnTo>
                    <a:pt x="13696" y="9636"/>
                  </a:lnTo>
                  <a:lnTo>
                    <a:pt x="13703" y="9618"/>
                  </a:lnTo>
                  <a:lnTo>
                    <a:pt x="13710" y="9601"/>
                  </a:lnTo>
                  <a:lnTo>
                    <a:pt x="13718" y="9585"/>
                  </a:lnTo>
                  <a:lnTo>
                    <a:pt x="13727" y="9572"/>
                  </a:lnTo>
                  <a:cubicBezTo>
                    <a:pt x="13728" y="9571"/>
                    <a:pt x="13728" y="9570"/>
                    <a:pt x="13729" y="9569"/>
                  </a:cubicBezTo>
                  <a:lnTo>
                    <a:pt x="13737" y="9560"/>
                  </a:lnTo>
                  <a:cubicBezTo>
                    <a:pt x="13738" y="9559"/>
                    <a:pt x="13739" y="9558"/>
                    <a:pt x="13741" y="9557"/>
                  </a:cubicBezTo>
                  <a:lnTo>
                    <a:pt x="13748" y="9551"/>
                  </a:lnTo>
                  <a:cubicBezTo>
                    <a:pt x="13750" y="9550"/>
                    <a:pt x="13751" y="9549"/>
                    <a:pt x="13753" y="9549"/>
                  </a:cubicBezTo>
                  <a:lnTo>
                    <a:pt x="13761" y="9545"/>
                  </a:lnTo>
                  <a:cubicBezTo>
                    <a:pt x="13762" y="9545"/>
                    <a:pt x="13764" y="9544"/>
                    <a:pt x="13766" y="9544"/>
                  </a:cubicBezTo>
                  <a:lnTo>
                    <a:pt x="13774" y="9543"/>
                  </a:lnTo>
                  <a:cubicBezTo>
                    <a:pt x="13775" y="9542"/>
                    <a:pt x="13776" y="9542"/>
                    <a:pt x="13778" y="9542"/>
                  </a:cubicBezTo>
                  <a:lnTo>
                    <a:pt x="13786" y="9542"/>
                  </a:lnTo>
                  <a:cubicBezTo>
                    <a:pt x="13788" y="9542"/>
                    <a:pt x="13789" y="9542"/>
                    <a:pt x="13791" y="9543"/>
                  </a:cubicBezTo>
                  <a:lnTo>
                    <a:pt x="13807" y="9547"/>
                  </a:lnTo>
                  <a:cubicBezTo>
                    <a:pt x="13808" y="9547"/>
                    <a:pt x="13809" y="9547"/>
                    <a:pt x="13810" y="9548"/>
                  </a:cubicBezTo>
                  <a:lnTo>
                    <a:pt x="13826" y="9554"/>
                  </a:lnTo>
                  <a:lnTo>
                    <a:pt x="13843" y="9560"/>
                  </a:lnTo>
                  <a:lnTo>
                    <a:pt x="13855" y="9563"/>
                  </a:lnTo>
                  <a:lnTo>
                    <a:pt x="13850" y="9562"/>
                  </a:lnTo>
                  <a:lnTo>
                    <a:pt x="13858" y="9562"/>
                  </a:lnTo>
                  <a:lnTo>
                    <a:pt x="13854" y="9563"/>
                  </a:lnTo>
                  <a:lnTo>
                    <a:pt x="13862" y="9561"/>
                  </a:lnTo>
                  <a:lnTo>
                    <a:pt x="13857" y="9563"/>
                  </a:lnTo>
                  <a:lnTo>
                    <a:pt x="13865" y="9559"/>
                  </a:lnTo>
                  <a:lnTo>
                    <a:pt x="13860" y="9562"/>
                  </a:lnTo>
                  <a:lnTo>
                    <a:pt x="13868" y="9557"/>
                  </a:lnTo>
                  <a:lnTo>
                    <a:pt x="13864" y="9560"/>
                  </a:lnTo>
                  <a:lnTo>
                    <a:pt x="13872" y="9552"/>
                  </a:lnTo>
                  <a:lnTo>
                    <a:pt x="13878" y="9543"/>
                  </a:lnTo>
                  <a:lnTo>
                    <a:pt x="13885" y="9533"/>
                  </a:lnTo>
                  <a:lnTo>
                    <a:pt x="13892" y="9519"/>
                  </a:lnTo>
                  <a:lnTo>
                    <a:pt x="13906" y="9488"/>
                  </a:lnTo>
                  <a:lnTo>
                    <a:pt x="13922" y="9454"/>
                  </a:lnTo>
                  <a:lnTo>
                    <a:pt x="13937" y="9420"/>
                  </a:lnTo>
                  <a:lnTo>
                    <a:pt x="13945" y="9404"/>
                  </a:lnTo>
                  <a:lnTo>
                    <a:pt x="13953" y="9389"/>
                  </a:lnTo>
                  <a:lnTo>
                    <a:pt x="13961" y="9375"/>
                  </a:lnTo>
                  <a:lnTo>
                    <a:pt x="13970" y="9363"/>
                  </a:lnTo>
                  <a:lnTo>
                    <a:pt x="13980" y="9353"/>
                  </a:lnTo>
                  <a:cubicBezTo>
                    <a:pt x="13981" y="9351"/>
                    <a:pt x="13983" y="9350"/>
                    <a:pt x="13985" y="9349"/>
                  </a:cubicBezTo>
                  <a:lnTo>
                    <a:pt x="13992" y="9344"/>
                  </a:lnTo>
                  <a:cubicBezTo>
                    <a:pt x="13995" y="9343"/>
                    <a:pt x="13997" y="9342"/>
                    <a:pt x="14000" y="9341"/>
                  </a:cubicBezTo>
                  <a:lnTo>
                    <a:pt x="14007" y="9340"/>
                  </a:lnTo>
                  <a:cubicBezTo>
                    <a:pt x="14010" y="9339"/>
                    <a:pt x="14013" y="9339"/>
                    <a:pt x="14016" y="9339"/>
                  </a:cubicBezTo>
                  <a:lnTo>
                    <a:pt x="14024" y="9341"/>
                  </a:lnTo>
                  <a:cubicBezTo>
                    <a:pt x="14027" y="9341"/>
                    <a:pt x="14029" y="9342"/>
                    <a:pt x="14031" y="9343"/>
                  </a:cubicBezTo>
                  <a:lnTo>
                    <a:pt x="14039" y="9346"/>
                  </a:lnTo>
                  <a:cubicBezTo>
                    <a:pt x="14040" y="9347"/>
                    <a:pt x="14041" y="9348"/>
                    <a:pt x="14042" y="9348"/>
                  </a:cubicBezTo>
                  <a:lnTo>
                    <a:pt x="14050" y="9354"/>
                  </a:lnTo>
                  <a:cubicBezTo>
                    <a:pt x="14051" y="9355"/>
                    <a:pt x="14052" y="9356"/>
                    <a:pt x="14053" y="9356"/>
                  </a:cubicBezTo>
                  <a:lnTo>
                    <a:pt x="14061" y="9364"/>
                  </a:lnTo>
                  <a:lnTo>
                    <a:pt x="14070" y="9375"/>
                  </a:lnTo>
                  <a:lnTo>
                    <a:pt x="14087" y="9396"/>
                  </a:lnTo>
                  <a:lnTo>
                    <a:pt x="14104" y="9418"/>
                  </a:lnTo>
                  <a:lnTo>
                    <a:pt x="14119" y="9436"/>
                  </a:lnTo>
                  <a:lnTo>
                    <a:pt x="14125" y="9442"/>
                  </a:lnTo>
                  <a:lnTo>
                    <a:pt x="14123" y="9440"/>
                  </a:lnTo>
                  <a:lnTo>
                    <a:pt x="14131" y="9446"/>
                  </a:lnTo>
                  <a:lnTo>
                    <a:pt x="14126" y="9443"/>
                  </a:lnTo>
                  <a:lnTo>
                    <a:pt x="14134" y="9447"/>
                  </a:lnTo>
                  <a:lnTo>
                    <a:pt x="14129" y="9445"/>
                  </a:lnTo>
                  <a:lnTo>
                    <a:pt x="14137" y="9447"/>
                  </a:lnTo>
                  <a:lnTo>
                    <a:pt x="14127" y="9447"/>
                  </a:lnTo>
                  <a:lnTo>
                    <a:pt x="14135" y="9445"/>
                  </a:lnTo>
                  <a:lnTo>
                    <a:pt x="14129" y="9447"/>
                  </a:lnTo>
                  <a:lnTo>
                    <a:pt x="14137" y="9444"/>
                  </a:lnTo>
                  <a:lnTo>
                    <a:pt x="14133" y="9446"/>
                  </a:lnTo>
                  <a:lnTo>
                    <a:pt x="14141" y="9440"/>
                  </a:lnTo>
                  <a:lnTo>
                    <a:pt x="14146" y="9434"/>
                  </a:lnTo>
                  <a:lnTo>
                    <a:pt x="14159" y="9417"/>
                  </a:lnTo>
                  <a:lnTo>
                    <a:pt x="14174" y="9397"/>
                  </a:lnTo>
                  <a:lnTo>
                    <a:pt x="14189" y="9376"/>
                  </a:lnTo>
                  <a:lnTo>
                    <a:pt x="14198" y="9366"/>
                  </a:lnTo>
                  <a:lnTo>
                    <a:pt x="14207" y="9357"/>
                  </a:lnTo>
                  <a:lnTo>
                    <a:pt x="14217" y="9349"/>
                  </a:lnTo>
                  <a:cubicBezTo>
                    <a:pt x="14218" y="9348"/>
                    <a:pt x="14220" y="9347"/>
                    <a:pt x="14221" y="9346"/>
                  </a:cubicBezTo>
                  <a:lnTo>
                    <a:pt x="14229" y="9343"/>
                  </a:lnTo>
                  <a:cubicBezTo>
                    <a:pt x="14231" y="9342"/>
                    <a:pt x="14233" y="9341"/>
                    <a:pt x="14236" y="9341"/>
                  </a:cubicBezTo>
                  <a:lnTo>
                    <a:pt x="14243" y="9339"/>
                  </a:lnTo>
                  <a:cubicBezTo>
                    <a:pt x="14246" y="9339"/>
                    <a:pt x="14250" y="9339"/>
                    <a:pt x="14253" y="9340"/>
                  </a:cubicBezTo>
                  <a:lnTo>
                    <a:pt x="14260" y="9341"/>
                  </a:lnTo>
                  <a:cubicBezTo>
                    <a:pt x="14263" y="9342"/>
                    <a:pt x="14265" y="9343"/>
                    <a:pt x="14268" y="9344"/>
                  </a:cubicBezTo>
                  <a:lnTo>
                    <a:pt x="14275" y="9349"/>
                  </a:lnTo>
                  <a:cubicBezTo>
                    <a:pt x="14277" y="9350"/>
                    <a:pt x="14278" y="9351"/>
                    <a:pt x="14279" y="9352"/>
                  </a:cubicBezTo>
                  <a:lnTo>
                    <a:pt x="14287" y="9359"/>
                  </a:lnTo>
                  <a:lnTo>
                    <a:pt x="14297" y="9371"/>
                  </a:lnTo>
                  <a:lnTo>
                    <a:pt x="14306" y="9384"/>
                  </a:lnTo>
                  <a:lnTo>
                    <a:pt x="14315" y="9399"/>
                  </a:lnTo>
                  <a:lnTo>
                    <a:pt x="14323" y="9414"/>
                  </a:lnTo>
                  <a:lnTo>
                    <a:pt x="14340" y="9446"/>
                  </a:lnTo>
                  <a:lnTo>
                    <a:pt x="14356" y="9480"/>
                  </a:lnTo>
                  <a:lnTo>
                    <a:pt x="14372" y="9513"/>
                  </a:lnTo>
                  <a:lnTo>
                    <a:pt x="14387" y="9541"/>
                  </a:lnTo>
                  <a:lnTo>
                    <a:pt x="14395" y="9553"/>
                  </a:lnTo>
                  <a:lnTo>
                    <a:pt x="14401" y="9562"/>
                  </a:lnTo>
                  <a:lnTo>
                    <a:pt x="14433" y="9600"/>
                  </a:lnTo>
                  <a:lnTo>
                    <a:pt x="14448" y="9617"/>
                  </a:lnTo>
                  <a:lnTo>
                    <a:pt x="14463" y="9632"/>
                  </a:lnTo>
                  <a:lnTo>
                    <a:pt x="14478" y="9644"/>
                  </a:lnTo>
                  <a:lnTo>
                    <a:pt x="14491" y="9653"/>
                  </a:lnTo>
                  <a:lnTo>
                    <a:pt x="14487" y="9651"/>
                  </a:lnTo>
                  <a:lnTo>
                    <a:pt x="14503" y="9658"/>
                  </a:lnTo>
                  <a:lnTo>
                    <a:pt x="14497" y="9656"/>
                  </a:lnTo>
                  <a:lnTo>
                    <a:pt x="14513" y="9658"/>
                  </a:lnTo>
                  <a:lnTo>
                    <a:pt x="14506" y="9658"/>
                  </a:lnTo>
                  <a:lnTo>
                    <a:pt x="14514" y="9657"/>
                  </a:lnTo>
                  <a:lnTo>
                    <a:pt x="14509" y="9658"/>
                  </a:lnTo>
                  <a:lnTo>
                    <a:pt x="14517" y="9656"/>
                  </a:lnTo>
                  <a:lnTo>
                    <a:pt x="14513" y="9657"/>
                  </a:lnTo>
                  <a:lnTo>
                    <a:pt x="14521" y="9653"/>
                  </a:lnTo>
                  <a:lnTo>
                    <a:pt x="14526" y="9649"/>
                  </a:lnTo>
                  <a:lnTo>
                    <a:pt x="14539" y="9636"/>
                  </a:lnTo>
                  <a:lnTo>
                    <a:pt x="14553" y="9620"/>
                  </a:lnTo>
                  <a:lnTo>
                    <a:pt x="14568" y="9602"/>
                  </a:lnTo>
                  <a:lnTo>
                    <a:pt x="14583" y="9584"/>
                  </a:lnTo>
                  <a:lnTo>
                    <a:pt x="14601" y="9568"/>
                  </a:lnTo>
                  <a:lnTo>
                    <a:pt x="14610" y="9561"/>
                  </a:lnTo>
                  <a:cubicBezTo>
                    <a:pt x="14611" y="9560"/>
                    <a:pt x="14613" y="9559"/>
                    <a:pt x="14614" y="9559"/>
                  </a:cubicBezTo>
                  <a:lnTo>
                    <a:pt x="14621" y="9555"/>
                  </a:lnTo>
                  <a:cubicBezTo>
                    <a:pt x="14624" y="9553"/>
                    <a:pt x="14628" y="9552"/>
                    <a:pt x="14631" y="9552"/>
                  </a:cubicBezTo>
                  <a:lnTo>
                    <a:pt x="14635" y="9552"/>
                  </a:lnTo>
                  <a:cubicBezTo>
                    <a:pt x="14637" y="9552"/>
                    <a:pt x="14639" y="9552"/>
                    <a:pt x="14641" y="9552"/>
                  </a:cubicBezTo>
                  <a:lnTo>
                    <a:pt x="14646" y="9553"/>
                  </a:lnTo>
                  <a:cubicBezTo>
                    <a:pt x="14647" y="9554"/>
                    <a:pt x="14648" y="9554"/>
                    <a:pt x="14649" y="9554"/>
                  </a:cubicBezTo>
                  <a:lnTo>
                    <a:pt x="14664" y="9560"/>
                  </a:lnTo>
                  <a:lnTo>
                    <a:pt x="14684" y="9567"/>
                  </a:lnTo>
                  <a:lnTo>
                    <a:pt x="14704" y="9575"/>
                  </a:lnTo>
                  <a:lnTo>
                    <a:pt x="14722" y="9578"/>
                  </a:lnTo>
                  <a:lnTo>
                    <a:pt x="14729" y="9579"/>
                  </a:lnTo>
                  <a:lnTo>
                    <a:pt x="14724" y="9579"/>
                  </a:lnTo>
                  <a:lnTo>
                    <a:pt x="14733" y="9578"/>
                  </a:lnTo>
                  <a:lnTo>
                    <a:pt x="14728" y="9579"/>
                  </a:lnTo>
                  <a:lnTo>
                    <a:pt x="14736" y="9576"/>
                  </a:lnTo>
                  <a:lnTo>
                    <a:pt x="14730" y="9579"/>
                  </a:lnTo>
                  <a:lnTo>
                    <a:pt x="14737" y="9574"/>
                  </a:lnTo>
                  <a:lnTo>
                    <a:pt x="14731" y="9580"/>
                  </a:lnTo>
                  <a:lnTo>
                    <a:pt x="14737" y="9572"/>
                  </a:lnTo>
                  <a:lnTo>
                    <a:pt x="14733" y="9578"/>
                  </a:lnTo>
                  <a:lnTo>
                    <a:pt x="14737" y="9568"/>
                  </a:lnTo>
                  <a:lnTo>
                    <a:pt x="14740" y="9553"/>
                  </a:lnTo>
                  <a:lnTo>
                    <a:pt x="14744" y="9533"/>
                  </a:lnTo>
                  <a:lnTo>
                    <a:pt x="14748" y="9508"/>
                  </a:lnTo>
                  <a:lnTo>
                    <a:pt x="14751" y="9482"/>
                  </a:lnTo>
                  <a:lnTo>
                    <a:pt x="14755" y="9453"/>
                  </a:lnTo>
                  <a:lnTo>
                    <a:pt x="14759" y="9421"/>
                  </a:lnTo>
                  <a:lnTo>
                    <a:pt x="14763" y="9387"/>
                  </a:lnTo>
                  <a:lnTo>
                    <a:pt x="14767" y="9351"/>
                  </a:lnTo>
                  <a:lnTo>
                    <a:pt x="14771" y="9314"/>
                  </a:lnTo>
                  <a:lnTo>
                    <a:pt x="14774" y="9275"/>
                  </a:lnTo>
                  <a:lnTo>
                    <a:pt x="14782" y="9194"/>
                  </a:lnTo>
                  <a:lnTo>
                    <a:pt x="14790" y="9111"/>
                  </a:lnTo>
                  <a:lnTo>
                    <a:pt x="14797" y="9025"/>
                  </a:lnTo>
                  <a:lnTo>
                    <a:pt x="14805" y="8941"/>
                  </a:lnTo>
                  <a:lnTo>
                    <a:pt x="14813" y="8859"/>
                  </a:lnTo>
                  <a:lnTo>
                    <a:pt x="14820" y="8781"/>
                  </a:lnTo>
                  <a:lnTo>
                    <a:pt x="14824" y="8744"/>
                  </a:lnTo>
                  <a:lnTo>
                    <a:pt x="14828" y="8709"/>
                  </a:lnTo>
                  <a:lnTo>
                    <a:pt x="14832" y="8675"/>
                  </a:lnTo>
                  <a:lnTo>
                    <a:pt x="14836" y="8644"/>
                  </a:lnTo>
                  <a:lnTo>
                    <a:pt x="14839" y="8615"/>
                  </a:lnTo>
                  <a:lnTo>
                    <a:pt x="14843" y="8589"/>
                  </a:lnTo>
                  <a:lnTo>
                    <a:pt x="14847" y="8565"/>
                  </a:lnTo>
                  <a:lnTo>
                    <a:pt x="14851" y="8544"/>
                  </a:lnTo>
                  <a:lnTo>
                    <a:pt x="14855" y="8527"/>
                  </a:lnTo>
                  <a:lnTo>
                    <a:pt x="14860" y="8512"/>
                  </a:lnTo>
                  <a:lnTo>
                    <a:pt x="14864" y="8501"/>
                  </a:lnTo>
                  <a:lnTo>
                    <a:pt x="14868" y="8492"/>
                  </a:lnTo>
                  <a:lnTo>
                    <a:pt x="14874" y="8484"/>
                  </a:lnTo>
                  <a:cubicBezTo>
                    <a:pt x="14875" y="8482"/>
                    <a:pt x="14876" y="8481"/>
                    <a:pt x="14878" y="8479"/>
                  </a:cubicBezTo>
                  <a:lnTo>
                    <a:pt x="14882" y="8476"/>
                  </a:lnTo>
                  <a:cubicBezTo>
                    <a:pt x="14884" y="8474"/>
                    <a:pt x="14887" y="8473"/>
                    <a:pt x="14889" y="8472"/>
                  </a:cubicBezTo>
                  <a:lnTo>
                    <a:pt x="14893" y="8471"/>
                  </a:lnTo>
                  <a:cubicBezTo>
                    <a:pt x="14897" y="8470"/>
                    <a:pt x="14900" y="8469"/>
                    <a:pt x="14904" y="8470"/>
                  </a:cubicBezTo>
                  <a:lnTo>
                    <a:pt x="14908" y="8470"/>
                  </a:lnTo>
                  <a:cubicBezTo>
                    <a:pt x="14910" y="8471"/>
                    <a:pt x="14913" y="8472"/>
                    <a:pt x="14915" y="8473"/>
                  </a:cubicBezTo>
                  <a:lnTo>
                    <a:pt x="14919" y="8475"/>
                  </a:lnTo>
                  <a:cubicBezTo>
                    <a:pt x="14922" y="8476"/>
                    <a:pt x="14923" y="8477"/>
                    <a:pt x="14925" y="8479"/>
                  </a:cubicBezTo>
                  <a:lnTo>
                    <a:pt x="14929" y="8482"/>
                  </a:lnTo>
                  <a:cubicBezTo>
                    <a:pt x="14930" y="8484"/>
                    <a:pt x="14931" y="8485"/>
                    <a:pt x="14932" y="8486"/>
                  </a:cubicBezTo>
                  <a:lnTo>
                    <a:pt x="14940" y="8498"/>
                  </a:lnTo>
                  <a:cubicBezTo>
                    <a:pt x="14941" y="8499"/>
                    <a:pt x="14942" y="8500"/>
                    <a:pt x="14942" y="8501"/>
                  </a:cubicBezTo>
                  <a:lnTo>
                    <a:pt x="14951" y="8518"/>
                  </a:lnTo>
                  <a:lnTo>
                    <a:pt x="14960" y="8541"/>
                  </a:lnTo>
                  <a:lnTo>
                    <a:pt x="14969" y="8567"/>
                  </a:lnTo>
                  <a:lnTo>
                    <a:pt x="14978" y="8596"/>
                  </a:lnTo>
                  <a:lnTo>
                    <a:pt x="14986" y="8628"/>
                  </a:lnTo>
                  <a:lnTo>
                    <a:pt x="14995" y="8661"/>
                  </a:lnTo>
                  <a:lnTo>
                    <a:pt x="15003" y="8695"/>
                  </a:lnTo>
                  <a:lnTo>
                    <a:pt x="15019" y="8765"/>
                  </a:lnTo>
                  <a:lnTo>
                    <a:pt x="15026" y="8799"/>
                  </a:lnTo>
                  <a:lnTo>
                    <a:pt x="15033" y="8831"/>
                  </a:lnTo>
                  <a:lnTo>
                    <a:pt x="15037" y="8850"/>
                  </a:lnTo>
                  <a:lnTo>
                    <a:pt x="15042" y="8871"/>
                  </a:lnTo>
                  <a:lnTo>
                    <a:pt x="15046" y="8895"/>
                  </a:lnTo>
                  <a:lnTo>
                    <a:pt x="15050" y="8919"/>
                  </a:lnTo>
                  <a:lnTo>
                    <a:pt x="15058" y="8972"/>
                  </a:lnTo>
                  <a:lnTo>
                    <a:pt x="15066" y="9029"/>
                  </a:lnTo>
                  <a:lnTo>
                    <a:pt x="15074" y="9090"/>
                  </a:lnTo>
                  <a:lnTo>
                    <a:pt x="15082" y="9153"/>
                  </a:lnTo>
                  <a:lnTo>
                    <a:pt x="15098" y="9283"/>
                  </a:lnTo>
                  <a:lnTo>
                    <a:pt x="15106" y="9346"/>
                  </a:lnTo>
                  <a:lnTo>
                    <a:pt x="15114" y="9408"/>
                  </a:lnTo>
                  <a:lnTo>
                    <a:pt x="15122" y="9467"/>
                  </a:lnTo>
                  <a:lnTo>
                    <a:pt x="15130" y="9522"/>
                  </a:lnTo>
                  <a:lnTo>
                    <a:pt x="15134" y="9547"/>
                  </a:lnTo>
                  <a:lnTo>
                    <a:pt x="15138" y="9571"/>
                  </a:lnTo>
                  <a:lnTo>
                    <a:pt x="15141" y="9593"/>
                  </a:lnTo>
                  <a:lnTo>
                    <a:pt x="15145" y="9614"/>
                  </a:lnTo>
                  <a:lnTo>
                    <a:pt x="15149" y="9633"/>
                  </a:lnTo>
                  <a:lnTo>
                    <a:pt x="15153" y="9649"/>
                  </a:lnTo>
                  <a:lnTo>
                    <a:pt x="15157" y="9663"/>
                  </a:lnTo>
                  <a:lnTo>
                    <a:pt x="15160" y="9675"/>
                  </a:lnTo>
                  <a:lnTo>
                    <a:pt x="15164" y="9683"/>
                  </a:lnTo>
                  <a:lnTo>
                    <a:pt x="15159" y="9676"/>
                  </a:lnTo>
                  <a:lnTo>
                    <a:pt x="15165" y="9682"/>
                  </a:lnTo>
                  <a:lnTo>
                    <a:pt x="15153" y="9676"/>
                  </a:lnTo>
                  <a:lnTo>
                    <a:pt x="15160" y="9677"/>
                  </a:lnTo>
                  <a:lnTo>
                    <a:pt x="15147" y="9678"/>
                  </a:lnTo>
                  <a:lnTo>
                    <a:pt x="15154" y="9676"/>
                  </a:lnTo>
                  <a:lnTo>
                    <a:pt x="15147" y="9679"/>
                  </a:lnTo>
                  <a:lnTo>
                    <a:pt x="15155" y="9673"/>
                  </a:lnTo>
                  <a:lnTo>
                    <a:pt x="15152" y="9676"/>
                  </a:lnTo>
                  <a:lnTo>
                    <a:pt x="15160" y="9667"/>
                  </a:lnTo>
                  <a:lnTo>
                    <a:pt x="15167" y="9659"/>
                  </a:lnTo>
                  <a:lnTo>
                    <a:pt x="15175" y="9647"/>
                  </a:lnTo>
                  <a:lnTo>
                    <a:pt x="15191" y="9621"/>
                  </a:lnTo>
                  <a:lnTo>
                    <a:pt x="15207" y="9595"/>
                  </a:lnTo>
                  <a:lnTo>
                    <a:pt x="15214" y="9583"/>
                  </a:lnTo>
                  <a:lnTo>
                    <a:pt x="15221" y="9573"/>
                  </a:lnTo>
                  <a:lnTo>
                    <a:pt x="15229" y="9564"/>
                  </a:lnTo>
                  <a:cubicBezTo>
                    <a:pt x="15230" y="9563"/>
                    <a:pt x="15231" y="9562"/>
                    <a:pt x="15233" y="9561"/>
                  </a:cubicBezTo>
                  <a:lnTo>
                    <a:pt x="15238" y="9557"/>
                  </a:lnTo>
                  <a:cubicBezTo>
                    <a:pt x="15240" y="9555"/>
                    <a:pt x="15242" y="9554"/>
                    <a:pt x="15244" y="9553"/>
                  </a:cubicBezTo>
                  <a:lnTo>
                    <a:pt x="15252" y="9551"/>
                  </a:lnTo>
                  <a:cubicBezTo>
                    <a:pt x="15253" y="9550"/>
                    <a:pt x="15255" y="9550"/>
                    <a:pt x="15256" y="9550"/>
                  </a:cubicBezTo>
                  <a:lnTo>
                    <a:pt x="15264" y="9549"/>
                  </a:lnTo>
                  <a:cubicBezTo>
                    <a:pt x="15266" y="9549"/>
                    <a:pt x="15267" y="9549"/>
                    <a:pt x="15269" y="9549"/>
                  </a:cubicBezTo>
                  <a:lnTo>
                    <a:pt x="15284" y="9550"/>
                  </a:lnTo>
                  <a:cubicBezTo>
                    <a:pt x="15286" y="9550"/>
                    <a:pt x="15287" y="9550"/>
                    <a:pt x="15289" y="9550"/>
                  </a:cubicBezTo>
                  <a:lnTo>
                    <a:pt x="15305" y="9554"/>
                  </a:lnTo>
                  <a:lnTo>
                    <a:pt x="15322" y="9560"/>
                  </a:lnTo>
                  <a:lnTo>
                    <a:pt x="15337" y="9564"/>
                  </a:lnTo>
                  <a:lnTo>
                    <a:pt x="15333" y="9563"/>
                  </a:lnTo>
                  <a:lnTo>
                    <a:pt x="15349" y="9565"/>
                  </a:lnTo>
                  <a:lnTo>
                    <a:pt x="15344" y="9565"/>
                  </a:lnTo>
                  <a:lnTo>
                    <a:pt x="15352" y="9564"/>
                  </a:lnTo>
                  <a:lnTo>
                    <a:pt x="15357" y="9562"/>
                  </a:lnTo>
                  <a:lnTo>
                    <a:pt x="15352" y="9564"/>
                  </a:lnTo>
                  <a:lnTo>
                    <a:pt x="15360" y="9560"/>
                  </a:lnTo>
                  <a:lnTo>
                    <a:pt x="15357" y="9562"/>
                  </a:lnTo>
                  <a:lnTo>
                    <a:pt x="15365" y="9557"/>
                  </a:lnTo>
                  <a:lnTo>
                    <a:pt x="15362" y="9559"/>
                  </a:lnTo>
                  <a:lnTo>
                    <a:pt x="15370" y="9551"/>
                  </a:lnTo>
                  <a:lnTo>
                    <a:pt x="15376" y="9544"/>
                  </a:lnTo>
                  <a:lnTo>
                    <a:pt x="15383" y="9534"/>
                  </a:lnTo>
                  <a:lnTo>
                    <a:pt x="15390" y="9523"/>
                  </a:lnTo>
                  <a:lnTo>
                    <a:pt x="15404" y="9496"/>
                  </a:lnTo>
                  <a:lnTo>
                    <a:pt x="15419" y="9466"/>
                  </a:lnTo>
                  <a:lnTo>
                    <a:pt x="15434" y="9435"/>
                  </a:lnTo>
                  <a:lnTo>
                    <a:pt x="15450" y="9404"/>
                  </a:lnTo>
                  <a:lnTo>
                    <a:pt x="15466" y="9376"/>
                  </a:lnTo>
                  <a:lnTo>
                    <a:pt x="15474" y="9362"/>
                  </a:lnTo>
                  <a:lnTo>
                    <a:pt x="15483" y="9351"/>
                  </a:lnTo>
                  <a:lnTo>
                    <a:pt x="15500" y="9331"/>
                  </a:lnTo>
                  <a:lnTo>
                    <a:pt x="15517" y="9314"/>
                  </a:lnTo>
                  <a:lnTo>
                    <a:pt x="15534" y="9299"/>
                  </a:lnTo>
                  <a:lnTo>
                    <a:pt x="15551" y="9286"/>
                  </a:lnTo>
                  <a:lnTo>
                    <a:pt x="15584" y="9263"/>
                  </a:lnTo>
                  <a:lnTo>
                    <a:pt x="15599" y="9252"/>
                  </a:lnTo>
                  <a:lnTo>
                    <a:pt x="15614" y="9240"/>
                  </a:lnTo>
                  <a:lnTo>
                    <a:pt x="15620" y="9234"/>
                  </a:lnTo>
                  <a:lnTo>
                    <a:pt x="15626" y="9227"/>
                  </a:lnTo>
                  <a:lnTo>
                    <a:pt x="15633" y="9217"/>
                  </a:lnTo>
                  <a:lnTo>
                    <a:pt x="15640" y="9205"/>
                  </a:lnTo>
                  <a:lnTo>
                    <a:pt x="15655" y="9180"/>
                  </a:lnTo>
                  <a:lnTo>
                    <a:pt x="15670" y="9154"/>
                  </a:lnTo>
                  <a:lnTo>
                    <a:pt x="15679" y="9142"/>
                  </a:lnTo>
                  <a:lnTo>
                    <a:pt x="15687" y="9132"/>
                  </a:lnTo>
                  <a:cubicBezTo>
                    <a:pt x="15688" y="9131"/>
                    <a:pt x="15689" y="9130"/>
                    <a:pt x="15690" y="9129"/>
                  </a:cubicBezTo>
                  <a:lnTo>
                    <a:pt x="15698" y="9122"/>
                  </a:lnTo>
                  <a:cubicBezTo>
                    <a:pt x="15699" y="9121"/>
                    <a:pt x="15701" y="9120"/>
                    <a:pt x="15702" y="9119"/>
                  </a:cubicBezTo>
                  <a:lnTo>
                    <a:pt x="15710" y="9114"/>
                  </a:lnTo>
                  <a:cubicBezTo>
                    <a:pt x="15712" y="9113"/>
                    <a:pt x="15714" y="9112"/>
                    <a:pt x="15717" y="9112"/>
                  </a:cubicBezTo>
                  <a:lnTo>
                    <a:pt x="15724" y="9110"/>
                  </a:lnTo>
                  <a:cubicBezTo>
                    <a:pt x="15728" y="9110"/>
                    <a:pt x="15732" y="9110"/>
                    <a:pt x="15736" y="9111"/>
                  </a:cubicBezTo>
                  <a:lnTo>
                    <a:pt x="15743" y="9113"/>
                  </a:lnTo>
                  <a:cubicBezTo>
                    <a:pt x="15746" y="9114"/>
                    <a:pt x="15749" y="9116"/>
                    <a:pt x="15752" y="9118"/>
                  </a:cubicBezTo>
                  <a:lnTo>
                    <a:pt x="15760" y="9124"/>
                  </a:lnTo>
                  <a:cubicBezTo>
                    <a:pt x="15761" y="9125"/>
                    <a:pt x="15763" y="9127"/>
                    <a:pt x="15764" y="9128"/>
                  </a:cubicBezTo>
                  <a:lnTo>
                    <a:pt x="15772" y="9139"/>
                  </a:lnTo>
                  <a:lnTo>
                    <a:pt x="15777" y="9149"/>
                  </a:lnTo>
                  <a:lnTo>
                    <a:pt x="15782" y="9160"/>
                  </a:lnTo>
                  <a:lnTo>
                    <a:pt x="15791" y="9184"/>
                  </a:lnTo>
                  <a:lnTo>
                    <a:pt x="15799" y="9213"/>
                  </a:lnTo>
                  <a:lnTo>
                    <a:pt x="15807" y="9245"/>
                  </a:lnTo>
                  <a:lnTo>
                    <a:pt x="15815" y="9280"/>
                  </a:lnTo>
                  <a:lnTo>
                    <a:pt x="15823" y="9319"/>
                  </a:lnTo>
                  <a:lnTo>
                    <a:pt x="15831" y="9359"/>
                  </a:lnTo>
                  <a:lnTo>
                    <a:pt x="15839" y="9400"/>
                  </a:lnTo>
                  <a:lnTo>
                    <a:pt x="15855" y="9482"/>
                  </a:lnTo>
                  <a:lnTo>
                    <a:pt x="15863" y="9522"/>
                  </a:lnTo>
                  <a:lnTo>
                    <a:pt x="15871" y="9560"/>
                  </a:lnTo>
                  <a:lnTo>
                    <a:pt x="15879" y="9595"/>
                  </a:lnTo>
                  <a:lnTo>
                    <a:pt x="15887" y="9626"/>
                  </a:lnTo>
                  <a:lnTo>
                    <a:pt x="15895" y="9653"/>
                  </a:lnTo>
                  <a:lnTo>
                    <a:pt x="15902" y="9674"/>
                  </a:lnTo>
                  <a:lnTo>
                    <a:pt x="15914" y="9699"/>
                  </a:lnTo>
                  <a:lnTo>
                    <a:pt x="15928" y="9720"/>
                  </a:lnTo>
                  <a:lnTo>
                    <a:pt x="15943" y="9737"/>
                  </a:lnTo>
                  <a:lnTo>
                    <a:pt x="15959" y="9751"/>
                  </a:lnTo>
                  <a:lnTo>
                    <a:pt x="15956" y="9748"/>
                  </a:lnTo>
                  <a:lnTo>
                    <a:pt x="15974" y="9760"/>
                  </a:lnTo>
                  <a:lnTo>
                    <a:pt x="15971" y="9758"/>
                  </a:lnTo>
                  <a:lnTo>
                    <a:pt x="15988" y="9765"/>
                  </a:lnTo>
                  <a:lnTo>
                    <a:pt x="15982" y="9764"/>
                  </a:lnTo>
                  <a:lnTo>
                    <a:pt x="15998" y="9766"/>
                  </a:lnTo>
                  <a:lnTo>
                    <a:pt x="15990" y="9766"/>
                  </a:lnTo>
                  <a:lnTo>
                    <a:pt x="16003" y="9764"/>
                  </a:lnTo>
                  <a:lnTo>
                    <a:pt x="15996" y="9766"/>
                  </a:lnTo>
                  <a:lnTo>
                    <a:pt x="16003" y="9762"/>
                  </a:lnTo>
                  <a:lnTo>
                    <a:pt x="16000" y="9764"/>
                  </a:lnTo>
                  <a:lnTo>
                    <a:pt x="16008" y="9759"/>
                  </a:lnTo>
                  <a:lnTo>
                    <a:pt x="16014" y="9753"/>
                  </a:lnTo>
                  <a:lnTo>
                    <a:pt x="16020" y="9746"/>
                  </a:lnTo>
                  <a:lnTo>
                    <a:pt x="16033" y="9727"/>
                  </a:lnTo>
                  <a:lnTo>
                    <a:pt x="16048" y="9703"/>
                  </a:lnTo>
                  <a:lnTo>
                    <a:pt x="16062" y="9674"/>
                  </a:lnTo>
                  <a:lnTo>
                    <a:pt x="16077" y="9642"/>
                  </a:lnTo>
                  <a:lnTo>
                    <a:pt x="16092" y="9606"/>
                  </a:lnTo>
                  <a:lnTo>
                    <a:pt x="16107" y="9567"/>
                  </a:lnTo>
                  <a:lnTo>
                    <a:pt x="16112" y="9556"/>
                  </a:lnTo>
                  <a:lnTo>
                    <a:pt x="16118" y="9542"/>
                  </a:lnTo>
                  <a:lnTo>
                    <a:pt x="16125" y="9527"/>
                  </a:lnTo>
                  <a:lnTo>
                    <a:pt x="16133" y="9510"/>
                  </a:lnTo>
                  <a:lnTo>
                    <a:pt x="16142" y="9490"/>
                  </a:lnTo>
                  <a:lnTo>
                    <a:pt x="16151" y="9468"/>
                  </a:lnTo>
                  <a:lnTo>
                    <a:pt x="16161" y="9445"/>
                  </a:lnTo>
                  <a:lnTo>
                    <a:pt x="16171" y="9420"/>
                  </a:lnTo>
                  <a:lnTo>
                    <a:pt x="16181" y="9392"/>
                  </a:lnTo>
                  <a:lnTo>
                    <a:pt x="16190" y="9363"/>
                  </a:lnTo>
                  <a:lnTo>
                    <a:pt x="16200" y="9332"/>
                  </a:lnTo>
                  <a:lnTo>
                    <a:pt x="16208" y="9299"/>
                  </a:lnTo>
                  <a:lnTo>
                    <a:pt x="16216" y="9264"/>
                  </a:lnTo>
                  <a:lnTo>
                    <a:pt x="16223" y="9228"/>
                  </a:lnTo>
                  <a:lnTo>
                    <a:pt x="16229" y="9190"/>
                  </a:lnTo>
                  <a:lnTo>
                    <a:pt x="16233" y="9151"/>
                  </a:lnTo>
                  <a:lnTo>
                    <a:pt x="16235" y="9129"/>
                  </a:lnTo>
                  <a:lnTo>
                    <a:pt x="16237" y="9105"/>
                  </a:lnTo>
                  <a:lnTo>
                    <a:pt x="16241" y="9053"/>
                  </a:lnTo>
                  <a:lnTo>
                    <a:pt x="16245" y="8996"/>
                  </a:lnTo>
                  <a:lnTo>
                    <a:pt x="16249" y="8934"/>
                  </a:lnTo>
                  <a:lnTo>
                    <a:pt x="16252" y="8867"/>
                  </a:lnTo>
                  <a:lnTo>
                    <a:pt x="16256" y="8796"/>
                  </a:lnTo>
                  <a:lnTo>
                    <a:pt x="16260" y="8721"/>
                  </a:lnTo>
                  <a:lnTo>
                    <a:pt x="16264" y="8642"/>
                  </a:lnTo>
                  <a:lnTo>
                    <a:pt x="16268" y="8561"/>
                  </a:lnTo>
                  <a:lnTo>
                    <a:pt x="16271" y="8477"/>
                  </a:lnTo>
                  <a:lnTo>
                    <a:pt x="16275" y="8391"/>
                  </a:lnTo>
                  <a:lnTo>
                    <a:pt x="16279" y="8303"/>
                  </a:lnTo>
                  <a:lnTo>
                    <a:pt x="16287" y="8124"/>
                  </a:lnTo>
                  <a:lnTo>
                    <a:pt x="16294" y="7942"/>
                  </a:lnTo>
                  <a:lnTo>
                    <a:pt x="16302" y="7763"/>
                  </a:lnTo>
                  <a:lnTo>
                    <a:pt x="16306" y="7675"/>
                  </a:lnTo>
                  <a:lnTo>
                    <a:pt x="16309" y="7588"/>
                  </a:lnTo>
                  <a:lnTo>
                    <a:pt x="16313" y="7503"/>
                  </a:lnTo>
                  <a:lnTo>
                    <a:pt x="16317" y="7421"/>
                  </a:lnTo>
                  <a:lnTo>
                    <a:pt x="16321" y="7342"/>
                  </a:lnTo>
                  <a:lnTo>
                    <a:pt x="16324" y="7266"/>
                  </a:lnTo>
                  <a:lnTo>
                    <a:pt x="16328" y="7193"/>
                  </a:lnTo>
                  <a:lnTo>
                    <a:pt x="16332" y="7125"/>
                  </a:lnTo>
                  <a:lnTo>
                    <a:pt x="16336" y="7061"/>
                  </a:lnTo>
                  <a:lnTo>
                    <a:pt x="16340" y="7002"/>
                  </a:lnTo>
                  <a:lnTo>
                    <a:pt x="16344" y="6949"/>
                  </a:lnTo>
                  <a:lnTo>
                    <a:pt x="16346" y="6924"/>
                  </a:lnTo>
                  <a:lnTo>
                    <a:pt x="16347" y="6901"/>
                  </a:lnTo>
                  <a:lnTo>
                    <a:pt x="16349" y="6879"/>
                  </a:lnTo>
                  <a:lnTo>
                    <a:pt x="16351" y="6859"/>
                  </a:lnTo>
                  <a:lnTo>
                    <a:pt x="16353" y="6840"/>
                  </a:lnTo>
                  <a:lnTo>
                    <a:pt x="16355" y="6823"/>
                  </a:lnTo>
                  <a:lnTo>
                    <a:pt x="16359" y="6807"/>
                  </a:lnTo>
                  <a:lnTo>
                    <a:pt x="16361" y="6796"/>
                  </a:lnTo>
                  <a:lnTo>
                    <a:pt x="16365" y="6785"/>
                  </a:lnTo>
                  <a:cubicBezTo>
                    <a:pt x="16365" y="6784"/>
                    <a:pt x="16366" y="6782"/>
                    <a:pt x="16367" y="6781"/>
                  </a:cubicBezTo>
                  <a:lnTo>
                    <a:pt x="16370" y="6776"/>
                  </a:lnTo>
                  <a:cubicBezTo>
                    <a:pt x="16371" y="6773"/>
                    <a:pt x="16374" y="6770"/>
                    <a:pt x="16377" y="6768"/>
                  </a:cubicBezTo>
                  <a:lnTo>
                    <a:pt x="16380" y="6766"/>
                  </a:lnTo>
                  <a:cubicBezTo>
                    <a:pt x="16384" y="6763"/>
                    <a:pt x="16389" y="6761"/>
                    <a:pt x="16394" y="6761"/>
                  </a:cubicBezTo>
                  <a:lnTo>
                    <a:pt x="16398" y="6761"/>
                  </a:lnTo>
                  <a:cubicBezTo>
                    <a:pt x="16402" y="6761"/>
                    <a:pt x="16406" y="6762"/>
                    <a:pt x="16410" y="6765"/>
                  </a:cubicBezTo>
                  <a:lnTo>
                    <a:pt x="16414" y="6767"/>
                  </a:lnTo>
                  <a:cubicBezTo>
                    <a:pt x="16416" y="6768"/>
                    <a:pt x="16417" y="6769"/>
                    <a:pt x="16419" y="6771"/>
                  </a:cubicBezTo>
                  <a:lnTo>
                    <a:pt x="16423" y="6775"/>
                  </a:lnTo>
                  <a:cubicBezTo>
                    <a:pt x="16424" y="6777"/>
                    <a:pt x="16425" y="6778"/>
                    <a:pt x="16426" y="6779"/>
                  </a:cubicBezTo>
                  <a:lnTo>
                    <a:pt x="16430" y="6785"/>
                  </a:lnTo>
                  <a:lnTo>
                    <a:pt x="16436" y="6796"/>
                  </a:lnTo>
                  <a:lnTo>
                    <a:pt x="16441" y="6808"/>
                  </a:lnTo>
                  <a:lnTo>
                    <a:pt x="16446" y="6820"/>
                  </a:lnTo>
                  <a:lnTo>
                    <a:pt x="16456" y="6848"/>
                  </a:lnTo>
                  <a:lnTo>
                    <a:pt x="16466" y="6881"/>
                  </a:lnTo>
                  <a:lnTo>
                    <a:pt x="16476" y="6917"/>
                  </a:lnTo>
                  <a:lnTo>
                    <a:pt x="16486" y="6953"/>
                  </a:lnTo>
                  <a:lnTo>
                    <a:pt x="16496" y="6991"/>
                  </a:lnTo>
                  <a:lnTo>
                    <a:pt x="16504" y="7027"/>
                  </a:lnTo>
                  <a:lnTo>
                    <a:pt x="16513" y="7061"/>
                  </a:lnTo>
                  <a:lnTo>
                    <a:pt x="16520" y="7092"/>
                  </a:lnTo>
                  <a:lnTo>
                    <a:pt x="16526" y="7118"/>
                  </a:lnTo>
                  <a:lnTo>
                    <a:pt x="16528" y="7129"/>
                  </a:lnTo>
                  <a:lnTo>
                    <a:pt x="16530" y="7138"/>
                  </a:lnTo>
                  <a:lnTo>
                    <a:pt x="16538" y="7174"/>
                  </a:lnTo>
                  <a:lnTo>
                    <a:pt x="16546" y="7214"/>
                  </a:lnTo>
                  <a:lnTo>
                    <a:pt x="16555" y="7258"/>
                  </a:lnTo>
                  <a:lnTo>
                    <a:pt x="16563" y="7305"/>
                  </a:lnTo>
                  <a:lnTo>
                    <a:pt x="16571" y="7354"/>
                  </a:lnTo>
                  <a:lnTo>
                    <a:pt x="16579" y="7405"/>
                  </a:lnTo>
                  <a:lnTo>
                    <a:pt x="16595" y="7510"/>
                  </a:lnTo>
                  <a:lnTo>
                    <a:pt x="16611" y="7615"/>
                  </a:lnTo>
                  <a:lnTo>
                    <a:pt x="16619" y="7666"/>
                  </a:lnTo>
                  <a:lnTo>
                    <a:pt x="16627" y="7715"/>
                  </a:lnTo>
                  <a:lnTo>
                    <a:pt x="16635" y="7761"/>
                  </a:lnTo>
                  <a:lnTo>
                    <a:pt x="16643" y="7805"/>
                  </a:lnTo>
                  <a:lnTo>
                    <a:pt x="16650" y="7844"/>
                  </a:lnTo>
                  <a:lnTo>
                    <a:pt x="16658" y="7879"/>
                  </a:lnTo>
                  <a:lnTo>
                    <a:pt x="16672" y="7939"/>
                  </a:lnTo>
                  <a:lnTo>
                    <a:pt x="16686" y="7997"/>
                  </a:lnTo>
                  <a:lnTo>
                    <a:pt x="16693" y="8024"/>
                  </a:lnTo>
                  <a:lnTo>
                    <a:pt x="16700" y="8050"/>
                  </a:lnTo>
                  <a:lnTo>
                    <a:pt x="16708" y="8075"/>
                  </a:lnTo>
                  <a:lnTo>
                    <a:pt x="16715" y="8097"/>
                  </a:lnTo>
                  <a:lnTo>
                    <a:pt x="16722" y="8118"/>
                  </a:lnTo>
                  <a:lnTo>
                    <a:pt x="16729" y="8136"/>
                  </a:lnTo>
                  <a:lnTo>
                    <a:pt x="16735" y="8151"/>
                  </a:lnTo>
                  <a:lnTo>
                    <a:pt x="16742" y="8164"/>
                  </a:lnTo>
                  <a:lnTo>
                    <a:pt x="16748" y="8174"/>
                  </a:lnTo>
                  <a:lnTo>
                    <a:pt x="16746" y="8170"/>
                  </a:lnTo>
                  <a:lnTo>
                    <a:pt x="16753" y="8179"/>
                  </a:lnTo>
                  <a:lnTo>
                    <a:pt x="16749" y="8175"/>
                  </a:lnTo>
                  <a:lnTo>
                    <a:pt x="16756" y="8180"/>
                  </a:lnTo>
                  <a:lnTo>
                    <a:pt x="16748" y="8176"/>
                  </a:lnTo>
                  <a:lnTo>
                    <a:pt x="16755" y="8178"/>
                  </a:lnTo>
                  <a:lnTo>
                    <a:pt x="16742" y="8179"/>
                  </a:lnTo>
                  <a:lnTo>
                    <a:pt x="16749" y="8176"/>
                  </a:lnTo>
                  <a:lnTo>
                    <a:pt x="16740" y="8182"/>
                  </a:lnTo>
                  <a:lnTo>
                    <a:pt x="16748" y="8174"/>
                  </a:lnTo>
                  <a:lnTo>
                    <a:pt x="16744" y="8178"/>
                  </a:lnTo>
                  <a:lnTo>
                    <a:pt x="16752" y="8167"/>
                  </a:lnTo>
                  <a:lnTo>
                    <a:pt x="16759" y="8153"/>
                  </a:lnTo>
                  <a:lnTo>
                    <a:pt x="16766" y="8136"/>
                  </a:lnTo>
                  <a:lnTo>
                    <a:pt x="16773" y="8116"/>
                  </a:lnTo>
                  <a:lnTo>
                    <a:pt x="16782" y="8093"/>
                  </a:lnTo>
                  <a:lnTo>
                    <a:pt x="16789" y="8068"/>
                  </a:lnTo>
                  <a:lnTo>
                    <a:pt x="16805" y="8016"/>
                  </a:lnTo>
                  <a:lnTo>
                    <a:pt x="16822" y="7964"/>
                  </a:lnTo>
                  <a:lnTo>
                    <a:pt x="16830" y="7939"/>
                  </a:lnTo>
                  <a:lnTo>
                    <a:pt x="16838" y="7915"/>
                  </a:lnTo>
                  <a:lnTo>
                    <a:pt x="16846" y="7894"/>
                  </a:lnTo>
                  <a:lnTo>
                    <a:pt x="16854" y="7875"/>
                  </a:lnTo>
                  <a:cubicBezTo>
                    <a:pt x="16855" y="7874"/>
                    <a:pt x="16855" y="7873"/>
                    <a:pt x="16856" y="7872"/>
                  </a:cubicBezTo>
                  <a:lnTo>
                    <a:pt x="16867" y="7854"/>
                  </a:lnTo>
                  <a:lnTo>
                    <a:pt x="16883" y="7833"/>
                  </a:lnTo>
                  <a:lnTo>
                    <a:pt x="16901" y="7813"/>
                  </a:lnTo>
                  <a:lnTo>
                    <a:pt x="16919" y="7791"/>
                  </a:lnTo>
                  <a:lnTo>
                    <a:pt x="16937" y="7766"/>
                  </a:lnTo>
                  <a:lnTo>
                    <a:pt x="16953" y="7738"/>
                  </a:lnTo>
                  <a:lnTo>
                    <a:pt x="16960" y="7723"/>
                  </a:lnTo>
                  <a:lnTo>
                    <a:pt x="16966" y="7706"/>
                  </a:lnTo>
                  <a:lnTo>
                    <a:pt x="16971" y="7688"/>
                  </a:lnTo>
                  <a:lnTo>
                    <a:pt x="16976" y="7668"/>
                  </a:lnTo>
                  <a:lnTo>
                    <a:pt x="16980" y="7646"/>
                  </a:lnTo>
                  <a:lnTo>
                    <a:pt x="16983" y="7622"/>
                  </a:lnTo>
                  <a:lnTo>
                    <a:pt x="16987" y="7595"/>
                  </a:lnTo>
                  <a:lnTo>
                    <a:pt x="16991" y="7567"/>
                  </a:lnTo>
                  <a:lnTo>
                    <a:pt x="16995" y="7537"/>
                  </a:lnTo>
                  <a:lnTo>
                    <a:pt x="16999" y="7506"/>
                  </a:lnTo>
                  <a:lnTo>
                    <a:pt x="17007" y="7438"/>
                  </a:lnTo>
                  <a:lnTo>
                    <a:pt x="17015" y="7366"/>
                  </a:lnTo>
                  <a:lnTo>
                    <a:pt x="17023" y="7290"/>
                  </a:lnTo>
                  <a:lnTo>
                    <a:pt x="17031" y="7210"/>
                  </a:lnTo>
                  <a:lnTo>
                    <a:pt x="17039" y="7128"/>
                  </a:lnTo>
                  <a:lnTo>
                    <a:pt x="17055" y="6962"/>
                  </a:lnTo>
                  <a:lnTo>
                    <a:pt x="17063" y="6879"/>
                  </a:lnTo>
                  <a:lnTo>
                    <a:pt x="17071" y="6798"/>
                  </a:lnTo>
                  <a:lnTo>
                    <a:pt x="17079" y="6719"/>
                  </a:lnTo>
                  <a:lnTo>
                    <a:pt x="17087" y="6643"/>
                  </a:lnTo>
                  <a:lnTo>
                    <a:pt x="17095" y="6572"/>
                  </a:lnTo>
                  <a:lnTo>
                    <a:pt x="17099" y="6539"/>
                  </a:lnTo>
                  <a:lnTo>
                    <a:pt x="17103" y="6506"/>
                  </a:lnTo>
                  <a:lnTo>
                    <a:pt x="17110" y="6443"/>
                  </a:lnTo>
                  <a:lnTo>
                    <a:pt x="17118" y="6378"/>
                  </a:lnTo>
                  <a:lnTo>
                    <a:pt x="17134" y="6245"/>
                  </a:lnTo>
                  <a:lnTo>
                    <a:pt x="17141" y="6180"/>
                  </a:lnTo>
                  <a:lnTo>
                    <a:pt x="17149" y="6115"/>
                  </a:lnTo>
                  <a:lnTo>
                    <a:pt x="17157" y="6052"/>
                  </a:lnTo>
                  <a:lnTo>
                    <a:pt x="17164" y="5991"/>
                  </a:lnTo>
                  <a:lnTo>
                    <a:pt x="17172" y="5933"/>
                  </a:lnTo>
                  <a:lnTo>
                    <a:pt x="17179" y="5878"/>
                  </a:lnTo>
                  <a:lnTo>
                    <a:pt x="17187" y="5827"/>
                  </a:lnTo>
                  <a:lnTo>
                    <a:pt x="17195" y="5781"/>
                  </a:lnTo>
                  <a:lnTo>
                    <a:pt x="17203" y="5741"/>
                  </a:lnTo>
                  <a:lnTo>
                    <a:pt x="17207" y="5722"/>
                  </a:lnTo>
                  <a:lnTo>
                    <a:pt x="17211" y="5706"/>
                  </a:lnTo>
                  <a:lnTo>
                    <a:pt x="17214" y="5691"/>
                  </a:lnTo>
                  <a:lnTo>
                    <a:pt x="17219" y="5676"/>
                  </a:lnTo>
                  <a:lnTo>
                    <a:pt x="17223" y="5665"/>
                  </a:lnTo>
                  <a:lnTo>
                    <a:pt x="17227" y="5654"/>
                  </a:lnTo>
                  <a:cubicBezTo>
                    <a:pt x="17228" y="5653"/>
                    <a:pt x="17228" y="5652"/>
                    <a:pt x="17229" y="5651"/>
                  </a:cubicBezTo>
                  <a:lnTo>
                    <a:pt x="17233" y="5644"/>
                  </a:lnTo>
                  <a:cubicBezTo>
                    <a:pt x="17234" y="5642"/>
                    <a:pt x="17236" y="5640"/>
                    <a:pt x="17238" y="5638"/>
                  </a:cubicBezTo>
                  <a:lnTo>
                    <a:pt x="17242" y="5635"/>
                  </a:lnTo>
                  <a:cubicBezTo>
                    <a:pt x="17247" y="5631"/>
                    <a:pt x="17253" y="5629"/>
                    <a:pt x="17259" y="5630"/>
                  </a:cubicBezTo>
                  <a:lnTo>
                    <a:pt x="17263" y="5630"/>
                  </a:lnTo>
                  <a:cubicBezTo>
                    <a:pt x="17268" y="5630"/>
                    <a:pt x="17272" y="5632"/>
                    <a:pt x="17276" y="5635"/>
                  </a:cubicBezTo>
                  <a:lnTo>
                    <a:pt x="17280" y="5639"/>
                  </a:lnTo>
                  <a:cubicBezTo>
                    <a:pt x="17282" y="5640"/>
                    <a:pt x="17284" y="5642"/>
                    <a:pt x="17285" y="5644"/>
                  </a:cubicBezTo>
                  <a:lnTo>
                    <a:pt x="17289" y="5650"/>
                  </a:lnTo>
                  <a:cubicBezTo>
                    <a:pt x="17290" y="5651"/>
                    <a:pt x="17291" y="5652"/>
                    <a:pt x="17291" y="5654"/>
                  </a:cubicBezTo>
                  <a:lnTo>
                    <a:pt x="17295" y="5662"/>
                  </a:lnTo>
                  <a:lnTo>
                    <a:pt x="17299" y="5674"/>
                  </a:lnTo>
                  <a:lnTo>
                    <a:pt x="17304" y="5688"/>
                  </a:lnTo>
                  <a:lnTo>
                    <a:pt x="17308" y="5704"/>
                  </a:lnTo>
                  <a:lnTo>
                    <a:pt x="17312" y="5720"/>
                  </a:lnTo>
                  <a:lnTo>
                    <a:pt x="17320" y="5757"/>
                  </a:lnTo>
                  <a:lnTo>
                    <a:pt x="17328" y="5797"/>
                  </a:lnTo>
                  <a:lnTo>
                    <a:pt x="17336" y="5837"/>
                  </a:lnTo>
                  <a:lnTo>
                    <a:pt x="17344" y="5877"/>
                  </a:lnTo>
                  <a:lnTo>
                    <a:pt x="17352" y="5914"/>
                  </a:lnTo>
                  <a:lnTo>
                    <a:pt x="17356" y="5931"/>
                  </a:lnTo>
                  <a:lnTo>
                    <a:pt x="17360" y="5945"/>
                  </a:lnTo>
                  <a:lnTo>
                    <a:pt x="17364" y="5959"/>
                  </a:lnTo>
                  <a:lnTo>
                    <a:pt x="17368" y="5971"/>
                  </a:lnTo>
                  <a:lnTo>
                    <a:pt x="17371" y="5979"/>
                  </a:lnTo>
                  <a:lnTo>
                    <a:pt x="17374" y="5985"/>
                  </a:lnTo>
                  <a:lnTo>
                    <a:pt x="17372" y="5981"/>
                  </a:lnTo>
                  <a:lnTo>
                    <a:pt x="17376" y="5987"/>
                  </a:lnTo>
                  <a:lnTo>
                    <a:pt x="17369" y="5981"/>
                  </a:lnTo>
                  <a:lnTo>
                    <a:pt x="17373" y="5983"/>
                  </a:lnTo>
                  <a:lnTo>
                    <a:pt x="17356" y="5980"/>
                  </a:lnTo>
                  <a:lnTo>
                    <a:pt x="17360" y="5979"/>
                  </a:lnTo>
                  <a:lnTo>
                    <a:pt x="17348" y="5985"/>
                  </a:lnTo>
                  <a:lnTo>
                    <a:pt x="17352" y="5982"/>
                  </a:lnTo>
                  <a:lnTo>
                    <a:pt x="17348" y="5988"/>
                  </a:lnTo>
                  <a:lnTo>
                    <a:pt x="17352" y="5980"/>
                  </a:lnTo>
                  <a:lnTo>
                    <a:pt x="17350" y="5984"/>
                  </a:lnTo>
                  <a:lnTo>
                    <a:pt x="17354" y="5972"/>
                  </a:lnTo>
                  <a:lnTo>
                    <a:pt x="17357" y="5959"/>
                  </a:lnTo>
                  <a:lnTo>
                    <a:pt x="17361" y="5940"/>
                  </a:lnTo>
                  <a:lnTo>
                    <a:pt x="17365" y="5915"/>
                  </a:lnTo>
                  <a:lnTo>
                    <a:pt x="17369" y="5887"/>
                  </a:lnTo>
                  <a:lnTo>
                    <a:pt x="17373" y="5854"/>
                  </a:lnTo>
                  <a:lnTo>
                    <a:pt x="17377" y="5818"/>
                  </a:lnTo>
                  <a:lnTo>
                    <a:pt x="17381" y="5779"/>
                  </a:lnTo>
                  <a:lnTo>
                    <a:pt x="17385" y="5737"/>
                  </a:lnTo>
                  <a:lnTo>
                    <a:pt x="17389" y="5693"/>
                  </a:lnTo>
                  <a:lnTo>
                    <a:pt x="17393" y="5646"/>
                  </a:lnTo>
                  <a:lnTo>
                    <a:pt x="17397" y="5598"/>
                  </a:lnTo>
                  <a:lnTo>
                    <a:pt x="17401" y="5549"/>
                  </a:lnTo>
                  <a:lnTo>
                    <a:pt x="17409" y="5447"/>
                  </a:lnTo>
                  <a:lnTo>
                    <a:pt x="17417" y="5344"/>
                  </a:lnTo>
                  <a:lnTo>
                    <a:pt x="17425" y="5243"/>
                  </a:lnTo>
                  <a:lnTo>
                    <a:pt x="17429" y="5194"/>
                  </a:lnTo>
                  <a:lnTo>
                    <a:pt x="17433" y="5146"/>
                  </a:lnTo>
                  <a:lnTo>
                    <a:pt x="17437" y="5100"/>
                  </a:lnTo>
                  <a:lnTo>
                    <a:pt x="17441" y="5057"/>
                  </a:lnTo>
                  <a:lnTo>
                    <a:pt x="17445" y="5015"/>
                  </a:lnTo>
                  <a:lnTo>
                    <a:pt x="17449" y="4977"/>
                  </a:lnTo>
                  <a:lnTo>
                    <a:pt x="17453" y="4941"/>
                  </a:lnTo>
                  <a:lnTo>
                    <a:pt x="17456" y="4910"/>
                  </a:lnTo>
                  <a:lnTo>
                    <a:pt x="17460" y="4881"/>
                  </a:lnTo>
                  <a:lnTo>
                    <a:pt x="17465" y="4857"/>
                  </a:lnTo>
                  <a:lnTo>
                    <a:pt x="17469" y="4838"/>
                  </a:lnTo>
                  <a:lnTo>
                    <a:pt x="17473" y="4823"/>
                  </a:lnTo>
                  <a:cubicBezTo>
                    <a:pt x="17473" y="4821"/>
                    <a:pt x="17474" y="4820"/>
                    <a:pt x="17474" y="4818"/>
                  </a:cubicBezTo>
                  <a:lnTo>
                    <a:pt x="17478" y="4810"/>
                  </a:lnTo>
                  <a:cubicBezTo>
                    <a:pt x="17480" y="4806"/>
                    <a:pt x="17482" y="4803"/>
                    <a:pt x="17486" y="4801"/>
                  </a:cubicBezTo>
                  <a:lnTo>
                    <a:pt x="17490" y="4798"/>
                  </a:lnTo>
                  <a:cubicBezTo>
                    <a:pt x="17498" y="4792"/>
                    <a:pt x="17509" y="4792"/>
                    <a:pt x="17518" y="4797"/>
                  </a:cubicBezTo>
                  <a:lnTo>
                    <a:pt x="17522" y="4800"/>
                  </a:lnTo>
                  <a:cubicBezTo>
                    <a:pt x="17525" y="4803"/>
                    <a:pt x="17528" y="4806"/>
                    <a:pt x="17530" y="4810"/>
                  </a:cubicBezTo>
                  <a:lnTo>
                    <a:pt x="17533" y="4818"/>
                  </a:lnTo>
                  <a:lnTo>
                    <a:pt x="17539" y="4834"/>
                  </a:lnTo>
                  <a:lnTo>
                    <a:pt x="17543" y="4853"/>
                  </a:lnTo>
                  <a:lnTo>
                    <a:pt x="17547" y="4876"/>
                  </a:lnTo>
                  <a:lnTo>
                    <a:pt x="17551" y="4903"/>
                  </a:lnTo>
                  <a:lnTo>
                    <a:pt x="17555" y="4933"/>
                  </a:lnTo>
                  <a:lnTo>
                    <a:pt x="17559" y="4967"/>
                  </a:lnTo>
                  <a:lnTo>
                    <a:pt x="17563" y="5003"/>
                  </a:lnTo>
                  <a:lnTo>
                    <a:pt x="17566" y="5042"/>
                  </a:lnTo>
                  <a:lnTo>
                    <a:pt x="17570" y="5084"/>
                  </a:lnTo>
                  <a:lnTo>
                    <a:pt x="17574" y="5127"/>
                  </a:lnTo>
                  <a:lnTo>
                    <a:pt x="17578" y="5173"/>
                  </a:lnTo>
                  <a:lnTo>
                    <a:pt x="17582" y="5220"/>
                  </a:lnTo>
                  <a:lnTo>
                    <a:pt x="17589" y="5318"/>
                  </a:lnTo>
                  <a:lnTo>
                    <a:pt x="17597" y="5418"/>
                  </a:lnTo>
                  <a:lnTo>
                    <a:pt x="17605" y="5518"/>
                  </a:lnTo>
                  <a:lnTo>
                    <a:pt x="17612" y="5615"/>
                  </a:lnTo>
                  <a:lnTo>
                    <a:pt x="17616" y="5662"/>
                  </a:lnTo>
                  <a:lnTo>
                    <a:pt x="17620" y="5707"/>
                  </a:lnTo>
                  <a:lnTo>
                    <a:pt x="17624" y="5751"/>
                  </a:lnTo>
                  <a:lnTo>
                    <a:pt x="17628" y="5792"/>
                  </a:lnTo>
                  <a:lnTo>
                    <a:pt x="17631" y="5831"/>
                  </a:lnTo>
                  <a:lnTo>
                    <a:pt x="17635" y="5867"/>
                  </a:lnTo>
                  <a:lnTo>
                    <a:pt x="17639" y="5900"/>
                  </a:lnTo>
                  <a:lnTo>
                    <a:pt x="17643" y="5929"/>
                  </a:lnTo>
                  <a:lnTo>
                    <a:pt x="17647" y="5955"/>
                  </a:lnTo>
                  <a:lnTo>
                    <a:pt x="17651" y="5976"/>
                  </a:lnTo>
                  <a:lnTo>
                    <a:pt x="17654" y="5990"/>
                  </a:lnTo>
                  <a:lnTo>
                    <a:pt x="17659" y="6004"/>
                  </a:lnTo>
                  <a:lnTo>
                    <a:pt x="17673" y="6032"/>
                  </a:lnTo>
                  <a:lnTo>
                    <a:pt x="17690" y="6058"/>
                  </a:lnTo>
                  <a:lnTo>
                    <a:pt x="17699" y="6068"/>
                  </a:lnTo>
                  <a:lnTo>
                    <a:pt x="17708" y="6078"/>
                  </a:lnTo>
                  <a:lnTo>
                    <a:pt x="17717" y="6085"/>
                  </a:lnTo>
                  <a:lnTo>
                    <a:pt x="17724" y="6090"/>
                  </a:lnTo>
                  <a:lnTo>
                    <a:pt x="17721" y="6088"/>
                  </a:lnTo>
                  <a:lnTo>
                    <a:pt x="17730" y="6092"/>
                  </a:lnTo>
                  <a:lnTo>
                    <a:pt x="17725" y="6090"/>
                  </a:lnTo>
                  <a:lnTo>
                    <a:pt x="17734" y="6092"/>
                  </a:lnTo>
                  <a:lnTo>
                    <a:pt x="17724" y="6092"/>
                  </a:lnTo>
                  <a:lnTo>
                    <a:pt x="17732" y="6090"/>
                  </a:lnTo>
                  <a:lnTo>
                    <a:pt x="17723" y="6095"/>
                  </a:lnTo>
                  <a:lnTo>
                    <a:pt x="17730" y="6089"/>
                  </a:lnTo>
                  <a:lnTo>
                    <a:pt x="17724" y="6096"/>
                  </a:lnTo>
                  <a:lnTo>
                    <a:pt x="17730" y="6087"/>
                  </a:lnTo>
                  <a:lnTo>
                    <a:pt x="17727" y="6092"/>
                  </a:lnTo>
                  <a:lnTo>
                    <a:pt x="17731" y="6079"/>
                  </a:lnTo>
                  <a:lnTo>
                    <a:pt x="17735" y="6060"/>
                  </a:lnTo>
                  <a:lnTo>
                    <a:pt x="17738" y="6035"/>
                  </a:lnTo>
                  <a:lnTo>
                    <a:pt x="17742" y="6006"/>
                  </a:lnTo>
                  <a:lnTo>
                    <a:pt x="17746" y="5973"/>
                  </a:lnTo>
                  <a:lnTo>
                    <a:pt x="17750" y="5937"/>
                  </a:lnTo>
                  <a:lnTo>
                    <a:pt x="17754" y="5898"/>
                  </a:lnTo>
                  <a:lnTo>
                    <a:pt x="17757" y="5857"/>
                  </a:lnTo>
                  <a:lnTo>
                    <a:pt x="17761" y="5812"/>
                  </a:lnTo>
                  <a:lnTo>
                    <a:pt x="17765" y="5766"/>
                  </a:lnTo>
                  <a:lnTo>
                    <a:pt x="17769" y="5718"/>
                  </a:lnTo>
                  <a:lnTo>
                    <a:pt x="17773" y="5668"/>
                  </a:lnTo>
                  <a:lnTo>
                    <a:pt x="17777" y="5617"/>
                  </a:lnTo>
                  <a:lnTo>
                    <a:pt x="17784" y="5512"/>
                  </a:lnTo>
                  <a:lnTo>
                    <a:pt x="17792" y="5404"/>
                  </a:lnTo>
                  <a:lnTo>
                    <a:pt x="17799" y="5296"/>
                  </a:lnTo>
                  <a:lnTo>
                    <a:pt x="17807" y="5189"/>
                  </a:lnTo>
                  <a:lnTo>
                    <a:pt x="17811" y="5138"/>
                  </a:lnTo>
                  <a:lnTo>
                    <a:pt x="17815" y="5087"/>
                  </a:lnTo>
                  <a:lnTo>
                    <a:pt x="17819" y="5038"/>
                  </a:lnTo>
                  <a:lnTo>
                    <a:pt x="17822" y="4991"/>
                  </a:lnTo>
                  <a:lnTo>
                    <a:pt x="17826" y="4946"/>
                  </a:lnTo>
                  <a:lnTo>
                    <a:pt x="17830" y="4903"/>
                  </a:lnTo>
                  <a:lnTo>
                    <a:pt x="17834" y="4863"/>
                  </a:lnTo>
                  <a:lnTo>
                    <a:pt x="17838" y="4825"/>
                  </a:lnTo>
                  <a:lnTo>
                    <a:pt x="17842" y="4791"/>
                  </a:lnTo>
                  <a:lnTo>
                    <a:pt x="17846" y="4759"/>
                  </a:lnTo>
                  <a:lnTo>
                    <a:pt x="17849" y="4732"/>
                  </a:lnTo>
                  <a:lnTo>
                    <a:pt x="17854" y="4707"/>
                  </a:lnTo>
                  <a:lnTo>
                    <a:pt x="17857" y="4694"/>
                  </a:lnTo>
                  <a:cubicBezTo>
                    <a:pt x="17858" y="4692"/>
                    <a:pt x="17858" y="4691"/>
                    <a:pt x="17859" y="4689"/>
                  </a:cubicBezTo>
                  <a:lnTo>
                    <a:pt x="17864" y="4680"/>
                  </a:lnTo>
                  <a:cubicBezTo>
                    <a:pt x="17865" y="4678"/>
                    <a:pt x="17866" y="4677"/>
                    <a:pt x="17867" y="4675"/>
                  </a:cubicBezTo>
                  <a:lnTo>
                    <a:pt x="17874" y="4667"/>
                  </a:lnTo>
                  <a:cubicBezTo>
                    <a:pt x="17875" y="4666"/>
                    <a:pt x="17876" y="4665"/>
                    <a:pt x="17877" y="4664"/>
                  </a:cubicBezTo>
                  <a:lnTo>
                    <a:pt x="17885" y="4658"/>
                  </a:lnTo>
                  <a:cubicBezTo>
                    <a:pt x="17887" y="4657"/>
                    <a:pt x="17889" y="4656"/>
                    <a:pt x="17891" y="4655"/>
                  </a:cubicBezTo>
                  <a:lnTo>
                    <a:pt x="17910" y="4647"/>
                  </a:lnTo>
                  <a:cubicBezTo>
                    <a:pt x="17912" y="4646"/>
                    <a:pt x="17914" y="4645"/>
                    <a:pt x="17916" y="4645"/>
                  </a:cubicBezTo>
                  <a:lnTo>
                    <a:pt x="17938" y="4642"/>
                  </a:lnTo>
                  <a:cubicBezTo>
                    <a:pt x="17940" y="4642"/>
                    <a:pt x="17942" y="4642"/>
                    <a:pt x="17944" y="4642"/>
                  </a:cubicBezTo>
                  <a:lnTo>
                    <a:pt x="17966" y="4646"/>
                  </a:lnTo>
                  <a:cubicBezTo>
                    <a:pt x="17968" y="4646"/>
                    <a:pt x="17970" y="4647"/>
                    <a:pt x="17972" y="4648"/>
                  </a:cubicBezTo>
                  <a:lnTo>
                    <a:pt x="17991" y="4656"/>
                  </a:lnTo>
                  <a:cubicBezTo>
                    <a:pt x="17993" y="4657"/>
                    <a:pt x="17995" y="4658"/>
                    <a:pt x="17996" y="4660"/>
                  </a:cubicBezTo>
                  <a:lnTo>
                    <a:pt x="18004" y="4666"/>
                  </a:lnTo>
                  <a:cubicBezTo>
                    <a:pt x="18005" y="4667"/>
                    <a:pt x="18006" y="4668"/>
                    <a:pt x="18007" y="4669"/>
                  </a:cubicBezTo>
                  <a:lnTo>
                    <a:pt x="18014" y="4676"/>
                  </a:lnTo>
                  <a:cubicBezTo>
                    <a:pt x="18015" y="4678"/>
                    <a:pt x="18016" y="4679"/>
                    <a:pt x="18017" y="4681"/>
                  </a:cubicBezTo>
                  <a:lnTo>
                    <a:pt x="18022" y="4690"/>
                  </a:lnTo>
                  <a:cubicBezTo>
                    <a:pt x="18023" y="4691"/>
                    <a:pt x="18023" y="4692"/>
                    <a:pt x="18024" y="4694"/>
                  </a:cubicBezTo>
                  <a:lnTo>
                    <a:pt x="18027" y="4704"/>
                  </a:lnTo>
                  <a:lnTo>
                    <a:pt x="18030" y="4717"/>
                  </a:lnTo>
                  <a:lnTo>
                    <a:pt x="18032" y="4730"/>
                  </a:lnTo>
                  <a:lnTo>
                    <a:pt x="18034" y="4745"/>
                  </a:lnTo>
                  <a:lnTo>
                    <a:pt x="18035" y="4762"/>
                  </a:lnTo>
                  <a:lnTo>
                    <a:pt x="18037" y="4780"/>
                  </a:lnTo>
                  <a:lnTo>
                    <a:pt x="18039" y="4800"/>
                  </a:lnTo>
                  <a:lnTo>
                    <a:pt x="18041" y="4822"/>
                  </a:lnTo>
                  <a:lnTo>
                    <a:pt x="18043" y="4845"/>
                  </a:lnTo>
                  <a:lnTo>
                    <a:pt x="18045" y="4870"/>
                  </a:lnTo>
                  <a:lnTo>
                    <a:pt x="18047" y="4896"/>
                  </a:lnTo>
                  <a:lnTo>
                    <a:pt x="18051" y="4952"/>
                  </a:lnTo>
                  <a:lnTo>
                    <a:pt x="18055" y="5013"/>
                  </a:lnTo>
                  <a:lnTo>
                    <a:pt x="18059" y="5078"/>
                  </a:lnTo>
                  <a:lnTo>
                    <a:pt x="18063" y="5147"/>
                  </a:lnTo>
                  <a:lnTo>
                    <a:pt x="18067" y="5217"/>
                  </a:lnTo>
                  <a:lnTo>
                    <a:pt x="18071" y="5290"/>
                  </a:lnTo>
                  <a:lnTo>
                    <a:pt x="18076" y="5363"/>
                  </a:lnTo>
                  <a:lnTo>
                    <a:pt x="18084" y="5511"/>
                  </a:lnTo>
                  <a:lnTo>
                    <a:pt x="18088" y="5584"/>
                  </a:lnTo>
                  <a:lnTo>
                    <a:pt x="18092" y="5655"/>
                  </a:lnTo>
                  <a:lnTo>
                    <a:pt x="18097" y="5723"/>
                  </a:lnTo>
                  <a:lnTo>
                    <a:pt x="18101" y="5789"/>
                  </a:lnTo>
                  <a:lnTo>
                    <a:pt x="18105" y="5850"/>
                  </a:lnTo>
                  <a:lnTo>
                    <a:pt x="18109" y="5907"/>
                  </a:lnTo>
                  <a:lnTo>
                    <a:pt x="18113" y="5959"/>
                  </a:lnTo>
                  <a:lnTo>
                    <a:pt x="18115" y="5982"/>
                  </a:lnTo>
                  <a:lnTo>
                    <a:pt x="18117" y="6004"/>
                  </a:lnTo>
                  <a:lnTo>
                    <a:pt x="18119" y="6024"/>
                  </a:lnTo>
                  <a:lnTo>
                    <a:pt x="18121" y="6043"/>
                  </a:lnTo>
                  <a:lnTo>
                    <a:pt x="18123" y="6060"/>
                  </a:lnTo>
                  <a:lnTo>
                    <a:pt x="18125" y="6074"/>
                  </a:lnTo>
                  <a:lnTo>
                    <a:pt x="18127" y="6086"/>
                  </a:lnTo>
                  <a:lnTo>
                    <a:pt x="18129" y="6097"/>
                  </a:lnTo>
                  <a:lnTo>
                    <a:pt x="18131" y="6105"/>
                  </a:lnTo>
                  <a:lnTo>
                    <a:pt x="18132" y="6108"/>
                  </a:lnTo>
                  <a:lnTo>
                    <a:pt x="18131" y="6105"/>
                  </a:lnTo>
                  <a:lnTo>
                    <a:pt x="18133" y="6109"/>
                  </a:lnTo>
                  <a:lnTo>
                    <a:pt x="18124" y="6099"/>
                  </a:lnTo>
                  <a:lnTo>
                    <a:pt x="18126" y="6101"/>
                  </a:lnTo>
                  <a:lnTo>
                    <a:pt x="18101" y="6100"/>
                  </a:lnTo>
                  <a:lnTo>
                    <a:pt x="18103" y="6099"/>
                  </a:lnTo>
                  <a:lnTo>
                    <a:pt x="18094" y="6109"/>
                  </a:lnTo>
                  <a:lnTo>
                    <a:pt x="18096" y="6105"/>
                  </a:lnTo>
                  <a:lnTo>
                    <a:pt x="18094" y="6110"/>
                  </a:lnTo>
                  <a:lnTo>
                    <a:pt x="18095" y="6103"/>
                  </a:lnTo>
                  <a:lnTo>
                    <a:pt x="18097" y="6095"/>
                  </a:lnTo>
                  <a:lnTo>
                    <a:pt x="18099" y="6085"/>
                  </a:lnTo>
                  <a:lnTo>
                    <a:pt x="18101" y="6070"/>
                  </a:lnTo>
                  <a:lnTo>
                    <a:pt x="18102" y="6052"/>
                  </a:lnTo>
                  <a:lnTo>
                    <a:pt x="18104" y="6031"/>
                  </a:lnTo>
                  <a:lnTo>
                    <a:pt x="18106" y="6006"/>
                  </a:lnTo>
                  <a:lnTo>
                    <a:pt x="18108" y="5978"/>
                  </a:lnTo>
                  <a:lnTo>
                    <a:pt x="18110" y="5943"/>
                  </a:lnTo>
                  <a:lnTo>
                    <a:pt x="18111" y="5903"/>
                  </a:lnTo>
                  <a:lnTo>
                    <a:pt x="18113" y="5858"/>
                  </a:lnTo>
                  <a:lnTo>
                    <a:pt x="18115" y="5807"/>
                  </a:lnTo>
                  <a:lnTo>
                    <a:pt x="18117" y="5753"/>
                  </a:lnTo>
                  <a:lnTo>
                    <a:pt x="18119" y="5693"/>
                  </a:lnTo>
                  <a:lnTo>
                    <a:pt x="18121" y="5630"/>
                  </a:lnTo>
                  <a:lnTo>
                    <a:pt x="18123" y="5563"/>
                  </a:lnTo>
                  <a:lnTo>
                    <a:pt x="18126" y="5416"/>
                  </a:lnTo>
                  <a:lnTo>
                    <a:pt x="18130" y="5256"/>
                  </a:lnTo>
                  <a:lnTo>
                    <a:pt x="18134" y="5082"/>
                  </a:lnTo>
                  <a:lnTo>
                    <a:pt x="18138" y="4898"/>
                  </a:lnTo>
                  <a:lnTo>
                    <a:pt x="18141" y="4703"/>
                  </a:lnTo>
                  <a:lnTo>
                    <a:pt x="18145" y="4499"/>
                  </a:lnTo>
                  <a:lnTo>
                    <a:pt x="18149" y="4287"/>
                  </a:lnTo>
                  <a:lnTo>
                    <a:pt x="18152" y="4070"/>
                  </a:lnTo>
                  <a:lnTo>
                    <a:pt x="18156" y="3847"/>
                  </a:lnTo>
                  <a:lnTo>
                    <a:pt x="18160" y="3621"/>
                  </a:lnTo>
                  <a:lnTo>
                    <a:pt x="18167" y="3164"/>
                  </a:lnTo>
                  <a:lnTo>
                    <a:pt x="18174" y="2709"/>
                  </a:lnTo>
                  <a:lnTo>
                    <a:pt x="18178" y="2486"/>
                  </a:lnTo>
                  <a:lnTo>
                    <a:pt x="18182" y="2267"/>
                  </a:lnTo>
                  <a:lnTo>
                    <a:pt x="18185" y="2054"/>
                  </a:lnTo>
                  <a:lnTo>
                    <a:pt x="18189" y="1849"/>
                  </a:lnTo>
                  <a:lnTo>
                    <a:pt x="18193" y="1651"/>
                  </a:lnTo>
                  <a:lnTo>
                    <a:pt x="18196" y="1464"/>
                  </a:lnTo>
                  <a:lnTo>
                    <a:pt x="18200" y="1288"/>
                  </a:lnTo>
                  <a:lnTo>
                    <a:pt x="18204" y="1124"/>
                  </a:lnTo>
                  <a:lnTo>
                    <a:pt x="18207" y="974"/>
                  </a:lnTo>
                  <a:lnTo>
                    <a:pt x="18209" y="905"/>
                  </a:lnTo>
                  <a:lnTo>
                    <a:pt x="18211" y="840"/>
                  </a:lnTo>
                  <a:lnTo>
                    <a:pt x="18213" y="778"/>
                  </a:lnTo>
                  <a:lnTo>
                    <a:pt x="18215" y="722"/>
                  </a:lnTo>
                  <a:lnTo>
                    <a:pt x="18217" y="669"/>
                  </a:lnTo>
                  <a:lnTo>
                    <a:pt x="18219" y="622"/>
                  </a:lnTo>
                  <a:lnTo>
                    <a:pt x="18221" y="578"/>
                  </a:lnTo>
                  <a:lnTo>
                    <a:pt x="18223" y="540"/>
                  </a:lnTo>
                  <a:lnTo>
                    <a:pt x="18225" y="507"/>
                  </a:lnTo>
                  <a:lnTo>
                    <a:pt x="18227" y="479"/>
                  </a:lnTo>
                  <a:lnTo>
                    <a:pt x="18229" y="457"/>
                  </a:lnTo>
                  <a:lnTo>
                    <a:pt x="18230" y="439"/>
                  </a:lnTo>
                  <a:lnTo>
                    <a:pt x="18233" y="425"/>
                  </a:lnTo>
                  <a:lnTo>
                    <a:pt x="18235" y="415"/>
                  </a:lnTo>
                  <a:cubicBezTo>
                    <a:pt x="18235" y="413"/>
                    <a:pt x="18236" y="411"/>
                    <a:pt x="18237" y="409"/>
                  </a:cubicBezTo>
                  <a:lnTo>
                    <a:pt x="18239" y="406"/>
                  </a:lnTo>
                  <a:cubicBezTo>
                    <a:pt x="18245" y="395"/>
                    <a:pt x="18258" y="391"/>
                    <a:pt x="18270" y="395"/>
                  </a:cubicBezTo>
                  <a:lnTo>
                    <a:pt x="18271" y="396"/>
                  </a:lnTo>
                  <a:cubicBezTo>
                    <a:pt x="18277" y="399"/>
                    <a:pt x="18282" y="403"/>
                    <a:pt x="18284" y="409"/>
                  </a:cubicBezTo>
                  <a:lnTo>
                    <a:pt x="18286" y="414"/>
                  </a:lnTo>
                  <a:cubicBezTo>
                    <a:pt x="18287" y="416"/>
                    <a:pt x="18287" y="417"/>
                    <a:pt x="18287" y="418"/>
                  </a:cubicBezTo>
                  <a:lnTo>
                    <a:pt x="18289" y="427"/>
                  </a:lnTo>
                  <a:lnTo>
                    <a:pt x="18292" y="441"/>
                  </a:lnTo>
                  <a:lnTo>
                    <a:pt x="18294" y="459"/>
                  </a:lnTo>
                  <a:lnTo>
                    <a:pt x="18296" y="480"/>
                  </a:lnTo>
                  <a:lnTo>
                    <a:pt x="18298" y="503"/>
                  </a:lnTo>
                  <a:lnTo>
                    <a:pt x="18300" y="531"/>
                  </a:lnTo>
                  <a:lnTo>
                    <a:pt x="18302" y="561"/>
                  </a:lnTo>
                  <a:lnTo>
                    <a:pt x="18304" y="594"/>
                  </a:lnTo>
                  <a:lnTo>
                    <a:pt x="18306" y="630"/>
                  </a:lnTo>
                  <a:lnTo>
                    <a:pt x="18308" y="669"/>
                  </a:lnTo>
                  <a:lnTo>
                    <a:pt x="18310" y="710"/>
                  </a:lnTo>
                  <a:lnTo>
                    <a:pt x="18312" y="754"/>
                  </a:lnTo>
                  <a:lnTo>
                    <a:pt x="18314" y="799"/>
                  </a:lnTo>
                  <a:lnTo>
                    <a:pt x="18316" y="847"/>
                  </a:lnTo>
                  <a:lnTo>
                    <a:pt x="18318" y="898"/>
                  </a:lnTo>
                  <a:lnTo>
                    <a:pt x="18320" y="949"/>
                  </a:lnTo>
                  <a:lnTo>
                    <a:pt x="18322" y="1003"/>
                  </a:lnTo>
                  <a:lnTo>
                    <a:pt x="18324" y="1057"/>
                  </a:lnTo>
                  <a:lnTo>
                    <a:pt x="18326" y="1114"/>
                  </a:lnTo>
                  <a:lnTo>
                    <a:pt x="18330" y="1230"/>
                  </a:lnTo>
                  <a:lnTo>
                    <a:pt x="18334" y="1349"/>
                  </a:lnTo>
                  <a:lnTo>
                    <a:pt x="18338" y="1472"/>
                  </a:lnTo>
                  <a:lnTo>
                    <a:pt x="18346" y="1719"/>
                  </a:lnTo>
                  <a:lnTo>
                    <a:pt x="18350" y="1842"/>
                  </a:lnTo>
                  <a:lnTo>
                    <a:pt x="18354" y="1962"/>
                  </a:lnTo>
                  <a:lnTo>
                    <a:pt x="18358" y="2079"/>
                  </a:lnTo>
                  <a:lnTo>
                    <a:pt x="18362" y="2192"/>
                  </a:lnTo>
                  <a:lnTo>
                    <a:pt x="18364" y="2246"/>
                  </a:lnTo>
                  <a:lnTo>
                    <a:pt x="18366" y="2299"/>
                  </a:lnTo>
                  <a:lnTo>
                    <a:pt x="18368" y="2349"/>
                  </a:lnTo>
                  <a:lnTo>
                    <a:pt x="18370" y="2398"/>
                  </a:lnTo>
                  <a:lnTo>
                    <a:pt x="18372" y="2445"/>
                  </a:lnTo>
                  <a:lnTo>
                    <a:pt x="18374" y="2490"/>
                  </a:lnTo>
                  <a:lnTo>
                    <a:pt x="18376" y="2532"/>
                  </a:lnTo>
                  <a:lnTo>
                    <a:pt x="18378" y="2573"/>
                  </a:lnTo>
                  <a:lnTo>
                    <a:pt x="18380" y="2610"/>
                  </a:lnTo>
                  <a:lnTo>
                    <a:pt x="18382" y="2644"/>
                  </a:lnTo>
                  <a:lnTo>
                    <a:pt x="18384" y="2676"/>
                  </a:lnTo>
                  <a:lnTo>
                    <a:pt x="18386" y="2704"/>
                  </a:lnTo>
                  <a:lnTo>
                    <a:pt x="18388" y="2730"/>
                  </a:lnTo>
                  <a:lnTo>
                    <a:pt x="18389" y="2752"/>
                  </a:lnTo>
                  <a:lnTo>
                    <a:pt x="18391" y="2769"/>
                  </a:lnTo>
                  <a:lnTo>
                    <a:pt x="18393" y="2784"/>
                  </a:lnTo>
                  <a:lnTo>
                    <a:pt x="18395" y="2794"/>
                  </a:lnTo>
                  <a:lnTo>
                    <a:pt x="18397" y="2799"/>
                  </a:lnTo>
                  <a:lnTo>
                    <a:pt x="18394" y="2793"/>
                  </a:lnTo>
                  <a:lnTo>
                    <a:pt x="18396" y="2796"/>
                  </a:lnTo>
                  <a:lnTo>
                    <a:pt x="18362" y="2789"/>
                  </a:lnTo>
                  <a:lnTo>
                    <a:pt x="18363" y="2788"/>
                  </a:lnTo>
                  <a:lnTo>
                    <a:pt x="18356" y="2796"/>
                  </a:lnTo>
                  <a:lnTo>
                    <a:pt x="18359" y="2791"/>
                  </a:lnTo>
                  <a:lnTo>
                    <a:pt x="18356" y="2797"/>
                  </a:lnTo>
                  <a:lnTo>
                    <a:pt x="18358" y="2789"/>
                  </a:lnTo>
                  <a:lnTo>
                    <a:pt x="18360" y="2779"/>
                  </a:lnTo>
                  <a:lnTo>
                    <a:pt x="18362" y="2764"/>
                  </a:lnTo>
                  <a:lnTo>
                    <a:pt x="18364" y="2747"/>
                  </a:lnTo>
                  <a:lnTo>
                    <a:pt x="18366" y="2727"/>
                  </a:lnTo>
                  <a:lnTo>
                    <a:pt x="18367" y="2703"/>
                  </a:lnTo>
                  <a:lnTo>
                    <a:pt x="18369" y="2677"/>
                  </a:lnTo>
                  <a:lnTo>
                    <a:pt x="18371" y="2648"/>
                  </a:lnTo>
                  <a:lnTo>
                    <a:pt x="18373" y="2617"/>
                  </a:lnTo>
                  <a:lnTo>
                    <a:pt x="18375" y="2582"/>
                  </a:lnTo>
                  <a:lnTo>
                    <a:pt x="18377" y="2546"/>
                  </a:lnTo>
                  <a:lnTo>
                    <a:pt x="18379" y="2508"/>
                  </a:lnTo>
                  <a:lnTo>
                    <a:pt x="18381" y="2467"/>
                  </a:lnTo>
                  <a:lnTo>
                    <a:pt x="18383" y="2424"/>
                  </a:lnTo>
                  <a:lnTo>
                    <a:pt x="18384" y="2380"/>
                  </a:lnTo>
                  <a:lnTo>
                    <a:pt x="18386" y="2333"/>
                  </a:lnTo>
                  <a:lnTo>
                    <a:pt x="18388" y="2285"/>
                  </a:lnTo>
                  <a:lnTo>
                    <a:pt x="18390" y="2235"/>
                  </a:lnTo>
                  <a:lnTo>
                    <a:pt x="18392" y="2184"/>
                  </a:lnTo>
                  <a:lnTo>
                    <a:pt x="18396" y="2078"/>
                  </a:lnTo>
                  <a:lnTo>
                    <a:pt x="18400" y="1966"/>
                  </a:lnTo>
                  <a:lnTo>
                    <a:pt x="18404" y="1851"/>
                  </a:lnTo>
                  <a:lnTo>
                    <a:pt x="18407" y="1733"/>
                  </a:lnTo>
                  <a:lnTo>
                    <a:pt x="18411" y="1613"/>
                  </a:lnTo>
                  <a:lnTo>
                    <a:pt x="18415" y="1491"/>
                  </a:lnTo>
                  <a:lnTo>
                    <a:pt x="18422" y="1248"/>
                  </a:lnTo>
                  <a:lnTo>
                    <a:pt x="18426" y="1128"/>
                  </a:lnTo>
                  <a:lnTo>
                    <a:pt x="18430" y="1009"/>
                  </a:lnTo>
                  <a:lnTo>
                    <a:pt x="18434" y="894"/>
                  </a:lnTo>
                  <a:lnTo>
                    <a:pt x="18438" y="782"/>
                  </a:lnTo>
                  <a:lnTo>
                    <a:pt x="18441" y="675"/>
                  </a:lnTo>
                  <a:lnTo>
                    <a:pt x="18443" y="624"/>
                  </a:lnTo>
                  <a:lnTo>
                    <a:pt x="18445" y="573"/>
                  </a:lnTo>
                  <a:lnTo>
                    <a:pt x="18447" y="525"/>
                  </a:lnTo>
                  <a:lnTo>
                    <a:pt x="18449" y="478"/>
                  </a:lnTo>
                  <a:lnTo>
                    <a:pt x="18451" y="433"/>
                  </a:lnTo>
                  <a:lnTo>
                    <a:pt x="18453" y="390"/>
                  </a:lnTo>
                  <a:lnTo>
                    <a:pt x="18455" y="348"/>
                  </a:lnTo>
                  <a:lnTo>
                    <a:pt x="18457" y="309"/>
                  </a:lnTo>
                  <a:lnTo>
                    <a:pt x="18458" y="272"/>
                  </a:lnTo>
                  <a:lnTo>
                    <a:pt x="18461" y="238"/>
                  </a:lnTo>
                  <a:lnTo>
                    <a:pt x="18462" y="205"/>
                  </a:lnTo>
                  <a:lnTo>
                    <a:pt x="18464" y="175"/>
                  </a:lnTo>
                  <a:lnTo>
                    <a:pt x="18466" y="148"/>
                  </a:lnTo>
                  <a:lnTo>
                    <a:pt x="18468" y="124"/>
                  </a:lnTo>
                  <a:lnTo>
                    <a:pt x="18470" y="102"/>
                  </a:lnTo>
                  <a:lnTo>
                    <a:pt x="18472" y="83"/>
                  </a:lnTo>
                  <a:lnTo>
                    <a:pt x="18474" y="67"/>
                  </a:lnTo>
                  <a:lnTo>
                    <a:pt x="18476" y="54"/>
                  </a:lnTo>
                  <a:cubicBezTo>
                    <a:pt x="18476" y="53"/>
                    <a:pt x="18476" y="52"/>
                    <a:pt x="18477" y="50"/>
                  </a:cubicBezTo>
                  <a:lnTo>
                    <a:pt x="18480" y="41"/>
                  </a:lnTo>
                  <a:lnTo>
                    <a:pt x="18481" y="34"/>
                  </a:lnTo>
                  <a:lnTo>
                    <a:pt x="18484" y="26"/>
                  </a:lnTo>
                  <a:lnTo>
                    <a:pt x="18486" y="21"/>
                  </a:lnTo>
                  <a:cubicBezTo>
                    <a:pt x="18487" y="19"/>
                    <a:pt x="18488" y="17"/>
                    <a:pt x="18489" y="15"/>
                  </a:cubicBezTo>
                  <a:lnTo>
                    <a:pt x="18491" y="12"/>
                  </a:lnTo>
                  <a:cubicBezTo>
                    <a:pt x="18492" y="10"/>
                    <a:pt x="18494" y="8"/>
                    <a:pt x="18496" y="7"/>
                  </a:cubicBezTo>
                  <a:lnTo>
                    <a:pt x="18498" y="6"/>
                  </a:lnTo>
                  <a:cubicBezTo>
                    <a:pt x="18503" y="2"/>
                    <a:pt x="18509" y="0"/>
                    <a:pt x="18515" y="1"/>
                  </a:cubicBezTo>
                  <a:lnTo>
                    <a:pt x="18517" y="1"/>
                  </a:lnTo>
                  <a:cubicBezTo>
                    <a:pt x="18522" y="2"/>
                    <a:pt x="18527" y="4"/>
                    <a:pt x="18530" y="7"/>
                  </a:cubicBezTo>
                  <a:lnTo>
                    <a:pt x="18532" y="9"/>
                  </a:lnTo>
                  <a:cubicBezTo>
                    <a:pt x="18534" y="10"/>
                    <a:pt x="18536" y="12"/>
                    <a:pt x="18537" y="14"/>
                  </a:cubicBezTo>
                  <a:lnTo>
                    <a:pt x="18539" y="17"/>
                  </a:lnTo>
                  <a:cubicBezTo>
                    <a:pt x="18540" y="18"/>
                    <a:pt x="18540" y="20"/>
                    <a:pt x="18541" y="21"/>
                  </a:cubicBezTo>
                  <a:lnTo>
                    <a:pt x="18543" y="25"/>
                  </a:lnTo>
                  <a:lnTo>
                    <a:pt x="18548" y="42"/>
                  </a:lnTo>
                  <a:lnTo>
                    <a:pt x="18552" y="63"/>
                  </a:lnTo>
                  <a:lnTo>
                    <a:pt x="18556" y="88"/>
                  </a:lnTo>
                  <a:lnTo>
                    <a:pt x="18560" y="118"/>
                  </a:lnTo>
                  <a:lnTo>
                    <a:pt x="18564" y="152"/>
                  </a:lnTo>
                  <a:lnTo>
                    <a:pt x="18568" y="190"/>
                  </a:lnTo>
                  <a:lnTo>
                    <a:pt x="18572" y="232"/>
                  </a:lnTo>
                  <a:lnTo>
                    <a:pt x="18576" y="278"/>
                  </a:lnTo>
                  <a:lnTo>
                    <a:pt x="18580" y="327"/>
                  </a:lnTo>
                  <a:lnTo>
                    <a:pt x="18584" y="378"/>
                  </a:lnTo>
                  <a:lnTo>
                    <a:pt x="18588" y="433"/>
                  </a:lnTo>
                  <a:lnTo>
                    <a:pt x="18592" y="490"/>
                  </a:lnTo>
                  <a:lnTo>
                    <a:pt x="18596" y="549"/>
                  </a:lnTo>
                  <a:lnTo>
                    <a:pt x="18600" y="610"/>
                  </a:lnTo>
                  <a:lnTo>
                    <a:pt x="18604" y="672"/>
                  </a:lnTo>
                  <a:lnTo>
                    <a:pt x="18612" y="801"/>
                  </a:lnTo>
                  <a:lnTo>
                    <a:pt x="18620" y="931"/>
                  </a:lnTo>
                  <a:lnTo>
                    <a:pt x="18627" y="1062"/>
                  </a:lnTo>
                  <a:lnTo>
                    <a:pt x="18635" y="1191"/>
                  </a:lnTo>
                  <a:lnTo>
                    <a:pt x="18639" y="1253"/>
                  </a:lnTo>
                  <a:lnTo>
                    <a:pt x="18643" y="1314"/>
                  </a:lnTo>
                  <a:lnTo>
                    <a:pt x="18647" y="1373"/>
                  </a:lnTo>
                  <a:lnTo>
                    <a:pt x="18651" y="1431"/>
                  </a:lnTo>
                  <a:lnTo>
                    <a:pt x="18656" y="1489"/>
                  </a:lnTo>
                  <a:lnTo>
                    <a:pt x="18659" y="1551"/>
                  </a:lnTo>
                  <a:lnTo>
                    <a:pt x="18663" y="1615"/>
                  </a:lnTo>
                  <a:lnTo>
                    <a:pt x="18667" y="1683"/>
                  </a:lnTo>
                  <a:lnTo>
                    <a:pt x="18671" y="1753"/>
                  </a:lnTo>
                  <a:lnTo>
                    <a:pt x="18675" y="1826"/>
                  </a:lnTo>
                  <a:lnTo>
                    <a:pt x="18679" y="1900"/>
                  </a:lnTo>
                  <a:lnTo>
                    <a:pt x="18683" y="1977"/>
                  </a:lnTo>
                  <a:lnTo>
                    <a:pt x="18686" y="2055"/>
                  </a:lnTo>
                  <a:lnTo>
                    <a:pt x="18690" y="2134"/>
                  </a:lnTo>
                  <a:lnTo>
                    <a:pt x="18698" y="2296"/>
                  </a:lnTo>
                  <a:lnTo>
                    <a:pt x="18706" y="2459"/>
                  </a:lnTo>
                  <a:lnTo>
                    <a:pt x="18713" y="2622"/>
                  </a:lnTo>
                  <a:lnTo>
                    <a:pt x="18721" y="2782"/>
                  </a:lnTo>
                  <a:lnTo>
                    <a:pt x="18725" y="2860"/>
                  </a:lnTo>
                  <a:lnTo>
                    <a:pt x="18729" y="2937"/>
                  </a:lnTo>
                  <a:lnTo>
                    <a:pt x="18732" y="3013"/>
                  </a:lnTo>
                  <a:lnTo>
                    <a:pt x="18736" y="3086"/>
                  </a:lnTo>
                  <a:lnTo>
                    <a:pt x="18740" y="3157"/>
                  </a:lnTo>
                  <a:lnTo>
                    <a:pt x="18744" y="3226"/>
                  </a:lnTo>
                  <a:lnTo>
                    <a:pt x="18748" y="3292"/>
                  </a:lnTo>
                  <a:lnTo>
                    <a:pt x="18752" y="3355"/>
                  </a:lnTo>
                  <a:lnTo>
                    <a:pt x="18755" y="3414"/>
                  </a:lnTo>
                  <a:lnTo>
                    <a:pt x="18759" y="3470"/>
                  </a:lnTo>
                  <a:lnTo>
                    <a:pt x="18763" y="3522"/>
                  </a:lnTo>
                  <a:lnTo>
                    <a:pt x="18767" y="3569"/>
                  </a:lnTo>
                  <a:lnTo>
                    <a:pt x="18771" y="3613"/>
                  </a:lnTo>
                  <a:lnTo>
                    <a:pt x="18775" y="3651"/>
                  </a:lnTo>
                  <a:lnTo>
                    <a:pt x="18777" y="3664"/>
                  </a:lnTo>
                  <a:lnTo>
                    <a:pt x="18776" y="3660"/>
                  </a:lnTo>
                  <a:lnTo>
                    <a:pt x="18781" y="3673"/>
                  </a:lnTo>
                  <a:lnTo>
                    <a:pt x="18779" y="3670"/>
                  </a:lnTo>
                  <a:lnTo>
                    <a:pt x="18786" y="3682"/>
                  </a:lnTo>
                  <a:lnTo>
                    <a:pt x="18792" y="3689"/>
                  </a:lnTo>
                  <a:lnTo>
                    <a:pt x="18789" y="3686"/>
                  </a:lnTo>
                  <a:lnTo>
                    <a:pt x="18809" y="3704"/>
                  </a:lnTo>
                  <a:lnTo>
                    <a:pt x="18805" y="3701"/>
                  </a:lnTo>
                  <a:lnTo>
                    <a:pt x="18827" y="3714"/>
                  </a:lnTo>
                  <a:lnTo>
                    <a:pt x="18846" y="3723"/>
                  </a:lnTo>
                  <a:lnTo>
                    <a:pt x="18864" y="3729"/>
                  </a:lnTo>
                  <a:lnTo>
                    <a:pt x="18871" y="3731"/>
                  </a:lnTo>
                  <a:lnTo>
                    <a:pt x="18878" y="3734"/>
                  </a:lnTo>
                  <a:lnTo>
                    <a:pt x="18883" y="3735"/>
                  </a:lnTo>
                  <a:cubicBezTo>
                    <a:pt x="18884" y="3736"/>
                    <a:pt x="18886" y="3736"/>
                    <a:pt x="18887" y="3737"/>
                  </a:cubicBezTo>
                  <a:lnTo>
                    <a:pt x="18889" y="3738"/>
                  </a:lnTo>
                  <a:cubicBezTo>
                    <a:pt x="18901" y="3745"/>
                    <a:pt x="18905" y="3759"/>
                    <a:pt x="18899" y="3771"/>
                  </a:cubicBezTo>
                  <a:cubicBezTo>
                    <a:pt x="18893" y="3783"/>
                    <a:pt x="18878" y="3787"/>
                    <a:pt x="18866" y="3781"/>
                  </a:cubicBezTo>
                  <a:lnTo>
                    <a:pt x="18864" y="3779"/>
                  </a:lnTo>
                  <a:lnTo>
                    <a:pt x="18867" y="3781"/>
                  </a:lnTo>
                  <a:lnTo>
                    <a:pt x="18862" y="3779"/>
                  </a:lnTo>
                  <a:lnTo>
                    <a:pt x="18857" y="3777"/>
                  </a:lnTo>
                  <a:lnTo>
                    <a:pt x="18847" y="3774"/>
                  </a:lnTo>
                  <a:lnTo>
                    <a:pt x="18826" y="3766"/>
                  </a:lnTo>
                  <a:lnTo>
                    <a:pt x="18802" y="3755"/>
                  </a:lnTo>
                  <a:lnTo>
                    <a:pt x="18780" y="3742"/>
                  </a:lnTo>
                  <a:cubicBezTo>
                    <a:pt x="18779" y="3741"/>
                    <a:pt x="18778" y="3740"/>
                    <a:pt x="18777" y="3739"/>
                  </a:cubicBezTo>
                  <a:lnTo>
                    <a:pt x="18757" y="3722"/>
                  </a:lnTo>
                  <a:cubicBezTo>
                    <a:pt x="18756" y="3721"/>
                    <a:pt x="18755" y="3720"/>
                    <a:pt x="18754" y="3719"/>
                  </a:cubicBezTo>
                  <a:lnTo>
                    <a:pt x="18744" y="3705"/>
                  </a:lnTo>
                  <a:lnTo>
                    <a:pt x="18738" y="3693"/>
                  </a:lnTo>
                  <a:cubicBezTo>
                    <a:pt x="18737" y="3692"/>
                    <a:pt x="18736" y="3691"/>
                    <a:pt x="18736" y="3690"/>
                  </a:cubicBezTo>
                  <a:lnTo>
                    <a:pt x="18731" y="3677"/>
                  </a:lnTo>
                  <a:cubicBezTo>
                    <a:pt x="18731" y="3675"/>
                    <a:pt x="18730" y="3674"/>
                    <a:pt x="18730" y="3673"/>
                  </a:cubicBezTo>
                  <a:lnTo>
                    <a:pt x="18727" y="3656"/>
                  </a:lnTo>
                  <a:lnTo>
                    <a:pt x="18723" y="3617"/>
                  </a:lnTo>
                  <a:lnTo>
                    <a:pt x="18719" y="3573"/>
                  </a:lnTo>
                  <a:lnTo>
                    <a:pt x="18715" y="3525"/>
                  </a:lnTo>
                  <a:lnTo>
                    <a:pt x="18712" y="3473"/>
                  </a:lnTo>
                  <a:lnTo>
                    <a:pt x="18708" y="3417"/>
                  </a:lnTo>
                  <a:lnTo>
                    <a:pt x="18704" y="3358"/>
                  </a:lnTo>
                  <a:lnTo>
                    <a:pt x="18700" y="3295"/>
                  </a:lnTo>
                  <a:lnTo>
                    <a:pt x="18696" y="3229"/>
                  </a:lnTo>
                  <a:lnTo>
                    <a:pt x="18692" y="3160"/>
                  </a:lnTo>
                  <a:lnTo>
                    <a:pt x="18688" y="3089"/>
                  </a:lnTo>
                  <a:lnTo>
                    <a:pt x="18684" y="3015"/>
                  </a:lnTo>
                  <a:lnTo>
                    <a:pt x="18681" y="2940"/>
                  </a:lnTo>
                  <a:lnTo>
                    <a:pt x="18677" y="2863"/>
                  </a:lnTo>
                  <a:lnTo>
                    <a:pt x="18673" y="2784"/>
                  </a:lnTo>
                  <a:lnTo>
                    <a:pt x="18665" y="2624"/>
                  </a:lnTo>
                  <a:lnTo>
                    <a:pt x="18658" y="2461"/>
                  </a:lnTo>
                  <a:lnTo>
                    <a:pt x="18650" y="2298"/>
                  </a:lnTo>
                  <a:lnTo>
                    <a:pt x="18642" y="2137"/>
                  </a:lnTo>
                  <a:lnTo>
                    <a:pt x="18638" y="2057"/>
                  </a:lnTo>
                  <a:lnTo>
                    <a:pt x="18635" y="1979"/>
                  </a:lnTo>
                  <a:lnTo>
                    <a:pt x="18631" y="1903"/>
                  </a:lnTo>
                  <a:lnTo>
                    <a:pt x="18627" y="1828"/>
                  </a:lnTo>
                  <a:lnTo>
                    <a:pt x="18623" y="1756"/>
                  </a:lnTo>
                  <a:lnTo>
                    <a:pt x="18619" y="1686"/>
                  </a:lnTo>
                  <a:lnTo>
                    <a:pt x="18616" y="1618"/>
                  </a:lnTo>
                  <a:lnTo>
                    <a:pt x="18612" y="1554"/>
                  </a:lnTo>
                  <a:lnTo>
                    <a:pt x="18608" y="1493"/>
                  </a:lnTo>
                  <a:lnTo>
                    <a:pt x="18603" y="1434"/>
                  </a:lnTo>
                  <a:lnTo>
                    <a:pt x="18599" y="1376"/>
                  </a:lnTo>
                  <a:lnTo>
                    <a:pt x="18595" y="1317"/>
                  </a:lnTo>
                  <a:lnTo>
                    <a:pt x="18591" y="1256"/>
                  </a:lnTo>
                  <a:lnTo>
                    <a:pt x="18587" y="1193"/>
                  </a:lnTo>
                  <a:lnTo>
                    <a:pt x="18580" y="1065"/>
                  </a:lnTo>
                  <a:lnTo>
                    <a:pt x="18572" y="934"/>
                  </a:lnTo>
                  <a:lnTo>
                    <a:pt x="18564" y="804"/>
                  </a:lnTo>
                  <a:lnTo>
                    <a:pt x="18556" y="676"/>
                  </a:lnTo>
                  <a:lnTo>
                    <a:pt x="18552" y="613"/>
                  </a:lnTo>
                  <a:lnTo>
                    <a:pt x="18548" y="552"/>
                  </a:lnTo>
                  <a:lnTo>
                    <a:pt x="18544" y="493"/>
                  </a:lnTo>
                  <a:lnTo>
                    <a:pt x="18540" y="436"/>
                  </a:lnTo>
                  <a:lnTo>
                    <a:pt x="18536" y="382"/>
                  </a:lnTo>
                  <a:lnTo>
                    <a:pt x="18532" y="330"/>
                  </a:lnTo>
                  <a:lnTo>
                    <a:pt x="18528" y="282"/>
                  </a:lnTo>
                  <a:lnTo>
                    <a:pt x="18524" y="237"/>
                  </a:lnTo>
                  <a:lnTo>
                    <a:pt x="18520" y="195"/>
                  </a:lnTo>
                  <a:lnTo>
                    <a:pt x="18516" y="158"/>
                  </a:lnTo>
                  <a:lnTo>
                    <a:pt x="18512" y="124"/>
                  </a:lnTo>
                  <a:lnTo>
                    <a:pt x="18509" y="96"/>
                  </a:lnTo>
                  <a:lnTo>
                    <a:pt x="18505" y="73"/>
                  </a:lnTo>
                  <a:lnTo>
                    <a:pt x="18501" y="55"/>
                  </a:lnTo>
                  <a:lnTo>
                    <a:pt x="18498" y="44"/>
                  </a:lnTo>
                  <a:lnTo>
                    <a:pt x="18496" y="39"/>
                  </a:lnTo>
                  <a:lnTo>
                    <a:pt x="18498" y="43"/>
                  </a:lnTo>
                  <a:lnTo>
                    <a:pt x="18496" y="39"/>
                  </a:lnTo>
                  <a:lnTo>
                    <a:pt x="18501" y="45"/>
                  </a:lnTo>
                  <a:lnTo>
                    <a:pt x="18499" y="43"/>
                  </a:lnTo>
                  <a:lnTo>
                    <a:pt x="18511" y="49"/>
                  </a:lnTo>
                  <a:lnTo>
                    <a:pt x="18509" y="49"/>
                  </a:lnTo>
                  <a:lnTo>
                    <a:pt x="18527" y="44"/>
                  </a:lnTo>
                  <a:lnTo>
                    <a:pt x="18525" y="45"/>
                  </a:lnTo>
                  <a:lnTo>
                    <a:pt x="18530" y="40"/>
                  </a:lnTo>
                  <a:lnTo>
                    <a:pt x="18528" y="43"/>
                  </a:lnTo>
                  <a:lnTo>
                    <a:pt x="18531" y="37"/>
                  </a:lnTo>
                  <a:lnTo>
                    <a:pt x="18530" y="41"/>
                  </a:lnTo>
                  <a:lnTo>
                    <a:pt x="18528" y="46"/>
                  </a:lnTo>
                  <a:lnTo>
                    <a:pt x="18526" y="55"/>
                  </a:lnTo>
                  <a:lnTo>
                    <a:pt x="18523" y="65"/>
                  </a:lnTo>
                  <a:lnTo>
                    <a:pt x="18523" y="62"/>
                  </a:lnTo>
                  <a:lnTo>
                    <a:pt x="18522" y="73"/>
                  </a:lnTo>
                  <a:lnTo>
                    <a:pt x="18520" y="88"/>
                  </a:lnTo>
                  <a:lnTo>
                    <a:pt x="18518" y="106"/>
                  </a:lnTo>
                  <a:lnTo>
                    <a:pt x="18516" y="127"/>
                  </a:lnTo>
                  <a:lnTo>
                    <a:pt x="18514" y="152"/>
                  </a:lnTo>
                  <a:lnTo>
                    <a:pt x="18512" y="179"/>
                  </a:lnTo>
                  <a:lnTo>
                    <a:pt x="18510" y="208"/>
                  </a:lnTo>
                  <a:lnTo>
                    <a:pt x="18508" y="240"/>
                  </a:lnTo>
                  <a:lnTo>
                    <a:pt x="18506" y="275"/>
                  </a:lnTo>
                  <a:lnTo>
                    <a:pt x="18505" y="312"/>
                  </a:lnTo>
                  <a:lnTo>
                    <a:pt x="18503" y="351"/>
                  </a:lnTo>
                  <a:lnTo>
                    <a:pt x="18501" y="392"/>
                  </a:lnTo>
                  <a:lnTo>
                    <a:pt x="18499" y="435"/>
                  </a:lnTo>
                  <a:lnTo>
                    <a:pt x="18497" y="480"/>
                  </a:lnTo>
                  <a:lnTo>
                    <a:pt x="18495" y="527"/>
                  </a:lnTo>
                  <a:lnTo>
                    <a:pt x="18493" y="575"/>
                  </a:lnTo>
                  <a:lnTo>
                    <a:pt x="18491" y="625"/>
                  </a:lnTo>
                  <a:lnTo>
                    <a:pt x="18489" y="677"/>
                  </a:lnTo>
                  <a:lnTo>
                    <a:pt x="18486" y="784"/>
                  </a:lnTo>
                  <a:lnTo>
                    <a:pt x="18482" y="895"/>
                  </a:lnTo>
                  <a:lnTo>
                    <a:pt x="18478" y="1011"/>
                  </a:lnTo>
                  <a:lnTo>
                    <a:pt x="18474" y="1129"/>
                  </a:lnTo>
                  <a:lnTo>
                    <a:pt x="18470" y="1249"/>
                  </a:lnTo>
                  <a:lnTo>
                    <a:pt x="18463" y="1493"/>
                  </a:lnTo>
                  <a:lnTo>
                    <a:pt x="18459" y="1614"/>
                  </a:lnTo>
                  <a:lnTo>
                    <a:pt x="18455" y="1735"/>
                  </a:lnTo>
                  <a:lnTo>
                    <a:pt x="18452" y="1853"/>
                  </a:lnTo>
                  <a:lnTo>
                    <a:pt x="18448" y="1968"/>
                  </a:lnTo>
                  <a:lnTo>
                    <a:pt x="18444" y="2079"/>
                  </a:lnTo>
                  <a:lnTo>
                    <a:pt x="18440" y="2186"/>
                  </a:lnTo>
                  <a:lnTo>
                    <a:pt x="18438" y="2237"/>
                  </a:lnTo>
                  <a:lnTo>
                    <a:pt x="18436" y="2287"/>
                  </a:lnTo>
                  <a:lnTo>
                    <a:pt x="18434" y="2335"/>
                  </a:lnTo>
                  <a:lnTo>
                    <a:pt x="18432" y="2381"/>
                  </a:lnTo>
                  <a:lnTo>
                    <a:pt x="18431" y="2426"/>
                  </a:lnTo>
                  <a:lnTo>
                    <a:pt x="18429" y="2469"/>
                  </a:lnTo>
                  <a:lnTo>
                    <a:pt x="18427" y="2510"/>
                  </a:lnTo>
                  <a:lnTo>
                    <a:pt x="18425" y="2549"/>
                  </a:lnTo>
                  <a:lnTo>
                    <a:pt x="18423" y="2585"/>
                  </a:lnTo>
                  <a:lnTo>
                    <a:pt x="18421" y="2619"/>
                  </a:lnTo>
                  <a:lnTo>
                    <a:pt x="18419" y="2651"/>
                  </a:lnTo>
                  <a:lnTo>
                    <a:pt x="18417" y="2681"/>
                  </a:lnTo>
                  <a:lnTo>
                    <a:pt x="18415" y="2707"/>
                  </a:lnTo>
                  <a:lnTo>
                    <a:pt x="18413" y="2731"/>
                  </a:lnTo>
                  <a:lnTo>
                    <a:pt x="18411" y="2752"/>
                  </a:lnTo>
                  <a:lnTo>
                    <a:pt x="18409" y="2771"/>
                  </a:lnTo>
                  <a:lnTo>
                    <a:pt x="18407" y="2786"/>
                  </a:lnTo>
                  <a:lnTo>
                    <a:pt x="18405" y="2800"/>
                  </a:lnTo>
                  <a:lnTo>
                    <a:pt x="18403" y="2808"/>
                  </a:lnTo>
                  <a:cubicBezTo>
                    <a:pt x="18403" y="2810"/>
                    <a:pt x="18402" y="2812"/>
                    <a:pt x="18401" y="2814"/>
                  </a:cubicBezTo>
                  <a:lnTo>
                    <a:pt x="18398" y="2819"/>
                  </a:lnTo>
                  <a:cubicBezTo>
                    <a:pt x="18396" y="2822"/>
                    <a:pt x="18394" y="2825"/>
                    <a:pt x="18391" y="2827"/>
                  </a:cubicBezTo>
                  <a:lnTo>
                    <a:pt x="18389" y="2828"/>
                  </a:lnTo>
                  <a:cubicBezTo>
                    <a:pt x="18384" y="2832"/>
                    <a:pt x="18377" y="2833"/>
                    <a:pt x="18371" y="2832"/>
                  </a:cubicBezTo>
                  <a:cubicBezTo>
                    <a:pt x="18364" y="2831"/>
                    <a:pt x="18359" y="2827"/>
                    <a:pt x="18355" y="2821"/>
                  </a:cubicBezTo>
                  <a:lnTo>
                    <a:pt x="18353" y="2818"/>
                  </a:lnTo>
                  <a:cubicBezTo>
                    <a:pt x="18352" y="2816"/>
                    <a:pt x="18351" y="2814"/>
                    <a:pt x="18350" y="2812"/>
                  </a:cubicBezTo>
                  <a:lnTo>
                    <a:pt x="18348" y="2802"/>
                  </a:lnTo>
                  <a:lnTo>
                    <a:pt x="18346" y="2790"/>
                  </a:lnTo>
                  <a:lnTo>
                    <a:pt x="18344" y="2775"/>
                  </a:lnTo>
                  <a:lnTo>
                    <a:pt x="18342" y="2755"/>
                  </a:lnTo>
                  <a:lnTo>
                    <a:pt x="18340" y="2733"/>
                  </a:lnTo>
                  <a:lnTo>
                    <a:pt x="18338" y="2708"/>
                  </a:lnTo>
                  <a:lnTo>
                    <a:pt x="18336" y="2679"/>
                  </a:lnTo>
                  <a:lnTo>
                    <a:pt x="18334" y="2647"/>
                  </a:lnTo>
                  <a:lnTo>
                    <a:pt x="18332" y="2612"/>
                  </a:lnTo>
                  <a:lnTo>
                    <a:pt x="18330" y="2575"/>
                  </a:lnTo>
                  <a:lnTo>
                    <a:pt x="18328" y="2535"/>
                  </a:lnTo>
                  <a:lnTo>
                    <a:pt x="18326" y="2492"/>
                  </a:lnTo>
                  <a:lnTo>
                    <a:pt x="18324" y="2447"/>
                  </a:lnTo>
                  <a:lnTo>
                    <a:pt x="18322" y="2400"/>
                  </a:lnTo>
                  <a:lnTo>
                    <a:pt x="18320" y="2351"/>
                  </a:lnTo>
                  <a:lnTo>
                    <a:pt x="18318" y="2300"/>
                  </a:lnTo>
                  <a:lnTo>
                    <a:pt x="18316" y="2248"/>
                  </a:lnTo>
                  <a:lnTo>
                    <a:pt x="18314" y="2194"/>
                  </a:lnTo>
                  <a:lnTo>
                    <a:pt x="18310" y="2081"/>
                  </a:lnTo>
                  <a:lnTo>
                    <a:pt x="18306" y="1964"/>
                  </a:lnTo>
                  <a:lnTo>
                    <a:pt x="18302" y="1843"/>
                  </a:lnTo>
                  <a:lnTo>
                    <a:pt x="18298" y="1720"/>
                  </a:lnTo>
                  <a:lnTo>
                    <a:pt x="18290" y="1473"/>
                  </a:lnTo>
                  <a:lnTo>
                    <a:pt x="18286" y="1351"/>
                  </a:lnTo>
                  <a:lnTo>
                    <a:pt x="18282" y="1231"/>
                  </a:lnTo>
                  <a:lnTo>
                    <a:pt x="18278" y="1115"/>
                  </a:lnTo>
                  <a:lnTo>
                    <a:pt x="18276" y="1059"/>
                  </a:lnTo>
                  <a:lnTo>
                    <a:pt x="18274" y="1004"/>
                  </a:lnTo>
                  <a:lnTo>
                    <a:pt x="18272" y="951"/>
                  </a:lnTo>
                  <a:lnTo>
                    <a:pt x="18270" y="899"/>
                  </a:lnTo>
                  <a:lnTo>
                    <a:pt x="18268" y="849"/>
                  </a:lnTo>
                  <a:lnTo>
                    <a:pt x="18266" y="802"/>
                  </a:lnTo>
                  <a:lnTo>
                    <a:pt x="18264" y="756"/>
                  </a:lnTo>
                  <a:lnTo>
                    <a:pt x="18262" y="712"/>
                  </a:lnTo>
                  <a:lnTo>
                    <a:pt x="18260" y="671"/>
                  </a:lnTo>
                  <a:lnTo>
                    <a:pt x="18258" y="633"/>
                  </a:lnTo>
                  <a:lnTo>
                    <a:pt x="18256" y="597"/>
                  </a:lnTo>
                  <a:lnTo>
                    <a:pt x="18254" y="564"/>
                  </a:lnTo>
                  <a:lnTo>
                    <a:pt x="18252" y="534"/>
                  </a:lnTo>
                  <a:lnTo>
                    <a:pt x="18250" y="508"/>
                  </a:lnTo>
                  <a:lnTo>
                    <a:pt x="18248" y="484"/>
                  </a:lnTo>
                  <a:lnTo>
                    <a:pt x="18246" y="465"/>
                  </a:lnTo>
                  <a:lnTo>
                    <a:pt x="18244" y="449"/>
                  </a:lnTo>
                  <a:lnTo>
                    <a:pt x="18243" y="437"/>
                  </a:lnTo>
                  <a:lnTo>
                    <a:pt x="18241" y="428"/>
                  </a:lnTo>
                  <a:lnTo>
                    <a:pt x="18242" y="432"/>
                  </a:lnTo>
                  <a:lnTo>
                    <a:pt x="18240" y="427"/>
                  </a:lnTo>
                  <a:lnTo>
                    <a:pt x="18253" y="440"/>
                  </a:lnTo>
                  <a:lnTo>
                    <a:pt x="18251" y="440"/>
                  </a:lnTo>
                  <a:lnTo>
                    <a:pt x="18281" y="429"/>
                  </a:lnTo>
                  <a:lnTo>
                    <a:pt x="18279" y="433"/>
                  </a:lnTo>
                  <a:lnTo>
                    <a:pt x="18282" y="427"/>
                  </a:lnTo>
                  <a:lnTo>
                    <a:pt x="18280" y="433"/>
                  </a:lnTo>
                  <a:lnTo>
                    <a:pt x="18278" y="444"/>
                  </a:lnTo>
                  <a:lnTo>
                    <a:pt x="18276" y="461"/>
                  </a:lnTo>
                  <a:lnTo>
                    <a:pt x="18274" y="483"/>
                  </a:lnTo>
                  <a:lnTo>
                    <a:pt x="18272" y="510"/>
                  </a:lnTo>
                  <a:lnTo>
                    <a:pt x="18271" y="543"/>
                  </a:lnTo>
                  <a:lnTo>
                    <a:pt x="18269" y="581"/>
                  </a:lnTo>
                  <a:lnTo>
                    <a:pt x="18267" y="623"/>
                  </a:lnTo>
                  <a:lnTo>
                    <a:pt x="18265" y="671"/>
                  </a:lnTo>
                  <a:lnTo>
                    <a:pt x="18263" y="723"/>
                  </a:lnTo>
                  <a:lnTo>
                    <a:pt x="18261" y="780"/>
                  </a:lnTo>
                  <a:lnTo>
                    <a:pt x="18259" y="841"/>
                  </a:lnTo>
                  <a:lnTo>
                    <a:pt x="18257" y="906"/>
                  </a:lnTo>
                  <a:lnTo>
                    <a:pt x="18255" y="976"/>
                  </a:lnTo>
                  <a:lnTo>
                    <a:pt x="18252" y="1125"/>
                  </a:lnTo>
                  <a:lnTo>
                    <a:pt x="18248" y="1289"/>
                  </a:lnTo>
                  <a:lnTo>
                    <a:pt x="18244" y="1465"/>
                  </a:lnTo>
                  <a:lnTo>
                    <a:pt x="18241" y="1652"/>
                  </a:lnTo>
                  <a:lnTo>
                    <a:pt x="18237" y="1849"/>
                  </a:lnTo>
                  <a:lnTo>
                    <a:pt x="18233" y="2055"/>
                  </a:lnTo>
                  <a:lnTo>
                    <a:pt x="18230" y="2268"/>
                  </a:lnTo>
                  <a:lnTo>
                    <a:pt x="18226" y="2487"/>
                  </a:lnTo>
                  <a:lnTo>
                    <a:pt x="18222" y="2710"/>
                  </a:lnTo>
                  <a:lnTo>
                    <a:pt x="18215" y="3165"/>
                  </a:lnTo>
                  <a:lnTo>
                    <a:pt x="18208" y="3622"/>
                  </a:lnTo>
                  <a:lnTo>
                    <a:pt x="18204" y="3848"/>
                  </a:lnTo>
                  <a:lnTo>
                    <a:pt x="18200" y="4070"/>
                  </a:lnTo>
                  <a:lnTo>
                    <a:pt x="18197" y="4288"/>
                  </a:lnTo>
                  <a:lnTo>
                    <a:pt x="18193" y="4500"/>
                  </a:lnTo>
                  <a:lnTo>
                    <a:pt x="18189" y="4703"/>
                  </a:lnTo>
                  <a:lnTo>
                    <a:pt x="18186" y="4899"/>
                  </a:lnTo>
                  <a:lnTo>
                    <a:pt x="18182" y="5083"/>
                  </a:lnTo>
                  <a:lnTo>
                    <a:pt x="18178" y="5257"/>
                  </a:lnTo>
                  <a:lnTo>
                    <a:pt x="18174" y="5418"/>
                  </a:lnTo>
                  <a:lnTo>
                    <a:pt x="18171" y="5564"/>
                  </a:lnTo>
                  <a:lnTo>
                    <a:pt x="18169" y="5632"/>
                  </a:lnTo>
                  <a:lnTo>
                    <a:pt x="18167" y="5695"/>
                  </a:lnTo>
                  <a:lnTo>
                    <a:pt x="18165" y="5754"/>
                  </a:lnTo>
                  <a:lnTo>
                    <a:pt x="18163" y="5809"/>
                  </a:lnTo>
                  <a:lnTo>
                    <a:pt x="18161" y="5860"/>
                  </a:lnTo>
                  <a:lnTo>
                    <a:pt x="18159" y="5905"/>
                  </a:lnTo>
                  <a:lnTo>
                    <a:pt x="18157" y="5946"/>
                  </a:lnTo>
                  <a:lnTo>
                    <a:pt x="18155" y="5981"/>
                  </a:lnTo>
                  <a:lnTo>
                    <a:pt x="18154" y="6010"/>
                  </a:lnTo>
                  <a:lnTo>
                    <a:pt x="18152" y="6035"/>
                  </a:lnTo>
                  <a:lnTo>
                    <a:pt x="18150" y="6056"/>
                  </a:lnTo>
                  <a:lnTo>
                    <a:pt x="18148" y="6076"/>
                  </a:lnTo>
                  <a:lnTo>
                    <a:pt x="18146" y="6091"/>
                  </a:lnTo>
                  <a:lnTo>
                    <a:pt x="18144" y="6105"/>
                  </a:lnTo>
                  <a:lnTo>
                    <a:pt x="18142" y="6115"/>
                  </a:lnTo>
                  <a:lnTo>
                    <a:pt x="18140" y="6122"/>
                  </a:lnTo>
                  <a:cubicBezTo>
                    <a:pt x="18140" y="6124"/>
                    <a:pt x="18139" y="6126"/>
                    <a:pt x="18138" y="6128"/>
                  </a:cubicBezTo>
                  <a:lnTo>
                    <a:pt x="18136" y="6131"/>
                  </a:lnTo>
                  <a:cubicBezTo>
                    <a:pt x="18134" y="6135"/>
                    <a:pt x="18131" y="6139"/>
                    <a:pt x="18127" y="6141"/>
                  </a:cubicBezTo>
                  <a:lnTo>
                    <a:pt x="18125" y="6142"/>
                  </a:lnTo>
                  <a:cubicBezTo>
                    <a:pt x="18117" y="6146"/>
                    <a:pt x="18108" y="6146"/>
                    <a:pt x="18100" y="6141"/>
                  </a:cubicBezTo>
                  <a:lnTo>
                    <a:pt x="18098" y="6140"/>
                  </a:lnTo>
                  <a:cubicBezTo>
                    <a:pt x="18095" y="6138"/>
                    <a:pt x="18092" y="6134"/>
                    <a:pt x="18090" y="6130"/>
                  </a:cubicBezTo>
                  <a:lnTo>
                    <a:pt x="18088" y="6126"/>
                  </a:lnTo>
                  <a:cubicBezTo>
                    <a:pt x="18087" y="6125"/>
                    <a:pt x="18087" y="6124"/>
                    <a:pt x="18086" y="6123"/>
                  </a:cubicBezTo>
                  <a:lnTo>
                    <a:pt x="18084" y="6114"/>
                  </a:lnTo>
                  <a:lnTo>
                    <a:pt x="18082" y="6105"/>
                  </a:lnTo>
                  <a:lnTo>
                    <a:pt x="18080" y="6094"/>
                  </a:lnTo>
                  <a:lnTo>
                    <a:pt x="18078" y="6081"/>
                  </a:lnTo>
                  <a:lnTo>
                    <a:pt x="18076" y="6065"/>
                  </a:lnTo>
                  <a:lnTo>
                    <a:pt x="18074" y="6048"/>
                  </a:lnTo>
                  <a:lnTo>
                    <a:pt x="18072" y="6030"/>
                  </a:lnTo>
                  <a:lnTo>
                    <a:pt x="18069" y="6009"/>
                  </a:lnTo>
                  <a:lnTo>
                    <a:pt x="18067" y="5986"/>
                  </a:lnTo>
                  <a:lnTo>
                    <a:pt x="18065" y="5963"/>
                  </a:lnTo>
                  <a:lnTo>
                    <a:pt x="18061" y="5911"/>
                  </a:lnTo>
                  <a:lnTo>
                    <a:pt x="18057" y="5854"/>
                  </a:lnTo>
                  <a:lnTo>
                    <a:pt x="18053" y="5792"/>
                  </a:lnTo>
                  <a:lnTo>
                    <a:pt x="18049" y="5726"/>
                  </a:lnTo>
                  <a:lnTo>
                    <a:pt x="18045" y="5658"/>
                  </a:lnTo>
                  <a:lnTo>
                    <a:pt x="18040" y="5587"/>
                  </a:lnTo>
                  <a:lnTo>
                    <a:pt x="18036" y="5514"/>
                  </a:lnTo>
                  <a:lnTo>
                    <a:pt x="18028" y="5366"/>
                  </a:lnTo>
                  <a:lnTo>
                    <a:pt x="18024" y="5293"/>
                  </a:lnTo>
                  <a:lnTo>
                    <a:pt x="18019" y="5220"/>
                  </a:lnTo>
                  <a:lnTo>
                    <a:pt x="18015" y="5149"/>
                  </a:lnTo>
                  <a:lnTo>
                    <a:pt x="18011" y="5082"/>
                  </a:lnTo>
                  <a:lnTo>
                    <a:pt x="18007" y="5017"/>
                  </a:lnTo>
                  <a:lnTo>
                    <a:pt x="18003" y="4956"/>
                  </a:lnTo>
                  <a:lnTo>
                    <a:pt x="17999" y="4900"/>
                  </a:lnTo>
                  <a:lnTo>
                    <a:pt x="17997" y="4874"/>
                  </a:lnTo>
                  <a:lnTo>
                    <a:pt x="17995" y="4849"/>
                  </a:lnTo>
                  <a:lnTo>
                    <a:pt x="17993" y="4826"/>
                  </a:lnTo>
                  <a:lnTo>
                    <a:pt x="17992" y="4805"/>
                  </a:lnTo>
                  <a:lnTo>
                    <a:pt x="17990" y="4785"/>
                  </a:lnTo>
                  <a:lnTo>
                    <a:pt x="17988" y="4767"/>
                  </a:lnTo>
                  <a:lnTo>
                    <a:pt x="17986" y="4751"/>
                  </a:lnTo>
                  <a:lnTo>
                    <a:pt x="17984" y="4738"/>
                  </a:lnTo>
                  <a:lnTo>
                    <a:pt x="17982" y="4726"/>
                  </a:lnTo>
                  <a:lnTo>
                    <a:pt x="17981" y="4719"/>
                  </a:lnTo>
                  <a:lnTo>
                    <a:pt x="17978" y="4708"/>
                  </a:lnTo>
                  <a:lnTo>
                    <a:pt x="17980" y="4713"/>
                  </a:lnTo>
                  <a:lnTo>
                    <a:pt x="17975" y="4704"/>
                  </a:lnTo>
                  <a:lnTo>
                    <a:pt x="17978" y="4708"/>
                  </a:lnTo>
                  <a:lnTo>
                    <a:pt x="17971" y="4701"/>
                  </a:lnTo>
                  <a:lnTo>
                    <a:pt x="17974" y="4703"/>
                  </a:lnTo>
                  <a:lnTo>
                    <a:pt x="17966" y="4697"/>
                  </a:lnTo>
                  <a:lnTo>
                    <a:pt x="17971" y="4700"/>
                  </a:lnTo>
                  <a:lnTo>
                    <a:pt x="17952" y="4691"/>
                  </a:lnTo>
                  <a:lnTo>
                    <a:pt x="17958" y="4693"/>
                  </a:lnTo>
                  <a:lnTo>
                    <a:pt x="17937" y="4690"/>
                  </a:lnTo>
                  <a:lnTo>
                    <a:pt x="17943" y="4690"/>
                  </a:lnTo>
                  <a:lnTo>
                    <a:pt x="17922" y="4693"/>
                  </a:lnTo>
                  <a:lnTo>
                    <a:pt x="17929" y="4691"/>
                  </a:lnTo>
                  <a:lnTo>
                    <a:pt x="17910" y="4699"/>
                  </a:lnTo>
                  <a:lnTo>
                    <a:pt x="17915" y="4696"/>
                  </a:lnTo>
                  <a:lnTo>
                    <a:pt x="17907" y="4702"/>
                  </a:lnTo>
                  <a:lnTo>
                    <a:pt x="17910" y="4699"/>
                  </a:lnTo>
                  <a:lnTo>
                    <a:pt x="17904" y="4707"/>
                  </a:lnTo>
                  <a:lnTo>
                    <a:pt x="17907" y="4702"/>
                  </a:lnTo>
                  <a:lnTo>
                    <a:pt x="17902" y="4712"/>
                  </a:lnTo>
                  <a:lnTo>
                    <a:pt x="17903" y="4707"/>
                  </a:lnTo>
                  <a:lnTo>
                    <a:pt x="17901" y="4715"/>
                  </a:lnTo>
                  <a:lnTo>
                    <a:pt x="17897" y="4738"/>
                  </a:lnTo>
                  <a:lnTo>
                    <a:pt x="17893" y="4765"/>
                  </a:lnTo>
                  <a:lnTo>
                    <a:pt x="17889" y="4796"/>
                  </a:lnTo>
                  <a:lnTo>
                    <a:pt x="17886" y="4830"/>
                  </a:lnTo>
                  <a:lnTo>
                    <a:pt x="17882" y="4867"/>
                  </a:lnTo>
                  <a:lnTo>
                    <a:pt x="17878" y="4907"/>
                  </a:lnTo>
                  <a:lnTo>
                    <a:pt x="17874" y="4950"/>
                  </a:lnTo>
                  <a:lnTo>
                    <a:pt x="17870" y="4995"/>
                  </a:lnTo>
                  <a:lnTo>
                    <a:pt x="17866" y="5042"/>
                  </a:lnTo>
                  <a:lnTo>
                    <a:pt x="17862" y="5091"/>
                  </a:lnTo>
                  <a:lnTo>
                    <a:pt x="17859" y="5141"/>
                  </a:lnTo>
                  <a:lnTo>
                    <a:pt x="17855" y="5193"/>
                  </a:lnTo>
                  <a:lnTo>
                    <a:pt x="17847" y="5299"/>
                  </a:lnTo>
                  <a:lnTo>
                    <a:pt x="17840" y="5407"/>
                  </a:lnTo>
                  <a:lnTo>
                    <a:pt x="17832" y="5515"/>
                  </a:lnTo>
                  <a:lnTo>
                    <a:pt x="17824" y="5621"/>
                  </a:lnTo>
                  <a:lnTo>
                    <a:pt x="17820" y="5672"/>
                  </a:lnTo>
                  <a:lnTo>
                    <a:pt x="17817" y="5722"/>
                  </a:lnTo>
                  <a:lnTo>
                    <a:pt x="17813" y="5770"/>
                  </a:lnTo>
                  <a:lnTo>
                    <a:pt x="17809" y="5816"/>
                  </a:lnTo>
                  <a:lnTo>
                    <a:pt x="17805" y="5861"/>
                  </a:lnTo>
                  <a:lnTo>
                    <a:pt x="17801" y="5903"/>
                  </a:lnTo>
                  <a:lnTo>
                    <a:pt x="17797" y="5942"/>
                  </a:lnTo>
                  <a:lnTo>
                    <a:pt x="17794" y="5978"/>
                  </a:lnTo>
                  <a:lnTo>
                    <a:pt x="17790" y="6012"/>
                  </a:lnTo>
                  <a:lnTo>
                    <a:pt x="17786" y="6042"/>
                  </a:lnTo>
                  <a:lnTo>
                    <a:pt x="17782" y="6069"/>
                  </a:lnTo>
                  <a:lnTo>
                    <a:pt x="17777" y="6093"/>
                  </a:lnTo>
                  <a:lnTo>
                    <a:pt x="17773" y="6106"/>
                  </a:lnTo>
                  <a:cubicBezTo>
                    <a:pt x="17773" y="6108"/>
                    <a:pt x="17772" y="6110"/>
                    <a:pt x="17771" y="6112"/>
                  </a:cubicBezTo>
                  <a:lnTo>
                    <a:pt x="17765" y="6121"/>
                  </a:lnTo>
                  <a:cubicBezTo>
                    <a:pt x="17764" y="6123"/>
                    <a:pt x="17762" y="6125"/>
                    <a:pt x="17759" y="6127"/>
                  </a:cubicBezTo>
                  <a:lnTo>
                    <a:pt x="17753" y="6132"/>
                  </a:lnTo>
                  <a:cubicBezTo>
                    <a:pt x="17750" y="6134"/>
                    <a:pt x="17747" y="6136"/>
                    <a:pt x="17744" y="6137"/>
                  </a:cubicBezTo>
                  <a:lnTo>
                    <a:pt x="17735" y="6139"/>
                  </a:lnTo>
                  <a:cubicBezTo>
                    <a:pt x="17732" y="6140"/>
                    <a:pt x="17729" y="6140"/>
                    <a:pt x="17726" y="6139"/>
                  </a:cubicBezTo>
                  <a:lnTo>
                    <a:pt x="17717" y="6138"/>
                  </a:lnTo>
                  <a:cubicBezTo>
                    <a:pt x="17715" y="6137"/>
                    <a:pt x="17713" y="6137"/>
                    <a:pt x="17711" y="6136"/>
                  </a:cubicBezTo>
                  <a:lnTo>
                    <a:pt x="17702" y="6132"/>
                  </a:lnTo>
                  <a:cubicBezTo>
                    <a:pt x="17701" y="6132"/>
                    <a:pt x="17699" y="6131"/>
                    <a:pt x="17698" y="6130"/>
                  </a:cubicBezTo>
                  <a:lnTo>
                    <a:pt x="17685" y="6121"/>
                  </a:lnTo>
                  <a:lnTo>
                    <a:pt x="17673" y="6111"/>
                  </a:lnTo>
                  <a:lnTo>
                    <a:pt x="17662" y="6099"/>
                  </a:lnTo>
                  <a:lnTo>
                    <a:pt x="17650" y="6084"/>
                  </a:lnTo>
                  <a:lnTo>
                    <a:pt x="17630" y="6053"/>
                  </a:lnTo>
                  <a:lnTo>
                    <a:pt x="17614" y="6020"/>
                  </a:lnTo>
                  <a:lnTo>
                    <a:pt x="17608" y="6002"/>
                  </a:lnTo>
                  <a:lnTo>
                    <a:pt x="17603" y="5985"/>
                  </a:lnTo>
                  <a:lnTo>
                    <a:pt x="17599" y="5962"/>
                  </a:lnTo>
                  <a:lnTo>
                    <a:pt x="17595" y="5936"/>
                  </a:lnTo>
                  <a:lnTo>
                    <a:pt x="17591" y="5906"/>
                  </a:lnTo>
                  <a:lnTo>
                    <a:pt x="17588" y="5872"/>
                  </a:lnTo>
                  <a:lnTo>
                    <a:pt x="17584" y="5836"/>
                  </a:lnTo>
                  <a:lnTo>
                    <a:pt x="17580" y="5797"/>
                  </a:lnTo>
                  <a:lnTo>
                    <a:pt x="17576" y="5755"/>
                  </a:lnTo>
                  <a:lnTo>
                    <a:pt x="17572" y="5711"/>
                  </a:lnTo>
                  <a:lnTo>
                    <a:pt x="17568" y="5666"/>
                  </a:lnTo>
                  <a:lnTo>
                    <a:pt x="17564" y="5619"/>
                  </a:lnTo>
                  <a:lnTo>
                    <a:pt x="17557" y="5521"/>
                  </a:lnTo>
                  <a:lnTo>
                    <a:pt x="17549" y="5421"/>
                  </a:lnTo>
                  <a:lnTo>
                    <a:pt x="17542" y="5321"/>
                  </a:lnTo>
                  <a:lnTo>
                    <a:pt x="17534" y="5224"/>
                  </a:lnTo>
                  <a:lnTo>
                    <a:pt x="17530" y="5177"/>
                  </a:lnTo>
                  <a:lnTo>
                    <a:pt x="17526" y="5132"/>
                  </a:lnTo>
                  <a:lnTo>
                    <a:pt x="17522" y="5088"/>
                  </a:lnTo>
                  <a:lnTo>
                    <a:pt x="17519" y="5047"/>
                  </a:lnTo>
                  <a:lnTo>
                    <a:pt x="17515" y="5008"/>
                  </a:lnTo>
                  <a:lnTo>
                    <a:pt x="17511" y="4972"/>
                  </a:lnTo>
                  <a:lnTo>
                    <a:pt x="17507" y="4939"/>
                  </a:lnTo>
                  <a:lnTo>
                    <a:pt x="17503" y="4910"/>
                  </a:lnTo>
                  <a:lnTo>
                    <a:pt x="17500" y="4885"/>
                  </a:lnTo>
                  <a:lnTo>
                    <a:pt x="17496" y="4863"/>
                  </a:lnTo>
                  <a:lnTo>
                    <a:pt x="17493" y="4848"/>
                  </a:lnTo>
                  <a:lnTo>
                    <a:pt x="17490" y="4838"/>
                  </a:lnTo>
                  <a:lnTo>
                    <a:pt x="17486" y="4830"/>
                  </a:lnTo>
                  <a:lnTo>
                    <a:pt x="17494" y="4840"/>
                  </a:lnTo>
                  <a:lnTo>
                    <a:pt x="17490" y="4837"/>
                  </a:lnTo>
                  <a:lnTo>
                    <a:pt x="17518" y="4836"/>
                  </a:lnTo>
                  <a:lnTo>
                    <a:pt x="17514" y="4839"/>
                  </a:lnTo>
                  <a:lnTo>
                    <a:pt x="17522" y="4830"/>
                  </a:lnTo>
                  <a:lnTo>
                    <a:pt x="17518" y="4839"/>
                  </a:lnTo>
                  <a:lnTo>
                    <a:pt x="17519" y="4835"/>
                  </a:lnTo>
                  <a:lnTo>
                    <a:pt x="17516" y="4848"/>
                  </a:lnTo>
                  <a:lnTo>
                    <a:pt x="17512" y="4866"/>
                  </a:lnTo>
                  <a:lnTo>
                    <a:pt x="17508" y="4888"/>
                  </a:lnTo>
                  <a:lnTo>
                    <a:pt x="17504" y="4915"/>
                  </a:lnTo>
                  <a:lnTo>
                    <a:pt x="17500" y="4947"/>
                  </a:lnTo>
                  <a:lnTo>
                    <a:pt x="17496" y="4982"/>
                  </a:lnTo>
                  <a:lnTo>
                    <a:pt x="17492" y="5020"/>
                  </a:lnTo>
                  <a:lnTo>
                    <a:pt x="17488" y="5061"/>
                  </a:lnTo>
                  <a:lnTo>
                    <a:pt x="17484" y="5104"/>
                  </a:lnTo>
                  <a:lnTo>
                    <a:pt x="17480" y="5150"/>
                  </a:lnTo>
                  <a:lnTo>
                    <a:pt x="17476" y="5198"/>
                  </a:lnTo>
                  <a:lnTo>
                    <a:pt x="17472" y="5247"/>
                  </a:lnTo>
                  <a:lnTo>
                    <a:pt x="17465" y="5348"/>
                  </a:lnTo>
                  <a:lnTo>
                    <a:pt x="17457" y="5451"/>
                  </a:lnTo>
                  <a:lnTo>
                    <a:pt x="17449" y="5552"/>
                  </a:lnTo>
                  <a:lnTo>
                    <a:pt x="17445" y="5602"/>
                  </a:lnTo>
                  <a:lnTo>
                    <a:pt x="17441" y="5650"/>
                  </a:lnTo>
                  <a:lnTo>
                    <a:pt x="17437" y="5697"/>
                  </a:lnTo>
                  <a:lnTo>
                    <a:pt x="17433" y="5741"/>
                  </a:lnTo>
                  <a:lnTo>
                    <a:pt x="17429" y="5784"/>
                  </a:lnTo>
                  <a:lnTo>
                    <a:pt x="17425" y="5823"/>
                  </a:lnTo>
                  <a:lnTo>
                    <a:pt x="17421" y="5860"/>
                  </a:lnTo>
                  <a:lnTo>
                    <a:pt x="17416" y="5893"/>
                  </a:lnTo>
                  <a:lnTo>
                    <a:pt x="17412" y="5923"/>
                  </a:lnTo>
                  <a:lnTo>
                    <a:pt x="17408" y="5949"/>
                  </a:lnTo>
                  <a:lnTo>
                    <a:pt x="17404" y="5971"/>
                  </a:lnTo>
                  <a:lnTo>
                    <a:pt x="17399" y="5989"/>
                  </a:lnTo>
                  <a:lnTo>
                    <a:pt x="17395" y="6000"/>
                  </a:lnTo>
                  <a:cubicBezTo>
                    <a:pt x="17395" y="6001"/>
                    <a:pt x="17394" y="6002"/>
                    <a:pt x="17394" y="6003"/>
                  </a:cubicBezTo>
                  <a:lnTo>
                    <a:pt x="17390" y="6011"/>
                  </a:lnTo>
                  <a:cubicBezTo>
                    <a:pt x="17389" y="6013"/>
                    <a:pt x="17387" y="6015"/>
                    <a:pt x="17385" y="6017"/>
                  </a:cubicBezTo>
                  <a:lnTo>
                    <a:pt x="17381" y="6020"/>
                  </a:lnTo>
                  <a:cubicBezTo>
                    <a:pt x="17378" y="6024"/>
                    <a:pt x="17374" y="6026"/>
                    <a:pt x="17369" y="6027"/>
                  </a:cubicBezTo>
                  <a:lnTo>
                    <a:pt x="17365" y="6027"/>
                  </a:lnTo>
                  <a:cubicBezTo>
                    <a:pt x="17359" y="6028"/>
                    <a:pt x="17353" y="6027"/>
                    <a:pt x="17348" y="6024"/>
                  </a:cubicBezTo>
                  <a:lnTo>
                    <a:pt x="17344" y="6022"/>
                  </a:lnTo>
                  <a:cubicBezTo>
                    <a:pt x="17342" y="6020"/>
                    <a:pt x="17339" y="6018"/>
                    <a:pt x="17338" y="6016"/>
                  </a:cubicBezTo>
                  <a:lnTo>
                    <a:pt x="17334" y="6011"/>
                  </a:lnTo>
                  <a:cubicBezTo>
                    <a:pt x="17333" y="6009"/>
                    <a:pt x="17332" y="6008"/>
                    <a:pt x="17331" y="6007"/>
                  </a:cubicBezTo>
                  <a:lnTo>
                    <a:pt x="17326" y="5997"/>
                  </a:lnTo>
                  <a:lnTo>
                    <a:pt x="17322" y="5985"/>
                  </a:lnTo>
                  <a:lnTo>
                    <a:pt x="17318" y="5972"/>
                  </a:lnTo>
                  <a:lnTo>
                    <a:pt x="17313" y="5957"/>
                  </a:lnTo>
                  <a:lnTo>
                    <a:pt x="17309" y="5941"/>
                  </a:lnTo>
                  <a:lnTo>
                    <a:pt x="17305" y="5924"/>
                  </a:lnTo>
                  <a:lnTo>
                    <a:pt x="17297" y="5886"/>
                  </a:lnTo>
                  <a:lnTo>
                    <a:pt x="17289" y="5846"/>
                  </a:lnTo>
                  <a:lnTo>
                    <a:pt x="17281" y="5806"/>
                  </a:lnTo>
                  <a:lnTo>
                    <a:pt x="17274" y="5767"/>
                  </a:lnTo>
                  <a:lnTo>
                    <a:pt x="17266" y="5732"/>
                  </a:lnTo>
                  <a:lnTo>
                    <a:pt x="17262" y="5716"/>
                  </a:lnTo>
                  <a:lnTo>
                    <a:pt x="17258" y="5703"/>
                  </a:lnTo>
                  <a:lnTo>
                    <a:pt x="17254" y="5691"/>
                  </a:lnTo>
                  <a:lnTo>
                    <a:pt x="17251" y="5681"/>
                  </a:lnTo>
                  <a:lnTo>
                    <a:pt x="17247" y="5673"/>
                  </a:lnTo>
                  <a:lnTo>
                    <a:pt x="17249" y="5677"/>
                  </a:lnTo>
                  <a:lnTo>
                    <a:pt x="17245" y="5671"/>
                  </a:lnTo>
                  <a:lnTo>
                    <a:pt x="17250" y="5676"/>
                  </a:lnTo>
                  <a:lnTo>
                    <a:pt x="17246" y="5673"/>
                  </a:lnTo>
                  <a:lnTo>
                    <a:pt x="17260" y="5678"/>
                  </a:lnTo>
                  <a:lnTo>
                    <a:pt x="17256" y="5678"/>
                  </a:lnTo>
                  <a:lnTo>
                    <a:pt x="17272" y="5672"/>
                  </a:lnTo>
                  <a:lnTo>
                    <a:pt x="17268" y="5675"/>
                  </a:lnTo>
                  <a:lnTo>
                    <a:pt x="17274" y="5669"/>
                  </a:lnTo>
                  <a:lnTo>
                    <a:pt x="17270" y="5676"/>
                  </a:lnTo>
                  <a:lnTo>
                    <a:pt x="17271" y="5673"/>
                  </a:lnTo>
                  <a:lnTo>
                    <a:pt x="17268" y="5680"/>
                  </a:lnTo>
                  <a:lnTo>
                    <a:pt x="17265" y="5691"/>
                  </a:lnTo>
                  <a:lnTo>
                    <a:pt x="17261" y="5702"/>
                  </a:lnTo>
                  <a:lnTo>
                    <a:pt x="17257" y="5717"/>
                  </a:lnTo>
                  <a:lnTo>
                    <a:pt x="17254" y="5733"/>
                  </a:lnTo>
                  <a:lnTo>
                    <a:pt x="17250" y="5750"/>
                  </a:lnTo>
                  <a:lnTo>
                    <a:pt x="17242" y="5789"/>
                  </a:lnTo>
                  <a:lnTo>
                    <a:pt x="17235" y="5835"/>
                  </a:lnTo>
                  <a:lnTo>
                    <a:pt x="17227" y="5884"/>
                  </a:lnTo>
                  <a:lnTo>
                    <a:pt x="17220" y="5939"/>
                  </a:lnTo>
                  <a:lnTo>
                    <a:pt x="17212" y="5997"/>
                  </a:lnTo>
                  <a:lnTo>
                    <a:pt x="17204" y="6057"/>
                  </a:lnTo>
                  <a:lnTo>
                    <a:pt x="17197" y="6120"/>
                  </a:lnTo>
                  <a:lnTo>
                    <a:pt x="17189" y="6185"/>
                  </a:lnTo>
                  <a:lnTo>
                    <a:pt x="17181" y="6251"/>
                  </a:lnTo>
                  <a:lnTo>
                    <a:pt x="17166" y="6383"/>
                  </a:lnTo>
                  <a:lnTo>
                    <a:pt x="17158" y="6448"/>
                  </a:lnTo>
                  <a:lnTo>
                    <a:pt x="17150" y="6512"/>
                  </a:lnTo>
                  <a:lnTo>
                    <a:pt x="17146" y="6544"/>
                  </a:lnTo>
                  <a:lnTo>
                    <a:pt x="17143" y="6578"/>
                  </a:lnTo>
                  <a:lnTo>
                    <a:pt x="17135" y="6649"/>
                  </a:lnTo>
                  <a:lnTo>
                    <a:pt x="17127" y="6724"/>
                  </a:lnTo>
                  <a:lnTo>
                    <a:pt x="17119" y="6802"/>
                  </a:lnTo>
                  <a:lnTo>
                    <a:pt x="17111" y="6884"/>
                  </a:lnTo>
                  <a:lnTo>
                    <a:pt x="17103" y="6967"/>
                  </a:lnTo>
                  <a:lnTo>
                    <a:pt x="17087" y="7133"/>
                  </a:lnTo>
                  <a:lnTo>
                    <a:pt x="17079" y="7215"/>
                  </a:lnTo>
                  <a:lnTo>
                    <a:pt x="17071" y="7295"/>
                  </a:lnTo>
                  <a:lnTo>
                    <a:pt x="17063" y="7371"/>
                  </a:lnTo>
                  <a:lnTo>
                    <a:pt x="17055" y="7444"/>
                  </a:lnTo>
                  <a:lnTo>
                    <a:pt x="17047" y="7512"/>
                  </a:lnTo>
                  <a:lnTo>
                    <a:pt x="17043" y="7544"/>
                  </a:lnTo>
                  <a:lnTo>
                    <a:pt x="17039" y="7574"/>
                  </a:lnTo>
                  <a:lnTo>
                    <a:pt x="17035" y="7603"/>
                  </a:lnTo>
                  <a:lnTo>
                    <a:pt x="17031" y="7629"/>
                  </a:lnTo>
                  <a:lnTo>
                    <a:pt x="17027" y="7654"/>
                  </a:lnTo>
                  <a:lnTo>
                    <a:pt x="17023" y="7678"/>
                  </a:lnTo>
                  <a:lnTo>
                    <a:pt x="17017" y="7701"/>
                  </a:lnTo>
                  <a:lnTo>
                    <a:pt x="17011" y="7723"/>
                  </a:lnTo>
                  <a:lnTo>
                    <a:pt x="17004" y="7743"/>
                  </a:lnTo>
                  <a:lnTo>
                    <a:pt x="16995" y="7762"/>
                  </a:lnTo>
                  <a:lnTo>
                    <a:pt x="16976" y="7794"/>
                  </a:lnTo>
                  <a:lnTo>
                    <a:pt x="16956" y="7822"/>
                  </a:lnTo>
                  <a:lnTo>
                    <a:pt x="16937" y="7844"/>
                  </a:lnTo>
                  <a:lnTo>
                    <a:pt x="16920" y="7864"/>
                  </a:lnTo>
                  <a:lnTo>
                    <a:pt x="16907" y="7879"/>
                  </a:lnTo>
                  <a:lnTo>
                    <a:pt x="16897" y="7897"/>
                  </a:lnTo>
                  <a:lnTo>
                    <a:pt x="16898" y="7894"/>
                  </a:lnTo>
                  <a:lnTo>
                    <a:pt x="16891" y="7911"/>
                  </a:lnTo>
                  <a:lnTo>
                    <a:pt x="16883" y="7931"/>
                  </a:lnTo>
                  <a:lnTo>
                    <a:pt x="16875" y="7954"/>
                  </a:lnTo>
                  <a:lnTo>
                    <a:pt x="16867" y="7978"/>
                  </a:lnTo>
                  <a:lnTo>
                    <a:pt x="16851" y="8030"/>
                  </a:lnTo>
                  <a:lnTo>
                    <a:pt x="16835" y="8083"/>
                  </a:lnTo>
                  <a:lnTo>
                    <a:pt x="16827" y="8109"/>
                  </a:lnTo>
                  <a:lnTo>
                    <a:pt x="16819" y="8132"/>
                  </a:lnTo>
                  <a:lnTo>
                    <a:pt x="16810" y="8155"/>
                  </a:lnTo>
                  <a:lnTo>
                    <a:pt x="16802" y="8175"/>
                  </a:lnTo>
                  <a:lnTo>
                    <a:pt x="16792" y="8193"/>
                  </a:lnTo>
                  <a:lnTo>
                    <a:pt x="16785" y="8205"/>
                  </a:lnTo>
                  <a:cubicBezTo>
                    <a:pt x="16784" y="8206"/>
                    <a:pt x="16782" y="8207"/>
                    <a:pt x="16781" y="8209"/>
                  </a:cubicBezTo>
                  <a:lnTo>
                    <a:pt x="16773" y="8216"/>
                  </a:lnTo>
                  <a:cubicBezTo>
                    <a:pt x="16771" y="8219"/>
                    <a:pt x="16768" y="8221"/>
                    <a:pt x="16764" y="8222"/>
                  </a:cubicBezTo>
                  <a:lnTo>
                    <a:pt x="16757" y="8224"/>
                  </a:lnTo>
                  <a:cubicBezTo>
                    <a:pt x="16752" y="8226"/>
                    <a:pt x="16748" y="8226"/>
                    <a:pt x="16743" y="8225"/>
                  </a:cubicBezTo>
                  <a:lnTo>
                    <a:pt x="16736" y="8223"/>
                  </a:lnTo>
                  <a:cubicBezTo>
                    <a:pt x="16733" y="8222"/>
                    <a:pt x="16731" y="8221"/>
                    <a:pt x="16728" y="8219"/>
                  </a:cubicBezTo>
                  <a:lnTo>
                    <a:pt x="16721" y="8214"/>
                  </a:lnTo>
                  <a:cubicBezTo>
                    <a:pt x="16719" y="8213"/>
                    <a:pt x="16718" y="8212"/>
                    <a:pt x="16717" y="8210"/>
                  </a:cubicBezTo>
                  <a:lnTo>
                    <a:pt x="16710" y="8202"/>
                  </a:lnTo>
                  <a:cubicBezTo>
                    <a:pt x="16709" y="8201"/>
                    <a:pt x="16708" y="8200"/>
                    <a:pt x="16707" y="8199"/>
                  </a:cubicBezTo>
                  <a:lnTo>
                    <a:pt x="16699" y="8186"/>
                  </a:lnTo>
                  <a:lnTo>
                    <a:pt x="16691" y="8171"/>
                  </a:lnTo>
                  <a:lnTo>
                    <a:pt x="16684" y="8153"/>
                  </a:lnTo>
                  <a:lnTo>
                    <a:pt x="16676" y="8133"/>
                  </a:lnTo>
                  <a:lnTo>
                    <a:pt x="16669" y="8112"/>
                  </a:lnTo>
                  <a:lnTo>
                    <a:pt x="16661" y="8088"/>
                  </a:lnTo>
                  <a:lnTo>
                    <a:pt x="16654" y="8063"/>
                  </a:lnTo>
                  <a:lnTo>
                    <a:pt x="16647" y="8037"/>
                  </a:lnTo>
                  <a:lnTo>
                    <a:pt x="16639" y="8009"/>
                  </a:lnTo>
                  <a:lnTo>
                    <a:pt x="16625" y="7950"/>
                  </a:lnTo>
                  <a:lnTo>
                    <a:pt x="16611" y="7889"/>
                  </a:lnTo>
                  <a:lnTo>
                    <a:pt x="16603" y="7853"/>
                  </a:lnTo>
                  <a:lnTo>
                    <a:pt x="16595" y="7813"/>
                  </a:lnTo>
                  <a:lnTo>
                    <a:pt x="16588" y="7770"/>
                  </a:lnTo>
                  <a:lnTo>
                    <a:pt x="16580" y="7723"/>
                  </a:lnTo>
                  <a:lnTo>
                    <a:pt x="16572" y="7674"/>
                  </a:lnTo>
                  <a:lnTo>
                    <a:pt x="16564" y="7623"/>
                  </a:lnTo>
                  <a:lnTo>
                    <a:pt x="16548" y="7518"/>
                  </a:lnTo>
                  <a:lnTo>
                    <a:pt x="16532" y="7413"/>
                  </a:lnTo>
                  <a:lnTo>
                    <a:pt x="16524" y="7362"/>
                  </a:lnTo>
                  <a:lnTo>
                    <a:pt x="16516" y="7313"/>
                  </a:lnTo>
                  <a:lnTo>
                    <a:pt x="16507" y="7267"/>
                  </a:lnTo>
                  <a:lnTo>
                    <a:pt x="16499" y="7224"/>
                  </a:lnTo>
                  <a:lnTo>
                    <a:pt x="16492" y="7184"/>
                  </a:lnTo>
                  <a:lnTo>
                    <a:pt x="16484" y="7149"/>
                  </a:lnTo>
                  <a:lnTo>
                    <a:pt x="16481" y="7140"/>
                  </a:lnTo>
                  <a:lnTo>
                    <a:pt x="16479" y="7129"/>
                  </a:lnTo>
                  <a:lnTo>
                    <a:pt x="16473" y="7103"/>
                  </a:lnTo>
                  <a:lnTo>
                    <a:pt x="16466" y="7072"/>
                  </a:lnTo>
                  <a:lnTo>
                    <a:pt x="16458" y="7038"/>
                  </a:lnTo>
                  <a:lnTo>
                    <a:pt x="16449" y="7002"/>
                  </a:lnTo>
                  <a:lnTo>
                    <a:pt x="16440" y="6966"/>
                  </a:lnTo>
                  <a:lnTo>
                    <a:pt x="16430" y="6929"/>
                  </a:lnTo>
                  <a:lnTo>
                    <a:pt x="16421" y="6895"/>
                  </a:lnTo>
                  <a:lnTo>
                    <a:pt x="16411" y="6864"/>
                  </a:lnTo>
                  <a:lnTo>
                    <a:pt x="16402" y="6838"/>
                  </a:lnTo>
                  <a:lnTo>
                    <a:pt x="16397" y="6827"/>
                  </a:lnTo>
                  <a:lnTo>
                    <a:pt x="16393" y="6818"/>
                  </a:lnTo>
                  <a:lnTo>
                    <a:pt x="16390" y="6812"/>
                  </a:lnTo>
                  <a:lnTo>
                    <a:pt x="16386" y="6805"/>
                  </a:lnTo>
                  <a:lnTo>
                    <a:pt x="16388" y="6808"/>
                  </a:lnTo>
                  <a:lnTo>
                    <a:pt x="16384" y="6804"/>
                  </a:lnTo>
                  <a:lnTo>
                    <a:pt x="16389" y="6808"/>
                  </a:lnTo>
                  <a:lnTo>
                    <a:pt x="16385" y="6806"/>
                  </a:lnTo>
                  <a:lnTo>
                    <a:pt x="16398" y="6809"/>
                  </a:lnTo>
                  <a:lnTo>
                    <a:pt x="16394" y="6809"/>
                  </a:lnTo>
                  <a:lnTo>
                    <a:pt x="16408" y="6805"/>
                  </a:lnTo>
                  <a:lnTo>
                    <a:pt x="16404" y="6807"/>
                  </a:lnTo>
                  <a:lnTo>
                    <a:pt x="16411" y="6800"/>
                  </a:lnTo>
                  <a:lnTo>
                    <a:pt x="16408" y="6805"/>
                  </a:lnTo>
                  <a:lnTo>
                    <a:pt x="16410" y="6801"/>
                  </a:lnTo>
                  <a:lnTo>
                    <a:pt x="16408" y="6807"/>
                  </a:lnTo>
                  <a:lnTo>
                    <a:pt x="16406" y="6818"/>
                  </a:lnTo>
                  <a:lnTo>
                    <a:pt x="16403" y="6829"/>
                  </a:lnTo>
                  <a:lnTo>
                    <a:pt x="16401" y="6845"/>
                  </a:lnTo>
                  <a:lnTo>
                    <a:pt x="16399" y="6863"/>
                  </a:lnTo>
                  <a:lnTo>
                    <a:pt x="16397" y="6883"/>
                  </a:lnTo>
                  <a:lnTo>
                    <a:pt x="16395" y="6904"/>
                  </a:lnTo>
                  <a:lnTo>
                    <a:pt x="16393" y="6927"/>
                  </a:lnTo>
                  <a:lnTo>
                    <a:pt x="16391" y="6952"/>
                  </a:lnTo>
                  <a:lnTo>
                    <a:pt x="16388" y="7005"/>
                  </a:lnTo>
                  <a:lnTo>
                    <a:pt x="16384" y="7064"/>
                  </a:lnTo>
                  <a:lnTo>
                    <a:pt x="16380" y="7128"/>
                  </a:lnTo>
                  <a:lnTo>
                    <a:pt x="16376" y="7196"/>
                  </a:lnTo>
                  <a:lnTo>
                    <a:pt x="16372" y="7268"/>
                  </a:lnTo>
                  <a:lnTo>
                    <a:pt x="16369" y="7344"/>
                  </a:lnTo>
                  <a:lnTo>
                    <a:pt x="16365" y="7423"/>
                  </a:lnTo>
                  <a:lnTo>
                    <a:pt x="16361" y="7505"/>
                  </a:lnTo>
                  <a:lnTo>
                    <a:pt x="16357" y="7590"/>
                  </a:lnTo>
                  <a:lnTo>
                    <a:pt x="16354" y="7677"/>
                  </a:lnTo>
                  <a:lnTo>
                    <a:pt x="16350" y="7765"/>
                  </a:lnTo>
                  <a:lnTo>
                    <a:pt x="16342" y="7944"/>
                  </a:lnTo>
                  <a:lnTo>
                    <a:pt x="16335" y="8126"/>
                  </a:lnTo>
                  <a:lnTo>
                    <a:pt x="16327" y="8305"/>
                  </a:lnTo>
                  <a:lnTo>
                    <a:pt x="16323" y="8393"/>
                  </a:lnTo>
                  <a:lnTo>
                    <a:pt x="16319" y="8479"/>
                  </a:lnTo>
                  <a:lnTo>
                    <a:pt x="16316" y="8563"/>
                  </a:lnTo>
                  <a:lnTo>
                    <a:pt x="16312" y="8645"/>
                  </a:lnTo>
                  <a:lnTo>
                    <a:pt x="16308" y="8723"/>
                  </a:lnTo>
                  <a:lnTo>
                    <a:pt x="16304" y="8798"/>
                  </a:lnTo>
                  <a:lnTo>
                    <a:pt x="16300" y="8870"/>
                  </a:lnTo>
                  <a:lnTo>
                    <a:pt x="16296" y="8937"/>
                  </a:lnTo>
                  <a:lnTo>
                    <a:pt x="16293" y="9000"/>
                  </a:lnTo>
                  <a:lnTo>
                    <a:pt x="16289" y="9057"/>
                  </a:lnTo>
                  <a:lnTo>
                    <a:pt x="16285" y="9109"/>
                  </a:lnTo>
                  <a:lnTo>
                    <a:pt x="16283" y="9133"/>
                  </a:lnTo>
                  <a:lnTo>
                    <a:pt x="16281" y="9156"/>
                  </a:lnTo>
                  <a:lnTo>
                    <a:pt x="16276" y="9197"/>
                  </a:lnTo>
                  <a:lnTo>
                    <a:pt x="16270" y="9237"/>
                  </a:lnTo>
                  <a:lnTo>
                    <a:pt x="16263" y="9275"/>
                  </a:lnTo>
                  <a:lnTo>
                    <a:pt x="16255" y="9311"/>
                  </a:lnTo>
                  <a:lnTo>
                    <a:pt x="16246" y="9345"/>
                  </a:lnTo>
                  <a:lnTo>
                    <a:pt x="16236" y="9378"/>
                  </a:lnTo>
                  <a:lnTo>
                    <a:pt x="16226" y="9408"/>
                  </a:lnTo>
                  <a:lnTo>
                    <a:pt x="16216" y="9437"/>
                  </a:lnTo>
                  <a:lnTo>
                    <a:pt x="16205" y="9463"/>
                  </a:lnTo>
                  <a:lnTo>
                    <a:pt x="16196" y="9487"/>
                  </a:lnTo>
                  <a:lnTo>
                    <a:pt x="16186" y="9510"/>
                  </a:lnTo>
                  <a:lnTo>
                    <a:pt x="16177" y="9530"/>
                  </a:lnTo>
                  <a:lnTo>
                    <a:pt x="16169" y="9547"/>
                  </a:lnTo>
                  <a:lnTo>
                    <a:pt x="16162" y="9563"/>
                  </a:lnTo>
                  <a:lnTo>
                    <a:pt x="16156" y="9575"/>
                  </a:lnTo>
                  <a:lnTo>
                    <a:pt x="16152" y="9585"/>
                  </a:lnTo>
                  <a:lnTo>
                    <a:pt x="16136" y="9624"/>
                  </a:lnTo>
                  <a:lnTo>
                    <a:pt x="16121" y="9661"/>
                  </a:lnTo>
                  <a:lnTo>
                    <a:pt x="16105" y="9696"/>
                  </a:lnTo>
                  <a:lnTo>
                    <a:pt x="16089" y="9727"/>
                  </a:lnTo>
                  <a:lnTo>
                    <a:pt x="16072" y="9755"/>
                  </a:lnTo>
                  <a:lnTo>
                    <a:pt x="16055" y="9778"/>
                  </a:lnTo>
                  <a:lnTo>
                    <a:pt x="16046" y="9788"/>
                  </a:lnTo>
                  <a:lnTo>
                    <a:pt x="16037" y="9797"/>
                  </a:lnTo>
                  <a:lnTo>
                    <a:pt x="16029" y="9803"/>
                  </a:lnTo>
                  <a:cubicBezTo>
                    <a:pt x="16028" y="9804"/>
                    <a:pt x="16027" y="9804"/>
                    <a:pt x="16025" y="9805"/>
                  </a:cubicBezTo>
                  <a:lnTo>
                    <a:pt x="16018" y="9809"/>
                  </a:lnTo>
                  <a:cubicBezTo>
                    <a:pt x="16016" y="9810"/>
                    <a:pt x="16013" y="9811"/>
                    <a:pt x="16011" y="9811"/>
                  </a:cubicBezTo>
                  <a:lnTo>
                    <a:pt x="15998" y="9814"/>
                  </a:lnTo>
                  <a:cubicBezTo>
                    <a:pt x="15995" y="9814"/>
                    <a:pt x="15992" y="9814"/>
                    <a:pt x="15990" y="9814"/>
                  </a:cubicBezTo>
                  <a:lnTo>
                    <a:pt x="15975" y="9811"/>
                  </a:lnTo>
                  <a:cubicBezTo>
                    <a:pt x="15973" y="9811"/>
                    <a:pt x="15971" y="9810"/>
                    <a:pt x="15969" y="9810"/>
                  </a:cubicBezTo>
                  <a:lnTo>
                    <a:pt x="15952" y="9802"/>
                  </a:lnTo>
                  <a:cubicBezTo>
                    <a:pt x="15951" y="9802"/>
                    <a:pt x="15949" y="9801"/>
                    <a:pt x="15948" y="9800"/>
                  </a:cubicBezTo>
                  <a:lnTo>
                    <a:pt x="15930" y="9789"/>
                  </a:lnTo>
                  <a:cubicBezTo>
                    <a:pt x="15929" y="9788"/>
                    <a:pt x="15928" y="9787"/>
                    <a:pt x="15927" y="9786"/>
                  </a:cubicBezTo>
                  <a:lnTo>
                    <a:pt x="15907" y="9768"/>
                  </a:lnTo>
                  <a:lnTo>
                    <a:pt x="15888" y="9746"/>
                  </a:lnTo>
                  <a:lnTo>
                    <a:pt x="15871" y="9719"/>
                  </a:lnTo>
                  <a:lnTo>
                    <a:pt x="15857" y="9690"/>
                  </a:lnTo>
                  <a:lnTo>
                    <a:pt x="15848" y="9666"/>
                  </a:lnTo>
                  <a:lnTo>
                    <a:pt x="15840" y="9637"/>
                  </a:lnTo>
                  <a:lnTo>
                    <a:pt x="15832" y="9605"/>
                  </a:lnTo>
                  <a:lnTo>
                    <a:pt x="15824" y="9570"/>
                  </a:lnTo>
                  <a:lnTo>
                    <a:pt x="15816" y="9531"/>
                  </a:lnTo>
                  <a:lnTo>
                    <a:pt x="15808" y="9491"/>
                  </a:lnTo>
                  <a:lnTo>
                    <a:pt x="15792" y="9409"/>
                  </a:lnTo>
                  <a:lnTo>
                    <a:pt x="15784" y="9368"/>
                  </a:lnTo>
                  <a:lnTo>
                    <a:pt x="15776" y="9329"/>
                  </a:lnTo>
                  <a:lnTo>
                    <a:pt x="15768" y="9291"/>
                  </a:lnTo>
                  <a:lnTo>
                    <a:pt x="15760" y="9256"/>
                  </a:lnTo>
                  <a:lnTo>
                    <a:pt x="15753" y="9226"/>
                  </a:lnTo>
                  <a:lnTo>
                    <a:pt x="15745" y="9200"/>
                  </a:lnTo>
                  <a:lnTo>
                    <a:pt x="15738" y="9179"/>
                  </a:lnTo>
                  <a:lnTo>
                    <a:pt x="15735" y="9172"/>
                  </a:lnTo>
                  <a:lnTo>
                    <a:pt x="15733" y="9167"/>
                  </a:lnTo>
                  <a:lnTo>
                    <a:pt x="15725" y="9157"/>
                  </a:lnTo>
                  <a:lnTo>
                    <a:pt x="15729" y="9161"/>
                  </a:lnTo>
                  <a:lnTo>
                    <a:pt x="15722" y="9155"/>
                  </a:lnTo>
                  <a:lnTo>
                    <a:pt x="15730" y="9159"/>
                  </a:lnTo>
                  <a:lnTo>
                    <a:pt x="15722" y="9157"/>
                  </a:lnTo>
                  <a:lnTo>
                    <a:pt x="15734" y="9158"/>
                  </a:lnTo>
                  <a:lnTo>
                    <a:pt x="15726" y="9159"/>
                  </a:lnTo>
                  <a:lnTo>
                    <a:pt x="15733" y="9157"/>
                  </a:lnTo>
                  <a:lnTo>
                    <a:pt x="15725" y="9161"/>
                  </a:lnTo>
                  <a:lnTo>
                    <a:pt x="15730" y="9158"/>
                  </a:lnTo>
                  <a:lnTo>
                    <a:pt x="15722" y="9165"/>
                  </a:lnTo>
                  <a:lnTo>
                    <a:pt x="15725" y="9162"/>
                  </a:lnTo>
                  <a:lnTo>
                    <a:pt x="15718" y="9170"/>
                  </a:lnTo>
                  <a:lnTo>
                    <a:pt x="15711" y="9179"/>
                  </a:lnTo>
                  <a:lnTo>
                    <a:pt x="15696" y="9204"/>
                  </a:lnTo>
                  <a:lnTo>
                    <a:pt x="15680" y="9231"/>
                  </a:lnTo>
                  <a:lnTo>
                    <a:pt x="15672" y="9244"/>
                  </a:lnTo>
                  <a:lnTo>
                    <a:pt x="15664" y="9256"/>
                  </a:lnTo>
                  <a:lnTo>
                    <a:pt x="15654" y="9268"/>
                  </a:lnTo>
                  <a:lnTo>
                    <a:pt x="15644" y="9278"/>
                  </a:lnTo>
                  <a:lnTo>
                    <a:pt x="15628" y="9291"/>
                  </a:lnTo>
                  <a:lnTo>
                    <a:pt x="15611" y="9303"/>
                  </a:lnTo>
                  <a:lnTo>
                    <a:pt x="15580" y="9324"/>
                  </a:lnTo>
                  <a:lnTo>
                    <a:pt x="15565" y="9336"/>
                  </a:lnTo>
                  <a:lnTo>
                    <a:pt x="15551" y="9348"/>
                  </a:lnTo>
                  <a:lnTo>
                    <a:pt x="15536" y="9362"/>
                  </a:lnTo>
                  <a:lnTo>
                    <a:pt x="15522" y="9379"/>
                  </a:lnTo>
                  <a:lnTo>
                    <a:pt x="15515" y="9388"/>
                  </a:lnTo>
                  <a:lnTo>
                    <a:pt x="15508" y="9399"/>
                  </a:lnTo>
                  <a:lnTo>
                    <a:pt x="15493" y="9426"/>
                  </a:lnTo>
                  <a:lnTo>
                    <a:pt x="15478" y="9456"/>
                  </a:lnTo>
                  <a:lnTo>
                    <a:pt x="15462" y="9488"/>
                  </a:lnTo>
                  <a:lnTo>
                    <a:pt x="15446" y="9519"/>
                  </a:lnTo>
                  <a:lnTo>
                    <a:pt x="15430" y="9548"/>
                  </a:lnTo>
                  <a:lnTo>
                    <a:pt x="15422" y="9562"/>
                  </a:lnTo>
                  <a:lnTo>
                    <a:pt x="15413" y="9574"/>
                  </a:lnTo>
                  <a:lnTo>
                    <a:pt x="15403" y="9586"/>
                  </a:lnTo>
                  <a:lnTo>
                    <a:pt x="15396" y="9593"/>
                  </a:lnTo>
                  <a:cubicBezTo>
                    <a:pt x="15395" y="9594"/>
                    <a:pt x="15394" y="9595"/>
                    <a:pt x="15393" y="9596"/>
                  </a:cubicBezTo>
                  <a:lnTo>
                    <a:pt x="15385" y="9601"/>
                  </a:lnTo>
                  <a:cubicBezTo>
                    <a:pt x="15384" y="9602"/>
                    <a:pt x="15383" y="9603"/>
                    <a:pt x="15382" y="9603"/>
                  </a:cubicBezTo>
                  <a:lnTo>
                    <a:pt x="15374" y="9607"/>
                  </a:lnTo>
                  <a:cubicBezTo>
                    <a:pt x="15372" y="9608"/>
                    <a:pt x="15371" y="9609"/>
                    <a:pt x="15369" y="9609"/>
                  </a:cubicBezTo>
                  <a:lnTo>
                    <a:pt x="15358" y="9612"/>
                  </a:lnTo>
                  <a:lnTo>
                    <a:pt x="15350" y="9613"/>
                  </a:lnTo>
                  <a:cubicBezTo>
                    <a:pt x="15348" y="9613"/>
                    <a:pt x="15347" y="9613"/>
                    <a:pt x="15345" y="9613"/>
                  </a:cubicBezTo>
                  <a:lnTo>
                    <a:pt x="15329" y="9611"/>
                  </a:lnTo>
                  <a:cubicBezTo>
                    <a:pt x="15327" y="9611"/>
                    <a:pt x="15326" y="9611"/>
                    <a:pt x="15325" y="9610"/>
                  </a:cubicBezTo>
                  <a:lnTo>
                    <a:pt x="15308" y="9606"/>
                  </a:lnTo>
                  <a:lnTo>
                    <a:pt x="15293" y="9601"/>
                  </a:lnTo>
                  <a:lnTo>
                    <a:pt x="15277" y="9597"/>
                  </a:lnTo>
                  <a:lnTo>
                    <a:pt x="15281" y="9598"/>
                  </a:lnTo>
                  <a:lnTo>
                    <a:pt x="15266" y="9597"/>
                  </a:lnTo>
                  <a:lnTo>
                    <a:pt x="15270" y="9597"/>
                  </a:lnTo>
                  <a:lnTo>
                    <a:pt x="15263" y="9598"/>
                  </a:lnTo>
                  <a:lnTo>
                    <a:pt x="15267" y="9596"/>
                  </a:lnTo>
                  <a:lnTo>
                    <a:pt x="15260" y="9599"/>
                  </a:lnTo>
                  <a:lnTo>
                    <a:pt x="15266" y="9595"/>
                  </a:lnTo>
                  <a:lnTo>
                    <a:pt x="15261" y="9599"/>
                  </a:lnTo>
                  <a:lnTo>
                    <a:pt x="15265" y="9596"/>
                  </a:lnTo>
                  <a:lnTo>
                    <a:pt x="15261" y="9600"/>
                  </a:lnTo>
                  <a:lnTo>
                    <a:pt x="15255" y="9609"/>
                  </a:lnTo>
                  <a:lnTo>
                    <a:pt x="15248" y="9620"/>
                  </a:lnTo>
                  <a:lnTo>
                    <a:pt x="15232" y="9647"/>
                  </a:lnTo>
                  <a:lnTo>
                    <a:pt x="15214" y="9675"/>
                  </a:lnTo>
                  <a:lnTo>
                    <a:pt x="15205" y="9688"/>
                  </a:lnTo>
                  <a:lnTo>
                    <a:pt x="15195" y="9701"/>
                  </a:lnTo>
                  <a:lnTo>
                    <a:pt x="15187" y="9709"/>
                  </a:lnTo>
                  <a:cubicBezTo>
                    <a:pt x="15186" y="9710"/>
                    <a:pt x="15185" y="9711"/>
                    <a:pt x="15184" y="9712"/>
                  </a:cubicBezTo>
                  <a:lnTo>
                    <a:pt x="15176" y="9717"/>
                  </a:lnTo>
                  <a:cubicBezTo>
                    <a:pt x="15174" y="9719"/>
                    <a:pt x="15172" y="9720"/>
                    <a:pt x="15170" y="9721"/>
                  </a:cubicBezTo>
                  <a:lnTo>
                    <a:pt x="15162" y="9723"/>
                  </a:lnTo>
                  <a:cubicBezTo>
                    <a:pt x="15158" y="9725"/>
                    <a:pt x="15153" y="9725"/>
                    <a:pt x="15149" y="9724"/>
                  </a:cubicBezTo>
                  <a:lnTo>
                    <a:pt x="15143" y="9723"/>
                  </a:lnTo>
                  <a:cubicBezTo>
                    <a:pt x="15138" y="9722"/>
                    <a:pt x="15134" y="9719"/>
                    <a:pt x="15131" y="9716"/>
                  </a:cubicBezTo>
                  <a:lnTo>
                    <a:pt x="15125" y="9710"/>
                  </a:lnTo>
                  <a:cubicBezTo>
                    <a:pt x="15123" y="9708"/>
                    <a:pt x="15121" y="9706"/>
                    <a:pt x="15120" y="9703"/>
                  </a:cubicBezTo>
                  <a:lnTo>
                    <a:pt x="15114" y="9689"/>
                  </a:lnTo>
                  <a:lnTo>
                    <a:pt x="15110" y="9675"/>
                  </a:lnTo>
                  <a:lnTo>
                    <a:pt x="15106" y="9660"/>
                  </a:lnTo>
                  <a:lnTo>
                    <a:pt x="15102" y="9642"/>
                  </a:lnTo>
                  <a:lnTo>
                    <a:pt x="15098" y="9623"/>
                  </a:lnTo>
                  <a:lnTo>
                    <a:pt x="15094" y="9601"/>
                  </a:lnTo>
                  <a:lnTo>
                    <a:pt x="15090" y="9579"/>
                  </a:lnTo>
                  <a:lnTo>
                    <a:pt x="15086" y="9554"/>
                  </a:lnTo>
                  <a:lnTo>
                    <a:pt x="15082" y="9528"/>
                  </a:lnTo>
                  <a:lnTo>
                    <a:pt x="15074" y="9473"/>
                  </a:lnTo>
                  <a:lnTo>
                    <a:pt x="15066" y="9414"/>
                  </a:lnTo>
                  <a:lnTo>
                    <a:pt x="15058" y="9352"/>
                  </a:lnTo>
                  <a:lnTo>
                    <a:pt x="15050" y="9288"/>
                  </a:lnTo>
                  <a:lnTo>
                    <a:pt x="15034" y="9159"/>
                  </a:lnTo>
                  <a:lnTo>
                    <a:pt x="15026" y="9096"/>
                  </a:lnTo>
                  <a:lnTo>
                    <a:pt x="15018" y="9036"/>
                  </a:lnTo>
                  <a:lnTo>
                    <a:pt x="15010" y="8979"/>
                  </a:lnTo>
                  <a:lnTo>
                    <a:pt x="15002" y="8927"/>
                  </a:lnTo>
                  <a:lnTo>
                    <a:pt x="14998" y="8903"/>
                  </a:lnTo>
                  <a:lnTo>
                    <a:pt x="14994" y="8880"/>
                  </a:lnTo>
                  <a:lnTo>
                    <a:pt x="14990" y="8860"/>
                  </a:lnTo>
                  <a:lnTo>
                    <a:pt x="14987" y="8841"/>
                  </a:lnTo>
                  <a:lnTo>
                    <a:pt x="14980" y="8809"/>
                  </a:lnTo>
                  <a:lnTo>
                    <a:pt x="14972" y="8775"/>
                  </a:lnTo>
                  <a:lnTo>
                    <a:pt x="14956" y="8707"/>
                  </a:lnTo>
                  <a:lnTo>
                    <a:pt x="14948" y="8673"/>
                  </a:lnTo>
                  <a:lnTo>
                    <a:pt x="14940" y="8641"/>
                  </a:lnTo>
                  <a:lnTo>
                    <a:pt x="14932" y="8610"/>
                  </a:lnTo>
                  <a:lnTo>
                    <a:pt x="14923" y="8583"/>
                  </a:lnTo>
                  <a:lnTo>
                    <a:pt x="14915" y="8559"/>
                  </a:lnTo>
                  <a:lnTo>
                    <a:pt x="14908" y="8539"/>
                  </a:lnTo>
                  <a:lnTo>
                    <a:pt x="14899" y="8522"/>
                  </a:lnTo>
                  <a:lnTo>
                    <a:pt x="14901" y="8525"/>
                  </a:lnTo>
                  <a:lnTo>
                    <a:pt x="14893" y="8514"/>
                  </a:lnTo>
                  <a:lnTo>
                    <a:pt x="14896" y="8517"/>
                  </a:lnTo>
                  <a:lnTo>
                    <a:pt x="14892" y="8514"/>
                  </a:lnTo>
                  <a:lnTo>
                    <a:pt x="14898" y="8518"/>
                  </a:lnTo>
                  <a:lnTo>
                    <a:pt x="14894" y="8516"/>
                  </a:lnTo>
                  <a:lnTo>
                    <a:pt x="14902" y="8518"/>
                  </a:lnTo>
                  <a:lnTo>
                    <a:pt x="14898" y="8518"/>
                  </a:lnTo>
                  <a:lnTo>
                    <a:pt x="14908" y="8516"/>
                  </a:lnTo>
                  <a:lnTo>
                    <a:pt x="14905" y="8518"/>
                  </a:lnTo>
                  <a:lnTo>
                    <a:pt x="14912" y="8514"/>
                  </a:lnTo>
                  <a:lnTo>
                    <a:pt x="14908" y="8517"/>
                  </a:lnTo>
                  <a:lnTo>
                    <a:pt x="14913" y="8512"/>
                  </a:lnTo>
                  <a:lnTo>
                    <a:pt x="14911" y="8514"/>
                  </a:lnTo>
                  <a:lnTo>
                    <a:pt x="14909" y="8518"/>
                  </a:lnTo>
                  <a:lnTo>
                    <a:pt x="14906" y="8526"/>
                  </a:lnTo>
                  <a:lnTo>
                    <a:pt x="14902" y="8537"/>
                  </a:lnTo>
                  <a:lnTo>
                    <a:pt x="14899" y="8554"/>
                  </a:lnTo>
                  <a:lnTo>
                    <a:pt x="14895" y="8573"/>
                  </a:lnTo>
                  <a:lnTo>
                    <a:pt x="14891" y="8596"/>
                  </a:lnTo>
                  <a:lnTo>
                    <a:pt x="14887" y="8621"/>
                  </a:lnTo>
                  <a:lnTo>
                    <a:pt x="14883" y="8650"/>
                  </a:lnTo>
                  <a:lnTo>
                    <a:pt x="14879" y="8681"/>
                  </a:lnTo>
                  <a:lnTo>
                    <a:pt x="14876" y="8714"/>
                  </a:lnTo>
                  <a:lnTo>
                    <a:pt x="14872" y="8749"/>
                  </a:lnTo>
                  <a:lnTo>
                    <a:pt x="14868" y="8786"/>
                  </a:lnTo>
                  <a:lnTo>
                    <a:pt x="14860" y="8863"/>
                  </a:lnTo>
                  <a:lnTo>
                    <a:pt x="14853" y="8945"/>
                  </a:lnTo>
                  <a:lnTo>
                    <a:pt x="14845" y="9030"/>
                  </a:lnTo>
                  <a:lnTo>
                    <a:pt x="14837" y="9115"/>
                  </a:lnTo>
                  <a:lnTo>
                    <a:pt x="14830" y="9199"/>
                  </a:lnTo>
                  <a:lnTo>
                    <a:pt x="14822" y="9280"/>
                  </a:lnTo>
                  <a:lnTo>
                    <a:pt x="14818" y="9319"/>
                  </a:lnTo>
                  <a:lnTo>
                    <a:pt x="14814" y="9356"/>
                  </a:lnTo>
                  <a:lnTo>
                    <a:pt x="14811" y="9392"/>
                  </a:lnTo>
                  <a:lnTo>
                    <a:pt x="14807" y="9427"/>
                  </a:lnTo>
                  <a:lnTo>
                    <a:pt x="14803" y="9459"/>
                  </a:lnTo>
                  <a:lnTo>
                    <a:pt x="14799" y="9489"/>
                  </a:lnTo>
                  <a:lnTo>
                    <a:pt x="14795" y="9516"/>
                  </a:lnTo>
                  <a:lnTo>
                    <a:pt x="14791" y="9541"/>
                  </a:lnTo>
                  <a:lnTo>
                    <a:pt x="14787" y="9563"/>
                  </a:lnTo>
                  <a:lnTo>
                    <a:pt x="14782" y="9584"/>
                  </a:lnTo>
                  <a:lnTo>
                    <a:pt x="14779" y="9595"/>
                  </a:lnTo>
                  <a:cubicBezTo>
                    <a:pt x="14778" y="9597"/>
                    <a:pt x="14777" y="9599"/>
                    <a:pt x="14775" y="9601"/>
                  </a:cubicBezTo>
                  <a:lnTo>
                    <a:pt x="14770" y="9608"/>
                  </a:lnTo>
                  <a:cubicBezTo>
                    <a:pt x="14769" y="9610"/>
                    <a:pt x="14767" y="9612"/>
                    <a:pt x="14765" y="9613"/>
                  </a:cubicBezTo>
                  <a:lnTo>
                    <a:pt x="14758" y="9618"/>
                  </a:lnTo>
                  <a:cubicBezTo>
                    <a:pt x="14756" y="9620"/>
                    <a:pt x="14754" y="9621"/>
                    <a:pt x="14752" y="9621"/>
                  </a:cubicBezTo>
                  <a:lnTo>
                    <a:pt x="14744" y="9624"/>
                  </a:lnTo>
                  <a:cubicBezTo>
                    <a:pt x="14742" y="9625"/>
                    <a:pt x="14740" y="9625"/>
                    <a:pt x="14738" y="9625"/>
                  </a:cubicBezTo>
                  <a:lnTo>
                    <a:pt x="14729" y="9626"/>
                  </a:lnTo>
                  <a:cubicBezTo>
                    <a:pt x="14728" y="9626"/>
                    <a:pt x="14726" y="9627"/>
                    <a:pt x="14725" y="9626"/>
                  </a:cubicBezTo>
                  <a:lnTo>
                    <a:pt x="14712" y="9625"/>
                  </a:lnTo>
                  <a:lnTo>
                    <a:pt x="14688" y="9620"/>
                  </a:lnTo>
                  <a:lnTo>
                    <a:pt x="14666" y="9612"/>
                  </a:lnTo>
                  <a:lnTo>
                    <a:pt x="14649" y="9605"/>
                  </a:lnTo>
                  <a:lnTo>
                    <a:pt x="14634" y="9600"/>
                  </a:lnTo>
                  <a:lnTo>
                    <a:pt x="14637" y="9601"/>
                  </a:lnTo>
                  <a:lnTo>
                    <a:pt x="14632" y="9600"/>
                  </a:lnTo>
                  <a:lnTo>
                    <a:pt x="14638" y="9600"/>
                  </a:lnTo>
                  <a:lnTo>
                    <a:pt x="14634" y="9600"/>
                  </a:lnTo>
                  <a:lnTo>
                    <a:pt x="14643" y="9598"/>
                  </a:lnTo>
                  <a:lnTo>
                    <a:pt x="14636" y="9602"/>
                  </a:lnTo>
                  <a:lnTo>
                    <a:pt x="14639" y="9599"/>
                  </a:lnTo>
                  <a:lnTo>
                    <a:pt x="14633" y="9604"/>
                  </a:lnTo>
                  <a:lnTo>
                    <a:pt x="14619" y="9616"/>
                  </a:lnTo>
                  <a:lnTo>
                    <a:pt x="14605" y="9633"/>
                  </a:lnTo>
                  <a:lnTo>
                    <a:pt x="14589" y="9651"/>
                  </a:lnTo>
                  <a:lnTo>
                    <a:pt x="14572" y="9670"/>
                  </a:lnTo>
                  <a:lnTo>
                    <a:pt x="14555" y="9687"/>
                  </a:lnTo>
                  <a:lnTo>
                    <a:pt x="14545" y="9694"/>
                  </a:lnTo>
                  <a:lnTo>
                    <a:pt x="14537" y="9699"/>
                  </a:lnTo>
                  <a:cubicBezTo>
                    <a:pt x="14536" y="9700"/>
                    <a:pt x="14534" y="9700"/>
                    <a:pt x="14533" y="9701"/>
                  </a:cubicBezTo>
                  <a:lnTo>
                    <a:pt x="14525" y="9704"/>
                  </a:lnTo>
                  <a:cubicBezTo>
                    <a:pt x="14524" y="9704"/>
                    <a:pt x="14522" y="9705"/>
                    <a:pt x="14520" y="9705"/>
                  </a:cubicBezTo>
                  <a:lnTo>
                    <a:pt x="14513" y="9706"/>
                  </a:lnTo>
                  <a:cubicBezTo>
                    <a:pt x="14510" y="9706"/>
                    <a:pt x="14508" y="9706"/>
                    <a:pt x="14506" y="9706"/>
                  </a:cubicBezTo>
                  <a:lnTo>
                    <a:pt x="14490" y="9703"/>
                  </a:lnTo>
                  <a:cubicBezTo>
                    <a:pt x="14488" y="9703"/>
                    <a:pt x="14486" y="9703"/>
                    <a:pt x="14484" y="9702"/>
                  </a:cubicBezTo>
                  <a:lnTo>
                    <a:pt x="14469" y="9695"/>
                  </a:lnTo>
                  <a:cubicBezTo>
                    <a:pt x="14467" y="9694"/>
                    <a:pt x="14466" y="9694"/>
                    <a:pt x="14465" y="9693"/>
                  </a:cubicBezTo>
                  <a:lnTo>
                    <a:pt x="14446" y="9681"/>
                  </a:lnTo>
                  <a:lnTo>
                    <a:pt x="14429" y="9666"/>
                  </a:lnTo>
                  <a:lnTo>
                    <a:pt x="14412" y="9649"/>
                  </a:lnTo>
                  <a:lnTo>
                    <a:pt x="14396" y="9630"/>
                  </a:lnTo>
                  <a:lnTo>
                    <a:pt x="14363" y="9591"/>
                  </a:lnTo>
                  <a:lnTo>
                    <a:pt x="14354" y="9578"/>
                  </a:lnTo>
                  <a:lnTo>
                    <a:pt x="14345" y="9564"/>
                  </a:lnTo>
                  <a:lnTo>
                    <a:pt x="14329" y="9534"/>
                  </a:lnTo>
                  <a:lnTo>
                    <a:pt x="14313" y="9501"/>
                  </a:lnTo>
                  <a:lnTo>
                    <a:pt x="14297" y="9468"/>
                  </a:lnTo>
                  <a:lnTo>
                    <a:pt x="14281" y="9437"/>
                  </a:lnTo>
                  <a:lnTo>
                    <a:pt x="14274" y="9423"/>
                  </a:lnTo>
                  <a:lnTo>
                    <a:pt x="14267" y="9411"/>
                  </a:lnTo>
                  <a:lnTo>
                    <a:pt x="14260" y="9402"/>
                  </a:lnTo>
                  <a:lnTo>
                    <a:pt x="14255" y="9395"/>
                  </a:lnTo>
                  <a:lnTo>
                    <a:pt x="14247" y="9387"/>
                  </a:lnTo>
                  <a:lnTo>
                    <a:pt x="14250" y="9390"/>
                  </a:lnTo>
                  <a:lnTo>
                    <a:pt x="14242" y="9385"/>
                  </a:lnTo>
                  <a:lnTo>
                    <a:pt x="14250" y="9388"/>
                  </a:lnTo>
                  <a:lnTo>
                    <a:pt x="14242" y="9386"/>
                  </a:lnTo>
                  <a:lnTo>
                    <a:pt x="14251" y="9387"/>
                  </a:lnTo>
                  <a:lnTo>
                    <a:pt x="14243" y="9388"/>
                  </a:lnTo>
                  <a:lnTo>
                    <a:pt x="14250" y="9386"/>
                  </a:lnTo>
                  <a:lnTo>
                    <a:pt x="14242" y="9390"/>
                  </a:lnTo>
                  <a:lnTo>
                    <a:pt x="14246" y="9387"/>
                  </a:lnTo>
                  <a:lnTo>
                    <a:pt x="14241" y="9391"/>
                  </a:lnTo>
                  <a:lnTo>
                    <a:pt x="14235" y="9397"/>
                  </a:lnTo>
                  <a:lnTo>
                    <a:pt x="14228" y="9405"/>
                  </a:lnTo>
                  <a:lnTo>
                    <a:pt x="14213" y="9425"/>
                  </a:lnTo>
                  <a:lnTo>
                    <a:pt x="14197" y="9447"/>
                  </a:lnTo>
                  <a:lnTo>
                    <a:pt x="14180" y="9468"/>
                  </a:lnTo>
                  <a:lnTo>
                    <a:pt x="14170" y="9478"/>
                  </a:lnTo>
                  <a:lnTo>
                    <a:pt x="14162" y="9484"/>
                  </a:lnTo>
                  <a:cubicBezTo>
                    <a:pt x="14161" y="9485"/>
                    <a:pt x="14159" y="9486"/>
                    <a:pt x="14158" y="9487"/>
                  </a:cubicBezTo>
                  <a:lnTo>
                    <a:pt x="14150" y="9491"/>
                  </a:lnTo>
                  <a:cubicBezTo>
                    <a:pt x="14148" y="9491"/>
                    <a:pt x="14146" y="9492"/>
                    <a:pt x="14144" y="9493"/>
                  </a:cubicBezTo>
                  <a:lnTo>
                    <a:pt x="14137" y="9494"/>
                  </a:lnTo>
                  <a:cubicBezTo>
                    <a:pt x="14134" y="9495"/>
                    <a:pt x="14130" y="9495"/>
                    <a:pt x="14127" y="9494"/>
                  </a:cubicBezTo>
                  <a:lnTo>
                    <a:pt x="14120" y="9493"/>
                  </a:lnTo>
                  <a:cubicBezTo>
                    <a:pt x="14118" y="9492"/>
                    <a:pt x="14116" y="9492"/>
                    <a:pt x="14114" y="9491"/>
                  </a:cubicBezTo>
                  <a:lnTo>
                    <a:pt x="14106" y="9487"/>
                  </a:lnTo>
                  <a:cubicBezTo>
                    <a:pt x="14105" y="9486"/>
                    <a:pt x="14103" y="9485"/>
                    <a:pt x="14102" y="9484"/>
                  </a:cubicBezTo>
                  <a:lnTo>
                    <a:pt x="14094" y="9478"/>
                  </a:lnTo>
                  <a:cubicBezTo>
                    <a:pt x="14093" y="9478"/>
                    <a:pt x="14092" y="9477"/>
                    <a:pt x="14091" y="9476"/>
                  </a:cubicBezTo>
                  <a:lnTo>
                    <a:pt x="14082" y="9467"/>
                  </a:lnTo>
                  <a:lnTo>
                    <a:pt x="14065" y="9447"/>
                  </a:lnTo>
                  <a:lnTo>
                    <a:pt x="14050" y="9426"/>
                  </a:lnTo>
                  <a:lnTo>
                    <a:pt x="14035" y="9406"/>
                  </a:lnTo>
                  <a:lnTo>
                    <a:pt x="14028" y="9399"/>
                  </a:lnTo>
                  <a:lnTo>
                    <a:pt x="14020" y="9391"/>
                  </a:lnTo>
                  <a:lnTo>
                    <a:pt x="14022" y="9393"/>
                  </a:lnTo>
                  <a:lnTo>
                    <a:pt x="14014" y="9387"/>
                  </a:lnTo>
                  <a:lnTo>
                    <a:pt x="14018" y="9390"/>
                  </a:lnTo>
                  <a:lnTo>
                    <a:pt x="14010" y="9386"/>
                  </a:lnTo>
                  <a:lnTo>
                    <a:pt x="14017" y="9388"/>
                  </a:lnTo>
                  <a:lnTo>
                    <a:pt x="14009" y="9387"/>
                  </a:lnTo>
                  <a:lnTo>
                    <a:pt x="14018" y="9386"/>
                  </a:lnTo>
                  <a:lnTo>
                    <a:pt x="14010" y="9388"/>
                  </a:lnTo>
                  <a:lnTo>
                    <a:pt x="14018" y="9385"/>
                  </a:lnTo>
                  <a:lnTo>
                    <a:pt x="14010" y="9390"/>
                  </a:lnTo>
                  <a:lnTo>
                    <a:pt x="14014" y="9386"/>
                  </a:lnTo>
                  <a:lnTo>
                    <a:pt x="14009" y="9392"/>
                  </a:lnTo>
                  <a:lnTo>
                    <a:pt x="14002" y="9400"/>
                  </a:lnTo>
                  <a:lnTo>
                    <a:pt x="13995" y="9412"/>
                  </a:lnTo>
                  <a:lnTo>
                    <a:pt x="13988" y="9425"/>
                  </a:lnTo>
                  <a:lnTo>
                    <a:pt x="13981" y="9440"/>
                  </a:lnTo>
                  <a:lnTo>
                    <a:pt x="13965" y="9473"/>
                  </a:lnTo>
                  <a:lnTo>
                    <a:pt x="13950" y="9509"/>
                  </a:lnTo>
                  <a:lnTo>
                    <a:pt x="13934" y="9542"/>
                  </a:lnTo>
                  <a:lnTo>
                    <a:pt x="13925" y="9558"/>
                  </a:lnTo>
                  <a:lnTo>
                    <a:pt x="13917" y="9572"/>
                  </a:lnTo>
                  <a:lnTo>
                    <a:pt x="13907" y="9585"/>
                  </a:lnTo>
                  <a:lnTo>
                    <a:pt x="13899" y="9593"/>
                  </a:lnTo>
                  <a:cubicBezTo>
                    <a:pt x="13898" y="9594"/>
                    <a:pt x="13897" y="9595"/>
                    <a:pt x="13896" y="9596"/>
                  </a:cubicBezTo>
                  <a:lnTo>
                    <a:pt x="13888" y="9601"/>
                  </a:lnTo>
                  <a:cubicBezTo>
                    <a:pt x="13886" y="9602"/>
                    <a:pt x="13885" y="9603"/>
                    <a:pt x="13883" y="9604"/>
                  </a:cubicBezTo>
                  <a:lnTo>
                    <a:pt x="13875" y="9607"/>
                  </a:lnTo>
                  <a:cubicBezTo>
                    <a:pt x="13873" y="9608"/>
                    <a:pt x="13871" y="9608"/>
                    <a:pt x="13870" y="9609"/>
                  </a:cubicBezTo>
                  <a:lnTo>
                    <a:pt x="13862" y="9610"/>
                  </a:lnTo>
                  <a:cubicBezTo>
                    <a:pt x="13860" y="9610"/>
                    <a:pt x="13859" y="9610"/>
                    <a:pt x="13858" y="9610"/>
                  </a:cubicBezTo>
                  <a:lnTo>
                    <a:pt x="13850" y="9610"/>
                  </a:lnTo>
                  <a:cubicBezTo>
                    <a:pt x="13848" y="9610"/>
                    <a:pt x="13846" y="9610"/>
                    <a:pt x="13844" y="9610"/>
                  </a:cubicBezTo>
                  <a:lnTo>
                    <a:pt x="13825" y="9605"/>
                  </a:lnTo>
                  <a:lnTo>
                    <a:pt x="13809" y="9599"/>
                  </a:lnTo>
                  <a:lnTo>
                    <a:pt x="13793" y="9592"/>
                  </a:lnTo>
                  <a:lnTo>
                    <a:pt x="13796" y="9593"/>
                  </a:lnTo>
                  <a:lnTo>
                    <a:pt x="13780" y="9590"/>
                  </a:lnTo>
                  <a:lnTo>
                    <a:pt x="13786" y="9590"/>
                  </a:lnTo>
                  <a:lnTo>
                    <a:pt x="13778" y="9590"/>
                  </a:lnTo>
                  <a:lnTo>
                    <a:pt x="13782" y="9590"/>
                  </a:lnTo>
                  <a:lnTo>
                    <a:pt x="13774" y="9591"/>
                  </a:lnTo>
                  <a:lnTo>
                    <a:pt x="13779" y="9590"/>
                  </a:lnTo>
                  <a:lnTo>
                    <a:pt x="13772" y="9593"/>
                  </a:lnTo>
                  <a:lnTo>
                    <a:pt x="13776" y="9590"/>
                  </a:lnTo>
                  <a:lnTo>
                    <a:pt x="13769" y="9596"/>
                  </a:lnTo>
                  <a:lnTo>
                    <a:pt x="13773" y="9592"/>
                  </a:lnTo>
                  <a:lnTo>
                    <a:pt x="13765" y="9601"/>
                  </a:lnTo>
                  <a:lnTo>
                    <a:pt x="13767" y="9598"/>
                  </a:lnTo>
                  <a:lnTo>
                    <a:pt x="13761" y="9607"/>
                  </a:lnTo>
                  <a:lnTo>
                    <a:pt x="13755" y="9620"/>
                  </a:lnTo>
                  <a:lnTo>
                    <a:pt x="13748" y="9636"/>
                  </a:lnTo>
                  <a:lnTo>
                    <a:pt x="13741" y="9653"/>
                  </a:lnTo>
                  <a:lnTo>
                    <a:pt x="13734" y="9671"/>
                  </a:lnTo>
                  <a:lnTo>
                    <a:pt x="13720" y="9710"/>
                  </a:lnTo>
                  <a:lnTo>
                    <a:pt x="13713" y="9729"/>
                  </a:lnTo>
                  <a:lnTo>
                    <a:pt x="13705" y="9748"/>
                  </a:lnTo>
                  <a:lnTo>
                    <a:pt x="13697" y="9765"/>
                  </a:lnTo>
                  <a:lnTo>
                    <a:pt x="13689" y="9781"/>
                  </a:lnTo>
                  <a:lnTo>
                    <a:pt x="13682" y="9791"/>
                  </a:lnTo>
                  <a:cubicBezTo>
                    <a:pt x="13681" y="9792"/>
                    <a:pt x="13680" y="9793"/>
                    <a:pt x="13679" y="9794"/>
                  </a:cubicBezTo>
                  <a:lnTo>
                    <a:pt x="13672" y="9802"/>
                  </a:lnTo>
                  <a:cubicBezTo>
                    <a:pt x="13670" y="9804"/>
                    <a:pt x="13668" y="9806"/>
                    <a:pt x="13665" y="9807"/>
                  </a:cubicBezTo>
                  <a:lnTo>
                    <a:pt x="13657" y="9810"/>
                  </a:lnTo>
                  <a:cubicBezTo>
                    <a:pt x="13653" y="9812"/>
                    <a:pt x="13649" y="9813"/>
                    <a:pt x="13644" y="9813"/>
                  </a:cubicBezTo>
                  <a:lnTo>
                    <a:pt x="13637" y="9812"/>
                  </a:lnTo>
                  <a:cubicBezTo>
                    <a:pt x="13633" y="9811"/>
                    <a:pt x="13629" y="9810"/>
                    <a:pt x="13626" y="9808"/>
                  </a:cubicBezTo>
                  <a:lnTo>
                    <a:pt x="13623" y="9805"/>
                  </a:lnTo>
                  <a:cubicBezTo>
                    <a:pt x="13621" y="9804"/>
                    <a:pt x="13620" y="9803"/>
                    <a:pt x="13619" y="9802"/>
                  </a:cubicBezTo>
                  <a:lnTo>
                    <a:pt x="13615" y="9798"/>
                  </a:lnTo>
                  <a:cubicBezTo>
                    <a:pt x="13614" y="9797"/>
                    <a:pt x="13613" y="9796"/>
                    <a:pt x="13612" y="9795"/>
                  </a:cubicBezTo>
                  <a:lnTo>
                    <a:pt x="13603" y="9780"/>
                  </a:lnTo>
                  <a:lnTo>
                    <a:pt x="13594" y="9762"/>
                  </a:lnTo>
                  <a:lnTo>
                    <a:pt x="13586" y="9741"/>
                  </a:lnTo>
                  <a:lnTo>
                    <a:pt x="13578" y="9717"/>
                  </a:lnTo>
                  <a:lnTo>
                    <a:pt x="13570" y="9691"/>
                  </a:lnTo>
                  <a:lnTo>
                    <a:pt x="13562" y="9664"/>
                  </a:lnTo>
                  <a:lnTo>
                    <a:pt x="13554" y="9636"/>
                  </a:lnTo>
                  <a:lnTo>
                    <a:pt x="13546" y="9608"/>
                  </a:lnTo>
                  <a:lnTo>
                    <a:pt x="13538" y="9581"/>
                  </a:lnTo>
                  <a:lnTo>
                    <a:pt x="13530" y="9556"/>
                  </a:lnTo>
                  <a:lnTo>
                    <a:pt x="13522" y="9534"/>
                  </a:lnTo>
                  <a:lnTo>
                    <a:pt x="13515" y="9515"/>
                  </a:lnTo>
                  <a:lnTo>
                    <a:pt x="13509" y="9502"/>
                  </a:lnTo>
                  <a:lnTo>
                    <a:pt x="13501" y="9490"/>
                  </a:lnTo>
                  <a:lnTo>
                    <a:pt x="13504" y="9494"/>
                  </a:lnTo>
                  <a:lnTo>
                    <a:pt x="13500" y="9490"/>
                  </a:lnTo>
                  <a:lnTo>
                    <a:pt x="13504" y="9493"/>
                  </a:lnTo>
                  <a:lnTo>
                    <a:pt x="13500" y="9491"/>
                  </a:lnTo>
                  <a:lnTo>
                    <a:pt x="13510" y="9494"/>
                  </a:lnTo>
                  <a:lnTo>
                    <a:pt x="13502" y="9494"/>
                  </a:lnTo>
                  <a:lnTo>
                    <a:pt x="13515" y="9491"/>
                  </a:lnTo>
                  <a:lnTo>
                    <a:pt x="13507" y="9495"/>
                  </a:lnTo>
                  <a:lnTo>
                    <a:pt x="13514" y="9490"/>
                  </a:lnTo>
                  <a:lnTo>
                    <a:pt x="13506" y="9499"/>
                  </a:lnTo>
                  <a:lnTo>
                    <a:pt x="13509" y="9495"/>
                  </a:lnTo>
                  <a:lnTo>
                    <a:pt x="13502" y="9505"/>
                  </a:lnTo>
                  <a:lnTo>
                    <a:pt x="13494" y="9519"/>
                  </a:lnTo>
                  <a:lnTo>
                    <a:pt x="13487" y="9534"/>
                  </a:lnTo>
                  <a:lnTo>
                    <a:pt x="13479" y="9552"/>
                  </a:lnTo>
                  <a:lnTo>
                    <a:pt x="13471" y="9572"/>
                  </a:lnTo>
                  <a:lnTo>
                    <a:pt x="13455" y="9612"/>
                  </a:lnTo>
                  <a:lnTo>
                    <a:pt x="13447" y="9632"/>
                  </a:lnTo>
                  <a:lnTo>
                    <a:pt x="13438" y="9650"/>
                  </a:lnTo>
                  <a:lnTo>
                    <a:pt x="13429" y="9667"/>
                  </a:lnTo>
                  <a:lnTo>
                    <a:pt x="13422" y="9680"/>
                  </a:lnTo>
                  <a:cubicBezTo>
                    <a:pt x="13421" y="9681"/>
                    <a:pt x="13420" y="9682"/>
                    <a:pt x="13419" y="9683"/>
                  </a:cubicBezTo>
                  <a:lnTo>
                    <a:pt x="13411" y="9692"/>
                  </a:lnTo>
                  <a:cubicBezTo>
                    <a:pt x="13410" y="9694"/>
                    <a:pt x="13409" y="9695"/>
                    <a:pt x="13407" y="9696"/>
                  </a:cubicBezTo>
                  <a:lnTo>
                    <a:pt x="13399" y="9702"/>
                  </a:lnTo>
                  <a:cubicBezTo>
                    <a:pt x="13397" y="9703"/>
                    <a:pt x="13394" y="9704"/>
                    <a:pt x="13391" y="9705"/>
                  </a:cubicBezTo>
                  <a:lnTo>
                    <a:pt x="13384" y="9707"/>
                  </a:lnTo>
                  <a:cubicBezTo>
                    <a:pt x="13381" y="9708"/>
                    <a:pt x="13378" y="9708"/>
                    <a:pt x="13375" y="9708"/>
                  </a:cubicBezTo>
                  <a:lnTo>
                    <a:pt x="13368" y="9707"/>
                  </a:lnTo>
                  <a:cubicBezTo>
                    <a:pt x="13365" y="9707"/>
                    <a:pt x="13363" y="9706"/>
                    <a:pt x="13361" y="9706"/>
                  </a:cubicBezTo>
                  <a:lnTo>
                    <a:pt x="13354" y="9703"/>
                  </a:lnTo>
                  <a:cubicBezTo>
                    <a:pt x="13352" y="9702"/>
                    <a:pt x="13351" y="9701"/>
                    <a:pt x="13350" y="9701"/>
                  </a:cubicBezTo>
                  <a:lnTo>
                    <a:pt x="13342" y="9696"/>
                  </a:lnTo>
                  <a:cubicBezTo>
                    <a:pt x="13341" y="9695"/>
                    <a:pt x="13340" y="9694"/>
                    <a:pt x="13339" y="9694"/>
                  </a:cubicBezTo>
                  <a:lnTo>
                    <a:pt x="13330" y="9686"/>
                  </a:lnTo>
                  <a:lnTo>
                    <a:pt x="13321" y="9676"/>
                  </a:lnTo>
                  <a:lnTo>
                    <a:pt x="13305" y="9657"/>
                  </a:lnTo>
                  <a:lnTo>
                    <a:pt x="13290" y="9637"/>
                  </a:lnTo>
                  <a:lnTo>
                    <a:pt x="13276" y="9619"/>
                  </a:lnTo>
                  <a:lnTo>
                    <a:pt x="13261" y="9603"/>
                  </a:lnTo>
                  <a:lnTo>
                    <a:pt x="13263" y="9605"/>
                  </a:lnTo>
                  <a:lnTo>
                    <a:pt x="13256" y="9599"/>
                  </a:lnTo>
                  <a:lnTo>
                    <a:pt x="13259" y="9602"/>
                  </a:lnTo>
                  <a:lnTo>
                    <a:pt x="13251" y="9597"/>
                  </a:lnTo>
                  <a:lnTo>
                    <a:pt x="13256" y="9599"/>
                  </a:lnTo>
                  <a:lnTo>
                    <a:pt x="13240" y="9595"/>
                  </a:lnTo>
                  <a:lnTo>
                    <a:pt x="13246" y="9596"/>
                  </a:lnTo>
                  <a:lnTo>
                    <a:pt x="13230" y="9595"/>
                  </a:lnTo>
                  <a:lnTo>
                    <a:pt x="13234" y="9595"/>
                  </a:lnTo>
                  <a:lnTo>
                    <a:pt x="13219" y="9597"/>
                  </a:lnTo>
                  <a:lnTo>
                    <a:pt x="13204" y="9600"/>
                  </a:lnTo>
                  <a:lnTo>
                    <a:pt x="13185" y="9603"/>
                  </a:lnTo>
                  <a:lnTo>
                    <a:pt x="13170" y="9605"/>
                  </a:lnTo>
                  <a:cubicBezTo>
                    <a:pt x="13168" y="9605"/>
                    <a:pt x="13167" y="9605"/>
                    <a:pt x="13166" y="9605"/>
                  </a:cubicBezTo>
                  <a:lnTo>
                    <a:pt x="13150" y="9605"/>
                  </a:lnTo>
                  <a:cubicBezTo>
                    <a:pt x="13148" y="9605"/>
                    <a:pt x="13146" y="9604"/>
                    <a:pt x="13144" y="9604"/>
                  </a:cubicBezTo>
                  <a:lnTo>
                    <a:pt x="13129" y="9599"/>
                  </a:lnTo>
                  <a:cubicBezTo>
                    <a:pt x="13127" y="9599"/>
                    <a:pt x="13125" y="9598"/>
                    <a:pt x="13123" y="9597"/>
                  </a:cubicBezTo>
                  <a:lnTo>
                    <a:pt x="13115" y="9592"/>
                  </a:lnTo>
                  <a:cubicBezTo>
                    <a:pt x="13114" y="9592"/>
                    <a:pt x="13113" y="9591"/>
                    <a:pt x="13112" y="9590"/>
                  </a:cubicBezTo>
                  <a:lnTo>
                    <a:pt x="13102" y="9582"/>
                  </a:lnTo>
                  <a:lnTo>
                    <a:pt x="13093" y="9572"/>
                  </a:lnTo>
                  <a:lnTo>
                    <a:pt x="13085" y="9561"/>
                  </a:lnTo>
                  <a:lnTo>
                    <a:pt x="13069" y="9539"/>
                  </a:lnTo>
                  <a:lnTo>
                    <a:pt x="13055" y="9518"/>
                  </a:lnTo>
                  <a:lnTo>
                    <a:pt x="13041" y="9501"/>
                  </a:lnTo>
                  <a:lnTo>
                    <a:pt x="13035" y="9494"/>
                  </a:lnTo>
                  <a:lnTo>
                    <a:pt x="13028" y="9488"/>
                  </a:lnTo>
                  <a:lnTo>
                    <a:pt x="13032" y="9491"/>
                  </a:lnTo>
                  <a:lnTo>
                    <a:pt x="13024" y="9487"/>
                  </a:lnTo>
                  <a:lnTo>
                    <a:pt x="13031" y="9489"/>
                  </a:lnTo>
                  <a:lnTo>
                    <a:pt x="13023" y="9488"/>
                  </a:lnTo>
                  <a:lnTo>
                    <a:pt x="13032" y="9488"/>
                  </a:lnTo>
                  <a:lnTo>
                    <a:pt x="13025" y="9489"/>
                  </a:lnTo>
                  <a:lnTo>
                    <a:pt x="13033" y="9486"/>
                  </a:lnTo>
                  <a:lnTo>
                    <a:pt x="13025" y="9491"/>
                  </a:lnTo>
                  <a:lnTo>
                    <a:pt x="13031" y="9486"/>
                  </a:lnTo>
                  <a:lnTo>
                    <a:pt x="13023" y="9495"/>
                  </a:lnTo>
                  <a:lnTo>
                    <a:pt x="13025" y="9492"/>
                  </a:lnTo>
                  <a:lnTo>
                    <a:pt x="13018" y="9503"/>
                  </a:lnTo>
                  <a:lnTo>
                    <a:pt x="13011" y="9520"/>
                  </a:lnTo>
                  <a:lnTo>
                    <a:pt x="13003" y="9540"/>
                  </a:lnTo>
                  <a:lnTo>
                    <a:pt x="12996" y="9563"/>
                  </a:lnTo>
                  <a:lnTo>
                    <a:pt x="12988" y="9588"/>
                  </a:lnTo>
                  <a:lnTo>
                    <a:pt x="12972" y="9643"/>
                  </a:lnTo>
                  <a:lnTo>
                    <a:pt x="12964" y="9670"/>
                  </a:lnTo>
                  <a:lnTo>
                    <a:pt x="12956" y="9696"/>
                  </a:lnTo>
                  <a:lnTo>
                    <a:pt x="12948" y="9722"/>
                  </a:lnTo>
                  <a:lnTo>
                    <a:pt x="12939" y="9745"/>
                  </a:lnTo>
                  <a:lnTo>
                    <a:pt x="12930" y="9766"/>
                  </a:lnTo>
                  <a:lnTo>
                    <a:pt x="12922" y="9781"/>
                  </a:lnTo>
                  <a:cubicBezTo>
                    <a:pt x="12922" y="9782"/>
                    <a:pt x="12921" y="9783"/>
                    <a:pt x="12921" y="9784"/>
                  </a:cubicBezTo>
                  <a:lnTo>
                    <a:pt x="12913" y="9796"/>
                  </a:lnTo>
                  <a:cubicBezTo>
                    <a:pt x="12911" y="9798"/>
                    <a:pt x="12909" y="9799"/>
                    <a:pt x="12907" y="9801"/>
                  </a:cubicBezTo>
                  <a:lnTo>
                    <a:pt x="12899" y="9807"/>
                  </a:lnTo>
                  <a:cubicBezTo>
                    <a:pt x="12896" y="9809"/>
                    <a:pt x="12893" y="9811"/>
                    <a:pt x="12889" y="9811"/>
                  </a:cubicBezTo>
                  <a:lnTo>
                    <a:pt x="12881" y="9813"/>
                  </a:lnTo>
                  <a:cubicBezTo>
                    <a:pt x="12877" y="9813"/>
                    <a:pt x="12874" y="9813"/>
                    <a:pt x="12870" y="9812"/>
                  </a:cubicBezTo>
                  <a:lnTo>
                    <a:pt x="12862" y="9810"/>
                  </a:lnTo>
                  <a:cubicBezTo>
                    <a:pt x="12859" y="9809"/>
                    <a:pt x="12857" y="9808"/>
                    <a:pt x="12854" y="9806"/>
                  </a:cubicBezTo>
                  <a:lnTo>
                    <a:pt x="12847" y="9800"/>
                  </a:lnTo>
                  <a:cubicBezTo>
                    <a:pt x="12845" y="9799"/>
                    <a:pt x="12844" y="9798"/>
                    <a:pt x="12844" y="9797"/>
                  </a:cubicBezTo>
                  <a:lnTo>
                    <a:pt x="12834" y="9786"/>
                  </a:lnTo>
                  <a:lnTo>
                    <a:pt x="12825" y="9773"/>
                  </a:lnTo>
                  <a:lnTo>
                    <a:pt x="12816" y="9758"/>
                  </a:lnTo>
                  <a:lnTo>
                    <a:pt x="12808" y="9742"/>
                  </a:lnTo>
                  <a:lnTo>
                    <a:pt x="12799" y="9725"/>
                  </a:lnTo>
                  <a:lnTo>
                    <a:pt x="12783" y="9688"/>
                  </a:lnTo>
                  <a:lnTo>
                    <a:pt x="12768" y="9651"/>
                  </a:lnTo>
                  <a:lnTo>
                    <a:pt x="12752" y="9617"/>
                  </a:lnTo>
                  <a:lnTo>
                    <a:pt x="12745" y="9602"/>
                  </a:lnTo>
                  <a:lnTo>
                    <a:pt x="12737" y="9588"/>
                  </a:lnTo>
                  <a:lnTo>
                    <a:pt x="12729" y="9572"/>
                  </a:lnTo>
                  <a:lnTo>
                    <a:pt x="12720" y="9555"/>
                  </a:lnTo>
                  <a:lnTo>
                    <a:pt x="12712" y="9537"/>
                  </a:lnTo>
                  <a:lnTo>
                    <a:pt x="12705" y="9517"/>
                  </a:lnTo>
                  <a:lnTo>
                    <a:pt x="12689" y="9478"/>
                  </a:lnTo>
                  <a:lnTo>
                    <a:pt x="12675" y="9440"/>
                  </a:lnTo>
                  <a:lnTo>
                    <a:pt x="12667" y="9424"/>
                  </a:lnTo>
                  <a:lnTo>
                    <a:pt x="12660" y="9409"/>
                  </a:lnTo>
                  <a:lnTo>
                    <a:pt x="12654" y="9398"/>
                  </a:lnTo>
                  <a:lnTo>
                    <a:pt x="12646" y="9387"/>
                  </a:lnTo>
                  <a:lnTo>
                    <a:pt x="12649" y="9390"/>
                  </a:lnTo>
                  <a:lnTo>
                    <a:pt x="12641" y="9382"/>
                  </a:lnTo>
                  <a:lnTo>
                    <a:pt x="12646" y="9386"/>
                  </a:lnTo>
                  <a:lnTo>
                    <a:pt x="12638" y="9381"/>
                  </a:lnTo>
                  <a:lnTo>
                    <a:pt x="12649" y="9385"/>
                  </a:lnTo>
                  <a:lnTo>
                    <a:pt x="12642" y="9384"/>
                  </a:lnTo>
                  <a:lnTo>
                    <a:pt x="12654" y="9382"/>
                  </a:lnTo>
                  <a:lnTo>
                    <a:pt x="12646" y="9386"/>
                  </a:lnTo>
                  <a:lnTo>
                    <a:pt x="12652" y="9381"/>
                  </a:lnTo>
                  <a:lnTo>
                    <a:pt x="12648" y="9385"/>
                  </a:lnTo>
                  <a:lnTo>
                    <a:pt x="12650" y="9383"/>
                  </a:lnTo>
                  <a:lnTo>
                    <a:pt x="12648" y="9386"/>
                  </a:lnTo>
                  <a:lnTo>
                    <a:pt x="12645" y="9392"/>
                  </a:lnTo>
                  <a:lnTo>
                    <a:pt x="12641" y="9399"/>
                  </a:lnTo>
                  <a:lnTo>
                    <a:pt x="12634" y="9419"/>
                  </a:lnTo>
                  <a:lnTo>
                    <a:pt x="12626" y="9444"/>
                  </a:lnTo>
                  <a:lnTo>
                    <a:pt x="12619" y="9473"/>
                  </a:lnTo>
                  <a:lnTo>
                    <a:pt x="12611" y="9506"/>
                  </a:lnTo>
                  <a:lnTo>
                    <a:pt x="12603" y="9540"/>
                  </a:lnTo>
                  <a:lnTo>
                    <a:pt x="12595" y="9575"/>
                  </a:lnTo>
                  <a:lnTo>
                    <a:pt x="12579" y="9646"/>
                  </a:lnTo>
                  <a:lnTo>
                    <a:pt x="12570" y="9679"/>
                  </a:lnTo>
                  <a:lnTo>
                    <a:pt x="12562" y="9711"/>
                  </a:lnTo>
                  <a:lnTo>
                    <a:pt x="12554" y="9740"/>
                  </a:lnTo>
                  <a:lnTo>
                    <a:pt x="12546" y="9765"/>
                  </a:lnTo>
                  <a:lnTo>
                    <a:pt x="12537" y="9786"/>
                  </a:lnTo>
                  <a:lnTo>
                    <a:pt x="12531" y="9796"/>
                  </a:lnTo>
                  <a:lnTo>
                    <a:pt x="12527" y="9801"/>
                  </a:lnTo>
                  <a:cubicBezTo>
                    <a:pt x="12527" y="9803"/>
                    <a:pt x="12526" y="9804"/>
                    <a:pt x="12524" y="9805"/>
                  </a:cubicBezTo>
                  <a:lnTo>
                    <a:pt x="12517" y="9812"/>
                  </a:lnTo>
                  <a:cubicBezTo>
                    <a:pt x="12515" y="9815"/>
                    <a:pt x="12512" y="9816"/>
                    <a:pt x="12509" y="9817"/>
                  </a:cubicBezTo>
                  <a:lnTo>
                    <a:pt x="12502" y="9821"/>
                  </a:lnTo>
                  <a:cubicBezTo>
                    <a:pt x="12498" y="9822"/>
                    <a:pt x="12494" y="9823"/>
                    <a:pt x="12490" y="9822"/>
                  </a:cubicBezTo>
                  <a:lnTo>
                    <a:pt x="12482" y="9822"/>
                  </a:lnTo>
                  <a:cubicBezTo>
                    <a:pt x="12479" y="9821"/>
                    <a:pt x="12476" y="9820"/>
                    <a:pt x="12473" y="9819"/>
                  </a:cubicBezTo>
                  <a:lnTo>
                    <a:pt x="12465" y="9815"/>
                  </a:lnTo>
                  <a:cubicBezTo>
                    <a:pt x="12464" y="9814"/>
                    <a:pt x="12462" y="9813"/>
                    <a:pt x="12461" y="9812"/>
                  </a:cubicBezTo>
                  <a:lnTo>
                    <a:pt x="12453" y="9805"/>
                  </a:lnTo>
                  <a:cubicBezTo>
                    <a:pt x="12452" y="9804"/>
                    <a:pt x="12451" y="9803"/>
                    <a:pt x="12450" y="9802"/>
                  </a:cubicBezTo>
                  <a:lnTo>
                    <a:pt x="12442" y="9792"/>
                  </a:lnTo>
                  <a:lnTo>
                    <a:pt x="12433" y="9779"/>
                  </a:lnTo>
                  <a:lnTo>
                    <a:pt x="12426" y="9767"/>
                  </a:lnTo>
                  <a:lnTo>
                    <a:pt x="12410" y="9742"/>
                  </a:lnTo>
                  <a:lnTo>
                    <a:pt x="12403" y="9731"/>
                  </a:lnTo>
                  <a:lnTo>
                    <a:pt x="12397" y="9721"/>
                  </a:lnTo>
                  <a:lnTo>
                    <a:pt x="12391" y="9713"/>
                  </a:lnTo>
                  <a:lnTo>
                    <a:pt x="12383" y="9706"/>
                  </a:lnTo>
                  <a:lnTo>
                    <a:pt x="12387" y="9709"/>
                  </a:lnTo>
                  <a:lnTo>
                    <a:pt x="12379" y="9704"/>
                  </a:lnTo>
                  <a:lnTo>
                    <a:pt x="12387" y="9707"/>
                  </a:lnTo>
                  <a:lnTo>
                    <a:pt x="12379" y="9705"/>
                  </a:lnTo>
                  <a:lnTo>
                    <a:pt x="12387" y="9706"/>
                  </a:lnTo>
                  <a:lnTo>
                    <a:pt x="12379" y="9707"/>
                  </a:lnTo>
                  <a:lnTo>
                    <a:pt x="12383" y="9706"/>
                  </a:lnTo>
                  <a:lnTo>
                    <a:pt x="12375" y="9708"/>
                  </a:lnTo>
                  <a:lnTo>
                    <a:pt x="12380" y="9706"/>
                  </a:lnTo>
                  <a:lnTo>
                    <a:pt x="12364" y="9715"/>
                  </a:lnTo>
                  <a:lnTo>
                    <a:pt x="12368" y="9712"/>
                  </a:lnTo>
                  <a:lnTo>
                    <a:pt x="12354" y="9724"/>
                  </a:lnTo>
                  <a:lnTo>
                    <a:pt x="12338" y="9738"/>
                  </a:lnTo>
                  <a:lnTo>
                    <a:pt x="12322" y="9755"/>
                  </a:lnTo>
                  <a:lnTo>
                    <a:pt x="12306" y="9773"/>
                  </a:lnTo>
                  <a:lnTo>
                    <a:pt x="12290" y="9790"/>
                  </a:lnTo>
                  <a:lnTo>
                    <a:pt x="12274" y="9805"/>
                  </a:lnTo>
                  <a:lnTo>
                    <a:pt x="12260" y="9818"/>
                  </a:lnTo>
                  <a:lnTo>
                    <a:pt x="12246" y="9835"/>
                  </a:lnTo>
                  <a:lnTo>
                    <a:pt x="12231" y="9852"/>
                  </a:lnTo>
                  <a:lnTo>
                    <a:pt x="12215" y="9870"/>
                  </a:lnTo>
                  <a:lnTo>
                    <a:pt x="12199" y="9887"/>
                  </a:lnTo>
                  <a:lnTo>
                    <a:pt x="12185" y="9900"/>
                  </a:lnTo>
                  <a:cubicBezTo>
                    <a:pt x="12183" y="9901"/>
                    <a:pt x="12182" y="9902"/>
                    <a:pt x="12181" y="9903"/>
                  </a:cubicBezTo>
                  <a:lnTo>
                    <a:pt x="12166" y="9911"/>
                  </a:lnTo>
                  <a:cubicBezTo>
                    <a:pt x="12164" y="9912"/>
                    <a:pt x="12162" y="9913"/>
                    <a:pt x="12161" y="9913"/>
                  </a:cubicBezTo>
                  <a:lnTo>
                    <a:pt x="12153" y="9916"/>
                  </a:lnTo>
                  <a:cubicBezTo>
                    <a:pt x="12152" y="9916"/>
                    <a:pt x="12150" y="9916"/>
                    <a:pt x="12149" y="9917"/>
                  </a:cubicBezTo>
                  <a:lnTo>
                    <a:pt x="12141" y="9917"/>
                  </a:lnTo>
                  <a:cubicBezTo>
                    <a:pt x="12138" y="9918"/>
                    <a:pt x="12136" y="9917"/>
                    <a:pt x="12134" y="9917"/>
                  </a:cubicBezTo>
                  <a:lnTo>
                    <a:pt x="12126" y="9916"/>
                  </a:lnTo>
                  <a:cubicBezTo>
                    <a:pt x="12124" y="9915"/>
                    <a:pt x="12122" y="9914"/>
                    <a:pt x="12120" y="9914"/>
                  </a:cubicBezTo>
                  <a:lnTo>
                    <a:pt x="12113" y="9910"/>
                  </a:lnTo>
                  <a:cubicBezTo>
                    <a:pt x="12111" y="9909"/>
                    <a:pt x="12110" y="9908"/>
                    <a:pt x="12108" y="9907"/>
                  </a:cubicBezTo>
                  <a:lnTo>
                    <a:pt x="12099" y="9899"/>
                  </a:lnTo>
                  <a:lnTo>
                    <a:pt x="12089" y="9890"/>
                  </a:lnTo>
                  <a:lnTo>
                    <a:pt x="12072" y="9870"/>
                  </a:lnTo>
                  <a:lnTo>
                    <a:pt x="12057" y="9849"/>
                  </a:lnTo>
                  <a:lnTo>
                    <a:pt x="12042" y="9830"/>
                  </a:lnTo>
                  <a:lnTo>
                    <a:pt x="12035" y="9822"/>
                  </a:lnTo>
                  <a:lnTo>
                    <a:pt x="12029" y="9816"/>
                  </a:lnTo>
                  <a:lnTo>
                    <a:pt x="12021" y="9810"/>
                  </a:lnTo>
                  <a:lnTo>
                    <a:pt x="12025" y="9813"/>
                  </a:lnTo>
                  <a:lnTo>
                    <a:pt x="12017" y="9809"/>
                  </a:lnTo>
                  <a:lnTo>
                    <a:pt x="12024" y="9811"/>
                  </a:lnTo>
                  <a:lnTo>
                    <a:pt x="12016" y="9810"/>
                  </a:lnTo>
                  <a:lnTo>
                    <a:pt x="12024" y="9809"/>
                  </a:lnTo>
                  <a:lnTo>
                    <a:pt x="12016" y="9811"/>
                  </a:lnTo>
                  <a:lnTo>
                    <a:pt x="12025" y="9807"/>
                  </a:lnTo>
                  <a:lnTo>
                    <a:pt x="12017" y="9813"/>
                  </a:lnTo>
                  <a:lnTo>
                    <a:pt x="12022" y="9809"/>
                  </a:lnTo>
                  <a:lnTo>
                    <a:pt x="12014" y="9818"/>
                  </a:lnTo>
                  <a:lnTo>
                    <a:pt x="12016" y="9815"/>
                  </a:lnTo>
                  <a:lnTo>
                    <a:pt x="12009" y="9827"/>
                  </a:lnTo>
                  <a:lnTo>
                    <a:pt x="12001" y="9841"/>
                  </a:lnTo>
                  <a:lnTo>
                    <a:pt x="11994" y="9858"/>
                  </a:lnTo>
                  <a:lnTo>
                    <a:pt x="11986" y="9876"/>
                  </a:lnTo>
                  <a:lnTo>
                    <a:pt x="11970" y="9916"/>
                  </a:lnTo>
                  <a:lnTo>
                    <a:pt x="11961" y="9936"/>
                  </a:lnTo>
                  <a:lnTo>
                    <a:pt x="11953" y="9955"/>
                  </a:lnTo>
                  <a:lnTo>
                    <a:pt x="11945" y="9973"/>
                  </a:lnTo>
                  <a:lnTo>
                    <a:pt x="11935" y="9990"/>
                  </a:lnTo>
                  <a:lnTo>
                    <a:pt x="11927" y="10001"/>
                  </a:lnTo>
                  <a:cubicBezTo>
                    <a:pt x="11927" y="10002"/>
                    <a:pt x="11926" y="10003"/>
                    <a:pt x="11925" y="10004"/>
                  </a:cubicBezTo>
                  <a:lnTo>
                    <a:pt x="11917" y="10012"/>
                  </a:lnTo>
                  <a:cubicBezTo>
                    <a:pt x="11916" y="10014"/>
                    <a:pt x="11913" y="10016"/>
                    <a:pt x="11911" y="10017"/>
                  </a:cubicBezTo>
                  <a:lnTo>
                    <a:pt x="11903" y="10021"/>
                  </a:lnTo>
                  <a:cubicBezTo>
                    <a:pt x="11899" y="10023"/>
                    <a:pt x="11894" y="10024"/>
                    <a:pt x="11890" y="10024"/>
                  </a:cubicBezTo>
                  <a:lnTo>
                    <a:pt x="11882" y="10023"/>
                  </a:lnTo>
                  <a:cubicBezTo>
                    <a:pt x="11877" y="10023"/>
                    <a:pt x="11873" y="10021"/>
                    <a:pt x="11870" y="10018"/>
                  </a:cubicBezTo>
                  <a:lnTo>
                    <a:pt x="11862" y="10012"/>
                  </a:lnTo>
                  <a:cubicBezTo>
                    <a:pt x="11860" y="10011"/>
                    <a:pt x="11858" y="10009"/>
                    <a:pt x="11857" y="10007"/>
                  </a:cubicBezTo>
                  <a:lnTo>
                    <a:pt x="11847" y="9993"/>
                  </a:lnTo>
                  <a:lnTo>
                    <a:pt x="11839" y="9975"/>
                  </a:lnTo>
                  <a:lnTo>
                    <a:pt x="11831" y="9955"/>
                  </a:lnTo>
                  <a:lnTo>
                    <a:pt x="11823" y="9932"/>
                  </a:lnTo>
                  <a:lnTo>
                    <a:pt x="11815" y="9907"/>
                  </a:lnTo>
                  <a:lnTo>
                    <a:pt x="11807" y="9881"/>
                  </a:lnTo>
                  <a:lnTo>
                    <a:pt x="11800" y="9854"/>
                  </a:lnTo>
                  <a:lnTo>
                    <a:pt x="11784" y="9800"/>
                  </a:lnTo>
                  <a:lnTo>
                    <a:pt x="11777" y="9775"/>
                  </a:lnTo>
                  <a:lnTo>
                    <a:pt x="11769" y="9752"/>
                  </a:lnTo>
                  <a:lnTo>
                    <a:pt x="11762" y="9732"/>
                  </a:lnTo>
                  <a:lnTo>
                    <a:pt x="11756" y="9717"/>
                  </a:lnTo>
                  <a:lnTo>
                    <a:pt x="11748" y="9703"/>
                  </a:lnTo>
                  <a:lnTo>
                    <a:pt x="11750" y="9707"/>
                  </a:lnTo>
                  <a:lnTo>
                    <a:pt x="11743" y="9697"/>
                  </a:lnTo>
                  <a:lnTo>
                    <a:pt x="11748" y="9702"/>
                  </a:lnTo>
                  <a:lnTo>
                    <a:pt x="11741" y="9698"/>
                  </a:lnTo>
                  <a:lnTo>
                    <a:pt x="11749" y="9701"/>
                  </a:lnTo>
                  <a:lnTo>
                    <a:pt x="11741" y="9699"/>
                  </a:lnTo>
                  <a:lnTo>
                    <a:pt x="11750" y="9699"/>
                  </a:lnTo>
                  <a:lnTo>
                    <a:pt x="11742" y="9701"/>
                  </a:lnTo>
                  <a:lnTo>
                    <a:pt x="11748" y="9699"/>
                  </a:lnTo>
                  <a:lnTo>
                    <a:pt x="11740" y="9703"/>
                  </a:lnTo>
                  <a:lnTo>
                    <a:pt x="11744" y="9700"/>
                  </a:lnTo>
                  <a:lnTo>
                    <a:pt x="11738" y="9705"/>
                  </a:lnTo>
                  <a:lnTo>
                    <a:pt x="11732" y="9710"/>
                  </a:lnTo>
                  <a:lnTo>
                    <a:pt x="11717" y="9729"/>
                  </a:lnTo>
                  <a:lnTo>
                    <a:pt x="11701" y="9751"/>
                  </a:lnTo>
                  <a:lnTo>
                    <a:pt x="11684" y="9774"/>
                  </a:lnTo>
                  <a:lnTo>
                    <a:pt x="11675" y="9785"/>
                  </a:lnTo>
                  <a:lnTo>
                    <a:pt x="11665" y="9795"/>
                  </a:lnTo>
                  <a:lnTo>
                    <a:pt x="11657" y="9802"/>
                  </a:lnTo>
                  <a:cubicBezTo>
                    <a:pt x="11656" y="9803"/>
                    <a:pt x="11655" y="9803"/>
                    <a:pt x="11654" y="9804"/>
                  </a:cubicBezTo>
                  <a:lnTo>
                    <a:pt x="11646" y="9808"/>
                  </a:lnTo>
                  <a:cubicBezTo>
                    <a:pt x="11645" y="9809"/>
                    <a:pt x="11643" y="9810"/>
                    <a:pt x="11641" y="9811"/>
                  </a:cubicBezTo>
                  <a:lnTo>
                    <a:pt x="11626" y="9816"/>
                  </a:lnTo>
                  <a:cubicBezTo>
                    <a:pt x="11625" y="9816"/>
                    <a:pt x="11623" y="9816"/>
                    <a:pt x="11622" y="9816"/>
                  </a:cubicBezTo>
                  <a:lnTo>
                    <a:pt x="11607" y="9819"/>
                  </a:lnTo>
                  <a:cubicBezTo>
                    <a:pt x="11606" y="9819"/>
                    <a:pt x="11605" y="9819"/>
                    <a:pt x="11603" y="9819"/>
                  </a:cubicBezTo>
                  <a:lnTo>
                    <a:pt x="11586" y="9819"/>
                  </a:lnTo>
                  <a:lnTo>
                    <a:pt x="11569" y="9818"/>
                  </a:lnTo>
                  <a:lnTo>
                    <a:pt x="11539" y="9814"/>
                  </a:lnTo>
                  <a:lnTo>
                    <a:pt x="11525" y="9812"/>
                  </a:lnTo>
                  <a:lnTo>
                    <a:pt x="11512" y="9812"/>
                  </a:lnTo>
                  <a:lnTo>
                    <a:pt x="11498" y="9812"/>
                  </a:lnTo>
                  <a:lnTo>
                    <a:pt x="11483" y="9814"/>
                  </a:lnTo>
                  <a:lnTo>
                    <a:pt x="11449" y="9818"/>
                  </a:lnTo>
                  <a:lnTo>
                    <a:pt x="11431" y="9819"/>
                  </a:lnTo>
                  <a:lnTo>
                    <a:pt x="11415" y="9819"/>
                  </a:lnTo>
                  <a:cubicBezTo>
                    <a:pt x="11414" y="9819"/>
                    <a:pt x="11413" y="9819"/>
                    <a:pt x="11412" y="9819"/>
                  </a:cubicBezTo>
                  <a:lnTo>
                    <a:pt x="11396" y="9816"/>
                  </a:lnTo>
                  <a:cubicBezTo>
                    <a:pt x="11395" y="9816"/>
                    <a:pt x="11394" y="9816"/>
                    <a:pt x="11393" y="9816"/>
                  </a:cubicBezTo>
                  <a:lnTo>
                    <a:pt x="11377" y="9811"/>
                  </a:lnTo>
                  <a:cubicBezTo>
                    <a:pt x="11375" y="9810"/>
                    <a:pt x="11374" y="9810"/>
                    <a:pt x="11373" y="9809"/>
                  </a:cubicBezTo>
                  <a:lnTo>
                    <a:pt x="11354" y="9799"/>
                  </a:lnTo>
                  <a:lnTo>
                    <a:pt x="11337" y="9787"/>
                  </a:lnTo>
                  <a:lnTo>
                    <a:pt x="11320" y="9774"/>
                  </a:lnTo>
                  <a:lnTo>
                    <a:pt x="11303" y="9759"/>
                  </a:lnTo>
                  <a:lnTo>
                    <a:pt x="11271" y="9728"/>
                  </a:lnTo>
                  <a:lnTo>
                    <a:pt x="11256" y="9714"/>
                  </a:lnTo>
                  <a:lnTo>
                    <a:pt x="11241" y="9700"/>
                  </a:lnTo>
                  <a:lnTo>
                    <a:pt x="11179" y="9647"/>
                  </a:lnTo>
                  <a:lnTo>
                    <a:pt x="11117" y="9593"/>
                  </a:lnTo>
                  <a:lnTo>
                    <a:pt x="11108" y="9585"/>
                  </a:lnTo>
                  <a:lnTo>
                    <a:pt x="11099" y="9575"/>
                  </a:lnTo>
                  <a:lnTo>
                    <a:pt x="11083" y="9554"/>
                  </a:lnTo>
                  <a:lnTo>
                    <a:pt x="11067" y="9533"/>
                  </a:lnTo>
                  <a:lnTo>
                    <a:pt x="11052" y="9513"/>
                  </a:lnTo>
                  <a:lnTo>
                    <a:pt x="11038" y="9497"/>
                  </a:lnTo>
                  <a:lnTo>
                    <a:pt x="11030" y="9490"/>
                  </a:lnTo>
                  <a:lnTo>
                    <a:pt x="11033" y="9492"/>
                  </a:lnTo>
                  <a:lnTo>
                    <a:pt x="11025" y="9487"/>
                  </a:lnTo>
                  <a:lnTo>
                    <a:pt x="11030" y="9490"/>
                  </a:lnTo>
                  <a:lnTo>
                    <a:pt x="11022" y="9487"/>
                  </a:lnTo>
                  <a:lnTo>
                    <a:pt x="11028" y="9488"/>
                  </a:lnTo>
                  <a:lnTo>
                    <a:pt x="11020" y="9487"/>
                  </a:lnTo>
                  <a:lnTo>
                    <a:pt x="11028" y="9487"/>
                  </a:lnTo>
                  <a:lnTo>
                    <a:pt x="11020" y="9489"/>
                  </a:lnTo>
                  <a:lnTo>
                    <a:pt x="11027" y="9486"/>
                  </a:lnTo>
                  <a:lnTo>
                    <a:pt x="11019" y="9491"/>
                  </a:lnTo>
                  <a:lnTo>
                    <a:pt x="11024" y="9487"/>
                  </a:lnTo>
                  <a:lnTo>
                    <a:pt x="11016" y="9495"/>
                  </a:lnTo>
                  <a:lnTo>
                    <a:pt x="11019" y="9492"/>
                  </a:lnTo>
                  <a:lnTo>
                    <a:pt x="11012" y="9502"/>
                  </a:lnTo>
                  <a:lnTo>
                    <a:pt x="11005" y="9515"/>
                  </a:lnTo>
                  <a:lnTo>
                    <a:pt x="10998" y="9531"/>
                  </a:lnTo>
                  <a:lnTo>
                    <a:pt x="10990" y="9550"/>
                  </a:lnTo>
                  <a:lnTo>
                    <a:pt x="10983" y="9571"/>
                  </a:lnTo>
                  <a:lnTo>
                    <a:pt x="10968" y="9616"/>
                  </a:lnTo>
                  <a:lnTo>
                    <a:pt x="10952" y="9665"/>
                  </a:lnTo>
                  <a:lnTo>
                    <a:pt x="10937" y="9714"/>
                  </a:lnTo>
                  <a:lnTo>
                    <a:pt x="10929" y="9737"/>
                  </a:lnTo>
                  <a:lnTo>
                    <a:pt x="10921" y="9759"/>
                  </a:lnTo>
                  <a:lnTo>
                    <a:pt x="10913" y="9780"/>
                  </a:lnTo>
                  <a:lnTo>
                    <a:pt x="10905" y="9798"/>
                  </a:lnTo>
                  <a:lnTo>
                    <a:pt x="10889" y="9832"/>
                  </a:lnTo>
                  <a:lnTo>
                    <a:pt x="10873" y="9868"/>
                  </a:lnTo>
                  <a:lnTo>
                    <a:pt x="10857" y="9904"/>
                  </a:lnTo>
                  <a:lnTo>
                    <a:pt x="10840" y="9938"/>
                  </a:lnTo>
                  <a:lnTo>
                    <a:pt x="10823" y="9968"/>
                  </a:lnTo>
                  <a:lnTo>
                    <a:pt x="10814" y="9983"/>
                  </a:lnTo>
                  <a:lnTo>
                    <a:pt x="10805" y="9994"/>
                  </a:lnTo>
                  <a:lnTo>
                    <a:pt x="10797" y="10003"/>
                  </a:lnTo>
                  <a:cubicBezTo>
                    <a:pt x="10796" y="10004"/>
                    <a:pt x="10796" y="10005"/>
                    <a:pt x="10795" y="10006"/>
                  </a:cubicBezTo>
                  <a:lnTo>
                    <a:pt x="10787" y="10012"/>
                  </a:lnTo>
                  <a:cubicBezTo>
                    <a:pt x="10786" y="10013"/>
                    <a:pt x="10784" y="10014"/>
                    <a:pt x="10782" y="10015"/>
                  </a:cubicBezTo>
                  <a:lnTo>
                    <a:pt x="10775" y="10019"/>
                  </a:lnTo>
                  <a:cubicBezTo>
                    <a:pt x="10773" y="10020"/>
                    <a:pt x="10771" y="10021"/>
                    <a:pt x="10768" y="10021"/>
                  </a:cubicBezTo>
                  <a:lnTo>
                    <a:pt x="10761" y="10023"/>
                  </a:lnTo>
                  <a:cubicBezTo>
                    <a:pt x="10757" y="10023"/>
                    <a:pt x="10753" y="10023"/>
                    <a:pt x="10750" y="10022"/>
                  </a:cubicBezTo>
                  <a:lnTo>
                    <a:pt x="10742" y="10020"/>
                  </a:lnTo>
                  <a:cubicBezTo>
                    <a:pt x="10739" y="10020"/>
                    <a:pt x="10736" y="10018"/>
                    <a:pt x="10734" y="10016"/>
                  </a:cubicBezTo>
                  <a:lnTo>
                    <a:pt x="10726" y="10010"/>
                  </a:lnTo>
                  <a:cubicBezTo>
                    <a:pt x="10725" y="10009"/>
                    <a:pt x="10724" y="10008"/>
                    <a:pt x="10723" y="10007"/>
                  </a:cubicBezTo>
                  <a:lnTo>
                    <a:pt x="10714" y="9996"/>
                  </a:lnTo>
                  <a:lnTo>
                    <a:pt x="10705" y="9982"/>
                  </a:lnTo>
                  <a:lnTo>
                    <a:pt x="10698" y="9967"/>
                  </a:lnTo>
                  <a:lnTo>
                    <a:pt x="10690" y="9950"/>
                  </a:lnTo>
                  <a:lnTo>
                    <a:pt x="10676" y="9915"/>
                  </a:lnTo>
                  <a:lnTo>
                    <a:pt x="10663" y="9879"/>
                  </a:lnTo>
                  <a:lnTo>
                    <a:pt x="10649" y="9846"/>
                  </a:lnTo>
                  <a:lnTo>
                    <a:pt x="10642" y="9832"/>
                  </a:lnTo>
                  <a:lnTo>
                    <a:pt x="10636" y="9820"/>
                  </a:lnTo>
                  <a:lnTo>
                    <a:pt x="10629" y="9809"/>
                  </a:lnTo>
                  <a:lnTo>
                    <a:pt x="10631" y="9812"/>
                  </a:lnTo>
                  <a:lnTo>
                    <a:pt x="10623" y="9804"/>
                  </a:lnTo>
                  <a:lnTo>
                    <a:pt x="10627" y="9807"/>
                  </a:lnTo>
                  <a:lnTo>
                    <a:pt x="10612" y="9797"/>
                  </a:lnTo>
                  <a:lnTo>
                    <a:pt x="10617" y="9799"/>
                  </a:lnTo>
                  <a:lnTo>
                    <a:pt x="10601" y="9793"/>
                  </a:lnTo>
                  <a:lnTo>
                    <a:pt x="10606" y="9794"/>
                  </a:lnTo>
                  <a:lnTo>
                    <a:pt x="10590" y="9791"/>
                  </a:lnTo>
                  <a:lnTo>
                    <a:pt x="10595" y="9792"/>
                  </a:lnTo>
                  <a:lnTo>
                    <a:pt x="10579" y="9792"/>
                  </a:lnTo>
                  <a:lnTo>
                    <a:pt x="10582" y="9792"/>
                  </a:lnTo>
                  <a:lnTo>
                    <a:pt x="10569" y="9794"/>
                  </a:lnTo>
                  <a:lnTo>
                    <a:pt x="10555" y="9798"/>
                  </a:lnTo>
                  <a:lnTo>
                    <a:pt x="10525" y="9809"/>
                  </a:lnTo>
                  <a:lnTo>
                    <a:pt x="10517" y="9813"/>
                  </a:lnTo>
                  <a:lnTo>
                    <a:pt x="10521" y="9811"/>
                  </a:lnTo>
                  <a:lnTo>
                    <a:pt x="10515" y="9815"/>
                  </a:lnTo>
                  <a:lnTo>
                    <a:pt x="10501" y="9829"/>
                  </a:lnTo>
                  <a:lnTo>
                    <a:pt x="10485" y="9849"/>
                  </a:lnTo>
                  <a:lnTo>
                    <a:pt x="10468" y="9870"/>
                  </a:lnTo>
                  <a:lnTo>
                    <a:pt x="10451" y="9889"/>
                  </a:lnTo>
                  <a:lnTo>
                    <a:pt x="10442" y="9899"/>
                  </a:lnTo>
                  <a:lnTo>
                    <a:pt x="10434" y="9906"/>
                  </a:lnTo>
                  <a:cubicBezTo>
                    <a:pt x="10433" y="9906"/>
                    <a:pt x="10432" y="9907"/>
                    <a:pt x="10431" y="9908"/>
                  </a:cubicBezTo>
                  <a:lnTo>
                    <a:pt x="10423" y="9912"/>
                  </a:lnTo>
                  <a:cubicBezTo>
                    <a:pt x="10422" y="9913"/>
                    <a:pt x="10420" y="9914"/>
                    <a:pt x="10419" y="9914"/>
                  </a:cubicBezTo>
                  <a:lnTo>
                    <a:pt x="10411" y="9917"/>
                  </a:lnTo>
                  <a:cubicBezTo>
                    <a:pt x="10409" y="9918"/>
                    <a:pt x="10407" y="9918"/>
                    <a:pt x="10405" y="9919"/>
                  </a:cubicBezTo>
                  <a:lnTo>
                    <a:pt x="10397" y="9919"/>
                  </a:lnTo>
                  <a:cubicBezTo>
                    <a:pt x="10394" y="9920"/>
                    <a:pt x="10391" y="9919"/>
                    <a:pt x="10389" y="9919"/>
                  </a:cubicBezTo>
                  <a:lnTo>
                    <a:pt x="10381" y="9917"/>
                  </a:lnTo>
                  <a:cubicBezTo>
                    <a:pt x="10379" y="9916"/>
                    <a:pt x="10376" y="9915"/>
                    <a:pt x="10374" y="9914"/>
                  </a:cubicBezTo>
                  <a:lnTo>
                    <a:pt x="10367" y="9909"/>
                  </a:lnTo>
                  <a:cubicBezTo>
                    <a:pt x="10365" y="9908"/>
                    <a:pt x="10363" y="9907"/>
                    <a:pt x="10362" y="9905"/>
                  </a:cubicBezTo>
                  <a:lnTo>
                    <a:pt x="10352" y="9895"/>
                  </a:lnTo>
                  <a:lnTo>
                    <a:pt x="10343" y="9883"/>
                  </a:lnTo>
                  <a:lnTo>
                    <a:pt x="10335" y="9869"/>
                  </a:lnTo>
                  <a:lnTo>
                    <a:pt x="10327" y="9854"/>
                  </a:lnTo>
                  <a:lnTo>
                    <a:pt x="10319" y="9838"/>
                  </a:lnTo>
                  <a:lnTo>
                    <a:pt x="10304" y="9804"/>
                  </a:lnTo>
                  <a:lnTo>
                    <a:pt x="10288" y="9770"/>
                  </a:lnTo>
                  <a:lnTo>
                    <a:pt x="10274" y="9739"/>
                  </a:lnTo>
                  <a:lnTo>
                    <a:pt x="10267" y="9726"/>
                  </a:lnTo>
                  <a:lnTo>
                    <a:pt x="10260" y="9715"/>
                  </a:lnTo>
                  <a:lnTo>
                    <a:pt x="10254" y="9707"/>
                  </a:lnTo>
                  <a:lnTo>
                    <a:pt x="10246" y="9699"/>
                  </a:lnTo>
                  <a:lnTo>
                    <a:pt x="10249" y="9701"/>
                  </a:lnTo>
                  <a:lnTo>
                    <a:pt x="10242" y="9695"/>
                  </a:lnTo>
                  <a:lnTo>
                    <a:pt x="10245" y="9697"/>
                  </a:lnTo>
                  <a:lnTo>
                    <a:pt x="10237" y="9693"/>
                  </a:lnTo>
                  <a:lnTo>
                    <a:pt x="10241" y="9695"/>
                  </a:lnTo>
                  <a:lnTo>
                    <a:pt x="10225" y="9690"/>
                  </a:lnTo>
                  <a:lnTo>
                    <a:pt x="10231" y="9691"/>
                  </a:lnTo>
                  <a:lnTo>
                    <a:pt x="10215" y="9690"/>
                  </a:lnTo>
                  <a:lnTo>
                    <a:pt x="10220" y="9690"/>
                  </a:lnTo>
                  <a:lnTo>
                    <a:pt x="10206" y="9692"/>
                  </a:lnTo>
                  <a:lnTo>
                    <a:pt x="10190" y="9696"/>
                  </a:lnTo>
                  <a:lnTo>
                    <a:pt x="10173" y="9700"/>
                  </a:lnTo>
                  <a:lnTo>
                    <a:pt x="10155" y="9704"/>
                  </a:lnTo>
                  <a:lnTo>
                    <a:pt x="10139" y="9706"/>
                  </a:lnTo>
                  <a:cubicBezTo>
                    <a:pt x="10138" y="9706"/>
                    <a:pt x="10137" y="9706"/>
                    <a:pt x="10136" y="9706"/>
                  </a:cubicBezTo>
                  <a:lnTo>
                    <a:pt x="10119" y="9705"/>
                  </a:lnTo>
                  <a:lnTo>
                    <a:pt x="10103" y="9703"/>
                  </a:lnTo>
                  <a:lnTo>
                    <a:pt x="10073" y="9699"/>
                  </a:lnTo>
                  <a:lnTo>
                    <a:pt x="10060" y="9698"/>
                  </a:lnTo>
                  <a:lnTo>
                    <a:pt x="10045" y="9698"/>
                  </a:lnTo>
                  <a:lnTo>
                    <a:pt x="10048" y="9698"/>
                  </a:lnTo>
                  <a:lnTo>
                    <a:pt x="10033" y="9701"/>
                  </a:lnTo>
                  <a:lnTo>
                    <a:pt x="10037" y="9700"/>
                  </a:lnTo>
                  <a:lnTo>
                    <a:pt x="10021" y="9705"/>
                  </a:lnTo>
                  <a:lnTo>
                    <a:pt x="10026" y="9703"/>
                  </a:lnTo>
                  <a:lnTo>
                    <a:pt x="10018" y="9707"/>
                  </a:lnTo>
                  <a:lnTo>
                    <a:pt x="10021" y="9705"/>
                  </a:lnTo>
                  <a:lnTo>
                    <a:pt x="10015" y="9710"/>
                  </a:lnTo>
                  <a:lnTo>
                    <a:pt x="10009" y="9716"/>
                  </a:lnTo>
                  <a:lnTo>
                    <a:pt x="10001" y="9725"/>
                  </a:lnTo>
                  <a:lnTo>
                    <a:pt x="9986" y="9746"/>
                  </a:lnTo>
                  <a:lnTo>
                    <a:pt x="9969" y="9770"/>
                  </a:lnTo>
                  <a:lnTo>
                    <a:pt x="9951" y="9791"/>
                  </a:lnTo>
                  <a:lnTo>
                    <a:pt x="9943" y="9799"/>
                  </a:lnTo>
                  <a:cubicBezTo>
                    <a:pt x="9942" y="9800"/>
                    <a:pt x="9942" y="9801"/>
                    <a:pt x="9941" y="9802"/>
                  </a:cubicBezTo>
                  <a:lnTo>
                    <a:pt x="9933" y="9808"/>
                  </a:lnTo>
                  <a:cubicBezTo>
                    <a:pt x="9931" y="9809"/>
                    <a:pt x="9930" y="9809"/>
                    <a:pt x="9929" y="9810"/>
                  </a:cubicBezTo>
                  <a:lnTo>
                    <a:pt x="9921" y="9814"/>
                  </a:lnTo>
                  <a:cubicBezTo>
                    <a:pt x="9919" y="9815"/>
                    <a:pt x="9917" y="9816"/>
                    <a:pt x="9915" y="9816"/>
                  </a:cubicBezTo>
                  <a:lnTo>
                    <a:pt x="9907" y="9818"/>
                  </a:lnTo>
                  <a:cubicBezTo>
                    <a:pt x="9904" y="9818"/>
                    <a:pt x="9901" y="9818"/>
                    <a:pt x="9898" y="9818"/>
                  </a:cubicBezTo>
                  <a:lnTo>
                    <a:pt x="9890" y="9816"/>
                  </a:lnTo>
                  <a:cubicBezTo>
                    <a:pt x="9887" y="9816"/>
                    <a:pt x="9885" y="9815"/>
                    <a:pt x="9882" y="9813"/>
                  </a:cubicBezTo>
                  <a:lnTo>
                    <a:pt x="9874" y="9808"/>
                  </a:lnTo>
                  <a:cubicBezTo>
                    <a:pt x="9872" y="9807"/>
                    <a:pt x="9871" y="9806"/>
                    <a:pt x="9869" y="9804"/>
                  </a:cubicBezTo>
                  <a:lnTo>
                    <a:pt x="9861" y="9796"/>
                  </a:lnTo>
                  <a:cubicBezTo>
                    <a:pt x="9860" y="9795"/>
                    <a:pt x="9859" y="9794"/>
                    <a:pt x="9858" y="9792"/>
                  </a:cubicBezTo>
                  <a:lnTo>
                    <a:pt x="9849" y="9778"/>
                  </a:lnTo>
                  <a:lnTo>
                    <a:pt x="9840" y="9761"/>
                  </a:lnTo>
                  <a:lnTo>
                    <a:pt x="9832" y="9742"/>
                  </a:lnTo>
                  <a:lnTo>
                    <a:pt x="9824" y="9721"/>
                  </a:lnTo>
                  <a:lnTo>
                    <a:pt x="9816" y="9698"/>
                  </a:lnTo>
                  <a:lnTo>
                    <a:pt x="9800" y="9649"/>
                  </a:lnTo>
                  <a:lnTo>
                    <a:pt x="9784" y="9600"/>
                  </a:lnTo>
                  <a:lnTo>
                    <a:pt x="9768" y="9553"/>
                  </a:lnTo>
                  <a:lnTo>
                    <a:pt x="9760" y="9532"/>
                  </a:lnTo>
                  <a:lnTo>
                    <a:pt x="9753" y="9513"/>
                  </a:lnTo>
                  <a:lnTo>
                    <a:pt x="9746" y="9496"/>
                  </a:lnTo>
                  <a:lnTo>
                    <a:pt x="9739" y="9483"/>
                  </a:lnTo>
                  <a:lnTo>
                    <a:pt x="9724" y="9458"/>
                  </a:lnTo>
                  <a:lnTo>
                    <a:pt x="9709" y="9437"/>
                  </a:lnTo>
                  <a:lnTo>
                    <a:pt x="9695" y="9418"/>
                  </a:lnTo>
                  <a:lnTo>
                    <a:pt x="9682" y="9403"/>
                  </a:lnTo>
                  <a:lnTo>
                    <a:pt x="9667" y="9391"/>
                  </a:lnTo>
                  <a:lnTo>
                    <a:pt x="9671" y="9393"/>
                  </a:lnTo>
                  <a:lnTo>
                    <a:pt x="9656" y="9385"/>
                  </a:lnTo>
                  <a:lnTo>
                    <a:pt x="9661" y="9387"/>
                  </a:lnTo>
                  <a:lnTo>
                    <a:pt x="9653" y="9385"/>
                  </a:lnTo>
                  <a:lnTo>
                    <a:pt x="9658" y="9386"/>
                  </a:lnTo>
                  <a:lnTo>
                    <a:pt x="9650" y="9385"/>
                  </a:lnTo>
                  <a:lnTo>
                    <a:pt x="9654" y="9385"/>
                  </a:lnTo>
                  <a:lnTo>
                    <a:pt x="9646" y="9386"/>
                  </a:lnTo>
                  <a:lnTo>
                    <a:pt x="9651" y="9385"/>
                  </a:lnTo>
                  <a:lnTo>
                    <a:pt x="9644" y="9388"/>
                  </a:lnTo>
                  <a:lnTo>
                    <a:pt x="9649" y="9385"/>
                  </a:lnTo>
                  <a:lnTo>
                    <a:pt x="9641" y="9390"/>
                  </a:lnTo>
                  <a:lnTo>
                    <a:pt x="9646" y="9386"/>
                  </a:lnTo>
                  <a:lnTo>
                    <a:pt x="9640" y="9392"/>
                  </a:lnTo>
                  <a:lnTo>
                    <a:pt x="9633" y="9401"/>
                  </a:lnTo>
                  <a:lnTo>
                    <a:pt x="9626" y="9414"/>
                  </a:lnTo>
                  <a:lnTo>
                    <a:pt x="9618" y="9428"/>
                  </a:lnTo>
                  <a:lnTo>
                    <a:pt x="9611" y="9445"/>
                  </a:lnTo>
                  <a:lnTo>
                    <a:pt x="9595" y="9480"/>
                  </a:lnTo>
                  <a:lnTo>
                    <a:pt x="9578" y="9517"/>
                  </a:lnTo>
                  <a:lnTo>
                    <a:pt x="9570" y="9534"/>
                  </a:lnTo>
                  <a:lnTo>
                    <a:pt x="9561" y="9550"/>
                  </a:lnTo>
                  <a:lnTo>
                    <a:pt x="9552" y="9566"/>
                  </a:lnTo>
                  <a:lnTo>
                    <a:pt x="9542" y="9579"/>
                  </a:lnTo>
                  <a:lnTo>
                    <a:pt x="9534" y="9588"/>
                  </a:lnTo>
                  <a:cubicBezTo>
                    <a:pt x="9533" y="9589"/>
                    <a:pt x="9531" y="9590"/>
                    <a:pt x="9530" y="9591"/>
                  </a:cubicBezTo>
                  <a:lnTo>
                    <a:pt x="9522" y="9596"/>
                  </a:lnTo>
                  <a:cubicBezTo>
                    <a:pt x="9519" y="9598"/>
                    <a:pt x="9517" y="9599"/>
                    <a:pt x="9514" y="9600"/>
                  </a:cubicBezTo>
                  <a:lnTo>
                    <a:pt x="9506" y="9601"/>
                  </a:lnTo>
                  <a:cubicBezTo>
                    <a:pt x="9503" y="9602"/>
                    <a:pt x="9499" y="9602"/>
                    <a:pt x="9496" y="9601"/>
                  </a:cubicBezTo>
                  <a:lnTo>
                    <a:pt x="9488" y="9599"/>
                  </a:lnTo>
                  <a:cubicBezTo>
                    <a:pt x="9486" y="9599"/>
                    <a:pt x="9484" y="9598"/>
                    <a:pt x="9481" y="9597"/>
                  </a:cubicBezTo>
                  <a:lnTo>
                    <a:pt x="9474" y="9592"/>
                  </a:lnTo>
                  <a:cubicBezTo>
                    <a:pt x="9472" y="9591"/>
                    <a:pt x="9471" y="9590"/>
                    <a:pt x="9470" y="9589"/>
                  </a:cubicBezTo>
                  <a:lnTo>
                    <a:pt x="9460" y="9581"/>
                  </a:lnTo>
                  <a:lnTo>
                    <a:pt x="9451" y="9571"/>
                  </a:lnTo>
                  <a:lnTo>
                    <a:pt x="9443" y="9559"/>
                  </a:lnTo>
                  <a:lnTo>
                    <a:pt x="9428" y="9537"/>
                  </a:lnTo>
                  <a:lnTo>
                    <a:pt x="9413" y="9515"/>
                  </a:lnTo>
                  <a:lnTo>
                    <a:pt x="9407" y="9507"/>
                  </a:lnTo>
                  <a:lnTo>
                    <a:pt x="9401" y="9500"/>
                  </a:lnTo>
                  <a:lnTo>
                    <a:pt x="9393" y="9493"/>
                  </a:lnTo>
                  <a:lnTo>
                    <a:pt x="9397" y="9496"/>
                  </a:lnTo>
                  <a:lnTo>
                    <a:pt x="9389" y="9491"/>
                  </a:lnTo>
                  <a:lnTo>
                    <a:pt x="9396" y="9494"/>
                  </a:lnTo>
                  <a:lnTo>
                    <a:pt x="9388" y="9492"/>
                  </a:lnTo>
                  <a:lnTo>
                    <a:pt x="9398" y="9493"/>
                  </a:lnTo>
                  <a:lnTo>
                    <a:pt x="9391" y="9494"/>
                  </a:lnTo>
                  <a:lnTo>
                    <a:pt x="9399" y="9491"/>
                  </a:lnTo>
                  <a:lnTo>
                    <a:pt x="9391" y="9496"/>
                  </a:lnTo>
                  <a:lnTo>
                    <a:pt x="9396" y="9492"/>
                  </a:lnTo>
                  <a:lnTo>
                    <a:pt x="9390" y="9498"/>
                  </a:lnTo>
                  <a:lnTo>
                    <a:pt x="9383" y="9507"/>
                  </a:lnTo>
                  <a:lnTo>
                    <a:pt x="9376" y="9519"/>
                  </a:lnTo>
                  <a:lnTo>
                    <a:pt x="9368" y="9535"/>
                  </a:lnTo>
                  <a:lnTo>
                    <a:pt x="9360" y="9550"/>
                  </a:lnTo>
                  <a:lnTo>
                    <a:pt x="9344" y="9586"/>
                  </a:lnTo>
                  <a:lnTo>
                    <a:pt x="9328" y="9622"/>
                  </a:lnTo>
                  <a:lnTo>
                    <a:pt x="9319" y="9640"/>
                  </a:lnTo>
                  <a:lnTo>
                    <a:pt x="9311" y="9656"/>
                  </a:lnTo>
                  <a:lnTo>
                    <a:pt x="9302" y="9671"/>
                  </a:lnTo>
                  <a:lnTo>
                    <a:pt x="9292" y="9685"/>
                  </a:lnTo>
                  <a:lnTo>
                    <a:pt x="9284" y="9693"/>
                  </a:lnTo>
                  <a:cubicBezTo>
                    <a:pt x="9283" y="9695"/>
                    <a:pt x="9281" y="9696"/>
                    <a:pt x="9280" y="9697"/>
                  </a:cubicBezTo>
                  <a:lnTo>
                    <a:pt x="9272" y="9702"/>
                  </a:lnTo>
                  <a:cubicBezTo>
                    <a:pt x="9270" y="9703"/>
                    <a:pt x="9268" y="9704"/>
                    <a:pt x="9265" y="9705"/>
                  </a:cubicBezTo>
                  <a:lnTo>
                    <a:pt x="9258" y="9707"/>
                  </a:lnTo>
                  <a:cubicBezTo>
                    <a:pt x="9256" y="9708"/>
                    <a:pt x="9254" y="9708"/>
                    <a:pt x="9251" y="9708"/>
                  </a:cubicBezTo>
                  <a:lnTo>
                    <a:pt x="9244" y="9708"/>
                  </a:lnTo>
                  <a:cubicBezTo>
                    <a:pt x="9242" y="9708"/>
                    <a:pt x="9239" y="9708"/>
                    <a:pt x="9237" y="9707"/>
                  </a:cubicBezTo>
                  <a:lnTo>
                    <a:pt x="9230" y="9705"/>
                  </a:lnTo>
                  <a:cubicBezTo>
                    <a:pt x="9228" y="9704"/>
                    <a:pt x="9227" y="9704"/>
                    <a:pt x="9226" y="9703"/>
                  </a:cubicBezTo>
                  <a:lnTo>
                    <a:pt x="9218" y="9699"/>
                  </a:lnTo>
                  <a:cubicBezTo>
                    <a:pt x="9217" y="9699"/>
                    <a:pt x="9216" y="9698"/>
                    <a:pt x="9215" y="9697"/>
                  </a:cubicBezTo>
                  <a:lnTo>
                    <a:pt x="9206" y="9690"/>
                  </a:lnTo>
                  <a:lnTo>
                    <a:pt x="9197" y="9681"/>
                  </a:lnTo>
                  <a:lnTo>
                    <a:pt x="9182" y="9663"/>
                  </a:lnTo>
                  <a:lnTo>
                    <a:pt x="9168" y="9644"/>
                  </a:lnTo>
                  <a:lnTo>
                    <a:pt x="9154" y="9625"/>
                  </a:lnTo>
                  <a:lnTo>
                    <a:pt x="9141" y="9608"/>
                  </a:lnTo>
                  <a:lnTo>
                    <a:pt x="9127" y="9593"/>
                  </a:lnTo>
                  <a:lnTo>
                    <a:pt x="9111" y="9576"/>
                  </a:lnTo>
                  <a:lnTo>
                    <a:pt x="9094" y="9557"/>
                  </a:lnTo>
                  <a:lnTo>
                    <a:pt x="9079" y="9538"/>
                  </a:lnTo>
                  <a:lnTo>
                    <a:pt x="9064" y="9520"/>
                  </a:lnTo>
                  <a:lnTo>
                    <a:pt x="9049" y="9505"/>
                  </a:lnTo>
                  <a:lnTo>
                    <a:pt x="9043" y="9500"/>
                  </a:lnTo>
                  <a:lnTo>
                    <a:pt x="9035" y="9494"/>
                  </a:lnTo>
                  <a:lnTo>
                    <a:pt x="9038" y="9496"/>
                  </a:lnTo>
                  <a:lnTo>
                    <a:pt x="9030" y="9492"/>
                  </a:lnTo>
                  <a:lnTo>
                    <a:pt x="9034" y="9494"/>
                  </a:lnTo>
                  <a:lnTo>
                    <a:pt x="9026" y="9492"/>
                  </a:lnTo>
                  <a:lnTo>
                    <a:pt x="9033" y="9492"/>
                  </a:lnTo>
                  <a:lnTo>
                    <a:pt x="9025" y="9492"/>
                  </a:lnTo>
                  <a:lnTo>
                    <a:pt x="9031" y="9492"/>
                  </a:lnTo>
                  <a:lnTo>
                    <a:pt x="9023" y="9494"/>
                  </a:lnTo>
                  <a:lnTo>
                    <a:pt x="9030" y="9491"/>
                  </a:lnTo>
                  <a:lnTo>
                    <a:pt x="9022" y="9496"/>
                  </a:lnTo>
                  <a:lnTo>
                    <a:pt x="9027" y="9491"/>
                  </a:lnTo>
                  <a:lnTo>
                    <a:pt x="9021" y="9498"/>
                  </a:lnTo>
                  <a:lnTo>
                    <a:pt x="9014" y="9508"/>
                  </a:lnTo>
                  <a:lnTo>
                    <a:pt x="9007" y="9521"/>
                  </a:lnTo>
                  <a:lnTo>
                    <a:pt x="8999" y="9537"/>
                  </a:lnTo>
                  <a:lnTo>
                    <a:pt x="8991" y="9555"/>
                  </a:lnTo>
                  <a:lnTo>
                    <a:pt x="8975" y="9592"/>
                  </a:lnTo>
                  <a:lnTo>
                    <a:pt x="8959" y="9630"/>
                  </a:lnTo>
                  <a:lnTo>
                    <a:pt x="8950" y="9648"/>
                  </a:lnTo>
                  <a:lnTo>
                    <a:pt x="8941" y="9664"/>
                  </a:lnTo>
                  <a:lnTo>
                    <a:pt x="8932" y="9679"/>
                  </a:lnTo>
                  <a:lnTo>
                    <a:pt x="8924" y="9689"/>
                  </a:lnTo>
                  <a:cubicBezTo>
                    <a:pt x="8923" y="9690"/>
                    <a:pt x="8922" y="9692"/>
                    <a:pt x="8920" y="9693"/>
                  </a:cubicBezTo>
                  <a:lnTo>
                    <a:pt x="8912" y="9699"/>
                  </a:lnTo>
                  <a:cubicBezTo>
                    <a:pt x="8910" y="9701"/>
                    <a:pt x="8907" y="9702"/>
                    <a:pt x="8904" y="9703"/>
                  </a:cubicBezTo>
                  <a:lnTo>
                    <a:pt x="8896" y="9705"/>
                  </a:lnTo>
                  <a:cubicBezTo>
                    <a:pt x="8892" y="9706"/>
                    <a:pt x="8887" y="9706"/>
                    <a:pt x="8882" y="9705"/>
                  </a:cubicBezTo>
                  <a:lnTo>
                    <a:pt x="8875" y="9702"/>
                  </a:lnTo>
                  <a:cubicBezTo>
                    <a:pt x="8872" y="9701"/>
                    <a:pt x="8869" y="9700"/>
                    <a:pt x="8867" y="9698"/>
                  </a:cubicBezTo>
                  <a:lnTo>
                    <a:pt x="8859" y="9691"/>
                  </a:lnTo>
                  <a:cubicBezTo>
                    <a:pt x="8857" y="9690"/>
                    <a:pt x="8856" y="9689"/>
                    <a:pt x="8855" y="9687"/>
                  </a:cubicBezTo>
                  <a:lnTo>
                    <a:pt x="8846" y="9674"/>
                  </a:lnTo>
                  <a:lnTo>
                    <a:pt x="8837" y="9659"/>
                  </a:lnTo>
                  <a:lnTo>
                    <a:pt x="8829" y="9642"/>
                  </a:lnTo>
                  <a:lnTo>
                    <a:pt x="8821" y="9624"/>
                  </a:lnTo>
                  <a:lnTo>
                    <a:pt x="8806" y="9585"/>
                  </a:lnTo>
                  <a:lnTo>
                    <a:pt x="8791" y="9547"/>
                  </a:lnTo>
                  <a:lnTo>
                    <a:pt x="8784" y="9530"/>
                  </a:lnTo>
                  <a:lnTo>
                    <a:pt x="8776" y="9515"/>
                  </a:lnTo>
                  <a:lnTo>
                    <a:pt x="8771" y="9504"/>
                  </a:lnTo>
                  <a:lnTo>
                    <a:pt x="8763" y="9494"/>
                  </a:lnTo>
                  <a:lnTo>
                    <a:pt x="8767" y="9498"/>
                  </a:lnTo>
                  <a:lnTo>
                    <a:pt x="8759" y="9491"/>
                  </a:lnTo>
                  <a:lnTo>
                    <a:pt x="8767" y="9496"/>
                  </a:lnTo>
                  <a:lnTo>
                    <a:pt x="8759" y="9493"/>
                  </a:lnTo>
                  <a:lnTo>
                    <a:pt x="8773" y="9494"/>
                  </a:lnTo>
                  <a:lnTo>
                    <a:pt x="8766" y="9496"/>
                  </a:lnTo>
                  <a:lnTo>
                    <a:pt x="8773" y="9492"/>
                  </a:lnTo>
                  <a:lnTo>
                    <a:pt x="8765" y="9498"/>
                  </a:lnTo>
                  <a:lnTo>
                    <a:pt x="8770" y="9494"/>
                  </a:lnTo>
                  <a:lnTo>
                    <a:pt x="8763" y="9501"/>
                  </a:lnTo>
                  <a:lnTo>
                    <a:pt x="8756" y="9512"/>
                  </a:lnTo>
                  <a:lnTo>
                    <a:pt x="8749" y="9526"/>
                  </a:lnTo>
                  <a:lnTo>
                    <a:pt x="8741" y="9542"/>
                  </a:lnTo>
                  <a:lnTo>
                    <a:pt x="8725" y="9579"/>
                  </a:lnTo>
                  <a:lnTo>
                    <a:pt x="8709" y="9617"/>
                  </a:lnTo>
                  <a:lnTo>
                    <a:pt x="8701" y="9636"/>
                  </a:lnTo>
                  <a:lnTo>
                    <a:pt x="8692" y="9653"/>
                  </a:lnTo>
                  <a:lnTo>
                    <a:pt x="8683" y="9669"/>
                  </a:lnTo>
                  <a:lnTo>
                    <a:pt x="8675" y="9681"/>
                  </a:lnTo>
                  <a:cubicBezTo>
                    <a:pt x="8675" y="9682"/>
                    <a:pt x="8674" y="9683"/>
                    <a:pt x="8673" y="9684"/>
                  </a:cubicBezTo>
                  <a:lnTo>
                    <a:pt x="8665" y="9693"/>
                  </a:lnTo>
                  <a:cubicBezTo>
                    <a:pt x="8664" y="9694"/>
                    <a:pt x="8662" y="9696"/>
                    <a:pt x="8661" y="9697"/>
                  </a:cubicBezTo>
                  <a:lnTo>
                    <a:pt x="8653" y="9702"/>
                  </a:lnTo>
                  <a:cubicBezTo>
                    <a:pt x="8651" y="9703"/>
                    <a:pt x="8648" y="9705"/>
                    <a:pt x="8645" y="9705"/>
                  </a:cubicBezTo>
                  <a:lnTo>
                    <a:pt x="8638" y="9707"/>
                  </a:lnTo>
                  <a:cubicBezTo>
                    <a:pt x="8635" y="9708"/>
                    <a:pt x="8632" y="9708"/>
                    <a:pt x="8629" y="9708"/>
                  </a:cubicBezTo>
                  <a:lnTo>
                    <a:pt x="8622" y="9707"/>
                  </a:lnTo>
                  <a:cubicBezTo>
                    <a:pt x="8619" y="9707"/>
                    <a:pt x="8617" y="9706"/>
                    <a:pt x="8615" y="9706"/>
                  </a:cubicBezTo>
                  <a:lnTo>
                    <a:pt x="8608" y="9703"/>
                  </a:lnTo>
                  <a:cubicBezTo>
                    <a:pt x="8606" y="9702"/>
                    <a:pt x="8605" y="9701"/>
                    <a:pt x="8604" y="9701"/>
                  </a:cubicBezTo>
                  <a:lnTo>
                    <a:pt x="8596" y="9696"/>
                  </a:lnTo>
                  <a:cubicBezTo>
                    <a:pt x="8595" y="9695"/>
                    <a:pt x="8594" y="9695"/>
                    <a:pt x="8593" y="9694"/>
                  </a:cubicBezTo>
                  <a:lnTo>
                    <a:pt x="8583" y="9685"/>
                  </a:lnTo>
                  <a:lnTo>
                    <a:pt x="8575" y="9676"/>
                  </a:lnTo>
                  <a:lnTo>
                    <a:pt x="8559" y="9657"/>
                  </a:lnTo>
                  <a:lnTo>
                    <a:pt x="8544" y="9637"/>
                  </a:lnTo>
                  <a:lnTo>
                    <a:pt x="8530" y="9619"/>
                  </a:lnTo>
                  <a:lnTo>
                    <a:pt x="8514" y="9603"/>
                  </a:lnTo>
                  <a:lnTo>
                    <a:pt x="8517" y="9605"/>
                  </a:lnTo>
                  <a:lnTo>
                    <a:pt x="8510" y="9599"/>
                  </a:lnTo>
                  <a:lnTo>
                    <a:pt x="8513" y="9602"/>
                  </a:lnTo>
                  <a:lnTo>
                    <a:pt x="8505" y="9597"/>
                  </a:lnTo>
                  <a:lnTo>
                    <a:pt x="8509" y="9599"/>
                  </a:lnTo>
                  <a:lnTo>
                    <a:pt x="8501" y="9597"/>
                  </a:lnTo>
                  <a:lnTo>
                    <a:pt x="8506" y="9598"/>
                  </a:lnTo>
                  <a:lnTo>
                    <a:pt x="8498" y="9597"/>
                  </a:lnTo>
                  <a:lnTo>
                    <a:pt x="8502" y="9597"/>
                  </a:lnTo>
                  <a:lnTo>
                    <a:pt x="8486" y="9598"/>
                  </a:lnTo>
                  <a:lnTo>
                    <a:pt x="8491" y="9597"/>
                  </a:lnTo>
                  <a:lnTo>
                    <a:pt x="8477" y="9600"/>
                  </a:lnTo>
                  <a:lnTo>
                    <a:pt x="8459" y="9606"/>
                  </a:lnTo>
                  <a:lnTo>
                    <a:pt x="8443" y="9610"/>
                  </a:lnTo>
                  <a:cubicBezTo>
                    <a:pt x="8442" y="9611"/>
                    <a:pt x="8441" y="9611"/>
                    <a:pt x="8439" y="9611"/>
                  </a:cubicBezTo>
                  <a:lnTo>
                    <a:pt x="8423" y="9613"/>
                  </a:lnTo>
                  <a:cubicBezTo>
                    <a:pt x="8422" y="9613"/>
                    <a:pt x="8420" y="9613"/>
                    <a:pt x="8418" y="9613"/>
                  </a:cubicBezTo>
                  <a:lnTo>
                    <a:pt x="8407" y="9611"/>
                  </a:lnTo>
                  <a:lnTo>
                    <a:pt x="8399" y="9609"/>
                  </a:lnTo>
                  <a:cubicBezTo>
                    <a:pt x="8398" y="9609"/>
                    <a:pt x="8396" y="9608"/>
                    <a:pt x="8394" y="9607"/>
                  </a:cubicBezTo>
                  <a:lnTo>
                    <a:pt x="8384" y="9601"/>
                  </a:lnTo>
                  <a:lnTo>
                    <a:pt x="8376" y="9596"/>
                  </a:lnTo>
                  <a:cubicBezTo>
                    <a:pt x="8375" y="9595"/>
                    <a:pt x="8373" y="9594"/>
                    <a:pt x="8373" y="9593"/>
                  </a:cubicBezTo>
                  <a:lnTo>
                    <a:pt x="8354" y="9576"/>
                  </a:lnTo>
                  <a:lnTo>
                    <a:pt x="8337" y="9554"/>
                  </a:lnTo>
                  <a:lnTo>
                    <a:pt x="8321" y="9529"/>
                  </a:lnTo>
                  <a:lnTo>
                    <a:pt x="8304" y="9502"/>
                  </a:lnTo>
                  <a:lnTo>
                    <a:pt x="8288" y="9472"/>
                  </a:lnTo>
                  <a:lnTo>
                    <a:pt x="8272" y="9440"/>
                  </a:lnTo>
                  <a:lnTo>
                    <a:pt x="8240" y="9374"/>
                  </a:lnTo>
                  <a:lnTo>
                    <a:pt x="8232" y="9355"/>
                  </a:lnTo>
                  <a:lnTo>
                    <a:pt x="8224" y="9333"/>
                  </a:lnTo>
                  <a:lnTo>
                    <a:pt x="8216" y="9310"/>
                  </a:lnTo>
                  <a:lnTo>
                    <a:pt x="8208" y="9285"/>
                  </a:lnTo>
                  <a:lnTo>
                    <a:pt x="8193" y="9232"/>
                  </a:lnTo>
                  <a:lnTo>
                    <a:pt x="8177" y="9180"/>
                  </a:lnTo>
                  <a:lnTo>
                    <a:pt x="8170" y="9155"/>
                  </a:lnTo>
                  <a:lnTo>
                    <a:pt x="8163" y="9132"/>
                  </a:lnTo>
                  <a:lnTo>
                    <a:pt x="8156" y="9112"/>
                  </a:lnTo>
                  <a:lnTo>
                    <a:pt x="8149" y="9095"/>
                  </a:lnTo>
                  <a:lnTo>
                    <a:pt x="8142" y="9082"/>
                  </a:lnTo>
                  <a:lnTo>
                    <a:pt x="8134" y="9071"/>
                  </a:lnTo>
                  <a:lnTo>
                    <a:pt x="8138" y="9075"/>
                  </a:lnTo>
                  <a:lnTo>
                    <a:pt x="8130" y="9067"/>
                  </a:lnTo>
                  <a:lnTo>
                    <a:pt x="8139" y="9073"/>
                  </a:lnTo>
                  <a:lnTo>
                    <a:pt x="8132" y="9070"/>
                  </a:lnTo>
                  <a:lnTo>
                    <a:pt x="8143" y="9071"/>
                  </a:lnTo>
                  <a:lnTo>
                    <a:pt x="8139" y="9072"/>
                  </a:lnTo>
                  <a:lnTo>
                    <a:pt x="8148" y="9068"/>
                  </a:lnTo>
                  <a:lnTo>
                    <a:pt x="8145" y="9071"/>
                  </a:lnTo>
                  <a:lnTo>
                    <a:pt x="8149" y="9067"/>
                  </a:lnTo>
                  <a:lnTo>
                    <a:pt x="8141" y="9076"/>
                  </a:lnTo>
                  <a:lnTo>
                    <a:pt x="8144" y="9072"/>
                  </a:lnTo>
                  <a:lnTo>
                    <a:pt x="8137" y="9083"/>
                  </a:lnTo>
                  <a:lnTo>
                    <a:pt x="8130" y="9100"/>
                  </a:lnTo>
                  <a:lnTo>
                    <a:pt x="8122" y="9121"/>
                  </a:lnTo>
                  <a:lnTo>
                    <a:pt x="8114" y="9145"/>
                  </a:lnTo>
                  <a:lnTo>
                    <a:pt x="8107" y="9172"/>
                  </a:lnTo>
                  <a:lnTo>
                    <a:pt x="8099" y="9200"/>
                  </a:lnTo>
                  <a:lnTo>
                    <a:pt x="8082" y="9256"/>
                  </a:lnTo>
                  <a:lnTo>
                    <a:pt x="8074" y="9283"/>
                  </a:lnTo>
                  <a:lnTo>
                    <a:pt x="8066" y="9308"/>
                  </a:lnTo>
                  <a:lnTo>
                    <a:pt x="8057" y="9332"/>
                  </a:lnTo>
                  <a:lnTo>
                    <a:pt x="8048" y="9353"/>
                  </a:lnTo>
                  <a:lnTo>
                    <a:pt x="8040" y="9367"/>
                  </a:lnTo>
                  <a:cubicBezTo>
                    <a:pt x="8040" y="9368"/>
                    <a:pt x="8039" y="9370"/>
                    <a:pt x="8038" y="9371"/>
                  </a:cubicBezTo>
                  <a:lnTo>
                    <a:pt x="8030" y="9380"/>
                  </a:lnTo>
                  <a:cubicBezTo>
                    <a:pt x="8028" y="9382"/>
                    <a:pt x="8026" y="9384"/>
                    <a:pt x="8023" y="9386"/>
                  </a:cubicBezTo>
                  <a:lnTo>
                    <a:pt x="8016" y="9390"/>
                  </a:lnTo>
                  <a:cubicBezTo>
                    <a:pt x="8012" y="9392"/>
                    <a:pt x="8008" y="9393"/>
                    <a:pt x="8004" y="9393"/>
                  </a:cubicBezTo>
                  <a:lnTo>
                    <a:pt x="7996" y="9393"/>
                  </a:lnTo>
                  <a:cubicBezTo>
                    <a:pt x="7992" y="9393"/>
                    <a:pt x="7989" y="9392"/>
                    <a:pt x="7985" y="9390"/>
                  </a:cubicBezTo>
                  <a:lnTo>
                    <a:pt x="7977" y="9386"/>
                  </a:lnTo>
                  <a:cubicBezTo>
                    <a:pt x="7976" y="9385"/>
                    <a:pt x="7974" y="9384"/>
                    <a:pt x="7972" y="9383"/>
                  </a:cubicBezTo>
                  <a:lnTo>
                    <a:pt x="7965" y="9376"/>
                  </a:lnTo>
                  <a:cubicBezTo>
                    <a:pt x="7964" y="9375"/>
                    <a:pt x="7963" y="9374"/>
                    <a:pt x="7962" y="9373"/>
                  </a:cubicBezTo>
                  <a:lnTo>
                    <a:pt x="7953" y="9362"/>
                  </a:lnTo>
                  <a:lnTo>
                    <a:pt x="7945" y="9350"/>
                  </a:lnTo>
                  <a:lnTo>
                    <a:pt x="7930" y="9324"/>
                  </a:lnTo>
                  <a:lnTo>
                    <a:pt x="7915" y="9300"/>
                  </a:lnTo>
                  <a:lnTo>
                    <a:pt x="7909" y="9290"/>
                  </a:lnTo>
                  <a:lnTo>
                    <a:pt x="7901" y="9281"/>
                  </a:lnTo>
                  <a:lnTo>
                    <a:pt x="7904" y="9284"/>
                  </a:lnTo>
                  <a:lnTo>
                    <a:pt x="7896" y="9277"/>
                  </a:lnTo>
                  <a:lnTo>
                    <a:pt x="7901" y="9280"/>
                  </a:lnTo>
                  <a:lnTo>
                    <a:pt x="7893" y="9276"/>
                  </a:lnTo>
                  <a:lnTo>
                    <a:pt x="7904" y="9279"/>
                  </a:lnTo>
                  <a:lnTo>
                    <a:pt x="7896" y="9279"/>
                  </a:lnTo>
                  <a:lnTo>
                    <a:pt x="7908" y="9276"/>
                  </a:lnTo>
                  <a:lnTo>
                    <a:pt x="7900" y="9280"/>
                  </a:lnTo>
                  <a:lnTo>
                    <a:pt x="7907" y="9275"/>
                  </a:lnTo>
                  <a:lnTo>
                    <a:pt x="7899" y="9284"/>
                  </a:lnTo>
                  <a:lnTo>
                    <a:pt x="7902" y="9280"/>
                  </a:lnTo>
                  <a:lnTo>
                    <a:pt x="7895" y="9291"/>
                  </a:lnTo>
                  <a:lnTo>
                    <a:pt x="7887" y="9307"/>
                  </a:lnTo>
                  <a:lnTo>
                    <a:pt x="7880" y="9327"/>
                  </a:lnTo>
                  <a:lnTo>
                    <a:pt x="7872" y="9349"/>
                  </a:lnTo>
                  <a:lnTo>
                    <a:pt x="7864" y="9372"/>
                  </a:lnTo>
                  <a:lnTo>
                    <a:pt x="7848" y="9425"/>
                  </a:lnTo>
                  <a:lnTo>
                    <a:pt x="7831" y="9477"/>
                  </a:lnTo>
                  <a:lnTo>
                    <a:pt x="7823" y="9502"/>
                  </a:lnTo>
                  <a:lnTo>
                    <a:pt x="7815" y="9526"/>
                  </a:lnTo>
                  <a:lnTo>
                    <a:pt x="7807" y="9547"/>
                  </a:lnTo>
                  <a:lnTo>
                    <a:pt x="7798" y="9566"/>
                  </a:lnTo>
                  <a:lnTo>
                    <a:pt x="7790" y="9579"/>
                  </a:lnTo>
                  <a:cubicBezTo>
                    <a:pt x="7789" y="9580"/>
                    <a:pt x="7789" y="9582"/>
                    <a:pt x="7788" y="9583"/>
                  </a:cubicBezTo>
                  <a:lnTo>
                    <a:pt x="7780" y="9592"/>
                  </a:lnTo>
                  <a:cubicBezTo>
                    <a:pt x="7779" y="9593"/>
                    <a:pt x="7777" y="9595"/>
                    <a:pt x="7775" y="9596"/>
                  </a:cubicBezTo>
                  <a:lnTo>
                    <a:pt x="7769" y="9600"/>
                  </a:lnTo>
                  <a:cubicBezTo>
                    <a:pt x="7767" y="9601"/>
                    <a:pt x="7765" y="9602"/>
                    <a:pt x="7764" y="9603"/>
                  </a:cubicBezTo>
                  <a:lnTo>
                    <a:pt x="7757" y="9605"/>
                  </a:lnTo>
                  <a:cubicBezTo>
                    <a:pt x="7755" y="9605"/>
                    <a:pt x="7752" y="9606"/>
                    <a:pt x="7750" y="9606"/>
                  </a:cubicBezTo>
                  <a:lnTo>
                    <a:pt x="7743" y="9606"/>
                  </a:lnTo>
                  <a:cubicBezTo>
                    <a:pt x="7741" y="9606"/>
                    <a:pt x="7740" y="9606"/>
                    <a:pt x="7738" y="9605"/>
                  </a:cubicBezTo>
                  <a:lnTo>
                    <a:pt x="7731" y="9604"/>
                  </a:lnTo>
                  <a:cubicBezTo>
                    <a:pt x="7729" y="9603"/>
                    <a:pt x="7728" y="9603"/>
                    <a:pt x="7727" y="9603"/>
                  </a:cubicBezTo>
                  <a:lnTo>
                    <a:pt x="7719" y="9600"/>
                  </a:lnTo>
                  <a:cubicBezTo>
                    <a:pt x="7718" y="9599"/>
                    <a:pt x="7717" y="9599"/>
                    <a:pt x="7716" y="9598"/>
                  </a:cubicBezTo>
                  <a:lnTo>
                    <a:pt x="7708" y="9593"/>
                  </a:lnTo>
                  <a:cubicBezTo>
                    <a:pt x="7707" y="9593"/>
                    <a:pt x="7706" y="9592"/>
                    <a:pt x="7705" y="9591"/>
                  </a:cubicBezTo>
                  <a:lnTo>
                    <a:pt x="7687" y="9576"/>
                  </a:lnTo>
                  <a:lnTo>
                    <a:pt x="7669" y="9557"/>
                  </a:lnTo>
                  <a:lnTo>
                    <a:pt x="7652" y="9533"/>
                  </a:lnTo>
                  <a:lnTo>
                    <a:pt x="7637" y="9507"/>
                  </a:lnTo>
                  <a:lnTo>
                    <a:pt x="7624" y="9478"/>
                  </a:lnTo>
                  <a:lnTo>
                    <a:pt x="7620" y="9467"/>
                  </a:lnTo>
                  <a:lnTo>
                    <a:pt x="7616" y="9454"/>
                  </a:lnTo>
                  <a:lnTo>
                    <a:pt x="7612" y="9439"/>
                  </a:lnTo>
                  <a:lnTo>
                    <a:pt x="7608" y="9423"/>
                  </a:lnTo>
                  <a:lnTo>
                    <a:pt x="7600" y="9389"/>
                  </a:lnTo>
                  <a:lnTo>
                    <a:pt x="7592" y="9350"/>
                  </a:lnTo>
                  <a:lnTo>
                    <a:pt x="7584" y="9309"/>
                  </a:lnTo>
                  <a:lnTo>
                    <a:pt x="7576" y="9266"/>
                  </a:lnTo>
                  <a:lnTo>
                    <a:pt x="7560" y="9177"/>
                  </a:lnTo>
                  <a:lnTo>
                    <a:pt x="7552" y="9135"/>
                  </a:lnTo>
                  <a:lnTo>
                    <a:pt x="7545" y="9094"/>
                  </a:lnTo>
                  <a:lnTo>
                    <a:pt x="7536" y="9056"/>
                  </a:lnTo>
                  <a:lnTo>
                    <a:pt x="7529" y="9023"/>
                  </a:lnTo>
                  <a:lnTo>
                    <a:pt x="7525" y="9008"/>
                  </a:lnTo>
                  <a:lnTo>
                    <a:pt x="7521" y="8995"/>
                  </a:lnTo>
                  <a:lnTo>
                    <a:pt x="7517" y="8984"/>
                  </a:lnTo>
                  <a:lnTo>
                    <a:pt x="7514" y="8975"/>
                  </a:lnTo>
                  <a:lnTo>
                    <a:pt x="7511" y="8968"/>
                  </a:lnTo>
                  <a:lnTo>
                    <a:pt x="7509" y="8964"/>
                  </a:lnTo>
                  <a:lnTo>
                    <a:pt x="7505" y="8959"/>
                  </a:lnTo>
                  <a:lnTo>
                    <a:pt x="7510" y="8964"/>
                  </a:lnTo>
                  <a:lnTo>
                    <a:pt x="7506" y="8961"/>
                  </a:lnTo>
                  <a:lnTo>
                    <a:pt x="7517" y="8966"/>
                  </a:lnTo>
                  <a:lnTo>
                    <a:pt x="7513" y="8965"/>
                  </a:lnTo>
                  <a:lnTo>
                    <a:pt x="7523" y="8964"/>
                  </a:lnTo>
                  <a:lnTo>
                    <a:pt x="7519" y="8965"/>
                  </a:lnTo>
                  <a:lnTo>
                    <a:pt x="7528" y="8961"/>
                  </a:lnTo>
                  <a:lnTo>
                    <a:pt x="7524" y="8964"/>
                  </a:lnTo>
                  <a:lnTo>
                    <a:pt x="7527" y="8961"/>
                  </a:lnTo>
                  <a:lnTo>
                    <a:pt x="7525" y="8963"/>
                  </a:lnTo>
                  <a:lnTo>
                    <a:pt x="7521" y="8968"/>
                  </a:lnTo>
                  <a:lnTo>
                    <a:pt x="7518" y="8975"/>
                  </a:lnTo>
                  <a:lnTo>
                    <a:pt x="7511" y="8995"/>
                  </a:lnTo>
                  <a:lnTo>
                    <a:pt x="7503" y="9020"/>
                  </a:lnTo>
                  <a:lnTo>
                    <a:pt x="7495" y="9050"/>
                  </a:lnTo>
                  <a:lnTo>
                    <a:pt x="7487" y="9083"/>
                  </a:lnTo>
                  <a:lnTo>
                    <a:pt x="7479" y="9118"/>
                  </a:lnTo>
                  <a:lnTo>
                    <a:pt x="7463" y="9193"/>
                  </a:lnTo>
                  <a:lnTo>
                    <a:pt x="7455" y="9229"/>
                  </a:lnTo>
                  <a:lnTo>
                    <a:pt x="7447" y="9265"/>
                  </a:lnTo>
                  <a:lnTo>
                    <a:pt x="7439" y="9298"/>
                  </a:lnTo>
                  <a:lnTo>
                    <a:pt x="7431" y="9328"/>
                  </a:lnTo>
                  <a:lnTo>
                    <a:pt x="7423" y="9353"/>
                  </a:lnTo>
                  <a:lnTo>
                    <a:pt x="7418" y="9365"/>
                  </a:lnTo>
                  <a:lnTo>
                    <a:pt x="7414" y="9376"/>
                  </a:lnTo>
                  <a:lnTo>
                    <a:pt x="7406" y="9390"/>
                  </a:lnTo>
                  <a:lnTo>
                    <a:pt x="7397" y="9404"/>
                  </a:lnTo>
                  <a:lnTo>
                    <a:pt x="7382" y="9423"/>
                  </a:lnTo>
                  <a:cubicBezTo>
                    <a:pt x="7381" y="9424"/>
                    <a:pt x="7381" y="9425"/>
                    <a:pt x="7380" y="9426"/>
                  </a:cubicBezTo>
                  <a:lnTo>
                    <a:pt x="7361" y="9442"/>
                  </a:lnTo>
                  <a:lnTo>
                    <a:pt x="7343" y="9455"/>
                  </a:lnTo>
                  <a:lnTo>
                    <a:pt x="7326" y="9465"/>
                  </a:lnTo>
                  <a:lnTo>
                    <a:pt x="7310" y="9473"/>
                  </a:lnTo>
                  <a:lnTo>
                    <a:pt x="7297" y="9480"/>
                  </a:lnTo>
                  <a:lnTo>
                    <a:pt x="7285" y="9488"/>
                  </a:lnTo>
                  <a:lnTo>
                    <a:pt x="7270" y="9502"/>
                  </a:lnTo>
                  <a:lnTo>
                    <a:pt x="7255" y="9517"/>
                  </a:lnTo>
                  <a:lnTo>
                    <a:pt x="7222" y="9548"/>
                  </a:lnTo>
                  <a:lnTo>
                    <a:pt x="7205" y="9563"/>
                  </a:lnTo>
                  <a:lnTo>
                    <a:pt x="7188" y="9577"/>
                  </a:lnTo>
                  <a:lnTo>
                    <a:pt x="7169" y="9590"/>
                  </a:lnTo>
                  <a:lnTo>
                    <a:pt x="7151" y="9598"/>
                  </a:lnTo>
                  <a:lnTo>
                    <a:pt x="7118" y="9612"/>
                  </a:lnTo>
                  <a:lnTo>
                    <a:pt x="7101" y="9617"/>
                  </a:lnTo>
                  <a:lnTo>
                    <a:pt x="7085" y="9620"/>
                  </a:lnTo>
                  <a:cubicBezTo>
                    <a:pt x="7084" y="9620"/>
                    <a:pt x="7083" y="9620"/>
                    <a:pt x="7081" y="9620"/>
                  </a:cubicBezTo>
                  <a:lnTo>
                    <a:pt x="7066" y="9620"/>
                  </a:lnTo>
                  <a:cubicBezTo>
                    <a:pt x="7064" y="9620"/>
                    <a:pt x="7062" y="9620"/>
                    <a:pt x="7061" y="9620"/>
                  </a:cubicBezTo>
                  <a:lnTo>
                    <a:pt x="7046" y="9617"/>
                  </a:lnTo>
                  <a:cubicBezTo>
                    <a:pt x="7044" y="9617"/>
                    <a:pt x="7042" y="9616"/>
                    <a:pt x="7041" y="9616"/>
                  </a:cubicBezTo>
                  <a:lnTo>
                    <a:pt x="7025" y="9609"/>
                  </a:lnTo>
                  <a:cubicBezTo>
                    <a:pt x="7024" y="9608"/>
                    <a:pt x="7022" y="9608"/>
                    <a:pt x="7021" y="9607"/>
                  </a:cubicBezTo>
                  <a:lnTo>
                    <a:pt x="7003" y="9594"/>
                  </a:lnTo>
                  <a:lnTo>
                    <a:pt x="6989" y="9581"/>
                  </a:lnTo>
                  <a:lnTo>
                    <a:pt x="6972" y="9564"/>
                  </a:lnTo>
                  <a:lnTo>
                    <a:pt x="6954" y="9543"/>
                  </a:lnTo>
                  <a:lnTo>
                    <a:pt x="6935" y="9518"/>
                  </a:lnTo>
                  <a:lnTo>
                    <a:pt x="6917" y="9488"/>
                  </a:lnTo>
                  <a:lnTo>
                    <a:pt x="6899" y="9454"/>
                  </a:lnTo>
                  <a:lnTo>
                    <a:pt x="6882" y="9414"/>
                  </a:lnTo>
                  <a:lnTo>
                    <a:pt x="6869" y="9371"/>
                  </a:lnTo>
                  <a:lnTo>
                    <a:pt x="6865" y="9354"/>
                  </a:lnTo>
                  <a:lnTo>
                    <a:pt x="6860" y="9335"/>
                  </a:lnTo>
                  <a:lnTo>
                    <a:pt x="6856" y="9315"/>
                  </a:lnTo>
                  <a:lnTo>
                    <a:pt x="6852" y="9293"/>
                  </a:lnTo>
                  <a:lnTo>
                    <a:pt x="6849" y="9270"/>
                  </a:lnTo>
                  <a:lnTo>
                    <a:pt x="6844" y="9246"/>
                  </a:lnTo>
                  <a:lnTo>
                    <a:pt x="6836" y="9193"/>
                  </a:lnTo>
                  <a:lnTo>
                    <a:pt x="6828" y="9136"/>
                  </a:lnTo>
                  <a:lnTo>
                    <a:pt x="6820" y="9078"/>
                  </a:lnTo>
                  <a:lnTo>
                    <a:pt x="6804" y="8958"/>
                  </a:lnTo>
                  <a:lnTo>
                    <a:pt x="6796" y="8900"/>
                  </a:lnTo>
                  <a:lnTo>
                    <a:pt x="6788" y="8844"/>
                  </a:lnTo>
                  <a:lnTo>
                    <a:pt x="6781" y="8791"/>
                  </a:lnTo>
                  <a:lnTo>
                    <a:pt x="6777" y="8767"/>
                  </a:lnTo>
                  <a:lnTo>
                    <a:pt x="6773" y="8744"/>
                  </a:lnTo>
                  <a:lnTo>
                    <a:pt x="6769" y="8723"/>
                  </a:lnTo>
                  <a:lnTo>
                    <a:pt x="6765" y="8704"/>
                  </a:lnTo>
                  <a:lnTo>
                    <a:pt x="6761" y="8687"/>
                  </a:lnTo>
                  <a:lnTo>
                    <a:pt x="6757" y="8672"/>
                  </a:lnTo>
                  <a:lnTo>
                    <a:pt x="6754" y="8659"/>
                  </a:lnTo>
                  <a:lnTo>
                    <a:pt x="6750" y="8649"/>
                  </a:lnTo>
                  <a:lnTo>
                    <a:pt x="6747" y="8640"/>
                  </a:lnTo>
                  <a:lnTo>
                    <a:pt x="6749" y="8644"/>
                  </a:lnTo>
                  <a:lnTo>
                    <a:pt x="6745" y="8637"/>
                  </a:lnTo>
                  <a:lnTo>
                    <a:pt x="6749" y="8643"/>
                  </a:lnTo>
                  <a:lnTo>
                    <a:pt x="6745" y="8639"/>
                  </a:lnTo>
                  <a:lnTo>
                    <a:pt x="6755" y="8644"/>
                  </a:lnTo>
                  <a:lnTo>
                    <a:pt x="6751" y="8643"/>
                  </a:lnTo>
                  <a:lnTo>
                    <a:pt x="6765" y="8642"/>
                  </a:lnTo>
                  <a:lnTo>
                    <a:pt x="6761" y="8644"/>
                  </a:lnTo>
                  <a:lnTo>
                    <a:pt x="6770" y="8638"/>
                  </a:lnTo>
                  <a:lnTo>
                    <a:pt x="6766" y="8642"/>
                  </a:lnTo>
                  <a:lnTo>
                    <a:pt x="6769" y="8639"/>
                  </a:lnTo>
                  <a:lnTo>
                    <a:pt x="6765" y="8645"/>
                  </a:lnTo>
                  <a:lnTo>
                    <a:pt x="6767" y="8641"/>
                  </a:lnTo>
                  <a:lnTo>
                    <a:pt x="6764" y="8648"/>
                  </a:lnTo>
                  <a:lnTo>
                    <a:pt x="6760" y="8657"/>
                  </a:lnTo>
                  <a:lnTo>
                    <a:pt x="6757" y="8667"/>
                  </a:lnTo>
                  <a:lnTo>
                    <a:pt x="6753" y="8680"/>
                  </a:lnTo>
                  <a:lnTo>
                    <a:pt x="6750" y="8694"/>
                  </a:lnTo>
                  <a:lnTo>
                    <a:pt x="6742" y="8726"/>
                  </a:lnTo>
                  <a:lnTo>
                    <a:pt x="6735" y="8762"/>
                  </a:lnTo>
                  <a:lnTo>
                    <a:pt x="6727" y="8801"/>
                  </a:lnTo>
                  <a:lnTo>
                    <a:pt x="6712" y="8881"/>
                  </a:lnTo>
                  <a:lnTo>
                    <a:pt x="6704" y="8920"/>
                  </a:lnTo>
                  <a:lnTo>
                    <a:pt x="6696" y="8957"/>
                  </a:lnTo>
                  <a:lnTo>
                    <a:pt x="6688" y="8990"/>
                  </a:lnTo>
                  <a:lnTo>
                    <a:pt x="6684" y="9006"/>
                  </a:lnTo>
                  <a:lnTo>
                    <a:pt x="6680" y="9019"/>
                  </a:lnTo>
                  <a:lnTo>
                    <a:pt x="6676" y="9032"/>
                  </a:lnTo>
                  <a:lnTo>
                    <a:pt x="6671" y="9044"/>
                  </a:lnTo>
                  <a:lnTo>
                    <a:pt x="6667" y="9052"/>
                  </a:lnTo>
                  <a:cubicBezTo>
                    <a:pt x="6667" y="9053"/>
                    <a:pt x="6666" y="9054"/>
                    <a:pt x="6666" y="9055"/>
                  </a:cubicBezTo>
                  <a:lnTo>
                    <a:pt x="6662" y="9061"/>
                  </a:lnTo>
                  <a:cubicBezTo>
                    <a:pt x="6661" y="9062"/>
                    <a:pt x="6660" y="9063"/>
                    <a:pt x="6659" y="9064"/>
                  </a:cubicBezTo>
                  <a:lnTo>
                    <a:pt x="6651" y="9072"/>
                  </a:lnTo>
                  <a:cubicBezTo>
                    <a:pt x="6649" y="9074"/>
                    <a:pt x="6647" y="9076"/>
                    <a:pt x="6645" y="9077"/>
                  </a:cubicBezTo>
                  <a:lnTo>
                    <a:pt x="6637" y="9081"/>
                  </a:lnTo>
                  <a:cubicBezTo>
                    <a:pt x="6634" y="9082"/>
                    <a:pt x="6631" y="9083"/>
                    <a:pt x="6628" y="9083"/>
                  </a:cubicBezTo>
                  <a:lnTo>
                    <a:pt x="6620" y="9084"/>
                  </a:lnTo>
                  <a:cubicBezTo>
                    <a:pt x="6617" y="9084"/>
                    <a:pt x="6615" y="9084"/>
                    <a:pt x="6612" y="9083"/>
                  </a:cubicBezTo>
                  <a:lnTo>
                    <a:pt x="6604" y="9081"/>
                  </a:lnTo>
                  <a:cubicBezTo>
                    <a:pt x="6602" y="9081"/>
                    <a:pt x="6600" y="9080"/>
                    <a:pt x="6598" y="9079"/>
                  </a:cubicBezTo>
                  <a:lnTo>
                    <a:pt x="6590" y="9074"/>
                  </a:lnTo>
                  <a:cubicBezTo>
                    <a:pt x="6589" y="9073"/>
                    <a:pt x="6588" y="9072"/>
                    <a:pt x="6586" y="9072"/>
                  </a:cubicBezTo>
                  <a:lnTo>
                    <a:pt x="6577" y="9063"/>
                  </a:lnTo>
                  <a:lnTo>
                    <a:pt x="6567" y="9053"/>
                  </a:lnTo>
                  <a:lnTo>
                    <a:pt x="6558" y="9041"/>
                  </a:lnTo>
                  <a:lnTo>
                    <a:pt x="6542" y="9018"/>
                  </a:lnTo>
                  <a:lnTo>
                    <a:pt x="6527" y="8994"/>
                  </a:lnTo>
                  <a:lnTo>
                    <a:pt x="6512" y="8974"/>
                  </a:lnTo>
                  <a:lnTo>
                    <a:pt x="6506" y="8966"/>
                  </a:lnTo>
                  <a:lnTo>
                    <a:pt x="6498" y="8959"/>
                  </a:lnTo>
                  <a:lnTo>
                    <a:pt x="6489" y="8949"/>
                  </a:lnTo>
                  <a:lnTo>
                    <a:pt x="6481" y="8939"/>
                  </a:lnTo>
                  <a:lnTo>
                    <a:pt x="6473" y="8928"/>
                  </a:lnTo>
                  <a:lnTo>
                    <a:pt x="6465" y="8915"/>
                  </a:lnTo>
                  <a:lnTo>
                    <a:pt x="6450" y="8889"/>
                  </a:lnTo>
                  <a:lnTo>
                    <a:pt x="6434" y="8865"/>
                  </a:lnTo>
                  <a:lnTo>
                    <a:pt x="6426" y="8855"/>
                  </a:lnTo>
                  <a:lnTo>
                    <a:pt x="6420" y="8847"/>
                  </a:lnTo>
                  <a:lnTo>
                    <a:pt x="6412" y="8840"/>
                  </a:lnTo>
                  <a:lnTo>
                    <a:pt x="6416" y="8843"/>
                  </a:lnTo>
                  <a:lnTo>
                    <a:pt x="6408" y="8838"/>
                  </a:lnTo>
                  <a:lnTo>
                    <a:pt x="6416" y="8841"/>
                  </a:lnTo>
                  <a:lnTo>
                    <a:pt x="6408" y="8840"/>
                  </a:lnTo>
                  <a:lnTo>
                    <a:pt x="6420" y="8839"/>
                  </a:lnTo>
                  <a:lnTo>
                    <a:pt x="6412" y="8841"/>
                  </a:lnTo>
                  <a:lnTo>
                    <a:pt x="6422" y="8836"/>
                  </a:lnTo>
                  <a:lnTo>
                    <a:pt x="6415" y="8842"/>
                  </a:lnTo>
                  <a:lnTo>
                    <a:pt x="6419" y="8837"/>
                  </a:lnTo>
                  <a:lnTo>
                    <a:pt x="6413" y="8845"/>
                  </a:lnTo>
                  <a:lnTo>
                    <a:pt x="6410" y="8853"/>
                  </a:lnTo>
                  <a:lnTo>
                    <a:pt x="6407" y="8863"/>
                  </a:lnTo>
                  <a:lnTo>
                    <a:pt x="6403" y="8876"/>
                  </a:lnTo>
                  <a:lnTo>
                    <a:pt x="6399" y="8890"/>
                  </a:lnTo>
                  <a:lnTo>
                    <a:pt x="6395" y="8907"/>
                  </a:lnTo>
                  <a:lnTo>
                    <a:pt x="6391" y="8924"/>
                  </a:lnTo>
                  <a:lnTo>
                    <a:pt x="6383" y="8964"/>
                  </a:lnTo>
                  <a:lnTo>
                    <a:pt x="6375" y="9008"/>
                  </a:lnTo>
                  <a:lnTo>
                    <a:pt x="6367" y="9056"/>
                  </a:lnTo>
                  <a:lnTo>
                    <a:pt x="6359" y="9106"/>
                  </a:lnTo>
                  <a:lnTo>
                    <a:pt x="6351" y="9157"/>
                  </a:lnTo>
                  <a:lnTo>
                    <a:pt x="6343" y="9208"/>
                  </a:lnTo>
                  <a:lnTo>
                    <a:pt x="6335" y="9258"/>
                  </a:lnTo>
                  <a:lnTo>
                    <a:pt x="6327" y="9306"/>
                  </a:lnTo>
                  <a:lnTo>
                    <a:pt x="6319" y="9351"/>
                  </a:lnTo>
                  <a:lnTo>
                    <a:pt x="6311" y="9392"/>
                  </a:lnTo>
                  <a:lnTo>
                    <a:pt x="6307" y="9410"/>
                  </a:lnTo>
                  <a:lnTo>
                    <a:pt x="6303" y="9428"/>
                  </a:lnTo>
                  <a:lnTo>
                    <a:pt x="6299" y="9443"/>
                  </a:lnTo>
                  <a:lnTo>
                    <a:pt x="6295" y="9458"/>
                  </a:lnTo>
                  <a:lnTo>
                    <a:pt x="6290" y="9470"/>
                  </a:lnTo>
                  <a:lnTo>
                    <a:pt x="6285" y="9482"/>
                  </a:lnTo>
                  <a:lnTo>
                    <a:pt x="6279" y="9494"/>
                  </a:lnTo>
                  <a:cubicBezTo>
                    <a:pt x="6278" y="9495"/>
                    <a:pt x="6277" y="9497"/>
                    <a:pt x="6276" y="9498"/>
                  </a:cubicBezTo>
                  <a:lnTo>
                    <a:pt x="6269" y="9506"/>
                  </a:lnTo>
                  <a:cubicBezTo>
                    <a:pt x="6267" y="9508"/>
                    <a:pt x="6265" y="9509"/>
                    <a:pt x="6263" y="9511"/>
                  </a:cubicBezTo>
                  <a:lnTo>
                    <a:pt x="6255" y="9515"/>
                  </a:lnTo>
                  <a:cubicBezTo>
                    <a:pt x="6252" y="9516"/>
                    <a:pt x="6249" y="9517"/>
                    <a:pt x="6246" y="9518"/>
                  </a:cubicBezTo>
                  <a:lnTo>
                    <a:pt x="6239" y="9518"/>
                  </a:lnTo>
                  <a:cubicBezTo>
                    <a:pt x="6236" y="9519"/>
                    <a:pt x="6233" y="9518"/>
                    <a:pt x="6230" y="9518"/>
                  </a:cubicBezTo>
                  <a:lnTo>
                    <a:pt x="6223" y="9516"/>
                  </a:lnTo>
                  <a:cubicBezTo>
                    <a:pt x="6221" y="9515"/>
                    <a:pt x="6218" y="9514"/>
                    <a:pt x="6216" y="9513"/>
                  </a:cubicBezTo>
                  <a:lnTo>
                    <a:pt x="6208" y="9508"/>
                  </a:lnTo>
                  <a:cubicBezTo>
                    <a:pt x="6207" y="9508"/>
                    <a:pt x="6206" y="9507"/>
                    <a:pt x="6205" y="9506"/>
                  </a:cubicBezTo>
                  <a:lnTo>
                    <a:pt x="6195" y="9497"/>
                  </a:lnTo>
                  <a:lnTo>
                    <a:pt x="6186" y="9486"/>
                  </a:lnTo>
                  <a:lnTo>
                    <a:pt x="6177" y="9474"/>
                  </a:lnTo>
                  <a:lnTo>
                    <a:pt x="6168" y="9461"/>
                  </a:lnTo>
                  <a:lnTo>
                    <a:pt x="6152" y="9433"/>
                  </a:lnTo>
                  <a:lnTo>
                    <a:pt x="6137" y="9403"/>
                  </a:lnTo>
                  <a:lnTo>
                    <a:pt x="6123" y="9374"/>
                  </a:lnTo>
                  <a:lnTo>
                    <a:pt x="6115" y="9354"/>
                  </a:lnTo>
                  <a:lnTo>
                    <a:pt x="6107" y="9330"/>
                  </a:lnTo>
                  <a:lnTo>
                    <a:pt x="6099" y="9304"/>
                  </a:lnTo>
                  <a:lnTo>
                    <a:pt x="6091" y="9275"/>
                  </a:lnTo>
                  <a:lnTo>
                    <a:pt x="6083" y="9244"/>
                  </a:lnTo>
                  <a:lnTo>
                    <a:pt x="6075" y="9212"/>
                  </a:lnTo>
                  <a:lnTo>
                    <a:pt x="6059" y="9146"/>
                  </a:lnTo>
                  <a:lnTo>
                    <a:pt x="6051" y="9113"/>
                  </a:lnTo>
                  <a:lnTo>
                    <a:pt x="6043" y="9082"/>
                  </a:lnTo>
                  <a:lnTo>
                    <a:pt x="6035" y="9052"/>
                  </a:lnTo>
                  <a:lnTo>
                    <a:pt x="6027" y="9025"/>
                  </a:lnTo>
                  <a:lnTo>
                    <a:pt x="6020" y="9001"/>
                  </a:lnTo>
                  <a:lnTo>
                    <a:pt x="6012" y="8982"/>
                  </a:lnTo>
                  <a:lnTo>
                    <a:pt x="6006" y="8967"/>
                  </a:lnTo>
                  <a:lnTo>
                    <a:pt x="5998" y="8955"/>
                  </a:lnTo>
                  <a:lnTo>
                    <a:pt x="6001" y="8959"/>
                  </a:lnTo>
                  <a:lnTo>
                    <a:pt x="5993" y="8951"/>
                  </a:lnTo>
                  <a:lnTo>
                    <a:pt x="5999" y="8955"/>
                  </a:lnTo>
                  <a:lnTo>
                    <a:pt x="5991" y="8951"/>
                  </a:lnTo>
                  <a:lnTo>
                    <a:pt x="5999" y="8954"/>
                  </a:lnTo>
                  <a:lnTo>
                    <a:pt x="5991" y="8953"/>
                  </a:lnTo>
                  <a:lnTo>
                    <a:pt x="6001" y="8952"/>
                  </a:lnTo>
                  <a:lnTo>
                    <a:pt x="5993" y="8954"/>
                  </a:lnTo>
                  <a:lnTo>
                    <a:pt x="5999" y="8952"/>
                  </a:lnTo>
                  <a:lnTo>
                    <a:pt x="5991" y="8956"/>
                  </a:lnTo>
                  <a:lnTo>
                    <a:pt x="5994" y="8954"/>
                  </a:lnTo>
                  <a:lnTo>
                    <a:pt x="5988" y="8959"/>
                  </a:lnTo>
                  <a:lnTo>
                    <a:pt x="5981" y="8966"/>
                  </a:lnTo>
                  <a:lnTo>
                    <a:pt x="5974" y="8975"/>
                  </a:lnTo>
                  <a:lnTo>
                    <a:pt x="5959" y="8998"/>
                  </a:lnTo>
                  <a:lnTo>
                    <a:pt x="5942" y="9023"/>
                  </a:lnTo>
                  <a:lnTo>
                    <a:pt x="5925" y="9046"/>
                  </a:lnTo>
                  <a:lnTo>
                    <a:pt x="5916" y="9057"/>
                  </a:lnTo>
                  <a:lnTo>
                    <a:pt x="5908" y="9065"/>
                  </a:lnTo>
                  <a:lnTo>
                    <a:pt x="5901" y="9071"/>
                  </a:lnTo>
                  <a:lnTo>
                    <a:pt x="5895" y="9078"/>
                  </a:lnTo>
                  <a:lnTo>
                    <a:pt x="5880" y="9097"/>
                  </a:lnTo>
                  <a:lnTo>
                    <a:pt x="5864" y="9120"/>
                  </a:lnTo>
                  <a:lnTo>
                    <a:pt x="5848" y="9143"/>
                  </a:lnTo>
                  <a:lnTo>
                    <a:pt x="5831" y="9162"/>
                  </a:lnTo>
                  <a:lnTo>
                    <a:pt x="5823" y="9169"/>
                  </a:lnTo>
                  <a:cubicBezTo>
                    <a:pt x="5822" y="9170"/>
                    <a:pt x="5821" y="9171"/>
                    <a:pt x="5820" y="9172"/>
                  </a:cubicBezTo>
                  <a:lnTo>
                    <a:pt x="5812" y="9177"/>
                  </a:lnTo>
                  <a:cubicBezTo>
                    <a:pt x="5811" y="9178"/>
                    <a:pt x="5809" y="9178"/>
                    <a:pt x="5808" y="9179"/>
                  </a:cubicBezTo>
                  <a:lnTo>
                    <a:pt x="5800" y="9182"/>
                  </a:lnTo>
                  <a:cubicBezTo>
                    <a:pt x="5798" y="9183"/>
                    <a:pt x="5796" y="9183"/>
                    <a:pt x="5794" y="9183"/>
                  </a:cubicBezTo>
                  <a:lnTo>
                    <a:pt x="5786" y="9184"/>
                  </a:lnTo>
                  <a:cubicBezTo>
                    <a:pt x="5783" y="9184"/>
                    <a:pt x="5780" y="9184"/>
                    <a:pt x="5777" y="9183"/>
                  </a:cubicBezTo>
                  <a:lnTo>
                    <a:pt x="5770" y="9181"/>
                  </a:lnTo>
                  <a:cubicBezTo>
                    <a:pt x="5767" y="9181"/>
                    <a:pt x="5765" y="9180"/>
                    <a:pt x="5763" y="9178"/>
                  </a:cubicBezTo>
                  <a:lnTo>
                    <a:pt x="5755" y="9173"/>
                  </a:lnTo>
                  <a:cubicBezTo>
                    <a:pt x="5754" y="9172"/>
                    <a:pt x="5752" y="9171"/>
                    <a:pt x="5751" y="9170"/>
                  </a:cubicBezTo>
                  <a:lnTo>
                    <a:pt x="5747" y="9166"/>
                  </a:lnTo>
                  <a:cubicBezTo>
                    <a:pt x="5746" y="9165"/>
                    <a:pt x="5745" y="9164"/>
                    <a:pt x="5744" y="9163"/>
                  </a:cubicBezTo>
                  <a:lnTo>
                    <a:pt x="5740" y="9157"/>
                  </a:lnTo>
                  <a:cubicBezTo>
                    <a:pt x="5740" y="9156"/>
                    <a:pt x="5739" y="9155"/>
                    <a:pt x="5739" y="9154"/>
                  </a:cubicBezTo>
                  <a:lnTo>
                    <a:pt x="5730" y="9137"/>
                  </a:lnTo>
                  <a:lnTo>
                    <a:pt x="5721" y="9115"/>
                  </a:lnTo>
                  <a:lnTo>
                    <a:pt x="5713" y="9090"/>
                  </a:lnTo>
                  <a:lnTo>
                    <a:pt x="5705" y="9063"/>
                  </a:lnTo>
                  <a:lnTo>
                    <a:pt x="5697" y="9034"/>
                  </a:lnTo>
                  <a:lnTo>
                    <a:pt x="5681" y="8975"/>
                  </a:lnTo>
                  <a:lnTo>
                    <a:pt x="5673" y="8946"/>
                  </a:lnTo>
                  <a:lnTo>
                    <a:pt x="5666" y="8919"/>
                  </a:lnTo>
                  <a:lnTo>
                    <a:pt x="5658" y="8895"/>
                  </a:lnTo>
                  <a:lnTo>
                    <a:pt x="5651" y="8876"/>
                  </a:lnTo>
                  <a:lnTo>
                    <a:pt x="5644" y="8862"/>
                  </a:lnTo>
                  <a:lnTo>
                    <a:pt x="5642" y="8858"/>
                  </a:lnTo>
                  <a:lnTo>
                    <a:pt x="5638" y="8853"/>
                  </a:lnTo>
                  <a:lnTo>
                    <a:pt x="5642" y="8857"/>
                  </a:lnTo>
                  <a:lnTo>
                    <a:pt x="5638" y="8853"/>
                  </a:lnTo>
                  <a:lnTo>
                    <a:pt x="5644" y="8857"/>
                  </a:lnTo>
                  <a:lnTo>
                    <a:pt x="5640" y="8856"/>
                  </a:lnTo>
                  <a:lnTo>
                    <a:pt x="5652" y="8857"/>
                  </a:lnTo>
                  <a:lnTo>
                    <a:pt x="5648" y="8858"/>
                  </a:lnTo>
                  <a:lnTo>
                    <a:pt x="5657" y="8855"/>
                  </a:lnTo>
                  <a:lnTo>
                    <a:pt x="5653" y="8857"/>
                  </a:lnTo>
                  <a:lnTo>
                    <a:pt x="5659" y="8852"/>
                  </a:lnTo>
                  <a:lnTo>
                    <a:pt x="5655" y="8856"/>
                  </a:lnTo>
                  <a:lnTo>
                    <a:pt x="5658" y="8852"/>
                  </a:lnTo>
                  <a:lnTo>
                    <a:pt x="5655" y="8857"/>
                  </a:lnTo>
                  <a:lnTo>
                    <a:pt x="5652" y="8864"/>
                  </a:lnTo>
                  <a:lnTo>
                    <a:pt x="5648" y="8875"/>
                  </a:lnTo>
                  <a:lnTo>
                    <a:pt x="5645" y="8886"/>
                  </a:lnTo>
                  <a:lnTo>
                    <a:pt x="5641" y="8900"/>
                  </a:lnTo>
                  <a:lnTo>
                    <a:pt x="5637" y="8916"/>
                  </a:lnTo>
                  <a:lnTo>
                    <a:pt x="5634" y="8933"/>
                  </a:lnTo>
                  <a:lnTo>
                    <a:pt x="5626" y="8971"/>
                  </a:lnTo>
                  <a:lnTo>
                    <a:pt x="5618" y="9014"/>
                  </a:lnTo>
                  <a:lnTo>
                    <a:pt x="5611" y="9058"/>
                  </a:lnTo>
                  <a:lnTo>
                    <a:pt x="5603" y="9104"/>
                  </a:lnTo>
                  <a:lnTo>
                    <a:pt x="5595" y="9151"/>
                  </a:lnTo>
                  <a:lnTo>
                    <a:pt x="5588" y="9195"/>
                  </a:lnTo>
                  <a:lnTo>
                    <a:pt x="5580" y="9238"/>
                  </a:lnTo>
                  <a:lnTo>
                    <a:pt x="5572" y="9277"/>
                  </a:lnTo>
                  <a:lnTo>
                    <a:pt x="5568" y="9295"/>
                  </a:lnTo>
                  <a:lnTo>
                    <a:pt x="5564" y="9312"/>
                  </a:lnTo>
                  <a:lnTo>
                    <a:pt x="5560" y="9328"/>
                  </a:lnTo>
                  <a:lnTo>
                    <a:pt x="5556" y="9341"/>
                  </a:lnTo>
                  <a:lnTo>
                    <a:pt x="5551" y="9354"/>
                  </a:lnTo>
                  <a:lnTo>
                    <a:pt x="5546" y="9365"/>
                  </a:lnTo>
                  <a:lnTo>
                    <a:pt x="5543" y="9372"/>
                  </a:lnTo>
                  <a:cubicBezTo>
                    <a:pt x="5542" y="9373"/>
                    <a:pt x="5541" y="9375"/>
                    <a:pt x="5540" y="9376"/>
                  </a:cubicBezTo>
                  <a:lnTo>
                    <a:pt x="5536" y="9381"/>
                  </a:lnTo>
                  <a:cubicBezTo>
                    <a:pt x="5533" y="9383"/>
                    <a:pt x="5531" y="9385"/>
                    <a:pt x="5528" y="9387"/>
                  </a:cubicBezTo>
                  <a:lnTo>
                    <a:pt x="5521" y="9390"/>
                  </a:lnTo>
                  <a:cubicBezTo>
                    <a:pt x="5516" y="9392"/>
                    <a:pt x="5511" y="9392"/>
                    <a:pt x="5505" y="9391"/>
                  </a:cubicBezTo>
                  <a:lnTo>
                    <a:pt x="5498" y="9389"/>
                  </a:lnTo>
                  <a:cubicBezTo>
                    <a:pt x="5495" y="9388"/>
                    <a:pt x="5492" y="9387"/>
                    <a:pt x="5490" y="9385"/>
                  </a:cubicBezTo>
                  <a:lnTo>
                    <a:pt x="5482" y="9379"/>
                  </a:lnTo>
                  <a:cubicBezTo>
                    <a:pt x="5481" y="9378"/>
                    <a:pt x="5479" y="9377"/>
                    <a:pt x="5478" y="9375"/>
                  </a:cubicBezTo>
                  <a:lnTo>
                    <a:pt x="5468" y="9363"/>
                  </a:lnTo>
                  <a:lnTo>
                    <a:pt x="5459" y="9348"/>
                  </a:lnTo>
                  <a:lnTo>
                    <a:pt x="5450" y="9331"/>
                  </a:lnTo>
                  <a:lnTo>
                    <a:pt x="5441" y="9310"/>
                  </a:lnTo>
                  <a:lnTo>
                    <a:pt x="5432" y="9288"/>
                  </a:lnTo>
                  <a:lnTo>
                    <a:pt x="5423" y="9263"/>
                  </a:lnTo>
                  <a:lnTo>
                    <a:pt x="5414" y="9236"/>
                  </a:lnTo>
                  <a:lnTo>
                    <a:pt x="5405" y="9208"/>
                  </a:lnTo>
                  <a:lnTo>
                    <a:pt x="5397" y="9178"/>
                  </a:lnTo>
                  <a:lnTo>
                    <a:pt x="5381" y="9115"/>
                  </a:lnTo>
                  <a:lnTo>
                    <a:pt x="5367" y="9052"/>
                  </a:lnTo>
                  <a:lnTo>
                    <a:pt x="5363" y="9031"/>
                  </a:lnTo>
                  <a:lnTo>
                    <a:pt x="5359" y="9008"/>
                  </a:lnTo>
                  <a:lnTo>
                    <a:pt x="5355" y="8983"/>
                  </a:lnTo>
                  <a:lnTo>
                    <a:pt x="5351" y="8957"/>
                  </a:lnTo>
                  <a:lnTo>
                    <a:pt x="5343" y="8901"/>
                  </a:lnTo>
                  <a:lnTo>
                    <a:pt x="5335" y="8840"/>
                  </a:lnTo>
                  <a:lnTo>
                    <a:pt x="5327" y="8775"/>
                  </a:lnTo>
                  <a:lnTo>
                    <a:pt x="5319" y="8707"/>
                  </a:lnTo>
                  <a:lnTo>
                    <a:pt x="5311" y="8638"/>
                  </a:lnTo>
                  <a:lnTo>
                    <a:pt x="5303" y="8568"/>
                  </a:lnTo>
                  <a:lnTo>
                    <a:pt x="5295" y="8498"/>
                  </a:lnTo>
                  <a:lnTo>
                    <a:pt x="5287" y="8429"/>
                  </a:lnTo>
                  <a:lnTo>
                    <a:pt x="5279" y="8363"/>
                  </a:lnTo>
                  <a:lnTo>
                    <a:pt x="5271" y="8300"/>
                  </a:lnTo>
                  <a:lnTo>
                    <a:pt x="5263" y="8241"/>
                  </a:lnTo>
                  <a:lnTo>
                    <a:pt x="5259" y="8213"/>
                  </a:lnTo>
                  <a:lnTo>
                    <a:pt x="5256" y="8187"/>
                  </a:lnTo>
                  <a:lnTo>
                    <a:pt x="5252" y="8163"/>
                  </a:lnTo>
                  <a:lnTo>
                    <a:pt x="5248" y="8140"/>
                  </a:lnTo>
                  <a:lnTo>
                    <a:pt x="5244" y="8120"/>
                  </a:lnTo>
                  <a:lnTo>
                    <a:pt x="5240" y="8102"/>
                  </a:lnTo>
                  <a:lnTo>
                    <a:pt x="5229" y="8057"/>
                  </a:lnTo>
                  <a:lnTo>
                    <a:pt x="5215" y="8012"/>
                  </a:lnTo>
                  <a:lnTo>
                    <a:pt x="5198" y="7969"/>
                  </a:lnTo>
                  <a:lnTo>
                    <a:pt x="5189" y="7949"/>
                  </a:lnTo>
                  <a:lnTo>
                    <a:pt x="5181" y="7932"/>
                  </a:lnTo>
                  <a:lnTo>
                    <a:pt x="5173" y="7918"/>
                  </a:lnTo>
                  <a:lnTo>
                    <a:pt x="5165" y="7906"/>
                  </a:lnTo>
                  <a:lnTo>
                    <a:pt x="5157" y="7895"/>
                  </a:lnTo>
                  <a:lnTo>
                    <a:pt x="5159" y="7898"/>
                  </a:lnTo>
                  <a:lnTo>
                    <a:pt x="5151" y="7891"/>
                  </a:lnTo>
                  <a:lnTo>
                    <a:pt x="5157" y="7895"/>
                  </a:lnTo>
                  <a:lnTo>
                    <a:pt x="5149" y="7891"/>
                  </a:lnTo>
                  <a:lnTo>
                    <a:pt x="5161" y="7893"/>
                  </a:lnTo>
                  <a:lnTo>
                    <a:pt x="5154" y="7894"/>
                  </a:lnTo>
                  <a:lnTo>
                    <a:pt x="5166" y="7889"/>
                  </a:lnTo>
                  <a:lnTo>
                    <a:pt x="5160" y="7894"/>
                  </a:lnTo>
                  <a:lnTo>
                    <a:pt x="5167" y="7886"/>
                  </a:lnTo>
                  <a:lnTo>
                    <a:pt x="5162" y="7896"/>
                  </a:lnTo>
                  <a:lnTo>
                    <a:pt x="5163" y="7892"/>
                  </a:lnTo>
                  <a:lnTo>
                    <a:pt x="5160" y="7902"/>
                  </a:lnTo>
                  <a:lnTo>
                    <a:pt x="5156" y="7915"/>
                  </a:lnTo>
                  <a:lnTo>
                    <a:pt x="5152" y="7932"/>
                  </a:lnTo>
                  <a:lnTo>
                    <a:pt x="5148" y="7951"/>
                  </a:lnTo>
                  <a:lnTo>
                    <a:pt x="5144" y="7972"/>
                  </a:lnTo>
                  <a:lnTo>
                    <a:pt x="5140" y="7996"/>
                  </a:lnTo>
                  <a:lnTo>
                    <a:pt x="5136" y="8022"/>
                  </a:lnTo>
                  <a:lnTo>
                    <a:pt x="5133" y="8049"/>
                  </a:lnTo>
                  <a:lnTo>
                    <a:pt x="5129" y="8079"/>
                  </a:lnTo>
                  <a:lnTo>
                    <a:pt x="5125" y="8109"/>
                  </a:lnTo>
                  <a:lnTo>
                    <a:pt x="5117" y="8173"/>
                  </a:lnTo>
                  <a:lnTo>
                    <a:pt x="5109" y="8241"/>
                  </a:lnTo>
                  <a:lnTo>
                    <a:pt x="5101" y="8310"/>
                  </a:lnTo>
                  <a:lnTo>
                    <a:pt x="5093" y="8379"/>
                  </a:lnTo>
                  <a:lnTo>
                    <a:pt x="5085" y="8447"/>
                  </a:lnTo>
                  <a:lnTo>
                    <a:pt x="5077" y="8512"/>
                  </a:lnTo>
                  <a:lnTo>
                    <a:pt x="5072" y="8542"/>
                  </a:lnTo>
                  <a:lnTo>
                    <a:pt x="5069" y="8571"/>
                  </a:lnTo>
                  <a:lnTo>
                    <a:pt x="5065" y="8600"/>
                  </a:lnTo>
                  <a:lnTo>
                    <a:pt x="5061" y="8626"/>
                  </a:lnTo>
                  <a:lnTo>
                    <a:pt x="5057" y="8650"/>
                  </a:lnTo>
                  <a:lnTo>
                    <a:pt x="5052" y="8672"/>
                  </a:lnTo>
                  <a:lnTo>
                    <a:pt x="5048" y="8693"/>
                  </a:lnTo>
                  <a:lnTo>
                    <a:pt x="5044" y="8711"/>
                  </a:lnTo>
                  <a:lnTo>
                    <a:pt x="5040" y="8727"/>
                  </a:lnTo>
                  <a:lnTo>
                    <a:pt x="5035" y="8740"/>
                  </a:lnTo>
                  <a:lnTo>
                    <a:pt x="5029" y="8752"/>
                  </a:lnTo>
                  <a:lnTo>
                    <a:pt x="5026" y="8758"/>
                  </a:lnTo>
                  <a:cubicBezTo>
                    <a:pt x="5024" y="8760"/>
                    <a:pt x="5023" y="8762"/>
                    <a:pt x="5021" y="8763"/>
                  </a:cubicBezTo>
                  <a:lnTo>
                    <a:pt x="5017" y="8766"/>
                  </a:lnTo>
                  <a:cubicBezTo>
                    <a:pt x="5014" y="8769"/>
                    <a:pt x="5010" y="8770"/>
                    <a:pt x="5006" y="8771"/>
                  </a:cubicBezTo>
                  <a:lnTo>
                    <a:pt x="5002" y="8772"/>
                  </a:lnTo>
                  <a:cubicBezTo>
                    <a:pt x="4998" y="8773"/>
                    <a:pt x="4994" y="8773"/>
                    <a:pt x="4991" y="8771"/>
                  </a:cubicBezTo>
                  <a:lnTo>
                    <a:pt x="4987" y="8770"/>
                  </a:lnTo>
                  <a:cubicBezTo>
                    <a:pt x="4983" y="8769"/>
                    <a:pt x="4980" y="8768"/>
                    <a:pt x="4978" y="8765"/>
                  </a:cubicBezTo>
                  <a:lnTo>
                    <a:pt x="4974" y="8762"/>
                  </a:lnTo>
                  <a:cubicBezTo>
                    <a:pt x="4973" y="8761"/>
                    <a:pt x="4972" y="8760"/>
                    <a:pt x="4971" y="8759"/>
                  </a:cubicBezTo>
                  <a:lnTo>
                    <a:pt x="4967" y="8753"/>
                  </a:lnTo>
                  <a:cubicBezTo>
                    <a:pt x="4966" y="8752"/>
                    <a:pt x="4965" y="8751"/>
                    <a:pt x="4965" y="8750"/>
                  </a:cubicBezTo>
                  <a:lnTo>
                    <a:pt x="4960" y="8741"/>
                  </a:lnTo>
                  <a:lnTo>
                    <a:pt x="4952" y="8722"/>
                  </a:lnTo>
                  <a:lnTo>
                    <a:pt x="4944" y="8698"/>
                  </a:lnTo>
                  <a:lnTo>
                    <a:pt x="4936" y="8672"/>
                  </a:lnTo>
                  <a:lnTo>
                    <a:pt x="4929" y="8644"/>
                  </a:lnTo>
                  <a:lnTo>
                    <a:pt x="4921" y="8616"/>
                  </a:lnTo>
                  <a:lnTo>
                    <a:pt x="4914" y="8590"/>
                  </a:lnTo>
                  <a:lnTo>
                    <a:pt x="4906" y="8566"/>
                  </a:lnTo>
                  <a:lnTo>
                    <a:pt x="4899" y="8547"/>
                  </a:lnTo>
                  <a:lnTo>
                    <a:pt x="4896" y="8540"/>
                  </a:lnTo>
                  <a:lnTo>
                    <a:pt x="4894" y="8535"/>
                  </a:lnTo>
                  <a:lnTo>
                    <a:pt x="4890" y="8529"/>
                  </a:lnTo>
                  <a:lnTo>
                    <a:pt x="4893" y="8533"/>
                  </a:lnTo>
                  <a:lnTo>
                    <a:pt x="4889" y="8529"/>
                  </a:lnTo>
                  <a:lnTo>
                    <a:pt x="4896" y="8534"/>
                  </a:lnTo>
                  <a:lnTo>
                    <a:pt x="4892" y="8532"/>
                  </a:lnTo>
                  <a:lnTo>
                    <a:pt x="4905" y="8534"/>
                  </a:lnTo>
                  <a:lnTo>
                    <a:pt x="4901" y="8535"/>
                  </a:lnTo>
                  <a:lnTo>
                    <a:pt x="4912" y="8530"/>
                  </a:lnTo>
                  <a:lnTo>
                    <a:pt x="4908" y="8533"/>
                  </a:lnTo>
                  <a:lnTo>
                    <a:pt x="4913" y="8528"/>
                  </a:lnTo>
                  <a:lnTo>
                    <a:pt x="4909" y="8533"/>
                  </a:lnTo>
                  <a:lnTo>
                    <a:pt x="4912" y="8530"/>
                  </a:lnTo>
                  <a:lnTo>
                    <a:pt x="4909" y="8535"/>
                  </a:lnTo>
                  <a:lnTo>
                    <a:pt x="4905" y="8544"/>
                  </a:lnTo>
                  <a:lnTo>
                    <a:pt x="4901" y="8555"/>
                  </a:lnTo>
                  <a:lnTo>
                    <a:pt x="4898" y="8570"/>
                  </a:lnTo>
                  <a:lnTo>
                    <a:pt x="4894" y="8586"/>
                  </a:lnTo>
                  <a:lnTo>
                    <a:pt x="4890" y="8604"/>
                  </a:lnTo>
                  <a:lnTo>
                    <a:pt x="4886" y="8623"/>
                  </a:lnTo>
                  <a:lnTo>
                    <a:pt x="4882" y="8644"/>
                  </a:lnTo>
                  <a:lnTo>
                    <a:pt x="4874" y="8690"/>
                  </a:lnTo>
                  <a:lnTo>
                    <a:pt x="4866" y="8740"/>
                  </a:lnTo>
                  <a:lnTo>
                    <a:pt x="4858" y="8793"/>
                  </a:lnTo>
                  <a:lnTo>
                    <a:pt x="4850" y="8846"/>
                  </a:lnTo>
                  <a:lnTo>
                    <a:pt x="4842" y="8900"/>
                  </a:lnTo>
                  <a:lnTo>
                    <a:pt x="4834" y="8952"/>
                  </a:lnTo>
                  <a:lnTo>
                    <a:pt x="4826" y="9001"/>
                  </a:lnTo>
                  <a:lnTo>
                    <a:pt x="4818" y="9046"/>
                  </a:lnTo>
                  <a:lnTo>
                    <a:pt x="4814" y="9067"/>
                  </a:lnTo>
                  <a:lnTo>
                    <a:pt x="4810" y="9086"/>
                  </a:lnTo>
                  <a:lnTo>
                    <a:pt x="4806" y="9104"/>
                  </a:lnTo>
                  <a:lnTo>
                    <a:pt x="4801" y="9121"/>
                  </a:lnTo>
                  <a:lnTo>
                    <a:pt x="4797" y="9135"/>
                  </a:lnTo>
                  <a:lnTo>
                    <a:pt x="4793" y="9148"/>
                  </a:lnTo>
                  <a:lnTo>
                    <a:pt x="4787" y="9159"/>
                  </a:lnTo>
                  <a:lnTo>
                    <a:pt x="4784" y="9166"/>
                  </a:lnTo>
                  <a:cubicBezTo>
                    <a:pt x="4783" y="9167"/>
                    <a:pt x="4782" y="9168"/>
                    <a:pt x="4780" y="9170"/>
                  </a:cubicBezTo>
                  <a:lnTo>
                    <a:pt x="4777" y="9174"/>
                  </a:lnTo>
                  <a:cubicBezTo>
                    <a:pt x="4775" y="9175"/>
                    <a:pt x="4773" y="9177"/>
                    <a:pt x="4772" y="9178"/>
                  </a:cubicBezTo>
                  <a:lnTo>
                    <a:pt x="4768" y="9180"/>
                  </a:lnTo>
                  <a:cubicBezTo>
                    <a:pt x="4765" y="9182"/>
                    <a:pt x="4762" y="9183"/>
                    <a:pt x="4759" y="9183"/>
                  </a:cubicBezTo>
                  <a:lnTo>
                    <a:pt x="4755" y="9184"/>
                  </a:lnTo>
                  <a:cubicBezTo>
                    <a:pt x="4752" y="9184"/>
                    <a:pt x="4748" y="9184"/>
                    <a:pt x="4745" y="9183"/>
                  </a:cubicBezTo>
                  <a:lnTo>
                    <a:pt x="4742" y="9182"/>
                  </a:lnTo>
                  <a:cubicBezTo>
                    <a:pt x="4739" y="9181"/>
                    <a:pt x="4737" y="9180"/>
                    <a:pt x="4735" y="9179"/>
                  </a:cubicBezTo>
                  <a:lnTo>
                    <a:pt x="4731" y="9176"/>
                  </a:lnTo>
                  <a:cubicBezTo>
                    <a:pt x="4729" y="9175"/>
                    <a:pt x="4728" y="9174"/>
                    <a:pt x="4726" y="9172"/>
                  </a:cubicBezTo>
                  <a:lnTo>
                    <a:pt x="4723" y="9168"/>
                  </a:lnTo>
                  <a:cubicBezTo>
                    <a:pt x="4722" y="9167"/>
                    <a:pt x="4721" y="9166"/>
                    <a:pt x="4721" y="9165"/>
                  </a:cubicBezTo>
                  <a:lnTo>
                    <a:pt x="4713" y="9153"/>
                  </a:lnTo>
                  <a:cubicBezTo>
                    <a:pt x="4713" y="9152"/>
                    <a:pt x="4712" y="9151"/>
                    <a:pt x="4712" y="9150"/>
                  </a:cubicBezTo>
                  <a:lnTo>
                    <a:pt x="4704" y="9132"/>
                  </a:lnTo>
                  <a:lnTo>
                    <a:pt x="4696" y="9111"/>
                  </a:lnTo>
                  <a:lnTo>
                    <a:pt x="4689" y="9086"/>
                  </a:lnTo>
                  <a:lnTo>
                    <a:pt x="4682" y="9060"/>
                  </a:lnTo>
                  <a:lnTo>
                    <a:pt x="4675" y="9032"/>
                  </a:lnTo>
                  <a:lnTo>
                    <a:pt x="4668" y="9002"/>
                  </a:lnTo>
                  <a:lnTo>
                    <a:pt x="4654" y="8943"/>
                  </a:lnTo>
                  <a:lnTo>
                    <a:pt x="4647" y="8915"/>
                  </a:lnTo>
                  <a:lnTo>
                    <a:pt x="4640" y="8889"/>
                  </a:lnTo>
                  <a:lnTo>
                    <a:pt x="4633" y="8865"/>
                  </a:lnTo>
                  <a:lnTo>
                    <a:pt x="4626" y="8844"/>
                  </a:lnTo>
                  <a:lnTo>
                    <a:pt x="4618" y="8823"/>
                  </a:lnTo>
                  <a:lnTo>
                    <a:pt x="4610" y="8799"/>
                  </a:lnTo>
                  <a:lnTo>
                    <a:pt x="4602" y="8775"/>
                  </a:lnTo>
                  <a:lnTo>
                    <a:pt x="4594" y="8749"/>
                  </a:lnTo>
                  <a:lnTo>
                    <a:pt x="4579" y="8696"/>
                  </a:lnTo>
                  <a:lnTo>
                    <a:pt x="4563" y="8645"/>
                  </a:lnTo>
                  <a:lnTo>
                    <a:pt x="4555" y="8622"/>
                  </a:lnTo>
                  <a:lnTo>
                    <a:pt x="4547" y="8600"/>
                  </a:lnTo>
                  <a:lnTo>
                    <a:pt x="4539" y="8581"/>
                  </a:lnTo>
                  <a:lnTo>
                    <a:pt x="4532" y="8565"/>
                  </a:lnTo>
                  <a:lnTo>
                    <a:pt x="4526" y="8553"/>
                  </a:lnTo>
                  <a:lnTo>
                    <a:pt x="4518" y="8542"/>
                  </a:lnTo>
                  <a:lnTo>
                    <a:pt x="4521" y="8546"/>
                  </a:lnTo>
                  <a:lnTo>
                    <a:pt x="4513" y="8540"/>
                  </a:lnTo>
                  <a:lnTo>
                    <a:pt x="4522" y="8544"/>
                  </a:lnTo>
                  <a:lnTo>
                    <a:pt x="4514" y="8542"/>
                  </a:lnTo>
                  <a:lnTo>
                    <a:pt x="4525" y="8542"/>
                  </a:lnTo>
                  <a:lnTo>
                    <a:pt x="4521" y="8543"/>
                  </a:lnTo>
                  <a:lnTo>
                    <a:pt x="4529" y="8540"/>
                  </a:lnTo>
                  <a:lnTo>
                    <a:pt x="4525" y="8543"/>
                  </a:lnTo>
                  <a:lnTo>
                    <a:pt x="4530" y="8538"/>
                  </a:lnTo>
                  <a:lnTo>
                    <a:pt x="4522" y="8547"/>
                  </a:lnTo>
                  <a:lnTo>
                    <a:pt x="4526" y="8542"/>
                  </a:lnTo>
                  <a:lnTo>
                    <a:pt x="4519" y="8554"/>
                  </a:lnTo>
                  <a:lnTo>
                    <a:pt x="4512" y="8569"/>
                  </a:lnTo>
                  <a:lnTo>
                    <a:pt x="4504" y="8589"/>
                  </a:lnTo>
                  <a:lnTo>
                    <a:pt x="4496" y="8612"/>
                  </a:lnTo>
                  <a:lnTo>
                    <a:pt x="4488" y="8638"/>
                  </a:lnTo>
                  <a:lnTo>
                    <a:pt x="4480" y="8664"/>
                  </a:lnTo>
                  <a:lnTo>
                    <a:pt x="4464" y="8719"/>
                  </a:lnTo>
                  <a:lnTo>
                    <a:pt x="4456" y="8746"/>
                  </a:lnTo>
                  <a:lnTo>
                    <a:pt x="4448" y="8772"/>
                  </a:lnTo>
                  <a:lnTo>
                    <a:pt x="4440" y="8796"/>
                  </a:lnTo>
                  <a:lnTo>
                    <a:pt x="4431" y="8818"/>
                  </a:lnTo>
                  <a:lnTo>
                    <a:pt x="4422" y="8837"/>
                  </a:lnTo>
                  <a:lnTo>
                    <a:pt x="4414" y="8849"/>
                  </a:lnTo>
                  <a:cubicBezTo>
                    <a:pt x="4413" y="8850"/>
                    <a:pt x="4413" y="8851"/>
                    <a:pt x="4411" y="8852"/>
                  </a:cubicBezTo>
                  <a:lnTo>
                    <a:pt x="4397" y="8868"/>
                  </a:lnTo>
                  <a:cubicBezTo>
                    <a:pt x="4396" y="8869"/>
                    <a:pt x="4395" y="8870"/>
                    <a:pt x="4394" y="8871"/>
                  </a:cubicBezTo>
                  <a:lnTo>
                    <a:pt x="4378" y="8882"/>
                  </a:lnTo>
                  <a:cubicBezTo>
                    <a:pt x="4377" y="8884"/>
                    <a:pt x="4375" y="8885"/>
                    <a:pt x="4373" y="8885"/>
                  </a:cubicBezTo>
                  <a:lnTo>
                    <a:pt x="4358" y="8892"/>
                  </a:lnTo>
                  <a:cubicBezTo>
                    <a:pt x="4356" y="8893"/>
                    <a:pt x="4354" y="8893"/>
                    <a:pt x="4352" y="8894"/>
                  </a:cubicBezTo>
                  <a:lnTo>
                    <a:pt x="4336" y="8896"/>
                  </a:lnTo>
                  <a:cubicBezTo>
                    <a:pt x="4334" y="8896"/>
                    <a:pt x="4331" y="8896"/>
                    <a:pt x="4329" y="8896"/>
                  </a:cubicBezTo>
                  <a:lnTo>
                    <a:pt x="4313" y="8894"/>
                  </a:lnTo>
                  <a:cubicBezTo>
                    <a:pt x="4311" y="8893"/>
                    <a:pt x="4309" y="8893"/>
                    <a:pt x="4307" y="8892"/>
                  </a:cubicBezTo>
                  <a:lnTo>
                    <a:pt x="4291" y="8885"/>
                  </a:lnTo>
                  <a:cubicBezTo>
                    <a:pt x="4289" y="8885"/>
                    <a:pt x="4288" y="8884"/>
                    <a:pt x="4286" y="8882"/>
                  </a:cubicBezTo>
                  <a:lnTo>
                    <a:pt x="4271" y="8871"/>
                  </a:lnTo>
                  <a:cubicBezTo>
                    <a:pt x="4270" y="8870"/>
                    <a:pt x="4269" y="8869"/>
                    <a:pt x="4268" y="8868"/>
                  </a:cubicBezTo>
                  <a:lnTo>
                    <a:pt x="4253" y="8852"/>
                  </a:lnTo>
                  <a:cubicBezTo>
                    <a:pt x="4252" y="8851"/>
                    <a:pt x="4251" y="8850"/>
                    <a:pt x="4251" y="8849"/>
                  </a:cubicBezTo>
                  <a:lnTo>
                    <a:pt x="4242" y="8836"/>
                  </a:lnTo>
                  <a:lnTo>
                    <a:pt x="4233" y="8819"/>
                  </a:lnTo>
                  <a:lnTo>
                    <a:pt x="4225" y="8800"/>
                  </a:lnTo>
                  <a:lnTo>
                    <a:pt x="4217" y="8780"/>
                  </a:lnTo>
                  <a:lnTo>
                    <a:pt x="4209" y="8757"/>
                  </a:lnTo>
                  <a:lnTo>
                    <a:pt x="4200" y="8734"/>
                  </a:lnTo>
                  <a:lnTo>
                    <a:pt x="4184" y="8685"/>
                  </a:lnTo>
                  <a:lnTo>
                    <a:pt x="4169" y="8636"/>
                  </a:lnTo>
                  <a:lnTo>
                    <a:pt x="4161" y="8613"/>
                  </a:lnTo>
                  <a:lnTo>
                    <a:pt x="4153" y="8592"/>
                  </a:lnTo>
                  <a:lnTo>
                    <a:pt x="4146" y="8573"/>
                  </a:lnTo>
                  <a:lnTo>
                    <a:pt x="4138" y="8557"/>
                  </a:lnTo>
                  <a:lnTo>
                    <a:pt x="4131" y="8544"/>
                  </a:lnTo>
                  <a:lnTo>
                    <a:pt x="4126" y="8535"/>
                  </a:lnTo>
                  <a:lnTo>
                    <a:pt x="4120" y="8528"/>
                  </a:lnTo>
                  <a:lnTo>
                    <a:pt x="4113" y="8521"/>
                  </a:lnTo>
                  <a:lnTo>
                    <a:pt x="4116" y="8524"/>
                  </a:lnTo>
                  <a:lnTo>
                    <a:pt x="4101" y="8514"/>
                  </a:lnTo>
                  <a:lnTo>
                    <a:pt x="4107" y="8517"/>
                  </a:lnTo>
                  <a:lnTo>
                    <a:pt x="4091" y="8512"/>
                  </a:lnTo>
                  <a:lnTo>
                    <a:pt x="4097" y="8513"/>
                  </a:lnTo>
                  <a:lnTo>
                    <a:pt x="4081" y="8512"/>
                  </a:lnTo>
                  <a:lnTo>
                    <a:pt x="4087" y="8512"/>
                  </a:lnTo>
                  <a:lnTo>
                    <a:pt x="4071" y="8515"/>
                  </a:lnTo>
                  <a:lnTo>
                    <a:pt x="4075" y="8514"/>
                  </a:lnTo>
                  <a:lnTo>
                    <a:pt x="4060" y="8520"/>
                  </a:lnTo>
                  <a:lnTo>
                    <a:pt x="4063" y="8519"/>
                  </a:lnTo>
                  <a:lnTo>
                    <a:pt x="4050" y="8527"/>
                  </a:lnTo>
                  <a:lnTo>
                    <a:pt x="4035" y="8538"/>
                  </a:lnTo>
                  <a:lnTo>
                    <a:pt x="4038" y="8535"/>
                  </a:lnTo>
                  <a:lnTo>
                    <a:pt x="4036" y="8537"/>
                  </a:lnTo>
                  <a:lnTo>
                    <a:pt x="4039" y="8534"/>
                  </a:lnTo>
                  <a:lnTo>
                    <a:pt x="4038" y="8535"/>
                  </a:lnTo>
                  <a:lnTo>
                    <a:pt x="4032" y="8547"/>
                  </a:lnTo>
                  <a:lnTo>
                    <a:pt x="4025" y="8563"/>
                  </a:lnTo>
                  <a:lnTo>
                    <a:pt x="4017" y="8585"/>
                  </a:lnTo>
                  <a:lnTo>
                    <a:pt x="4009" y="8608"/>
                  </a:lnTo>
                  <a:lnTo>
                    <a:pt x="3999" y="8634"/>
                  </a:lnTo>
                  <a:lnTo>
                    <a:pt x="3989" y="8660"/>
                  </a:lnTo>
                  <a:lnTo>
                    <a:pt x="3979" y="8686"/>
                  </a:lnTo>
                  <a:lnTo>
                    <a:pt x="3969" y="8710"/>
                  </a:lnTo>
                  <a:lnTo>
                    <a:pt x="3958" y="8733"/>
                  </a:lnTo>
                  <a:lnTo>
                    <a:pt x="3948" y="8752"/>
                  </a:lnTo>
                  <a:lnTo>
                    <a:pt x="3939" y="8765"/>
                  </a:lnTo>
                  <a:cubicBezTo>
                    <a:pt x="3938" y="8766"/>
                    <a:pt x="3937" y="8767"/>
                    <a:pt x="3936" y="8768"/>
                  </a:cubicBezTo>
                  <a:lnTo>
                    <a:pt x="3931" y="8772"/>
                  </a:lnTo>
                  <a:cubicBezTo>
                    <a:pt x="3930" y="8774"/>
                    <a:pt x="3929" y="8775"/>
                    <a:pt x="3927" y="8776"/>
                  </a:cubicBezTo>
                  <a:lnTo>
                    <a:pt x="3924" y="8778"/>
                  </a:lnTo>
                  <a:cubicBezTo>
                    <a:pt x="3921" y="8779"/>
                    <a:pt x="3919" y="8780"/>
                    <a:pt x="3916" y="8781"/>
                  </a:cubicBezTo>
                  <a:lnTo>
                    <a:pt x="3912" y="8782"/>
                  </a:lnTo>
                  <a:cubicBezTo>
                    <a:pt x="3908" y="8782"/>
                    <a:pt x="3903" y="8782"/>
                    <a:pt x="3899" y="8781"/>
                  </a:cubicBezTo>
                  <a:lnTo>
                    <a:pt x="3896" y="8779"/>
                  </a:lnTo>
                  <a:cubicBezTo>
                    <a:pt x="3892" y="8778"/>
                    <a:pt x="3889" y="8776"/>
                    <a:pt x="3886" y="8773"/>
                  </a:cubicBezTo>
                  <a:lnTo>
                    <a:pt x="3883" y="8770"/>
                  </a:lnTo>
                  <a:cubicBezTo>
                    <a:pt x="3882" y="8768"/>
                    <a:pt x="3881" y="8767"/>
                    <a:pt x="3880" y="8765"/>
                  </a:cubicBezTo>
                  <a:lnTo>
                    <a:pt x="3877" y="8759"/>
                  </a:lnTo>
                  <a:cubicBezTo>
                    <a:pt x="3876" y="8758"/>
                    <a:pt x="3875" y="8756"/>
                    <a:pt x="3875" y="8755"/>
                  </a:cubicBezTo>
                  <a:lnTo>
                    <a:pt x="3872" y="8746"/>
                  </a:lnTo>
                  <a:lnTo>
                    <a:pt x="3870" y="8734"/>
                  </a:lnTo>
                  <a:lnTo>
                    <a:pt x="3866" y="8708"/>
                  </a:lnTo>
                  <a:lnTo>
                    <a:pt x="3862" y="8676"/>
                  </a:lnTo>
                  <a:lnTo>
                    <a:pt x="3858" y="8640"/>
                  </a:lnTo>
                  <a:lnTo>
                    <a:pt x="3854" y="8600"/>
                  </a:lnTo>
                  <a:lnTo>
                    <a:pt x="3850" y="8556"/>
                  </a:lnTo>
                  <a:lnTo>
                    <a:pt x="3846" y="8508"/>
                  </a:lnTo>
                  <a:lnTo>
                    <a:pt x="3842" y="8457"/>
                  </a:lnTo>
                  <a:lnTo>
                    <a:pt x="3838" y="8403"/>
                  </a:lnTo>
                  <a:lnTo>
                    <a:pt x="3834" y="8346"/>
                  </a:lnTo>
                  <a:lnTo>
                    <a:pt x="3830" y="8287"/>
                  </a:lnTo>
                  <a:lnTo>
                    <a:pt x="3826" y="8225"/>
                  </a:lnTo>
                  <a:lnTo>
                    <a:pt x="3822" y="8162"/>
                  </a:lnTo>
                  <a:lnTo>
                    <a:pt x="3814" y="8032"/>
                  </a:lnTo>
                  <a:lnTo>
                    <a:pt x="3806" y="7899"/>
                  </a:lnTo>
                  <a:lnTo>
                    <a:pt x="3798" y="7765"/>
                  </a:lnTo>
                  <a:lnTo>
                    <a:pt x="3790" y="7634"/>
                  </a:lnTo>
                  <a:lnTo>
                    <a:pt x="3786" y="7570"/>
                  </a:lnTo>
                  <a:lnTo>
                    <a:pt x="3782" y="7507"/>
                  </a:lnTo>
                  <a:lnTo>
                    <a:pt x="3778" y="7447"/>
                  </a:lnTo>
                  <a:lnTo>
                    <a:pt x="3774" y="7388"/>
                  </a:lnTo>
                  <a:lnTo>
                    <a:pt x="3770" y="7333"/>
                  </a:lnTo>
                  <a:lnTo>
                    <a:pt x="3766" y="7280"/>
                  </a:lnTo>
                  <a:lnTo>
                    <a:pt x="3762" y="7230"/>
                  </a:lnTo>
                  <a:lnTo>
                    <a:pt x="3758" y="7184"/>
                  </a:lnTo>
                  <a:lnTo>
                    <a:pt x="3754" y="7141"/>
                  </a:lnTo>
                  <a:lnTo>
                    <a:pt x="3750" y="7103"/>
                  </a:lnTo>
                  <a:lnTo>
                    <a:pt x="3746" y="7070"/>
                  </a:lnTo>
                  <a:lnTo>
                    <a:pt x="3743" y="7044"/>
                  </a:lnTo>
                  <a:lnTo>
                    <a:pt x="3740" y="7034"/>
                  </a:lnTo>
                  <a:lnTo>
                    <a:pt x="3743" y="7040"/>
                  </a:lnTo>
                  <a:lnTo>
                    <a:pt x="3738" y="7033"/>
                  </a:lnTo>
                  <a:lnTo>
                    <a:pt x="3743" y="7038"/>
                  </a:lnTo>
                  <a:lnTo>
                    <a:pt x="3736" y="7032"/>
                  </a:lnTo>
                  <a:lnTo>
                    <a:pt x="3741" y="7036"/>
                  </a:lnTo>
                  <a:lnTo>
                    <a:pt x="3733" y="7032"/>
                  </a:lnTo>
                  <a:lnTo>
                    <a:pt x="3739" y="7034"/>
                  </a:lnTo>
                  <a:lnTo>
                    <a:pt x="3730" y="7031"/>
                  </a:lnTo>
                  <a:lnTo>
                    <a:pt x="3734" y="7032"/>
                  </a:lnTo>
                  <a:lnTo>
                    <a:pt x="3724" y="7031"/>
                  </a:lnTo>
                  <a:lnTo>
                    <a:pt x="3728" y="7031"/>
                  </a:lnTo>
                  <a:lnTo>
                    <a:pt x="3707" y="7033"/>
                  </a:lnTo>
                  <a:lnTo>
                    <a:pt x="3711" y="7033"/>
                  </a:lnTo>
                  <a:lnTo>
                    <a:pt x="3693" y="7037"/>
                  </a:lnTo>
                  <a:lnTo>
                    <a:pt x="3677" y="7044"/>
                  </a:lnTo>
                  <a:lnTo>
                    <a:pt x="3670" y="7048"/>
                  </a:lnTo>
                  <a:lnTo>
                    <a:pt x="3665" y="7051"/>
                  </a:lnTo>
                  <a:lnTo>
                    <a:pt x="3660" y="7054"/>
                  </a:lnTo>
                  <a:lnTo>
                    <a:pt x="3664" y="7050"/>
                  </a:lnTo>
                  <a:lnTo>
                    <a:pt x="3662" y="7053"/>
                  </a:lnTo>
                  <a:lnTo>
                    <a:pt x="3665" y="7048"/>
                  </a:lnTo>
                  <a:lnTo>
                    <a:pt x="3658" y="7063"/>
                  </a:lnTo>
                  <a:lnTo>
                    <a:pt x="3650" y="7082"/>
                  </a:lnTo>
                  <a:lnTo>
                    <a:pt x="3643" y="7107"/>
                  </a:lnTo>
                  <a:lnTo>
                    <a:pt x="3635" y="7134"/>
                  </a:lnTo>
                  <a:lnTo>
                    <a:pt x="3627" y="7166"/>
                  </a:lnTo>
                  <a:lnTo>
                    <a:pt x="3619" y="7199"/>
                  </a:lnTo>
                  <a:lnTo>
                    <a:pt x="3603" y="7268"/>
                  </a:lnTo>
                  <a:lnTo>
                    <a:pt x="3595" y="7303"/>
                  </a:lnTo>
                  <a:lnTo>
                    <a:pt x="3587" y="7336"/>
                  </a:lnTo>
                  <a:lnTo>
                    <a:pt x="3579" y="7368"/>
                  </a:lnTo>
                  <a:lnTo>
                    <a:pt x="3570" y="7397"/>
                  </a:lnTo>
                  <a:lnTo>
                    <a:pt x="3562" y="7424"/>
                  </a:lnTo>
                  <a:lnTo>
                    <a:pt x="3553" y="7446"/>
                  </a:lnTo>
                  <a:lnTo>
                    <a:pt x="3544" y="7464"/>
                  </a:lnTo>
                  <a:lnTo>
                    <a:pt x="3540" y="7470"/>
                  </a:lnTo>
                  <a:cubicBezTo>
                    <a:pt x="3539" y="7471"/>
                    <a:pt x="3538" y="7473"/>
                    <a:pt x="3537" y="7474"/>
                  </a:cubicBezTo>
                  <a:lnTo>
                    <a:pt x="3533" y="7478"/>
                  </a:lnTo>
                  <a:cubicBezTo>
                    <a:pt x="3531" y="7480"/>
                    <a:pt x="3529" y="7482"/>
                    <a:pt x="3526" y="7483"/>
                  </a:cubicBezTo>
                  <a:lnTo>
                    <a:pt x="3523" y="7484"/>
                  </a:lnTo>
                  <a:cubicBezTo>
                    <a:pt x="3518" y="7487"/>
                    <a:pt x="3511" y="7487"/>
                    <a:pt x="3506" y="7485"/>
                  </a:cubicBezTo>
                  <a:lnTo>
                    <a:pt x="3503" y="7484"/>
                  </a:lnTo>
                  <a:cubicBezTo>
                    <a:pt x="3500" y="7483"/>
                    <a:pt x="3497" y="7482"/>
                    <a:pt x="3495" y="7480"/>
                  </a:cubicBezTo>
                  <a:lnTo>
                    <a:pt x="3491" y="7477"/>
                  </a:lnTo>
                  <a:cubicBezTo>
                    <a:pt x="3490" y="7476"/>
                    <a:pt x="3489" y="7474"/>
                    <a:pt x="3488" y="7473"/>
                  </a:cubicBezTo>
                  <a:lnTo>
                    <a:pt x="3483" y="7466"/>
                  </a:lnTo>
                  <a:lnTo>
                    <a:pt x="3478" y="7458"/>
                  </a:lnTo>
                  <a:lnTo>
                    <a:pt x="3474" y="7449"/>
                  </a:lnTo>
                  <a:lnTo>
                    <a:pt x="3466" y="7429"/>
                  </a:lnTo>
                  <a:lnTo>
                    <a:pt x="3458" y="7406"/>
                  </a:lnTo>
                  <a:lnTo>
                    <a:pt x="3449" y="7381"/>
                  </a:lnTo>
                  <a:lnTo>
                    <a:pt x="3432" y="7327"/>
                  </a:lnTo>
                  <a:lnTo>
                    <a:pt x="3423" y="7302"/>
                  </a:lnTo>
                  <a:lnTo>
                    <a:pt x="3415" y="7280"/>
                  </a:lnTo>
                  <a:lnTo>
                    <a:pt x="3407" y="7262"/>
                  </a:lnTo>
                  <a:lnTo>
                    <a:pt x="3404" y="7255"/>
                  </a:lnTo>
                  <a:lnTo>
                    <a:pt x="3401" y="7250"/>
                  </a:lnTo>
                  <a:lnTo>
                    <a:pt x="3397" y="7245"/>
                  </a:lnTo>
                  <a:lnTo>
                    <a:pt x="3400" y="7248"/>
                  </a:lnTo>
                  <a:lnTo>
                    <a:pt x="3396" y="7245"/>
                  </a:lnTo>
                  <a:lnTo>
                    <a:pt x="3402" y="7249"/>
                  </a:lnTo>
                  <a:lnTo>
                    <a:pt x="3399" y="7247"/>
                  </a:lnTo>
                  <a:lnTo>
                    <a:pt x="3410" y="7249"/>
                  </a:lnTo>
                  <a:lnTo>
                    <a:pt x="3407" y="7249"/>
                  </a:lnTo>
                  <a:lnTo>
                    <a:pt x="3419" y="7245"/>
                  </a:lnTo>
                  <a:lnTo>
                    <a:pt x="3416" y="7247"/>
                  </a:lnTo>
                  <a:lnTo>
                    <a:pt x="3422" y="7241"/>
                  </a:lnTo>
                  <a:lnTo>
                    <a:pt x="3419" y="7246"/>
                  </a:lnTo>
                  <a:lnTo>
                    <a:pt x="3421" y="7242"/>
                  </a:lnTo>
                  <a:lnTo>
                    <a:pt x="3419" y="7246"/>
                  </a:lnTo>
                  <a:lnTo>
                    <a:pt x="3416" y="7254"/>
                  </a:lnTo>
                  <a:lnTo>
                    <a:pt x="3413" y="7272"/>
                  </a:lnTo>
                  <a:lnTo>
                    <a:pt x="3409" y="7295"/>
                  </a:lnTo>
                  <a:lnTo>
                    <a:pt x="3405" y="7321"/>
                  </a:lnTo>
                  <a:lnTo>
                    <a:pt x="3401" y="7352"/>
                  </a:lnTo>
                  <a:lnTo>
                    <a:pt x="3397" y="7385"/>
                  </a:lnTo>
                  <a:lnTo>
                    <a:pt x="3393" y="7422"/>
                  </a:lnTo>
                  <a:lnTo>
                    <a:pt x="3389" y="7462"/>
                  </a:lnTo>
                  <a:lnTo>
                    <a:pt x="3385" y="7504"/>
                  </a:lnTo>
                  <a:lnTo>
                    <a:pt x="3381" y="7549"/>
                  </a:lnTo>
                  <a:lnTo>
                    <a:pt x="3377" y="7595"/>
                  </a:lnTo>
                  <a:lnTo>
                    <a:pt x="3373" y="7644"/>
                  </a:lnTo>
                  <a:lnTo>
                    <a:pt x="3369" y="7693"/>
                  </a:lnTo>
                  <a:lnTo>
                    <a:pt x="3361" y="7795"/>
                  </a:lnTo>
                  <a:lnTo>
                    <a:pt x="3353" y="7899"/>
                  </a:lnTo>
                  <a:lnTo>
                    <a:pt x="3345" y="8003"/>
                  </a:lnTo>
                  <a:lnTo>
                    <a:pt x="3337" y="8104"/>
                  </a:lnTo>
                  <a:lnTo>
                    <a:pt x="3333" y="8152"/>
                  </a:lnTo>
                  <a:lnTo>
                    <a:pt x="3329" y="8200"/>
                  </a:lnTo>
                  <a:lnTo>
                    <a:pt x="3325" y="8245"/>
                  </a:lnTo>
                  <a:lnTo>
                    <a:pt x="3321" y="8288"/>
                  </a:lnTo>
                  <a:lnTo>
                    <a:pt x="3317" y="8329"/>
                  </a:lnTo>
                  <a:lnTo>
                    <a:pt x="3313" y="8367"/>
                  </a:lnTo>
                  <a:lnTo>
                    <a:pt x="3309" y="8402"/>
                  </a:lnTo>
                  <a:lnTo>
                    <a:pt x="3305" y="8434"/>
                  </a:lnTo>
                  <a:lnTo>
                    <a:pt x="3301" y="8463"/>
                  </a:lnTo>
                  <a:lnTo>
                    <a:pt x="3297" y="8488"/>
                  </a:lnTo>
                  <a:lnTo>
                    <a:pt x="3293" y="8509"/>
                  </a:lnTo>
                  <a:lnTo>
                    <a:pt x="3289" y="8526"/>
                  </a:lnTo>
                  <a:lnTo>
                    <a:pt x="3286" y="8535"/>
                  </a:lnTo>
                  <a:cubicBezTo>
                    <a:pt x="3285" y="8536"/>
                    <a:pt x="3285" y="8537"/>
                    <a:pt x="3284" y="8538"/>
                  </a:cubicBezTo>
                  <a:lnTo>
                    <a:pt x="3281" y="8544"/>
                  </a:lnTo>
                  <a:cubicBezTo>
                    <a:pt x="3281" y="8546"/>
                    <a:pt x="3279" y="8547"/>
                    <a:pt x="3278" y="8549"/>
                  </a:cubicBezTo>
                  <a:lnTo>
                    <a:pt x="3275" y="8553"/>
                  </a:lnTo>
                  <a:cubicBezTo>
                    <a:pt x="3273" y="8555"/>
                    <a:pt x="3271" y="8557"/>
                    <a:pt x="3268" y="8558"/>
                  </a:cubicBezTo>
                  <a:lnTo>
                    <a:pt x="3265" y="8560"/>
                  </a:lnTo>
                  <a:cubicBezTo>
                    <a:pt x="3261" y="8562"/>
                    <a:pt x="3256" y="8563"/>
                    <a:pt x="3252" y="8563"/>
                  </a:cubicBezTo>
                  <a:lnTo>
                    <a:pt x="3248" y="8562"/>
                  </a:lnTo>
                  <a:cubicBezTo>
                    <a:pt x="3244" y="8562"/>
                    <a:pt x="3241" y="8561"/>
                    <a:pt x="3237" y="8559"/>
                  </a:cubicBezTo>
                  <a:lnTo>
                    <a:pt x="3234" y="8556"/>
                  </a:lnTo>
                  <a:cubicBezTo>
                    <a:pt x="3232" y="8555"/>
                    <a:pt x="3230" y="8554"/>
                    <a:pt x="3229" y="8552"/>
                  </a:cubicBezTo>
                  <a:lnTo>
                    <a:pt x="3225" y="8548"/>
                  </a:lnTo>
                  <a:cubicBezTo>
                    <a:pt x="3224" y="8547"/>
                    <a:pt x="3224" y="8546"/>
                    <a:pt x="3223" y="8545"/>
                  </a:cubicBezTo>
                  <a:lnTo>
                    <a:pt x="3218" y="8537"/>
                  </a:lnTo>
                  <a:lnTo>
                    <a:pt x="3214" y="8528"/>
                  </a:lnTo>
                  <a:lnTo>
                    <a:pt x="3209" y="8517"/>
                  </a:lnTo>
                  <a:lnTo>
                    <a:pt x="3201" y="8493"/>
                  </a:lnTo>
                  <a:lnTo>
                    <a:pt x="3193" y="8465"/>
                  </a:lnTo>
                  <a:lnTo>
                    <a:pt x="3185" y="8432"/>
                  </a:lnTo>
                  <a:lnTo>
                    <a:pt x="3177" y="8396"/>
                  </a:lnTo>
                  <a:lnTo>
                    <a:pt x="3169" y="8356"/>
                  </a:lnTo>
                  <a:lnTo>
                    <a:pt x="3161" y="8315"/>
                  </a:lnTo>
                  <a:lnTo>
                    <a:pt x="3154" y="8272"/>
                  </a:lnTo>
                  <a:lnTo>
                    <a:pt x="3139" y="8184"/>
                  </a:lnTo>
                  <a:lnTo>
                    <a:pt x="3133" y="8141"/>
                  </a:lnTo>
                  <a:lnTo>
                    <a:pt x="3127" y="8099"/>
                  </a:lnTo>
                  <a:lnTo>
                    <a:pt x="3123" y="8069"/>
                  </a:lnTo>
                  <a:lnTo>
                    <a:pt x="3119" y="8035"/>
                  </a:lnTo>
                  <a:lnTo>
                    <a:pt x="3116" y="7998"/>
                  </a:lnTo>
                  <a:lnTo>
                    <a:pt x="3112" y="7958"/>
                  </a:lnTo>
                  <a:lnTo>
                    <a:pt x="3108" y="7915"/>
                  </a:lnTo>
                  <a:lnTo>
                    <a:pt x="3104" y="7870"/>
                  </a:lnTo>
                  <a:lnTo>
                    <a:pt x="3100" y="7823"/>
                  </a:lnTo>
                  <a:lnTo>
                    <a:pt x="3096" y="7773"/>
                  </a:lnTo>
                  <a:lnTo>
                    <a:pt x="3092" y="7723"/>
                  </a:lnTo>
                  <a:lnTo>
                    <a:pt x="3088" y="7671"/>
                  </a:lnTo>
                  <a:lnTo>
                    <a:pt x="3080" y="7563"/>
                  </a:lnTo>
                  <a:lnTo>
                    <a:pt x="3072" y="7454"/>
                  </a:lnTo>
                  <a:lnTo>
                    <a:pt x="3064" y="7344"/>
                  </a:lnTo>
                  <a:lnTo>
                    <a:pt x="3056" y="7236"/>
                  </a:lnTo>
                  <a:lnTo>
                    <a:pt x="3052" y="7184"/>
                  </a:lnTo>
                  <a:lnTo>
                    <a:pt x="3048" y="7133"/>
                  </a:lnTo>
                  <a:lnTo>
                    <a:pt x="3044" y="7083"/>
                  </a:lnTo>
                  <a:lnTo>
                    <a:pt x="3040" y="7036"/>
                  </a:lnTo>
                  <a:lnTo>
                    <a:pt x="3036" y="6991"/>
                  </a:lnTo>
                  <a:lnTo>
                    <a:pt x="3032" y="6948"/>
                  </a:lnTo>
                  <a:lnTo>
                    <a:pt x="3028" y="6908"/>
                  </a:lnTo>
                  <a:lnTo>
                    <a:pt x="3024" y="6871"/>
                  </a:lnTo>
                  <a:lnTo>
                    <a:pt x="3020" y="6837"/>
                  </a:lnTo>
                  <a:lnTo>
                    <a:pt x="3016" y="6806"/>
                  </a:lnTo>
                  <a:lnTo>
                    <a:pt x="3012" y="6780"/>
                  </a:lnTo>
                  <a:lnTo>
                    <a:pt x="3008" y="6758"/>
                  </a:lnTo>
                  <a:lnTo>
                    <a:pt x="3005" y="6741"/>
                  </a:lnTo>
                  <a:lnTo>
                    <a:pt x="3002" y="6730"/>
                  </a:lnTo>
                  <a:lnTo>
                    <a:pt x="2998" y="6721"/>
                  </a:lnTo>
                  <a:lnTo>
                    <a:pt x="3003" y="6729"/>
                  </a:lnTo>
                  <a:lnTo>
                    <a:pt x="2999" y="6725"/>
                  </a:lnTo>
                  <a:lnTo>
                    <a:pt x="3020" y="6732"/>
                  </a:lnTo>
                  <a:lnTo>
                    <a:pt x="3016" y="6732"/>
                  </a:lnTo>
                  <a:lnTo>
                    <a:pt x="3031" y="6723"/>
                  </a:lnTo>
                  <a:lnTo>
                    <a:pt x="3027" y="6729"/>
                  </a:lnTo>
                  <a:lnTo>
                    <a:pt x="3030" y="6723"/>
                  </a:lnTo>
                  <a:lnTo>
                    <a:pt x="3027" y="6731"/>
                  </a:lnTo>
                  <a:lnTo>
                    <a:pt x="3023" y="6742"/>
                  </a:lnTo>
                  <a:lnTo>
                    <a:pt x="3019" y="6758"/>
                  </a:lnTo>
                  <a:lnTo>
                    <a:pt x="3016" y="6777"/>
                  </a:lnTo>
                  <a:lnTo>
                    <a:pt x="3012" y="6799"/>
                  </a:lnTo>
                  <a:lnTo>
                    <a:pt x="3008" y="6824"/>
                  </a:lnTo>
                  <a:lnTo>
                    <a:pt x="3004" y="6851"/>
                  </a:lnTo>
                  <a:lnTo>
                    <a:pt x="3000" y="6880"/>
                  </a:lnTo>
                  <a:lnTo>
                    <a:pt x="2996" y="6910"/>
                  </a:lnTo>
                  <a:lnTo>
                    <a:pt x="2992" y="6942"/>
                  </a:lnTo>
                  <a:lnTo>
                    <a:pt x="2984" y="7008"/>
                  </a:lnTo>
                  <a:lnTo>
                    <a:pt x="2976" y="7075"/>
                  </a:lnTo>
                  <a:lnTo>
                    <a:pt x="2968" y="7141"/>
                  </a:lnTo>
                  <a:lnTo>
                    <a:pt x="2964" y="7172"/>
                  </a:lnTo>
                  <a:lnTo>
                    <a:pt x="2960" y="7202"/>
                  </a:lnTo>
                  <a:lnTo>
                    <a:pt x="2956" y="7231"/>
                  </a:lnTo>
                  <a:lnTo>
                    <a:pt x="2952" y="7258"/>
                  </a:lnTo>
                  <a:lnTo>
                    <a:pt x="2948" y="7282"/>
                  </a:lnTo>
                  <a:lnTo>
                    <a:pt x="2944" y="7304"/>
                  </a:lnTo>
                  <a:lnTo>
                    <a:pt x="2940" y="7323"/>
                  </a:lnTo>
                  <a:lnTo>
                    <a:pt x="2935" y="7341"/>
                  </a:lnTo>
                  <a:lnTo>
                    <a:pt x="2931" y="7352"/>
                  </a:lnTo>
                  <a:cubicBezTo>
                    <a:pt x="2931" y="7354"/>
                    <a:pt x="2930" y="7355"/>
                    <a:pt x="2930" y="7356"/>
                  </a:cubicBezTo>
                  <a:lnTo>
                    <a:pt x="2926" y="7363"/>
                  </a:lnTo>
                  <a:cubicBezTo>
                    <a:pt x="2925" y="7366"/>
                    <a:pt x="2923" y="7368"/>
                    <a:pt x="2921" y="7369"/>
                  </a:cubicBezTo>
                  <a:lnTo>
                    <a:pt x="2918" y="7373"/>
                  </a:lnTo>
                  <a:cubicBezTo>
                    <a:pt x="2912" y="7379"/>
                    <a:pt x="2903" y="7382"/>
                    <a:pt x="2895" y="7380"/>
                  </a:cubicBezTo>
                  <a:lnTo>
                    <a:pt x="2891" y="7379"/>
                  </a:lnTo>
                  <a:cubicBezTo>
                    <a:pt x="2886" y="7377"/>
                    <a:pt x="2881" y="7374"/>
                    <a:pt x="2878" y="7370"/>
                  </a:cubicBezTo>
                  <a:lnTo>
                    <a:pt x="2874" y="7365"/>
                  </a:lnTo>
                  <a:cubicBezTo>
                    <a:pt x="2873" y="7364"/>
                    <a:pt x="2872" y="7362"/>
                    <a:pt x="2871" y="7360"/>
                  </a:cubicBezTo>
                  <a:lnTo>
                    <a:pt x="2866" y="7350"/>
                  </a:lnTo>
                  <a:lnTo>
                    <a:pt x="2862" y="7336"/>
                  </a:lnTo>
                  <a:lnTo>
                    <a:pt x="2858" y="7321"/>
                  </a:lnTo>
                  <a:lnTo>
                    <a:pt x="2854" y="7303"/>
                  </a:lnTo>
                  <a:lnTo>
                    <a:pt x="2850" y="7284"/>
                  </a:lnTo>
                  <a:lnTo>
                    <a:pt x="2846" y="7261"/>
                  </a:lnTo>
                  <a:lnTo>
                    <a:pt x="2842" y="7236"/>
                  </a:lnTo>
                  <a:lnTo>
                    <a:pt x="2838" y="7210"/>
                  </a:lnTo>
                  <a:lnTo>
                    <a:pt x="2834" y="7182"/>
                  </a:lnTo>
                  <a:lnTo>
                    <a:pt x="2830" y="7152"/>
                  </a:lnTo>
                  <a:lnTo>
                    <a:pt x="2827" y="7121"/>
                  </a:lnTo>
                  <a:lnTo>
                    <a:pt x="2819" y="7056"/>
                  </a:lnTo>
                  <a:lnTo>
                    <a:pt x="2811" y="6988"/>
                  </a:lnTo>
                  <a:lnTo>
                    <a:pt x="2804" y="6918"/>
                  </a:lnTo>
                  <a:lnTo>
                    <a:pt x="2796" y="6848"/>
                  </a:lnTo>
                  <a:lnTo>
                    <a:pt x="2788" y="6779"/>
                  </a:lnTo>
                  <a:lnTo>
                    <a:pt x="2781" y="6714"/>
                  </a:lnTo>
                  <a:lnTo>
                    <a:pt x="2777" y="6683"/>
                  </a:lnTo>
                  <a:lnTo>
                    <a:pt x="2773" y="6653"/>
                  </a:lnTo>
                  <a:lnTo>
                    <a:pt x="2769" y="6625"/>
                  </a:lnTo>
                  <a:lnTo>
                    <a:pt x="2765" y="6598"/>
                  </a:lnTo>
                  <a:lnTo>
                    <a:pt x="2762" y="6574"/>
                  </a:lnTo>
                  <a:lnTo>
                    <a:pt x="2758" y="6552"/>
                  </a:lnTo>
                  <a:lnTo>
                    <a:pt x="2754" y="6532"/>
                  </a:lnTo>
                  <a:lnTo>
                    <a:pt x="2750" y="6516"/>
                  </a:lnTo>
                  <a:lnTo>
                    <a:pt x="2739" y="6476"/>
                  </a:lnTo>
                  <a:lnTo>
                    <a:pt x="2725" y="6440"/>
                  </a:lnTo>
                  <a:lnTo>
                    <a:pt x="2708" y="6409"/>
                  </a:lnTo>
                  <a:lnTo>
                    <a:pt x="2691" y="6382"/>
                  </a:lnTo>
                  <a:lnTo>
                    <a:pt x="2674" y="6359"/>
                  </a:lnTo>
                  <a:lnTo>
                    <a:pt x="2657" y="6341"/>
                  </a:lnTo>
                  <a:lnTo>
                    <a:pt x="2643" y="6327"/>
                  </a:lnTo>
                  <a:lnTo>
                    <a:pt x="2632" y="6317"/>
                  </a:lnTo>
                  <a:lnTo>
                    <a:pt x="2632" y="6316"/>
                  </a:lnTo>
                  <a:lnTo>
                    <a:pt x="2628" y="6314"/>
                  </a:lnTo>
                  <a:lnTo>
                    <a:pt x="2622" y="6311"/>
                  </a:lnTo>
                  <a:lnTo>
                    <a:pt x="2616" y="6308"/>
                  </a:lnTo>
                  <a:lnTo>
                    <a:pt x="2599" y="6301"/>
                  </a:lnTo>
                  <a:lnTo>
                    <a:pt x="2581" y="6296"/>
                  </a:lnTo>
                  <a:lnTo>
                    <a:pt x="2560" y="6293"/>
                  </a:lnTo>
                  <a:lnTo>
                    <a:pt x="2565" y="6293"/>
                  </a:lnTo>
                  <a:lnTo>
                    <a:pt x="2555" y="6293"/>
                  </a:lnTo>
                  <a:lnTo>
                    <a:pt x="2559" y="6293"/>
                  </a:lnTo>
                  <a:lnTo>
                    <a:pt x="2550" y="6295"/>
                  </a:lnTo>
                  <a:lnTo>
                    <a:pt x="2555" y="6293"/>
                  </a:lnTo>
                  <a:lnTo>
                    <a:pt x="2547" y="6296"/>
                  </a:lnTo>
                  <a:lnTo>
                    <a:pt x="2553" y="6293"/>
                  </a:lnTo>
                  <a:lnTo>
                    <a:pt x="2546" y="6298"/>
                  </a:lnTo>
                  <a:lnTo>
                    <a:pt x="2551" y="6293"/>
                  </a:lnTo>
                  <a:lnTo>
                    <a:pt x="2547" y="6300"/>
                  </a:lnTo>
                  <a:lnTo>
                    <a:pt x="2549" y="6295"/>
                  </a:lnTo>
                  <a:lnTo>
                    <a:pt x="2546" y="6305"/>
                  </a:lnTo>
                  <a:lnTo>
                    <a:pt x="2547" y="6300"/>
                  </a:lnTo>
                  <a:lnTo>
                    <a:pt x="2545" y="6315"/>
                  </a:lnTo>
                  <a:lnTo>
                    <a:pt x="2543" y="6330"/>
                  </a:lnTo>
                  <a:lnTo>
                    <a:pt x="2541" y="6348"/>
                  </a:lnTo>
                  <a:lnTo>
                    <a:pt x="2539" y="6366"/>
                  </a:lnTo>
                  <a:lnTo>
                    <a:pt x="2537" y="6387"/>
                  </a:lnTo>
                  <a:lnTo>
                    <a:pt x="2535" y="6409"/>
                  </a:lnTo>
                  <a:lnTo>
                    <a:pt x="2532" y="6458"/>
                  </a:lnTo>
                  <a:lnTo>
                    <a:pt x="2528" y="6512"/>
                  </a:lnTo>
                  <a:lnTo>
                    <a:pt x="2524" y="6570"/>
                  </a:lnTo>
                  <a:lnTo>
                    <a:pt x="2520" y="6633"/>
                  </a:lnTo>
                  <a:lnTo>
                    <a:pt x="2516" y="6700"/>
                  </a:lnTo>
                  <a:lnTo>
                    <a:pt x="2512" y="6769"/>
                  </a:lnTo>
                  <a:lnTo>
                    <a:pt x="2508" y="6841"/>
                  </a:lnTo>
                  <a:lnTo>
                    <a:pt x="2504" y="6915"/>
                  </a:lnTo>
                  <a:lnTo>
                    <a:pt x="2500" y="6991"/>
                  </a:lnTo>
                  <a:lnTo>
                    <a:pt x="2492" y="7144"/>
                  </a:lnTo>
                  <a:lnTo>
                    <a:pt x="2484" y="7297"/>
                  </a:lnTo>
                  <a:lnTo>
                    <a:pt x="2480" y="7372"/>
                  </a:lnTo>
                  <a:lnTo>
                    <a:pt x="2476" y="7445"/>
                  </a:lnTo>
                  <a:lnTo>
                    <a:pt x="2472" y="7516"/>
                  </a:lnTo>
                  <a:lnTo>
                    <a:pt x="2468" y="7584"/>
                  </a:lnTo>
                  <a:lnTo>
                    <a:pt x="2464" y="7650"/>
                  </a:lnTo>
                  <a:lnTo>
                    <a:pt x="2460" y="7711"/>
                  </a:lnTo>
                  <a:lnTo>
                    <a:pt x="2456" y="7767"/>
                  </a:lnTo>
                  <a:lnTo>
                    <a:pt x="2452" y="7819"/>
                  </a:lnTo>
                  <a:lnTo>
                    <a:pt x="2448" y="7866"/>
                  </a:lnTo>
                  <a:lnTo>
                    <a:pt x="2446" y="7887"/>
                  </a:lnTo>
                  <a:lnTo>
                    <a:pt x="2444" y="7906"/>
                  </a:lnTo>
                  <a:lnTo>
                    <a:pt x="2442" y="7924"/>
                  </a:lnTo>
                  <a:lnTo>
                    <a:pt x="2440" y="7940"/>
                  </a:lnTo>
                  <a:lnTo>
                    <a:pt x="2438" y="7956"/>
                  </a:lnTo>
                  <a:lnTo>
                    <a:pt x="2436" y="7969"/>
                  </a:lnTo>
                  <a:lnTo>
                    <a:pt x="2434" y="7980"/>
                  </a:lnTo>
                  <a:lnTo>
                    <a:pt x="2431" y="7991"/>
                  </a:lnTo>
                  <a:lnTo>
                    <a:pt x="2428" y="8000"/>
                  </a:lnTo>
                  <a:lnTo>
                    <a:pt x="2426" y="8004"/>
                  </a:lnTo>
                  <a:cubicBezTo>
                    <a:pt x="2425" y="8006"/>
                    <a:pt x="2424" y="8009"/>
                    <a:pt x="2422" y="8010"/>
                  </a:cubicBezTo>
                  <a:lnTo>
                    <a:pt x="2420" y="8013"/>
                  </a:lnTo>
                  <a:cubicBezTo>
                    <a:pt x="2416" y="8018"/>
                    <a:pt x="2409" y="8021"/>
                    <a:pt x="2402" y="8021"/>
                  </a:cubicBezTo>
                  <a:lnTo>
                    <a:pt x="2400" y="8021"/>
                  </a:lnTo>
                  <a:cubicBezTo>
                    <a:pt x="2393" y="8021"/>
                    <a:pt x="2387" y="8018"/>
                    <a:pt x="2382" y="8013"/>
                  </a:cubicBezTo>
                  <a:lnTo>
                    <a:pt x="2380" y="8010"/>
                  </a:lnTo>
                  <a:cubicBezTo>
                    <a:pt x="2379" y="8009"/>
                    <a:pt x="2377" y="8006"/>
                    <a:pt x="2376" y="8004"/>
                  </a:cubicBezTo>
                  <a:lnTo>
                    <a:pt x="2373" y="7997"/>
                  </a:lnTo>
                  <a:lnTo>
                    <a:pt x="2371" y="7989"/>
                  </a:lnTo>
                  <a:lnTo>
                    <a:pt x="2369" y="7979"/>
                  </a:lnTo>
                  <a:lnTo>
                    <a:pt x="2367" y="7968"/>
                  </a:lnTo>
                  <a:lnTo>
                    <a:pt x="2364" y="7955"/>
                  </a:lnTo>
                  <a:lnTo>
                    <a:pt x="2362" y="7941"/>
                  </a:lnTo>
                  <a:lnTo>
                    <a:pt x="2360" y="7925"/>
                  </a:lnTo>
                  <a:lnTo>
                    <a:pt x="2358" y="7907"/>
                  </a:lnTo>
                  <a:lnTo>
                    <a:pt x="2356" y="7888"/>
                  </a:lnTo>
                  <a:lnTo>
                    <a:pt x="2354" y="7868"/>
                  </a:lnTo>
                  <a:lnTo>
                    <a:pt x="2352" y="7845"/>
                  </a:lnTo>
                  <a:lnTo>
                    <a:pt x="2348" y="7797"/>
                  </a:lnTo>
                  <a:lnTo>
                    <a:pt x="2344" y="7743"/>
                  </a:lnTo>
                  <a:lnTo>
                    <a:pt x="2340" y="7683"/>
                  </a:lnTo>
                  <a:lnTo>
                    <a:pt x="2336" y="7619"/>
                  </a:lnTo>
                  <a:lnTo>
                    <a:pt x="2332" y="7550"/>
                  </a:lnTo>
                  <a:lnTo>
                    <a:pt x="2328" y="7477"/>
                  </a:lnTo>
                  <a:lnTo>
                    <a:pt x="2324" y="7400"/>
                  </a:lnTo>
                  <a:lnTo>
                    <a:pt x="2320" y="7319"/>
                  </a:lnTo>
                  <a:lnTo>
                    <a:pt x="2316" y="7235"/>
                  </a:lnTo>
                  <a:lnTo>
                    <a:pt x="2312" y="7148"/>
                  </a:lnTo>
                  <a:lnTo>
                    <a:pt x="2308" y="7059"/>
                  </a:lnTo>
                  <a:lnTo>
                    <a:pt x="2304" y="6967"/>
                  </a:lnTo>
                  <a:lnTo>
                    <a:pt x="2300" y="6874"/>
                  </a:lnTo>
                  <a:lnTo>
                    <a:pt x="2296" y="6779"/>
                  </a:lnTo>
                  <a:lnTo>
                    <a:pt x="2292" y="6683"/>
                  </a:lnTo>
                  <a:lnTo>
                    <a:pt x="2284" y="6488"/>
                  </a:lnTo>
                  <a:lnTo>
                    <a:pt x="2276" y="6293"/>
                  </a:lnTo>
                  <a:lnTo>
                    <a:pt x="2268" y="6100"/>
                  </a:lnTo>
                  <a:lnTo>
                    <a:pt x="2265" y="6004"/>
                  </a:lnTo>
                  <a:lnTo>
                    <a:pt x="2261" y="5911"/>
                  </a:lnTo>
                  <a:lnTo>
                    <a:pt x="2257" y="5819"/>
                  </a:lnTo>
                  <a:lnTo>
                    <a:pt x="2253" y="5730"/>
                  </a:lnTo>
                  <a:lnTo>
                    <a:pt x="2249" y="5643"/>
                  </a:lnTo>
                  <a:lnTo>
                    <a:pt x="2244" y="5558"/>
                  </a:lnTo>
                  <a:lnTo>
                    <a:pt x="2242" y="5516"/>
                  </a:lnTo>
                  <a:lnTo>
                    <a:pt x="2241" y="5472"/>
                  </a:lnTo>
                  <a:lnTo>
                    <a:pt x="2239" y="5426"/>
                  </a:lnTo>
                  <a:lnTo>
                    <a:pt x="2237" y="5380"/>
                  </a:lnTo>
                  <a:lnTo>
                    <a:pt x="2233" y="5282"/>
                  </a:lnTo>
                  <a:lnTo>
                    <a:pt x="2229" y="5179"/>
                  </a:lnTo>
                  <a:lnTo>
                    <a:pt x="2225" y="5071"/>
                  </a:lnTo>
                  <a:lnTo>
                    <a:pt x="2221" y="4960"/>
                  </a:lnTo>
                  <a:lnTo>
                    <a:pt x="2218" y="4845"/>
                  </a:lnTo>
                  <a:lnTo>
                    <a:pt x="2214" y="4727"/>
                  </a:lnTo>
                  <a:lnTo>
                    <a:pt x="2210" y="4608"/>
                  </a:lnTo>
                  <a:lnTo>
                    <a:pt x="2206" y="4487"/>
                  </a:lnTo>
                  <a:lnTo>
                    <a:pt x="2198" y="4244"/>
                  </a:lnTo>
                  <a:lnTo>
                    <a:pt x="2195" y="4123"/>
                  </a:lnTo>
                  <a:lnTo>
                    <a:pt x="2191" y="4002"/>
                  </a:lnTo>
                  <a:lnTo>
                    <a:pt x="2187" y="3883"/>
                  </a:lnTo>
                  <a:lnTo>
                    <a:pt x="2183" y="3767"/>
                  </a:lnTo>
                  <a:lnTo>
                    <a:pt x="2180" y="3653"/>
                  </a:lnTo>
                  <a:lnTo>
                    <a:pt x="2176" y="3543"/>
                  </a:lnTo>
                  <a:lnTo>
                    <a:pt x="2172" y="3437"/>
                  </a:lnTo>
                  <a:lnTo>
                    <a:pt x="2168" y="3335"/>
                  </a:lnTo>
                  <a:lnTo>
                    <a:pt x="2164" y="3239"/>
                  </a:lnTo>
                  <a:lnTo>
                    <a:pt x="2162" y="3193"/>
                  </a:lnTo>
                  <a:lnTo>
                    <a:pt x="2160" y="3149"/>
                  </a:lnTo>
                  <a:lnTo>
                    <a:pt x="2159" y="3106"/>
                  </a:lnTo>
                  <a:lnTo>
                    <a:pt x="2157" y="3065"/>
                  </a:lnTo>
                  <a:lnTo>
                    <a:pt x="2155" y="3026"/>
                  </a:lnTo>
                  <a:lnTo>
                    <a:pt x="2153" y="2988"/>
                  </a:lnTo>
                  <a:lnTo>
                    <a:pt x="2151" y="2953"/>
                  </a:lnTo>
                  <a:lnTo>
                    <a:pt x="2149" y="2919"/>
                  </a:lnTo>
                  <a:lnTo>
                    <a:pt x="2147" y="2888"/>
                  </a:lnTo>
                  <a:lnTo>
                    <a:pt x="2145" y="2859"/>
                  </a:lnTo>
                  <a:lnTo>
                    <a:pt x="2143" y="2832"/>
                  </a:lnTo>
                  <a:lnTo>
                    <a:pt x="2142" y="2808"/>
                  </a:lnTo>
                  <a:lnTo>
                    <a:pt x="2140" y="2786"/>
                  </a:lnTo>
                  <a:lnTo>
                    <a:pt x="2138" y="2766"/>
                  </a:lnTo>
                  <a:lnTo>
                    <a:pt x="2136" y="2749"/>
                  </a:lnTo>
                  <a:lnTo>
                    <a:pt x="2134" y="2735"/>
                  </a:lnTo>
                  <a:lnTo>
                    <a:pt x="2132" y="2724"/>
                  </a:lnTo>
                  <a:lnTo>
                    <a:pt x="2131" y="2717"/>
                  </a:lnTo>
                  <a:lnTo>
                    <a:pt x="2129" y="2711"/>
                  </a:lnTo>
                  <a:lnTo>
                    <a:pt x="2130" y="2714"/>
                  </a:lnTo>
                  <a:lnTo>
                    <a:pt x="2129" y="2711"/>
                  </a:lnTo>
                  <a:lnTo>
                    <a:pt x="2144" y="2723"/>
                  </a:lnTo>
                  <a:lnTo>
                    <a:pt x="2142" y="2723"/>
                  </a:lnTo>
                  <a:lnTo>
                    <a:pt x="2161" y="2720"/>
                  </a:lnTo>
                  <a:lnTo>
                    <a:pt x="2159" y="2721"/>
                  </a:lnTo>
                  <a:lnTo>
                    <a:pt x="2169" y="2708"/>
                  </a:lnTo>
                  <a:lnTo>
                    <a:pt x="2167" y="2712"/>
                  </a:lnTo>
                  <a:lnTo>
                    <a:pt x="2166" y="2720"/>
                  </a:lnTo>
                  <a:lnTo>
                    <a:pt x="2164" y="2732"/>
                  </a:lnTo>
                  <a:lnTo>
                    <a:pt x="2162" y="2749"/>
                  </a:lnTo>
                  <a:lnTo>
                    <a:pt x="2160" y="2768"/>
                  </a:lnTo>
                  <a:lnTo>
                    <a:pt x="2158" y="2791"/>
                  </a:lnTo>
                  <a:lnTo>
                    <a:pt x="2156" y="2817"/>
                  </a:lnTo>
                  <a:lnTo>
                    <a:pt x="2154" y="2846"/>
                  </a:lnTo>
                  <a:lnTo>
                    <a:pt x="2152" y="2878"/>
                  </a:lnTo>
                  <a:lnTo>
                    <a:pt x="2150" y="2913"/>
                  </a:lnTo>
                  <a:lnTo>
                    <a:pt x="2148" y="2950"/>
                  </a:lnTo>
                  <a:lnTo>
                    <a:pt x="2146" y="2990"/>
                  </a:lnTo>
                  <a:lnTo>
                    <a:pt x="2144" y="3033"/>
                  </a:lnTo>
                  <a:lnTo>
                    <a:pt x="2142" y="3078"/>
                  </a:lnTo>
                  <a:lnTo>
                    <a:pt x="2140" y="3125"/>
                  </a:lnTo>
                  <a:lnTo>
                    <a:pt x="2138" y="3174"/>
                  </a:lnTo>
                  <a:lnTo>
                    <a:pt x="2136" y="3226"/>
                  </a:lnTo>
                  <a:lnTo>
                    <a:pt x="2134" y="3279"/>
                  </a:lnTo>
                  <a:lnTo>
                    <a:pt x="2132" y="3335"/>
                  </a:lnTo>
                  <a:lnTo>
                    <a:pt x="2130" y="3392"/>
                  </a:lnTo>
                  <a:lnTo>
                    <a:pt x="2128" y="3450"/>
                  </a:lnTo>
                  <a:lnTo>
                    <a:pt x="2126" y="3510"/>
                  </a:lnTo>
                  <a:lnTo>
                    <a:pt x="2122" y="3635"/>
                  </a:lnTo>
                  <a:lnTo>
                    <a:pt x="2118" y="3765"/>
                  </a:lnTo>
                  <a:lnTo>
                    <a:pt x="2114" y="3899"/>
                  </a:lnTo>
                  <a:lnTo>
                    <a:pt x="2110" y="4037"/>
                  </a:lnTo>
                  <a:lnTo>
                    <a:pt x="2106" y="4177"/>
                  </a:lnTo>
                  <a:lnTo>
                    <a:pt x="2102" y="4318"/>
                  </a:lnTo>
                  <a:lnTo>
                    <a:pt x="2098" y="4461"/>
                  </a:lnTo>
                  <a:lnTo>
                    <a:pt x="2094" y="4603"/>
                  </a:lnTo>
                  <a:lnTo>
                    <a:pt x="2090" y="4745"/>
                  </a:lnTo>
                  <a:lnTo>
                    <a:pt x="2086" y="4885"/>
                  </a:lnTo>
                  <a:lnTo>
                    <a:pt x="2082" y="5023"/>
                  </a:lnTo>
                  <a:lnTo>
                    <a:pt x="2078" y="5157"/>
                  </a:lnTo>
                  <a:lnTo>
                    <a:pt x="2074" y="5288"/>
                  </a:lnTo>
                  <a:lnTo>
                    <a:pt x="2070" y="5414"/>
                  </a:lnTo>
                  <a:lnTo>
                    <a:pt x="2068" y="5474"/>
                  </a:lnTo>
                  <a:lnTo>
                    <a:pt x="2066" y="5534"/>
                  </a:lnTo>
                  <a:lnTo>
                    <a:pt x="2064" y="5591"/>
                  </a:lnTo>
                  <a:lnTo>
                    <a:pt x="2062" y="5647"/>
                  </a:lnTo>
                  <a:lnTo>
                    <a:pt x="2060" y="5701"/>
                  </a:lnTo>
                  <a:lnTo>
                    <a:pt x="2058" y="5753"/>
                  </a:lnTo>
                  <a:lnTo>
                    <a:pt x="2056" y="5803"/>
                  </a:lnTo>
                  <a:lnTo>
                    <a:pt x="2054" y="5851"/>
                  </a:lnTo>
                  <a:lnTo>
                    <a:pt x="2052" y="5897"/>
                  </a:lnTo>
                  <a:lnTo>
                    <a:pt x="2050" y="5940"/>
                  </a:lnTo>
                  <a:lnTo>
                    <a:pt x="2049" y="5981"/>
                  </a:lnTo>
                  <a:lnTo>
                    <a:pt x="2047" y="6019"/>
                  </a:lnTo>
                  <a:lnTo>
                    <a:pt x="2045" y="6055"/>
                  </a:lnTo>
                  <a:lnTo>
                    <a:pt x="2043" y="6088"/>
                  </a:lnTo>
                  <a:lnTo>
                    <a:pt x="2038" y="6148"/>
                  </a:lnTo>
                  <a:lnTo>
                    <a:pt x="2032" y="6204"/>
                  </a:lnTo>
                  <a:lnTo>
                    <a:pt x="2025" y="6258"/>
                  </a:lnTo>
                  <a:lnTo>
                    <a:pt x="2018" y="6309"/>
                  </a:lnTo>
                  <a:lnTo>
                    <a:pt x="2009" y="6357"/>
                  </a:lnTo>
                  <a:lnTo>
                    <a:pt x="2000" y="6403"/>
                  </a:lnTo>
                  <a:lnTo>
                    <a:pt x="1990" y="6446"/>
                  </a:lnTo>
                  <a:lnTo>
                    <a:pt x="1980" y="6486"/>
                  </a:lnTo>
                  <a:lnTo>
                    <a:pt x="1971" y="6524"/>
                  </a:lnTo>
                  <a:lnTo>
                    <a:pt x="1961" y="6559"/>
                  </a:lnTo>
                  <a:lnTo>
                    <a:pt x="1952" y="6592"/>
                  </a:lnTo>
                  <a:lnTo>
                    <a:pt x="1944" y="6623"/>
                  </a:lnTo>
                  <a:lnTo>
                    <a:pt x="1936" y="6652"/>
                  </a:lnTo>
                  <a:lnTo>
                    <a:pt x="1929" y="6678"/>
                  </a:lnTo>
                  <a:lnTo>
                    <a:pt x="1924" y="6702"/>
                  </a:lnTo>
                  <a:lnTo>
                    <a:pt x="1919" y="6725"/>
                  </a:lnTo>
                  <a:lnTo>
                    <a:pt x="1915" y="6748"/>
                  </a:lnTo>
                  <a:lnTo>
                    <a:pt x="1911" y="6775"/>
                  </a:lnTo>
                  <a:lnTo>
                    <a:pt x="1908" y="6804"/>
                  </a:lnTo>
                  <a:lnTo>
                    <a:pt x="1904" y="6835"/>
                  </a:lnTo>
                  <a:lnTo>
                    <a:pt x="1900" y="6868"/>
                  </a:lnTo>
                  <a:lnTo>
                    <a:pt x="1896" y="6902"/>
                  </a:lnTo>
                  <a:lnTo>
                    <a:pt x="1888" y="6975"/>
                  </a:lnTo>
                  <a:lnTo>
                    <a:pt x="1880" y="7050"/>
                  </a:lnTo>
                  <a:lnTo>
                    <a:pt x="1872" y="7127"/>
                  </a:lnTo>
                  <a:lnTo>
                    <a:pt x="1864" y="7204"/>
                  </a:lnTo>
                  <a:lnTo>
                    <a:pt x="1856" y="7279"/>
                  </a:lnTo>
                  <a:lnTo>
                    <a:pt x="1847" y="7349"/>
                  </a:lnTo>
                  <a:lnTo>
                    <a:pt x="1843" y="7383"/>
                  </a:lnTo>
                  <a:lnTo>
                    <a:pt x="1839" y="7414"/>
                  </a:lnTo>
                  <a:lnTo>
                    <a:pt x="1835" y="7443"/>
                  </a:lnTo>
                  <a:lnTo>
                    <a:pt x="1831" y="7471"/>
                  </a:lnTo>
                  <a:lnTo>
                    <a:pt x="1827" y="7496"/>
                  </a:lnTo>
                  <a:lnTo>
                    <a:pt x="1823" y="7519"/>
                  </a:lnTo>
                  <a:lnTo>
                    <a:pt x="1819" y="7539"/>
                  </a:lnTo>
                  <a:lnTo>
                    <a:pt x="1815" y="7557"/>
                  </a:lnTo>
                  <a:lnTo>
                    <a:pt x="1810" y="7571"/>
                  </a:lnTo>
                  <a:lnTo>
                    <a:pt x="1806" y="7580"/>
                  </a:lnTo>
                  <a:cubicBezTo>
                    <a:pt x="1805" y="7582"/>
                    <a:pt x="1804" y="7584"/>
                    <a:pt x="1803" y="7586"/>
                  </a:cubicBezTo>
                  <a:lnTo>
                    <a:pt x="1799" y="7591"/>
                  </a:lnTo>
                  <a:cubicBezTo>
                    <a:pt x="1796" y="7595"/>
                    <a:pt x="1792" y="7597"/>
                    <a:pt x="1788" y="7599"/>
                  </a:cubicBezTo>
                  <a:lnTo>
                    <a:pt x="1784" y="7600"/>
                  </a:lnTo>
                  <a:cubicBezTo>
                    <a:pt x="1776" y="7603"/>
                    <a:pt x="1767" y="7601"/>
                    <a:pt x="1761" y="7596"/>
                  </a:cubicBezTo>
                  <a:lnTo>
                    <a:pt x="1757" y="7593"/>
                  </a:lnTo>
                  <a:cubicBezTo>
                    <a:pt x="1754" y="7591"/>
                    <a:pt x="1752" y="7588"/>
                    <a:pt x="1750" y="7584"/>
                  </a:cubicBezTo>
                  <a:lnTo>
                    <a:pt x="1746" y="7574"/>
                  </a:lnTo>
                  <a:lnTo>
                    <a:pt x="1743" y="7566"/>
                  </a:lnTo>
                  <a:lnTo>
                    <a:pt x="1741" y="7558"/>
                  </a:lnTo>
                  <a:lnTo>
                    <a:pt x="1739" y="7549"/>
                  </a:lnTo>
                  <a:lnTo>
                    <a:pt x="1737" y="7537"/>
                  </a:lnTo>
                  <a:lnTo>
                    <a:pt x="1733" y="7511"/>
                  </a:lnTo>
                  <a:lnTo>
                    <a:pt x="1730" y="7481"/>
                  </a:lnTo>
                  <a:lnTo>
                    <a:pt x="1726" y="7445"/>
                  </a:lnTo>
                  <a:lnTo>
                    <a:pt x="1723" y="7405"/>
                  </a:lnTo>
                  <a:lnTo>
                    <a:pt x="1719" y="7360"/>
                  </a:lnTo>
                  <a:lnTo>
                    <a:pt x="1715" y="7312"/>
                  </a:lnTo>
                  <a:lnTo>
                    <a:pt x="1712" y="7261"/>
                  </a:lnTo>
                  <a:lnTo>
                    <a:pt x="1708" y="7206"/>
                  </a:lnTo>
                  <a:lnTo>
                    <a:pt x="1705" y="7149"/>
                  </a:lnTo>
                  <a:lnTo>
                    <a:pt x="1701" y="7090"/>
                  </a:lnTo>
                  <a:lnTo>
                    <a:pt x="1698" y="7030"/>
                  </a:lnTo>
                  <a:lnTo>
                    <a:pt x="1694" y="6967"/>
                  </a:lnTo>
                  <a:lnTo>
                    <a:pt x="1687" y="6841"/>
                  </a:lnTo>
                  <a:lnTo>
                    <a:pt x="1680" y="6714"/>
                  </a:lnTo>
                  <a:lnTo>
                    <a:pt x="1677" y="6652"/>
                  </a:lnTo>
                  <a:lnTo>
                    <a:pt x="1673" y="6590"/>
                  </a:lnTo>
                  <a:lnTo>
                    <a:pt x="1670" y="6530"/>
                  </a:lnTo>
                  <a:lnTo>
                    <a:pt x="1666" y="6472"/>
                  </a:lnTo>
                  <a:lnTo>
                    <a:pt x="1663" y="6417"/>
                  </a:lnTo>
                  <a:lnTo>
                    <a:pt x="1659" y="6364"/>
                  </a:lnTo>
                  <a:lnTo>
                    <a:pt x="1656" y="6314"/>
                  </a:lnTo>
                  <a:lnTo>
                    <a:pt x="1652" y="6268"/>
                  </a:lnTo>
                  <a:lnTo>
                    <a:pt x="1648" y="6226"/>
                  </a:lnTo>
                  <a:lnTo>
                    <a:pt x="1645" y="6189"/>
                  </a:lnTo>
                  <a:lnTo>
                    <a:pt x="1641" y="6156"/>
                  </a:lnTo>
                  <a:lnTo>
                    <a:pt x="1638" y="6129"/>
                  </a:lnTo>
                  <a:lnTo>
                    <a:pt x="1634" y="6107"/>
                  </a:lnTo>
                  <a:lnTo>
                    <a:pt x="1633" y="6100"/>
                  </a:lnTo>
                  <a:lnTo>
                    <a:pt x="1631" y="6094"/>
                  </a:lnTo>
                  <a:lnTo>
                    <a:pt x="1627" y="6083"/>
                  </a:lnTo>
                  <a:lnTo>
                    <a:pt x="1630" y="6088"/>
                  </a:lnTo>
                  <a:lnTo>
                    <a:pt x="1626" y="6082"/>
                  </a:lnTo>
                  <a:lnTo>
                    <a:pt x="1634" y="6090"/>
                  </a:lnTo>
                  <a:lnTo>
                    <a:pt x="1630" y="6087"/>
                  </a:lnTo>
                  <a:lnTo>
                    <a:pt x="1654" y="6088"/>
                  </a:lnTo>
                  <a:lnTo>
                    <a:pt x="1650" y="6090"/>
                  </a:lnTo>
                  <a:lnTo>
                    <a:pt x="1658" y="6083"/>
                  </a:lnTo>
                  <a:lnTo>
                    <a:pt x="1654" y="6088"/>
                  </a:lnTo>
                  <a:lnTo>
                    <a:pt x="1657" y="6083"/>
                  </a:lnTo>
                  <a:lnTo>
                    <a:pt x="1654" y="6091"/>
                  </a:lnTo>
                  <a:lnTo>
                    <a:pt x="1650" y="6102"/>
                  </a:lnTo>
                  <a:lnTo>
                    <a:pt x="1646" y="6116"/>
                  </a:lnTo>
                  <a:lnTo>
                    <a:pt x="1643" y="6134"/>
                  </a:lnTo>
                  <a:lnTo>
                    <a:pt x="1639" y="6154"/>
                  </a:lnTo>
                  <a:lnTo>
                    <a:pt x="1635" y="6176"/>
                  </a:lnTo>
                  <a:lnTo>
                    <a:pt x="1631" y="6201"/>
                  </a:lnTo>
                  <a:lnTo>
                    <a:pt x="1627" y="6227"/>
                  </a:lnTo>
                  <a:lnTo>
                    <a:pt x="1623" y="6255"/>
                  </a:lnTo>
                  <a:lnTo>
                    <a:pt x="1615" y="6314"/>
                  </a:lnTo>
                  <a:lnTo>
                    <a:pt x="1607" y="6376"/>
                  </a:lnTo>
                  <a:lnTo>
                    <a:pt x="1599" y="6439"/>
                  </a:lnTo>
                  <a:lnTo>
                    <a:pt x="1591" y="6501"/>
                  </a:lnTo>
                  <a:lnTo>
                    <a:pt x="1582" y="6561"/>
                  </a:lnTo>
                  <a:lnTo>
                    <a:pt x="1578" y="6588"/>
                  </a:lnTo>
                  <a:lnTo>
                    <a:pt x="1574" y="6615"/>
                  </a:lnTo>
                  <a:lnTo>
                    <a:pt x="1570" y="6639"/>
                  </a:lnTo>
                  <a:lnTo>
                    <a:pt x="1566" y="6662"/>
                  </a:lnTo>
                  <a:lnTo>
                    <a:pt x="1562" y="6683"/>
                  </a:lnTo>
                  <a:lnTo>
                    <a:pt x="1558" y="6701"/>
                  </a:lnTo>
                  <a:lnTo>
                    <a:pt x="1553" y="6717"/>
                  </a:lnTo>
                  <a:lnTo>
                    <a:pt x="1549" y="6729"/>
                  </a:lnTo>
                  <a:cubicBezTo>
                    <a:pt x="1549" y="6730"/>
                    <a:pt x="1548" y="6731"/>
                    <a:pt x="1547" y="6733"/>
                  </a:cubicBezTo>
                  <a:lnTo>
                    <a:pt x="1543" y="6741"/>
                  </a:lnTo>
                  <a:cubicBezTo>
                    <a:pt x="1541" y="6743"/>
                    <a:pt x="1539" y="6745"/>
                    <a:pt x="1537" y="6747"/>
                  </a:cubicBezTo>
                  <a:lnTo>
                    <a:pt x="1531" y="6752"/>
                  </a:lnTo>
                  <a:cubicBezTo>
                    <a:pt x="1528" y="6754"/>
                    <a:pt x="1525" y="6756"/>
                    <a:pt x="1521" y="6757"/>
                  </a:cubicBezTo>
                  <a:lnTo>
                    <a:pt x="1514" y="6758"/>
                  </a:lnTo>
                  <a:cubicBezTo>
                    <a:pt x="1512" y="6759"/>
                    <a:pt x="1509" y="6759"/>
                    <a:pt x="1507" y="6759"/>
                  </a:cubicBezTo>
                  <a:lnTo>
                    <a:pt x="1499" y="6758"/>
                  </a:lnTo>
                  <a:cubicBezTo>
                    <a:pt x="1497" y="6758"/>
                    <a:pt x="1496" y="6757"/>
                    <a:pt x="1494" y="6757"/>
                  </a:cubicBezTo>
                  <a:lnTo>
                    <a:pt x="1482" y="6753"/>
                  </a:lnTo>
                  <a:lnTo>
                    <a:pt x="1472" y="6749"/>
                  </a:lnTo>
                  <a:lnTo>
                    <a:pt x="1453" y="6739"/>
                  </a:lnTo>
                  <a:lnTo>
                    <a:pt x="1435" y="6730"/>
                  </a:lnTo>
                  <a:lnTo>
                    <a:pt x="1428" y="6728"/>
                  </a:lnTo>
                  <a:lnTo>
                    <a:pt x="1420" y="6726"/>
                  </a:lnTo>
                  <a:lnTo>
                    <a:pt x="1426" y="6726"/>
                  </a:lnTo>
                  <a:lnTo>
                    <a:pt x="1418" y="6727"/>
                  </a:lnTo>
                  <a:lnTo>
                    <a:pt x="1426" y="6725"/>
                  </a:lnTo>
                  <a:lnTo>
                    <a:pt x="1419" y="6728"/>
                  </a:lnTo>
                  <a:lnTo>
                    <a:pt x="1427" y="6722"/>
                  </a:lnTo>
                  <a:lnTo>
                    <a:pt x="1421" y="6728"/>
                  </a:lnTo>
                  <a:lnTo>
                    <a:pt x="1426" y="6722"/>
                  </a:lnTo>
                  <a:lnTo>
                    <a:pt x="1421" y="6731"/>
                  </a:lnTo>
                  <a:lnTo>
                    <a:pt x="1422" y="6728"/>
                  </a:lnTo>
                  <a:lnTo>
                    <a:pt x="1419" y="6739"/>
                  </a:lnTo>
                  <a:lnTo>
                    <a:pt x="1415" y="6754"/>
                  </a:lnTo>
                  <a:lnTo>
                    <a:pt x="1411" y="6771"/>
                  </a:lnTo>
                  <a:lnTo>
                    <a:pt x="1408" y="6789"/>
                  </a:lnTo>
                  <a:lnTo>
                    <a:pt x="1404" y="6810"/>
                  </a:lnTo>
                  <a:lnTo>
                    <a:pt x="1400" y="6833"/>
                  </a:lnTo>
                  <a:lnTo>
                    <a:pt x="1392" y="6882"/>
                  </a:lnTo>
                  <a:lnTo>
                    <a:pt x="1385" y="6936"/>
                  </a:lnTo>
                  <a:lnTo>
                    <a:pt x="1377" y="6994"/>
                  </a:lnTo>
                  <a:lnTo>
                    <a:pt x="1369" y="7053"/>
                  </a:lnTo>
                  <a:lnTo>
                    <a:pt x="1362" y="7114"/>
                  </a:lnTo>
                  <a:lnTo>
                    <a:pt x="1354" y="7174"/>
                  </a:lnTo>
                  <a:lnTo>
                    <a:pt x="1346" y="7232"/>
                  </a:lnTo>
                  <a:lnTo>
                    <a:pt x="1339" y="7287"/>
                  </a:lnTo>
                  <a:lnTo>
                    <a:pt x="1331" y="7337"/>
                  </a:lnTo>
                  <a:lnTo>
                    <a:pt x="1327" y="7360"/>
                  </a:lnTo>
                  <a:lnTo>
                    <a:pt x="1323" y="7382"/>
                  </a:lnTo>
                  <a:lnTo>
                    <a:pt x="1319" y="7401"/>
                  </a:lnTo>
                  <a:lnTo>
                    <a:pt x="1315" y="7420"/>
                  </a:lnTo>
                  <a:lnTo>
                    <a:pt x="1311" y="7436"/>
                  </a:lnTo>
                  <a:lnTo>
                    <a:pt x="1307" y="7451"/>
                  </a:lnTo>
                  <a:lnTo>
                    <a:pt x="1302" y="7464"/>
                  </a:lnTo>
                  <a:lnTo>
                    <a:pt x="1298" y="7472"/>
                  </a:lnTo>
                  <a:cubicBezTo>
                    <a:pt x="1297" y="7473"/>
                    <a:pt x="1297" y="7474"/>
                    <a:pt x="1296" y="7475"/>
                  </a:cubicBezTo>
                  <a:lnTo>
                    <a:pt x="1292" y="7480"/>
                  </a:lnTo>
                  <a:cubicBezTo>
                    <a:pt x="1291" y="7482"/>
                    <a:pt x="1290" y="7483"/>
                    <a:pt x="1289" y="7484"/>
                  </a:cubicBezTo>
                  <a:lnTo>
                    <a:pt x="1286" y="7487"/>
                  </a:lnTo>
                  <a:cubicBezTo>
                    <a:pt x="1284" y="7489"/>
                    <a:pt x="1282" y="7490"/>
                    <a:pt x="1280" y="7491"/>
                  </a:cubicBezTo>
                  <a:lnTo>
                    <a:pt x="1276" y="7494"/>
                  </a:lnTo>
                  <a:cubicBezTo>
                    <a:pt x="1274" y="7495"/>
                    <a:pt x="1272" y="7496"/>
                    <a:pt x="1269" y="7496"/>
                  </a:cubicBezTo>
                  <a:lnTo>
                    <a:pt x="1265" y="7497"/>
                  </a:lnTo>
                  <a:cubicBezTo>
                    <a:pt x="1262" y="7498"/>
                    <a:pt x="1258" y="7498"/>
                    <a:pt x="1255" y="7497"/>
                  </a:cubicBezTo>
                  <a:lnTo>
                    <a:pt x="1251" y="7496"/>
                  </a:lnTo>
                  <a:cubicBezTo>
                    <a:pt x="1248" y="7495"/>
                    <a:pt x="1246" y="7494"/>
                    <a:pt x="1244" y="7493"/>
                  </a:cubicBezTo>
                  <a:lnTo>
                    <a:pt x="1240" y="7490"/>
                  </a:lnTo>
                  <a:cubicBezTo>
                    <a:pt x="1238" y="7489"/>
                    <a:pt x="1236" y="7487"/>
                    <a:pt x="1235" y="7486"/>
                  </a:cubicBezTo>
                  <a:lnTo>
                    <a:pt x="1227" y="7477"/>
                  </a:lnTo>
                  <a:cubicBezTo>
                    <a:pt x="1226" y="7475"/>
                    <a:pt x="1225" y="7474"/>
                    <a:pt x="1224" y="7473"/>
                  </a:cubicBezTo>
                  <a:lnTo>
                    <a:pt x="1215" y="7457"/>
                  </a:lnTo>
                  <a:lnTo>
                    <a:pt x="1206" y="7437"/>
                  </a:lnTo>
                  <a:lnTo>
                    <a:pt x="1198" y="7414"/>
                  </a:lnTo>
                  <a:lnTo>
                    <a:pt x="1190" y="7389"/>
                  </a:lnTo>
                  <a:lnTo>
                    <a:pt x="1182" y="7360"/>
                  </a:lnTo>
                  <a:lnTo>
                    <a:pt x="1173" y="7331"/>
                  </a:lnTo>
                  <a:lnTo>
                    <a:pt x="1158" y="7269"/>
                  </a:lnTo>
                  <a:lnTo>
                    <a:pt x="1142" y="7207"/>
                  </a:lnTo>
                  <a:lnTo>
                    <a:pt x="1134" y="7178"/>
                  </a:lnTo>
                  <a:lnTo>
                    <a:pt x="1126" y="7150"/>
                  </a:lnTo>
                  <a:lnTo>
                    <a:pt x="1118" y="7120"/>
                  </a:lnTo>
                  <a:lnTo>
                    <a:pt x="1110" y="7086"/>
                  </a:lnTo>
                  <a:lnTo>
                    <a:pt x="1102" y="7049"/>
                  </a:lnTo>
                  <a:lnTo>
                    <a:pt x="1095" y="7008"/>
                  </a:lnTo>
                  <a:lnTo>
                    <a:pt x="1087" y="6966"/>
                  </a:lnTo>
                  <a:lnTo>
                    <a:pt x="1079" y="6923"/>
                  </a:lnTo>
                  <a:lnTo>
                    <a:pt x="1064" y="6838"/>
                  </a:lnTo>
                  <a:lnTo>
                    <a:pt x="1056" y="6797"/>
                  </a:lnTo>
                  <a:lnTo>
                    <a:pt x="1049" y="6758"/>
                  </a:lnTo>
                  <a:lnTo>
                    <a:pt x="1041" y="6723"/>
                  </a:lnTo>
                  <a:lnTo>
                    <a:pt x="1034" y="6692"/>
                  </a:lnTo>
                  <a:lnTo>
                    <a:pt x="1027" y="6666"/>
                  </a:lnTo>
                  <a:lnTo>
                    <a:pt x="1023" y="6655"/>
                  </a:lnTo>
                  <a:lnTo>
                    <a:pt x="1020" y="6647"/>
                  </a:lnTo>
                  <a:lnTo>
                    <a:pt x="1018" y="6641"/>
                  </a:lnTo>
                  <a:lnTo>
                    <a:pt x="1014" y="6635"/>
                  </a:lnTo>
                  <a:lnTo>
                    <a:pt x="1016" y="6638"/>
                  </a:lnTo>
                  <a:lnTo>
                    <a:pt x="1012" y="6633"/>
                  </a:lnTo>
                  <a:lnTo>
                    <a:pt x="1017" y="6637"/>
                  </a:lnTo>
                  <a:lnTo>
                    <a:pt x="1013" y="6635"/>
                  </a:lnTo>
                  <a:lnTo>
                    <a:pt x="1033" y="6638"/>
                  </a:lnTo>
                  <a:lnTo>
                    <a:pt x="1030" y="6639"/>
                  </a:lnTo>
                  <a:lnTo>
                    <a:pt x="1044" y="6628"/>
                  </a:lnTo>
                  <a:lnTo>
                    <a:pt x="1041" y="6633"/>
                  </a:lnTo>
                  <a:lnTo>
                    <a:pt x="1043" y="6629"/>
                  </a:lnTo>
                  <a:lnTo>
                    <a:pt x="1041" y="6635"/>
                  </a:lnTo>
                  <a:lnTo>
                    <a:pt x="1037" y="6645"/>
                  </a:lnTo>
                  <a:lnTo>
                    <a:pt x="1034" y="6658"/>
                  </a:lnTo>
                  <a:lnTo>
                    <a:pt x="1030" y="6674"/>
                  </a:lnTo>
                  <a:lnTo>
                    <a:pt x="1027" y="6692"/>
                  </a:lnTo>
                  <a:lnTo>
                    <a:pt x="1023" y="6712"/>
                  </a:lnTo>
                  <a:lnTo>
                    <a:pt x="1018" y="6734"/>
                  </a:lnTo>
                  <a:lnTo>
                    <a:pt x="1014" y="6757"/>
                  </a:lnTo>
                  <a:lnTo>
                    <a:pt x="1005" y="6806"/>
                  </a:lnTo>
                  <a:lnTo>
                    <a:pt x="996" y="6858"/>
                  </a:lnTo>
                  <a:lnTo>
                    <a:pt x="986" y="6909"/>
                  </a:lnTo>
                  <a:lnTo>
                    <a:pt x="977" y="6958"/>
                  </a:lnTo>
                  <a:lnTo>
                    <a:pt x="972" y="6981"/>
                  </a:lnTo>
                  <a:lnTo>
                    <a:pt x="967" y="7003"/>
                  </a:lnTo>
                  <a:lnTo>
                    <a:pt x="963" y="7023"/>
                  </a:lnTo>
                  <a:lnTo>
                    <a:pt x="958" y="7041"/>
                  </a:lnTo>
                  <a:lnTo>
                    <a:pt x="953" y="7058"/>
                  </a:lnTo>
                  <a:lnTo>
                    <a:pt x="949" y="7072"/>
                  </a:lnTo>
                  <a:lnTo>
                    <a:pt x="945" y="7082"/>
                  </a:lnTo>
                  <a:cubicBezTo>
                    <a:pt x="944" y="7083"/>
                    <a:pt x="943" y="7084"/>
                    <a:pt x="943" y="7085"/>
                  </a:cubicBezTo>
                  <a:lnTo>
                    <a:pt x="939" y="7092"/>
                  </a:lnTo>
                  <a:cubicBezTo>
                    <a:pt x="938" y="7094"/>
                    <a:pt x="936" y="7096"/>
                    <a:pt x="934" y="7098"/>
                  </a:cubicBezTo>
                  <a:lnTo>
                    <a:pt x="930" y="7101"/>
                  </a:lnTo>
                  <a:cubicBezTo>
                    <a:pt x="925" y="7105"/>
                    <a:pt x="918" y="7107"/>
                    <a:pt x="911" y="7106"/>
                  </a:cubicBezTo>
                  <a:lnTo>
                    <a:pt x="908" y="7106"/>
                  </a:lnTo>
                  <a:cubicBezTo>
                    <a:pt x="902" y="7105"/>
                    <a:pt x="896" y="7102"/>
                    <a:pt x="892" y="7097"/>
                  </a:cubicBezTo>
                  <a:lnTo>
                    <a:pt x="889" y="7093"/>
                  </a:lnTo>
                  <a:cubicBezTo>
                    <a:pt x="887" y="7091"/>
                    <a:pt x="886" y="7088"/>
                    <a:pt x="885" y="7086"/>
                  </a:cubicBezTo>
                  <a:lnTo>
                    <a:pt x="881" y="7075"/>
                  </a:lnTo>
                  <a:lnTo>
                    <a:pt x="878" y="7060"/>
                  </a:lnTo>
                  <a:lnTo>
                    <a:pt x="874" y="7040"/>
                  </a:lnTo>
                  <a:lnTo>
                    <a:pt x="872" y="7022"/>
                  </a:lnTo>
                  <a:lnTo>
                    <a:pt x="870" y="7002"/>
                  </a:lnTo>
                  <a:lnTo>
                    <a:pt x="868" y="6980"/>
                  </a:lnTo>
                  <a:lnTo>
                    <a:pt x="866" y="6957"/>
                  </a:lnTo>
                  <a:lnTo>
                    <a:pt x="864" y="6931"/>
                  </a:lnTo>
                  <a:lnTo>
                    <a:pt x="862" y="6903"/>
                  </a:lnTo>
                  <a:lnTo>
                    <a:pt x="861" y="6874"/>
                  </a:lnTo>
                  <a:lnTo>
                    <a:pt x="859" y="6843"/>
                  </a:lnTo>
                  <a:lnTo>
                    <a:pt x="857" y="6810"/>
                  </a:lnTo>
                  <a:lnTo>
                    <a:pt x="855" y="6776"/>
                  </a:lnTo>
                  <a:lnTo>
                    <a:pt x="853" y="6740"/>
                  </a:lnTo>
                  <a:lnTo>
                    <a:pt x="851" y="6702"/>
                  </a:lnTo>
                  <a:lnTo>
                    <a:pt x="846" y="6624"/>
                  </a:lnTo>
                  <a:lnTo>
                    <a:pt x="843" y="6541"/>
                  </a:lnTo>
                  <a:lnTo>
                    <a:pt x="839" y="6453"/>
                  </a:lnTo>
                  <a:lnTo>
                    <a:pt x="835" y="6361"/>
                  </a:lnTo>
                  <a:lnTo>
                    <a:pt x="831" y="6267"/>
                  </a:lnTo>
                  <a:lnTo>
                    <a:pt x="827" y="6169"/>
                  </a:lnTo>
                  <a:lnTo>
                    <a:pt x="823" y="6069"/>
                  </a:lnTo>
                  <a:lnTo>
                    <a:pt x="819" y="5968"/>
                  </a:lnTo>
                  <a:lnTo>
                    <a:pt x="811" y="5763"/>
                  </a:lnTo>
                  <a:lnTo>
                    <a:pt x="803" y="5558"/>
                  </a:lnTo>
                  <a:lnTo>
                    <a:pt x="799" y="5457"/>
                  </a:lnTo>
                  <a:lnTo>
                    <a:pt x="795" y="5358"/>
                  </a:lnTo>
                  <a:lnTo>
                    <a:pt x="791" y="5261"/>
                  </a:lnTo>
                  <a:lnTo>
                    <a:pt x="787" y="5167"/>
                  </a:lnTo>
                  <a:lnTo>
                    <a:pt x="783" y="5076"/>
                  </a:lnTo>
                  <a:lnTo>
                    <a:pt x="779" y="4989"/>
                  </a:lnTo>
                  <a:lnTo>
                    <a:pt x="775" y="4907"/>
                  </a:lnTo>
                  <a:lnTo>
                    <a:pt x="771" y="4829"/>
                  </a:lnTo>
                  <a:lnTo>
                    <a:pt x="770" y="4793"/>
                  </a:lnTo>
                  <a:lnTo>
                    <a:pt x="768" y="4758"/>
                  </a:lnTo>
                  <a:lnTo>
                    <a:pt x="766" y="4724"/>
                  </a:lnTo>
                  <a:lnTo>
                    <a:pt x="764" y="4692"/>
                  </a:lnTo>
                  <a:lnTo>
                    <a:pt x="762" y="4662"/>
                  </a:lnTo>
                  <a:lnTo>
                    <a:pt x="760" y="4633"/>
                  </a:lnTo>
                  <a:lnTo>
                    <a:pt x="758" y="4607"/>
                  </a:lnTo>
                  <a:lnTo>
                    <a:pt x="756" y="4582"/>
                  </a:lnTo>
                  <a:lnTo>
                    <a:pt x="754" y="4559"/>
                  </a:lnTo>
                  <a:lnTo>
                    <a:pt x="752" y="4538"/>
                  </a:lnTo>
                  <a:lnTo>
                    <a:pt x="750" y="4520"/>
                  </a:lnTo>
                  <a:lnTo>
                    <a:pt x="748" y="4503"/>
                  </a:lnTo>
                  <a:lnTo>
                    <a:pt x="746" y="4491"/>
                  </a:lnTo>
                  <a:lnTo>
                    <a:pt x="745" y="4483"/>
                  </a:lnTo>
                  <a:lnTo>
                    <a:pt x="743" y="4474"/>
                  </a:lnTo>
                  <a:lnTo>
                    <a:pt x="742" y="4470"/>
                  </a:lnTo>
                  <a:lnTo>
                    <a:pt x="741" y="4467"/>
                  </a:lnTo>
                  <a:lnTo>
                    <a:pt x="740" y="4463"/>
                  </a:lnTo>
                  <a:lnTo>
                    <a:pt x="744" y="4470"/>
                  </a:lnTo>
                  <a:lnTo>
                    <a:pt x="741" y="4467"/>
                  </a:lnTo>
                  <a:lnTo>
                    <a:pt x="768" y="4471"/>
                  </a:lnTo>
                  <a:lnTo>
                    <a:pt x="764" y="4473"/>
                  </a:lnTo>
                  <a:lnTo>
                    <a:pt x="776" y="4463"/>
                  </a:lnTo>
                  <a:lnTo>
                    <a:pt x="773" y="4466"/>
                  </a:lnTo>
                  <a:lnTo>
                    <a:pt x="770" y="4475"/>
                  </a:lnTo>
                  <a:lnTo>
                    <a:pt x="766" y="4490"/>
                  </a:lnTo>
                  <a:lnTo>
                    <a:pt x="763" y="4508"/>
                  </a:lnTo>
                  <a:lnTo>
                    <a:pt x="759" y="4530"/>
                  </a:lnTo>
                  <a:lnTo>
                    <a:pt x="755" y="4555"/>
                  </a:lnTo>
                  <a:lnTo>
                    <a:pt x="751" y="4582"/>
                  </a:lnTo>
                  <a:lnTo>
                    <a:pt x="747" y="4611"/>
                  </a:lnTo>
                  <a:lnTo>
                    <a:pt x="742" y="4643"/>
                  </a:lnTo>
                  <a:lnTo>
                    <a:pt x="734" y="4709"/>
                  </a:lnTo>
                  <a:lnTo>
                    <a:pt x="726" y="4777"/>
                  </a:lnTo>
                  <a:lnTo>
                    <a:pt x="717" y="4843"/>
                  </a:lnTo>
                  <a:lnTo>
                    <a:pt x="713" y="4875"/>
                  </a:lnTo>
                  <a:lnTo>
                    <a:pt x="709" y="4905"/>
                  </a:lnTo>
                  <a:lnTo>
                    <a:pt x="705" y="4934"/>
                  </a:lnTo>
                  <a:lnTo>
                    <a:pt x="701" y="4960"/>
                  </a:lnTo>
                  <a:lnTo>
                    <a:pt x="697" y="4983"/>
                  </a:lnTo>
                  <a:lnTo>
                    <a:pt x="693" y="5004"/>
                  </a:lnTo>
                  <a:lnTo>
                    <a:pt x="689" y="5022"/>
                  </a:lnTo>
                  <a:lnTo>
                    <a:pt x="684" y="5037"/>
                  </a:lnTo>
                  <a:lnTo>
                    <a:pt x="681" y="5045"/>
                  </a:lnTo>
                  <a:cubicBezTo>
                    <a:pt x="679" y="5048"/>
                    <a:pt x="677" y="5051"/>
                    <a:pt x="674" y="5054"/>
                  </a:cubicBezTo>
                  <a:lnTo>
                    <a:pt x="671" y="5057"/>
                  </a:lnTo>
                  <a:cubicBezTo>
                    <a:pt x="663" y="5063"/>
                    <a:pt x="652" y="5064"/>
                    <a:pt x="643" y="5059"/>
                  </a:cubicBezTo>
                  <a:lnTo>
                    <a:pt x="639" y="5057"/>
                  </a:lnTo>
                  <a:cubicBezTo>
                    <a:pt x="636" y="5055"/>
                    <a:pt x="633" y="5052"/>
                    <a:pt x="631" y="5048"/>
                  </a:cubicBezTo>
                  <a:lnTo>
                    <a:pt x="629" y="5045"/>
                  </a:lnTo>
                  <a:cubicBezTo>
                    <a:pt x="628" y="5043"/>
                    <a:pt x="628" y="5041"/>
                    <a:pt x="627" y="5040"/>
                  </a:cubicBezTo>
                  <a:lnTo>
                    <a:pt x="626" y="5034"/>
                  </a:lnTo>
                  <a:lnTo>
                    <a:pt x="623" y="5026"/>
                  </a:lnTo>
                  <a:lnTo>
                    <a:pt x="621" y="5016"/>
                  </a:lnTo>
                  <a:lnTo>
                    <a:pt x="619" y="5004"/>
                  </a:lnTo>
                  <a:lnTo>
                    <a:pt x="617" y="4991"/>
                  </a:lnTo>
                  <a:lnTo>
                    <a:pt x="615" y="4977"/>
                  </a:lnTo>
                  <a:lnTo>
                    <a:pt x="613" y="4961"/>
                  </a:lnTo>
                  <a:lnTo>
                    <a:pt x="609" y="4925"/>
                  </a:lnTo>
                  <a:lnTo>
                    <a:pt x="605" y="4884"/>
                  </a:lnTo>
                  <a:lnTo>
                    <a:pt x="601" y="4839"/>
                  </a:lnTo>
                  <a:lnTo>
                    <a:pt x="597" y="4789"/>
                  </a:lnTo>
                  <a:lnTo>
                    <a:pt x="593" y="4736"/>
                  </a:lnTo>
                  <a:lnTo>
                    <a:pt x="589" y="4680"/>
                  </a:lnTo>
                  <a:lnTo>
                    <a:pt x="585" y="4620"/>
                  </a:lnTo>
                  <a:lnTo>
                    <a:pt x="581" y="4559"/>
                  </a:lnTo>
                  <a:lnTo>
                    <a:pt x="577" y="4496"/>
                  </a:lnTo>
                  <a:lnTo>
                    <a:pt x="569" y="4367"/>
                  </a:lnTo>
                  <a:lnTo>
                    <a:pt x="561" y="4237"/>
                  </a:lnTo>
                  <a:lnTo>
                    <a:pt x="557" y="4173"/>
                  </a:lnTo>
                  <a:lnTo>
                    <a:pt x="553" y="4110"/>
                  </a:lnTo>
                  <a:lnTo>
                    <a:pt x="549" y="4050"/>
                  </a:lnTo>
                  <a:lnTo>
                    <a:pt x="545" y="3991"/>
                  </a:lnTo>
                  <a:lnTo>
                    <a:pt x="541" y="3936"/>
                  </a:lnTo>
                  <a:lnTo>
                    <a:pt x="537" y="3884"/>
                  </a:lnTo>
                  <a:lnTo>
                    <a:pt x="533" y="3835"/>
                  </a:lnTo>
                  <a:lnTo>
                    <a:pt x="529" y="3792"/>
                  </a:lnTo>
                  <a:lnTo>
                    <a:pt x="525" y="3753"/>
                  </a:lnTo>
                  <a:lnTo>
                    <a:pt x="521" y="3719"/>
                  </a:lnTo>
                  <a:lnTo>
                    <a:pt x="519" y="3705"/>
                  </a:lnTo>
                  <a:lnTo>
                    <a:pt x="518" y="3692"/>
                  </a:lnTo>
                  <a:lnTo>
                    <a:pt x="516" y="3681"/>
                  </a:lnTo>
                  <a:lnTo>
                    <a:pt x="514" y="3672"/>
                  </a:lnTo>
                  <a:lnTo>
                    <a:pt x="512" y="3665"/>
                  </a:lnTo>
                  <a:lnTo>
                    <a:pt x="511" y="3661"/>
                  </a:lnTo>
                  <a:lnTo>
                    <a:pt x="509" y="3657"/>
                  </a:lnTo>
                  <a:lnTo>
                    <a:pt x="512" y="3661"/>
                  </a:lnTo>
                  <a:lnTo>
                    <a:pt x="510" y="3659"/>
                  </a:lnTo>
                  <a:lnTo>
                    <a:pt x="520" y="3667"/>
                  </a:lnTo>
                  <a:lnTo>
                    <a:pt x="518" y="3666"/>
                  </a:lnTo>
                  <a:lnTo>
                    <a:pt x="540" y="3664"/>
                  </a:lnTo>
                  <a:lnTo>
                    <a:pt x="538" y="3665"/>
                  </a:lnTo>
                  <a:lnTo>
                    <a:pt x="546" y="3658"/>
                  </a:lnTo>
                  <a:lnTo>
                    <a:pt x="544" y="3661"/>
                  </a:lnTo>
                  <a:lnTo>
                    <a:pt x="546" y="3656"/>
                  </a:lnTo>
                  <a:lnTo>
                    <a:pt x="545" y="3660"/>
                  </a:lnTo>
                  <a:lnTo>
                    <a:pt x="543" y="3666"/>
                  </a:lnTo>
                  <a:lnTo>
                    <a:pt x="541" y="3675"/>
                  </a:lnTo>
                  <a:lnTo>
                    <a:pt x="539" y="3686"/>
                  </a:lnTo>
                  <a:lnTo>
                    <a:pt x="538" y="3699"/>
                  </a:lnTo>
                  <a:lnTo>
                    <a:pt x="536" y="3714"/>
                  </a:lnTo>
                  <a:lnTo>
                    <a:pt x="534" y="3730"/>
                  </a:lnTo>
                  <a:lnTo>
                    <a:pt x="532" y="3749"/>
                  </a:lnTo>
                  <a:lnTo>
                    <a:pt x="530" y="3769"/>
                  </a:lnTo>
                  <a:lnTo>
                    <a:pt x="528" y="3791"/>
                  </a:lnTo>
                  <a:lnTo>
                    <a:pt x="526" y="3814"/>
                  </a:lnTo>
                  <a:lnTo>
                    <a:pt x="522" y="3866"/>
                  </a:lnTo>
                  <a:lnTo>
                    <a:pt x="518" y="3923"/>
                  </a:lnTo>
                  <a:lnTo>
                    <a:pt x="514" y="3985"/>
                  </a:lnTo>
                  <a:lnTo>
                    <a:pt x="511" y="4051"/>
                  </a:lnTo>
                  <a:lnTo>
                    <a:pt x="507" y="4122"/>
                  </a:lnTo>
                  <a:lnTo>
                    <a:pt x="503" y="4197"/>
                  </a:lnTo>
                  <a:lnTo>
                    <a:pt x="499" y="4275"/>
                  </a:lnTo>
                  <a:lnTo>
                    <a:pt x="495" y="4357"/>
                  </a:lnTo>
                  <a:lnTo>
                    <a:pt x="492" y="4440"/>
                  </a:lnTo>
                  <a:lnTo>
                    <a:pt x="488" y="4526"/>
                  </a:lnTo>
                  <a:lnTo>
                    <a:pt x="484" y="4613"/>
                  </a:lnTo>
                  <a:lnTo>
                    <a:pt x="476" y="4791"/>
                  </a:lnTo>
                  <a:lnTo>
                    <a:pt x="469" y="4970"/>
                  </a:lnTo>
                  <a:lnTo>
                    <a:pt x="461" y="5147"/>
                  </a:lnTo>
                  <a:lnTo>
                    <a:pt x="457" y="5233"/>
                  </a:lnTo>
                  <a:lnTo>
                    <a:pt x="453" y="5318"/>
                  </a:lnTo>
                  <a:lnTo>
                    <a:pt x="450" y="5400"/>
                  </a:lnTo>
                  <a:lnTo>
                    <a:pt x="446" y="5480"/>
                  </a:lnTo>
                  <a:lnTo>
                    <a:pt x="442" y="5557"/>
                  </a:lnTo>
                  <a:lnTo>
                    <a:pt x="438" y="5630"/>
                  </a:lnTo>
                  <a:lnTo>
                    <a:pt x="434" y="5698"/>
                  </a:lnTo>
                  <a:lnTo>
                    <a:pt x="430" y="5763"/>
                  </a:lnTo>
                  <a:lnTo>
                    <a:pt x="426" y="5822"/>
                  </a:lnTo>
                  <a:lnTo>
                    <a:pt x="422" y="5877"/>
                  </a:lnTo>
                  <a:lnTo>
                    <a:pt x="415" y="5976"/>
                  </a:lnTo>
                  <a:lnTo>
                    <a:pt x="407" y="6073"/>
                  </a:lnTo>
                  <a:lnTo>
                    <a:pt x="399" y="6169"/>
                  </a:lnTo>
                  <a:lnTo>
                    <a:pt x="391" y="6261"/>
                  </a:lnTo>
                  <a:lnTo>
                    <a:pt x="383" y="6351"/>
                  </a:lnTo>
                  <a:lnTo>
                    <a:pt x="375" y="6436"/>
                  </a:lnTo>
                  <a:lnTo>
                    <a:pt x="367" y="6517"/>
                  </a:lnTo>
                  <a:lnTo>
                    <a:pt x="359" y="6592"/>
                  </a:lnTo>
                  <a:lnTo>
                    <a:pt x="355" y="6628"/>
                  </a:lnTo>
                  <a:lnTo>
                    <a:pt x="350" y="6662"/>
                  </a:lnTo>
                  <a:lnTo>
                    <a:pt x="346" y="6695"/>
                  </a:lnTo>
                  <a:lnTo>
                    <a:pt x="342" y="6726"/>
                  </a:lnTo>
                  <a:lnTo>
                    <a:pt x="338" y="6755"/>
                  </a:lnTo>
                  <a:lnTo>
                    <a:pt x="334" y="6782"/>
                  </a:lnTo>
                  <a:lnTo>
                    <a:pt x="330" y="6808"/>
                  </a:lnTo>
                  <a:lnTo>
                    <a:pt x="326" y="6832"/>
                  </a:lnTo>
                  <a:lnTo>
                    <a:pt x="322" y="6853"/>
                  </a:lnTo>
                  <a:lnTo>
                    <a:pt x="318" y="6873"/>
                  </a:lnTo>
                  <a:lnTo>
                    <a:pt x="314" y="6890"/>
                  </a:lnTo>
                  <a:lnTo>
                    <a:pt x="310" y="6906"/>
                  </a:lnTo>
                  <a:lnTo>
                    <a:pt x="305" y="6920"/>
                  </a:lnTo>
                  <a:lnTo>
                    <a:pt x="300" y="6931"/>
                  </a:lnTo>
                  <a:lnTo>
                    <a:pt x="297" y="6939"/>
                  </a:lnTo>
                  <a:cubicBezTo>
                    <a:pt x="296" y="6940"/>
                    <a:pt x="295" y="6942"/>
                    <a:pt x="294" y="6943"/>
                  </a:cubicBezTo>
                  <a:lnTo>
                    <a:pt x="290" y="6948"/>
                  </a:lnTo>
                  <a:cubicBezTo>
                    <a:pt x="288" y="6950"/>
                    <a:pt x="285" y="6952"/>
                    <a:pt x="282" y="6954"/>
                  </a:cubicBezTo>
                  <a:lnTo>
                    <a:pt x="278" y="6956"/>
                  </a:lnTo>
                  <a:cubicBezTo>
                    <a:pt x="272" y="6958"/>
                    <a:pt x="266" y="6959"/>
                    <a:pt x="261" y="6957"/>
                  </a:cubicBezTo>
                  <a:lnTo>
                    <a:pt x="257" y="6956"/>
                  </a:lnTo>
                  <a:cubicBezTo>
                    <a:pt x="253" y="6954"/>
                    <a:pt x="249" y="6952"/>
                    <a:pt x="246" y="6949"/>
                  </a:cubicBezTo>
                  <a:lnTo>
                    <a:pt x="242" y="6945"/>
                  </a:lnTo>
                  <a:cubicBezTo>
                    <a:pt x="241" y="6944"/>
                    <a:pt x="240" y="6942"/>
                    <a:pt x="239" y="6940"/>
                  </a:cubicBezTo>
                  <a:lnTo>
                    <a:pt x="234" y="6931"/>
                  </a:lnTo>
                  <a:lnTo>
                    <a:pt x="230" y="6920"/>
                  </a:lnTo>
                  <a:lnTo>
                    <a:pt x="225" y="6906"/>
                  </a:lnTo>
                  <a:lnTo>
                    <a:pt x="222" y="6891"/>
                  </a:lnTo>
                  <a:lnTo>
                    <a:pt x="218" y="6874"/>
                  </a:lnTo>
                  <a:lnTo>
                    <a:pt x="214" y="6855"/>
                  </a:lnTo>
                  <a:lnTo>
                    <a:pt x="210" y="6834"/>
                  </a:lnTo>
                  <a:lnTo>
                    <a:pt x="206" y="6811"/>
                  </a:lnTo>
                  <a:lnTo>
                    <a:pt x="203" y="6786"/>
                  </a:lnTo>
                  <a:lnTo>
                    <a:pt x="199" y="6759"/>
                  </a:lnTo>
                  <a:lnTo>
                    <a:pt x="195" y="6731"/>
                  </a:lnTo>
                  <a:lnTo>
                    <a:pt x="188" y="6670"/>
                  </a:lnTo>
                  <a:lnTo>
                    <a:pt x="181" y="6605"/>
                  </a:lnTo>
                  <a:lnTo>
                    <a:pt x="173" y="6536"/>
                  </a:lnTo>
                  <a:lnTo>
                    <a:pt x="166" y="6464"/>
                  </a:lnTo>
                  <a:lnTo>
                    <a:pt x="159" y="6389"/>
                  </a:lnTo>
                  <a:lnTo>
                    <a:pt x="144" y="6238"/>
                  </a:lnTo>
                  <a:lnTo>
                    <a:pt x="136" y="6162"/>
                  </a:lnTo>
                  <a:lnTo>
                    <a:pt x="129" y="6089"/>
                  </a:lnTo>
                  <a:lnTo>
                    <a:pt x="121" y="6014"/>
                  </a:lnTo>
                  <a:lnTo>
                    <a:pt x="113" y="5934"/>
                  </a:lnTo>
                  <a:lnTo>
                    <a:pt x="105" y="5850"/>
                  </a:lnTo>
                  <a:lnTo>
                    <a:pt x="97" y="5763"/>
                  </a:lnTo>
                  <a:lnTo>
                    <a:pt x="90" y="5673"/>
                  </a:lnTo>
                  <a:lnTo>
                    <a:pt x="82" y="5579"/>
                  </a:lnTo>
                  <a:lnTo>
                    <a:pt x="74" y="5484"/>
                  </a:lnTo>
                  <a:lnTo>
                    <a:pt x="66" y="5388"/>
                  </a:lnTo>
                  <a:lnTo>
                    <a:pt x="50" y="5191"/>
                  </a:lnTo>
                  <a:lnTo>
                    <a:pt x="33" y="4993"/>
                  </a:lnTo>
                  <a:lnTo>
                    <a:pt x="25" y="4894"/>
                  </a:lnTo>
                  <a:lnTo>
                    <a:pt x="17" y="4797"/>
                  </a:lnTo>
                  <a:lnTo>
                    <a:pt x="9" y="4702"/>
                  </a:lnTo>
                  <a:lnTo>
                    <a:pt x="1" y="4608"/>
                  </a:lnTo>
                  <a:cubicBezTo>
                    <a:pt x="0" y="4595"/>
                    <a:pt x="10" y="4583"/>
                    <a:pt x="23" y="4582"/>
                  </a:cubicBezTo>
                  <a:cubicBezTo>
                    <a:pt x="36" y="4581"/>
                    <a:pt x="48" y="4590"/>
                    <a:pt x="49" y="4604"/>
                  </a:cubicBezTo>
                  <a:close/>
                </a:path>
              </a:pathLst>
            </a:custGeom>
            <a:solidFill>
              <a:srgbClr val="FF0000"/>
            </a:solidFill>
            <a:ln w="38100" cap="flat">
              <a:solidFill>
                <a:srgbClr val="FF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4" name="Rectangle 16"/>
            <p:cNvSpPr>
              <a:spLocks noChangeArrowheads="1"/>
            </p:cNvSpPr>
            <p:nvPr/>
          </p:nvSpPr>
          <p:spPr bwMode="auto">
            <a:xfrm>
              <a:off x="611560" y="5301208"/>
              <a:ext cx="13305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p>
          </p:txBody>
        </p:sp>
        <p:sp>
          <p:nvSpPr>
            <p:cNvPr id="15" name="Rectangle 17"/>
            <p:cNvSpPr>
              <a:spLocks noChangeArrowheads="1"/>
            </p:cNvSpPr>
            <p:nvPr/>
          </p:nvSpPr>
          <p:spPr bwMode="auto">
            <a:xfrm>
              <a:off x="524790" y="4667010"/>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a:t>
              </a:r>
            </a:p>
          </p:txBody>
        </p:sp>
        <p:sp>
          <p:nvSpPr>
            <p:cNvPr id="16" name="Rectangle 18"/>
            <p:cNvSpPr>
              <a:spLocks noChangeArrowheads="1"/>
            </p:cNvSpPr>
            <p:nvPr/>
          </p:nvSpPr>
          <p:spPr bwMode="auto">
            <a:xfrm>
              <a:off x="524790" y="3860560"/>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40</a:t>
              </a:r>
            </a:p>
          </p:txBody>
        </p:sp>
        <p:sp>
          <p:nvSpPr>
            <p:cNvPr id="17" name="Rectangle 19"/>
            <p:cNvSpPr>
              <a:spLocks noChangeArrowheads="1"/>
            </p:cNvSpPr>
            <p:nvPr/>
          </p:nvSpPr>
          <p:spPr bwMode="auto">
            <a:xfrm>
              <a:off x="524790" y="3054110"/>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60</a:t>
              </a:r>
            </a:p>
          </p:txBody>
        </p:sp>
        <p:sp>
          <p:nvSpPr>
            <p:cNvPr id="18" name="Rectangle 20"/>
            <p:cNvSpPr>
              <a:spLocks noChangeArrowheads="1"/>
            </p:cNvSpPr>
            <p:nvPr/>
          </p:nvSpPr>
          <p:spPr bwMode="auto">
            <a:xfrm>
              <a:off x="524790" y="2247660"/>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80</a:t>
              </a:r>
            </a:p>
          </p:txBody>
        </p:sp>
        <p:sp>
          <p:nvSpPr>
            <p:cNvPr id="19" name="Rectangle 21"/>
            <p:cNvSpPr>
              <a:spLocks noChangeArrowheads="1"/>
            </p:cNvSpPr>
            <p:nvPr/>
          </p:nvSpPr>
          <p:spPr bwMode="auto">
            <a:xfrm>
              <a:off x="466053" y="1439622"/>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100</a:t>
              </a:r>
            </a:p>
          </p:txBody>
        </p:sp>
        <p:sp>
          <p:nvSpPr>
            <p:cNvPr id="20" name="Freeform 32"/>
            <p:cNvSpPr>
              <a:spLocks/>
            </p:cNvSpPr>
            <p:nvPr/>
          </p:nvSpPr>
          <p:spPr bwMode="auto">
            <a:xfrm flipV="1">
              <a:off x="2032604" y="1002679"/>
              <a:ext cx="374935" cy="45719"/>
            </a:xfrm>
            <a:custGeom>
              <a:avLst/>
              <a:gdLst>
                <a:gd name="T0" fmla="*/ 48 w 1376"/>
                <a:gd name="T1" fmla="*/ 0 h 96"/>
                <a:gd name="T2" fmla="*/ 1328 w 1376"/>
                <a:gd name="T3" fmla="*/ 0 h 96"/>
                <a:gd name="T4" fmla="*/ 1376 w 1376"/>
                <a:gd name="T5" fmla="*/ 48 h 96"/>
                <a:gd name="T6" fmla="*/ 1328 w 1376"/>
                <a:gd name="T7" fmla="*/ 96 h 96"/>
                <a:gd name="T8" fmla="*/ 48 w 1376"/>
                <a:gd name="T9" fmla="*/ 96 h 96"/>
                <a:gd name="T10" fmla="*/ 0 w 1376"/>
                <a:gd name="T11" fmla="*/ 48 h 96"/>
                <a:gd name="T12" fmla="*/ 48 w 1376"/>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376" h="96">
                  <a:moveTo>
                    <a:pt x="48" y="0"/>
                  </a:moveTo>
                  <a:lnTo>
                    <a:pt x="1328" y="0"/>
                  </a:lnTo>
                  <a:cubicBezTo>
                    <a:pt x="1355" y="0"/>
                    <a:pt x="1376" y="22"/>
                    <a:pt x="1376" y="48"/>
                  </a:cubicBezTo>
                  <a:cubicBezTo>
                    <a:pt x="1376" y="75"/>
                    <a:pt x="1355" y="96"/>
                    <a:pt x="1328" y="96"/>
                  </a:cubicBezTo>
                  <a:lnTo>
                    <a:pt x="48" y="96"/>
                  </a:lnTo>
                  <a:cubicBezTo>
                    <a:pt x="22" y="96"/>
                    <a:pt x="0" y="75"/>
                    <a:pt x="0" y="48"/>
                  </a:cubicBezTo>
                  <a:cubicBezTo>
                    <a:pt x="0" y="22"/>
                    <a:pt x="22" y="0"/>
                    <a:pt x="48" y="0"/>
                  </a:cubicBezTo>
                  <a:close/>
                </a:path>
              </a:pathLst>
            </a:custGeom>
            <a:solidFill>
              <a:srgbClr val="5B9BD5"/>
            </a:solidFill>
            <a:ln w="1588" cap="flat">
              <a:solidFill>
                <a:srgbClr val="5B9BD5"/>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16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1" name="Rectangle 33"/>
            <p:cNvSpPr>
              <a:spLocks noChangeArrowheads="1"/>
            </p:cNvSpPr>
            <p:nvPr/>
          </p:nvSpPr>
          <p:spPr bwMode="auto">
            <a:xfrm>
              <a:off x="2504542" y="920828"/>
              <a:ext cx="12471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ロングテール</a:t>
              </a:r>
            </a:p>
          </p:txBody>
        </p:sp>
        <p:sp>
          <p:nvSpPr>
            <p:cNvPr id="22" name="Freeform 34"/>
            <p:cNvSpPr>
              <a:spLocks/>
            </p:cNvSpPr>
            <p:nvPr/>
          </p:nvSpPr>
          <p:spPr bwMode="auto">
            <a:xfrm>
              <a:off x="323528" y="1004154"/>
              <a:ext cx="374935" cy="17463"/>
            </a:xfrm>
            <a:custGeom>
              <a:avLst/>
              <a:gdLst>
                <a:gd name="T0" fmla="*/ 48 w 1376"/>
                <a:gd name="T1" fmla="*/ 0 h 96"/>
                <a:gd name="T2" fmla="*/ 1328 w 1376"/>
                <a:gd name="T3" fmla="*/ 0 h 96"/>
                <a:gd name="T4" fmla="*/ 1376 w 1376"/>
                <a:gd name="T5" fmla="*/ 48 h 96"/>
                <a:gd name="T6" fmla="*/ 1328 w 1376"/>
                <a:gd name="T7" fmla="*/ 96 h 96"/>
                <a:gd name="T8" fmla="*/ 48 w 1376"/>
                <a:gd name="T9" fmla="*/ 96 h 96"/>
                <a:gd name="T10" fmla="*/ 0 w 1376"/>
                <a:gd name="T11" fmla="*/ 48 h 96"/>
                <a:gd name="T12" fmla="*/ 48 w 1376"/>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376" h="96">
                  <a:moveTo>
                    <a:pt x="48" y="0"/>
                  </a:moveTo>
                  <a:lnTo>
                    <a:pt x="1328" y="0"/>
                  </a:lnTo>
                  <a:cubicBezTo>
                    <a:pt x="1355" y="0"/>
                    <a:pt x="1376" y="22"/>
                    <a:pt x="1376" y="48"/>
                  </a:cubicBezTo>
                  <a:cubicBezTo>
                    <a:pt x="1376" y="75"/>
                    <a:pt x="1355" y="96"/>
                    <a:pt x="1328" y="96"/>
                  </a:cubicBezTo>
                  <a:lnTo>
                    <a:pt x="48" y="96"/>
                  </a:lnTo>
                  <a:cubicBezTo>
                    <a:pt x="22" y="96"/>
                    <a:pt x="0" y="75"/>
                    <a:pt x="0" y="48"/>
                  </a:cubicBezTo>
                  <a:cubicBezTo>
                    <a:pt x="0" y="22"/>
                    <a:pt x="22" y="0"/>
                    <a:pt x="48" y="0"/>
                  </a:cubicBezTo>
                  <a:close/>
                </a:path>
              </a:pathLst>
            </a:custGeom>
            <a:solidFill>
              <a:srgbClr val="ED7D31"/>
            </a:solidFill>
            <a:ln w="1588" cap="flat">
              <a:solidFill>
                <a:srgbClr val="ED7D31"/>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16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3" name="Rectangle 35"/>
            <p:cNvSpPr>
              <a:spLocks noChangeArrowheads="1"/>
            </p:cNvSpPr>
            <p:nvPr/>
          </p:nvSpPr>
          <p:spPr bwMode="auto">
            <a:xfrm>
              <a:off x="721185" y="948592"/>
              <a:ext cx="10451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ユビキタス</a:t>
              </a:r>
            </a:p>
          </p:txBody>
        </p:sp>
        <p:sp>
          <p:nvSpPr>
            <p:cNvPr id="24" name="Freeform 38"/>
            <p:cNvSpPr>
              <a:spLocks/>
            </p:cNvSpPr>
            <p:nvPr/>
          </p:nvSpPr>
          <p:spPr bwMode="auto">
            <a:xfrm>
              <a:off x="4033553" y="1020600"/>
              <a:ext cx="374935" cy="17463"/>
            </a:xfrm>
            <a:custGeom>
              <a:avLst/>
              <a:gdLst>
                <a:gd name="T0" fmla="*/ 48 w 1376"/>
                <a:gd name="T1" fmla="*/ 0 h 96"/>
                <a:gd name="T2" fmla="*/ 1328 w 1376"/>
                <a:gd name="T3" fmla="*/ 0 h 96"/>
                <a:gd name="T4" fmla="*/ 1376 w 1376"/>
                <a:gd name="T5" fmla="*/ 48 h 96"/>
                <a:gd name="T6" fmla="*/ 1328 w 1376"/>
                <a:gd name="T7" fmla="*/ 96 h 96"/>
                <a:gd name="T8" fmla="*/ 48 w 1376"/>
                <a:gd name="T9" fmla="*/ 96 h 96"/>
                <a:gd name="T10" fmla="*/ 0 w 1376"/>
                <a:gd name="T11" fmla="*/ 48 h 96"/>
                <a:gd name="T12" fmla="*/ 48 w 1376"/>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376" h="96">
                  <a:moveTo>
                    <a:pt x="48" y="0"/>
                  </a:moveTo>
                  <a:lnTo>
                    <a:pt x="1328" y="0"/>
                  </a:lnTo>
                  <a:cubicBezTo>
                    <a:pt x="1355" y="0"/>
                    <a:pt x="1376" y="22"/>
                    <a:pt x="1376" y="48"/>
                  </a:cubicBezTo>
                  <a:cubicBezTo>
                    <a:pt x="1376" y="75"/>
                    <a:pt x="1355" y="96"/>
                    <a:pt x="1328" y="96"/>
                  </a:cubicBezTo>
                  <a:lnTo>
                    <a:pt x="48" y="96"/>
                  </a:lnTo>
                  <a:cubicBezTo>
                    <a:pt x="22" y="96"/>
                    <a:pt x="0" y="75"/>
                    <a:pt x="0" y="48"/>
                  </a:cubicBezTo>
                  <a:cubicBezTo>
                    <a:pt x="0" y="22"/>
                    <a:pt x="22" y="0"/>
                    <a:pt x="48" y="0"/>
                  </a:cubicBezTo>
                  <a:close/>
                </a:path>
              </a:pathLst>
            </a:custGeom>
            <a:solidFill>
              <a:srgbClr val="FFC000"/>
            </a:solidFill>
            <a:ln w="25400" cap="flat">
              <a:solidFill>
                <a:srgbClr val="FFC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16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5" name="Rectangle 39"/>
            <p:cNvSpPr>
              <a:spLocks noChangeArrowheads="1"/>
            </p:cNvSpPr>
            <p:nvPr/>
          </p:nvSpPr>
          <p:spPr bwMode="auto">
            <a:xfrm>
              <a:off x="4465601" y="918448"/>
              <a:ext cx="15121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ビッグデータ</a:t>
              </a:r>
            </a:p>
          </p:txBody>
        </p:sp>
        <p:sp>
          <p:nvSpPr>
            <p:cNvPr id="26" name="Freeform 40"/>
            <p:cNvSpPr>
              <a:spLocks/>
            </p:cNvSpPr>
            <p:nvPr/>
          </p:nvSpPr>
          <p:spPr bwMode="auto">
            <a:xfrm>
              <a:off x="6150564" y="1015267"/>
              <a:ext cx="374935" cy="17463"/>
            </a:xfrm>
            <a:custGeom>
              <a:avLst/>
              <a:gdLst>
                <a:gd name="T0" fmla="*/ 24 w 688"/>
                <a:gd name="T1" fmla="*/ 0 h 48"/>
                <a:gd name="T2" fmla="*/ 664 w 688"/>
                <a:gd name="T3" fmla="*/ 0 h 48"/>
                <a:gd name="T4" fmla="*/ 688 w 688"/>
                <a:gd name="T5" fmla="*/ 24 h 48"/>
                <a:gd name="T6" fmla="*/ 664 w 688"/>
                <a:gd name="T7" fmla="*/ 48 h 48"/>
                <a:gd name="T8" fmla="*/ 24 w 688"/>
                <a:gd name="T9" fmla="*/ 48 h 48"/>
                <a:gd name="T10" fmla="*/ 0 w 688"/>
                <a:gd name="T11" fmla="*/ 24 h 48"/>
                <a:gd name="T12" fmla="*/ 24 w 688"/>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688" h="48">
                  <a:moveTo>
                    <a:pt x="24" y="0"/>
                  </a:moveTo>
                  <a:lnTo>
                    <a:pt x="664" y="0"/>
                  </a:lnTo>
                  <a:cubicBezTo>
                    <a:pt x="678" y="0"/>
                    <a:pt x="688" y="11"/>
                    <a:pt x="688" y="24"/>
                  </a:cubicBezTo>
                  <a:cubicBezTo>
                    <a:pt x="688" y="38"/>
                    <a:pt x="678" y="48"/>
                    <a:pt x="664" y="48"/>
                  </a:cubicBezTo>
                  <a:lnTo>
                    <a:pt x="24" y="48"/>
                  </a:lnTo>
                  <a:cubicBezTo>
                    <a:pt x="11" y="48"/>
                    <a:pt x="0" y="38"/>
                    <a:pt x="0" y="24"/>
                  </a:cubicBezTo>
                  <a:cubicBezTo>
                    <a:pt x="0" y="11"/>
                    <a:pt x="11" y="0"/>
                    <a:pt x="24" y="0"/>
                  </a:cubicBezTo>
                  <a:close/>
                </a:path>
              </a:pathLst>
            </a:custGeom>
            <a:solidFill>
              <a:srgbClr val="0033CC"/>
            </a:solidFill>
            <a:ln w="25400" cap="flat">
              <a:solidFill>
                <a:srgbClr val="0033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16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7" name="Rectangle 41"/>
            <p:cNvSpPr>
              <a:spLocks noChangeArrowheads="1"/>
            </p:cNvSpPr>
            <p:nvPr/>
          </p:nvSpPr>
          <p:spPr bwMode="auto">
            <a:xfrm>
              <a:off x="6550494" y="918448"/>
              <a:ext cx="33182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IoT</a:t>
              </a:r>
            </a:p>
          </p:txBody>
        </p:sp>
        <p:sp>
          <p:nvSpPr>
            <p:cNvPr id="28" name="Freeform 42"/>
            <p:cNvSpPr>
              <a:spLocks/>
            </p:cNvSpPr>
            <p:nvPr/>
          </p:nvSpPr>
          <p:spPr bwMode="auto">
            <a:xfrm>
              <a:off x="7201905" y="1020600"/>
              <a:ext cx="374935" cy="17463"/>
            </a:xfrm>
            <a:custGeom>
              <a:avLst/>
              <a:gdLst>
                <a:gd name="T0" fmla="*/ 24 w 688"/>
                <a:gd name="T1" fmla="*/ 0 h 48"/>
                <a:gd name="T2" fmla="*/ 664 w 688"/>
                <a:gd name="T3" fmla="*/ 0 h 48"/>
                <a:gd name="T4" fmla="*/ 688 w 688"/>
                <a:gd name="T5" fmla="*/ 24 h 48"/>
                <a:gd name="T6" fmla="*/ 664 w 688"/>
                <a:gd name="T7" fmla="*/ 48 h 48"/>
                <a:gd name="T8" fmla="*/ 24 w 688"/>
                <a:gd name="T9" fmla="*/ 48 h 48"/>
                <a:gd name="T10" fmla="*/ 0 w 688"/>
                <a:gd name="T11" fmla="*/ 24 h 48"/>
                <a:gd name="T12" fmla="*/ 24 w 688"/>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688" h="48">
                  <a:moveTo>
                    <a:pt x="24" y="0"/>
                  </a:moveTo>
                  <a:lnTo>
                    <a:pt x="664" y="0"/>
                  </a:lnTo>
                  <a:cubicBezTo>
                    <a:pt x="678" y="0"/>
                    <a:pt x="688" y="11"/>
                    <a:pt x="688" y="24"/>
                  </a:cubicBezTo>
                  <a:cubicBezTo>
                    <a:pt x="688" y="38"/>
                    <a:pt x="678" y="48"/>
                    <a:pt x="664" y="48"/>
                  </a:cubicBezTo>
                  <a:lnTo>
                    <a:pt x="24" y="48"/>
                  </a:lnTo>
                  <a:cubicBezTo>
                    <a:pt x="11" y="48"/>
                    <a:pt x="0" y="38"/>
                    <a:pt x="0" y="24"/>
                  </a:cubicBezTo>
                  <a:cubicBezTo>
                    <a:pt x="0" y="11"/>
                    <a:pt x="11" y="0"/>
                    <a:pt x="24" y="0"/>
                  </a:cubicBezTo>
                  <a:close/>
                </a:path>
              </a:pathLst>
            </a:custGeom>
            <a:solidFill>
              <a:srgbClr val="FF0000"/>
            </a:solidFill>
            <a:ln w="38100" cap="flat">
              <a:solidFill>
                <a:srgbClr val="FF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16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9" name="Rectangle 43"/>
            <p:cNvSpPr>
              <a:spLocks noChangeArrowheads="1"/>
            </p:cNvSpPr>
            <p:nvPr/>
          </p:nvSpPr>
          <p:spPr bwMode="auto">
            <a:xfrm>
              <a:off x="7633953" y="918449"/>
              <a:ext cx="104360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人工知能</a:t>
              </a:r>
            </a:p>
          </p:txBody>
        </p:sp>
        <p:cxnSp>
          <p:nvCxnSpPr>
            <p:cNvPr id="30" name="直線コネクタ 29"/>
            <p:cNvCxnSpPr/>
            <p:nvPr/>
          </p:nvCxnSpPr>
          <p:spPr>
            <a:xfrm>
              <a:off x="937209" y="5557373"/>
              <a:ext cx="763284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flipV="1">
              <a:off x="945593" y="1452917"/>
              <a:ext cx="0" cy="411284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Rectangle 24"/>
            <p:cNvSpPr>
              <a:spLocks noChangeArrowheads="1"/>
            </p:cNvSpPr>
            <p:nvPr/>
          </p:nvSpPr>
          <p:spPr bwMode="auto">
            <a:xfrm>
              <a:off x="1894713" y="5681933"/>
              <a:ext cx="79829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2006/1</a:t>
              </a:r>
              <a:endPar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3" name="Rectangle 24"/>
            <p:cNvSpPr>
              <a:spLocks noChangeArrowheads="1"/>
            </p:cNvSpPr>
            <p:nvPr/>
          </p:nvSpPr>
          <p:spPr bwMode="auto">
            <a:xfrm>
              <a:off x="670577" y="5681933"/>
              <a:ext cx="79829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2004/1</a:t>
              </a:r>
              <a:endPar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4" name="Rectangle 24"/>
            <p:cNvSpPr>
              <a:spLocks noChangeArrowheads="1"/>
            </p:cNvSpPr>
            <p:nvPr/>
          </p:nvSpPr>
          <p:spPr bwMode="auto">
            <a:xfrm>
              <a:off x="3046841" y="5683603"/>
              <a:ext cx="79829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2008/1</a:t>
              </a:r>
              <a:endPar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5" name="Rectangle 24"/>
            <p:cNvSpPr>
              <a:spLocks noChangeArrowheads="1"/>
            </p:cNvSpPr>
            <p:nvPr/>
          </p:nvSpPr>
          <p:spPr bwMode="auto">
            <a:xfrm>
              <a:off x="4198969" y="5681933"/>
              <a:ext cx="79829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2010/1</a:t>
              </a:r>
              <a:endPar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6" name="Rectangle 24"/>
            <p:cNvSpPr>
              <a:spLocks noChangeArrowheads="1"/>
            </p:cNvSpPr>
            <p:nvPr/>
          </p:nvSpPr>
          <p:spPr bwMode="auto">
            <a:xfrm>
              <a:off x="5365192" y="5681933"/>
              <a:ext cx="79829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2012/1</a:t>
              </a:r>
              <a:endPar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7" name="Rectangle 24"/>
            <p:cNvSpPr>
              <a:spLocks noChangeArrowheads="1"/>
            </p:cNvSpPr>
            <p:nvPr/>
          </p:nvSpPr>
          <p:spPr bwMode="auto">
            <a:xfrm>
              <a:off x="6517320" y="5681933"/>
              <a:ext cx="79829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2014/1</a:t>
              </a:r>
              <a:endPar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8" name="Rectangle 24"/>
            <p:cNvSpPr>
              <a:spLocks noChangeArrowheads="1"/>
            </p:cNvSpPr>
            <p:nvPr/>
          </p:nvSpPr>
          <p:spPr bwMode="auto">
            <a:xfrm>
              <a:off x="7741456" y="5681933"/>
              <a:ext cx="79829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2016/1</a:t>
              </a:r>
              <a:endPar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9" name="角丸四角形 38"/>
            <p:cNvSpPr/>
            <p:nvPr/>
          </p:nvSpPr>
          <p:spPr>
            <a:xfrm>
              <a:off x="6228184" y="1268760"/>
              <a:ext cx="2088232" cy="4298878"/>
            </a:xfrm>
            <a:prstGeom prst="roundRect">
              <a:avLst>
                <a:gd name="adj" fmla="val 9810"/>
              </a:avLst>
            </a:prstGeom>
            <a:noFill/>
            <a:ln w="635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anose="040B0A00000000000000" pitchFamily="50" charset="-128"/>
                <a:ea typeface="HGP創英角ﾎﾟｯﾌﾟ体" panose="040B0A00000000000000" pitchFamily="50" charset="-128"/>
              </a:endParaRPr>
            </a:p>
          </p:txBody>
        </p:sp>
      </p:grpSp>
      <p:sp>
        <p:nvSpPr>
          <p:cNvPr id="40" name="正方形/長方形 39"/>
          <p:cNvSpPr/>
          <p:nvPr/>
        </p:nvSpPr>
        <p:spPr>
          <a:xfrm>
            <a:off x="179512" y="908720"/>
            <a:ext cx="8712968" cy="584775"/>
          </a:xfrm>
          <a:prstGeom prst="rect">
            <a:avLst/>
          </a:prstGeom>
        </p:spPr>
        <p:txBody>
          <a:bodyPr wrap="square">
            <a:spAutoFit/>
          </a:bodyPr>
          <a:lstStyle/>
          <a:p>
            <a:pPr algn="ctr"/>
            <a:r>
              <a:rPr lang="ja-JP" altLang="en-US" sz="3200" dirty="0">
                <a:solidFill>
                  <a:srgbClr val="0000CC"/>
                </a:solidFill>
                <a:latin typeface="HGP創英角ﾎﾟｯﾌﾟ体" panose="040B0A00000000000000" pitchFamily="50" charset="-128"/>
                <a:ea typeface="HGP創英角ﾎﾟｯﾌﾟ体" panose="040B0A00000000000000" pitchFamily="50" charset="-128"/>
              </a:rPr>
              <a:t>何</a:t>
            </a:r>
            <a:r>
              <a:rPr lang="ja-JP" altLang="en-US" sz="3200" dirty="0" smtClean="0">
                <a:solidFill>
                  <a:srgbClr val="0000CC"/>
                </a:solidFill>
                <a:latin typeface="HGP創英角ﾎﾟｯﾌﾟ体" panose="040B0A00000000000000" pitchFamily="50" charset="-128"/>
                <a:ea typeface="HGP創英角ﾎﾟｯﾌﾟ体" panose="040B0A00000000000000" pitchFamily="50" charset="-128"/>
              </a:rPr>
              <a:t>故か、「バズワード」にならない人工知能</a:t>
            </a:r>
            <a:endParaRPr lang="ja-JP" altLang="en-US" sz="3200" dirty="0">
              <a:solidFill>
                <a:srgbClr val="0000CC"/>
              </a:solidFill>
              <a:latin typeface="HGP創英角ﾎﾟｯﾌﾟ体" panose="040B0A00000000000000" pitchFamily="50" charset="-128"/>
              <a:ea typeface="HGP創英角ﾎﾟｯﾌﾟ体" panose="040B0A00000000000000" pitchFamily="50" charset="-128"/>
            </a:endParaRPr>
          </a:p>
        </p:txBody>
      </p:sp>
    </p:spTree>
    <p:extLst>
      <p:ext uri="{BB962C8B-B14F-4D97-AF65-F5344CB8AC3E}">
        <p14:creationId xmlns:p14="http://schemas.microsoft.com/office/powerpoint/2010/main" val="3168281083"/>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0" y="2996952"/>
            <a:ext cx="9144000" cy="830997"/>
          </a:xfrm>
          <a:prstGeom prst="rect">
            <a:avLst/>
          </a:prstGeom>
        </p:spPr>
        <p:txBody>
          <a:bodyPr wrap="square">
            <a:spAutoFit/>
          </a:bodyPr>
          <a:lstStyle/>
          <a:p>
            <a:pPr algn="ctr"/>
            <a:r>
              <a:rPr lang="en-US" altLang="ja-JP" sz="4800" dirty="0" smtClean="0">
                <a:latin typeface="HGP創英角ﾎﾟｯﾌﾟ体" pitchFamily="50" charset="-128"/>
                <a:ea typeface="HGP創英角ﾎﾟｯﾌﾟ体" pitchFamily="50" charset="-128"/>
              </a:rPr>
              <a:t>AI</a:t>
            </a:r>
            <a:r>
              <a:rPr lang="ja-JP" altLang="en-US" sz="4800" dirty="0" smtClean="0">
                <a:latin typeface="HGP創英角ﾎﾟｯﾌﾟ体" pitchFamily="50" charset="-128"/>
                <a:ea typeface="HGP創英角ﾎﾟｯﾌﾟ体" pitchFamily="50" charset="-128"/>
              </a:rPr>
              <a:t>の</a:t>
            </a:r>
            <a:r>
              <a:rPr lang="en-US" altLang="ja-JP" sz="4800" dirty="0" smtClean="0">
                <a:latin typeface="HGP創英角ﾎﾟｯﾌﾟ体" pitchFamily="50" charset="-128"/>
                <a:ea typeface="HGP創英角ﾎﾟｯﾌﾟ体" pitchFamily="50" charset="-128"/>
              </a:rPr>
              <a:t>”</a:t>
            </a:r>
            <a:r>
              <a:rPr lang="ja-JP" altLang="en-US" sz="4800" dirty="0" smtClean="0">
                <a:latin typeface="HGP創英角ﾎﾟｯﾌﾟ体" pitchFamily="50" charset="-128"/>
                <a:ea typeface="HGP創英角ﾎﾟｯﾌﾟ体" pitchFamily="50" charset="-128"/>
              </a:rPr>
              <a:t>希望</a:t>
            </a:r>
            <a:r>
              <a:rPr lang="en-US" altLang="ja-JP" sz="4800" dirty="0" smtClean="0">
                <a:latin typeface="HGP創英角ﾎﾟｯﾌﾟ体" pitchFamily="50" charset="-128"/>
                <a:ea typeface="HGP創英角ﾎﾟｯﾌﾟ体" pitchFamily="50" charset="-128"/>
              </a:rPr>
              <a:t>”</a:t>
            </a:r>
            <a:r>
              <a:rPr lang="ja-JP" altLang="en-US" sz="4800" dirty="0" smtClean="0">
                <a:latin typeface="HGP創英角ﾎﾟｯﾌﾟ体" pitchFamily="50" charset="-128"/>
                <a:ea typeface="HGP創英角ﾎﾟｯﾌﾟ体" pitchFamily="50" charset="-128"/>
              </a:rPr>
              <a:t>と</a:t>
            </a:r>
            <a:r>
              <a:rPr lang="en-US" altLang="ja-JP" sz="4800" dirty="0" smtClean="0">
                <a:latin typeface="HGP創英角ﾎﾟｯﾌﾟ体" pitchFamily="50" charset="-128"/>
                <a:ea typeface="HGP創英角ﾎﾟｯﾌﾟ体" pitchFamily="50" charset="-128"/>
              </a:rPr>
              <a:t>”</a:t>
            </a:r>
            <a:r>
              <a:rPr lang="ja-JP" altLang="en-US" sz="4800" dirty="0" smtClean="0">
                <a:latin typeface="HGP創英角ﾎﾟｯﾌﾟ体" pitchFamily="50" charset="-128"/>
                <a:ea typeface="HGP創英角ﾎﾟｯﾌﾟ体" pitchFamily="50" charset="-128"/>
              </a:rPr>
              <a:t>絶望</a:t>
            </a:r>
            <a:r>
              <a:rPr lang="en-US" altLang="ja-JP" sz="4800" dirty="0" smtClean="0">
                <a:latin typeface="HGP創英角ﾎﾟｯﾌﾟ体" pitchFamily="50" charset="-128"/>
                <a:ea typeface="HGP創英角ﾎﾟｯﾌﾟ体" pitchFamily="50" charset="-128"/>
              </a:rPr>
              <a:t>”</a:t>
            </a:r>
          </a:p>
        </p:txBody>
      </p:sp>
      <p:sp>
        <p:nvSpPr>
          <p:cNvPr id="3"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24</a:t>
            </a:fld>
            <a:endParaRPr kumimoji="1" lang="ja-JP" altLang="en-US" dirty="0"/>
          </a:p>
        </p:txBody>
      </p:sp>
    </p:spTree>
    <p:extLst>
      <p:ext uri="{BB962C8B-B14F-4D97-AF65-F5344CB8AC3E}">
        <p14:creationId xmlns:p14="http://schemas.microsoft.com/office/powerpoint/2010/main" val="28914558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図 3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948264" y="3604836"/>
            <a:ext cx="2022283" cy="2200428"/>
          </a:xfrm>
          <a:prstGeom prst="rect">
            <a:avLst/>
          </a:prstGeom>
        </p:spPr>
      </p:pic>
      <p:sp>
        <p:nvSpPr>
          <p:cNvPr id="528" name="正方形/長方形 527"/>
          <p:cNvSpPr/>
          <p:nvPr/>
        </p:nvSpPr>
        <p:spPr>
          <a:xfrm>
            <a:off x="0" y="190381"/>
            <a:ext cx="9144000" cy="646331"/>
          </a:xfrm>
          <a:prstGeom prst="rect">
            <a:avLst/>
          </a:prstGeom>
        </p:spPr>
        <p:txBody>
          <a:bodyPr wrap="square">
            <a:spAutoFit/>
          </a:bodyPr>
          <a:lstStyle/>
          <a:p>
            <a:pPr algn="ctr"/>
            <a:r>
              <a:rPr lang="en-US" altLang="ja-JP" sz="3600" smtClean="0">
                <a:latin typeface="HGP創英角ﾎﾟｯﾌﾟ体" pitchFamily="50" charset="-128"/>
                <a:ea typeface="HGP創英角ﾎﾟｯﾌﾟ体" pitchFamily="50" charset="-128"/>
              </a:rPr>
              <a:t>AI</a:t>
            </a:r>
            <a:r>
              <a:rPr lang="ja-JP" altLang="en-US" sz="3600" smtClean="0">
                <a:latin typeface="HGP創英角ﾎﾟｯﾌﾟ体" pitchFamily="50" charset="-128"/>
                <a:ea typeface="HGP創英角ﾎﾟｯﾌﾟ体" pitchFamily="50" charset="-128"/>
              </a:rPr>
              <a:t>が「ブーム」になる理由は？</a:t>
            </a:r>
            <a:endParaRPr lang="ja-JP" altLang="en-US" sz="3600">
              <a:latin typeface="HGP創英角ﾎﾟｯﾌﾟ体" pitchFamily="50" charset="-128"/>
              <a:ea typeface="HGP創英角ﾎﾟｯﾌﾟ体" pitchFamily="50" charset="-128"/>
            </a:endParaRPr>
          </a:p>
        </p:txBody>
      </p:sp>
      <p:sp>
        <p:nvSpPr>
          <p:cNvPr id="529" name="角丸四角形 528"/>
          <p:cNvSpPr/>
          <p:nvPr/>
        </p:nvSpPr>
        <p:spPr>
          <a:xfrm>
            <a:off x="107504" y="116632"/>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35496" y="5949280"/>
            <a:ext cx="9020090"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「希望」を持つ→「絶望」をする→ブームになる</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7020272" y="6453336"/>
            <a:ext cx="2133600" cy="365125"/>
          </a:xfrm>
        </p:spPr>
        <p:txBody>
          <a:bodyPr/>
          <a:lstStyle/>
          <a:p>
            <a:fld id="{D2D8002D-B5B0-4BAC-B1F6-782DDCCE6D9C}" type="slidenum">
              <a:rPr kumimoji="1" lang="ja-JP" altLang="en-US" smtClean="0"/>
              <a:pPr/>
              <a:t>25</a:t>
            </a:fld>
            <a:endParaRPr kumimoji="1" lang="ja-JP" altLang="en-US" dirty="0"/>
          </a:p>
        </p:txBody>
      </p:sp>
      <p:cxnSp>
        <p:nvCxnSpPr>
          <p:cNvPr id="6" name="直線コネクタ 5"/>
          <p:cNvCxnSpPr/>
          <p:nvPr/>
        </p:nvCxnSpPr>
        <p:spPr>
          <a:xfrm>
            <a:off x="179513" y="4632882"/>
            <a:ext cx="8712967"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24"/>
          <p:cNvSpPr>
            <a:spLocks noChangeArrowheads="1"/>
          </p:cNvSpPr>
          <p:nvPr/>
        </p:nvSpPr>
        <p:spPr bwMode="auto">
          <a:xfrm>
            <a:off x="778355" y="4776898"/>
            <a:ext cx="6668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1960</a:t>
            </a:r>
            <a:endPar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9" name="Rectangle 24"/>
          <p:cNvSpPr>
            <a:spLocks noChangeArrowheads="1"/>
          </p:cNvSpPr>
          <p:nvPr/>
        </p:nvSpPr>
        <p:spPr bwMode="auto">
          <a:xfrm>
            <a:off x="1798716" y="4778568"/>
            <a:ext cx="6668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1970</a:t>
            </a:r>
            <a:endPar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0" name="Rectangle 24"/>
          <p:cNvSpPr>
            <a:spLocks noChangeArrowheads="1"/>
          </p:cNvSpPr>
          <p:nvPr/>
        </p:nvSpPr>
        <p:spPr bwMode="auto">
          <a:xfrm>
            <a:off x="2819076" y="4776898"/>
            <a:ext cx="6668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1980</a:t>
            </a:r>
            <a:endPar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1" name="Rectangle 24"/>
          <p:cNvSpPr>
            <a:spLocks noChangeArrowheads="1"/>
          </p:cNvSpPr>
          <p:nvPr/>
        </p:nvSpPr>
        <p:spPr bwMode="auto">
          <a:xfrm>
            <a:off x="3851919" y="4776898"/>
            <a:ext cx="6668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1990</a:t>
            </a:r>
            <a:endPar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2" name="Rectangle 24"/>
          <p:cNvSpPr>
            <a:spLocks noChangeArrowheads="1"/>
          </p:cNvSpPr>
          <p:nvPr/>
        </p:nvSpPr>
        <p:spPr bwMode="auto">
          <a:xfrm>
            <a:off x="4761765" y="4776898"/>
            <a:ext cx="6668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2000</a:t>
            </a:r>
            <a:endPar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3" name="Rectangle 24"/>
          <p:cNvSpPr>
            <a:spLocks noChangeArrowheads="1"/>
          </p:cNvSpPr>
          <p:nvPr/>
        </p:nvSpPr>
        <p:spPr bwMode="auto">
          <a:xfrm>
            <a:off x="5845898" y="4776898"/>
            <a:ext cx="6668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2010</a:t>
            </a:r>
            <a:endPar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4" name="正方形/長方形 13"/>
          <p:cNvSpPr/>
          <p:nvPr/>
        </p:nvSpPr>
        <p:spPr>
          <a:xfrm flipH="1">
            <a:off x="5652119" y="2184610"/>
            <a:ext cx="1368152" cy="792088"/>
          </a:xfrm>
          <a:prstGeom prst="rect">
            <a:avLst/>
          </a:prstGeom>
          <a:gradFill flip="none" rotWithShape="1">
            <a:gsLst>
              <a:gs pos="50000">
                <a:srgbClr val="FF0000"/>
              </a:gs>
              <a:gs pos="96000">
                <a:srgbClr val="FFFFFF"/>
              </a:gs>
              <a:gs pos="100000">
                <a:srgbClr val="FFFFFF"/>
              </a:gs>
              <a:gs pos="89000">
                <a:schemeClr val="bg1"/>
              </a:gs>
              <a:gs pos="100000">
                <a:schemeClr val="bg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5" name="正方形/長方形 14"/>
          <p:cNvSpPr/>
          <p:nvPr/>
        </p:nvSpPr>
        <p:spPr>
          <a:xfrm>
            <a:off x="6660232" y="2184610"/>
            <a:ext cx="792088" cy="792088"/>
          </a:xfrm>
          <a:prstGeom prst="rect">
            <a:avLst/>
          </a:prstGeom>
          <a:gradFill flip="none" rotWithShape="1">
            <a:gsLst>
              <a:gs pos="50000">
                <a:srgbClr val="FF0000"/>
              </a:gs>
              <a:gs pos="96000">
                <a:srgbClr val="FFFFFF"/>
              </a:gs>
              <a:gs pos="100000">
                <a:srgbClr val="FFFFFF"/>
              </a:gs>
              <a:gs pos="89000">
                <a:schemeClr val="bg1"/>
              </a:gs>
              <a:gs pos="100000">
                <a:schemeClr val="bg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6" name="正方形/長方形 15"/>
          <p:cNvSpPr/>
          <p:nvPr/>
        </p:nvSpPr>
        <p:spPr>
          <a:xfrm>
            <a:off x="6156176" y="2235256"/>
            <a:ext cx="1152128" cy="707886"/>
          </a:xfrm>
          <a:prstGeom prst="rect">
            <a:avLst/>
          </a:prstGeom>
        </p:spPr>
        <p:txBody>
          <a:bodyPr wrap="square">
            <a:spAutoFit/>
          </a:bodyPr>
          <a:lstStyle/>
          <a:p>
            <a:r>
              <a:rPr lang="ja-JP" altLang="en-US"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第</a:t>
            </a:r>
            <a:r>
              <a:rPr lang="en-US" altLang="ja-JP"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r>
              <a:rPr lang="ja-JP" altLang="en-US"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次</a:t>
            </a:r>
            <a:endParaRPr lang="ja-JP" altLang="en-US" sz="2000" b="1">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r>
              <a:rPr lang="ja-JP" altLang="en-US" sz="2000" b="1">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ブーム</a:t>
            </a:r>
          </a:p>
        </p:txBody>
      </p:sp>
      <p:sp>
        <p:nvSpPr>
          <p:cNvPr id="17" name="正方形/長方形 16"/>
          <p:cNvSpPr/>
          <p:nvPr/>
        </p:nvSpPr>
        <p:spPr>
          <a:xfrm flipH="1">
            <a:off x="2771799" y="2184610"/>
            <a:ext cx="1152128" cy="792088"/>
          </a:xfrm>
          <a:prstGeom prst="rect">
            <a:avLst/>
          </a:prstGeom>
          <a:gradFill flip="none" rotWithShape="1">
            <a:gsLst>
              <a:gs pos="50000">
                <a:srgbClr val="FF0000"/>
              </a:gs>
              <a:gs pos="96000">
                <a:srgbClr val="FFFFFF"/>
              </a:gs>
              <a:gs pos="100000">
                <a:srgbClr val="FFFFFF"/>
              </a:gs>
              <a:gs pos="89000">
                <a:schemeClr val="bg1"/>
              </a:gs>
              <a:gs pos="100000">
                <a:schemeClr val="bg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8" name="正方形/長方形 17"/>
          <p:cNvSpPr/>
          <p:nvPr/>
        </p:nvSpPr>
        <p:spPr>
          <a:xfrm>
            <a:off x="3779911" y="2184610"/>
            <a:ext cx="1152128" cy="792088"/>
          </a:xfrm>
          <a:prstGeom prst="rect">
            <a:avLst/>
          </a:prstGeom>
          <a:gradFill flip="none" rotWithShape="1">
            <a:gsLst>
              <a:gs pos="50000">
                <a:srgbClr val="FF0000"/>
              </a:gs>
              <a:gs pos="96000">
                <a:srgbClr val="FFFFFF"/>
              </a:gs>
              <a:gs pos="100000">
                <a:srgbClr val="FFFFFF"/>
              </a:gs>
              <a:gs pos="89000">
                <a:schemeClr val="bg1"/>
              </a:gs>
              <a:gs pos="100000">
                <a:schemeClr val="bg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9" name="正方形/長方形 18"/>
          <p:cNvSpPr/>
          <p:nvPr/>
        </p:nvSpPr>
        <p:spPr>
          <a:xfrm>
            <a:off x="3347863" y="2256618"/>
            <a:ext cx="1152128" cy="707886"/>
          </a:xfrm>
          <a:prstGeom prst="rect">
            <a:avLst/>
          </a:prstGeom>
        </p:spPr>
        <p:txBody>
          <a:bodyPr wrap="square">
            <a:spAutoFit/>
          </a:bodyPr>
          <a:lstStyle/>
          <a:p>
            <a:r>
              <a:rPr lang="ja-JP" altLang="en-US"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第</a:t>
            </a:r>
            <a:r>
              <a:rPr lang="en-US" altLang="ja-JP"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2</a:t>
            </a:r>
            <a:r>
              <a:rPr lang="ja-JP" altLang="en-US"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次</a:t>
            </a:r>
            <a:endParaRPr lang="ja-JP" altLang="en-US" sz="2000" b="1">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r>
              <a:rPr lang="ja-JP" altLang="en-US" sz="2000" b="1">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ブーム</a:t>
            </a:r>
          </a:p>
        </p:txBody>
      </p:sp>
      <p:sp>
        <p:nvSpPr>
          <p:cNvPr id="20" name="正方形/長方形 19"/>
          <p:cNvSpPr/>
          <p:nvPr/>
        </p:nvSpPr>
        <p:spPr>
          <a:xfrm flipH="1">
            <a:off x="107503" y="2184610"/>
            <a:ext cx="1152128" cy="792088"/>
          </a:xfrm>
          <a:prstGeom prst="rect">
            <a:avLst/>
          </a:prstGeom>
          <a:gradFill flip="none" rotWithShape="1">
            <a:gsLst>
              <a:gs pos="50000">
                <a:srgbClr val="FF0000"/>
              </a:gs>
              <a:gs pos="96000">
                <a:srgbClr val="FFFFFF"/>
              </a:gs>
              <a:gs pos="100000">
                <a:srgbClr val="FFFFFF"/>
              </a:gs>
              <a:gs pos="89000">
                <a:schemeClr val="bg1"/>
              </a:gs>
              <a:gs pos="100000">
                <a:schemeClr val="bg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1" name="正方形/長方形 20"/>
          <p:cNvSpPr/>
          <p:nvPr/>
        </p:nvSpPr>
        <p:spPr>
          <a:xfrm>
            <a:off x="1115615" y="2184610"/>
            <a:ext cx="1368152" cy="792088"/>
          </a:xfrm>
          <a:prstGeom prst="rect">
            <a:avLst/>
          </a:prstGeom>
          <a:gradFill flip="none" rotWithShape="1">
            <a:gsLst>
              <a:gs pos="50000">
                <a:srgbClr val="FF0000"/>
              </a:gs>
              <a:gs pos="96000">
                <a:srgbClr val="FFFFFF"/>
              </a:gs>
              <a:gs pos="100000">
                <a:srgbClr val="FFFFFF"/>
              </a:gs>
              <a:gs pos="89000">
                <a:schemeClr val="bg1"/>
              </a:gs>
              <a:gs pos="100000">
                <a:schemeClr val="bg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2" name="正方形/長方形 21"/>
          <p:cNvSpPr/>
          <p:nvPr/>
        </p:nvSpPr>
        <p:spPr>
          <a:xfrm>
            <a:off x="683567" y="2256618"/>
            <a:ext cx="1152128" cy="707886"/>
          </a:xfrm>
          <a:prstGeom prst="rect">
            <a:avLst/>
          </a:prstGeom>
        </p:spPr>
        <p:txBody>
          <a:bodyPr wrap="square">
            <a:spAutoFit/>
          </a:bodyPr>
          <a:lstStyle/>
          <a:p>
            <a:r>
              <a:rPr lang="ja-JP" altLang="en-US"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第</a:t>
            </a:r>
            <a:r>
              <a:rPr lang="en-US" altLang="ja-JP"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r>
              <a:rPr lang="ja-JP" altLang="en-US" sz="2000" b="1" smtClean="0">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次</a:t>
            </a:r>
            <a:endParaRPr lang="ja-JP" altLang="en-US" sz="2000" b="1">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r>
              <a:rPr lang="ja-JP" altLang="en-US" sz="2000" b="1">
                <a:solidFill>
                  <a:schemeClr val="bg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ブーム</a:t>
            </a:r>
          </a:p>
        </p:txBody>
      </p:sp>
      <p:sp>
        <p:nvSpPr>
          <p:cNvPr id="23" name="Rectangle 24"/>
          <p:cNvSpPr>
            <a:spLocks noChangeArrowheads="1"/>
          </p:cNvSpPr>
          <p:nvPr/>
        </p:nvSpPr>
        <p:spPr bwMode="auto">
          <a:xfrm>
            <a:off x="5724127" y="4031600"/>
            <a:ext cx="76944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前の図</a:t>
            </a:r>
            <a:endPar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4" name="Rectangle 24"/>
          <p:cNvSpPr>
            <a:spLocks noChangeArrowheads="1"/>
          </p:cNvSpPr>
          <p:nvPr/>
        </p:nvSpPr>
        <p:spPr bwMode="auto">
          <a:xfrm>
            <a:off x="2987823" y="3120714"/>
            <a:ext cx="161101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■エキスパート</a:t>
            </a:r>
            <a:endPar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■ニューロ</a:t>
            </a:r>
            <a:endParaRPr kumimoji="0"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■ファジィ</a:t>
            </a:r>
            <a:endParaRPr kumimoji="0" lang="en-US" altLang="ja-JP" sz="2000" b="0" i="0" u="none" strike="noStrike" cap="none" normalizeH="0" baseline="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5" name="Rectangle 24"/>
          <p:cNvSpPr>
            <a:spLocks noChangeArrowheads="1"/>
          </p:cNvSpPr>
          <p:nvPr/>
        </p:nvSpPr>
        <p:spPr bwMode="auto">
          <a:xfrm>
            <a:off x="5724128" y="3120714"/>
            <a:ext cx="175689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■機械学習</a:t>
            </a:r>
            <a:endPar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■深層学習</a:t>
            </a:r>
            <a:r>
              <a:rPr kumimoji="0"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(DL)</a:t>
            </a:r>
          </a:p>
        </p:txBody>
      </p:sp>
      <p:sp>
        <p:nvSpPr>
          <p:cNvPr id="26" name="Rectangle 24"/>
          <p:cNvSpPr>
            <a:spLocks noChangeArrowheads="1"/>
          </p:cNvSpPr>
          <p:nvPr/>
        </p:nvSpPr>
        <p:spPr bwMode="auto">
          <a:xfrm>
            <a:off x="395535" y="3120714"/>
            <a:ext cx="179536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■自然言語処理</a:t>
            </a:r>
            <a:endPar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0"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ゲーム理論</a:t>
            </a:r>
            <a:endPar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■自動翻訳</a:t>
            </a:r>
            <a:endParaRPr kumimoji="0"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7" name="Rectangle 24"/>
          <p:cNvSpPr>
            <a:spLocks noChangeArrowheads="1"/>
          </p:cNvSpPr>
          <p:nvPr/>
        </p:nvSpPr>
        <p:spPr bwMode="auto">
          <a:xfrm>
            <a:off x="323528" y="1660809"/>
            <a:ext cx="8497519"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t>
            </a:r>
            <a:r>
              <a:rPr kumimoji="0" lang="ja-JP" altLang="en-US" sz="2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希望 </a:t>
            </a:r>
            <a:r>
              <a:rPr kumimoji="0" lang="ja-JP" altLang="en-US" sz="2800" i="0" u="none" strike="noStrike" cap="none" normalizeH="0" baseline="0" dirty="0" smtClean="0">
                <a:ln>
                  <a:noFill/>
                </a:ln>
                <a:solidFill>
                  <a:srgbClr val="0000CC"/>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  絶望   → 希望  → 絶望 → 希望 → 絶望？ </a:t>
            </a:r>
            <a:endParaRPr kumimoji="0" lang="en-US" altLang="ja-JP" sz="2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8" name="Rectangle 24"/>
          <p:cNvSpPr>
            <a:spLocks noChangeArrowheads="1"/>
          </p:cNvSpPr>
          <p:nvPr/>
        </p:nvSpPr>
        <p:spPr bwMode="auto">
          <a:xfrm>
            <a:off x="2195735" y="2328626"/>
            <a:ext cx="77425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1"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AI</a:t>
            </a:r>
            <a:r>
              <a:rPr kumimoji="0" lang="ja-JP" altLang="en-US" sz="2000" b="1"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研究</a:t>
            </a:r>
            <a:r>
              <a:rPr kumimoji="0" lang="en-US" altLang="ja-JP" sz="2000" b="1"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r>
            <a:br>
              <a:rPr kumimoji="0" lang="en-US" altLang="ja-JP" sz="2000" b="1"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br>
            <a:r>
              <a:rPr kumimoji="0" lang="ja-JP" altLang="en-US" sz="2000" b="1"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氷河期</a:t>
            </a:r>
            <a:endParaRPr kumimoji="0" lang="en-US" altLang="ja-JP" sz="20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9" name="Rectangle 24"/>
          <p:cNvSpPr>
            <a:spLocks noChangeArrowheads="1"/>
          </p:cNvSpPr>
          <p:nvPr/>
        </p:nvSpPr>
        <p:spPr bwMode="auto">
          <a:xfrm>
            <a:off x="4860031" y="2328626"/>
            <a:ext cx="77425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1"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AI</a:t>
            </a:r>
            <a:r>
              <a:rPr kumimoji="0" lang="ja-JP" altLang="en-US" sz="2000" b="1"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研究</a:t>
            </a:r>
            <a:r>
              <a:rPr kumimoji="0" lang="en-US" altLang="ja-JP" sz="2000" b="1"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r>
            <a:br>
              <a:rPr kumimoji="0" lang="en-US" altLang="ja-JP" sz="2000" b="1"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br>
            <a:r>
              <a:rPr kumimoji="0" lang="ja-JP" altLang="en-US" sz="2000" b="1"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氷河期</a:t>
            </a:r>
            <a:endParaRPr kumimoji="0" lang="en-US" altLang="ja-JP" sz="20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0" name="Rectangle 24"/>
          <p:cNvSpPr>
            <a:spLocks noChangeArrowheads="1"/>
          </p:cNvSpPr>
          <p:nvPr/>
        </p:nvSpPr>
        <p:spPr bwMode="auto">
          <a:xfrm>
            <a:off x="7740351" y="2328626"/>
            <a:ext cx="102592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1" i="0" u="none" strike="noStrike" cap="none" normalizeH="0" baseline="0" smtClean="0">
                <a:ln>
                  <a:noFill/>
                </a:ln>
                <a:solidFill>
                  <a:schemeClr val="bg1">
                    <a:lumMod val="50000"/>
                  </a:schemeClr>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AI</a:t>
            </a:r>
            <a:r>
              <a:rPr kumimoji="0" lang="ja-JP" altLang="en-US" sz="2000" b="1" i="0" u="none" strike="noStrike" cap="none" normalizeH="0" baseline="0" smtClean="0">
                <a:ln>
                  <a:noFill/>
                </a:ln>
                <a:solidFill>
                  <a:schemeClr val="bg1">
                    <a:lumMod val="50000"/>
                  </a:schemeClr>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研究</a:t>
            </a:r>
            <a:r>
              <a:rPr kumimoji="0" lang="en-US" altLang="ja-JP" sz="2000" b="1" i="0" u="none" strike="noStrike" cap="none" normalizeH="0" baseline="0" smtClean="0">
                <a:ln>
                  <a:noFill/>
                </a:ln>
                <a:solidFill>
                  <a:schemeClr val="bg1">
                    <a:lumMod val="50000"/>
                  </a:schemeClr>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r>
            <a:br>
              <a:rPr kumimoji="0" lang="en-US" altLang="ja-JP" sz="2000" b="1" i="0" u="none" strike="noStrike" cap="none" normalizeH="0" baseline="0" smtClean="0">
                <a:ln>
                  <a:noFill/>
                </a:ln>
                <a:solidFill>
                  <a:schemeClr val="bg1">
                    <a:lumMod val="50000"/>
                  </a:schemeClr>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br>
            <a:r>
              <a:rPr kumimoji="0" lang="ja-JP" altLang="en-US" sz="2000" b="1" i="0" u="none" strike="noStrike" cap="none" normalizeH="0" baseline="0" smtClean="0">
                <a:ln>
                  <a:noFill/>
                </a:ln>
                <a:solidFill>
                  <a:schemeClr val="bg1">
                    <a:lumMod val="50000"/>
                  </a:schemeClr>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氷河期？</a:t>
            </a:r>
            <a:endParaRPr kumimoji="0" lang="en-US" altLang="ja-JP" sz="2000" b="1" smtClean="0">
              <a:solidFill>
                <a:schemeClr val="bg1">
                  <a:lumMod val="50000"/>
                </a:schemeClr>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1" name="Rectangle 24"/>
          <p:cNvSpPr>
            <a:spLocks noChangeArrowheads="1"/>
          </p:cNvSpPr>
          <p:nvPr/>
        </p:nvSpPr>
        <p:spPr bwMode="auto">
          <a:xfrm>
            <a:off x="408012" y="5291916"/>
            <a:ext cx="56970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1"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AI</a:t>
            </a:r>
            <a:r>
              <a:rPr kumimoji="0" lang="ja-JP" altLang="en-US" sz="2400" b="1"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研究は「希望」と「絶望」の相転移の繰返し</a:t>
            </a:r>
            <a:endParaRPr kumimoji="0" lang="en-US" altLang="ja-JP" sz="2400" b="1" i="0" u="none" strike="noStrike" cap="none" normalizeH="0" baseline="0" dirty="0">
              <a:ln>
                <a:noFill/>
              </a:ln>
              <a:solidFill>
                <a:srgbClr val="FF0000"/>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pic>
        <p:nvPicPr>
          <p:cNvPr id="32" name="図 31"/>
          <p:cNvPicPr>
            <a:picLocks noChangeAspect="1"/>
          </p:cNvPicPr>
          <p:nvPr/>
        </p:nvPicPr>
        <p:blipFill>
          <a:blip r:embed="rId3"/>
          <a:stretch>
            <a:fillRect/>
          </a:stretch>
        </p:blipFill>
        <p:spPr>
          <a:xfrm>
            <a:off x="5364087" y="3815576"/>
            <a:ext cx="1512168" cy="817306"/>
          </a:xfrm>
          <a:prstGeom prst="rect">
            <a:avLst/>
          </a:prstGeom>
        </p:spPr>
      </p:pic>
      <p:sp>
        <p:nvSpPr>
          <p:cNvPr id="33" name="Rectangle 24"/>
          <p:cNvSpPr>
            <a:spLocks noChangeArrowheads="1"/>
          </p:cNvSpPr>
          <p:nvPr/>
        </p:nvSpPr>
        <p:spPr bwMode="auto">
          <a:xfrm>
            <a:off x="6948264" y="4776898"/>
            <a:ext cx="6668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smtClean="0">
                <a:ln>
                  <a:noFill/>
                </a:ln>
                <a:solidFill>
                  <a:schemeClr val="bg1">
                    <a:lumMod val="50000"/>
                  </a:schemeClr>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2020</a:t>
            </a:r>
            <a:endParaRPr kumimoji="0" lang="ja-JP" altLang="ja-JP" sz="2000" b="0" i="0" u="none" strike="noStrike" cap="none" normalizeH="0" baseline="0" smtClean="0">
              <a:ln>
                <a:noFill/>
              </a:ln>
              <a:solidFill>
                <a:schemeClr val="bg1">
                  <a:lumMod val="50000"/>
                </a:schemeClr>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34" name="Rectangle 24"/>
          <p:cNvSpPr>
            <a:spLocks noChangeArrowheads="1"/>
          </p:cNvSpPr>
          <p:nvPr/>
        </p:nvSpPr>
        <p:spPr bwMode="auto">
          <a:xfrm>
            <a:off x="8028384" y="4776898"/>
            <a:ext cx="6668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smtClean="0">
                <a:ln>
                  <a:noFill/>
                </a:ln>
                <a:solidFill>
                  <a:schemeClr val="bg1">
                    <a:lumMod val="50000"/>
                  </a:schemeClr>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2030</a:t>
            </a:r>
            <a:endParaRPr kumimoji="0" lang="ja-JP" altLang="ja-JP" sz="2000" b="0" i="0" u="none" strike="noStrike" cap="none" normalizeH="0" baseline="0" smtClean="0">
              <a:ln>
                <a:noFill/>
              </a:ln>
              <a:solidFill>
                <a:schemeClr val="bg1">
                  <a:lumMod val="50000"/>
                </a:schemeClr>
              </a:solidFill>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2" name="正方形/長方形 1"/>
          <p:cNvSpPr/>
          <p:nvPr/>
        </p:nvSpPr>
        <p:spPr>
          <a:xfrm>
            <a:off x="6201617" y="5373216"/>
            <a:ext cx="2952328" cy="523220"/>
          </a:xfrm>
          <a:prstGeom prst="rect">
            <a:avLst/>
          </a:prstGeom>
        </p:spPr>
        <p:txBody>
          <a:bodyPr wrap="square">
            <a:spAutoFit/>
          </a:bodyPr>
          <a:lstStyle/>
          <a:p>
            <a:pPr algn="ctr"/>
            <a:r>
              <a:rPr lang="ja-JP" altLang="en-US" sz="1400">
                <a:solidFill>
                  <a:srgbClr val="333333"/>
                </a:solidFill>
                <a:latin typeface="HGP創英角ﾎﾟｯﾌﾟ体" panose="040B0A00000000000000" pitchFamily="50" charset="-128"/>
                <a:ea typeface="HGP創英角ﾎﾟｯﾌﾟ体" panose="040B0A00000000000000" pitchFamily="50" charset="-128"/>
              </a:rPr>
              <a:t>「魔法少女まどか マギカ」 </a:t>
            </a:r>
            <a:endParaRPr lang="en-US" altLang="ja-JP" sz="1400" smtClean="0">
              <a:solidFill>
                <a:srgbClr val="333333"/>
              </a:solidFill>
              <a:latin typeface="HGP創英角ﾎﾟｯﾌﾟ体" panose="040B0A00000000000000" pitchFamily="50" charset="-128"/>
              <a:ea typeface="HGP創英角ﾎﾟｯﾌﾟ体" panose="040B0A00000000000000" pitchFamily="50" charset="-128"/>
            </a:endParaRPr>
          </a:p>
          <a:p>
            <a:pPr algn="ctr"/>
            <a:r>
              <a:rPr lang="ja-JP" altLang="en-US" sz="1400" smtClean="0">
                <a:solidFill>
                  <a:srgbClr val="333333"/>
                </a:solidFill>
                <a:latin typeface="HGP創英角ﾎﾟｯﾌﾟ体" panose="040B0A00000000000000" pitchFamily="50" charset="-128"/>
                <a:ea typeface="HGP創英角ﾎﾟｯﾌﾟ体" panose="040B0A00000000000000" pitchFamily="50" charset="-128"/>
              </a:rPr>
              <a:t>新房昭之</a:t>
            </a:r>
            <a:r>
              <a:rPr lang="ja-JP" altLang="en-US" sz="1400">
                <a:solidFill>
                  <a:srgbClr val="333333"/>
                </a:solidFill>
                <a:latin typeface="HGP創英角ﾎﾟｯﾌﾟ体" panose="040B0A00000000000000" pitchFamily="50" charset="-128"/>
                <a:ea typeface="HGP創英角ﾎﾟｯﾌﾟ体" panose="040B0A00000000000000" pitchFamily="50" charset="-128"/>
              </a:rPr>
              <a:t>監督 シャフト 毎日放送</a:t>
            </a:r>
            <a:endParaRPr lang="ja-JP" altLang="en-US" sz="1400">
              <a:latin typeface="HGP創英角ﾎﾟｯﾌﾟ体" panose="040B0A00000000000000" pitchFamily="50" charset="-128"/>
              <a:ea typeface="HGP創英角ﾎﾟｯﾌﾟ体" panose="040B0A00000000000000" pitchFamily="50" charset="-128"/>
            </a:endParaRPr>
          </a:p>
        </p:txBody>
      </p:sp>
      <p:sp>
        <p:nvSpPr>
          <p:cNvPr id="36" name="正方形/長方形 35"/>
          <p:cNvSpPr/>
          <p:nvPr/>
        </p:nvSpPr>
        <p:spPr>
          <a:xfrm>
            <a:off x="179512" y="908720"/>
            <a:ext cx="8712968" cy="584775"/>
          </a:xfrm>
          <a:prstGeom prst="rect">
            <a:avLst/>
          </a:prstGeom>
        </p:spPr>
        <p:txBody>
          <a:bodyPr wrap="square">
            <a:spAutoFit/>
          </a:bodyPr>
          <a:lstStyle/>
          <a:p>
            <a:pPr algn="ctr"/>
            <a:r>
              <a:rPr lang="en-US" altLang="ja-JP" sz="3200" dirty="0" smtClean="0">
                <a:solidFill>
                  <a:srgbClr val="0000CC"/>
                </a:solidFill>
                <a:latin typeface="HGP創英角ﾎﾟｯﾌﾟ体" panose="040B0A00000000000000" pitchFamily="50" charset="-128"/>
                <a:ea typeface="HGP創英角ﾎﾟｯﾌﾟ体" panose="040B0A00000000000000" pitchFamily="50" charset="-128"/>
              </a:rPr>
              <a:t>AI</a:t>
            </a:r>
            <a:r>
              <a:rPr lang="ja-JP" altLang="en-US" sz="3200" dirty="0" smtClean="0">
                <a:solidFill>
                  <a:srgbClr val="0000CC"/>
                </a:solidFill>
                <a:latin typeface="HGP創英角ﾎﾟｯﾌﾟ体" panose="040B0A00000000000000" pitchFamily="50" charset="-128"/>
                <a:ea typeface="HGP創英角ﾎﾟｯﾌﾟ体" panose="040B0A00000000000000" pitchFamily="50" charset="-128"/>
              </a:rPr>
              <a:t>に希望を持つから</a:t>
            </a:r>
            <a:endParaRPr lang="ja-JP" altLang="en-US" sz="3200" dirty="0">
              <a:solidFill>
                <a:srgbClr val="0000CC"/>
              </a:solidFill>
              <a:latin typeface="HGP創英角ﾎﾟｯﾌﾟ体" panose="040B0A00000000000000" pitchFamily="50" charset="-128"/>
              <a:ea typeface="HGP創英角ﾎﾟｯﾌﾟ体" panose="040B0A00000000000000" pitchFamily="50" charset="-128"/>
            </a:endParaRPr>
          </a:p>
        </p:txBody>
      </p:sp>
    </p:spTree>
    <p:extLst>
      <p:ext uri="{BB962C8B-B14F-4D97-AF65-F5344CB8AC3E}">
        <p14:creationId xmlns:p14="http://schemas.microsoft.com/office/powerpoint/2010/main" val="79698346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では</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どんな「希望」を持っている</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のか？</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私たちが欲しい</a:t>
            </a:r>
            <a:r>
              <a:rPr lang="en-US" altLang="ja-JP" sz="3600" smtClean="0">
                <a:solidFill>
                  <a:schemeClr val="bg1"/>
                </a:solidFill>
                <a:latin typeface="HGP創英角ﾎﾟｯﾌﾟ体" pitchFamily="50" charset="-128"/>
                <a:ea typeface="HGP創英角ﾎﾟｯﾌﾟ体" pitchFamily="50" charset="-128"/>
              </a:rPr>
              <a:t>AI</a:t>
            </a:r>
            <a:r>
              <a:rPr lang="ja-JP" altLang="en-US" sz="3600" smtClean="0">
                <a:solidFill>
                  <a:schemeClr val="bg1"/>
                </a:solidFill>
                <a:latin typeface="HGP創英角ﾎﾟｯﾌﾟ体" pitchFamily="50" charset="-128"/>
                <a:ea typeface="HGP創英角ﾎﾟｯﾌﾟ体" pitchFamily="50" charset="-128"/>
              </a:rPr>
              <a:t>は「有能な社畜</a:t>
            </a:r>
            <a:r>
              <a:rPr lang="ja-JP" altLang="en-US" sz="3600" dirty="0" smtClean="0">
                <a:solidFill>
                  <a:schemeClr val="bg1"/>
                </a:solidFill>
                <a:latin typeface="HGP創英角ﾎﾟｯﾌﾟ体" pitchFamily="50" charset="-128"/>
                <a:ea typeface="HGP創英角ﾎﾟｯﾌﾟ体" pitchFamily="50" charset="-128"/>
              </a:rPr>
              <a:t>」</a:t>
            </a:r>
            <a:endParaRPr lang="en-US" altLang="ja-JP" sz="360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26</a:t>
            </a:fld>
            <a:endParaRPr kumimoji="1" lang="ja-JP" altLang="en-US" dirty="0"/>
          </a:p>
        </p:txBody>
      </p:sp>
      <p:grpSp>
        <p:nvGrpSpPr>
          <p:cNvPr id="6" name="グループ化 5"/>
          <p:cNvGrpSpPr/>
          <p:nvPr/>
        </p:nvGrpSpPr>
        <p:grpSpPr>
          <a:xfrm>
            <a:off x="251520" y="1340768"/>
            <a:ext cx="8784976" cy="4608512"/>
            <a:chOff x="323528" y="1358825"/>
            <a:chExt cx="8784976" cy="3230312"/>
          </a:xfrm>
        </p:grpSpPr>
        <p:pic>
          <p:nvPicPr>
            <p:cNvPr id="3" name="図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3528" y="1540075"/>
              <a:ext cx="3888432" cy="2916324"/>
            </a:xfrm>
            <a:prstGeom prst="rect">
              <a:avLst/>
            </a:prstGeom>
          </p:spPr>
        </p:pic>
        <p:pic>
          <p:nvPicPr>
            <p:cNvPr id="4" name="図 3"/>
            <p:cNvPicPr>
              <a:picLocks noChangeAspect="1"/>
            </p:cNvPicPr>
            <p:nvPr/>
          </p:nvPicPr>
          <p:blipFill>
            <a:blip r:embed="rId3"/>
            <a:stretch>
              <a:fillRect/>
            </a:stretch>
          </p:blipFill>
          <p:spPr>
            <a:xfrm>
              <a:off x="4211960" y="1358825"/>
              <a:ext cx="4896544" cy="3230312"/>
            </a:xfrm>
            <a:prstGeom prst="rect">
              <a:avLst/>
            </a:prstGeom>
          </p:spPr>
        </p:pic>
      </p:grpSp>
      <p:sp>
        <p:nvSpPr>
          <p:cNvPr id="7" name="正方形/長方形 6"/>
          <p:cNvSpPr/>
          <p:nvPr/>
        </p:nvSpPr>
        <p:spPr>
          <a:xfrm>
            <a:off x="59976" y="908720"/>
            <a:ext cx="9036496"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一枚の絵とシナリオで現わすなら、こんな</a:t>
            </a:r>
            <a:r>
              <a:rPr lang="en-US" altLang="ja-JP" sz="3200" dirty="0" smtClean="0">
                <a:solidFill>
                  <a:srgbClr val="0000CC"/>
                </a:solidFill>
                <a:latin typeface="HGP創英角ﾎﾟｯﾌﾟ体" pitchFamily="50" charset="-128"/>
                <a:ea typeface="HGP創英角ﾎﾟｯﾌﾟ体" pitchFamily="50" charset="-128"/>
              </a:rPr>
              <a:t>AI</a:t>
            </a:r>
          </a:p>
        </p:txBody>
      </p:sp>
    </p:spTree>
    <p:extLst>
      <p:ext uri="{BB962C8B-B14F-4D97-AF65-F5344CB8AC3E}">
        <p14:creationId xmlns:p14="http://schemas.microsoft.com/office/powerpoint/2010/main" val="353980699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かつて、どんな「絶望」があったのか</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風呂敷広げた割には、ショボイ成果</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27</a:t>
            </a:fld>
            <a:endParaRPr kumimoji="1" lang="ja-JP" altLang="en-US" dirty="0"/>
          </a:p>
        </p:txBody>
      </p:sp>
      <p:graphicFrame>
        <p:nvGraphicFramePr>
          <p:cNvPr id="9" name="表 8"/>
          <p:cNvGraphicFramePr>
            <a:graphicFrameLocks noGrp="1"/>
          </p:cNvGraphicFramePr>
          <p:nvPr>
            <p:extLst>
              <p:ext uri="{D42A27DB-BD31-4B8C-83A1-F6EECF244321}">
                <p14:modId xmlns:p14="http://schemas.microsoft.com/office/powerpoint/2010/main" val="1339427883"/>
              </p:ext>
            </p:extLst>
          </p:nvPr>
        </p:nvGraphicFramePr>
        <p:xfrm>
          <a:off x="251520" y="1366232"/>
          <a:ext cx="8712969" cy="4511040"/>
        </p:xfrm>
        <a:graphic>
          <a:graphicData uri="http://schemas.openxmlformats.org/drawingml/2006/table">
            <a:tbl>
              <a:tblPr firstRow="1" bandRow="1">
                <a:tableStyleId>{5C22544A-7EE6-4342-B048-85BDC9FD1C3A}</a:tableStyleId>
              </a:tblPr>
              <a:tblGrid>
                <a:gridCol w="2021409"/>
                <a:gridCol w="3451199"/>
                <a:gridCol w="3240361"/>
              </a:tblGrid>
              <a:tr h="360040">
                <a:tc>
                  <a:txBody>
                    <a:bodyPr/>
                    <a:lstStyle/>
                    <a:p>
                      <a:pPr algn="ctr"/>
                      <a:r>
                        <a:rPr kumimoji="1" lang="ja-JP" altLang="en-US" sz="28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時期</a:t>
                      </a:r>
                      <a:endParaRPr kumimoji="1" lang="ja-JP" altLang="en-US" sz="2800" b="1"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28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世間を騒がせた</a:t>
                      </a:r>
                      <a:r>
                        <a:rPr kumimoji="1" lang="en-US" altLang="ja-JP" sz="28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AI</a:t>
                      </a:r>
                      <a:r>
                        <a:rPr kumimoji="1" lang="ja-JP" altLang="en-US" sz="28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の希望</a:t>
                      </a:r>
                      <a:endParaRPr kumimoji="1" lang="en-US" altLang="ja-JP" sz="28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28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絶望へのプロセス</a:t>
                      </a:r>
                      <a:endParaRPr kumimoji="1" lang="en-US" altLang="ja-JP" sz="28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r>
              <a:tr h="370840">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第</a:t>
                      </a: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次ブーム</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400" smtClean="0">
                          <a:latin typeface="HGP創英角ﾎﾟｯﾌﾟ体" panose="040B0A00000000000000" pitchFamily="50" charset="-128"/>
                          <a:ea typeface="HGP創英角ﾎﾟｯﾌﾟ体" panose="040B0A00000000000000" pitchFamily="50" charset="-128"/>
                        </a:rPr>
                        <a:t>自然言語</a:t>
                      </a:r>
                      <a:r>
                        <a:rPr lang="en-US" altLang="ja-JP" sz="2400" smtClean="0">
                          <a:latin typeface="HGP創英角ﾎﾟｯﾌﾟ体" panose="040B0A00000000000000" pitchFamily="50" charset="-128"/>
                          <a:ea typeface="HGP創英角ﾎﾟｯﾌﾟ体" panose="040B0A00000000000000" pitchFamily="50" charset="-128"/>
                        </a:rPr>
                        <a:t>(</a:t>
                      </a:r>
                      <a:r>
                        <a:rPr lang="ja-JP" altLang="en-US" sz="2400" smtClean="0">
                          <a:latin typeface="HGP創英角ﾎﾟｯﾌﾟ体" panose="040B0A00000000000000" pitchFamily="50" charset="-128"/>
                          <a:ea typeface="HGP創英角ﾎﾟｯﾌﾟ体" panose="040B0A00000000000000" pitchFamily="50" charset="-128"/>
                        </a:rPr>
                        <a:t>人間との対話</a:t>
                      </a:r>
                      <a:r>
                        <a:rPr lang="en-US" altLang="ja-JP" sz="2400" smtClean="0">
                          <a:latin typeface="HGP創英角ﾎﾟｯﾌﾟ体" panose="040B0A00000000000000" pitchFamily="50" charset="-128"/>
                          <a:ea typeface="HGP創英角ﾎﾟｯﾌﾟ体" panose="040B0A00000000000000" pitchFamily="50" charset="-128"/>
                        </a:rPr>
                        <a:t>)</a:t>
                      </a:r>
                      <a:r>
                        <a:rPr lang="ja-JP" altLang="en-US" sz="2400" smtClean="0">
                          <a:latin typeface="HGP創英角ﾎﾟｯﾌﾟ体" panose="040B0A00000000000000" pitchFamily="50" charset="-128"/>
                          <a:ea typeface="HGP創英角ﾎﾟｯﾌﾟ体" panose="040B0A00000000000000" pitchFamily="50" charset="-128"/>
                        </a:rPr>
                        <a:t>への挑戦</a:t>
                      </a:r>
                      <a:endParaRPr lang="ja-JP" altLang="en-US" sz="2400">
                        <a:latin typeface="HGP創英角ﾎﾟｯﾌﾟ体" panose="040B0A00000000000000" pitchFamily="50" charset="-128"/>
                        <a:ea typeface="HGP創英角ﾎﾟｯﾌﾟ体" panose="040B0A00000000000000" pitchFamily="50" charset="-128"/>
                      </a:endParaRPr>
                    </a:p>
                  </a:txBody>
                  <a:tcPr anchor="ctr"/>
                </a:tc>
                <a:tc>
                  <a:txBody>
                    <a:bodyPr/>
                    <a:lstStyle/>
                    <a:p>
                      <a:r>
                        <a:rPr lang="ja-JP" altLang="en-US" sz="2400" dirty="0" smtClean="0">
                          <a:latin typeface="HGP創英角ﾎﾟｯﾌﾟ体" panose="040B0A00000000000000" pitchFamily="50" charset="-128"/>
                          <a:ea typeface="HGP創英角ﾎﾟｯﾌﾟ体" panose="040B0A00000000000000" pitchFamily="50" charset="-128"/>
                        </a:rPr>
                        <a:t>成功例なし。世界中の頭脳が結集した挙句、</a:t>
                      </a:r>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失敗の山を築く</a:t>
                      </a:r>
                      <a:endParaRPr lang="ja-JP" altLang="en-US" sz="2400" dirty="0">
                        <a:solidFill>
                          <a:srgbClr val="FF0000"/>
                        </a:solidFill>
                        <a:latin typeface="HGP創英角ﾎﾟｯﾌﾟ体" panose="040B0A00000000000000" pitchFamily="50" charset="-128"/>
                        <a:ea typeface="HGP創英角ﾎﾟｯﾌﾟ体" panose="040B0A00000000000000" pitchFamily="50" charset="-128"/>
                      </a:endParaRPr>
                    </a:p>
                  </a:txBody>
                  <a:tcPr anchor="ctr"/>
                </a:tc>
              </a:tr>
              <a:tr h="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第</a:t>
                      </a: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次ブーム</a:t>
                      </a:r>
                    </a:p>
                  </a:txBody>
                  <a:tcPr anchor="ctr"/>
                </a:tc>
                <a:tc>
                  <a:txBody>
                    <a:bodyPr/>
                    <a:lstStyle/>
                    <a:p>
                      <a:r>
                        <a:rPr lang="ja-JP" altLang="en-US" sz="2400" smtClean="0">
                          <a:latin typeface="HGP創英角ﾎﾟｯﾌﾟ体" panose="040B0A00000000000000" pitchFamily="50" charset="-128"/>
                          <a:ea typeface="HGP創英角ﾎﾟｯﾌﾟ体" panose="040B0A00000000000000" pitchFamily="50" charset="-128"/>
                        </a:rPr>
                        <a:t>チェスのマスターに勝利</a:t>
                      </a:r>
                      <a:endParaRPr lang="en-US" altLang="ja-JP" sz="2400" smtClean="0">
                        <a:latin typeface="HGP創英角ﾎﾟｯﾌﾟ体" panose="040B0A00000000000000" pitchFamily="50" charset="-128"/>
                        <a:ea typeface="HGP創英角ﾎﾟｯﾌﾟ体" panose="040B0A00000000000000" pitchFamily="50" charset="-128"/>
                      </a:endParaRPr>
                    </a:p>
                  </a:txBody>
                  <a:tcPr anchor="ctr"/>
                </a:tc>
                <a:tc>
                  <a:txBody>
                    <a:bodyPr/>
                    <a:lstStyle/>
                    <a:p>
                      <a:r>
                        <a:rPr lang="en-US" altLang="ja-JP" sz="2400" dirty="0" smtClean="0">
                          <a:latin typeface="HGP創英角ﾎﾟｯﾌﾟ体" panose="040B0A00000000000000" pitchFamily="50" charset="-128"/>
                          <a:ea typeface="HGP創英角ﾎﾟｯﾌﾟ体" panose="040B0A00000000000000" pitchFamily="50" charset="-128"/>
                        </a:rPr>
                        <a:t>1000</a:t>
                      </a:r>
                      <a:r>
                        <a:rPr lang="ja-JP" altLang="en-US" sz="2400" dirty="0" smtClean="0">
                          <a:latin typeface="HGP創英角ﾎﾟｯﾌﾟ体" panose="040B0A00000000000000" pitchFamily="50" charset="-128"/>
                          <a:ea typeface="HGP創英角ﾎﾟｯﾌﾟ体" panose="040B0A00000000000000" pitchFamily="50" charset="-128"/>
                        </a:rPr>
                        <a:t>を超えると言われる、</a:t>
                      </a:r>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エキスーパートシステムの残骸</a:t>
                      </a:r>
                    </a:p>
                  </a:txBody>
                  <a:tcPr anchor="ct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第</a:t>
                      </a: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次ブーム</a:t>
                      </a: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現在</a:t>
                      </a: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400" smtClean="0">
                          <a:latin typeface="HGP創英角ﾎﾟｯﾌﾟ体" panose="040B0A00000000000000" pitchFamily="50" charset="-128"/>
                          <a:ea typeface="HGP創英角ﾎﾟｯﾌﾟ体" panose="040B0A00000000000000" pitchFamily="50" charset="-128"/>
                        </a:rPr>
                        <a:t>猫の画像認識に成功。囲碁と将棋のマスターに勝利・・・</a:t>
                      </a:r>
                      <a:r>
                        <a:rPr lang="en-US" altLang="ja-JP" sz="2400" smtClean="0">
                          <a:latin typeface="HGP創英角ﾎﾟｯﾌﾟ体" panose="040B0A00000000000000" pitchFamily="50" charset="-128"/>
                          <a:ea typeface="HGP創英角ﾎﾟｯﾌﾟ体" panose="040B0A00000000000000" pitchFamily="50" charset="-128"/>
                        </a:rPr>
                        <a:t>(</a:t>
                      </a:r>
                      <a:r>
                        <a:rPr lang="ja-JP" altLang="en-US" sz="2400" smtClean="0">
                          <a:latin typeface="HGP創英角ﾎﾟｯﾌﾟ体" panose="040B0A00000000000000" pitchFamily="50" charset="-128"/>
                          <a:ea typeface="HGP創英角ﾎﾟｯﾌﾟ体" panose="040B0A00000000000000" pitchFamily="50" charset="-128"/>
                        </a:rPr>
                        <a:t>現時点</a:t>
                      </a:r>
                      <a:r>
                        <a:rPr lang="en-US" altLang="ja-JP" sz="2400" smtClean="0">
                          <a:latin typeface="HGP創英角ﾎﾟｯﾌﾟ体" panose="040B0A00000000000000" pitchFamily="50" charset="-128"/>
                          <a:ea typeface="HGP創英角ﾎﾟｯﾌﾟ体" panose="040B0A00000000000000" pitchFamily="50" charset="-128"/>
                        </a:rPr>
                        <a:t>)</a:t>
                      </a:r>
                      <a:endParaRPr lang="ja-JP" altLang="en-US" sz="2400">
                        <a:latin typeface="HGP創英角ﾎﾟｯﾌﾟ体" panose="040B0A00000000000000" pitchFamily="50" charset="-128"/>
                        <a:ea typeface="HGP創英角ﾎﾟｯﾌﾟ体" panose="040B0A00000000000000" pitchFamily="50" charset="-128"/>
                      </a:endParaRPr>
                    </a:p>
                  </a:txBody>
                  <a:tcPr anchor="ctr"/>
                </a:tc>
                <a:tc>
                  <a:txBody>
                    <a:bodyPr/>
                    <a:lstStyle/>
                    <a:p>
                      <a:pPr algn="ctr"/>
                      <a:r>
                        <a:rPr lang="ja-JP" altLang="en-US" sz="4800" smtClean="0">
                          <a:solidFill>
                            <a:srgbClr val="FF0000"/>
                          </a:solidFill>
                          <a:latin typeface="HGP創英角ﾎﾟｯﾌﾟ体" panose="040B0A00000000000000" pitchFamily="50" charset="-128"/>
                          <a:ea typeface="HGP創英角ﾎﾟｯﾌﾟ体" panose="040B0A00000000000000" pitchFamily="50" charset="-128"/>
                        </a:rPr>
                        <a:t>？</a:t>
                      </a:r>
                      <a:endParaRPr lang="ja-JP" altLang="en-US" sz="4800">
                        <a:solidFill>
                          <a:srgbClr val="FF0000"/>
                        </a:solidFill>
                        <a:latin typeface="HGP創英角ﾎﾟｯﾌﾟ体" panose="040B0A00000000000000" pitchFamily="50" charset="-128"/>
                        <a:ea typeface="HGP創英角ﾎﾟｯﾌﾟ体" panose="040B0A00000000000000" pitchFamily="50" charset="-128"/>
                      </a:endParaRPr>
                    </a:p>
                  </a:txBody>
                  <a:tcPr anchor="ctr"/>
                </a:tc>
              </a:tr>
            </a:tbl>
          </a:graphicData>
        </a:graphic>
      </p:graphicFrame>
      <p:sp>
        <p:nvSpPr>
          <p:cNvPr id="10" name="正方形/長方形 9"/>
          <p:cNvSpPr/>
          <p:nvPr/>
        </p:nvSpPr>
        <p:spPr>
          <a:xfrm>
            <a:off x="0" y="836712"/>
            <a:ext cx="9036496" cy="523220"/>
          </a:xfrm>
          <a:prstGeom prst="rect">
            <a:avLst/>
          </a:prstGeom>
        </p:spPr>
        <p:txBody>
          <a:bodyPr wrap="square">
            <a:spAutoFit/>
          </a:bodyPr>
          <a:lstStyle/>
          <a:p>
            <a:pPr algn="ctr"/>
            <a:r>
              <a:rPr lang="en-US" altLang="ja-JP" sz="2800" dirty="0" smtClean="0">
                <a:solidFill>
                  <a:srgbClr val="0000CC"/>
                </a:solidFill>
                <a:latin typeface="HGP創英角ﾎﾟｯﾌﾟ体" pitchFamily="50" charset="-128"/>
                <a:ea typeface="HGP創英角ﾎﾟｯﾌﾟ体" pitchFamily="50" charset="-128"/>
              </a:rPr>
              <a:t>(</a:t>
            </a:r>
            <a:r>
              <a:rPr lang="ja-JP" altLang="en-US" sz="2800" dirty="0" smtClean="0">
                <a:solidFill>
                  <a:srgbClr val="0000CC"/>
                </a:solidFill>
                <a:latin typeface="HGP創英角ﾎﾟｯﾌﾟ体" pitchFamily="50" charset="-128"/>
                <a:ea typeface="HGP創英角ﾎﾟｯﾌﾟ体" pitchFamily="50" charset="-128"/>
              </a:rPr>
              <a:t>正直に言って</a:t>
            </a:r>
            <a:r>
              <a:rPr lang="en-US" altLang="ja-JP" sz="2800" dirty="0" smtClean="0">
                <a:solidFill>
                  <a:srgbClr val="0000CC"/>
                </a:solidFill>
                <a:latin typeface="HGP創英角ﾎﾟｯﾌﾟ体" pitchFamily="50" charset="-128"/>
                <a:ea typeface="HGP創英角ﾎﾟｯﾌﾟ体" pitchFamily="50" charset="-128"/>
              </a:rPr>
              <a:t>)</a:t>
            </a:r>
            <a:r>
              <a:rPr lang="ja-JP" altLang="en-US" sz="2800" dirty="0" smtClean="0">
                <a:solidFill>
                  <a:srgbClr val="0000CC"/>
                </a:solidFill>
                <a:latin typeface="HGP創英角ﾎﾟｯﾌﾟ体" pitchFamily="50" charset="-128"/>
                <a:ea typeface="HGP創英角ﾎﾟｯﾌﾟ体" pitchFamily="50" charset="-128"/>
              </a:rPr>
              <a:t>目に見える</a:t>
            </a:r>
            <a:r>
              <a:rPr lang="en-US" altLang="ja-JP" sz="2800" dirty="0" smtClean="0">
                <a:solidFill>
                  <a:srgbClr val="0000CC"/>
                </a:solidFill>
                <a:latin typeface="HGP創英角ﾎﾟｯﾌﾟ体" pitchFamily="50" charset="-128"/>
                <a:ea typeface="HGP創英角ﾎﾟｯﾌﾟ体" pitchFamily="50" charset="-128"/>
              </a:rPr>
              <a:t>AI</a:t>
            </a:r>
            <a:r>
              <a:rPr lang="ja-JP" altLang="en-US" sz="2800" dirty="0" smtClean="0">
                <a:solidFill>
                  <a:srgbClr val="0000CC"/>
                </a:solidFill>
                <a:latin typeface="HGP創英角ﾎﾟｯﾌﾟ体" pitchFamily="50" charset="-128"/>
                <a:ea typeface="HGP創英角ﾎﾟｯﾌﾟ体" pitchFamily="50" charset="-128"/>
              </a:rPr>
              <a:t>の成果って、こんなもんです</a:t>
            </a:r>
            <a:endParaRPr lang="en-US" altLang="ja-JP" sz="2800" dirty="0" smtClean="0">
              <a:solidFill>
                <a:srgbClr val="0000CC"/>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10423994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90381"/>
            <a:ext cx="9144000" cy="646331"/>
          </a:xfrm>
          <a:prstGeom prst="rect">
            <a:avLst/>
          </a:prstGeom>
        </p:spPr>
        <p:txBody>
          <a:bodyPr wrap="square">
            <a:spAutoFit/>
          </a:bodyPr>
          <a:lstStyle/>
          <a:p>
            <a:pPr algn="ct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しかし</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成功して、活躍している</a:t>
            </a:r>
            <a:r>
              <a:rPr lang="en-US" altLang="ja-JP" sz="3600" smtClean="0">
                <a:latin typeface="HGP創英角ﾎﾟｯﾌﾟ体" pitchFamily="50" charset="-128"/>
                <a:ea typeface="HGP創英角ﾎﾟｯﾌﾟ体" pitchFamily="50" charset="-128"/>
              </a:rPr>
              <a:t>AI</a:t>
            </a:r>
            <a:r>
              <a:rPr lang="ja-JP" altLang="en-US" sz="3600">
                <a:latin typeface="HGP創英角ﾎﾟｯﾌﾟ体" pitchFamily="50" charset="-128"/>
                <a:ea typeface="HGP創英角ﾎﾟｯﾌﾟ体" pitchFamily="50" charset="-128"/>
              </a:rPr>
              <a:t>も</a:t>
            </a:r>
            <a:r>
              <a:rPr lang="ja-JP" altLang="en-US" sz="3600" smtClean="0">
                <a:latin typeface="HGP創英角ﾎﾟｯﾌﾟ体" pitchFamily="50" charset="-128"/>
                <a:ea typeface="HGP創英角ﾎﾟｯﾌﾟ体" pitchFamily="50" charset="-128"/>
              </a:rPr>
              <a:t>ある</a:t>
            </a:r>
            <a:endParaRPr lang="ja-JP" altLang="en-US" sz="3600">
              <a:latin typeface="HGP創英角ﾎﾟｯﾌﾟ体" pitchFamily="50" charset="-128"/>
              <a:ea typeface="HGP創英角ﾎﾟｯﾌﾟ体" pitchFamily="50" charset="-128"/>
            </a:endParaRPr>
          </a:p>
        </p:txBody>
      </p:sp>
      <p:sp>
        <p:nvSpPr>
          <p:cNvPr id="529" name="角丸四角形 528"/>
          <p:cNvSpPr/>
          <p:nvPr/>
        </p:nvSpPr>
        <p:spPr>
          <a:xfrm>
            <a:off x="107504" y="116632"/>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88414" y="6021288"/>
            <a:ext cx="9020090"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普通に使われ出したら</a:t>
            </a:r>
            <a:r>
              <a:rPr lang="en-US" altLang="ja-JP" sz="3600" smtClean="0">
                <a:solidFill>
                  <a:schemeClr val="bg1"/>
                </a:solidFill>
                <a:latin typeface="HGP創英角ﾎﾟｯﾌﾟ体" pitchFamily="50" charset="-128"/>
                <a:ea typeface="HGP創英角ﾎﾟｯﾌﾟ体" pitchFamily="50" charset="-128"/>
              </a:rPr>
              <a:t>”AI”</a:t>
            </a:r>
            <a:r>
              <a:rPr lang="ja-JP" altLang="en-US" sz="3600" smtClean="0">
                <a:solidFill>
                  <a:schemeClr val="bg1"/>
                </a:solidFill>
                <a:latin typeface="HGP創英角ﾎﾟｯﾌﾟ体" pitchFamily="50" charset="-128"/>
                <a:ea typeface="HGP創英角ﾎﾟｯﾌﾟ体" pitchFamily="50" charset="-128"/>
              </a:rPr>
              <a:t>扱いされなくなる</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7020272" y="6453336"/>
            <a:ext cx="2133600" cy="365125"/>
          </a:xfrm>
        </p:spPr>
        <p:txBody>
          <a:bodyPr/>
          <a:lstStyle/>
          <a:p>
            <a:fld id="{D2D8002D-B5B0-4BAC-B1F6-782DDCCE6D9C}" type="slidenum">
              <a:rPr kumimoji="1" lang="ja-JP" altLang="en-US" smtClean="0"/>
              <a:pPr/>
              <a:t>28</a:t>
            </a:fld>
            <a:endParaRPr kumimoji="1" lang="ja-JP" altLang="en-US" dirty="0"/>
          </a:p>
        </p:txBody>
      </p:sp>
      <p:sp>
        <p:nvSpPr>
          <p:cNvPr id="36" name="Rectangle 24"/>
          <p:cNvSpPr>
            <a:spLocks noChangeArrowheads="1"/>
          </p:cNvSpPr>
          <p:nvPr/>
        </p:nvSpPr>
        <p:spPr bwMode="auto">
          <a:xfrm>
            <a:off x="35496" y="920333"/>
            <a:ext cx="9108504"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3200" dirty="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第二</a:t>
            </a:r>
            <a:r>
              <a:rPr kumimoji="0" lang="ja-JP" altLang="en-US" sz="32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世代の成功例は、いくつもある</a:t>
            </a:r>
            <a:endParaRPr kumimoji="0" lang="en-US" altLang="ja-JP" sz="40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graphicFrame>
        <p:nvGraphicFramePr>
          <p:cNvPr id="37" name="表 36"/>
          <p:cNvGraphicFramePr>
            <a:graphicFrameLocks noGrp="1"/>
          </p:cNvGraphicFramePr>
          <p:nvPr>
            <p:extLst>
              <p:ext uri="{D42A27DB-BD31-4B8C-83A1-F6EECF244321}">
                <p14:modId xmlns:p14="http://schemas.microsoft.com/office/powerpoint/2010/main" val="819750827"/>
              </p:ext>
            </p:extLst>
          </p:nvPr>
        </p:nvGraphicFramePr>
        <p:xfrm>
          <a:off x="107504" y="1474440"/>
          <a:ext cx="9001000" cy="3765808"/>
        </p:xfrm>
        <a:graphic>
          <a:graphicData uri="http://schemas.openxmlformats.org/drawingml/2006/table">
            <a:tbl>
              <a:tblPr firstRow="1" bandRow="1">
                <a:tableStyleId>{5C22544A-7EE6-4342-B048-85BDC9FD1C3A}</a:tableStyleId>
              </a:tblPr>
              <a:tblGrid>
                <a:gridCol w="2304256"/>
                <a:gridCol w="5112568"/>
                <a:gridCol w="1584176"/>
              </a:tblGrid>
              <a:tr h="370840">
                <a:tc>
                  <a:txBody>
                    <a:bodyPr/>
                    <a:lstStyle/>
                    <a:p>
                      <a:pPr algn="ctr"/>
                      <a:r>
                        <a:rPr kumimoji="1" lang="ja-JP" altLang="en-US" sz="20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かつて</a:t>
                      </a:r>
                      <a:r>
                        <a:rPr kumimoji="1" lang="en-US" altLang="ja-JP" sz="20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AI</a:t>
                      </a:r>
                      <a:r>
                        <a:rPr kumimoji="1" lang="ja-JP" altLang="en-US" sz="20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として取り扱われた技術</a:t>
                      </a:r>
                      <a:r>
                        <a:rPr kumimoji="1" lang="en-US" altLang="ja-JP" sz="20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en-US" altLang="ja-JP" sz="20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2000" b="1"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20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現在の状況</a:t>
                      </a:r>
                      <a:r>
                        <a:rPr kumimoji="1" lang="en-US" altLang="ja-JP" sz="20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r>
                      <a:br>
                        <a:rPr kumimoji="1" lang="en-US" altLang="ja-JP" sz="20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br>
                      <a:r>
                        <a:rPr kumimoji="1" lang="en-US" altLang="ja-JP" sz="20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全て江端が体験済み</a:t>
                      </a:r>
                      <a:r>
                        <a:rPr kumimoji="1" lang="en-US" altLang="ja-JP" sz="20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20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20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現在、どうなっているか</a:t>
                      </a:r>
                      <a:endParaRPr kumimoji="1" lang="ja-JP" altLang="en-US" sz="20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r>
              <a:tr h="370840">
                <a:tc>
                  <a:txBody>
                    <a:bodyPr/>
                    <a:lstStyle/>
                    <a:p>
                      <a:pPr algn="ct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楽曲生成</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1800" smtClean="0">
                          <a:latin typeface="HGP創英角ﾎﾟｯﾌﾟ体" panose="040B0A00000000000000" pitchFamily="50" charset="-128"/>
                          <a:ea typeface="HGP創英角ﾎﾟｯﾌﾟ体" panose="040B0A00000000000000" pitchFamily="50" charset="-128"/>
                        </a:rPr>
                        <a:t>「</a:t>
                      </a:r>
                      <a:r>
                        <a:rPr lang="en-US" altLang="ja-JP" sz="1800" smtClean="0">
                          <a:latin typeface="HGP創英角ﾎﾟｯﾌﾟ体" panose="040B0A00000000000000" pitchFamily="50" charset="-128"/>
                          <a:ea typeface="HGP創英角ﾎﾟｯﾌﾟ体" panose="040B0A00000000000000" pitchFamily="50" charset="-128"/>
                        </a:rPr>
                        <a:t>Music Maker MX</a:t>
                      </a:r>
                      <a:r>
                        <a:rPr lang="ja-JP" altLang="en-US" sz="1800" smtClean="0">
                          <a:latin typeface="HGP創英角ﾎﾟｯﾌﾟ体" panose="040B0A00000000000000" pitchFamily="50" charset="-128"/>
                          <a:ea typeface="HGP創英角ﾎﾟｯﾌﾟ体" panose="040B0A00000000000000" pitchFamily="50" charset="-128"/>
                        </a:rPr>
                        <a:t>」など、自動楽曲作成ツール</a:t>
                      </a:r>
                      <a:endParaRPr lang="ja-JP" altLang="en-US" sz="1800">
                        <a:latin typeface="HGP創英角ﾎﾟｯﾌﾟ体" panose="040B0A00000000000000" pitchFamily="50" charset="-128"/>
                        <a:ea typeface="HGP創英角ﾎﾟｯﾌﾟ体" panose="040B0A00000000000000" pitchFamily="50" charset="-128"/>
                      </a:endParaRPr>
                    </a:p>
                  </a:txBody>
                  <a:tcPr/>
                </a:tc>
                <a:tc rowSpan="7">
                  <a:txBody>
                    <a:bodyPr/>
                    <a:lstStyle/>
                    <a:p>
                      <a:pPr algn="ctr"/>
                      <a:r>
                        <a:rPr kumimoji="1" lang="en-US" altLang="ja-JP"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“AI”</a:t>
                      </a:r>
                      <a:r>
                        <a:rPr kumimoji="1" lang="ja-JP" altLang="en-US"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として取り扱われていない</a:t>
                      </a:r>
                      <a:endParaRPr kumimoji="1" lang="ja-JP" altLang="en-US" sz="24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r>
              <a:tr h="320040">
                <a:tc>
                  <a:txBody>
                    <a:bodyPr/>
                    <a:lstStyle/>
                    <a:p>
                      <a:pPr algn="ct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音声合成</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1800" dirty="0" smtClean="0">
                          <a:latin typeface="HGP創英角ﾎﾟｯﾌﾟ体" panose="040B0A00000000000000" pitchFamily="50" charset="-128"/>
                          <a:ea typeface="HGP創英角ﾎﾟｯﾌﾟ体" panose="040B0A00000000000000" pitchFamily="50" charset="-128"/>
                          <a:hlinkClick r:id="rId2"/>
                        </a:rPr>
                        <a:t>「初音ミク」等のボーカロイドパッケージとして販売</a:t>
                      </a:r>
                      <a:r>
                        <a:rPr lang="ja-JP" altLang="en-US" sz="1800" dirty="0" smtClean="0">
                          <a:latin typeface="HGP創英角ﾎﾟｯﾌﾟ体" panose="040B0A00000000000000" pitchFamily="50" charset="-128"/>
                          <a:ea typeface="HGP創英角ﾎﾟｯﾌﾟ体" panose="040B0A00000000000000" pitchFamily="50" charset="-128"/>
                        </a:rPr>
                        <a:t>。</a:t>
                      </a:r>
                      <a:endParaRPr lang="ja-JP" altLang="en-US" sz="1800" dirty="0">
                        <a:latin typeface="HGP創英角ﾎﾟｯﾌﾟ体" panose="040B0A00000000000000" pitchFamily="50" charset="-128"/>
                        <a:ea typeface="HGP創英角ﾎﾟｯﾌﾟ体" panose="040B0A00000000000000" pitchFamily="50" charset="-128"/>
                      </a:endParaRPr>
                    </a:p>
                  </a:txBody>
                  <a:tcPr/>
                </a:tc>
                <a:tc vMerge="1">
                  <a:txBody>
                    <a:bodyPr/>
                    <a:lstStyle/>
                    <a:p>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20040">
                <a:tc>
                  <a:txBody>
                    <a:bodyPr/>
                    <a:lstStyle/>
                    <a:p>
                      <a:pPr algn="ct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動画作成</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1800" smtClean="0">
                          <a:latin typeface="HGP創英角ﾎﾟｯﾌﾟ体" panose="040B0A00000000000000" pitchFamily="50" charset="-128"/>
                          <a:ea typeface="HGP創英角ﾎﾟｯﾌﾟ体" panose="040B0A00000000000000" pitchFamily="50" charset="-128"/>
                        </a:rPr>
                        <a:t>「ミクミクダンシング</a:t>
                      </a:r>
                      <a:r>
                        <a:rPr lang="en-US" altLang="ja-JP" sz="1800" smtClean="0">
                          <a:latin typeface="HGP創英角ﾎﾟｯﾌﾟ体" panose="040B0A00000000000000" pitchFamily="50" charset="-128"/>
                          <a:ea typeface="HGP創英角ﾎﾟｯﾌﾟ体" panose="040B0A00000000000000" pitchFamily="50" charset="-128"/>
                        </a:rPr>
                        <a:t>(MMD)</a:t>
                      </a:r>
                      <a:r>
                        <a:rPr lang="ja-JP" altLang="en-US" sz="1800" smtClean="0">
                          <a:latin typeface="HGP創英角ﾎﾟｯﾌﾟ体" panose="040B0A00000000000000" pitchFamily="50" charset="-128"/>
                          <a:ea typeface="HGP創英角ﾎﾟｯﾌﾟ体" panose="040B0A00000000000000" pitchFamily="50" charset="-128"/>
                        </a:rPr>
                        <a:t>」等、フリーの自動動画作成ツール</a:t>
                      </a:r>
                      <a:endParaRPr lang="ja-JP" altLang="en-US" sz="1800">
                        <a:latin typeface="HGP創英角ﾎﾟｯﾌﾟ体" panose="040B0A00000000000000" pitchFamily="50" charset="-128"/>
                        <a:ea typeface="HGP創英角ﾎﾟｯﾌﾟ体" panose="040B0A00000000000000" pitchFamily="50" charset="-128"/>
                      </a:endParaRPr>
                    </a:p>
                  </a:txBody>
                  <a:tcPr/>
                </a:tc>
                <a:tc vMerge="1">
                  <a:txBody>
                    <a:bodyPr/>
                    <a:lstStyle/>
                    <a:p>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pPr algn="ct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機械翻訳</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en-US" altLang="ja-JP" sz="1800" smtClean="0">
                          <a:latin typeface="HGP創英角ﾎﾟｯﾌﾟ体" panose="040B0A00000000000000" pitchFamily="50" charset="-128"/>
                          <a:ea typeface="HGP創英角ﾎﾟｯﾌﾟ体" panose="040B0A00000000000000" pitchFamily="50" charset="-128"/>
                        </a:rPr>
                        <a:t>Google</a:t>
                      </a:r>
                      <a:r>
                        <a:rPr lang="ja-JP" altLang="en-US" sz="1800" smtClean="0">
                          <a:latin typeface="HGP創英角ﾎﾟｯﾌﾟ体" panose="040B0A00000000000000" pitchFamily="50" charset="-128"/>
                          <a:ea typeface="HGP創英角ﾎﾟｯﾌﾟ体" panose="040B0A00000000000000" pitchFamily="50" charset="-128"/>
                        </a:rPr>
                        <a:t>、</a:t>
                      </a:r>
                      <a:r>
                        <a:rPr lang="en-US" altLang="ja-JP" sz="1800" smtClean="0">
                          <a:latin typeface="HGP創英角ﾎﾟｯﾌﾟ体" panose="040B0A00000000000000" pitchFamily="50" charset="-128"/>
                          <a:ea typeface="HGP創英角ﾎﾟｯﾌﾟ体" panose="040B0A00000000000000" pitchFamily="50" charset="-128"/>
                        </a:rPr>
                        <a:t>Weblio</a:t>
                      </a:r>
                      <a:r>
                        <a:rPr lang="ja-JP" altLang="en-US" sz="1800" smtClean="0">
                          <a:latin typeface="HGP創英角ﾎﾟｯﾌﾟ体" panose="040B0A00000000000000" pitchFamily="50" charset="-128"/>
                          <a:ea typeface="HGP創英角ﾎﾟｯﾌﾟ体" panose="040B0A00000000000000" pitchFamily="50" charset="-128"/>
                        </a:rPr>
                        <a:t>、その他フリーの翻訳サービス多数</a:t>
                      </a:r>
                      <a:endParaRPr lang="ja-JP" altLang="en-US" sz="1800">
                        <a:latin typeface="HGP創英角ﾎﾟｯﾌﾟ体" panose="040B0A00000000000000" pitchFamily="50" charset="-128"/>
                        <a:ea typeface="HGP創英角ﾎﾟｯﾌﾟ体" panose="040B0A00000000000000" pitchFamily="50" charset="-128"/>
                      </a:endParaRPr>
                    </a:p>
                  </a:txBody>
                  <a:tcPr/>
                </a:tc>
                <a:tc vMerge="1">
                  <a:txBody>
                    <a:bodyPr/>
                    <a:lstStyle/>
                    <a:p>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4434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文字認識</a:t>
                      </a:r>
                    </a:p>
                  </a:txBody>
                  <a:tcPr anchor="ctr"/>
                </a:tc>
                <a:tc>
                  <a:txBody>
                    <a:bodyPr/>
                    <a:lstStyle/>
                    <a:p>
                      <a:r>
                        <a:rPr lang="ja-JP" altLang="en-US" sz="1800" smtClean="0">
                          <a:latin typeface="HGP創英角ﾎﾟｯﾌﾟ体" panose="040B0A00000000000000" pitchFamily="50" charset="-128"/>
                          <a:ea typeface="HGP創英角ﾎﾟｯﾌﾟ体" panose="040B0A00000000000000" pitchFamily="50" charset="-128"/>
                        </a:rPr>
                        <a:t>フリーの</a:t>
                      </a:r>
                      <a:r>
                        <a:rPr lang="en-US" altLang="ja-JP" sz="1800" smtClean="0">
                          <a:latin typeface="HGP創英角ﾎﾟｯﾌﾟ体" panose="040B0A00000000000000" pitchFamily="50" charset="-128"/>
                          <a:ea typeface="HGP創英角ﾎﾟｯﾌﾟ体" panose="040B0A00000000000000" pitchFamily="50" charset="-128"/>
                        </a:rPr>
                        <a:t>PDF</a:t>
                      </a:r>
                      <a:r>
                        <a:rPr lang="ja-JP" altLang="en-US" sz="1800" smtClean="0">
                          <a:latin typeface="HGP創英角ﾎﾟｯﾌﾟ体" panose="040B0A00000000000000" pitchFamily="50" charset="-128"/>
                          <a:ea typeface="HGP創英角ﾎﾟｯﾌﾟ体" panose="040B0A00000000000000" pitchFamily="50" charset="-128"/>
                        </a:rPr>
                        <a:t>等の</a:t>
                      </a:r>
                      <a:r>
                        <a:rPr lang="en-US" altLang="ja-JP" sz="1800" smtClean="0">
                          <a:latin typeface="HGP創英角ﾎﾟｯﾌﾟ体" panose="040B0A00000000000000" pitchFamily="50" charset="-128"/>
                          <a:ea typeface="HGP創英角ﾎﾟｯﾌﾟ体" panose="040B0A00000000000000" pitchFamily="50" charset="-128"/>
                        </a:rPr>
                        <a:t>OCR</a:t>
                      </a:r>
                      <a:r>
                        <a:rPr lang="ja-JP" altLang="en-US" sz="1800" smtClean="0">
                          <a:latin typeface="HGP創英角ﾎﾟｯﾌﾟ体" panose="040B0A00000000000000" pitchFamily="50" charset="-128"/>
                          <a:ea typeface="HGP創英角ﾎﾟｯﾌﾟ体" panose="040B0A00000000000000" pitchFamily="50" charset="-128"/>
                        </a:rPr>
                        <a:t>サービス、多数</a:t>
                      </a:r>
                      <a:endParaRPr lang="ja-JP" altLang="en-US" sz="1800">
                        <a:latin typeface="HGP創英角ﾎﾟｯﾌﾟ体" panose="040B0A00000000000000" pitchFamily="50" charset="-128"/>
                        <a:ea typeface="HGP創英角ﾎﾟｯﾌﾟ体" panose="040B0A00000000000000" pitchFamily="50" charset="-128"/>
                      </a:endParaRPr>
                    </a:p>
                  </a:txBody>
                  <a:tcPr/>
                </a:tc>
                <a:tc vMerge="1">
                  <a:txBody>
                    <a:bodyPr/>
                    <a:lstStyle/>
                    <a:p>
                      <a:endPar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6576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ファジィ推論</a:t>
                      </a:r>
                    </a:p>
                  </a:txBody>
                  <a:tcPr anchor="ctr"/>
                </a:tc>
                <a:tc>
                  <a:txBody>
                    <a:bodyPr/>
                    <a:lstStyle/>
                    <a:p>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家電製品マイコンの、</a:t>
                      </a: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便利な</a:t>
                      </a: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汎用技術</a:t>
                      </a:r>
                    </a:p>
                  </a:txBody>
                  <a:tcPr/>
                </a:tc>
                <a:tc vMerge="1">
                  <a:txBody>
                    <a:bodyPr/>
                    <a:lstStyle/>
                    <a:p>
                      <a:endPar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274320">
                <a:tc>
                  <a:txBody>
                    <a:bodyPr/>
                    <a:lstStyle/>
                    <a:p>
                      <a:pPr algn="ct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ベイズ推定</a:t>
                      </a:r>
                    </a:p>
                  </a:txBody>
                  <a:tcPr/>
                </a:tc>
                <a:tc>
                  <a:txBody>
                    <a:bodyPr/>
                    <a:lstStyle/>
                    <a:p>
                      <a:r>
                        <a:rPr kumimoji="1" lang="ja-JP" altLang="en-US"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en-US" altLang="ja-JP"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BAYONET</a:t>
                      </a:r>
                      <a:r>
                        <a:rPr kumimoji="1" lang="ja-JP" altLang="en-US"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」等のパッケージソフトとして販売</a:t>
                      </a:r>
                    </a:p>
                  </a:txBody>
                  <a:tcPr/>
                </a:tc>
                <a:tc vMerge="1">
                  <a:txBody>
                    <a:bodyPr/>
                    <a:lstStyle/>
                    <a:p>
                      <a:endPar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bl>
          </a:graphicData>
        </a:graphic>
      </p:graphicFrame>
      <p:sp>
        <p:nvSpPr>
          <p:cNvPr id="3" name="正方形/長方形 2"/>
          <p:cNvSpPr/>
          <p:nvPr/>
        </p:nvSpPr>
        <p:spPr>
          <a:xfrm>
            <a:off x="5474176" y="5229200"/>
            <a:ext cx="3634328" cy="523220"/>
          </a:xfrm>
          <a:prstGeom prst="rect">
            <a:avLst/>
          </a:prstGeom>
        </p:spPr>
        <p:txBody>
          <a:bodyPr wrap="none">
            <a:spAutoFit/>
          </a:bodyPr>
          <a:lstStyle/>
          <a:p>
            <a:pPr algn="r"/>
            <a:r>
              <a:rPr lang="en-US" altLang="ja-JP" sz="14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人工知能大辞典 丸善株式会社</a:t>
            </a:r>
            <a:r>
              <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(1991</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br>
              <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b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目次の全</a:t>
            </a:r>
            <a:r>
              <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221</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項目から、江端が抜粋</a:t>
            </a:r>
            <a:endParaRPr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正方形/長方形 39"/>
          <p:cNvSpPr/>
          <p:nvPr/>
        </p:nvSpPr>
        <p:spPr>
          <a:xfrm>
            <a:off x="125584" y="5229200"/>
            <a:ext cx="5723042" cy="584775"/>
          </a:xfrm>
          <a:prstGeom prst="rect">
            <a:avLst/>
          </a:prstGeom>
        </p:spPr>
        <p:txBody>
          <a:bodyPr wrap="none">
            <a:spAutoFit/>
          </a:bodyPr>
          <a:lstStyle/>
          <a:p>
            <a:r>
              <a:rPr lang="ja-JP" altLang="en-US"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その他、音声認識、自律走行</a:t>
            </a:r>
            <a:r>
              <a:rPr lang="en-US" altLang="ja-JP"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(Google</a:t>
            </a:r>
            <a:r>
              <a:rPr lang="ja-JP" altLang="en-US"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等</a:t>
            </a:r>
            <a:r>
              <a:rPr lang="en-US" altLang="ja-JP"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1600" dirty="0" err="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lang="en-US" altLang="ja-JP"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r>
              <a:rPr lang="en-US" altLang="ja-JP"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3D</a:t>
            </a:r>
            <a:r>
              <a:rPr lang="ja-JP" altLang="en-US"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ゲーム作成支援</a:t>
            </a:r>
            <a:r>
              <a:rPr lang="en-US" altLang="ja-JP"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(Unity</a:t>
            </a:r>
            <a:r>
              <a:rPr lang="ja-JP" altLang="en-US"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等</a:t>
            </a:r>
            <a:r>
              <a:rPr lang="en-US" altLang="ja-JP"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1600" dirty="0" err="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仮想エージェント</a:t>
            </a:r>
            <a:r>
              <a:rPr lang="en-US" altLang="ja-JP"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チャットボット等</a:t>
            </a:r>
            <a:r>
              <a:rPr lang="en-US" altLang="ja-JP" sz="1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p>
        </p:txBody>
      </p:sp>
    </p:spTree>
    <p:extLst>
      <p:ext uri="{BB962C8B-B14F-4D97-AF65-F5344CB8AC3E}">
        <p14:creationId xmlns:p14="http://schemas.microsoft.com/office/powerpoint/2010/main" val="102596637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827584" y="2348880"/>
            <a:ext cx="7920880" cy="2304256"/>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10" name="正方形/長方形 9"/>
          <p:cNvSpPr/>
          <p:nvPr/>
        </p:nvSpPr>
        <p:spPr>
          <a:xfrm>
            <a:off x="899592" y="2417981"/>
            <a:ext cx="7776864" cy="2000548"/>
          </a:xfrm>
          <a:prstGeom prst="rect">
            <a:avLst/>
          </a:prstGeom>
        </p:spPr>
        <p:txBody>
          <a:bodyPr wrap="square">
            <a:spAutoFit/>
          </a:bodyPr>
          <a:lstStyle/>
          <a:p>
            <a:pPr algn="ctr"/>
            <a:r>
              <a:rPr lang="ja-JP" altLang="en-US" sz="4800" smtClean="0">
                <a:latin typeface="HGP創英角ﾎﾟｯﾌﾟ体" pitchFamily="50" charset="-128"/>
                <a:ea typeface="HGP創英角ﾎﾟｯﾌﾟ体" pitchFamily="50" charset="-128"/>
              </a:rPr>
              <a:t>第</a:t>
            </a:r>
            <a:r>
              <a:rPr lang="en-US" altLang="ja-JP" sz="4800" smtClean="0">
                <a:latin typeface="HGP創英角ﾎﾟｯﾌﾟ体" pitchFamily="50" charset="-128"/>
                <a:ea typeface="HGP創英角ﾎﾟｯﾌﾟ体" pitchFamily="50" charset="-128"/>
              </a:rPr>
              <a:t>2</a:t>
            </a:r>
            <a:r>
              <a:rPr lang="ja-JP" altLang="en-US" sz="4800" smtClean="0">
                <a:latin typeface="HGP創英角ﾎﾟｯﾌﾟ体" pitchFamily="50" charset="-128"/>
                <a:ea typeface="HGP創英角ﾎﾟｯﾌﾟ体" pitchFamily="50" charset="-128"/>
              </a:rPr>
              <a:t>章</a:t>
            </a:r>
            <a:r>
              <a:rPr lang="en-US" altLang="ja-JP" sz="4800" dirty="0" smtClean="0">
                <a:latin typeface="HGP創英角ﾎﾟｯﾌﾟ体" pitchFamily="50" charset="-128"/>
                <a:ea typeface="HGP創英角ﾎﾟｯﾌﾟ体" pitchFamily="50" charset="-128"/>
              </a:rPr>
              <a:t/>
            </a:r>
            <a:br>
              <a:rPr lang="en-US" altLang="ja-JP" sz="4800" dirty="0" smtClean="0">
                <a:latin typeface="HGP創英角ﾎﾟｯﾌﾟ体" pitchFamily="50" charset="-128"/>
                <a:ea typeface="HGP創英角ﾎﾟｯﾌﾟ体" pitchFamily="50" charset="-128"/>
              </a:rPr>
            </a:br>
            <a:endParaRPr lang="en-US" altLang="ja-JP" sz="2800" dirty="0" smtClean="0">
              <a:latin typeface="HGP創英角ﾎﾟｯﾌﾟ体" pitchFamily="50" charset="-128"/>
              <a:ea typeface="HGP創英角ﾎﾟｯﾌﾟ体" pitchFamily="50" charset="-128"/>
            </a:endParaRPr>
          </a:p>
          <a:p>
            <a:pPr algn="ctr"/>
            <a:r>
              <a:rPr lang="en-US" altLang="ja-JP" sz="4800" smtClean="0">
                <a:latin typeface="HGP創英角ﾎﾟｯﾌﾟ体" pitchFamily="50" charset="-128"/>
                <a:ea typeface="HGP創英角ﾎﾟｯﾌﾟ体" pitchFamily="50" charset="-128"/>
              </a:rPr>
              <a:t>“</a:t>
            </a:r>
            <a:r>
              <a:rPr lang="ja-JP" altLang="en-US" sz="4800" smtClean="0">
                <a:latin typeface="HGP創英角ﾎﾟｯﾌﾟ体" pitchFamily="50" charset="-128"/>
                <a:ea typeface="HGP創英角ﾎﾟｯﾌﾟ体" pitchFamily="50" charset="-128"/>
              </a:rPr>
              <a:t>人工知能</a:t>
            </a:r>
            <a:r>
              <a:rPr lang="en-US" altLang="ja-JP" sz="4800" smtClean="0">
                <a:latin typeface="HGP創英角ﾎﾟｯﾌﾟ体" pitchFamily="50" charset="-128"/>
                <a:ea typeface="HGP創英角ﾎﾟｯﾌﾟ体" pitchFamily="50" charset="-128"/>
              </a:rPr>
              <a:t>”</a:t>
            </a:r>
            <a:r>
              <a:rPr lang="ja-JP" altLang="en-US" sz="4800" smtClean="0">
                <a:latin typeface="HGP創英角ﾎﾟｯﾌﾟ体" pitchFamily="50" charset="-128"/>
                <a:ea typeface="HGP創英角ﾎﾟｯﾌﾟ体" pitchFamily="50" charset="-128"/>
              </a:rPr>
              <a:t>と</a:t>
            </a:r>
            <a:r>
              <a:rPr lang="en-US" altLang="ja-JP" sz="4800" smtClean="0">
                <a:latin typeface="HGP創英角ﾎﾟｯﾌﾟ体" pitchFamily="50" charset="-128"/>
                <a:ea typeface="HGP創英角ﾎﾟｯﾌﾟ体" pitchFamily="50" charset="-128"/>
              </a:rPr>
              <a:t>”</a:t>
            </a:r>
            <a:r>
              <a:rPr lang="ja-JP" altLang="en-US" sz="4800" smtClean="0">
                <a:latin typeface="HGP創英角ﾎﾟｯﾌﾟ体" pitchFamily="50" charset="-128"/>
                <a:ea typeface="HGP創英角ﾎﾟｯﾌﾟ体" pitchFamily="50" charset="-128"/>
              </a:rPr>
              <a:t>人間知能</a:t>
            </a:r>
            <a:r>
              <a:rPr lang="en-US" altLang="ja-JP" sz="4800" smtClean="0">
                <a:latin typeface="HGP創英角ﾎﾟｯﾌﾟ体" pitchFamily="50" charset="-128"/>
                <a:ea typeface="HGP創英角ﾎﾟｯﾌﾟ体" pitchFamily="50" charset="-128"/>
              </a:rPr>
              <a:t>”</a:t>
            </a:r>
            <a:endParaRPr lang="en-US" altLang="ja-JP" sz="4800" dirty="0" smtClean="0">
              <a:latin typeface="HGP創英角ﾎﾟｯﾌﾟ体" pitchFamily="50" charset="-128"/>
              <a:ea typeface="HGP創英角ﾎﾟｯﾌﾟ体" pitchFamily="50" charset="-128"/>
            </a:endParaRPr>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29</a:t>
            </a:fld>
            <a:endParaRPr kumimoji="1" lang="ja-JP" altLang="en-US"/>
          </a:p>
        </p:txBody>
      </p:sp>
    </p:spTree>
    <p:extLst>
      <p:ext uri="{BB962C8B-B14F-4D97-AF65-F5344CB8AC3E}">
        <p14:creationId xmlns:p14="http://schemas.microsoft.com/office/powerpoint/2010/main" val="48482858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正方形/長方形 32"/>
          <p:cNvSpPr/>
          <p:nvPr/>
        </p:nvSpPr>
        <p:spPr>
          <a:xfrm>
            <a:off x="179512" y="188640"/>
            <a:ext cx="8784976"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「江端智一」のご紹介</a:t>
            </a:r>
            <a:r>
              <a:rPr lang="en-US" altLang="ja-JP" sz="3600" dirty="0" smtClean="0">
                <a:latin typeface="HGP創英角ﾎﾟｯﾌﾟ体" pitchFamily="50" charset="-128"/>
                <a:ea typeface="HGP創英角ﾎﾟｯﾌﾟ体" pitchFamily="50" charset="-128"/>
              </a:rPr>
              <a:t>(</a:t>
            </a:r>
            <a:r>
              <a:rPr lang="ja-JP" altLang="en-US" sz="3600" dirty="0" smtClean="0">
                <a:latin typeface="HGP創英角ﾎﾟｯﾌﾟ体" pitchFamily="50" charset="-128"/>
                <a:ea typeface="HGP創英角ﾎﾟｯﾌﾟ体" pitchFamily="50" charset="-128"/>
              </a:rPr>
              <a:t>ウイークデー</a:t>
            </a:r>
            <a:r>
              <a:rPr lang="en-US" altLang="ja-JP" sz="3600" dirty="0" smtClean="0">
                <a:latin typeface="HGP創英角ﾎﾟｯﾌﾟ体" pitchFamily="50" charset="-128"/>
                <a:ea typeface="HGP創英角ﾎﾟｯﾌﾟ体" pitchFamily="50" charset="-128"/>
              </a:rPr>
              <a:t>)</a:t>
            </a:r>
          </a:p>
        </p:txBody>
      </p:sp>
      <p:sp>
        <p:nvSpPr>
          <p:cNvPr id="37" name="角丸四角形 36"/>
          <p:cNvSpPr/>
          <p:nvPr/>
        </p:nvSpPr>
        <p:spPr>
          <a:xfrm>
            <a:off x="107504" y="116632"/>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5" name="正方形/長方形 4"/>
          <p:cNvSpPr/>
          <p:nvPr/>
        </p:nvSpPr>
        <p:spPr>
          <a:xfrm>
            <a:off x="-36512" y="1064930"/>
            <a:ext cx="900100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某私企業の主任研究員</a:t>
            </a:r>
            <a:endParaRPr lang="en-US" altLang="ja-JP" sz="3200" dirty="0" smtClean="0">
              <a:solidFill>
                <a:srgbClr val="0000CC"/>
              </a:solidFill>
              <a:latin typeface="HGP創英角ﾎﾟｯﾌﾟ体" pitchFamily="50" charset="-128"/>
              <a:ea typeface="HGP創英角ﾎﾟｯﾌﾟ体" pitchFamily="50" charset="-128"/>
            </a:endParaRPr>
          </a:p>
        </p:txBody>
      </p:sp>
      <p:sp>
        <p:nvSpPr>
          <p:cNvPr id="15" name="正方形/長方形 14"/>
          <p:cNvSpPr/>
          <p:nvPr/>
        </p:nvSpPr>
        <p:spPr>
          <a:xfrm>
            <a:off x="162950" y="1838434"/>
            <a:ext cx="8981050" cy="1446550"/>
          </a:xfrm>
          <a:prstGeom prst="rect">
            <a:avLst/>
          </a:prstGeom>
        </p:spPr>
        <p:txBody>
          <a:bodyPr wrap="square">
            <a:spAutoFit/>
          </a:bodyPr>
          <a:lstStyle/>
          <a:p>
            <a:r>
              <a:rPr lang="ja-JP" altLang="en-US" sz="3200" dirty="0" smtClean="0">
                <a:latin typeface="HGP創英角ﾎﾟｯﾌﾟ体" pitchFamily="50" charset="-128"/>
                <a:ea typeface="HGP創英角ﾎﾟｯﾌﾟ体" pitchFamily="50" charset="-128"/>
              </a:rPr>
              <a:t>■「技術」で社会に貢献する会社に勤務</a:t>
            </a:r>
            <a:endParaRPr lang="en-US" altLang="ja-JP" sz="3200" dirty="0" smtClean="0">
              <a:latin typeface="HGP創英角ﾎﾟｯﾌﾟ体" pitchFamily="50" charset="-128"/>
              <a:ea typeface="HGP創英角ﾎﾟｯﾌﾟ体" pitchFamily="50" charset="-128"/>
            </a:endParaRPr>
          </a:p>
          <a:p>
            <a:r>
              <a:rPr lang="ja-JP" altLang="en-US" sz="3200" dirty="0" smtClean="0">
                <a:latin typeface="HGP創英角ﾎﾟｯﾌﾟ体" pitchFamily="50" charset="-128"/>
                <a:ea typeface="HGP創英角ﾎﾟｯﾌﾟ体" pitchFamily="50" charset="-128"/>
              </a:rPr>
              <a:t>    </a:t>
            </a:r>
            <a:r>
              <a:rPr lang="ja-JP" altLang="en-US" sz="2400" dirty="0" smtClean="0">
                <a:latin typeface="HGP創英角ﾎﾟｯﾌﾟ体" pitchFamily="50" charset="-128"/>
                <a:ea typeface="HGP創英角ﾎﾟｯﾌﾟ体" pitchFamily="50" charset="-128"/>
              </a:rPr>
              <a:t>→「愛」でも「金」でも「真心」でも「優しさ」でもなく「</a:t>
            </a:r>
            <a:r>
              <a:rPr lang="ja-JP" altLang="en-US" sz="2400" dirty="0" smtClean="0">
                <a:solidFill>
                  <a:srgbClr val="FF0000"/>
                </a:solidFill>
                <a:latin typeface="HGP創英角ﾎﾟｯﾌﾟ体" pitchFamily="50" charset="-128"/>
                <a:ea typeface="HGP創英角ﾎﾟｯﾌﾟ体" pitchFamily="50" charset="-128"/>
              </a:rPr>
              <a:t>技術</a:t>
            </a:r>
            <a:r>
              <a:rPr lang="ja-JP" altLang="en-US" sz="2400" dirty="0" smtClean="0">
                <a:latin typeface="HGP創英角ﾎﾟｯﾌﾟ体" pitchFamily="50" charset="-128"/>
                <a:ea typeface="HGP創英角ﾎﾟｯﾌﾟ体" pitchFamily="50" charset="-128"/>
              </a:rPr>
              <a:t>」</a:t>
            </a:r>
            <a:r>
              <a:rPr lang="en-US" altLang="ja-JP" sz="2400" dirty="0" smtClean="0">
                <a:latin typeface="HGP創英角ﾎﾟｯﾌﾟ体" pitchFamily="50" charset="-128"/>
                <a:ea typeface="HGP創英角ﾎﾟｯﾌﾟ体" pitchFamily="50" charset="-128"/>
              </a:rPr>
              <a:t/>
            </a:r>
            <a:br>
              <a:rPr lang="en-US" altLang="ja-JP" sz="2400" dirty="0" smtClean="0">
                <a:latin typeface="HGP創英角ﾎﾟｯﾌﾟ体" pitchFamily="50" charset="-128"/>
                <a:ea typeface="HGP創英角ﾎﾟｯﾌﾟ体" pitchFamily="50" charset="-128"/>
              </a:rPr>
            </a:br>
            <a:r>
              <a:rPr lang="ja-JP" altLang="en-US" sz="2400" dirty="0" smtClean="0">
                <a:latin typeface="HGP創英角ﾎﾟｯﾌﾟ体" pitchFamily="50" charset="-128"/>
                <a:ea typeface="HGP創英角ﾎﾟｯﾌﾟ体" pitchFamily="50" charset="-128"/>
              </a:rPr>
              <a:t>     </a:t>
            </a:r>
            <a:endParaRPr lang="en-US" altLang="ja-JP" sz="3200" dirty="0" smtClean="0">
              <a:latin typeface="HGP創英角ﾎﾟｯﾌﾟ体" pitchFamily="50" charset="-128"/>
              <a:ea typeface="HGP創英角ﾎﾟｯﾌﾟ体" pitchFamily="50" charset="-128"/>
            </a:endParaRPr>
          </a:p>
        </p:txBody>
      </p:sp>
      <p:sp>
        <p:nvSpPr>
          <p:cNvPr id="17" name="正方形/長方形 16"/>
          <p:cNvSpPr/>
          <p:nvPr/>
        </p:nvSpPr>
        <p:spPr>
          <a:xfrm>
            <a:off x="162950" y="2996952"/>
            <a:ext cx="8981050" cy="3046988"/>
          </a:xfrm>
          <a:prstGeom prst="rect">
            <a:avLst/>
          </a:prstGeom>
        </p:spPr>
        <p:txBody>
          <a:bodyPr wrap="square">
            <a:spAutoFit/>
          </a:bodyPr>
          <a:lstStyle/>
          <a:p>
            <a:r>
              <a:rPr lang="ja-JP" altLang="en-US" sz="3200" dirty="0" smtClean="0">
                <a:latin typeface="HGP創英角ﾎﾟｯﾌﾟ体" pitchFamily="50" charset="-128"/>
                <a:ea typeface="HGP創英角ﾎﾟｯﾌﾟ体" pitchFamily="50" charset="-128"/>
              </a:rPr>
              <a:t>■鉄道、電力、交通、</a:t>
            </a:r>
            <a:r>
              <a:rPr lang="en-US" altLang="ja-JP" sz="3200" dirty="0" smtClean="0">
                <a:latin typeface="HGP創英角ﾎﾟｯﾌﾟ体" pitchFamily="50" charset="-128"/>
                <a:ea typeface="HGP創英角ﾎﾟｯﾌﾟ体" pitchFamily="50" charset="-128"/>
              </a:rPr>
              <a:t>GPS</a:t>
            </a:r>
            <a:r>
              <a:rPr lang="ja-JP" altLang="en-US" sz="3200" dirty="0" err="1">
                <a:latin typeface="HGP創英角ﾎﾟｯﾌﾟ体" pitchFamily="50" charset="-128"/>
                <a:ea typeface="HGP創英角ﾎﾟｯﾌﾟ体" pitchFamily="50" charset="-128"/>
              </a:rPr>
              <a:t>、</a:t>
            </a:r>
            <a:r>
              <a:rPr lang="ja-JP" altLang="en-US" sz="3200" dirty="0" smtClean="0">
                <a:latin typeface="HGP創英角ﾎﾟｯﾌﾟ体" pitchFamily="50" charset="-128"/>
                <a:ea typeface="HGP創英角ﾎﾟｯﾌﾟ体" pitchFamily="50" charset="-128"/>
              </a:rPr>
              <a:t>ネットワーク、エンジン、</a:t>
            </a:r>
            <a:endParaRPr lang="en-US" altLang="ja-JP" sz="3200" dirty="0" smtClean="0">
              <a:latin typeface="HGP創英角ﾎﾟｯﾌﾟ体" pitchFamily="50" charset="-128"/>
              <a:ea typeface="HGP創英角ﾎﾟｯﾌﾟ体" pitchFamily="50" charset="-128"/>
            </a:endParaRPr>
          </a:p>
          <a:p>
            <a:r>
              <a:rPr lang="ja-JP" altLang="en-US" sz="3200" dirty="0" smtClean="0">
                <a:latin typeface="HGP創英角ﾎﾟｯﾌﾟ体" pitchFamily="50" charset="-128"/>
                <a:ea typeface="HGP創英角ﾎﾟｯﾌﾟ体" pitchFamily="50" charset="-128"/>
              </a:rPr>
              <a:t>   電子レンジ、データ解析まで、なんでも</a:t>
            </a:r>
            <a:r>
              <a:rPr lang="ja-JP" altLang="en-US" sz="3200" dirty="0" err="1" smtClean="0">
                <a:latin typeface="HGP創英角ﾎﾟｯﾌﾟ体" pitchFamily="50" charset="-128"/>
                <a:ea typeface="HGP創英角ﾎﾟｯﾌﾟ体" pitchFamily="50" charset="-128"/>
              </a:rPr>
              <a:t>ご</a:t>
            </a:r>
            <a:r>
              <a:rPr lang="ja-JP" altLang="en-US" sz="3200" dirty="0" smtClean="0">
                <a:latin typeface="HGP創英角ﾎﾟｯﾌﾟ体" pitchFamily="50" charset="-128"/>
                <a:ea typeface="HGP創英角ﾎﾟｯﾌﾟ体" pitchFamily="50" charset="-128"/>
              </a:rPr>
              <a:t>ざれの</a:t>
            </a:r>
            <a:endParaRPr lang="en-US" altLang="ja-JP" sz="3200" dirty="0" smtClean="0">
              <a:latin typeface="HGP創英角ﾎﾟｯﾌﾟ体" pitchFamily="50" charset="-128"/>
              <a:ea typeface="HGP創英角ﾎﾟｯﾌﾟ体" pitchFamily="50" charset="-128"/>
            </a:endParaRPr>
          </a:p>
          <a:p>
            <a:r>
              <a:rPr lang="ja-JP" altLang="en-US" sz="3200" dirty="0">
                <a:latin typeface="HGP創英角ﾎﾟｯﾌﾟ体" pitchFamily="50" charset="-128"/>
                <a:ea typeface="HGP創英角ﾎﾟｯﾌﾟ体" pitchFamily="50" charset="-128"/>
              </a:rPr>
              <a:t> </a:t>
            </a:r>
            <a:r>
              <a:rPr lang="ja-JP" altLang="en-US" sz="3200" dirty="0" smtClean="0">
                <a:latin typeface="HGP創英角ﾎﾟｯﾌﾟ体" pitchFamily="50" charset="-128"/>
                <a:ea typeface="HGP創英角ﾎﾟｯﾌﾟ体" pitchFamily="50" charset="-128"/>
              </a:rPr>
              <a:t>  </a:t>
            </a:r>
            <a:r>
              <a:rPr lang="ja-JP" altLang="en-US" sz="3200" dirty="0">
                <a:latin typeface="HGP創英角ﾎﾟｯﾌﾟ体" pitchFamily="50" charset="-128"/>
                <a:ea typeface="HGP創英角ﾎﾟｯﾌﾟ体" pitchFamily="50" charset="-128"/>
              </a:rPr>
              <a:t>システム</a:t>
            </a:r>
            <a:r>
              <a:rPr lang="ja-JP" altLang="en-US" sz="3200" dirty="0" smtClean="0">
                <a:latin typeface="HGP創英角ﾎﾟｯﾌﾟ体" pitchFamily="50" charset="-128"/>
                <a:ea typeface="HGP創英角ﾎﾟｯﾌﾟ体" pitchFamily="50" charset="-128"/>
              </a:rPr>
              <a:t>エンジニア</a:t>
            </a:r>
            <a:r>
              <a:rPr lang="en-US" altLang="ja-JP" sz="3200" dirty="0" smtClean="0">
                <a:latin typeface="HGP創英角ﾎﾟｯﾌﾟ体" pitchFamily="50" charset="-128"/>
                <a:ea typeface="HGP創英角ﾎﾟｯﾌﾟ体" pitchFamily="50" charset="-128"/>
              </a:rPr>
              <a:t/>
            </a:r>
            <a:br>
              <a:rPr lang="en-US" altLang="ja-JP" sz="3200" dirty="0" smtClean="0">
                <a:latin typeface="HGP創英角ﾎﾟｯﾌﾟ体" pitchFamily="50" charset="-128"/>
                <a:ea typeface="HGP創英角ﾎﾟｯﾌﾟ体" pitchFamily="50" charset="-128"/>
              </a:rPr>
            </a:br>
            <a:r>
              <a:rPr lang="ja-JP" altLang="en-US" sz="3200" dirty="0" smtClean="0">
                <a:latin typeface="HGP創英角ﾎﾟｯﾌﾟ体" pitchFamily="50" charset="-128"/>
                <a:ea typeface="HGP創英角ﾎﾟｯﾌﾟ体" pitchFamily="50" charset="-128"/>
              </a:rPr>
              <a:t>   </a:t>
            </a:r>
            <a:r>
              <a:rPr lang="ja-JP" altLang="en-US" sz="2400" dirty="0" smtClean="0">
                <a:latin typeface="HGP創英角ﾎﾟｯﾌﾟ体" pitchFamily="50" charset="-128"/>
                <a:ea typeface="HGP創英角ﾎﾟｯﾌﾟ体" pitchFamily="50" charset="-128"/>
              </a:rPr>
              <a:t>→最近は、「ビッグデータ」も扱ったりしているが、</a:t>
            </a:r>
            <a:endParaRPr lang="en-US" altLang="ja-JP" sz="2400" dirty="0" smtClean="0">
              <a:latin typeface="HGP創英角ﾎﾟｯﾌﾟ体" pitchFamily="50" charset="-128"/>
              <a:ea typeface="HGP創英角ﾎﾟｯﾌﾟ体" pitchFamily="50" charset="-128"/>
            </a:endParaRPr>
          </a:p>
          <a:p>
            <a:r>
              <a:rPr lang="ja-JP" altLang="en-US" sz="2400" dirty="0">
                <a:latin typeface="HGP創英角ﾎﾟｯﾌﾟ体" pitchFamily="50" charset="-128"/>
                <a:ea typeface="HGP創英角ﾎﾟｯﾌﾟ体" pitchFamily="50" charset="-128"/>
              </a:rPr>
              <a:t> </a:t>
            </a:r>
            <a:r>
              <a:rPr lang="ja-JP" altLang="en-US" sz="2400" dirty="0" smtClean="0">
                <a:latin typeface="HGP創英角ﾎﾟｯﾌﾟ体" pitchFamily="50" charset="-128"/>
                <a:ea typeface="HGP創英角ﾎﾟｯﾌﾟ体" pitchFamily="50" charset="-128"/>
              </a:rPr>
              <a:t>      「</a:t>
            </a:r>
            <a:r>
              <a:rPr lang="ja-JP" altLang="en-US" sz="2400" dirty="0" smtClean="0">
                <a:solidFill>
                  <a:srgbClr val="FF0000"/>
                </a:solidFill>
                <a:latin typeface="HGP創英角ﾎﾟｯﾌﾟ体" pitchFamily="50" charset="-128"/>
                <a:ea typeface="HGP創英角ﾎﾟｯﾌﾟ体" pitchFamily="50" charset="-128"/>
              </a:rPr>
              <a:t>ビックデータ死ねばいいのに</a:t>
            </a:r>
            <a:r>
              <a:rPr lang="ja-JP" altLang="en-US" sz="2400" dirty="0" smtClean="0">
                <a:latin typeface="HGP創英角ﾎﾟｯﾌﾟ体" pitchFamily="50" charset="-128"/>
                <a:ea typeface="HGP創英角ﾎﾟｯﾌﾟ体" pitchFamily="50" charset="-128"/>
              </a:rPr>
              <a:t>」とかなり本気で思っている</a:t>
            </a:r>
            <a:endParaRPr lang="en-US" altLang="ja-JP" sz="2400" dirty="0" smtClean="0">
              <a:latin typeface="HGP創英角ﾎﾟｯﾌﾟ体" pitchFamily="50" charset="-128"/>
              <a:ea typeface="HGP創英角ﾎﾟｯﾌﾟ体" pitchFamily="50" charset="-128"/>
            </a:endParaRPr>
          </a:p>
          <a:p>
            <a:endParaRPr lang="en-US" altLang="ja-JP" sz="4000" dirty="0" smtClean="0">
              <a:latin typeface="HGP創英角ﾎﾟｯﾌﾟ体" pitchFamily="50" charset="-128"/>
              <a:ea typeface="HGP創英角ﾎﾟｯﾌﾟ体" pitchFamily="50" charset="-128"/>
            </a:endParaRPr>
          </a:p>
        </p:txBody>
      </p:sp>
      <p:sp>
        <p:nvSpPr>
          <p:cNvPr id="18" name="正方形/長方形 17"/>
          <p:cNvSpPr/>
          <p:nvPr/>
        </p:nvSpPr>
        <p:spPr>
          <a:xfrm>
            <a:off x="162950" y="5445224"/>
            <a:ext cx="8981050" cy="1323439"/>
          </a:xfrm>
          <a:prstGeom prst="rect">
            <a:avLst/>
          </a:prstGeom>
        </p:spPr>
        <p:txBody>
          <a:bodyPr wrap="square">
            <a:spAutoFit/>
          </a:bodyPr>
          <a:lstStyle/>
          <a:p>
            <a:r>
              <a:rPr lang="ja-JP" altLang="en-US" sz="3200" dirty="0" smtClean="0">
                <a:latin typeface="HGP創英角ﾎﾟｯﾌﾟ体" pitchFamily="50" charset="-128"/>
                <a:ea typeface="HGP創英角ﾎﾟｯﾌﾟ体" pitchFamily="50" charset="-128"/>
              </a:rPr>
              <a:t>■「初物」は食べてみたい方</a:t>
            </a:r>
            <a:r>
              <a:rPr lang="en-US" altLang="ja-JP" sz="3200" dirty="0">
                <a:latin typeface="HGP創英角ﾎﾟｯﾌﾟ体" pitchFamily="50" charset="-128"/>
                <a:ea typeface="HGP創英角ﾎﾟｯﾌﾟ体" pitchFamily="50" charset="-128"/>
              </a:rPr>
              <a:t/>
            </a:r>
            <a:br>
              <a:rPr lang="en-US" altLang="ja-JP" sz="3200" dirty="0">
                <a:latin typeface="HGP創英角ﾎﾟｯﾌﾟ体" pitchFamily="50" charset="-128"/>
                <a:ea typeface="HGP創英角ﾎﾟｯﾌﾟ体" pitchFamily="50" charset="-128"/>
              </a:rPr>
            </a:br>
            <a:r>
              <a:rPr lang="ja-JP" altLang="en-US" sz="2400" dirty="0" smtClean="0">
                <a:latin typeface="HGP創英角ﾎﾟｯﾌﾟ体" pitchFamily="50" charset="-128"/>
                <a:ea typeface="HGP創英角ﾎﾟｯﾌﾟ体" pitchFamily="50" charset="-128"/>
              </a:rPr>
              <a:t>    → 流行の技術は、一通り試してみたい</a:t>
            </a:r>
            <a:endParaRPr lang="en-US" altLang="ja-JP" sz="2400" dirty="0" smtClean="0">
              <a:latin typeface="HGP創英角ﾎﾟｯﾌﾟ体" pitchFamily="50" charset="-128"/>
              <a:ea typeface="HGP創英角ﾎﾟｯﾌﾟ体" pitchFamily="50" charset="-128"/>
            </a:endParaRPr>
          </a:p>
          <a:p>
            <a:r>
              <a:rPr lang="ja-JP" altLang="en-US" sz="2400" dirty="0">
                <a:latin typeface="HGP創英角ﾎﾟｯﾌﾟ体" pitchFamily="50" charset="-128"/>
                <a:ea typeface="HGP創英角ﾎﾟｯﾌﾟ体" pitchFamily="50" charset="-128"/>
              </a:rPr>
              <a:t> </a:t>
            </a:r>
            <a:r>
              <a:rPr lang="ja-JP" altLang="en-US" sz="2400" dirty="0" smtClean="0">
                <a:latin typeface="HGP創英角ﾎﾟｯﾌﾟ体" pitchFamily="50" charset="-128"/>
                <a:ea typeface="HGP創英角ﾎﾟｯﾌﾟ体" pitchFamily="50" charset="-128"/>
              </a:rPr>
              <a:t>   → ファジィ、ニューロから、そして最近はベイズ推定など</a:t>
            </a:r>
            <a:endParaRPr lang="en-US" altLang="ja-JP" sz="3200" dirty="0" smtClean="0">
              <a:latin typeface="HGP創英角ﾎﾟｯﾌﾟ体" pitchFamily="50" charset="-128"/>
              <a:ea typeface="HGP創英角ﾎﾟｯﾌﾟ体" pitchFamily="50" charset="-128"/>
            </a:endParaRPr>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3</a:t>
            </a:fld>
            <a:endParaRPr kumimoji="1" lang="ja-JP" altLang="en-US" dirty="0"/>
          </a:p>
        </p:txBody>
      </p:sp>
    </p:spTree>
    <p:extLst>
      <p:ext uri="{BB962C8B-B14F-4D97-AF65-F5344CB8AC3E}">
        <p14:creationId xmlns:p14="http://schemas.microsoft.com/office/powerpoint/2010/main" val="2044611608"/>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0" y="2492896"/>
            <a:ext cx="9144000" cy="1569660"/>
          </a:xfrm>
          <a:prstGeom prst="rect">
            <a:avLst/>
          </a:prstGeom>
        </p:spPr>
        <p:txBody>
          <a:bodyPr wrap="square">
            <a:spAutoFit/>
          </a:bodyPr>
          <a:lstStyle/>
          <a:p>
            <a:pPr algn="ctr"/>
            <a:r>
              <a:rPr lang="ja-JP" altLang="en-US" sz="4800" dirty="0" smtClean="0">
                <a:latin typeface="HGP創英角ﾎﾟｯﾌﾟ体" pitchFamily="50" charset="-128"/>
                <a:ea typeface="HGP創英角ﾎﾟｯﾌﾟ体" pitchFamily="50" charset="-128"/>
              </a:rPr>
              <a:t> </a:t>
            </a:r>
            <a:r>
              <a:rPr lang="en-US" altLang="ja-JP" sz="4800" dirty="0" smtClean="0">
                <a:latin typeface="HGP創英角ﾎﾟｯﾌﾟ体" pitchFamily="50" charset="-128"/>
                <a:ea typeface="HGP創英角ﾎﾟｯﾌﾟ体" pitchFamily="50" charset="-128"/>
              </a:rPr>
              <a:t>×</a:t>
            </a:r>
            <a:r>
              <a:rPr lang="ja-JP" altLang="en-US" sz="4800" dirty="0" smtClean="0">
                <a:latin typeface="HGP創英角ﾎﾟｯﾌﾟ体" pitchFamily="50" charset="-128"/>
                <a:ea typeface="HGP創英角ﾎﾟｯﾌﾟ体" pitchFamily="50" charset="-128"/>
              </a:rPr>
              <a:t> </a:t>
            </a:r>
            <a:r>
              <a:rPr lang="en-US" altLang="ja-JP" sz="4800" dirty="0" smtClean="0">
                <a:latin typeface="HGP創英角ﾎﾟｯﾌﾟ体" pitchFamily="50" charset="-128"/>
                <a:ea typeface="HGP創英角ﾎﾟｯﾌﾟ体" pitchFamily="50" charset="-128"/>
              </a:rPr>
              <a:t>AI</a:t>
            </a:r>
            <a:r>
              <a:rPr lang="ja-JP" altLang="en-US" sz="4800" dirty="0" smtClean="0">
                <a:latin typeface="HGP創英角ﾎﾟｯﾌﾟ体" pitchFamily="50" charset="-128"/>
                <a:ea typeface="HGP創英角ﾎﾟｯﾌﾟ体" pitchFamily="50" charset="-128"/>
              </a:rPr>
              <a:t>とは何か？</a:t>
            </a:r>
            <a:endParaRPr lang="en-US" altLang="ja-JP" sz="4800" dirty="0" smtClean="0">
              <a:latin typeface="HGP創英角ﾎﾟｯﾌﾟ体" pitchFamily="50" charset="-128"/>
              <a:ea typeface="HGP創英角ﾎﾟｯﾌﾟ体" pitchFamily="50" charset="-128"/>
            </a:endParaRPr>
          </a:p>
          <a:p>
            <a:pPr algn="ctr"/>
            <a:r>
              <a:rPr lang="ja-JP" altLang="en-US" sz="4800" dirty="0" smtClean="0">
                <a:latin typeface="HGP創英角ﾎﾟｯﾌﾟ体" pitchFamily="50" charset="-128"/>
                <a:ea typeface="HGP創英角ﾎﾟｯﾌﾟ体" pitchFamily="50" charset="-128"/>
              </a:rPr>
              <a:t>◯ </a:t>
            </a:r>
            <a:r>
              <a:rPr lang="en-US" altLang="ja-JP" sz="4800" dirty="0" smtClean="0">
                <a:latin typeface="HGP創英角ﾎﾟｯﾌﾟ体" pitchFamily="50" charset="-128"/>
                <a:ea typeface="HGP創英角ﾎﾟｯﾌﾟ体" pitchFamily="50" charset="-128"/>
              </a:rPr>
              <a:t>AI</a:t>
            </a:r>
            <a:r>
              <a:rPr lang="ja-JP" altLang="en-US" sz="4800" dirty="0" smtClean="0">
                <a:latin typeface="HGP創英角ﾎﾟｯﾌﾟ体" pitchFamily="50" charset="-128"/>
                <a:ea typeface="HGP創英角ﾎﾟｯﾌﾟ体" pitchFamily="50" charset="-128"/>
              </a:rPr>
              <a:t>とは、何であって欲しいか？</a:t>
            </a:r>
            <a:endParaRPr lang="en-US" altLang="ja-JP" sz="4800" dirty="0" smtClean="0">
              <a:latin typeface="HGP創英角ﾎﾟｯﾌﾟ体" pitchFamily="50" charset="-128"/>
              <a:ea typeface="HGP創英角ﾎﾟｯﾌﾟ体" pitchFamily="50" charset="-128"/>
            </a:endParaRPr>
          </a:p>
        </p:txBody>
      </p:sp>
      <p:sp>
        <p:nvSpPr>
          <p:cNvPr id="3"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30</a:t>
            </a:fld>
            <a:endParaRPr kumimoji="1" lang="ja-JP" altLang="en-US" dirty="0"/>
          </a:p>
        </p:txBody>
      </p:sp>
    </p:spTree>
    <p:extLst>
      <p:ext uri="{BB962C8B-B14F-4D97-AF65-F5344CB8AC3E}">
        <p14:creationId xmlns:p14="http://schemas.microsoft.com/office/powerpoint/2010/main" val="102032852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どうも、こういうことらしい</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59976" y="6021288"/>
            <a:ext cx="903649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「人類の敵であって欲しい」という人類の願い</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31</a:t>
            </a:fld>
            <a:endParaRPr kumimoji="1" lang="ja-JP" altLang="en-US" dirty="0"/>
          </a:p>
        </p:txBody>
      </p:sp>
      <p:graphicFrame>
        <p:nvGraphicFramePr>
          <p:cNvPr id="2" name="表 1"/>
          <p:cNvGraphicFramePr>
            <a:graphicFrameLocks noGrp="1"/>
          </p:cNvGraphicFramePr>
          <p:nvPr>
            <p:extLst>
              <p:ext uri="{D42A27DB-BD31-4B8C-83A1-F6EECF244321}">
                <p14:modId xmlns:p14="http://schemas.microsoft.com/office/powerpoint/2010/main" val="3603328322"/>
              </p:ext>
            </p:extLst>
          </p:nvPr>
        </p:nvGraphicFramePr>
        <p:xfrm>
          <a:off x="107504" y="1618456"/>
          <a:ext cx="9001000" cy="4114800"/>
        </p:xfrm>
        <a:graphic>
          <a:graphicData uri="http://schemas.openxmlformats.org/drawingml/2006/table">
            <a:tbl>
              <a:tblPr firstRow="1" bandRow="1">
                <a:tableStyleId>{5C22544A-7EE6-4342-B048-85BDC9FD1C3A}</a:tableStyleId>
              </a:tblPr>
              <a:tblGrid>
                <a:gridCol w="5040560"/>
                <a:gridCol w="3960440"/>
              </a:tblGrid>
              <a:tr h="370840">
                <a:tc>
                  <a:txBody>
                    <a:bodyPr/>
                    <a:lstStyle/>
                    <a:p>
                      <a:pPr algn="ctr"/>
                      <a:r>
                        <a:rPr kumimoji="1" lang="ja-JP" altLang="en-US" sz="24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私たちは</a:t>
                      </a:r>
                      <a:r>
                        <a:rPr kumimoji="1" lang="en-US" altLang="ja-JP" sz="24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AI</a:t>
                      </a:r>
                      <a:r>
                        <a:rPr kumimoji="1" lang="ja-JP" altLang="en-US" sz="24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を・・と思う</a:t>
                      </a:r>
                      <a:endParaRPr kumimoji="1" lang="ja-JP" altLang="en-US" sz="2400" b="1"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24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AI</a:t>
                      </a:r>
                      <a:r>
                        <a:rPr kumimoji="1" lang="ja-JP" altLang="en-US" sz="24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を許せない、なぜなら</a:t>
                      </a:r>
                      <a:endParaRPr kumimoji="1" lang="ja-JP" altLang="en-US" sz="24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「私たちのこれまでの人生で獲得してきたノウハウを、</a:t>
                      </a:r>
                      <a:r>
                        <a:rPr kumimoji="1" lang="ja-JP" altLang="en-US"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無益なものにするもの</a:t>
                      </a:r>
                      <a:r>
                        <a:rPr kumimoji="1" lang="ja-JP" altLang="en-US" sz="2400" smtClean="0">
                          <a:solidFill>
                            <a:schemeClr val="tx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であって欲しい</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ja-JP" altLang="en-US"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私たちの</a:t>
                      </a:r>
                      <a:r>
                        <a:rPr kumimoji="1" lang="ja-JP" altLang="en-US" sz="24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努力と研鑽を一瞬で奪っていく</a:t>
                      </a:r>
                      <a:r>
                        <a:rPr kumimoji="1" lang="ja-JP" altLang="en-US"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から</a:t>
                      </a:r>
                      <a:endParaRPr kumimoji="1"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「私たちの</a:t>
                      </a:r>
                      <a:r>
                        <a:rPr kumimoji="1" lang="ja-JP" altLang="en-US"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仕事を奪うもの</a:t>
                      </a:r>
                      <a:r>
                        <a:rPr kumimoji="1" lang="ja-JP" altLang="en-US" sz="2400" smtClean="0">
                          <a:solidFill>
                            <a:schemeClr val="tx1"/>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であって欲しい</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ja-JP" altLang="en-US"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私たちの</a:t>
                      </a:r>
                      <a:r>
                        <a:rPr kumimoji="1" lang="ja-JP" altLang="en-US" sz="24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キャリアを一瞬に破壊する</a:t>
                      </a:r>
                      <a:r>
                        <a:rPr kumimoji="1" lang="ja-JP" altLang="en-US"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から</a:t>
                      </a:r>
                      <a:endParaRPr kumimoji="1"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人類に反乱するもの</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であって欲しい」</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ja-JP" altLang="en-US"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私たち人類を</a:t>
                      </a:r>
                      <a:r>
                        <a:rPr kumimoji="1" lang="ja-JP" altLang="en-US" sz="24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滅ぼす</a:t>
                      </a:r>
                      <a:r>
                        <a:rPr kumimoji="1" lang="ja-JP" altLang="en-US"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から</a:t>
                      </a:r>
                      <a:endParaRPr kumimoji="1"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(4)</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Google</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やアップルや、</a:t>
                      </a:r>
                      <a:r>
                        <a:rPr kumimoji="1" lang="ja-JP" altLang="en-US"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政府機関を</a:t>
                      </a:r>
                      <a:r>
                        <a:rPr kumimoji="1" lang="en-US" altLang="ja-JP"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DIS</a:t>
                      </a:r>
                      <a:r>
                        <a:rPr kumimoji="1" lang="ja-JP" altLang="en-US"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る材料</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であって欲しい」</a:t>
                      </a:r>
                    </a:p>
                  </a:txBody>
                  <a:tcPr/>
                </a:tc>
                <a:tc>
                  <a:txBody>
                    <a:bodyPr/>
                    <a:lstStyle/>
                    <a:p>
                      <a:r>
                        <a:rPr kumimoji="1" lang="ja-JP" altLang="en-US"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金持ちや権力者だけが、</a:t>
                      </a:r>
                      <a:r>
                        <a:rPr kumimoji="1" lang="ja-JP" altLang="en-US" sz="24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いい思いをする</a:t>
                      </a:r>
                      <a:r>
                        <a:rPr kumimoji="1" lang="ja-JP" altLang="en-US"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から</a:t>
                      </a:r>
                    </a:p>
                  </a:txBody>
                  <a:tcPr/>
                </a:tc>
              </a:tr>
            </a:tbl>
          </a:graphicData>
        </a:graphic>
      </p:graphicFrame>
      <p:sp>
        <p:nvSpPr>
          <p:cNvPr id="7" name="正方形/長方形 6"/>
          <p:cNvSpPr/>
          <p:nvPr/>
        </p:nvSpPr>
        <p:spPr>
          <a:xfrm>
            <a:off x="59976" y="889556"/>
            <a:ext cx="9036496"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山のような記事、ブログ、その他を読んだ結果</a:t>
            </a:r>
            <a:endParaRPr lang="en-US" altLang="ja-JP" sz="3200" dirty="0" smtClean="0">
              <a:solidFill>
                <a:srgbClr val="0000CC"/>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905295024"/>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0" y="2996952"/>
            <a:ext cx="9144000" cy="830997"/>
          </a:xfrm>
          <a:prstGeom prst="rect">
            <a:avLst/>
          </a:prstGeom>
        </p:spPr>
        <p:txBody>
          <a:bodyPr wrap="square">
            <a:spAutoFit/>
          </a:bodyPr>
          <a:lstStyle/>
          <a:p>
            <a:pPr algn="ctr"/>
            <a:r>
              <a:rPr lang="en-US" altLang="ja-JP" sz="4800" dirty="0" smtClean="0">
                <a:latin typeface="HGP創英角ﾎﾟｯﾌﾟ体" pitchFamily="50" charset="-128"/>
                <a:ea typeface="HGP創英角ﾎﾟｯﾌﾟ体" pitchFamily="50" charset="-128"/>
              </a:rPr>
              <a:t>AI</a:t>
            </a:r>
            <a:r>
              <a:rPr lang="ja-JP" altLang="en-US" sz="4800" dirty="0" smtClean="0">
                <a:latin typeface="HGP創英角ﾎﾟｯﾌﾟ体" pitchFamily="50" charset="-128"/>
                <a:ea typeface="HGP創英角ﾎﾟｯﾌﾟ体" pitchFamily="50" charset="-128"/>
              </a:rPr>
              <a:t>にできること</a:t>
            </a:r>
            <a:r>
              <a:rPr lang="en-US" altLang="ja-JP" sz="4800" dirty="0" smtClean="0">
                <a:latin typeface="HGP創英角ﾎﾟｯﾌﾟ体" pitchFamily="50" charset="-128"/>
                <a:ea typeface="HGP創英角ﾎﾟｯﾌﾟ体" pitchFamily="50" charset="-128"/>
              </a:rPr>
              <a:t>/</a:t>
            </a:r>
            <a:r>
              <a:rPr lang="ja-JP" altLang="en-US" sz="4800" dirty="0" smtClean="0">
                <a:latin typeface="HGP創英角ﾎﾟｯﾌﾟ体" pitchFamily="50" charset="-128"/>
                <a:ea typeface="HGP創英角ﾎﾟｯﾌﾟ体" pitchFamily="50" charset="-128"/>
              </a:rPr>
              <a:t>できないこと</a:t>
            </a:r>
            <a:endParaRPr lang="en-US" altLang="ja-JP" sz="4800" dirty="0" smtClean="0">
              <a:latin typeface="HGP創英角ﾎﾟｯﾌﾟ体" pitchFamily="50" charset="-128"/>
              <a:ea typeface="HGP創英角ﾎﾟｯﾌﾟ体" pitchFamily="50" charset="-128"/>
            </a:endParaRPr>
          </a:p>
        </p:txBody>
      </p:sp>
      <p:sp>
        <p:nvSpPr>
          <p:cNvPr id="3"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32</a:t>
            </a:fld>
            <a:endParaRPr kumimoji="1" lang="ja-JP" altLang="en-US" dirty="0"/>
          </a:p>
        </p:txBody>
      </p:sp>
    </p:spTree>
    <p:extLst>
      <p:ext uri="{BB962C8B-B14F-4D97-AF65-F5344CB8AC3E}">
        <p14:creationId xmlns:p14="http://schemas.microsoft.com/office/powerpoint/2010/main" val="3712140218"/>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当たり前だが</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人工知能技術は万能ではない</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20080"/>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3600" dirty="0" smtClean="0">
                <a:solidFill>
                  <a:schemeClr val="bg1"/>
                </a:solidFill>
                <a:latin typeface="HGP創英角ﾎﾟｯﾌﾟ体" pitchFamily="50" charset="-128"/>
                <a:ea typeface="HGP創英角ﾎﾟｯﾌﾟ体" pitchFamily="50" charset="-128"/>
              </a:rPr>
              <a:t>AI</a:t>
            </a:r>
            <a:r>
              <a:rPr lang="ja-JP" altLang="en-US" sz="3600" dirty="0" smtClean="0">
                <a:solidFill>
                  <a:schemeClr val="bg1"/>
                </a:solidFill>
                <a:latin typeface="HGP創英角ﾎﾟｯﾌﾟ体" pitchFamily="50" charset="-128"/>
                <a:ea typeface="HGP創英角ﾎﾟｯﾌﾟ体" pitchFamily="50" charset="-128"/>
              </a:rPr>
              <a:t>による人類滅亡のシナリオ、成立せず</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33</a:t>
            </a:fld>
            <a:endParaRPr kumimoji="1" lang="ja-JP" altLang="en-US" dirty="0"/>
          </a:p>
        </p:txBody>
      </p:sp>
      <p:sp>
        <p:nvSpPr>
          <p:cNvPr id="13" name="正方形/長方形 12"/>
          <p:cNvSpPr/>
          <p:nvPr/>
        </p:nvSpPr>
        <p:spPr>
          <a:xfrm>
            <a:off x="107504" y="900009"/>
            <a:ext cx="8855968"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仮説：万能なら人類</a:t>
            </a:r>
            <a:r>
              <a:rPr lang="ja-JP" altLang="en-US" sz="3200" dirty="0">
                <a:solidFill>
                  <a:srgbClr val="0000CC"/>
                </a:solidFill>
                <a:latin typeface="HGP創英角ﾎﾟｯﾌﾟ体" pitchFamily="50" charset="-128"/>
                <a:ea typeface="HGP創英角ﾎﾟｯﾌﾟ体" pitchFamily="50" charset="-128"/>
              </a:rPr>
              <a:t>を滅ぼせる</a:t>
            </a:r>
          </a:p>
        </p:txBody>
      </p:sp>
      <p:graphicFrame>
        <p:nvGraphicFramePr>
          <p:cNvPr id="17" name="表 16"/>
          <p:cNvGraphicFramePr>
            <a:graphicFrameLocks noGrp="1"/>
          </p:cNvGraphicFramePr>
          <p:nvPr>
            <p:extLst>
              <p:ext uri="{D42A27DB-BD31-4B8C-83A1-F6EECF244321}">
                <p14:modId xmlns:p14="http://schemas.microsoft.com/office/powerpoint/2010/main" val="3592487053"/>
              </p:ext>
            </p:extLst>
          </p:nvPr>
        </p:nvGraphicFramePr>
        <p:xfrm>
          <a:off x="107505" y="1514088"/>
          <a:ext cx="4392487" cy="4272280"/>
        </p:xfrm>
        <a:graphic>
          <a:graphicData uri="http://schemas.openxmlformats.org/drawingml/2006/table">
            <a:tbl>
              <a:tblPr firstRow="1" bandRow="1">
                <a:tableStyleId>{5C22544A-7EE6-4342-B048-85BDC9FD1C3A}</a:tableStyleId>
              </a:tblPr>
              <a:tblGrid>
                <a:gridCol w="1636417"/>
                <a:gridCol w="1747958"/>
                <a:gridCol w="1008112"/>
              </a:tblGrid>
              <a:tr h="370840">
                <a:tc>
                  <a:txBody>
                    <a:bodyPr/>
                    <a:lstStyle/>
                    <a:p>
                      <a:pPr algn="ctr"/>
                      <a:r>
                        <a:rPr kumimoji="1" lang="ja-JP" altLang="en-US" sz="16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人工知能技術</a:t>
                      </a:r>
                      <a:endParaRPr kumimoji="1" lang="ja-JP" altLang="en-US" sz="16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16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できること</a:t>
                      </a:r>
                      <a:endParaRPr kumimoji="1" lang="ja-JP" altLang="en-US" sz="16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16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滅亡？</a:t>
                      </a:r>
                      <a:endParaRPr kumimoji="1" lang="ja-JP" altLang="en-US" sz="16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r>
              <a:tr h="146928">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統計処理</a:t>
                      </a:r>
                    </a:p>
                  </a:txBody>
                  <a:tcPr anchor="ctr"/>
                </a:tc>
                <a:tc>
                  <a:txBody>
                    <a:bodyPr/>
                    <a:lstStyle/>
                    <a:p>
                      <a:r>
                        <a:rPr lang="ja-JP" altLang="en-US" sz="1400" smtClean="0">
                          <a:latin typeface="HGP創英角ﾎﾟｯﾌﾟ体" panose="040B0A00000000000000" pitchFamily="50" charset="-128"/>
                          <a:ea typeface="HGP創英角ﾎﾟｯﾌﾟ体" panose="040B0A00000000000000" pitchFamily="50" charset="-128"/>
                        </a:rPr>
                        <a:t>統計計算するだけ</a:t>
                      </a:r>
                      <a:endParaRPr lang="ja-JP" altLang="en-US" sz="14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rPr>
                        <a:t>無理</a:t>
                      </a:r>
                    </a:p>
                  </a:txBody>
                  <a:tcPr/>
                </a:tc>
              </a:tr>
              <a:tr h="232648">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音声認識</a:t>
                      </a:r>
                      <a:endParaRPr kumimoji="1" lang="ja-JP" altLang="en-US" sz="1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1400" smtClean="0">
                          <a:latin typeface="HGP創英角ﾎﾟｯﾌﾟ体" panose="040B0A00000000000000" pitchFamily="50" charset="-128"/>
                          <a:ea typeface="HGP創英角ﾎﾟｯﾌﾟ体" panose="040B0A00000000000000" pitchFamily="50" charset="-128"/>
                        </a:rPr>
                        <a:t>音声をテキストにするだけ</a:t>
                      </a:r>
                      <a:r>
                        <a:rPr lang="en-US" altLang="ja-JP" sz="1400" smtClean="0">
                          <a:latin typeface="HGP創英角ﾎﾟｯﾌﾟ体" panose="040B0A00000000000000" pitchFamily="50" charset="-128"/>
                          <a:ea typeface="HGP創英角ﾎﾟｯﾌﾟ体" panose="040B0A00000000000000" pitchFamily="50" charset="-128"/>
                        </a:rPr>
                        <a:t>(×</a:t>
                      </a:r>
                      <a:r>
                        <a:rPr lang="ja-JP" altLang="en-US" sz="1400" smtClean="0">
                          <a:latin typeface="HGP創英角ﾎﾟｯﾌﾟ体" panose="040B0A00000000000000" pitchFamily="50" charset="-128"/>
                          <a:ea typeface="HGP創英角ﾎﾟｯﾌﾟ体" panose="040B0A00000000000000" pitchFamily="50" charset="-128"/>
                        </a:rPr>
                        <a:t>意味解釈</a:t>
                      </a:r>
                      <a:r>
                        <a:rPr lang="en-US" altLang="ja-JP" sz="1400" smtClean="0">
                          <a:latin typeface="HGP創英角ﾎﾟｯﾌﾟ体" panose="040B0A00000000000000" pitchFamily="50" charset="-128"/>
                          <a:ea typeface="HGP創英角ﾎﾟｯﾌﾟ体" panose="040B0A00000000000000" pitchFamily="50" charset="-128"/>
                        </a:rPr>
                        <a:t>)</a:t>
                      </a:r>
                      <a:endParaRPr lang="ja-JP" altLang="en-US" sz="14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rPr>
                        <a:t>無理</a:t>
                      </a:r>
                      <a:endParaRPr lang="ja-JP" altLang="en-US" sz="1600">
                        <a:solidFill>
                          <a:srgbClr val="FF0000"/>
                        </a:solidFill>
                        <a:latin typeface="HGP創英角ﾎﾟｯﾌﾟ体" panose="040B0A00000000000000" pitchFamily="50" charset="-128"/>
                        <a:ea typeface="HGP創英角ﾎﾟｯﾌﾟ体" panose="040B0A00000000000000" pitchFamily="50" charset="-128"/>
                      </a:endParaRPr>
                    </a:p>
                  </a:txBody>
                  <a:tcPr/>
                </a:tc>
              </a:tr>
              <a:tr h="0">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自然言語処理</a:t>
                      </a:r>
                      <a:endParaRPr kumimoji="1" lang="ja-JP" altLang="en-US" sz="1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1400" smtClean="0">
                          <a:latin typeface="HGP創英角ﾎﾟｯﾌﾟ体" panose="040B0A00000000000000" pitchFamily="50" charset="-128"/>
                          <a:ea typeface="HGP創英角ﾎﾟｯﾌﾟ体" panose="040B0A00000000000000" pitchFamily="50" charset="-128"/>
                        </a:rPr>
                        <a:t>翻訳するくらい</a:t>
                      </a:r>
                      <a:endParaRPr lang="ja-JP" altLang="en-US" sz="14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rPr>
                        <a:t>無理</a:t>
                      </a:r>
                      <a:endParaRPr lang="ja-JP" altLang="en-US" sz="1600">
                        <a:solidFill>
                          <a:srgbClr val="FF0000"/>
                        </a:solidFill>
                        <a:latin typeface="HGP創英角ﾎﾟｯﾌﾟ体" panose="040B0A00000000000000" pitchFamily="50" charset="-128"/>
                        <a:ea typeface="HGP創英角ﾎﾟｯﾌﾟ体" panose="040B0A00000000000000" pitchFamily="50" charset="-128"/>
                      </a:endParaRPr>
                    </a:p>
                  </a:txBody>
                  <a:tcPr/>
                </a:tc>
              </a:tr>
              <a:tr h="17968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ゲーム理論</a:t>
                      </a:r>
                    </a:p>
                  </a:txBody>
                  <a:tcPr anchor="ctr"/>
                </a:tc>
                <a:tc>
                  <a:txBody>
                    <a:bodyPr/>
                    <a:lstStyle/>
                    <a:p>
                      <a:r>
                        <a:rPr lang="ja-JP" altLang="en-US" sz="1400" smtClean="0">
                          <a:latin typeface="HGP創英角ﾎﾟｯﾌﾟ体" panose="040B0A00000000000000" pitchFamily="50" charset="-128"/>
                          <a:ea typeface="HGP創英角ﾎﾟｯﾌﾟ体" panose="040B0A00000000000000" pitchFamily="50" charset="-128"/>
                        </a:rPr>
                        <a:t>最適戦略の算出</a:t>
                      </a:r>
                      <a:endParaRPr lang="ja-JP" altLang="en-US" sz="14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rPr>
                        <a:t>無理</a:t>
                      </a:r>
                      <a:endParaRPr lang="ja-JP" altLang="en-US" sz="1600">
                        <a:solidFill>
                          <a:srgbClr val="FF0000"/>
                        </a:solidFill>
                        <a:latin typeface="HGP創英角ﾎﾟｯﾌﾟ体" panose="040B0A00000000000000" pitchFamily="50" charset="-128"/>
                        <a:ea typeface="HGP創英角ﾎﾟｯﾌﾟ体" panose="040B0A00000000000000" pitchFamily="50" charset="-128"/>
                      </a:endParaRPr>
                    </a:p>
                  </a:txBody>
                  <a:tcPr/>
                </a:tc>
              </a:tr>
              <a:tr h="1933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ニューロ・深層学習</a:t>
                      </a:r>
                      <a:endParaRPr kumimoji="1" lang="en-US" altLang="ja-JP"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多次元空間補間、または類似度判定</a:t>
                      </a:r>
                    </a:p>
                  </a:txBody>
                  <a:tcPr/>
                </a:tc>
                <a:tc>
                  <a:txBody>
                    <a:bodyPr/>
                    <a:lstStyle/>
                    <a:p>
                      <a:pPr algn="ctr"/>
                      <a:r>
                        <a:rPr kumimoji="1"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無理</a:t>
                      </a:r>
                    </a:p>
                  </a:txBody>
                  <a:tcPr/>
                </a:tc>
              </a:tr>
              <a:tr h="0">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自動翻訳</a:t>
                      </a:r>
                    </a:p>
                  </a:txBody>
                  <a:tcPr/>
                </a:tc>
                <a:tc>
                  <a:txBody>
                    <a:bodyPr/>
                    <a:lstStyle/>
                    <a:p>
                      <a:r>
                        <a:rPr kumimoji="1" lang="en-US" altLang="ja-JP"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文字通り</a:t>
                      </a:r>
                      <a:r>
                        <a:rPr kumimoji="1" lang="en-US" altLang="ja-JP"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無理</a:t>
                      </a:r>
                    </a:p>
                  </a:txBody>
                  <a:tcPr/>
                </a:tc>
              </a:tr>
              <a:tr h="219456">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事例ベース推論</a:t>
                      </a:r>
                    </a:p>
                  </a:txBody>
                  <a:tcPr/>
                </a:tc>
                <a:tc>
                  <a:txBody>
                    <a:bodyPr/>
                    <a:lstStyle/>
                    <a:p>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過去の事例を参照する</a:t>
                      </a:r>
                    </a:p>
                  </a:txBody>
                  <a:tcPr/>
                </a:tc>
                <a:tc>
                  <a:txBody>
                    <a:bodyPr/>
                    <a:lstStyle/>
                    <a:p>
                      <a:pPr algn="ctr"/>
                      <a:r>
                        <a:rPr kumimoji="1"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無理</a:t>
                      </a:r>
                    </a:p>
                  </a:txBody>
                  <a:tcPr/>
                </a:tc>
              </a:tr>
              <a:tr h="164592">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エキスパート</a:t>
                      </a:r>
                    </a:p>
                  </a:txBody>
                  <a:tcPr/>
                </a:tc>
                <a:tc>
                  <a:txBody>
                    <a:bodyPr/>
                    <a:lstStyle/>
                    <a:p>
                      <a:r>
                        <a:rPr kumimoji="1" lang="en-US" altLang="ja-JP"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同上</a:t>
                      </a:r>
                      <a:r>
                        <a:rPr kumimoji="1" lang="en-US" altLang="ja-JP"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無理</a:t>
                      </a:r>
                    </a:p>
                  </a:txBody>
                  <a:tcPr/>
                </a:tc>
              </a:tr>
              <a:tr h="281384">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データマイニング</a:t>
                      </a:r>
                    </a:p>
                  </a:txBody>
                  <a:tcPr/>
                </a:tc>
                <a:tc>
                  <a:txBody>
                    <a:bodyPr/>
                    <a:lstStyle/>
                    <a:p>
                      <a:r>
                        <a:rPr kumimoji="1" lang="en-US" altLang="ja-JP"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有用な</a:t>
                      </a:r>
                      <a:r>
                        <a:rPr kumimoji="1" lang="en-US" altLang="ja-JP"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特徴抽出</a:t>
                      </a:r>
                    </a:p>
                  </a:txBody>
                  <a:tcPr/>
                </a:tc>
                <a:tc>
                  <a:txBody>
                    <a:bodyPr/>
                    <a:lstStyle/>
                    <a:p>
                      <a:pPr algn="ctr"/>
                      <a:r>
                        <a:rPr kumimoji="1"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無理</a:t>
                      </a:r>
                    </a:p>
                  </a:txBody>
                  <a:tcPr/>
                </a:tc>
              </a:tr>
              <a:tr h="0">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ファジィ</a:t>
                      </a:r>
                    </a:p>
                  </a:txBody>
                  <a:tcPr/>
                </a:tc>
                <a:tc>
                  <a:txBody>
                    <a:bodyPr/>
                    <a:lstStyle/>
                    <a:p>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ルールによる推論</a:t>
                      </a:r>
                    </a:p>
                  </a:txBody>
                  <a:tcPr/>
                </a:tc>
                <a:tc>
                  <a:txBody>
                    <a:bodyPr/>
                    <a:lstStyle/>
                    <a:p>
                      <a:pPr algn="ctr"/>
                      <a:r>
                        <a:rPr kumimoji="1"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無理</a:t>
                      </a:r>
                    </a:p>
                  </a:txBody>
                  <a:tcPr/>
                </a:tc>
              </a:tr>
            </a:tbl>
          </a:graphicData>
        </a:graphic>
      </p:graphicFrame>
      <p:graphicFrame>
        <p:nvGraphicFramePr>
          <p:cNvPr id="42" name="表 41"/>
          <p:cNvGraphicFramePr>
            <a:graphicFrameLocks noGrp="1"/>
          </p:cNvGraphicFramePr>
          <p:nvPr>
            <p:extLst>
              <p:ext uri="{D42A27DB-BD31-4B8C-83A1-F6EECF244321}">
                <p14:modId xmlns:p14="http://schemas.microsoft.com/office/powerpoint/2010/main" val="2439983541"/>
              </p:ext>
            </p:extLst>
          </p:nvPr>
        </p:nvGraphicFramePr>
        <p:xfrm>
          <a:off x="4644009" y="1514088"/>
          <a:ext cx="4392487" cy="4291176"/>
        </p:xfrm>
        <a:graphic>
          <a:graphicData uri="http://schemas.openxmlformats.org/drawingml/2006/table">
            <a:tbl>
              <a:tblPr firstRow="1" bandRow="1">
                <a:tableStyleId>{5C22544A-7EE6-4342-B048-85BDC9FD1C3A}</a:tableStyleId>
              </a:tblPr>
              <a:tblGrid>
                <a:gridCol w="1728191"/>
                <a:gridCol w="1656184"/>
                <a:gridCol w="1008112"/>
              </a:tblGrid>
              <a:tr h="370840">
                <a:tc>
                  <a:txBody>
                    <a:bodyPr/>
                    <a:lstStyle/>
                    <a:p>
                      <a:pPr algn="ctr"/>
                      <a:r>
                        <a:rPr kumimoji="1" lang="ja-JP" altLang="en-US" sz="16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人工知能技術</a:t>
                      </a:r>
                      <a:endParaRPr kumimoji="1" lang="ja-JP" altLang="en-US" sz="16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16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できること</a:t>
                      </a:r>
                      <a:endParaRPr kumimoji="1" lang="ja-JP" altLang="en-US" sz="16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16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滅亡？</a:t>
                      </a:r>
                      <a:endParaRPr kumimoji="1" lang="ja-JP" altLang="en-US" sz="16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r>
              <a:tr h="205224">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最適化アルゴリズム</a:t>
                      </a:r>
                      <a:endParaRPr kumimoji="1" lang="ja-JP" altLang="en-US" sz="1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1400" smtClean="0">
                          <a:latin typeface="HGP創英角ﾎﾟｯﾌﾟ体" panose="040B0A00000000000000" pitchFamily="50" charset="-128"/>
                          <a:ea typeface="HGP創英角ﾎﾟｯﾌﾟ体" panose="040B0A00000000000000" pitchFamily="50" charset="-128"/>
                        </a:rPr>
                        <a:t>パラメータチューン</a:t>
                      </a:r>
                      <a:endParaRPr lang="ja-JP" altLang="en-US" sz="14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rPr>
                        <a:t>無理</a:t>
                      </a:r>
                      <a:endParaRPr lang="ja-JP" altLang="en-US" sz="1600">
                        <a:solidFill>
                          <a:srgbClr val="FF0000"/>
                        </a:solidFill>
                        <a:latin typeface="HGP創英角ﾎﾟｯﾌﾟ体" panose="040B0A00000000000000" pitchFamily="50" charset="-128"/>
                        <a:ea typeface="HGP創英角ﾎﾟｯﾌﾟ体" panose="040B0A00000000000000" pitchFamily="50" charset="-128"/>
                      </a:endParaRPr>
                    </a:p>
                  </a:txBody>
                  <a:tcPr/>
                </a:tc>
              </a:tr>
              <a:tr h="146928">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画像認識</a:t>
                      </a:r>
                    </a:p>
                  </a:txBody>
                  <a:tcPr anchor="ctr"/>
                </a:tc>
                <a:tc>
                  <a:txBody>
                    <a:bodyPr/>
                    <a:lstStyle/>
                    <a:p>
                      <a:r>
                        <a:rPr lang="ja-JP" altLang="en-US" sz="1400" smtClean="0">
                          <a:latin typeface="HGP創英角ﾎﾟｯﾌﾟ体" panose="040B0A00000000000000" pitchFamily="50" charset="-128"/>
                          <a:ea typeface="HGP創英角ﾎﾟｯﾌﾟ体" panose="040B0A00000000000000" pitchFamily="50" charset="-128"/>
                        </a:rPr>
                        <a:t>物体の「名称」を特定</a:t>
                      </a:r>
                      <a:endParaRPr lang="ja-JP" altLang="en-US" sz="14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rPr>
                        <a:t>無茶</a:t>
                      </a:r>
                      <a:endParaRPr lang="ja-JP" altLang="en-US" sz="1600">
                        <a:solidFill>
                          <a:srgbClr val="FF0000"/>
                        </a:solidFill>
                        <a:latin typeface="HGP創英角ﾎﾟｯﾌﾟ体" panose="040B0A00000000000000" pitchFamily="50" charset="-128"/>
                        <a:ea typeface="HGP創英角ﾎﾟｯﾌﾟ体" panose="040B0A00000000000000" pitchFamily="50" charset="-128"/>
                      </a:endParaRPr>
                    </a:p>
                  </a:txBody>
                  <a:tcPr/>
                </a:tc>
              </a:tr>
              <a:tr h="232648">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制約理論</a:t>
                      </a:r>
                      <a:endParaRPr kumimoji="1" lang="ja-JP" altLang="en-US" sz="1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1400" smtClean="0">
                          <a:latin typeface="HGP創英角ﾎﾟｯﾌﾟ体" panose="040B0A00000000000000" pitchFamily="50" charset="-128"/>
                          <a:ea typeface="HGP創英角ﾎﾟｯﾌﾟ体" panose="040B0A00000000000000" pitchFamily="50" charset="-128"/>
                        </a:rPr>
                        <a:t>「これはやるな」と指示する</a:t>
                      </a:r>
                      <a:endParaRPr lang="ja-JP" altLang="en-US" sz="14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rPr>
                        <a:t>無理</a:t>
                      </a:r>
                      <a:endParaRPr lang="ja-JP" altLang="en-US" sz="1600">
                        <a:solidFill>
                          <a:srgbClr val="FF0000"/>
                        </a:solidFill>
                        <a:latin typeface="HGP創英角ﾎﾟｯﾌﾟ体" panose="040B0A00000000000000" pitchFamily="50" charset="-128"/>
                        <a:ea typeface="HGP創英角ﾎﾟｯﾌﾟ体" panose="040B0A00000000000000" pitchFamily="50" charset="-128"/>
                      </a:endParaRPr>
                    </a:p>
                  </a:txBody>
                  <a:tcPr/>
                </a:tc>
              </a:tr>
              <a:tr h="157584">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探索</a:t>
                      </a:r>
                      <a:endParaRPr kumimoji="1" lang="ja-JP" altLang="en-US" sz="1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1400" smtClean="0">
                          <a:latin typeface="HGP創英角ﾎﾟｯﾌﾟ体" panose="040B0A00000000000000" pitchFamily="50" charset="-128"/>
                          <a:ea typeface="HGP創英角ﾎﾟｯﾌﾟ体" panose="040B0A00000000000000" pitchFamily="50" charset="-128"/>
                        </a:rPr>
                        <a:t>解を見つける</a:t>
                      </a:r>
                      <a:endParaRPr lang="ja-JP" altLang="en-US" sz="14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rPr>
                        <a:t>無理</a:t>
                      </a:r>
                      <a:endParaRPr lang="ja-JP" altLang="en-US" sz="1600">
                        <a:solidFill>
                          <a:srgbClr val="FF0000"/>
                        </a:solidFill>
                        <a:latin typeface="HGP創英角ﾎﾟｯﾌﾟ体" panose="040B0A00000000000000" pitchFamily="50" charset="-128"/>
                        <a:ea typeface="HGP創英角ﾎﾟｯﾌﾟ体" panose="040B0A00000000000000" pitchFamily="50" charset="-128"/>
                      </a:endParaRPr>
                    </a:p>
                  </a:txBody>
                  <a:tcPr/>
                </a:tc>
              </a:tr>
              <a:tr h="35417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OR</a:t>
                      </a:r>
                      <a:endPar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1400" smtClean="0">
                          <a:latin typeface="HGP創英角ﾎﾟｯﾌﾟ体" panose="040B0A00000000000000" pitchFamily="50" charset="-128"/>
                          <a:ea typeface="HGP創英角ﾎﾟｯﾌﾟ体" panose="040B0A00000000000000" pitchFamily="50" charset="-128"/>
                        </a:rPr>
                        <a:t>手順の最適化</a:t>
                      </a:r>
                      <a:endParaRPr lang="ja-JP" altLang="en-US" sz="1400">
                        <a:latin typeface="HGP創英角ﾎﾟｯﾌﾟ体" panose="040B0A00000000000000" pitchFamily="50" charset="-128"/>
                        <a:ea typeface="HGP創英角ﾎﾟｯﾌﾟ体" panose="040B0A00000000000000" pitchFamily="50" charset="-128"/>
                      </a:endParaRPr>
                    </a:p>
                  </a:txBody>
                  <a:tcPr/>
                </a:tc>
                <a:tc>
                  <a:txBody>
                    <a:bodyPr/>
                    <a:lstStyle/>
                    <a:p>
                      <a:pPr algn="ctr"/>
                      <a:r>
                        <a:rPr lang="ja-JP" altLang="en-US" sz="1600" smtClean="0">
                          <a:solidFill>
                            <a:srgbClr val="FF0000"/>
                          </a:solidFill>
                          <a:latin typeface="HGP創英角ﾎﾟｯﾌﾟ体" panose="040B0A00000000000000" pitchFamily="50" charset="-128"/>
                          <a:ea typeface="HGP創英角ﾎﾟｯﾌﾟ体" panose="040B0A00000000000000" pitchFamily="50" charset="-128"/>
                        </a:rPr>
                        <a:t>無理</a:t>
                      </a:r>
                      <a:endParaRPr lang="ja-JP" altLang="en-US" sz="1600">
                        <a:solidFill>
                          <a:srgbClr val="FF0000"/>
                        </a:solidFill>
                        <a:latin typeface="HGP創英角ﾎﾟｯﾌﾟ体" panose="040B0A00000000000000" pitchFamily="50" charset="-128"/>
                        <a:ea typeface="HGP創英角ﾎﾟｯﾌﾟ体" panose="040B0A00000000000000" pitchFamily="50" charset="-128"/>
                      </a:endParaRPr>
                    </a:p>
                  </a:txBody>
                  <a:tcPr/>
                </a:tc>
              </a:tr>
              <a:tr h="1933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機械学習</a:t>
                      </a:r>
                      <a:endParaRPr kumimoji="1" lang="en-US" altLang="ja-JP"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自動チューニング</a:t>
                      </a:r>
                    </a:p>
                  </a:txBody>
                  <a:tcPr/>
                </a:tc>
                <a:tc>
                  <a:txBody>
                    <a:bodyPr/>
                    <a:lstStyle/>
                    <a:p>
                      <a:pPr algn="ctr"/>
                      <a:r>
                        <a:rPr kumimoji="1"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無理</a:t>
                      </a:r>
                    </a:p>
                  </a:txBody>
                  <a:tcPr/>
                </a:tc>
              </a:tr>
              <a:tr h="0">
                <a:tc>
                  <a:txBody>
                    <a:bodyPr/>
                    <a:lstStyle/>
                    <a:p>
                      <a:pPr algn="ctr"/>
                      <a:r>
                        <a:rPr kumimoji="1" lang="en-US" altLang="ja-JP"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Human</a:t>
                      </a:r>
                      <a:r>
                        <a:rPr kumimoji="1" lang="en-US" altLang="ja-JP" sz="1400" baseline="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I/F</a:t>
                      </a:r>
                      <a:endPar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使いやすい</a:t>
                      </a:r>
                      <a:r>
                        <a:rPr kumimoji="1" lang="en-US" altLang="ja-JP"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UI</a:t>
                      </a:r>
                      <a:endPar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無理</a:t>
                      </a:r>
                    </a:p>
                  </a:txBody>
                  <a:tcPr/>
                </a:tc>
              </a:tr>
              <a:tr h="219456">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マルチエージェント</a:t>
                      </a:r>
                    </a:p>
                  </a:txBody>
                  <a:tcPr/>
                </a:tc>
                <a:tc>
                  <a:txBody>
                    <a:bodyPr/>
                    <a:lstStyle/>
                    <a:p>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プログラムによる自動応答</a:t>
                      </a:r>
                    </a:p>
                  </a:txBody>
                  <a:tcPr/>
                </a:tc>
                <a:tc>
                  <a:txBody>
                    <a:bodyPr/>
                    <a:lstStyle/>
                    <a:p>
                      <a:pPr algn="ctr"/>
                      <a:r>
                        <a:rPr kumimoji="1"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無理</a:t>
                      </a:r>
                    </a:p>
                  </a:txBody>
                  <a:tcPr/>
                </a:tc>
              </a:tr>
              <a:tr h="164592">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ベイズネット</a:t>
                      </a:r>
                    </a:p>
                  </a:txBody>
                  <a:tcPr/>
                </a:tc>
                <a:tc>
                  <a:txBody>
                    <a:bodyPr/>
                    <a:lstStyle/>
                    <a:p>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ベイズ推定の拡張</a:t>
                      </a:r>
                    </a:p>
                  </a:txBody>
                  <a:tcPr/>
                </a:tc>
                <a:tc>
                  <a:txBody>
                    <a:bodyPr/>
                    <a:lstStyle/>
                    <a:p>
                      <a:pPr algn="ctr"/>
                      <a:r>
                        <a:rPr kumimoji="1"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無理</a:t>
                      </a:r>
                    </a:p>
                  </a:txBody>
                  <a:tcPr/>
                </a:tc>
              </a:tr>
              <a:tr h="281384">
                <a:tc>
                  <a:txBody>
                    <a:bodyPr/>
                    <a:lstStyle/>
                    <a:p>
                      <a:pPr algn="ctr"/>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遺伝的アルゴリズム</a:t>
                      </a:r>
                    </a:p>
                  </a:txBody>
                  <a:tcPr/>
                </a:tc>
                <a:tc>
                  <a:txBody>
                    <a:bodyPr/>
                    <a:lstStyle/>
                    <a:p>
                      <a:r>
                        <a:rPr kumimoji="1" lang="ja-JP" altLang="en-US" sz="1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広域解探索</a:t>
                      </a:r>
                    </a:p>
                  </a:txBody>
                  <a:tcPr/>
                </a:tc>
                <a:tc>
                  <a:txBody>
                    <a:bodyPr/>
                    <a:lstStyle/>
                    <a:p>
                      <a:pPr algn="ctr"/>
                      <a:r>
                        <a:rPr kumimoji="1" lang="ja-JP" altLang="en-US" sz="16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無理</a:t>
                      </a:r>
                    </a:p>
                  </a:txBody>
                  <a:tcPr/>
                </a:tc>
              </a:tr>
            </a:tbl>
          </a:graphicData>
        </a:graphic>
      </p:graphicFrame>
    </p:spTree>
    <p:extLst>
      <p:ext uri="{BB962C8B-B14F-4D97-AF65-F5344CB8AC3E}">
        <p14:creationId xmlns:p14="http://schemas.microsoft.com/office/powerpoint/2010/main" val="16057563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0" y="2564904"/>
            <a:ext cx="9144000" cy="1569660"/>
          </a:xfrm>
          <a:prstGeom prst="rect">
            <a:avLst/>
          </a:prstGeom>
        </p:spPr>
        <p:txBody>
          <a:bodyPr wrap="square">
            <a:spAutoFit/>
          </a:bodyPr>
          <a:lstStyle/>
          <a:p>
            <a:pPr algn="ctr"/>
            <a:r>
              <a:rPr lang="en-US" altLang="ja-JP" sz="4800" dirty="0" smtClean="0">
                <a:latin typeface="HGP創英角ﾎﾟｯﾌﾟ体" pitchFamily="50" charset="-128"/>
                <a:ea typeface="HGP創英角ﾎﾟｯﾌﾟ体" pitchFamily="50" charset="-128"/>
              </a:rPr>
              <a:t>AI</a:t>
            </a:r>
            <a:r>
              <a:rPr lang="ja-JP" altLang="en-US" sz="4800" dirty="0" smtClean="0">
                <a:latin typeface="HGP創英角ﾎﾟｯﾌﾟ体" pitchFamily="50" charset="-128"/>
                <a:ea typeface="HGP創英角ﾎﾟｯﾌﾟ体" pitchFamily="50" charset="-128"/>
              </a:rPr>
              <a:t>の相手として</a:t>
            </a:r>
            <a:endParaRPr lang="en-US" altLang="ja-JP" sz="4800" dirty="0" smtClean="0">
              <a:latin typeface="HGP創英角ﾎﾟｯﾌﾟ体" pitchFamily="50" charset="-128"/>
              <a:ea typeface="HGP創英角ﾎﾟｯﾌﾟ体" pitchFamily="50" charset="-128"/>
            </a:endParaRPr>
          </a:p>
          <a:p>
            <a:pPr algn="ctr"/>
            <a:r>
              <a:rPr lang="en-US" altLang="ja-JP" sz="4800" dirty="0" smtClean="0">
                <a:latin typeface="HGP創英角ﾎﾟｯﾌﾟ体" pitchFamily="50" charset="-128"/>
                <a:ea typeface="HGP創英角ﾎﾟｯﾌﾟ体" pitchFamily="50" charset="-128"/>
              </a:rPr>
              <a:t>”</a:t>
            </a:r>
            <a:r>
              <a:rPr lang="ja-JP" altLang="en-US" sz="4800" dirty="0" smtClean="0">
                <a:latin typeface="HGP創英角ﾎﾟｯﾌﾟ体" pitchFamily="50" charset="-128"/>
                <a:ea typeface="HGP創英角ﾎﾟｯﾌﾟ体" pitchFamily="50" charset="-128"/>
              </a:rPr>
              <a:t>良いモノ</a:t>
            </a:r>
            <a:r>
              <a:rPr lang="en-US" altLang="ja-JP" sz="4800" dirty="0" smtClean="0">
                <a:latin typeface="HGP創英角ﾎﾟｯﾌﾟ体" pitchFamily="50" charset="-128"/>
                <a:ea typeface="HGP創英角ﾎﾟｯﾌﾟ体" pitchFamily="50" charset="-128"/>
              </a:rPr>
              <a:t>”</a:t>
            </a:r>
            <a:r>
              <a:rPr lang="ja-JP" altLang="en-US" sz="4800" dirty="0" smtClean="0">
                <a:latin typeface="HGP創英角ﾎﾟｯﾌﾟ体" pitchFamily="50" charset="-128"/>
                <a:ea typeface="HGP創英角ﾎﾟｯﾌﾟ体" pitchFamily="50" charset="-128"/>
              </a:rPr>
              <a:t> と </a:t>
            </a:r>
            <a:r>
              <a:rPr lang="en-US" altLang="ja-JP" sz="4800" dirty="0" smtClean="0">
                <a:latin typeface="HGP創英角ﾎﾟｯﾌﾟ体" pitchFamily="50" charset="-128"/>
                <a:ea typeface="HGP創英角ﾎﾟｯﾌﾟ体" pitchFamily="50" charset="-128"/>
              </a:rPr>
              <a:t>”</a:t>
            </a:r>
            <a:r>
              <a:rPr lang="ja-JP" altLang="en-US" sz="4800" dirty="0" smtClean="0">
                <a:latin typeface="HGP創英角ﾎﾟｯﾌﾟ体" pitchFamily="50" charset="-128"/>
                <a:ea typeface="HGP創英角ﾎﾟｯﾌﾟ体" pitchFamily="50" charset="-128"/>
              </a:rPr>
              <a:t>悪いモノ</a:t>
            </a:r>
            <a:r>
              <a:rPr lang="en-US" altLang="ja-JP" sz="4800" dirty="0" smtClean="0">
                <a:latin typeface="HGP創英角ﾎﾟｯﾌﾟ体" pitchFamily="50" charset="-128"/>
                <a:ea typeface="HGP創英角ﾎﾟｯﾌﾟ体" pitchFamily="50" charset="-128"/>
              </a:rPr>
              <a:t>”</a:t>
            </a:r>
          </a:p>
        </p:txBody>
      </p:sp>
      <p:sp>
        <p:nvSpPr>
          <p:cNvPr id="3"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34</a:t>
            </a:fld>
            <a:endParaRPr kumimoji="1" lang="ja-JP" altLang="en-US" dirty="0"/>
          </a:p>
        </p:txBody>
      </p:sp>
    </p:spTree>
    <p:extLst>
      <p:ext uri="{BB962C8B-B14F-4D97-AF65-F5344CB8AC3E}">
        <p14:creationId xmlns:p14="http://schemas.microsoft.com/office/powerpoint/2010/main" val="124656289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大統領選の結果を聞いた私</a:t>
            </a:r>
            <a:r>
              <a:rPr lang="en-US" altLang="ja-JP" sz="3600" dirty="0" smtClean="0">
                <a:latin typeface="HGP創英角ﾎﾟｯﾌﾟ体" pitchFamily="50" charset="-128"/>
                <a:ea typeface="HGP創英角ﾎﾟｯﾌﾟ体" pitchFamily="50" charset="-128"/>
              </a:rPr>
              <a:t>(</a:t>
            </a:r>
            <a:r>
              <a:rPr lang="ja-JP" altLang="en-US" sz="3600" dirty="0" smtClean="0">
                <a:latin typeface="HGP創英角ﾎﾟｯﾌﾟ体" pitchFamily="50" charset="-128"/>
                <a:ea typeface="HGP創英角ﾎﾟｯﾌﾟ体" pitchFamily="50" charset="-128"/>
              </a:rPr>
              <a:t>と世間</a:t>
            </a:r>
            <a:r>
              <a:rPr lang="en-US" altLang="ja-JP" sz="3600" dirty="0" smtClean="0">
                <a:latin typeface="HGP創英角ﾎﾟｯﾌﾟ体" pitchFamily="50" charset="-128"/>
                <a:ea typeface="HGP創英角ﾎﾟｯﾌﾟ体" pitchFamily="50" charset="-128"/>
              </a:rPr>
              <a:t>)</a:t>
            </a:r>
            <a:r>
              <a:rPr lang="ja-JP" altLang="en-US" sz="3600" dirty="0" smtClean="0">
                <a:latin typeface="HGP創英角ﾎﾟｯﾌﾟ体" pitchFamily="50" charset="-128"/>
                <a:ea typeface="HGP創英角ﾎﾟｯﾌﾟ体" pitchFamily="50" charset="-128"/>
              </a:rPr>
              <a:t>の反応</a:t>
            </a:r>
            <a:endParaRPr lang="ja-JP" altLang="en-US" sz="3600" dirty="0">
              <a:latin typeface="HGP創英角ﾎﾟｯﾌﾟ体" pitchFamily="50" charset="-128"/>
              <a:ea typeface="HGP創英角ﾎﾟｯﾌﾟ体" pitchFamily="50" charset="-128"/>
            </a:endParaRPr>
          </a:p>
        </p:txBody>
      </p:sp>
      <p:pic>
        <p:nvPicPr>
          <p:cNvPr id="10" name="Picture 2" descr="http://www.kobore.net/trump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648" y="908720"/>
            <a:ext cx="6624736" cy="4968552"/>
          </a:xfrm>
          <a:prstGeom prst="rect">
            <a:avLst/>
          </a:prstGeom>
          <a:noFill/>
          <a:extLst>
            <a:ext uri="{909E8E84-426E-40DD-AFC4-6F175D3DCCD1}">
              <a14:hiddenFill xmlns:a14="http://schemas.microsoft.com/office/drawing/2010/main">
                <a:solidFill>
                  <a:srgbClr val="FFFFFF"/>
                </a:solidFill>
              </a14:hiddenFill>
            </a:ext>
          </a:extLst>
        </p:spPr>
      </p:pic>
      <p:sp>
        <p:nvSpPr>
          <p:cNvPr id="11" name="角丸四角形 10"/>
          <p:cNvSpPr/>
          <p:nvPr/>
        </p:nvSpPr>
        <p:spPr>
          <a:xfrm>
            <a:off x="107504" y="6021288"/>
            <a:ext cx="8912586" cy="720080"/>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一体、何がどうなった？</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35</a:t>
            </a:fld>
            <a:endParaRPr kumimoji="1" lang="ja-JP" altLang="en-US" dirty="0"/>
          </a:p>
        </p:txBody>
      </p:sp>
      <p:sp>
        <p:nvSpPr>
          <p:cNvPr id="6" name="角丸四角形 5"/>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3841607116"/>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0" y="118373"/>
            <a:ext cx="9144000" cy="646331"/>
          </a:xfrm>
          <a:prstGeom prst="rect">
            <a:avLst/>
          </a:prstGeom>
        </p:spPr>
        <p:txBody>
          <a:bodyPr wrap="square">
            <a:spAutoFit/>
          </a:bodyPr>
          <a:lstStyle/>
          <a:p>
            <a:pPr algn="ctr"/>
            <a:r>
              <a:rPr lang="en-US" altLang="ja-JP" sz="3600" dirty="0" smtClean="0">
                <a:latin typeface="HGP創英角ﾎﾟｯﾌﾟ体" pitchFamily="50" charset="-128"/>
                <a:ea typeface="HGP創英角ﾎﾟｯﾌﾟ体" pitchFamily="50" charset="-128"/>
              </a:rPr>
              <a:t>AI</a:t>
            </a:r>
            <a:r>
              <a:rPr lang="ja-JP" altLang="en-US" sz="3600" dirty="0" smtClean="0">
                <a:latin typeface="HGP創英角ﾎﾟｯﾌﾟ体" pitchFamily="50" charset="-128"/>
                <a:ea typeface="HGP創英角ﾎﾟｯﾌﾟ体" pitchFamily="50" charset="-128"/>
              </a:rPr>
              <a:t>は、大統領選から「逃げた」？</a:t>
            </a:r>
            <a:endParaRPr lang="ja-JP" altLang="en-US" sz="3600" dirty="0">
              <a:latin typeface="HGP創英角ﾎﾟｯﾌﾟ体" pitchFamily="50" charset="-128"/>
              <a:ea typeface="HGP創英角ﾎﾟｯﾌﾟ体" pitchFamily="50" charset="-128"/>
            </a:endParaRPr>
          </a:p>
        </p:txBody>
      </p:sp>
      <p:sp>
        <p:nvSpPr>
          <p:cNvPr id="12" name="角丸四角形 11"/>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7" name="角丸四角形 6"/>
          <p:cNvSpPr/>
          <p:nvPr/>
        </p:nvSpPr>
        <p:spPr>
          <a:xfrm>
            <a:off x="123910" y="5976664"/>
            <a:ext cx="8912586" cy="764704"/>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大統領選挙の直前に出現し、直ぐに撤収</a:t>
            </a:r>
            <a:endParaRPr lang="ja-JP" altLang="en-US" sz="3600">
              <a:solidFill>
                <a:schemeClr val="bg1"/>
              </a:solidFill>
              <a:latin typeface="HGP創英角ﾎﾟｯﾌﾟ体" pitchFamily="50" charset="-128"/>
              <a:ea typeface="HGP創英角ﾎﾟｯﾌﾟ体" pitchFamily="50" charset="-128"/>
            </a:endParaRPr>
          </a:p>
        </p:txBody>
      </p:sp>
      <p:grpSp>
        <p:nvGrpSpPr>
          <p:cNvPr id="3" name="グループ化 2"/>
          <p:cNvGrpSpPr/>
          <p:nvPr/>
        </p:nvGrpSpPr>
        <p:grpSpPr>
          <a:xfrm>
            <a:off x="35496" y="908720"/>
            <a:ext cx="8928992" cy="4968552"/>
            <a:chOff x="35496" y="908720"/>
            <a:chExt cx="9108504" cy="5274838"/>
          </a:xfrm>
        </p:grpSpPr>
        <p:sp>
          <p:nvSpPr>
            <p:cNvPr id="545" name="Freeform 540"/>
            <p:cNvSpPr>
              <a:spLocks noEditPoints="1"/>
            </p:cNvSpPr>
            <p:nvPr/>
          </p:nvSpPr>
          <p:spPr bwMode="auto">
            <a:xfrm>
              <a:off x="733426" y="1726045"/>
              <a:ext cx="7866063" cy="3295366"/>
            </a:xfrm>
            <a:custGeom>
              <a:avLst/>
              <a:gdLst>
                <a:gd name="T0" fmla="*/ 0 w 4955"/>
                <a:gd name="T1" fmla="*/ 2275 h 2280"/>
                <a:gd name="T2" fmla="*/ 4955 w 4955"/>
                <a:gd name="T3" fmla="*/ 2275 h 2280"/>
                <a:gd name="T4" fmla="*/ 4955 w 4955"/>
                <a:gd name="T5" fmla="*/ 2280 h 2280"/>
                <a:gd name="T6" fmla="*/ 0 w 4955"/>
                <a:gd name="T7" fmla="*/ 2280 h 2280"/>
                <a:gd name="T8" fmla="*/ 0 w 4955"/>
                <a:gd name="T9" fmla="*/ 2275 h 2280"/>
                <a:gd name="T10" fmla="*/ 0 w 4955"/>
                <a:gd name="T11" fmla="*/ 2023 h 2280"/>
                <a:gd name="T12" fmla="*/ 4955 w 4955"/>
                <a:gd name="T13" fmla="*/ 2023 h 2280"/>
                <a:gd name="T14" fmla="*/ 4955 w 4955"/>
                <a:gd name="T15" fmla="*/ 2028 h 2280"/>
                <a:gd name="T16" fmla="*/ 0 w 4955"/>
                <a:gd name="T17" fmla="*/ 2028 h 2280"/>
                <a:gd name="T18" fmla="*/ 0 w 4955"/>
                <a:gd name="T19" fmla="*/ 2023 h 2280"/>
                <a:gd name="T20" fmla="*/ 0 w 4955"/>
                <a:gd name="T21" fmla="*/ 1769 h 2280"/>
                <a:gd name="T22" fmla="*/ 4955 w 4955"/>
                <a:gd name="T23" fmla="*/ 1769 h 2280"/>
                <a:gd name="T24" fmla="*/ 4955 w 4955"/>
                <a:gd name="T25" fmla="*/ 1775 h 2280"/>
                <a:gd name="T26" fmla="*/ 0 w 4955"/>
                <a:gd name="T27" fmla="*/ 1775 h 2280"/>
                <a:gd name="T28" fmla="*/ 0 w 4955"/>
                <a:gd name="T29" fmla="*/ 1769 h 2280"/>
                <a:gd name="T30" fmla="*/ 0 w 4955"/>
                <a:gd name="T31" fmla="*/ 1517 h 2280"/>
                <a:gd name="T32" fmla="*/ 4955 w 4955"/>
                <a:gd name="T33" fmla="*/ 1517 h 2280"/>
                <a:gd name="T34" fmla="*/ 4955 w 4955"/>
                <a:gd name="T35" fmla="*/ 1522 h 2280"/>
                <a:gd name="T36" fmla="*/ 0 w 4955"/>
                <a:gd name="T37" fmla="*/ 1522 h 2280"/>
                <a:gd name="T38" fmla="*/ 0 w 4955"/>
                <a:gd name="T39" fmla="*/ 1517 h 2280"/>
                <a:gd name="T40" fmla="*/ 0 w 4955"/>
                <a:gd name="T41" fmla="*/ 1264 h 2280"/>
                <a:gd name="T42" fmla="*/ 4955 w 4955"/>
                <a:gd name="T43" fmla="*/ 1264 h 2280"/>
                <a:gd name="T44" fmla="*/ 4955 w 4955"/>
                <a:gd name="T45" fmla="*/ 1269 h 2280"/>
                <a:gd name="T46" fmla="*/ 0 w 4955"/>
                <a:gd name="T47" fmla="*/ 1269 h 2280"/>
                <a:gd name="T48" fmla="*/ 0 w 4955"/>
                <a:gd name="T49" fmla="*/ 1264 h 2280"/>
                <a:gd name="T50" fmla="*/ 0 w 4955"/>
                <a:gd name="T51" fmla="*/ 1011 h 2280"/>
                <a:gd name="T52" fmla="*/ 4955 w 4955"/>
                <a:gd name="T53" fmla="*/ 1011 h 2280"/>
                <a:gd name="T54" fmla="*/ 4955 w 4955"/>
                <a:gd name="T55" fmla="*/ 1017 h 2280"/>
                <a:gd name="T56" fmla="*/ 0 w 4955"/>
                <a:gd name="T57" fmla="*/ 1017 h 2280"/>
                <a:gd name="T58" fmla="*/ 0 w 4955"/>
                <a:gd name="T59" fmla="*/ 1011 h 2280"/>
                <a:gd name="T60" fmla="*/ 0 w 4955"/>
                <a:gd name="T61" fmla="*/ 758 h 2280"/>
                <a:gd name="T62" fmla="*/ 4955 w 4955"/>
                <a:gd name="T63" fmla="*/ 758 h 2280"/>
                <a:gd name="T64" fmla="*/ 4955 w 4955"/>
                <a:gd name="T65" fmla="*/ 763 h 2280"/>
                <a:gd name="T66" fmla="*/ 0 w 4955"/>
                <a:gd name="T67" fmla="*/ 763 h 2280"/>
                <a:gd name="T68" fmla="*/ 0 w 4955"/>
                <a:gd name="T69" fmla="*/ 758 h 2280"/>
                <a:gd name="T70" fmla="*/ 0 w 4955"/>
                <a:gd name="T71" fmla="*/ 506 h 2280"/>
                <a:gd name="T72" fmla="*/ 4955 w 4955"/>
                <a:gd name="T73" fmla="*/ 506 h 2280"/>
                <a:gd name="T74" fmla="*/ 4955 w 4955"/>
                <a:gd name="T75" fmla="*/ 511 h 2280"/>
                <a:gd name="T76" fmla="*/ 0 w 4955"/>
                <a:gd name="T77" fmla="*/ 511 h 2280"/>
                <a:gd name="T78" fmla="*/ 0 w 4955"/>
                <a:gd name="T79" fmla="*/ 506 h 2280"/>
                <a:gd name="T80" fmla="*/ 0 w 4955"/>
                <a:gd name="T81" fmla="*/ 253 h 2280"/>
                <a:gd name="T82" fmla="*/ 4955 w 4955"/>
                <a:gd name="T83" fmla="*/ 253 h 2280"/>
                <a:gd name="T84" fmla="*/ 4955 w 4955"/>
                <a:gd name="T85" fmla="*/ 258 h 2280"/>
                <a:gd name="T86" fmla="*/ 0 w 4955"/>
                <a:gd name="T87" fmla="*/ 258 h 2280"/>
                <a:gd name="T88" fmla="*/ 0 w 4955"/>
                <a:gd name="T89" fmla="*/ 253 h 2280"/>
                <a:gd name="T90" fmla="*/ 0 w 4955"/>
                <a:gd name="T91" fmla="*/ 0 h 2280"/>
                <a:gd name="T92" fmla="*/ 4955 w 4955"/>
                <a:gd name="T93" fmla="*/ 0 h 2280"/>
                <a:gd name="T94" fmla="*/ 4955 w 4955"/>
                <a:gd name="T95" fmla="*/ 5 h 2280"/>
                <a:gd name="T96" fmla="*/ 0 w 4955"/>
                <a:gd name="T97" fmla="*/ 5 h 2280"/>
                <a:gd name="T98" fmla="*/ 0 w 4955"/>
                <a:gd name="T99" fmla="*/ 0 h 2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55" h="2280">
                  <a:moveTo>
                    <a:pt x="0" y="2275"/>
                  </a:moveTo>
                  <a:lnTo>
                    <a:pt x="4955" y="2275"/>
                  </a:lnTo>
                  <a:lnTo>
                    <a:pt x="4955" y="2280"/>
                  </a:lnTo>
                  <a:lnTo>
                    <a:pt x="0" y="2280"/>
                  </a:lnTo>
                  <a:lnTo>
                    <a:pt x="0" y="2275"/>
                  </a:lnTo>
                  <a:close/>
                  <a:moveTo>
                    <a:pt x="0" y="2023"/>
                  </a:moveTo>
                  <a:lnTo>
                    <a:pt x="4955" y="2023"/>
                  </a:lnTo>
                  <a:lnTo>
                    <a:pt x="4955" y="2028"/>
                  </a:lnTo>
                  <a:lnTo>
                    <a:pt x="0" y="2028"/>
                  </a:lnTo>
                  <a:lnTo>
                    <a:pt x="0" y="2023"/>
                  </a:lnTo>
                  <a:close/>
                  <a:moveTo>
                    <a:pt x="0" y="1769"/>
                  </a:moveTo>
                  <a:lnTo>
                    <a:pt x="4955" y="1769"/>
                  </a:lnTo>
                  <a:lnTo>
                    <a:pt x="4955" y="1775"/>
                  </a:lnTo>
                  <a:lnTo>
                    <a:pt x="0" y="1775"/>
                  </a:lnTo>
                  <a:lnTo>
                    <a:pt x="0" y="1769"/>
                  </a:lnTo>
                  <a:close/>
                  <a:moveTo>
                    <a:pt x="0" y="1517"/>
                  </a:moveTo>
                  <a:lnTo>
                    <a:pt x="4955" y="1517"/>
                  </a:lnTo>
                  <a:lnTo>
                    <a:pt x="4955" y="1522"/>
                  </a:lnTo>
                  <a:lnTo>
                    <a:pt x="0" y="1522"/>
                  </a:lnTo>
                  <a:lnTo>
                    <a:pt x="0" y="1517"/>
                  </a:lnTo>
                  <a:close/>
                  <a:moveTo>
                    <a:pt x="0" y="1264"/>
                  </a:moveTo>
                  <a:lnTo>
                    <a:pt x="4955" y="1264"/>
                  </a:lnTo>
                  <a:lnTo>
                    <a:pt x="4955" y="1269"/>
                  </a:lnTo>
                  <a:lnTo>
                    <a:pt x="0" y="1269"/>
                  </a:lnTo>
                  <a:lnTo>
                    <a:pt x="0" y="1264"/>
                  </a:lnTo>
                  <a:close/>
                  <a:moveTo>
                    <a:pt x="0" y="1011"/>
                  </a:moveTo>
                  <a:lnTo>
                    <a:pt x="4955" y="1011"/>
                  </a:lnTo>
                  <a:lnTo>
                    <a:pt x="4955" y="1017"/>
                  </a:lnTo>
                  <a:lnTo>
                    <a:pt x="0" y="1017"/>
                  </a:lnTo>
                  <a:lnTo>
                    <a:pt x="0" y="1011"/>
                  </a:lnTo>
                  <a:close/>
                  <a:moveTo>
                    <a:pt x="0" y="758"/>
                  </a:moveTo>
                  <a:lnTo>
                    <a:pt x="4955" y="758"/>
                  </a:lnTo>
                  <a:lnTo>
                    <a:pt x="4955" y="763"/>
                  </a:lnTo>
                  <a:lnTo>
                    <a:pt x="0" y="763"/>
                  </a:lnTo>
                  <a:lnTo>
                    <a:pt x="0" y="758"/>
                  </a:lnTo>
                  <a:close/>
                  <a:moveTo>
                    <a:pt x="0" y="506"/>
                  </a:moveTo>
                  <a:lnTo>
                    <a:pt x="4955" y="506"/>
                  </a:lnTo>
                  <a:lnTo>
                    <a:pt x="4955" y="511"/>
                  </a:lnTo>
                  <a:lnTo>
                    <a:pt x="0" y="511"/>
                  </a:lnTo>
                  <a:lnTo>
                    <a:pt x="0" y="506"/>
                  </a:lnTo>
                  <a:close/>
                  <a:moveTo>
                    <a:pt x="0" y="253"/>
                  </a:moveTo>
                  <a:lnTo>
                    <a:pt x="4955" y="253"/>
                  </a:lnTo>
                  <a:lnTo>
                    <a:pt x="4955" y="258"/>
                  </a:lnTo>
                  <a:lnTo>
                    <a:pt x="0" y="258"/>
                  </a:lnTo>
                  <a:lnTo>
                    <a:pt x="0" y="253"/>
                  </a:lnTo>
                  <a:close/>
                  <a:moveTo>
                    <a:pt x="0" y="0"/>
                  </a:moveTo>
                  <a:lnTo>
                    <a:pt x="4955" y="0"/>
                  </a:lnTo>
                  <a:lnTo>
                    <a:pt x="4955"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400"/>
            </a:p>
          </p:txBody>
        </p:sp>
        <p:sp>
          <p:nvSpPr>
            <p:cNvPr id="546" name="Rectangle 541"/>
            <p:cNvSpPr>
              <a:spLocks noChangeArrowheads="1"/>
            </p:cNvSpPr>
            <p:nvPr/>
          </p:nvSpPr>
          <p:spPr bwMode="auto">
            <a:xfrm>
              <a:off x="733426" y="5378408"/>
              <a:ext cx="7866063" cy="8672"/>
            </a:xfrm>
            <a:prstGeom prst="rect">
              <a:avLst/>
            </a:pr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400"/>
            </a:p>
          </p:txBody>
        </p:sp>
        <p:sp>
          <p:nvSpPr>
            <p:cNvPr id="547" name="Freeform 542"/>
            <p:cNvSpPr>
              <a:spLocks noEditPoints="1"/>
            </p:cNvSpPr>
            <p:nvPr/>
          </p:nvSpPr>
          <p:spPr bwMode="auto">
            <a:xfrm>
              <a:off x="728663" y="5382745"/>
              <a:ext cx="7605713" cy="30353"/>
            </a:xfrm>
            <a:custGeom>
              <a:avLst/>
              <a:gdLst>
                <a:gd name="T0" fmla="*/ 6 w 4791"/>
                <a:gd name="T1" fmla="*/ 21 h 21"/>
                <a:gd name="T2" fmla="*/ 0 w 4791"/>
                <a:gd name="T3" fmla="*/ 0 h 21"/>
                <a:gd name="T4" fmla="*/ 398 w 4791"/>
                <a:gd name="T5" fmla="*/ 0 h 21"/>
                <a:gd name="T6" fmla="*/ 392 w 4791"/>
                <a:gd name="T7" fmla="*/ 21 h 21"/>
                <a:gd name="T8" fmla="*/ 398 w 4791"/>
                <a:gd name="T9" fmla="*/ 0 h 21"/>
                <a:gd name="T10" fmla="*/ 803 w 4791"/>
                <a:gd name="T11" fmla="*/ 21 h 21"/>
                <a:gd name="T12" fmla="*/ 798 w 4791"/>
                <a:gd name="T13" fmla="*/ 0 h 21"/>
                <a:gd name="T14" fmla="*/ 1209 w 4791"/>
                <a:gd name="T15" fmla="*/ 0 h 21"/>
                <a:gd name="T16" fmla="*/ 1203 w 4791"/>
                <a:gd name="T17" fmla="*/ 21 h 21"/>
                <a:gd name="T18" fmla="*/ 1209 w 4791"/>
                <a:gd name="T19" fmla="*/ 0 h 21"/>
                <a:gd name="T20" fmla="*/ 1588 w 4791"/>
                <a:gd name="T21" fmla="*/ 21 h 21"/>
                <a:gd name="T22" fmla="*/ 1582 w 4791"/>
                <a:gd name="T23" fmla="*/ 0 h 21"/>
                <a:gd name="T24" fmla="*/ 1993 w 4791"/>
                <a:gd name="T25" fmla="*/ 0 h 21"/>
                <a:gd name="T26" fmla="*/ 1988 w 4791"/>
                <a:gd name="T27" fmla="*/ 21 h 21"/>
                <a:gd name="T28" fmla="*/ 1993 w 4791"/>
                <a:gd name="T29" fmla="*/ 0 h 21"/>
                <a:gd name="T30" fmla="*/ 2385 w 4791"/>
                <a:gd name="T31" fmla="*/ 21 h 21"/>
                <a:gd name="T32" fmla="*/ 2380 w 4791"/>
                <a:gd name="T33" fmla="*/ 0 h 21"/>
                <a:gd name="T34" fmla="*/ 2791 w 4791"/>
                <a:gd name="T35" fmla="*/ 0 h 21"/>
                <a:gd name="T36" fmla="*/ 2785 w 4791"/>
                <a:gd name="T37" fmla="*/ 21 h 21"/>
                <a:gd name="T38" fmla="*/ 2791 w 4791"/>
                <a:gd name="T39" fmla="*/ 0 h 21"/>
                <a:gd name="T40" fmla="*/ 3183 w 4791"/>
                <a:gd name="T41" fmla="*/ 21 h 21"/>
                <a:gd name="T42" fmla="*/ 3177 w 4791"/>
                <a:gd name="T43" fmla="*/ 0 h 21"/>
                <a:gd name="T44" fmla="*/ 3588 w 4791"/>
                <a:gd name="T45" fmla="*/ 0 h 21"/>
                <a:gd name="T46" fmla="*/ 3583 w 4791"/>
                <a:gd name="T47" fmla="*/ 21 h 21"/>
                <a:gd name="T48" fmla="*/ 3588 w 4791"/>
                <a:gd name="T49" fmla="*/ 0 h 21"/>
                <a:gd name="T50" fmla="*/ 3994 w 4791"/>
                <a:gd name="T51" fmla="*/ 21 h 21"/>
                <a:gd name="T52" fmla="*/ 3988 w 4791"/>
                <a:gd name="T53" fmla="*/ 0 h 21"/>
                <a:gd name="T54" fmla="*/ 4386 w 4791"/>
                <a:gd name="T55" fmla="*/ 0 h 21"/>
                <a:gd name="T56" fmla="*/ 4380 w 4791"/>
                <a:gd name="T57" fmla="*/ 21 h 21"/>
                <a:gd name="T58" fmla="*/ 4386 w 4791"/>
                <a:gd name="T59" fmla="*/ 0 h 21"/>
                <a:gd name="T60" fmla="*/ 4791 w 4791"/>
                <a:gd name="T61" fmla="*/ 21 h 21"/>
                <a:gd name="T62" fmla="*/ 4786 w 4791"/>
                <a:gd name="T6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91" h="21">
                  <a:moveTo>
                    <a:pt x="6" y="0"/>
                  </a:moveTo>
                  <a:lnTo>
                    <a:pt x="6" y="21"/>
                  </a:lnTo>
                  <a:lnTo>
                    <a:pt x="0" y="21"/>
                  </a:lnTo>
                  <a:lnTo>
                    <a:pt x="0" y="0"/>
                  </a:lnTo>
                  <a:lnTo>
                    <a:pt x="6" y="0"/>
                  </a:lnTo>
                  <a:close/>
                  <a:moveTo>
                    <a:pt x="398" y="0"/>
                  </a:moveTo>
                  <a:lnTo>
                    <a:pt x="398" y="21"/>
                  </a:lnTo>
                  <a:lnTo>
                    <a:pt x="392" y="21"/>
                  </a:lnTo>
                  <a:lnTo>
                    <a:pt x="392" y="0"/>
                  </a:lnTo>
                  <a:lnTo>
                    <a:pt x="398" y="0"/>
                  </a:lnTo>
                  <a:close/>
                  <a:moveTo>
                    <a:pt x="803" y="0"/>
                  </a:moveTo>
                  <a:lnTo>
                    <a:pt x="803" y="21"/>
                  </a:lnTo>
                  <a:lnTo>
                    <a:pt x="798" y="21"/>
                  </a:lnTo>
                  <a:lnTo>
                    <a:pt x="798" y="0"/>
                  </a:lnTo>
                  <a:lnTo>
                    <a:pt x="803" y="0"/>
                  </a:lnTo>
                  <a:close/>
                  <a:moveTo>
                    <a:pt x="1209" y="0"/>
                  </a:moveTo>
                  <a:lnTo>
                    <a:pt x="1209" y="21"/>
                  </a:lnTo>
                  <a:lnTo>
                    <a:pt x="1203" y="21"/>
                  </a:lnTo>
                  <a:lnTo>
                    <a:pt x="1203" y="0"/>
                  </a:lnTo>
                  <a:lnTo>
                    <a:pt x="1209" y="0"/>
                  </a:lnTo>
                  <a:close/>
                  <a:moveTo>
                    <a:pt x="1588" y="0"/>
                  </a:moveTo>
                  <a:lnTo>
                    <a:pt x="1588" y="21"/>
                  </a:lnTo>
                  <a:lnTo>
                    <a:pt x="1582" y="21"/>
                  </a:lnTo>
                  <a:lnTo>
                    <a:pt x="1582" y="0"/>
                  </a:lnTo>
                  <a:lnTo>
                    <a:pt x="1588" y="0"/>
                  </a:lnTo>
                  <a:close/>
                  <a:moveTo>
                    <a:pt x="1993" y="0"/>
                  </a:moveTo>
                  <a:lnTo>
                    <a:pt x="1993" y="21"/>
                  </a:lnTo>
                  <a:lnTo>
                    <a:pt x="1988" y="21"/>
                  </a:lnTo>
                  <a:lnTo>
                    <a:pt x="1988" y="0"/>
                  </a:lnTo>
                  <a:lnTo>
                    <a:pt x="1993" y="0"/>
                  </a:lnTo>
                  <a:close/>
                  <a:moveTo>
                    <a:pt x="2385" y="0"/>
                  </a:moveTo>
                  <a:lnTo>
                    <a:pt x="2385" y="21"/>
                  </a:lnTo>
                  <a:lnTo>
                    <a:pt x="2380" y="21"/>
                  </a:lnTo>
                  <a:lnTo>
                    <a:pt x="2380" y="0"/>
                  </a:lnTo>
                  <a:lnTo>
                    <a:pt x="2385" y="0"/>
                  </a:lnTo>
                  <a:close/>
                  <a:moveTo>
                    <a:pt x="2791" y="0"/>
                  </a:moveTo>
                  <a:lnTo>
                    <a:pt x="2791" y="21"/>
                  </a:lnTo>
                  <a:lnTo>
                    <a:pt x="2785" y="21"/>
                  </a:lnTo>
                  <a:lnTo>
                    <a:pt x="2785" y="0"/>
                  </a:lnTo>
                  <a:lnTo>
                    <a:pt x="2791" y="0"/>
                  </a:lnTo>
                  <a:close/>
                  <a:moveTo>
                    <a:pt x="3183" y="0"/>
                  </a:moveTo>
                  <a:lnTo>
                    <a:pt x="3183" y="21"/>
                  </a:lnTo>
                  <a:lnTo>
                    <a:pt x="3177" y="21"/>
                  </a:lnTo>
                  <a:lnTo>
                    <a:pt x="3177" y="0"/>
                  </a:lnTo>
                  <a:lnTo>
                    <a:pt x="3183" y="0"/>
                  </a:lnTo>
                  <a:close/>
                  <a:moveTo>
                    <a:pt x="3588" y="0"/>
                  </a:moveTo>
                  <a:lnTo>
                    <a:pt x="3588" y="21"/>
                  </a:lnTo>
                  <a:lnTo>
                    <a:pt x="3583" y="21"/>
                  </a:lnTo>
                  <a:lnTo>
                    <a:pt x="3583" y="0"/>
                  </a:lnTo>
                  <a:lnTo>
                    <a:pt x="3588" y="0"/>
                  </a:lnTo>
                  <a:close/>
                  <a:moveTo>
                    <a:pt x="3994" y="0"/>
                  </a:moveTo>
                  <a:lnTo>
                    <a:pt x="3994" y="21"/>
                  </a:lnTo>
                  <a:lnTo>
                    <a:pt x="3988" y="21"/>
                  </a:lnTo>
                  <a:lnTo>
                    <a:pt x="3988" y="0"/>
                  </a:lnTo>
                  <a:lnTo>
                    <a:pt x="3994" y="0"/>
                  </a:lnTo>
                  <a:close/>
                  <a:moveTo>
                    <a:pt x="4386" y="0"/>
                  </a:moveTo>
                  <a:lnTo>
                    <a:pt x="4386" y="21"/>
                  </a:lnTo>
                  <a:lnTo>
                    <a:pt x="4380" y="21"/>
                  </a:lnTo>
                  <a:lnTo>
                    <a:pt x="4380" y="0"/>
                  </a:lnTo>
                  <a:lnTo>
                    <a:pt x="4386" y="0"/>
                  </a:lnTo>
                  <a:close/>
                  <a:moveTo>
                    <a:pt x="4791" y="0"/>
                  </a:moveTo>
                  <a:lnTo>
                    <a:pt x="4791" y="21"/>
                  </a:lnTo>
                  <a:lnTo>
                    <a:pt x="4786" y="21"/>
                  </a:lnTo>
                  <a:lnTo>
                    <a:pt x="4786" y="0"/>
                  </a:lnTo>
                  <a:lnTo>
                    <a:pt x="4791"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400"/>
            </a:p>
          </p:txBody>
        </p:sp>
        <p:sp>
          <p:nvSpPr>
            <p:cNvPr id="548" name="Freeform 543"/>
            <p:cNvSpPr>
              <a:spLocks/>
            </p:cNvSpPr>
            <p:nvPr/>
          </p:nvSpPr>
          <p:spPr bwMode="auto">
            <a:xfrm>
              <a:off x="711201" y="1702920"/>
              <a:ext cx="7908925" cy="3710178"/>
            </a:xfrm>
            <a:custGeom>
              <a:avLst/>
              <a:gdLst>
                <a:gd name="T0" fmla="*/ 504 w 22509"/>
                <a:gd name="T1" fmla="*/ 10276 h 11595"/>
                <a:gd name="T2" fmla="*/ 916 w 22509"/>
                <a:gd name="T3" fmla="*/ 11420 h 11595"/>
                <a:gd name="T4" fmla="*/ 2160 w 22509"/>
                <a:gd name="T5" fmla="*/ 11420 h 11595"/>
                <a:gd name="T6" fmla="*/ 3400 w 22509"/>
                <a:gd name="T7" fmla="*/ 11420 h 11595"/>
                <a:gd name="T8" fmla="*/ 3834 w 22509"/>
                <a:gd name="T9" fmla="*/ 10279 h 11595"/>
                <a:gd name="T10" fmla="*/ 4640 w 22509"/>
                <a:gd name="T11" fmla="*/ 10392 h 11595"/>
                <a:gd name="T12" fmla="*/ 5880 w 22509"/>
                <a:gd name="T13" fmla="*/ 10392 h 11595"/>
                <a:gd name="T14" fmla="*/ 7120 w 22509"/>
                <a:gd name="T15" fmla="*/ 10392 h 11595"/>
                <a:gd name="T16" fmla="*/ 8025 w 22509"/>
                <a:gd name="T17" fmla="*/ 11472 h 11595"/>
                <a:gd name="T18" fmla="*/ 8776 w 22509"/>
                <a:gd name="T19" fmla="*/ 11420 h 11595"/>
                <a:gd name="T20" fmla="*/ 10016 w 22509"/>
                <a:gd name="T21" fmla="*/ 11420 h 11595"/>
                <a:gd name="T22" fmla="*/ 11256 w 22509"/>
                <a:gd name="T23" fmla="*/ 11420 h 11595"/>
                <a:gd name="T24" fmla="*/ 11672 w 22509"/>
                <a:gd name="T25" fmla="*/ 10392 h 11595"/>
                <a:gd name="T26" fmla="*/ 12440 w 22509"/>
                <a:gd name="T27" fmla="*/ 10419 h 11595"/>
                <a:gd name="T28" fmla="*/ 12973 w 22509"/>
                <a:gd name="T29" fmla="*/ 9963 h 11595"/>
                <a:gd name="T30" fmla="*/ 13740 w 22509"/>
                <a:gd name="T31" fmla="*/ 10392 h 11595"/>
                <a:gd name="T32" fmla="*/ 14644 w 22509"/>
                <a:gd name="T33" fmla="*/ 11472 h 11595"/>
                <a:gd name="T34" fmla="*/ 15396 w 22509"/>
                <a:gd name="T35" fmla="*/ 11420 h 11595"/>
                <a:gd name="T36" fmla="*/ 16636 w 22509"/>
                <a:gd name="T37" fmla="*/ 11420 h 11595"/>
                <a:gd name="T38" fmla="*/ 17388 w 22509"/>
                <a:gd name="T39" fmla="*/ 11472 h 11595"/>
                <a:gd name="T40" fmla="*/ 18288 w 22509"/>
                <a:gd name="T41" fmla="*/ 10392 h 11595"/>
                <a:gd name="T42" fmla="*/ 19138 w 22509"/>
                <a:gd name="T43" fmla="*/ 10395 h 11595"/>
                <a:gd name="T44" fmla="*/ 19944 w 22509"/>
                <a:gd name="T45" fmla="*/ 10508 h 11595"/>
                <a:gd name="T46" fmla="*/ 20720 w 22509"/>
                <a:gd name="T47" fmla="*/ 10528 h 11595"/>
                <a:gd name="T48" fmla="*/ 21519 w 22509"/>
                <a:gd name="T49" fmla="*/ 7606 h 11595"/>
                <a:gd name="T50" fmla="*/ 22094 w 22509"/>
                <a:gd name="T51" fmla="*/ 78 h 11595"/>
                <a:gd name="T52" fmla="*/ 22343 w 22509"/>
                <a:gd name="T53" fmla="*/ 8083 h 11595"/>
                <a:gd name="T54" fmla="*/ 21681 w 22509"/>
                <a:gd name="T55" fmla="*/ 7631 h 11595"/>
                <a:gd name="T56" fmla="*/ 20825 w 22509"/>
                <a:gd name="T57" fmla="*/ 10653 h 11595"/>
                <a:gd name="T58" fmla="*/ 19944 w 22509"/>
                <a:gd name="T59" fmla="*/ 10672 h 11595"/>
                <a:gd name="T60" fmla="*/ 19094 w 22509"/>
                <a:gd name="T61" fmla="*/ 10553 h 11595"/>
                <a:gd name="T62" fmla="*/ 18288 w 22509"/>
                <a:gd name="T63" fmla="*/ 10556 h 11595"/>
                <a:gd name="T64" fmla="*/ 17541 w 22509"/>
                <a:gd name="T65" fmla="*/ 11533 h 11595"/>
                <a:gd name="T66" fmla="*/ 16636 w 22509"/>
                <a:gd name="T67" fmla="*/ 11584 h 11595"/>
                <a:gd name="T68" fmla="*/ 15396 w 22509"/>
                <a:gd name="T69" fmla="*/ 11584 h 11595"/>
                <a:gd name="T70" fmla="*/ 14492 w 22509"/>
                <a:gd name="T71" fmla="*/ 11533 h 11595"/>
                <a:gd name="T72" fmla="*/ 13740 w 22509"/>
                <a:gd name="T73" fmla="*/ 10556 h 11595"/>
                <a:gd name="T74" fmla="*/ 12852 w 22509"/>
                <a:gd name="T75" fmla="*/ 10074 h 11595"/>
                <a:gd name="T76" fmla="*/ 12500 w 22509"/>
                <a:gd name="T77" fmla="*/ 10556 h 11595"/>
                <a:gd name="T78" fmla="*/ 11748 w 22509"/>
                <a:gd name="T79" fmla="*/ 10505 h 11595"/>
                <a:gd name="T80" fmla="*/ 10844 w 22509"/>
                <a:gd name="T81" fmla="*/ 11584 h 11595"/>
                <a:gd name="T82" fmla="*/ 9604 w 22509"/>
                <a:gd name="T83" fmla="*/ 11584 h 11595"/>
                <a:gd name="T84" fmla="*/ 8364 w 22509"/>
                <a:gd name="T85" fmla="*/ 11584 h 11595"/>
                <a:gd name="T86" fmla="*/ 7460 w 22509"/>
                <a:gd name="T87" fmla="*/ 10505 h 11595"/>
                <a:gd name="T88" fmla="*/ 6708 w 22509"/>
                <a:gd name="T89" fmla="*/ 10556 h 11595"/>
                <a:gd name="T90" fmla="*/ 5468 w 22509"/>
                <a:gd name="T91" fmla="*/ 10556 h 11595"/>
                <a:gd name="T92" fmla="*/ 4228 w 22509"/>
                <a:gd name="T93" fmla="*/ 10556 h 11595"/>
                <a:gd name="T94" fmla="*/ 3890 w 22509"/>
                <a:gd name="T95" fmla="*/ 10386 h 11595"/>
                <a:gd name="T96" fmla="*/ 2984 w 22509"/>
                <a:gd name="T97" fmla="*/ 11584 h 11595"/>
                <a:gd name="T98" fmla="*/ 1744 w 22509"/>
                <a:gd name="T99" fmla="*/ 11584 h 11595"/>
                <a:gd name="T100" fmla="*/ 839 w 22509"/>
                <a:gd name="T101" fmla="*/ 11530 h 11595"/>
                <a:gd name="T102" fmla="*/ 170 w 22509"/>
                <a:gd name="T103" fmla="*/ 11530 h 1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509" h="11595">
                  <a:moveTo>
                    <a:pt x="15" y="11475"/>
                  </a:moveTo>
                  <a:lnTo>
                    <a:pt x="427" y="10331"/>
                  </a:lnTo>
                  <a:cubicBezTo>
                    <a:pt x="439" y="10298"/>
                    <a:pt x="470" y="10276"/>
                    <a:pt x="504" y="10276"/>
                  </a:cubicBezTo>
                  <a:cubicBezTo>
                    <a:pt x="539" y="10276"/>
                    <a:pt x="570" y="10298"/>
                    <a:pt x="582" y="10331"/>
                  </a:cubicBezTo>
                  <a:lnTo>
                    <a:pt x="994" y="11475"/>
                  </a:lnTo>
                  <a:lnTo>
                    <a:pt x="916" y="11420"/>
                  </a:lnTo>
                  <a:lnTo>
                    <a:pt x="1332" y="11420"/>
                  </a:lnTo>
                  <a:lnTo>
                    <a:pt x="1744" y="11420"/>
                  </a:lnTo>
                  <a:lnTo>
                    <a:pt x="2160" y="11420"/>
                  </a:lnTo>
                  <a:lnTo>
                    <a:pt x="2572" y="11420"/>
                  </a:lnTo>
                  <a:lnTo>
                    <a:pt x="2984" y="11420"/>
                  </a:lnTo>
                  <a:lnTo>
                    <a:pt x="3400" y="11420"/>
                  </a:lnTo>
                  <a:lnTo>
                    <a:pt x="3323" y="11475"/>
                  </a:lnTo>
                  <a:lnTo>
                    <a:pt x="3735" y="10331"/>
                  </a:lnTo>
                  <a:cubicBezTo>
                    <a:pt x="3750" y="10290"/>
                    <a:pt x="3793" y="10268"/>
                    <a:pt x="3834" y="10279"/>
                  </a:cubicBezTo>
                  <a:lnTo>
                    <a:pt x="4250" y="10395"/>
                  </a:lnTo>
                  <a:lnTo>
                    <a:pt x="4228" y="10392"/>
                  </a:lnTo>
                  <a:lnTo>
                    <a:pt x="4640" y="10392"/>
                  </a:lnTo>
                  <a:lnTo>
                    <a:pt x="5052" y="10392"/>
                  </a:lnTo>
                  <a:lnTo>
                    <a:pt x="5468" y="10392"/>
                  </a:lnTo>
                  <a:lnTo>
                    <a:pt x="5880" y="10392"/>
                  </a:lnTo>
                  <a:lnTo>
                    <a:pt x="6296" y="10392"/>
                  </a:lnTo>
                  <a:lnTo>
                    <a:pt x="6708" y="10392"/>
                  </a:lnTo>
                  <a:lnTo>
                    <a:pt x="7120" y="10392"/>
                  </a:lnTo>
                  <a:lnTo>
                    <a:pt x="7536" y="10392"/>
                  </a:lnTo>
                  <a:cubicBezTo>
                    <a:pt x="7570" y="10392"/>
                    <a:pt x="7600" y="10413"/>
                    <a:pt x="7613" y="10444"/>
                  </a:cubicBezTo>
                  <a:lnTo>
                    <a:pt x="8025" y="11472"/>
                  </a:lnTo>
                  <a:lnTo>
                    <a:pt x="7948" y="11420"/>
                  </a:lnTo>
                  <a:lnTo>
                    <a:pt x="8364" y="11420"/>
                  </a:lnTo>
                  <a:lnTo>
                    <a:pt x="8776" y="11420"/>
                  </a:lnTo>
                  <a:lnTo>
                    <a:pt x="9188" y="11420"/>
                  </a:lnTo>
                  <a:lnTo>
                    <a:pt x="9604" y="11420"/>
                  </a:lnTo>
                  <a:lnTo>
                    <a:pt x="10016" y="11420"/>
                  </a:lnTo>
                  <a:lnTo>
                    <a:pt x="10432" y="11420"/>
                  </a:lnTo>
                  <a:lnTo>
                    <a:pt x="10844" y="11420"/>
                  </a:lnTo>
                  <a:lnTo>
                    <a:pt x="11256" y="11420"/>
                  </a:lnTo>
                  <a:lnTo>
                    <a:pt x="11180" y="11472"/>
                  </a:lnTo>
                  <a:lnTo>
                    <a:pt x="11596" y="10444"/>
                  </a:lnTo>
                  <a:cubicBezTo>
                    <a:pt x="11609" y="10413"/>
                    <a:pt x="11639" y="10392"/>
                    <a:pt x="11672" y="10392"/>
                  </a:cubicBezTo>
                  <a:lnTo>
                    <a:pt x="12084" y="10392"/>
                  </a:lnTo>
                  <a:lnTo>
                    <a:pt x="12500" y="10392"/>
                  </a:lnTo>
                  <a:lnTo>
                    <a:pt x="12440" y="10419"/>
                  </a:lnTo>
                  <a:lnTo>
                    <a:pt x="12852" y="9963"/>
                  </a:lnTo>
                  <a:cubicBezTo>
                    <a:pt x="12867" y="9946"/>
                    <a:pt x="12889" y="9937"/>
                    <a:pt x="12912" y="9936"/>
                  </a:cubicBezTo>
                  <a:cubicBezTo>
                    <a:pt x="12935" y="9936"/>
                    <a:pt x="12957" y="9946"/>
                    <a:pt x="12973" y="9963"/>
                  </a:cubicBezTo>
                  <a:lnTo>
                    <a:pt x="13389" y="10419"/>
                  </a:lnTo>
                  <a:lnTo>
                    <a:pt x="13328" y="10392"/>
                  </a:lnTo>
                  <a:lnTo>
                    <a:pt x="13740" y="10392"/>
                  </a:lnTo>
                  <a:lnTo>
                    <a:pt x="14152" y="10392"/>
                  </a:lnTo>
                  <a:cubicBezTo>
                    <a:pt x="14186" y="10392"/>
                    <a:pt x="14216" y="10413"/>
                    <a:pt x="14228" y="10444"/>
                  </a:cubicBezTo>
                  <a:lnTo>
                    <a:pt x="14644" y="11472"/>
                  </a:lnTo>
                  <a:lnTo>
                    <a:pt x="14568" y="11420"/>
                  </a:lnTo>
                  <a:lnTo>
                    <a:pt x="14980" y="11420"/>
                  </a:lnTo>
                  <a:lnTo>
                    <a:pt x="15396" y="11420"/>
                  </a:lnTo>
                  <a:lnTo>
                    <a:pt x="15808" y="11420"/>
                  </a:lnTo>
                  <a:lnTo>
                    <a:pt x="16220" y="11420"/>
                  </a:lnTo>
                  <a:lnTo>
                    <a:pt x="16636" y="11420"/>
                  </a:lnTo>
                  <a:lnTo>
                    <a:pt x="17048" y="11420"/>
                  </a:lnTo>
                  <a:lnTo>
                    <a:pt x="17464" y="11420"/>
                  </a:lnTo>
                  <a:lnTo>
                    <a:pt x="17388" y="11472"/>
                  </a:lnTo>
                  <a:lnTo>
                    <a:pt x="17800" y="10444"/>
                  </a:lnTo>
                  <a:cubicBezTo>
                    <a:pt x="17813" y="10413"/>
                    <a:pt x="17843" y="10392"/>
                    <a:pt x="17876" y="10392"/>
                  </a:cubicBezTo>
                  <a:lnTo>
                    <a:pt x="18288" y="10392"/>
                  </a:lnTo>
                  <a:lnTo>
                    <a:pt x="18704" y="10392"/>
                  </a:lnTo>
                  <a:lnTo>
                    <a:pt x="19116" y="10392"/>
                  </a:lnTo>
                  <a:cubicBezTo>
                    <a:pt x="19124" y="10392"/>
                    <a:pt x="19131" y="10393"/>
                    <a:pt x="19138" y="10395"/>
                  </a:cubicBezTo>
                  <a:lnTo>
                    <a:pt x="19554" y="10511"/>
                  </a:lnTo>
                  <a:lnTo>
                    <a:pt x="19532" y="10508"/>
                  </a:lnTo>
                  <a:lnTo>
                    <a:pt x="19944" y="10508"/>
                  </a:lnTo>
                  <a:lnTo>
                    <a:pt x="20356" y="10508"/>
                  </a:lnTo>
                  <a:lnTo>
                    <a:pt x="20772" y="10508"/>
                  </a:lnTo>
                  <a:lnTo>
                    <a:pt x="20720" y="10528"/>
                  </a:lnTo>
                  <a:lnTo>
                    <a:pt x="21132" y="10184"/>
                  </a:lnTo>
                  <a:lnTo>
                    <a:pt x="21103" y="10234"/>
                  </a:lnTo>
                  <a:lnTo>
                    <a:pt x="21519" y="7606"/>
                  </a:lnTo>
                  <a:lnTo>
                    <a:pt x="21931" y="78"/>
                  </a:lnTo>
                  <a:cubicBezTo>
                    <a:pt x="21933" y="34"/>
                    <a:pt x="21969" y="0"/>
                    <a:pt x="22013" y="0"/>
                  </a:cubicBezTo>
                  <a:cubicBezTo>
                    <a:pt x="22056" y="1"/>
                    <a:pt x="22092" y="35"/>
                    <a:pt x="22094" y="78"/>
                  </a:cubicBezTo>
                  <a:lnTo>
                    <a:pt x="22506" y="8074"/>
                  </a:lnTo>
                  <a:cubicBezTo>
                    <a:pt x="22509" y="8119"/>
                    <a:pt x="22474" y="8158"/>
                    <a:pt x="22429" y="8160"/>
                  </a:cubicBezTo>
                  <a:cubicBezTo>
                    <a:pt x="22383" y="8163"/>
                    <a:pt x="22345" y="8128"/>
                    <a:pt x="22343" y="8083"/>
                  </a:cubicBezTo>
                  <a:lnTo>
                    <a:pt x="21931" y="87"/>
                  </a:lnTo>
                  <a:lnTo>
                    <a:pt x="22094" y="87"/>
                  </a:lnTo>
                  <a:lnTo>
                    <a:pt x="21681" y="7631"/>
                  </a:lnTo>
                  <a:lnTo>
                    <a:pt x="21265" y="10259"/>
                  </a:lnTo>
                  <a:cubicBezTo>
                    <a:pt x="21262" y="10279"/>
                    <a:pt x="21252" y="10297"/>
                    <a:pt x="21237" y="10309"/>
                  </a:cubicBezTo>
                  <a:lnTo>
                    <a:pt x="20825" y="10653"/>
                  </a:lnTo>
                  <a:cubicBezTo>
                    <a:pt x="20810" y="10666"/>
                    <a:pt x="20792" y="10672"/>
                    <a:pt x="20772" y="10672"/>
                  </a:cubicBezTo>
                  <a:lnTo>
                    <a:pt x="20356" y="10672"/>
                  </a:lnTo>
                  <a:lnTo>
                    <a:pt x="19944" y="10672"/>
                  </a:lnTo>
                  <a:lnTo>
                    <a:pt x="19532" y="10672"/>
                  </a:lnTo>
                  <a:cubicBezTo>
                    <a:pt x="19525" y="10672"/>
                    <a:pt x="19518" y="10671"/>
                    <a:pt x="19510" y="10669"/>
                  </a:cubicBezTo>
                  <a:lnTo>
                    <a:pt x="19094" y="10553"/>
                  </a:lnTo>
                  <a:lnTo>
                    <a:pt x="19116" y="10556"/>
                  </a:lnTo>
                  <a:lnTo>
                    <a:pt x="18704" y="10556"/>
                  </a:lnTo>
                  <a:lnTo>
                    <a:pt x="18288" y="10556"/>
                  </a:lnTo>
                  <a:lnTo>
                    <a:pt x="17876" y="10556"/>
                  </a:lnTo>
                  <a:lnTo>
                    <a:pt x="17953" y="10505"/>
                  </a:lnTo>
                  <a:lnTo>
                    <a:pt x="17541" y="11533"/>
                  </a:lnTo>
                  <a:cubicBezTo>
                    <a:pt x="17528" y="11564"/>
                    <a:pt x="17498" y="11584"/>
                    <a:pt x="17464" y="11584"/>
                  </a:cubicBezTo>
                  <a:lnTo>
                    <a:pt x="17048" y="11584"/>
                  </a:lnTo>
                  <a:lnTo>
                    <a:pt x="16636" y="11584"/>
                  </a:lnTo>
                  <a:lnTo>
                    <a:pt x="16220" y="11584"/>
                  </a:lnTo>
                  <a:lnTo>
                    <a:pt x="15808" y="11584"/>
                  </a:lnTo>
                  <a:lnTo>
                    <a:pt x="15396" y="11584"/>
                  </a:lnTo>
                  <a:lnTo>
                    <a:pt x="14980" y="11584"/>
                  </a:lnTo>
                  <a:lnTo>
                    <a:pt x="14568" y="11584"/>
                  </a:lnTo>
                  <a:cubicBezTo>
                    <a:pt x="14535" y="11584"/>
                    <a:pt x="14505" y="11564"/>
                    <a:pt x="14492" y="11533"/>
                  </a:cubicBezTo>
                  <a:lnTo>
                    <a:pt x="14076" y="10505"/>
                  </a:lnTo>
                  <a:lnTo>
                    <a:pt x="14152" y="10556"/>
                  </a:lnTo>
                  <a:lnTo>
                    <a:pt x="13740" y="10556"/>
                  </a:lnTo>
                  <a:lnTo>
                    <a:pt x="13328" y="10556"/>
                  </a:lnTo>
                  <a:cubicBezTo>
                    <a:pt x="13305" y="10556"/>
                    <a:pt x="13283" y="10547"/>
                    <a:pt x="13268" y="10530"/>
                  </a:cubicBezTo>
                  <a:lnTo>
                    <a:pt x="12852" y="10074"/>
                  </a:lnTo>
                  <a:lnTo>
                    <a:pt x="12973" y="10073"/>
                  </a:lnTo>
                  <a:lnTo>
                    <a:pt x="12561" y="10529"/>
                  </a:lnTo>
                  <a:cubicBezTo>
                    <a:pt x="12546" y="10547"/>
                    <a:pt x="12524" y="10556"/>
                    <a:pt x="12500" y="10556"/>
                  </a:cubicBezTo>
                  <a:lnTo>
                    <a:pt x="12084" y="10556"/>
                  </a:lnTo>
                  <a:lnTo>
                    <a:pt x="11672" y="10556"/>
                  </a:lnTo>
                  <a:lnTo>
                    <a:pt x="11748" y="10505"/>
                  </a:lnTo>
                  <a:lnTo>
                    <a:pt x="11332" y="11533"/>
                  </a:lnTo>
                  <a:cubicBezTo>
                    <a:pt x="11320" y="11564"/>
                    <a:pt x="11290" y="11584"/>
                    <a:pt x="11256" y="11584"/>
                  </a:cubicBezTo>
                  <a:lnTo>
                    <a:pt x="10844" y="11584"/>
                  </a:lnTo>
                  <a:lnTo>
                    <a:pt x="10432" y="11584"/>
                  </a:lnTo>
                  <a:lnTo>
                    <a:pt x="10016" y="11584"/>
                  </a:lnTo>
                  <a:lnTo>
                    <a:pt x="9604" y="11584"/>
                  </a:lnTo>
                  <a:lnTo>
                    <a:pt x="9188" y="11584"/>
                  </a:lnTo>
                  <a:lnTo>
                    <a:pt x="8776" y="11584"/>
                  </a:lnTo>
                  <a:lnTo>
                    <a:pt x="8364" y="11584"/>
                  </a:lnTo>
                  <a:lnTo>
                    <a:pt x="7948" y="11584"/>
                  </a:lnTo>
                  <a:cubicBezTo>
                    <a:pt x="7915" y="11584"/>
                    <a:pt x="7885" y="11564"/>
                    <a:pt x="7872" y="11533"/>
                  </a:cubicBezTo>
                  <a:lnTo>
                    <a:pt x="7460" y="10505"/>
                  </a:lnTo>
                  <a:lnTo>
                    <a:pt x="7536" y="10556"/>
                  </a:lnTo>
                  <a:lnTo>
                    <a:pt x="7120" y="10556"/>
                  </a:lnTo>
                  <a:lnTo>
                    <a:pt x="6708" y="10556"/>
                  </a:lnTo>
                  <a:lnTo>
                    <a:pt x="6296" y="10556"/>
                  </a:lnTo>
                  <a:lnTo>
                    <a:pt x="5880" y="10556"/>
                  </a:lnTo>
                  <a:lnTo>
                    <a:pt x="5468" y="10556"/>
                  </a:lnTo>
                  <a:lnTo>
                    <a:pt x="5052" y="10556"/>
                  </a:lnTo>
                  <a:lnTo>
                    <a:pt x="4640" y="10556"/>
                  </a:lnTo>
                  <a:lnTo>
                    <a:pt x="4228" y="10556"/>
                  </a:lnTo>
                  <a:cubicBezTo>
                    <a:pt x="4221" y="10556"/>
                    <a:pt x="4214" y="10555"/>
                    <a:pt x="4206" y="10553"/>
                  </a:cubicBezTo>
                  <a:lnTo>
                    <a:pt x="3790" y="10437"/>
                  </a:lnTo>
                  <a:lnTo>
                    <a:pt x="3890" y="10386"/>
                  </a:lnTo>
                  <a:lnTo>
                    <a:pt x="3478" y="11530"/>
                  </a:lnTo>
                  <a:cubicBezTo>
                    <a:pt x="3466" y="11563"/>
                    <a:pt x="3435" y="11584"/>
                    <a:pt x="3400" y="11584"/>
                  </a:cubicBezTo>
                  <a:lnTo>
                    <a:pt x="2984" y="11584"/>
                  </a:lnTo>
                  <a:lnTo>
                    <a:pt x="2572" y="11584"/>
                  </a:lnTo>
                  <a:lnTo>
                    <a:pt x="2160" y="11584"/>
                  </a:lnTo>
                  <a:lnTo>
                    <a:pt x="1744" y="11584"/>
                  </a:lnTo>
                  <a:lnTo>
                    <a:pt x="1332" y="11584"/>
                  </a:lnTo>
                  <a:lnTo>
                    <a:pt x="916" y="11584"/>
                  </a:lnTo>
                  <a:cubicBezTo>
                    <a:pt x="882" y="11584"/>
                    <a:pt x="851" y="11563"/>
                    <a:pt x="839" y="11530"/>
                  </a:cubicBezTo>
                  <a:lnTo>
                    <a:pt x="427" y="10386"/>
                  </a:lnTo>
                  <a:lnTo>
                    <a:pt x="582" y="10386"/>
                  </a:lnTo>
                  <a:lnTo>
                    <a:pt x="170" y="11530"/>
                  </a:lnTo>
                  <a:cubicBezTo>
                    <a:pt x="154" y="11573"/>
                    <a:pt x="107" y="11595"/>
                    <a:pt x="65" y="11580"/>
                  </a:cubicBezTo>
                  <a:cubicBezTo>
                    <a:pt x="22" y="11564"/>
                    <a:pt x="0" y="11517"/>
                    <a:pt x="15" y="11475"/>
                  </a:cubicBezTo>
                  <a:close/>
                </a:path>
              </a:pathLst>
            </a:custGeom>
            <a:solidFill>
              <a:srgbClr val="5B9BD5"/>
            </a:solidFill>
            <a:ln w="1588" cap="flat">
              <a:solidFill>
                <a:srgbClr val="5B9BD5"/>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400"/>
            </a:p>
          </p:txBody>
        </p:sp>
        <p:sp>
          <p:nvSpPr>
            <p:cNvPr id="549" name="Freeform 544"/>
            <p:cNvSpPr>
              <a:spLocks/>
            </p:cNvSpPr>
            <p:nvPr/>
          </p:nvSpPr>
          <p:spPr bwMode="auto">
            <a:xfrm>
              <a:off x="711201" y="4735234"/>
              <a:ext cx="7910513" cy="677863"/>
            </a:xfrm>
            <a:custGeom>
              <a:avLst/>
              <a:gdLst>
                <a:gd name="T0" fmla="*/ 504 w 22516"/>
                <a:gd name="T1" fmla="*/ 1942 h 2116"/>
                <a:gd name="T2" fmla="*/ 1744 w 22516"/>
                <a:gd name="T3" fmla="*/ 1942 h 2116"/>
                <a:gd name="T4" fmla="*/ 2984 w 22516"/>
                <a:gd name="T5" fmla="*/ 1942 h 2116"/>
                <a:gd name="T6" fmla="*/ 3422 w 22516"/>
                <a:gd name="T7" fmla="*/ 689 h 2116"/>
                <a:gd name="T8" fmla="*/ 4228 w 22516"/>
                <a:gd name="T9" fmla="*/ 914 h 2116"/>
                <a:gd name="T10" fmla="*/ 5468 w 22516"/>
                <a:gd name="T11" fmla="*/ 914 h 2116"/>
                <a:gd name="T12" fmla="*/ 6708 w 22516"/>
                <a:gd name="T13" fmla="*/ 914 h 2116"/>
                <a:gd name="T14" fmla="*/ 7948 w 22516"/>
                <a:gd name="T15" fmla="*/ 914 h 2116"/>
                <a:gd name="T16" fmla="*/ 9188 w 22516"/>
                <a:gd name="T17" fmla="*/ 914 h 2116"/>
                <a:gd name="T18" fmla="*/ 10432 w 22516"/>
                <a:gd name="T19" fmla="*/ 914 h 2116"/>
                <a:gd name="T20" fmla="*/ 11672 w 22516"/>
                <a:gd name="T21" fmla="*/ 914 h 2116"/>
                <a:gd name="T22" fmla="*/ 12912 w 22516"/>
                <a:gd name="T23" fmla="*/ 914 h 2116"/>
                <a:gd name="T24" fmla="*/ 13328 w 22516"/>
                <a:gd name="T25" fmla="*/ 1942 h 2116"/>
                <a:gd name="T26" fmla="*/ 14568 w 22516"/>
                <a:gd name="T27" fmla="*/ 1942 h 2116"/>
                <a:gd name="T28" fmla="*/ 15808 w 22516"/>
                <a:gd name="T29" fmla="*/ 1942 h 2116"/>
                <a:gd name="T30" fmla="*/ 16220 w 22516"/>
                <a:gd name="T31" fmla="*/ 914 h 2116"/>
                <a:gd name="T32" fmla="*/ 16636 w 22516"/>
                <a:gd name="T33" fmla="*/ 1942 h 2116"/>
                <a:gd name="T34" fmla="*/ 17876 w 22516"/>
                <a:gd name="T35" fmla="*/ 1942 h 2116"/>
                <a:gd name="T36" fmla="*/ 19116 w 22516"/>
                <a:gd name="T37" fmla="*/ 1942 h 2116"/>
                <a:gd name="T38" fmla="*/ 19555 w 22516"/>
                <a:gd name="T39" fmla="*/ 918 h 2116"/>
                <a:gd name="T40" fmla="*/ 20356 w 22516"/>
                <a:gd name="T41" fmla="*/ 1030 h 2116"/>
                <a:gd name="T42" fmla="*/ 21118 w 22516"/>
                <a:gd name="T43" fmla="*/ 493 h 2116"/>
                <a:gd name="T44" fmla="*/ 21671 w 22516"/>
                <a:gd name="T45" fmla="*/ 42 h 2116"/>
                <a:gd name="T46" fmla="*/ 22502 w 22516"/>
                <a:gd name="T47" fmla="*/ 1999 h 2116"/>
                <a:gd name="T48" fmla="*/ 21935 w 22516"/>
                <a:gd name="T49" fmla="*/ 794 h 2116"/>
                <a:gd name="T50" fmla="*/ 21661 w 22516"/>
                <a:gd name="T51" fmla="*/ 140 h 2116"/>
                <a:gd name="T52" fmla="*/ 20772 w 22516"/>
                <a:gd name="T53" fmla="*/ 1194 h 2116"/>
                <a:gd name="T54" fmla="*/ 19922 w 22516"/>
                <a:gd name="T55" fmla="*/ 1191 h 2116"/>
                <a:gd name="T56" fmla="*/ 19192 w 22516"/>
                <a:gd name="T57" fmla="*/ 2055 h 2116"/>
                <a:gd name="T58" fmla="*/ 18288 w 22516"/>
                <a:gd name="T59" fmla="*/ 2106 h 2116"/>
                <a:gd name="T60" fmla="*/ 17048 w 22516"/>
                <a:gd name="T61" fmla="*/ 2106 h 2116"/>
                <a:gd name="T62" fmla="*/ 16144 w 22516"/>
                <a:gd name="T63" fmla="*/ 1027 h 2116"/>
                <a:gd name="T64" fmla="*/ 15808 w 22516"/>
                <a:gd name="T65" fmla="*/ 2106 h 2116"/>
                <a:gd name="T66" fmla="*/ 14568 w 22516"/>
                <a:gd name="T67" fmla="*/ 2106 h 2116"/>
                <a:gd name="T68" fmla="*/ 13328 w 22516"/>
                <a:gd name="T69" fmla="*/ 2106 h 2116"/>
                <a:gd name="T70" fmla="*/ 12912 w 22516"/>
                <a:gd name="T71" fmla="*/ 1078 h 2116"/>
                <a:gd name="T72" fmla="*/ 11672 w 22516"/>
                <a:gd name="T73" fmla="*/ 1078 h 2116"/>
                <a:gd name="T74" fmla="*/ 10432 w 22516"/>
                <a:gd name="T75" fmla="*/ 1078 h 2116"/>
                <a:gd name="T76" fmla="*/ 9188 w 22516"/>
                <a:gd name="T77" fmla="*/ 1078 h 2116"/>
                <a:gd name="T78" fmla="*/ 7948 w 22516"/>
                <a:gd name="T79" fmla="*/ 1078 h 2116"/>
                <a:gd name="T80" fmla="*/ 6708 w 22516"/>
                <a:gd name="T81" fmla="*/ 1078 h 2116"/>
                <a:gd name="T82" fmla="*/ 5468 w 22516"/>
                <a:gd name="T83" fmla="*/ 1078 h 2116"/>
                <a:gd name="T84" fmla="*/ 4228 w 22516"/>
                <a:gd name="T85" fmla="*/ 1078 h 2116"/>
                <a:gd name="T86" fmla="*/ 3379 w 22516"/>
                <a:gd name="T87" fmla="*/ 848 h 2116"/>
                <a:gd name="T88" fmla="*/ 2984 w 22516"/>
                <a:gd name="T89" fmla="*/ 2106 h 2116"/>
                <a:gd name="T90" fmla="*/ 1744 w 22516"/>
                <a:gd name="T91" fmla="*/ 2106 h 2116"/>
                <a:gd name="T92" fmla="*/ 504 w 22516"/>
                <a:gd name="T93" fmla="*/ 2106 h 2116"/>
                <a:gd name="T94" fmla="*/ 65 w 22516"/>
                <a:gd name="T95" fmla="*/ 803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516" h="2116">
                  <a:moveTo>
                    <a:pt x="170" y="853"/>
                  </a:moveTo>
                  <a:lnTo>
                    <a:pt x="582" y="1997"/>
                  </a:lnTo>
                  <a:lnTo>
                    <a:pt x="504" y="1942"/>
                  </a:lnTo>
                  <a:lnTo>
                    <a:pt x="916" y="1942"/>
                  </a:lnTo>
                  <a:lnTo>
                    <a:pt x="1332" y="1942"/>
                  </a:lnTo>
                  <a:lnTo>
                    <a:pt x="1744" y="1942"/>
                  </a:lnTo>
                  <a:lnTo>
                    <a:pt x="2160" y="1942"/>
                  </a:lnTo>
                  <a:lnTo>
                    <a:pt x="2572" y="1942"/>
                  </a:lnTo>
                  <a:lnTo>
                    <a:pt x="2984" y="1942"/>
                  </a:lnTo>
                  <a:lnTo>
                    <a:pt x="2907" y="1999"/>
                  </a:lnTo>
                  <a:lnTo>
                    <a:pt x="3323" y="743"/>
                  </a:lnTo>
                  <a:cubicBezTo>
                    <a:pt x="3336" y="701"/>
                    <a:pt x="3380" y="678"/>
                    <a:pt x="3422" y="689"/>
                  </a:cubicBezTo>
                  <a:lnTo>
                    <a:pt x="3834" y="801"/>
                  </a:lnTo>
                  <a:lnTo>
                    <a:pt x="4250" y="917"/>
                  </a:lnTo>
                  <a:lnTo>
                    <a:pt x="4228" y="914"/>
                  </a:lnTo>
                  <a:lnTo>
                    <a:pt x="4640" y="914"/>
                  </a:lnTo>
                  <a:lnTo>
                    <a:pt x="5052" y="914"/>
                  </a:lnTo>
                  <a:lnTo>
                    <a:pt x="5468" y="914"/>
                  </a:lnTo>
                  <a:lnTo>
                    <a:pt x="5880" y="914"/>
                  </a:lnTo>
                  <a:lnTo>
                    <a:pt x="6296" y="914"/>
                  </a:lnTo>
                  <a:lnTo>
                    <a:pt x="6708" y="914"/>
                  </a:lnTo>
                  <a:lnTo>
                    <a:pt x="7120" y="914"/>
                  </a:lnTo>
                  <a:lnTo>
                    <a:pt x="7536" y="914"/>
                  </a:lnTo>
                  <a:lnTo>
                    <a:pt x="7948" y="914"/>
                  </a:lnTo>
                  <a:lnTo>
                    <a:pt x="8364" y="914"/>
                  </a:lnTo>
                  <a:lnTo>
                    <a:pt x="8776" y="914"/>
                  </a:lnTo>
                  <a:lnTo>
                    <a:pt x="9188" y="914"/>
                  </a:lnTo>
                  <a:lnTo>
                    <a:pt x="9604" y="914"/>
                  </a:lnTo>
                  <a:lnTo>
                    <a:pt x="10016" y="914"/>
                  </a:lnTo>
                  <a:lnTo>
                    <a:pt x="10432" y="914"/>
                  </a:lnTo>
                  <a:lnTo>
                    <a:pt x="10844" y="914"/>
                  </a:lnTo>
                  <a:lnTo>
                    <a:pt x="11256" y="914"/>
                  </a:lnTo>
                  <a:lnTo>
                    <a:pt x="11672" y="914"/>
                  </a:lnTo>
                  <a:lnTo>
                    <a:pt x="12084" y="914"/>
                  </a:lnTo>
                  <a:lnTo>
                    <a:pt x="12500" y="914"/>
                  </a:lnTo>
                  <a:lnTo>
                    <a:pt x="12912" y="914"/>
                  </a:lnTo>
                  <a:cubicBezTo>
                    <a:pt x="12946" y="914"/>
                    <a:pt x="12976" y="935"/>
                    <a:pt x="12988" y="966"/>
                  </a:cubicBezTo>
                  <a:lnTo>
                    <a:pt x="13404" y="1994"/>
                  </a:lnTo>
                  <a:lnTo>
                    <a:pt x="13328" y="1942"/>
                  </a:lnTo>
                  <a:lnTo>
                    <a:pt x="13740" y="1942"/>
                  </a:lnTo>
                  <a:lnTo>
                    <a:pt x="14152" y="1942"/>
                  </a:lnTo>
                  <a:lnTo>
                    <a:pt x="14568" y="1942"/>
                  </a:lnTo>
                  <a:lnTo>
                    <a:pt x="14980" y="1942"/>
                  </a:lnTo>
                  <a:lnTo>
                    <a:pt x="15396" y="1942"/>
                  </a:lnTo>
                  <a:lnTo>
                    <a:pt x="15808" y="1942"/>
                  </a:lnTo>
                  <a:lnTo>
                    <a:pt x="15732" y="1994"/>
                  </a:lnTo>
                  <a:lnTo>
                    <a:pt x="16144" y="966"/>
                  </a:lnTo>
                  <a:cubicBezTo>
                    <a:pt x="16157" y="935"/>
                    <a:pt x="16187" y="915"/>
                    <a:pt x="16220" y="914"/>
                  </a:cubicBezTo>
                  <a:cubicBezTo>
                    <a:pt x="16254" y="914"/>
                    <a:pt x="16284" y="935"/>
                    <a:pt x="16296" y="966"/>
                  </a:cubicBezTo>
                  <a:lnTo>
                    <a:pt x="16712" y="1994"/>
                  </a:lnTo>
                  <a:lnTo>
                    <a:pt x="16636" y="1942"/>
                  </a:lnTo>
                  <a:lnTo>
                    <a:pt x="17048" y="1942"/>
                  </a:lnTo>
                  <a:lnTo>
                    <a:pt x="17464" y="1942"/>
                  </a:lnTo>
                  <a:lnTo>
                    <a:pt x="17876" y="1942"/>
                  </a:lnTo>
                  <a:lnTo>
                    <a:pt x="18288" y="1942"/>
                  </a:lnTo>
                  <a:lnTo>
                    <a:pt x="18704" y="1942"/>
                  </a:lnTo>
                  <a:lnTo>
                    <a:pt x="19116" y="1942"/>
                  </a:lnTo>
                  <a:lnTo>
                    <a:pt x="19040" y="1994"/>
                  </a:lnTo>
                  <a:lnTo>
                    <a:pt x="19456" y="966"/>
                  </a:lnTo>
                  <a:cubicBezTo>
                    <a:pt x="19472" y="927"/>
                    <a:pt x="19514" y="906"/>
                    <a:pt x="19555" y="918"/>
                  </a:cubicBezTo>
                  <a:lnTo>
                    <a:pt x="19967" y="1034"/>
                  </a:lnTo>
                  <a:lnTo>
                    <a:pt x="19944" y="1030"/>
                  </a:lnTo>
                  <a:lnTo>
                    <a:pt x="20356" y="1030"/>
                  </a:lnTo>
                  <a:lnTo>
                    <a:pt x="20772" y="1030"/>
                  </a:lnTo>
                  <a:lnTo>
                    <a:pt x="20706" y="1065"/>
                  </a:lnTo>
                  <a:lnTo>
                    <a:pt x="21118" y="493"/>
                  </a:lnTo>
                  <a:lnTo>
                    <a:pt x="21540" y="29"/>
                  </a:lnTo>
                  <a:cubicBezTo>
                    <a:pt x="21557" y="10"/>
                    <a:pt x="21583" y="0"/>
                    <a:pt x="21609" y="3"/>
                  </a:cubicBezTo>
                  <a:cubicBezTo>
                    <a:pt x="21634" y="5"/>
                    <a:pt x="21657" y="20"/>
                    <a:pt x="21671" y="42"/>
                  </a:cubicBezTo>
                  <a:lnTo>
                    <a:pt x="22083" y="726"/>
                  </a:lnTo>
                  <a:cubicBezTo>
                    <a:pt x="22086" y="731"/>
                    <a:pt x="22088" y="737"/>
                    <a:pt x="22090" y="743"/>
                  </a:cubicBezTo>
                  <a:lnTo>
                    <a:pt x="22502" y="1999"/>
                  </a:lnTo>
                  <a:cubicBezTo>
                    <a:pt x="22516" y="2042"/>
                    <a:pt x="22493" y="2088"/>
                    <a:pt x="22450" y="2102"/>
                  </a:cubicBezTo>
                  <a:cubicBezTo>
                    <a:pt x="22407" y="2116"/>
                    <a:pt x="22361" y="2093"/>
                    <a:pt x="22347" y="2050"/>
                  </a:cubicBezTo>
                  <a:lnTo>
                    <a:pt x="21935" y="794"/>
                  </a:lnTo>
                  <a:lnTo>
                    <a:pt x="21942" y="811"/>
                  </a:lnTo>
                  <a:lnTo>
                    <a:pt x="21530" y="127"/>
                  </a:lnTo>
                  <a:lnTo>
                    <a:pt x="21661" y="140"/>
                  </a:lnTo>
                  <a:lnTo>
                    <a:pt x="21251" y="588"/>
                  </a:lnTo>
                  <a:lnTo>
                    <a:pt x="20839" y="1160"/>
                  </a:lnTo>
                  <a:cubicBezTo>
                    <a:pt x="20824" y="1182"/>
                    <a:pt x="20799" y="1194"/>
                    <a:pt x="20772" y="1194"/>
                  </a:cubicBezTo>
                  <a:lnTo>
                    <a:pt x="20356" y="1194"/>
                  </a:lnTo>
                  <a:lnTo>
                    <a:pt x="19944" y="1194"/>
                  </a:lnTo>
                  <a:cubicBezTo>
                    <a:pt x="19937" y="1194"/>
                    <a:pt x="19929" y="1193"/>
                    <a:pt x="19922" y="1191"/>
                  </a:cubicBezTo>
                  <a:lnTo>
                    <a:pt x="19510" y="1075"/>
                  </a:lnTo>
                  <a:lnTo>
                    <a:pt x="19608" y="1027"/>
                  </a:lnTo>
                  <a:lnTo>
                    <a:pt x="19192" y="2055"/>
                  </a:lnTo>
                  <a:cubicBezTo>
                    <a:pt x="19180" y="2086"/>
                    <a:pt x="19150" y="2106"/>
                    <a:pt x="19116" y="2106"/>
                  </a:cubicBezTo>
                  <a:lnTo>
                    <a:pt x="18704" y="2106"/>
                  </a:lnTo>
                  <a:lnTo>
                    <a:pt x="18288" y="2106"/>
                  </a:lnTo>
                  <a:lnTo>
                    <a:pt x="17876" y="2106"/>
                  </a:lnTo>
                  <a:lnTo>
                    <a:pt x="17464" y="2106"/>
                  </a:lnTo>
                  <a:lnTo>
                    <a:pt x="17048" y="2106"/>
                  </a:lnTo>
                  <a:lnTo>
                    <a:pt x="16636" y="2106"/>
                  </a:lnTo>
                  <a:cubicBezTo>
                    <a:pt x="16603" y="2106"/>
                    <a:pt x="16573" y="2086"/>
                    <a:pt x="16560" y="2055"/>
                  </a:cubicBezTo>
                  <a:lnTo>
                    <a:pt x="16144" y="1027"/>
                  </a:lnTo>
                  <a:lnTo>
                    <a:pt x="16297" y="1027"/>
                  </a:lnTo>
                  <a:lnTo>
                    <a:pt x="15885" y="2055"/>
                  </a:lnTo>
                  <a:cubicBezTo>
                    <a:pt x="15872" y="2086"/>
                    <a:pt x="15842" y="2106"/>
                    <a:pt x="15808" y="2106"/>
                  </a:cubicBezTo>
                  <a:lnTo>
                    <a:pt x="15396" y="2106"/>
                  </a:lnTo>
                  <a:lnTo>
                    <a:pt x="14980" y="2106"/>
                  </a:lnTo>
                  <a:lnTo>
                    <a:pt x="14568" y="2106"/>
                  </a:lnTo>
                  <a:lnTo>
                    <a:pt x="14152" y="2106"/>
                  </a:lnTo>
                  <a:lnTo>
                    <a:pt x="13740" y="2106"/>
                  </a:lnTo>
                  <a:lnTo>
                    <a:pt x="13328" y="2106"/>
                  </a:lnTo>
                  <a:cubicBezTo>
                    <a:pt x="13295" y="2106"/>
                    <a:pt x="13265" y="2086"/>
                    <a:pt x="13252" y="2055"/>
                  </a:cubicBezTo>
                  <a:lnTo>
                    <a:pt x="12836" y="1027"/>
                  </a:lnTo>
                  <a:lnTo>
                    <a:pt x="12912" y="1078"/>
                  </a:lnTo>
                  <a:lnTo>
                    <a:pt x="12500" y="1078"/>
                  </a:lnTo>
                  <a:lnTo>
                    <a:pt x="12084" y="1078"/>
                  </a:lnTo>
                  <a:lnTo>
                    <a:pt x="11672" y="1078"/>
                  </a:lnTo>
                  <a:lnTo>
                    <a:pt x="11256" y="1078"/>
                  </a:lnTo>
                  <a:lnTo>
                    <a:pt x="10844" y="1078"/>
                  </a:lnTo>
                  <a:lnTo>
                    <a:pt x="10432" y="1078"/>
                  </a:lnTo>
                  <a:lnTo>
                    <a:pt x="10016" y="1078"/>
                  </a:lnTo>
                  <a:lnTo>
                    <a:pt x="9604" y="1078"/>
                  </a:lnTo>
                  <a:lnTo>
                    <a:pt x="9188" y="1078"/>
                  </a:lnTo>
                  <a:lnTo>
                    <a:pt x="8776" y="1078"/>
                  </a:lnTo>
                  <a:lnTo>
                    <a:pt x="8364" y="1078"/>
                  </a:lnTo>
                  <a:lnTo>
                    <a:pt x="7948" y="1078"/>
                  </a:lnTo>
                  <a:lnTo>
                    <a:pt x="7536" y="1078"/>
                  </a:lnTo>
                  <a:lnTo>
                    <a:pt x="7120" y="1078"/>
                  </a:lnTo>
                  <a:lnTo>
                    <a:pt x="6708" y="1078"/>
                  </a:lnTo>
                  <a:lnTo>
                    <a:pt x="6296" y="1078"/>
                  </a:lnTo>
                  <a:lnTo>
                    <a:pt x="5880" y="1078"/>
                  </a:lnTo>
                  <a:lnTo>
                    <a:pt x="5468" y="1078"/>
                  </a:lnTo>
                  <a:lnTo>
                    <a:pt x="5052" y="1078"/>
                  </a:lnTo>
                  <a:lnTo>
                    <a:pt x="4640" y="1078"/>
                  </a:lnTo>
                  <a:lnTo>
                    <a:pt x="4228" y="1078"/>
                  </a:lnTo>
                  <a:cubicBezTo>
                    <a:pt x="4221" y="1078"/>
                    <a:pt x="4214" y="1077"/>
                    <a:pt x="4206" y="1075"/>
                  </a:cubicBezTo>
                  <a:lnTo>
                    <a:pt x="3791" y="960"/>
                  </a:lnTo>
                  <a:lnTo>
                    <a:pt x="3379" y="848"/>
                  </a:lnTo>
                  <a:lnTo>
                    <a:pt x="3478" y="794"/>
                  </a:lnTo>
                  <a:lnTo>
                    <a:pt x="3062" y="2050"/>
                  </a:lnTo>
                  <a:cubicBezTo>
                    <a:pt x="3051" y="2084"/>
                    <a:pt x="3020" y="2106"/>
                    <a:pt x="2984" y="2106"/>
                  </a:cubicBezTo>
                  <a:lnTo>
                    <a:pt x="2572" y="2106"/>
                  </a:lnTo>
                  <a:lnTo>
                    <a:pt x="2160" y="2106"/>
                  </a:lnTo>
                  <a:lnTo>
                    <a:pt x="1744" y="2106"/>
                  </a:lnTo>
                  <a:lnTo>
                    <a:pt x="1332" y="2106"/>
                  </a:lnTo>
                  <a:lnTo>
                    <a:pt x="916" y="2106"/>
                  </a:lnTo>
                  <a:lnTo>
                    <a:pt x="504" y="2106"/>
                  </a:lnTo>
                  <a:cubicBezTo>
                    <a:pt x="470" y="2106"/>
                    <a:pt x="439" y="2085"/>
                    <a:pt x="427" y="2052"/>
                  </a:cubicBezTo>
                  <a:lnTo>
                    <a:pt x="15" y="908"/>
                  </a:lnTo>
                  <a:cubicBezTo>
                    <a:pt x="0" y="866"/>
                    <a:pt x="22" y="819"/>
                    <a:pt x="65" y="803"/>
                  </a:cubicBezTo>
                  <a:cubicBezTo>
                    <a:pt x="107" y="788"/>
                    <a:pt x="154" y="810"/>
                    <a:pt x="170" y="853"/>
                  </a:cubicBezTo>
                  <a:close/>
                </a:path>
              </a:pathLst>
            </a:custGeom>
            <a:solidFill>
              <a:srgbClr val="ED7D31"/>
            </a:solidFill>
            <a:ln w="1588" cap="flat">
              <a:solidFill>
                <a:srgbClr val="ED7D31"/>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400"/>
            </a:p>
          </p:txBody>
        </p:sp>
        <p:sp>
          <p:nvSpPr>
            <p:cNvPr id="550" name="Rectangle 545"/>
            <p:cNvSpPr>
              <a:spLocks noChangeArrowheads="1"/>
            </p:cNvSpPr>
            <p:nvPr/>
          </p:nvSpPr>
          <p:spPr bwMode="auto">
            <a:xfrm>
              <a:off x="342692" y="5234192"/>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52" name="Rectangle 547"/>
            <p:cNvSpPr>
              <a:spLocks noChangeArrowheads="1"/>
            </p:cNvSpPr>
            <p:nvPr/>
          </p:nvSpPr>
          <p:spPr bwMode="auto">
            <a:xfrm>
              <a:off x="288717" y="4504297"/>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54" name="Rectangle 549"/>
            <p:cNvSpPr>
              <a:spLocks noChangeArrowheads="1"/>
            </p:cNvSpPr>
            <p:nvPr/>
          </p:nvSpPr>
          <p:spPr bwMode="auto">
            <a:xfrm>
              <a:off x="288717" y="3772957"/>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56" name="Rectangle 551"/>
            <p:cNvSpPr>
              <a:spLocks noChangeArrowheads="1"/>
            </p:cNvSpPr>
            <p:nvPr/>
          </p:nvSpPr>
          <p:spPr bwMode="auto">
            <a:xfrm>
              <a:off x="288717" y="3043062"/>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60</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58" name="Rectangle 553"/>
            <p:cNvSpPr>
              <a:spLocks noChangeArrowheads="1"/>
            </p:cNvSpPr>
            <p:nvPr/>
          </p:nvSpPr>
          <p:spPr bwMode="auto">
            <a:xfrm>
              <a:off x="288717" y="2311723"/>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80</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0" name="Rectangle 555"/>
            <p:cNvSpPr>
              <a:spLocks noChangeArrowheads="1"/>
            </p:cNvSpPr>
            <p:nvPr/>
          </p:nvSpPr>
          <p:spPr bwMode="auto">
            <a:xfrm>
              <a:off x="236330" y="1581827"/>
              <a:ext cx="80150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100</a:t>
              </a:r>
              <a:r>
                <a:rPr kumimoji="0" lang="en-US" altLang="ja-JP" sz="2400" smtClean="0">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1" name="Rectangle 556"/>
            <p:cNvSpPr>
              <a:spLocks noChangeArrowheads="1"/>
            </p:cNvSpPr>
            <p:nvPr/>
          </p:nvSpPr>
          <p:spPr bwMode="auto">
            <a:xfrm>
              <a:off x="515938" y="5444894"/>
              <a:ext cx="80150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11</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月</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
              </a:r>
              <a:b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b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2015</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3" name="Rectangle 558"/>
            <p:cNvSpPr>
              <a:spLocks noChangeArrowheads="1"/>
            </p:cNvSpPr>
            <p:nvPr/>
          </p:nvSpPr>
          <p:spPr bwMode="auto">
            <a:xfrm>
              <a:off x="1809751" y="5444894"/>
              <a:ext cx="80150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月</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
              </a:r>
              <a:b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b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2016</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5" name="Rectangle 560"/>
            <p:cNvSpPr>
              <a:spLocks noChangeArrowheads="1"/>
            </p:cNvSpPr>
            <p:nvPr/>
          </p:nvSpPr>
          <p:spPr bwMode="auto">
            <a:xfrm>
              <a:off x="3054351" y="5444894"/>
              <a:ext cx="50815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月</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7" name="Rectangle 562"/>
            <p:cNvSpPr>
              <a:spLocks noChangeArrowheads="1"/>
            </p:cNvSpPr>
            <p:nvPr/>
          </p:nvSpPr>
          <p:spPr bwMode="auto">
            <a:xfrm>
              <a:off x="4321176" y="5444894"/>
              <a:ext cx="50815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a:t>
              </a:r>
              <a:r>
                <a:rPr kumimoji="0" lang="ja-JP" altLang="en-US" sz="2400">
                  <a:latin typeface="HGP創英角ﾎﾟｯﾌﾟ体" panose="040B0A00000000000000" pitchFamily="50" charset="-128"/>
                  <a:ea typeface="HGP創英角ﾎﾟｯﾌﾟ体" panose="040B0A00000000000000" pitchFamily="50" charset="-128"/>
                </a:rPr>
                <a:t>月</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9" name="Rectangle 564"/>
            <p:cNvSpPr>
              <a:spLocks noChangeArrowheads="1"/>
            </p:cNvSpPr>
            <p:nvPr/>
          </p:nvSpPr>
          <p:spPr bwMode="auto">
            <a:xfrm>
              <a:off x="5588001" y="5444894"/>
              <a:ext cx="50815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月</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71" name="Rectangle 566"/>
            <p:cNvSpPr>
              <a:spLocks noChangeArrowheads="1"/>
            </p:cNvSpPr>
            <p:nvPr/>
          </p:nvSpPr>
          <p:spPr bwMode="auto">
            <a:xfrm>
              <a:off x="6875463" y="5444894"/>
              <a:ext cx="50815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9</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月</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73" name="Rectangle 568"/>
            <p:cNvSpPr>
              <a:spLocks noChangeArrowheads="1"/>
            </p:cNvSpPr>
            <p:nvPr/>
          </p:nvSpPr>
          <p:spPr bwMode="auto">
            <a:xfrm>
              <a:off x="8113713" y="5444894"/>
              <a:ext cx="7085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11</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月</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76" name="Freeform 571"/>
            <p:cNvSpPr>
              <a:spLocks/>
            </p:cNvSpPr>
            <p:nvPr/>
          </p:nvSpPr>
          <p:spPr bwMode="auto">
            <a:xfrm>
              <a:off x="1445215" y="1919599"/>
              <a:ext cx="720080" cy="115456"/>
            </a:xfrm>
            <a:custGeom>
              <a:avLst/>
              <a:gdLst>
                <a:gd name="T0" fmla="*/ 116 w 1512"/>
                <a:gd name="T1" fmla="*/ 0 h 232"/>
                <a:gd name="T2" fmla="*/ 1396 w 1512"/>
                <a:gd name="T3" fmla="*/ 0 h 232"/>
                <a:gd name="T4" fmla="*/ 1512 w 1512"/>
                <a:gd name="T5" fmla="*/ 116 h 232"/>
                <a:gd name="T6" fmla="*/ 1396 w 1512"/>
                <a:gd name="T7" fmla="*/ 232 h 232"/>
                <a:gd name="T8" fmla="*/ 116 w 1512"/>
                <a:gd name="T9" fmla="*/ 232 h 232"/>
                <a:gd name="T10" fmla="*/ 0 w 1512"/>
                <a:gd name="T11" fmla="*/ 116 h 232"/>
                <a:gd name="T12" fmla="*/ 116 w 1512"/>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512" h="232">
                  <a:moveTo>
                    <a:pt x="116" y="0"/>
                  </a:moveTo>
                  <a:lnTo>
                    <a:pt x="1396" y="0"/>
                  </a:lnTo>
                  <a:cubicBezTo>
                    <a:pt x="1461" y="0"/>
                    <a:pt x="1512" y="52"/>
                    <a:pt x="1512" y="116"/>
                  </a:cubicBezTo>
                  <a:cubicBezTo>
                    <a:pt x="1512" y="181"/>
                    <a:pt x="1461" y="232"/>
                    <a:pt x="1396" y="232"/>
                  </a:cubicBezTo>
                  <a:lnTo>
                    <a:pt x="116" y="232"/>
                  </a:lnTo>
                  <a:cubicBezTo>
                    <a:pt x="52" y="232"/>
                    <a:pt x="0" y="181"/>
                    <a:pt x="0" y="116"/>
                  </a:cubicBezTo>
                  <a:cubicBezTo>
                    <a:pt x="0" y="52"/>
                    <a:pt x="52" y="0"/>
                    <a:pt x="116" y="0"/>
                  </a:cubicBezTo>
                  <a:close/>
                </a:path>
              </a:pathLst>
            </a:custGeom>
            <a:solidFill>
              <a:srgbClr val="5B9BD5"/>
            </a:solidFill>
            <a:ln w="1588" cap="flat">
              <a:solidFill>
                <a:srgbClr val="5B9BD5"/>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400"/>
            </a:p>
          </p:txBody>
        </p:sp>
        <p:sp>
          <p:nvSpPr>
            <p:cNvPr id="579" name="Freeform 574"/>
            <p:cNvSpPr>
              <a:spLocks/>
            </p:cNvSpPr>
            <p:nvPr/>
          </p:nvSpPr>
          <p:spPr bwMode="auto">
            <a:xfrm flipV="1">
              <a:off x="1445215" y="2265273"/>
              <a:ext cx="720080" cy="131119"/>
            </a:xfrm>
            <a:custGeom>
              <a:avLst/>
              <a:gdLst>
                <a:gd name="T0" fmla="*/ 116 w 1512"/>
                <a:gd name="T1" fmla="*/ 0 h 232"/>
                <a:gd name="T2" fmla="*/ 1396 w 1512"/>
                <a:gd name="T3" fmla="*/ 0 h 232"/>
                <a:gd name="T4" fmla="*/ 1512 w 1512"/>
                <a:gd name="T5" fmla="*/ 116 h 232"/>
                <a:gd name="T6" fmla="*/ 1396 w 1512"/>
                <a:gd name="T7" fmla="*/ 232 h 232"/>
                <a:gd name="T8" fmla="*/ 116 w 1512"/>
                <a:gd name="T9" fmla="*/ 232 h 232"/>
                <a:gd name="T10" fmla="*/ 0 w 1512"/>
                <a:gd name="T11" fmla="*/ 116 h 232"/>
                <a:gd name="T12" fmla="*/ 116 w 1512"/>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512" h="232">
                  <a:moveTo>
                    <a:pt x="116" y="0"/>
                  </a:moveTo>
                  <a:lnTo>
                    <a:pt x="1396" y="0"/>
                  </a:lnTo>
                  <a:cubicBezTo>
                    <a:pt x="1461" y="0"/>
                    <a:pt x="1512" y="52"/>
                    <a:pt x="1512" y="116"/>
                  </a:cubicBezTo>
                  <a:cubicBezTo>
                    <a:pt x="1512" y="181"/>
                    <a:pt x="1461" y="232"/>
                    <a:pt x="1396" y="232"/>
                  </a:cubicBezTo>
                  <a:lnTo>
                    <a:pt x="116" y="232"/>
                  </a:lnTo>
                  <a:cubicBezTo>
                    <a:pt x="52" y="232"/>
                    <a:pt x="0" y="181"/>
                    <a:pt x="0" y="116"/>
                  </a:cubicBezTo>
                  <a:cubicBezTo>
                    <a:pt x="0" y="52"/>
                    <a:pt x="52" y="0"/>
                    <a:pt x="116" y="0"/>
                  </a:cubicBezTo>
                  <a:close/>
                </a:path>
              </a:pathLst>
            </a:custGeom>
            <a:solidFill>
              <a:srgbClr val="ED7D31"/>
            </a:solidFill>
            <a:ln w="1588" cap="flat">
              <a:solidFill>
                <a:srgbClr val="ED7D31"/>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400"/>
            </a:p>
          </p:txBody>
        </p:sp>
        <p:sp>
          <p:nvSpPr>
            <p:cNvPr id="583" name="正方形/長方形 582"/>
            <p:cNvSpPr/>
            <p:nvPr/>
          </p:nvSpPr>
          <p:spPr>
            <a:xfrm>
              <a:off x="2165295" y="1772816"/>
              <a:ext cx="4374916" cy="461665"/>
            </a:xfrm>
            <a:prstGeom prst="rect">
              <a:avLst/>
            </a:prstGeom>
          </p:spPr>
          <p:txBody>
            <a:bodyPr wrap="none">
              <a:spAutoFit/>
            </a:bodyPr>
            <a:lstStyle/>
            <a:p>
              <a:r>
                <a:rPr lang="en-US" altLang="ja-JP" sz="2400" smtClean="0">
                  <a:latin typeface="HGP創英角ﾎﾟｯﾌﾟ体" panose="040B0A00000000000000" pitchFamily="50" charset="-128"/>
                  <a:ea typeface="HGP創英角ﾎﾟｯﾌﾟ体" panose="040B0A00000000000000" pitchFamily="50" charset="-128"/>
                </a:rPr>
                <a:t>“AI“</a:t>
              </a:r>
              <a:r>
                <a:rPr lang="ja-JP" altLang="en-US" sz="2400" smtClean="0">
                  <a:latin typeface="HGP創英角ﾎﾟｯﾌﾟ体" panose="040B0A00000000000000" pitchFamily="50" charset="-128"/>
                  <a:ea typeface="HGP創英角ﾎﾟｯﾌﾟ体" panose="040B0A00000000000000" pitchFamily="50" charset="-128"/>
                </a:rPr>
                <a:t> </a:t>
              </a:r>
              <a:r>
                <a:rPr lang="en-US" altLang="ja-JP" sz="2400" smtClean="0">
                  <a:latin typeface="HGP創英角ﾎﾟｯﾌﾟ体" panose="040B0A00000000000000" pitchFamily="50" charset="-128"/>
                  <a:ea typeface="HGP創英角ﾎﾟｯﾌﾟ体" panose="040B0A00000000000000" pitchFamily="50" charset="-128"/>
                </a:rPr>
                <a:t>+ </a:t>
              </a:r>
              <a:r>
                <a:rPr lang="en-US" altLang="ja-JP" sz="2400">
                  <a:latin typeface="HGP創英角ﾎﾟｯﾌﾟ体" panose="040B0A00000000000000" pitchFamily="50" charset="-128"/>
                  <a:ea typeface="HGP創英角ﾎﾟｯﾌﾟ体" panose="040B0A00000000000000" pitchFamily="50" charset="-128"/>
                </a:rPr>
                <a:t>"presidential election</a:t>
              </a:r>
              <a:r>
                <a:rPr lang="en-US" altLang="ja-JP" sz="2400" smtClean="0">
                  <a:latin typeface="HGP創英角ﾎﾟｯﾌﾟ体" panose="040B0A00000000000000" pitchFamily="50" charset="-128"/>
                  <a:ea typeface="HGP創英角ﾎﾟｯﾌﾟ体" panose="040B0A00000000000000" pitchFamily="50" charset="-128"/>
                </a:rPr>
                <a:t>" </a:t>
              </a:r>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584" name="正方形/長方形 583"/>
            <p:cNvSpPr/>
            <p:nvPr/>
          </p:nvSpPr>
          <p:spPr>
            <a:xfrm>
              <a:off x="2165295" y="2166173"/>
              <a:ext cx="5287025" cy="461665"/>
            </a:xfrm>
            <a:prstGeom prst="rect">
              <a:avLst/>
            </a:prstGeom>
          </p:spPr>
          <p:txBody>
            <a:bodyPr wrap="none">
              <a:spAutoFit/>
            </a:bodyPr>
            <a:lstStyle/>
            <a:p>
              <a:r>
                <a:rPr lang="en-US" altLang="ja-JP" sz="2400" smtClean="0">
                  <a:latin typeface="HGP創英角ﾎﾟｯﾌﾟ体" panose="040B0A00000000000000" pitchFamily="50" charset="-128"/>
                  <a:ea typeface="HGP創英角ﾎﾟｯﾌﾟ体" panose="040B0A00000000000000" pitchFamily="50" charset="-128"/>
                </a:rPr>
                <a:t>“Big Data“</a:t>
              </a:r>
              <a:r>
                <a:rPr lang="ja-JP" altLang="en-US" sz="2400" smtClean="0">
                  <a:latin typeface="HGP創英角ﾎﾟｯﾌﾟ体" panose="040B0A00000000000000" pitchFamily="50" charset="-128"/>
                  <a:ea typeface="HGP創英角ﾎﾟｯﾌﾟ体" panose="040B0A00000000000000" pitchFamily="50" charset="-128"/>
                </a:rPr>
                <a:t> </a:t>
              </a:r>
              <a:r>
                <a:rPr lang="en-US" altLang="ja-JP" sz="2400" smtClean="0">
                  <a:latin typeface="HGP創英角ﾎﾟｯﾌﾟ体" panose="040B0A00000000000000" pitchFamily="50" charset="-128"/>
                  <a:ea typeface="HGP創英角ﾎﾟｯﾌﾟ体" panose="040B0A00000000000000" pitchFamily="50" charset="-128"/>
                </a:rPr>
                <a:t>+ </a:t>
              </a:r>
              <a:r>
                <a:rPr lang="en-US" altLang="ja-JP" sz="2400">
                  <a:latin typeface="HGP創英角ﾎﾟｯﾌﾟ体" panose="040B0A00000000000000" pitchFamily="50" charset="-128"/>
                  <a:ea typeface="HGP創英角ﾎﾟｯﾌﾟ体" panose="040B0A00000000000000" pitchFamily="50" charset="-128"/>
                </a:rPr>
                <a:t>"presidential election</a:t>
              </a:r>
              <a:r>
                <a:rPr lang="en-US" altLang="ja-JP" sz="2400" smtClean="0">
                  <a:latin typeface="HGP創英角ﾎﾟｯﾌﾟ体" panose="040B0A00000000000000" pitchFamily="50" charset="-128"/>
                  <a:ea typeface="HGP創英角ﾎﾟｯﾌﾟ体" panose="040B0A00000000000000" pitchFamily="50" charset="-128"/>
                </a:rPr>
                <a:t>" </a:t>
              </a:r>
              <a:endParaRPr lang="ja-JP" altLang="en-US" sz="2400">
                <a:latin typeface="HGP創英角ﾎﾟｯﾌﾟ体" panose="040B0A00000000000000" pitchFamily="50" charset="-128"/>
                <a:ea typeface="HGP創英角ﾎﾟｯﾌﾟ体" panose="040B0A00000000000000" pitchFamily="50" charset="-128"/>
              </a:endParaRPr>
            </a:p>
          </p:txBody>
        </p:sp>
        <p:cxnSp>
          <p:nvCxnSpPr>
            <p:cNvPr id="588" name="直線コネクタ 587"/>
            <p:cNvCxnSpPr/>
            <p:nvPr/>
          </p:nvCxnSpPr>
          <p:spPr>
            <a:xfrm>
              <a:off x="8366656" y="1628800"/>
              <a:ext cx="0" cy="3801402"/>
            </a:xfrm>
            <a:prstGeom prst="line">
              <a:avLst/>
            </a:prstGeom>
            <a:ln w="635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592" name="正方形/長方形 591"/>
            <p:cNvSpPr/>
            <p:nvPr/>
          </p:nvSpPr>
          <p:spPr>
            <a:xfrm>
              <a:off x="7024509" y="1081202"/>
              <a:ext cx="2119491" cy="461665"/>
            </a:xfrm>
            <a:prstGeom prst="rect">
              <a:avLst/>
            </a:prstGeom>
          </p:spPr>
          <p:txBody>
            <a:bodyPr wrap="none">
              <a:spAutoFit/>
            </a:bodyPr>
            <a:lstStyle/>
            <a:p>
              <a:pPr algn="ctr"/>
              <a:r>
                <a:rPr lang="ja-JP" altLang="en-US" sz="2400" smtClean="0">
                  <a:latin typeface="HGP創英角ﾎﾟｯﾌﾟ体" panose="040B0A00000000000000" pitchFamily="50" charset="-128"/>
                  <a:ea typeface="HGP創英角ﾎﾟｯﾌﾟ体" panose="040B0A00000000000000" pitchFamily="50" charset="-128"/>
                </a:rPr>
                <a:t>本戦 </a:t>
              </a:r>
              <a:r>
                <a:rPr lang="en-US" altLang="ja-JP" sz="2400" smtClean="0">
                  <a:latin typeface="HGP創英角ﾎﾟｯﾌﾟ体" panose="040B0A00000000000000" pitchFamily="50" charset="-128"/>
                  <a:ea typeface="HGP創英角ﾎﾟｯﾌﾟ体" panose="040B0A00000000000000" pitchFamily="50" charset="-128"/>
                </a:rPr>
                <a:t>11</a:t>
              </a:r>
              <a:r>
                <a:rPr lang="ja-JP" altLang="en-US" sz="2400" smtClean="0">
                  <a:latin typeface="HGP創英角ﾎﾟｯﾌﾟ体" panose="040B0A00000000000000" pitchFamily="50" charset="-128"/>
                  <a:ea typeface="HGP創英角ﾎﾟｯﾌﾟ体" panose="040B0A00000000000000" pitchFamily="50" charset="-128"/>
                </a:rPr>
                <a:t>月</a:t>
              </a:r>
              <a:r>
                <a:rPr lang="en-US" altLang="ja-JP" sz="2400" smtClean="0">
                  <a:latin typeface="HGP創英角ﾎﾟｯﾌﾟ体" panose="040B0A00000000000000" pitchFamily="50" charset="-128"/>
                  <a:ea typeface="HGP創英角ﾎﾟｯﾌﾟ体" panose="040B0A00000000000000" pitchFamily="50" charset="-128"/>
                </a:rPr>
                <a:t>8</a:t>
              </a:r>
              <a:r>
                <a:rPr lang="ja-JP" altLang="en-US" sz="2400" smtClean="0">
                  <a:latin typeface="HGP創英角ﾎﾟｯﾌﾟ体" panose="040B0A00000000000000" pitchFamily="50" charset="-128"/>
                  <a:ea typeface="HGP創英角ﾎﾟｯﾌﾟ体" panose="040B0A00000000000000" pitchFamily="50" charset="-128"/>
                </a:rPr>
                <a:t>日</a:t>
              </a:r>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594" name="正方形/長方形 593"/>
            <p:cNvSpPr/>
            <p:nvPr/>
          </p:nvSpPr>
          <p:spPr>
            <a:xfrm>
              <a:off x="2787028" y="3534107"/>
              <a:ext cx="2073004" cy="830997"/>
            </a:xfrm>
            <a:prstGeom prst="rect">
              <a:avLst/>
            </a:prstGeom>
          </p:spPr>
          <p:txBody>
            <a:bodyPr wrap="none">
              <a:spAutoFit/>
            </a:bodyPr>
            <a:lstStyle/>
            <a:p>
              <a:r>
                <a:rPr lang="ja-JP" altLang="en-US" sz="2400" smtClean="0">
                  <a:latin typeface="HGP創英角ﾎﾟｯﾌﾟ体" panose="040B0A00000000000000" pitchFamily="50" charset="-128"/>
                  <a:ea typeface="HGP創英角ﾎﾟｯﾌﾟ体" panose="040B0A00000000000000" pitchFamily="50" charset="-128"/>
                </a:rPr>
                <a:t>党内の予備選</a:t>
              </a:r>
              <a:endParaRPr lang="en-US" altLang="ja-JP" sz="2400" smtClean="0">
                <a:latin typeface="HGP創英角ﾎﾟｯﾌﾟ体" panose="040B0A00000000000000" pitchFamily="50" charset="-128"/>
                <a:ea typeface="HGP創英角ﾎﾟｯﾌﾟ体" panose="040B0A00000000000000" pitchFamily="50" charset="-128"/>
              </a:endParaRPr>
            </a:p>
            <a:p>
              <a:pPr algn="ctr"/>
              <a:r>
                <a:rPr lang="en-US" altLang="ja-JP" sz="2400" smtClean="0">
                  <a:latin typeface="HGP創英角ﾎﾟｯﾌﾟ体" panose="040B0A00000000000000" pitchFamily="50" charset="-128"/>
                  <a:ea typeface="HGP創英角ﾎﾟｯﾌﾟ体" panose="040B0A00000000000000" pitchFamily="50" charset="-128"/>
                </a:rPr>
                <a:t>@</a:t>
              </a:r>
              <a:r>
                <a:rPr lang="ja-JP" altLang="en-US" sz="2400" smtClean="0">
                  <a:latin typeface="HGP創英角ﾎﾟｯﾌﾟ体" panose="040B0A00000000000000" pitchFamily="50" charset="-128"/>
                  <a:ea typeface="HGP創英角ﾎﾟｯﾌﾟ体" panose="040B0A00000000000000" pitchFamily="50" charset="-128"/>
                </a:rPr>
                <a:t>特定の各州</a:t>
              </a:r>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595" name="右中かっこ 594"/>
            <p:cNvSpPr/>
            <p:nvPr/>
          </p:nvSpPr>
          <p:spPr>
            <a:xfrm rot="16200000">
              <a:off x="3707904" y="3284984"/>
              <a:ext cx="288032" cy="2592288"/>
            </a:xfrm>
            <a:prstGeom prst="rightBrace">
              <a:avLst>
                <a:gd name="adj1" fmla="val 34498"/>
                <a:gd name="adj2" fmla="val 50000"/>
              </a:avLst>
            </a:prstGeom>
            <a:ln w="635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2400"/>
            </a:p>
          </p:txBody>
        </p:sp>
        <p:sp>
          <p:nvSpPr>
            <p:cNvPr id="596" name="右中かっこ 595"/>
            <p:cNvSpPr/>
            <p:nvPr/>
          </p:nvSpPr>
          <p:spPr>
            <a:xfrm rot="16200000">
              <a:off x="6084168" y="4221088"/>
              <a:ext cx="288032" cy="720080"/>
            </a:xfrm>
            <a:prstGeom prst="rightBrace">
              <a:avLst>
                <a:gd name="adj1" fmla="val 34498"/>
                <a:gd name="adj2" fmla="val 50000"/>
              </a:avLst>
            </a:prstGeom>
            <a:ln w="635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2400"/>
            </a:p>
          </p:txBody>
        </p:sp>
        <p:sp>
          <p:nvSpPr>
            <p:cNvPr id="597" name="正方形/長方形 596"/>
            <p:cNvSpPr/>
            <p:nvPr/>
          </p:nvSpPr>
          <p:spPr>
            <a:xfrm>
              <a:off x="5138960" y="3505079"/>
              <a:ext cx="2927404" cy="830997"/>
            </a:xfrm>
            <a:prstGeom prst="rect">
              <a:avLst/>
            </a:prstGeom>
            <a:ln>
              <a:noFill/>
            </a:ln>
          </p:spPr>
          <p:txBody>
            <a:bodyPr wrap="none">
              <a:spAutoFit/>
            </a:bodyPr>
            <a:lstStyle/>
            <a:p>
              <a:r>
                <a:rPr lang="ja-JP" altLang="en-US" sz="2400" smtClean="0">
                  <a:latin typeface="HGP創英角ﾎﾟｯﾌﾟ体" panose="040B0A00000000000000" pitchFamily="50" charset="-128"/>
                  <a:ea typeface="HGP創英角ﾎﾟｯﾌﾟ体" panose="040B0A00000000000000" pitchFamily="50" charset="-128"/>
                </a:rPr>
                <a:t>党の大統領候補選出</a:t>
              </a:r>
              <a:endParaRPr lang="en-US" altLang="ja-JP" sz="2400" smtClean="0">
                <a:latin typeface="HGP創英角ﾎﾟｯﾌﾟ体" panose="040B0A00000000000000" pitchFamily="50" charset="-128"/>
                <a:ea typeface="HGP創英角ﾎﾟｯﾌﾟ体" panose="040B0A00000000000000" pitchFamily="50" charset="-128"/>
              </a:endParaRPr>
            </a:p>
            <a:p>
              <a:pPr algn="ctr"/>
              <a:r>
                <a:rPr lang="en-US" altLang="ja-JP" sz="2400" smtClean="0">
                  <a:latin typeface="HGP創英角ﾎﾟｯﾌﾟ体" panose="040B0A00000000000000" pitchFamily="50" charset="-128"/>
                  <a:ea typeface="HGP創英角ﾎﾟｯﾌﾟ体" panose="040B0A00000000000000" pitchFamily="50" charset="-128"/>
                </a:rPr>
                <a:t>@</a:t>
              </a:r>
              <a:r>
                <a:rPr lang="ja-JP" altLang="en-US" sz="2400" smtClean="0">
                  <a:latin typeface="HGP創英角ﾎﾟｯﾌﾟ体" panose="040B0A00000000000000" pitchFamily="50" charset="-128"/>
                  <a:ea typeface="HGP創英角ﾎﾟｯﾌﾟ体" panose="040B0A00000000000000" pitchFamily="50" charset="-128"/>
                </a:rPr>
                <a:t>全国党大会</a:t>
              </a:r>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598" name="右矢印 597"/>
            <p:cNvSpPr/>
            <p:nvPr/>
          </p:nvSpPr>
          <p:spPr>
            <a:xfrm>
              <a:off x="4831566" y="3747854"/>
              <a:ext cx="316498" cy="38850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a:p>
          </p:txBody>
        </p:sp>
        <p:sp>
          <p:nvSpPr>
            <p:cNvPr id="599" name="右矢印 598"/>
            <p:cNvSpPr/>
            <p:nvPr/>
          </p:nvSpPr>
          <p:spPr>
            <a:xfrm rot="17798958">
              <a:off x="6557506" y="2423411"/>
              <a:ext cx="2000020" cy="359643"/>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a:solidFill>
                  <a:schemeClr val="tx1"/>
                </a:solidFill>
              </a:endParaRPr>
            </a:p>
          </p:txBody>
        </p:sp>
        <p:sp>
          <p:nvSpPr>
            <p:cNvPr id="600" name="円/楕円 599"/>
            <p:cNvSpPr/>
            <p:nvPr/>
          </p:nvSpPr>
          <p:spPr>
            <a:xfrm>
              <a:off x="7020272" y="908720"/>
              <a:ext cx="2123728" cy="720080"/>
            </a:xfrm>
            <a:prstGeom prst="ellipse">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a:p>
          </p:txBody>
        </p:sp>
        <p:sp>
          <p:nvSpPr>
            <p:cNvPr id="602" name="Rectangle 555"/>
            <p:cNvSpPr>
              <a:spLocks noChangeArrowheads="1"/>
            </p:cNvSpPr>
            <p:nvPr/>
          </p:nvSpPr>
          <p:spPr bwMode="auto">
            <a:xfrm>
              <a:off x="35496" y="1124744"/>
              <a:ext cx="18194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記事数の比率</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 name="角丸四角形 1"/>
            <p:cNvSpPr/>
            <p:nvPr/>
          </p:nvSpPr>
          <p:spPr>
            <a:xfrm>
              <a:off x="2771800" y="3501008"/>
              <a:ext cx="2016224" cy="864096"/>
            </a:xfrm>
            <a:prstGeom prst="round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a:p>
          </p:txBody>
        </p:sp>
        <p:sp>
          <p:nvSpPr>
            <p:cNvPr id="47" name="角丸四角形 46"/>
            <p:cNvSpPr/>
            <p:nvPr/>
          </p:nvSpPr>
          <p:spPr>
            <a:xfrm>
              <a:off x="5148064" y="3501008"/>
              <a:ext cx="2952328" cy="864096"/>
            </a:xfrm>
            <a:prstGeom prst="round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a:p>
          </p:txBody>
        </p:sp>
      </p:grpSp>
      <p:sp>
        <p:nvSpPr>
          <p:cNvPr id="40"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36</a:t>
            </a:fld>
            <a:endParaRPr kumimoji="1" lang="ja-JP" altLang="en-US" dirty="0"/>
          </a:p>
        </p:txBody>
      </p:sp>
    </p:spTree>
    <p:extLst>
      <p:ext uri="{BB962C8B-B14F-4D97-AF65-F5344CB8AC3E}">
        <p14:creationId xmlns:p14="http://schemas.microsoft.com/office/powerpoint/2010/main" val="57794475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0" y="118373"/>
            <a:ext cx="9144000" cy="646331"/>
          </a:xfrm>
          <a:prstGeom prst="rect">
            <a:avLst/>
          </a:prstGeom>
        </p:spPr>
        <p:txBody>
          <a:bodyPr wrap="square">
            <a:spAutoFit/>
          </a:bodyPr>
          <a:lstStyle/>
          <a:p>
            <a:pPr algn="ctr"/>
            <a:r>
              <a:rPr lang="ja-JP" altLang="en-US" sz="3600">
                <a:latin typeface="HGP創英角ﾎﾟｯﾌﾟ体" pitchFamily="50" charset="-128"/>
                <a:ea typeface="HGP創英角ﾎﾟｯﾌﾟ体" pitchFamily="50" charset="-128"/>
              </a:rPr>
              <a:t>合衆国大統領</a:t>
            </a:r>
            <a:r>
              <a:rPr lang="ja-JP" altLang="en-US" sz="3600" smtClean="0">
                <a:latin typeface="HGP創英角ﾎﾟｯﾌﾟ体" pitchFamily="50" charset="-128"/>
                <a:ea typeface="HGP創英角ﾎﾟｯﾌﾟ体" pitchFamily="50" charset="-128"/>
              </a:rPr>
              <a:t>選挙の理解を試みた</a:t>
            </a:r>
            <a:endParaRPr lang="ja-JP" altLang="en-US" sz="3600">
              <a:latin typeface="HGP創英角ﾎﾟｯﾌﾟ体" pitchFamily="50" charset="-128"/>
              <a:ea typeface="HGP創英角ﾎﾟｯﾌﾟ体" pitchFamily="50" charset="-128"/>
            </a:endParaRPr>
          </a:p>
        </p:txBody>
      </p:sp>
      <p:sp>
        <p:nvSpPr>
          <p:cNvPr id="12" name="角丸四角形 11"/>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7" name="角丸四角形 6"/>
          <p:cNvSpPr/>
          <p:nvPr/>
        </p:nvSpPr>
        <p:spPr>
          <a:xfrm>
            <a:off x="51902" y="5661248"/>
            <a:ext cx="8912586" cy="115212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latin typeface="HGP創英角ﾎﾟｯﾌﾟ体" pitchFamily="50" charset="-128"/>
                <a:ea typeface="HGP創英角ﾎﾟｯﾌﾟ体" pitchFamily="50" charset="-128"/>
              </a:rPr>
              <a:t>感想：なん</a:t>
            </a:r>
            <a:r>
              <a:rPr lang="ja-JP" altLang="en-US" sz="3600" dirty="0">
                <a:latin typeface="HGP創英角ﾎﾟｯﾌﾟ体" pitchFamily="50" charset="-128"/>
                <a:ea typeface="HGP創英角ﾎﾟｯﾌﾟ体" pitchFamily="50" charset="-128"/>
              </a:rPr>
              <a:t>で、こんな面倒</a:t>
            </a:r>
            <a:r>
              <a:rPr lang="ja-JP" altLang="en-US" sz="3600" dirty="0" smtClean="0">
                <a:latin typeface="HGP創英角ﾎﾟｯﾌﾟ体" pitchFamily="50" charset="-128"/>
                <a:ea typeface="HGP創英角ﾎﾟｯﾌﾟ体" pitchFamily="50" charset="-128"/>
              </a:rPr>
              <a:t>な方式を</a:t>
            </a:r>
            <a:endParaRPr lang="en-US" altLang="ja-JP" sz="3600" dirty="0" smtClean="0">
              <a:latin typeface="HGP創英角ﾎﾟｯﾌﾟ体" pitchFamily="50" charset="-128"/>
              <a:ea typeface="HGP創英角ﾎﾟｯﾌﾟ体" pitchFamily="50" charset="-128"/>
            </a:endParaRPr>
          </a:p>
          <a:p>
            <a:pPr algn="ctr"/>
            <a:r>
              <a:rPr lang="ja-JP" altLang="en-US" sz="3600" dirty="0" smtClean="0">
                <a:latin typeface="HGP創英角ﾎﾟｯﾌﾟ体" pitchFamily="50" charset="-128"/>
                <a:ea typeface="HGP創英角ﾎﾟｯﾌﾟ体" pitchFamily="50" charset="-128"/>
              </a:rPr>
              <a:t>取りやがるのかなぁ</a:t>
            </a:r>
            <a:endParaRPr lang="en-US" altLang="ja-JP" sz="3600" dirty="0">
              <a:latin typeface="HGP創英角ﾎﾟｯﾌﾟ体" pitchFamily="50" charset="-128"/>
              <a:ea typeface="HGP創英角ﾎﾟｯﾌﾟ体" pitchFamily="50" charset="-128"/>
            </a:endParaRPr>
          </a:p>
        </p:txBody>
      </p:sp>
      <p:pic>
        <p:nvPicPr>
          <p:cNvPr id="3" name="図 2"/>
          <p:cNvPicPr>
            <a:picLocks noChangeAspect="1"/>
          </p:cNvPicPr>
          <p:nvPr/>
        </p:nvPicPr>
        <p:blipFill>
          <a:blip r:embed="rId2"/>
          <a:stretch>
            <a:fillRect/>
          </a:stretch>
        </p:blipFill>
        <p:spPr>
          <a:xfrm>
            <a:off x="205855" y="1366121"/>
            <a:ext cx="4173142" cy="4079103"/>
          </a:xfrm>
          <a:prstGeom prst="rect">
            <a:avLst/>
          </a:prstGeom>
        </p:spPr>
      </p:pic>
      <p:sp>
        <p:nvSpPr>
          <p:cNvPr id="25" name="正方形/長方形 24"/>
          <p:cNvSpPr/>
          <p:nvPr/>
        </p:nvSpPr>
        <p:spPr>
          <a:xfrm>
            <a:off x="5004048" y="1484784"/>
            <a:ext cx="3888432" cy="3816429"/>
          </a:xfrm>
          <a:prstGeom prst="rect">
            <a:avLst/>
          </a:prstGeom>
        </p:spPr>
        <p:txBody>
          <a:bodyPr wrap="square">
            <a:spAutoFit/>
          </a:bodyPr>
          <a:lstStyle/>
          <a:p>
            <a:r>
              <a:rPr lang="ja-JP" altLang="en-US" sz="2800" smtClean="0">
                <a:latin typeface="HGP創英角ﾎﾟｯﾌﾟ体" pitchFamily="50" charset="-128"/>
                <a:ea typeface="HGP創英角ﾎﾟｯﾌﾟ体" pitchFamily="50" charset="-128"/>
              </a:rPr>
              <a:t>米国民全員が、一人も棄権しないで、なーんにも考えずに、</a:t>
            </a:r>
            <a:endParaRPr lang="en-US" altLang="ja-JP" sz="2800" smtClean="0">
              <a:latin typeface="HGP創英角ﾎﾟｯﾌﾟ体" pitchFamily="50" charset="-128"/>
              <a:ea typeface="HGP創英角ﾎﾟｯﾌﾟ体" pitchFamily="50" charset="-128"/>
            </a:endParaRPr>
          </a:p>
          <a:p>
            <a:r>
              <a:rPr lang="ja-JP" altLang="en-US" sz="2800" smtClean="0">
                <a:latin typeface="HGP創英角ﾎﾟｯﾌﾟ体" pitchFamily="50" charset="-128"/>
                <a:ea typeface="HGP創英角ﾎﾟｯﾌﾟ体" pitchFamily="50" charset="-128"/>
              </a:rPr>
              <a:t>クリントン、トランプのいずれかに、デタラメに投票する。</a:t>
            </a:r>
            <a:endParaRPr lang="en-US" altLang="ja-JP" sz="2800" smtClean="0">
              <a:latin typeface="HGP創英角ﾎﾟｯﾌﾟ体" pitchFamily="50" charset="-128"/>
              <a:ea typeface="HGP創英角ﾎﾟｯﾌﾟ体" pitchFamily="50" charset="-128"/>
            </a:endParaRPr>
          </a:p>
          <a:p>
            <a:r>
              <a:rPr lang="ja-JP" altLang="en-US">
                <a:latin typeface="HGP創英角ﾎﾟｯﾌﾟ体" pitchFamily="50" charset="-128"/>
                <a:ea typeface="HGP創英角ﾎﾟｯﾌﾟ体" pitchFamily="50" charset="-128"/>
              </a:rPr>
              <a:t> </a:t>
            </a:r>
            <a:endParaRPr lang="en-US" altLang="ja-JP" smtClean="0">
              <a:latin typeface="HGP創英角ﾎﾟｯﾌﾟ体" pitchFamily="50" charset="-128"/>
              <a:ea typeface="HGP創英角ﾎﾟｯﾌﾟ体" pitchFamily="50" charset="-128"/>
            </a:endParaRPr>
          </a:p>
          <a:p>
            <a:r>
              <a:rPr lang="ja-JP" altLang="en-US" sz="2800" smtClean="0">
                <a:solidFill>
                  <a:srgbClr val="FF0000"/>
                </a:solidFill>
                <a:latin typeface="HGP創英角ﾎﾟｯﾌﾟ体" pitchFamily="50" charset="-128"/>
                <a:ea typeface="HGP創英角ﾎﾟｯﾌﾟ体" pitchFamily="50" charset="-128"/>
              </a:rPr>
              <a:t>・・・という選挙を</a:t>
            </a:r>
            <a:r>
              <a:rPr lang="en-US" altLang="ja-JP" sz="2800" smtClean="0">
                <a:solidFill>
                  <a:srgbClr val="FF0000"/>
                </a:solidFill>
                <a:latin typeface="HGP創英角ﾎﾟｯﾌﾟ体" pitchFamily="50" charset="-128"/>
                <a:ea typeface="HGP創英角ﾎﾟｯﾌﾟ体" pitchFamily="50" charset="-128"/>
              </a:rPr>
              <a:t>10000</a:t>
            </a:r>
            <a:r>
              <a:rPr lang="ja-JP" altLang="en-US" sz="2800" smtClean="0">
                <a:solidFill>
                  <a:srgbClr val="FF0000"/>
                </a:solidFill>
                <a:latin typeface="HGP創英角ﾎﾟｯﾌﾟ体" pitchFamily="50" charset="-128"/>
                <a:ea typeface="HGP創英角ﾎﾟｯﾌﾟ体" pitchFamily="50" charset="-128"/>
              </a:rPr>
              <a:t>回繰り返してみた</a:t>
            </a:r>
            <a:endParaRPr lang="en-US" altLang="ja-JP" sz="2800" smtClean="0">
              <a:solidFill>
                <a:srgbClr val="FF0000"/>
              </a:solidFill>
              <a:latin typeface="HGP創英角ﾎﾟｯﾌﾟ体" pitchFamily="50" charset="-128"/>
              <a:ea typeface="HGP創英角ﾎﾟｯﾌﾟ体" pitchFamily="50" charset="-128"/>
            </a:endParaRPr>
          </a:p>
        </p:txBody>
      </p:sp>
      <p:sp>
        <p:nvSpPr>
          <p:cNvPr id="4" name="右矢印 3"/>
          <p:cNvSpPr/>
          <p:nvPr/>
        </p:nvSpPr>
        <p:spPr>
          <a:xfrm>
            <a:off x="4572000" y="2780928"/>
            <a:ext cx="360040" cy="64807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角丸四角形 27"/>
          <p:cNvSpPr/>
          <p:nvPr/>
        </p:nvSpPr>
        <p:spPr>
          <a:xfrm>
            <a:off x="179512" y="1124744"/>
            <a:ext cx="4320480" cy="4392488"/>
          </a:xfrm>
          <a:prstGeom prst="roundRect">
            <a:avLst>
              <a:gd name="adj" fmla="val 7002"/>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29" name="正方形/長方形 28"/>
          <p:cNvSpPr/>
          <p:nvPr/>
        </p:nvSpPr>
        <p:spPr>
          <a:xfrm>
            <a:off x="323528" y="908720"/>
            <a:ext cx="1296144" cy="523220"/>
          </a:xfrm>
          <a:prstGeom prst="rect">
            <a:avLst/>
          </a:prstGeom>
          <a:solidFill>
            <a:schemeClr val="bg1"/>
          </a:solidFill>
        </p:spPr>
        <p:txBody>
          <a:bodyPr wrap="square">
            <a:spAutoFit/>
          </a:bodyPr>
          <a:lstStyle/>
          <a:p>
            <a:r>
              <a:rPr lang="ja-JP" altLang="en-US" sz="2800" smtClean="0">
                <a:latin typeface="HGP創英角ﾎﾟｯﾌﾟ体" pitchFamily="50" charset="-128"/>
                <a:ea typeface="HGP創英角ﾎﾟｯﾌﾟ体" pitchFamily="50" charset="-128"/>
              </a:rPr>
              <a:t>■</a:t>
            </a:r>
            <a:r>
              <a:rPr lang="ja-JP" altLang="en-US" sz="2800">
                <a:latin typeface="HGP創英角ﾎﾟｯﾌﾟ体" pitchFamily="50" charset="-128"/>
                <a:ea typeface="HGP創英角ﾎﾟｯﾌﾟ体" pitchFamily="50" charset="-128"/>
              </a:rPr>
              <a:t>概要</a:t>
            </a:r>
            <a:endParaRPr lang="en-US" altLang="ja-JP" sz="2800" dirty="0" smtClean="0">
              <a:solidFill>
                <a:srgbClr val="3333FF"/>
              </a:solidFill>
              <a:latin typeface="HGP創英角ﾎﾟｯﾌﾟ体" pitchFamily="50" charset="-128"/>
              <a:ea typeface="HGP創英角ﾎﾟｯﾌﾟ体" pitchFamily="50" charset="-128"/>
            </a:endParaRPr>
          </a:p>
        </p:txBody>
      </p:sp>
      <p:sp>
        <p:nvSpPr>
          <p:cNvPr id="30" name="角丸四角形 29"/>
          <p:cNvSpPr/>
          <p:nvPr/>
        </p:nvSpPr>
        <p:spPr>
          <a:xfrm>
            <a:off x="4932040" y="1124744"/>
            <a:ext cx="4032448" cy="4392488"/>
          </a:xfrm>
          <a:prstGeom prst="roundRect">
            <a:avLst>
              <a:gd name="adj" fmla="val 7002"/>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31" name="正方形/長方形 30"/>
          <p:cNvSpPr/>
          <p:nvPr/>
        </p:nvSpPr>
        <p:spPr>
          <a:xfrm>
            <a:off x="5076056" y="908720"/>
            <a:ext cx="2232248" cy="523220"/>
          </a:xfrm>
          <a:prstGeom prst="rect">
            <a:avLst/>
          </a:prstGeom>
          <a:solidFill>
            <a:schemeClr val="bg1"/>
          </a:solidFill>
        </p:spPr>
        <p:txBody>
          <a:bodyPr wrap="square">
            <a:spAutoFit/>
          </a:bodyPr>
          <a:lstStyle/>
          <a:p>
            <a:r>
              <a:rPr lang="ja-JP" altLang="en-US" sz="2800" smtClean="0">
                <a:latin typeface="HGP創英角ﾎﾟｯﾌﾟ体" pitchFamily="50" charset="-128"/>
                <a:ea typeface="HGP創英角ﾎﾟｯﾌﾟ体" pitchFamily="50" charset="-128"/>
              </a:rPr>
              <a:t>■アプローチ</a:t>
            </a:r>
            <a:endParaRPr lang="en-US" altLang="ja-JP" sz="2800" dirty="0" smtClean="0">
              <a:solidFill>
                <a:srgbClr val="3333FF"/>
              </a:solidFill>
              <a:latin typeface="HGP創英角ﾎﾟｯﾌﾟ体" pitchFamily="50" charset="-128"/>
              <a:ea typeface="HGP創英角ﾎﾟｯﾌﾟ体" pitchFamily="50" charset="-128"/>
            </a:endParaRPr>
          </a:p>
        </p:txBody>
      </p:sp>
      <p:sp>
        <p:nvSpPr>
          <p:cNvPr id="13"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37</a:t>
            </a:fld>
            <a:endParaRPr kumimoji="1" lang="ja-JP" altLang="en-US" dirty="0"/>
          </a:p>
        </p:txBody>
      </p:sp>
    </p:spTree>
    <p:extLst>
      <p:ext uri="{BB962C8B-B14F-4D97-AF65-F5344CB8AC3E}">
        <p14:creationId xmlns:p14="http://schemas.microsoft.com/office/powerpoint/2010/main" val="7325491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1151" name="正方形/長方形 1150"/>
          <p:cNvSpPr/>
          <p:nvPr/>
        </p:nvSpPr>
        <p:spPr>
          <a:xfrm>
            <a:off x="0" y="118373"/>
            <a:ext cx="9144000" cy="646331"/>
          </a:xfrm>
          <a:prstGeom prst="rect">
            <a:avLst/>
          </a:prstGeom>
        </p:spPr>
        <p:txBody>
          <a:bodyPr wrap="square">
            <a:spAutoFit/>
          </a:bodyPr>
          <a:lstStyle/>
          <a:p>
            <a:pPr algn="ctr"/>
            <a:r>
              <a:rPr lang="ja-JP" altLang="en-US" sz="3600">
                <a:latin typeface="HGP創英角ﾎﾟｯﾌﾟ体" pitchFamily="50" charset="-128"/>
                <a:ea typeface="HGP創英角ﾎﾟｯﾌﾟ体" pitchFamily="50" charset="-128"/>
              </a:rPr>
              <a:t>クリントン：トランプ</a:t>
            </a:r>
            <a:r>
              <a:rPr lang="en-US" altLang="ja-JP" sz="3600" smtClean="0">
                <a:latin typeface="HGP創英角ﾎﾟｯﾌﾟ体" pitchFamily="50" charset="-128"/>
                <a:ea typeface="HGP創英角ﾎﾟｯﾌﾟ体" pitchFamily="50" charset="-128"/>
              </a:rPr>
              <a:t>=50.00%:50.00%</a:t>
            </a:r>
            <a:endParaRPr lang="ja-JP" altLang="en-US" sz="3600">
              <a:latin typeface="HGP創英角ﾎﾟｯﾌﾟ体" pitchFamily="50" charset="-128"/>
              <a:ea typeface="HGP創英角ﾎﾟｯﾌﾟ体" pitchFamily="50" charset="-128"/>
            </a:endParaRPr>
          </a:p>
        </p:txBody>
      </p:sp>
      <p:sp>
        <p:nvSpPr>
          <p:cNvPr id="919" name="Freeform 6"/>
          <p:cNvSpPr>
            <a:spLocks noEditPoints="1"/>
          </p:cNvSpPr>
          <p:nvPr/>
        </p:nvSpPr>
        <p:spPr bwMode="auto">
          <a:xfrm>
            <a:off x="660400" y="1485016"/>
            <a:ext cx="7915275" cy="3930650"/>
          </a:xfrm>
          <a:custGeom>
            <a:avLst/>
            <a:gdLst>
              <a:gd name="T0" fmla="*/ 0 w 4986"/>
              <a:gd name="T1" fmla="*/ 2470 h 2476"/>
              <a:gd name="T2" fmla="*/ 4986 w 4986"/>
              <a:gd name="T3" fmla="*/ 2470 h 2476"/>
              <a:gd name="T4" fmla="*/ 4986 w 4986"/>
              <a:gd name="T5" fmla="*/ 2476 h 2476"/>
              <a:gd name="T6" fmla="*/ 0 w 4986"/>
              <a:gd name="T7" fmla="*/ 2476 h 2476"/>
              <a:gd name="T8" fmla="*/ 0 w 4986"/>
              <a:gd name="T9" fmla="*/ 2470 h 2476"/>
              <a:gd name="T10" fmla="*/ 0 w 4986"/>
              <a:gd name="T11" fmla="*/ 2196 h 2476"/>
              <a:gd name="T12" fmla="*/ 4986 w 4986"/>
              <a:gd name="T13" fmla="*/ 2196 h 2476"/>
              <a:gd name="T14" fmla="*/ 4986 w 4986"/>
              <a:gd name="T15" fmla="*/ 2202 h 2476"/>
              <a:gd name="T16" fmla="*/ 0 w 4986"/>
              <a:gd name="T17" fmla="*/ 2202 h 2476"/>
              <a:gd name="T18" fmla="*/ 0 w 4986"/>
              <a:gd name="T19" fmla="*/ 2196 h 2476"/>
              <a:gd name="T20" fmla="*/ 0 w 4986"/>
              <a:gd name="T21" fmla="*/ 1922 h 2476"/>
              <a:gd name="T22" fmla="*/ 4986 w 4986"/>
              <a:gd name="T23" fmla="*/ 1922 h 2476"/>
              <a:gd name="T24" fmla="*/ 4986 w 4986"/>
              <a:gd name="T25" fmla="*/ 1927 h 2476"/>
              <a:gd name="T26" fmla="*/ 0 w 4986"/>
              <a:gd name="T27" fmla="*/ 1927 h 2476"/>
              <a:gd name="T28" fmla="*/ 0 w 4986"/>
              <a:gd name="T29" fmla="*/ 1922 h 2476"/>
              <a:gd name="T30" fmla="*/ 0 w 4986"/>
              <a:gd name="T31" fmla="*/ 1647 h 2476"/>
              <a:gd name="T32" fmla="*/ 4986 w 4986"/>
              <a:gd name="T33" fmla="*/ 1647 h 2476"/>
              <a:gd name="T34" fmla="*/ 4986 w 4986"/>
              <a:gd name="T35" fmla="*/ 1652 h 2476"/>
              <a:gd name="T36" fmla="*/ 0 w 4986"/>
              <a:gd name="T37" fmla="*/ 1652 h 2476"/>
              <a:gd name="T38" fmla="*/ 0 w 4986"/>
              <a:gd name="T39" fmla="*/ 1647 h 2476"/>
              <a:gd name="T40" fmla="*/ 0 w 4986"/>
              <a:gd name="T41" fmla="*/ 1372 h 2476"/>
              <a:gd name="T42" fmla="*/ 4986 w 4986"/>
              <a:gd name="T43" fmla="*/ 1372 h 2476"/>
              <a:gd name="T44" fmla="*/ 4986 w 4986"/>
              <a:gd name="T45" fmla="*/ 1377 h 2476"/>
              <a:gd name="T46" fmla="*/ 0 w 4986"/>
              <a:gd name="T47" fmla="*/ 1377 h 2476"/>
              <a:gd name="T48" fmla="*/ 0 w 4986"/>
              <a:gd name="T49" fmla="*/ 1372 h 2476"/>
              <a:gd name="T50" fmla="*/ 0 w 4986"/>
              <a:gd name="T51" fmla="*/ 1098 h 2476"/>
              <a:gd name="T52" fmla="*/ 4986 w 4986"/>
              <a:gd name="T53" fmla="*/ 1098 h 2476"/>
              <a:gd name="T54" fmla="*/ 4986 w 4986"/>
              <a:gd name="T55" fmla="*/ 1103 h 2476"/>
              <a:gd name="T56" fmla="*/ 0 w 4986"/>
              <a:gd name="T57" fmla="*/ 1103 h 2476"/>
              <a:gd name="T58" fmla="*/ 0 w 4986"/>
              <a:gd name="T59" fmla="*/ 1098 h 2476"/>
              <a:gd name="T60" fmla="*/ 0 w 4986"/>
              <a:gd name="T61" fmla="*/ 823 h 2476"/>
              <a:gd name="T62" fmla="*/ 4986 w 4986"/>
              <a:gd name="T63" fmla="*/ 823 h 2476"/>
              <a:gd name="T64" fmla="*/ 4986 w 4986"/>
              <a:gd name="T65" fmla="*/ 829 h 2476"/>
              <a:gd name="T66" fmla="*/ 0 w 4986"/>
              <a:gd name="T67" fmla="*/ 829 h 2476"/>
              <a:gd name="T68" fmla="*/ 0 w 4986"/>
              <a:gd name="T69" fmla="*/ 823 h 2476"/>
              <a:gd name="T70" fmla="*/ 0 w 4986"/>
              <a:gd name="T71" fmla="*/ 548 h 2476"/>
              <a:gd name="T72" fmla="*/ 4986 w 4986"/>
              <a:gd name="T73" fmla="*/ 548 h 2476"/>
              <a:gd name="T74" fmla="*/ 4986 w 4986"/>
              <a:gd name="T75" fmla="*/ 554 h 2476"/>
              <a:gd name="T76" fmla="*/ 0 w 4986"/>
              <a:gd name="T77" fmla="*/ 554 h 2476"/>
              <a:gd name="T78" fmla="*/ 0 w 4986"/>
              <a:gd name="T79" fmla="*/ 548 h 2476"/>
              <a:gd name="T80" fmla="*/ 0 w 4986"/>
              <a:gd name="T81" fmla="*/ 275 h 2476"/>
              <a:gd name="T82" fmla="*/ 4986 w 4986"/>
              <a:gd name="T83" fmla="*/ 275 h 2476"/>
              <a:gd name="T84" fmla="*/ 4986 w 4986"/>
              <a:gd name="T85" fmla="*/ 280 h 2476"/>
              <a:gd name="T86" fmla="*/ 0 w 4986"/>
              <a:gd name="T87" fmla="*/ 280 h 2476"/>
              <a:gd name="T88" fmla="*/ 0 w 4986"/>
              <a:gd name="T89" fmla="*/ 275 h 2476"/>
              <a:gd name="T90" fmla="*/ 0 w 4986"/>
              <a:gd name="T91" fmla="*/ 0 h 2476"/>
              <a:gd name="T92" fmla="*/ 4986 w 4986"/>
              <a:gd name="T93" fmla="*/ 0 h 2476"/>
              <a:gd name="T94" fmla="*/ 4986 w 4986"/>
              <a:gd name="T95" fmla="*/ 5 h 2476"/>
              <a:gd name="T96" fmla="*/ 0 w 4986"/>
              <a:gd name="T97" fmla="*/ 5 h 2476"/>
              <a:gd name="T98" fmla="*/ 0 w 4986"/>
              <a:gd name="T99" fmla="*/ 0 h 2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86" h="2476">
                <a:moveTo>
                  <a:pt x="0" y="2470"/>
                </a:moveTo>
                <a:lnTo>
                  <a:pt x="4986" y="2470"/>
                </a:lnTo>
                <a:lnTo>
                  <a:pt x="4986" y="2476"/>
                </a:lnTo>
                <a:lnTo>
                  <a:pt x="0" y="2476"/>
                </a:lnTo>
                <a:lnTo>
                  <a:pt x="0" y="2470"/>
                </a:lnTo>
                <a:close/>
                <a:moveTo>
                  <a:pt x="0" y="2196"/>
                </a:moveTo>
                <a:lnTo>
                  <a:pt x="4986" y="2196"/>
                </a:lnTo>
                <a:lnTo>
                  <a:pt x="4986" y="2202"/>
                </a:lnTo>
                <a:lnTo>
                  <a:pt x="0" y="2202"/>
                </a:lnTo>
                <a:lnTo>
                  <a:pt x="0" y="2196"/>
                </a:lnTo>
                <a:close/>
                <a:moveTo>
                  <a:pt x="0" y="1922"/>
                </a:moveTo>
                <a:lnTo>
                  <a:pt x="4986" y="1922"/>
                </a:lnTo>
                <a:lnTo>
                  <a:pt x="4986" y="1927"/>
                </a:lnTo>
                <a:lnTo>
                  <a:pt x="0" y="1927"/>
                </a:lnTo>
                <a:lnTo>
                  <a:pt x="0" y="1922"/>
                </a:lnTo>
                <a:close/>
                <a:moveTo>
                  <a:pt x="0" y="1647"/>
                </a:moveTo>
                <a:lnTo>
                  <a:pt x="4986" y="1647"/>
                </a:lnTo>
                <a:lnTo>
                  <a:pt x="4986" y="1652"/>
                </a:lnTo>
                <a:lnTo>
                  <a:pt x="0" y="1652"/>
                </a:lnTo>
                <a:lnTo>
                  <a:pt x="0" y="1647"/>
                </a:lnTo>
                <a:close/>
                <a:moveTo>
                  <a:pt x="0" y="1372"/>
                </a:moveTo>
                <a:lnTo>
                  <a:pt x="4986" y="1372"/>
                </a:lnTo>
                <a:lnTo>
                  <a:pt x="4986" y="1377"/>
                </a:lnTo>
                <a:lnTo>
                  <a:pt x="0" y="1377"/>
                </a:lnTo>
                <a:lnTo>
                  <a:pt x="0" y="1372"/>
                </a:lnTo>
                <a:close/>
                <a:moveTo>
                  <a:pt x="0" y="1098"/>
                </a:moveTo>
                <a:lnTo>
                  <a:pt x="4986" y="1098"/>
                </a:lnTo>
                <a:lnTo>
                  <a:pt x="4986" y="1103"/>
                </a:lnTo>
                <a:lnTo>
                  <a:pt x="0" y="1103"/>
                </a:lnTo>
                <a:lnTo>
                  <a:pt x="0" y="1098"/>
                </a:lnTo>
                <a:close/>
                <a:moveTo>
                  <a:pt x="0" y="823"/>
                </a:moveTo>
                <a:lnTo>
                  <a:pt x="4986" y="823"/>
                </a:lnTo>
                <a:lnTo>
                  <a:pt x="4986" y="829"/>
                </a:lnTo>
                <a:lnTo>
                  <a:pt x="0" y="829"/>
                </a:lnTo>
                <a:lnTo>
                  <a:pt x="0" y="823"/>
                </a:lnTo>
                <a:close/>
                <a:moveTo>
                  <a:pt x="0" y="548"/>
                </a:moveTo>
                <a:lnTo>
                  <a:pt x="4986" y="548"/>
                </a:lnTo>
                <a:lnTo>
                  <a:pt x="4986" y="554"/>
                </a:lnTo>
                <a:lnTo>
                  <a:pt x="0" y="554"/>
                </a:lnTo>
                <a:lnTo>
                  <a:pt x="0" y="548"/>
                </a:lnTo>
                <a:close/>
                <a:moveTo>
                  <a:pt x="0" y="275"/>
                </a:moveTo>
                <a:lnTo>
                  <a:pt x="4986" y="275"/>
                </a:lnTo>
                <a:lnTo>
                  <a:pt x="4986" y="280"/>
                </a:lnTo>
                <a:lnTo>
                  <a:pt x="0" y="280"/>
                </a:lnTo>
                <a:lnTo>
                  <a:pt x="0" y="275"/>
                </a:lnTo>
                <a:close/>
                <a:moveTo>
                  <a:pt x="0" y="0"/>
                </a:moveTo>
                <a:lnTo>
                  <a:pt x="4986" y="0"/>
                </a:lnTo>
                <a:lnTo>
                  <a:pt x="4986"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20" name="Freeform 7"/>
          <p:cNvSpPr>
            <a:spLocks noEditPoints="1"/>
          </p:cNvSpPr>
          <p:nvPr/>
        </p:nvSpPr>
        <p:spPr bwMode="auto">
          <a:xfrm>
            <a:off x="2127250" y="1488191"/>
            <a:ext cx="5892800" cy="4359275"/>
          </a:xfrm>
          <a:custGeom>
            <a:avLst/>
            <a:gdLst>
              <a:gd name="T0" fmla="*/ 5 w 3712"/>
              <a:gd name="T1" fmla="*/ 0 h 2746"/>
              <a:gd name="T2" fmla="*/ 5 w 3712"/>
              <a:gd name="T3" fmla="*/ 2746 h 2746"/>
              <a:gd name="T4" fmla="*/ 0 w 3712"/>
              <a:gd name="T5" fmla="*/ 2746 h 2746"/>
              <a:gd name="T6" fmla="*/ 0 w 3712"/>
              <a:gd name="T7" fmla="*/ 0 h 2746"/>
              <a:gd name="T8" fmla="*/ 5 w 3712"/>
              <a:gd name="T9" fmla="*/ 0 h 2746"/>
              <a:gd name="T10" fmla="*/ 932 w 3712"/>
              <a:gd name="T11" fmla="*/ 0 h 2746"/>
              <a:gd name="T12" fmla="*/ 932 w 3712"/>
              <a:gd name="T13" fmla="*/ 2746 h 2746"/>
              <a:gd name="T14" fmla="*/ 926 w 3712"/>
              <a:gd name="T15" fmla="*/ 2746 h 2746"/>
              <a:gd name="T16" fmla="*/ 926 w 3712"/>
              <a:gd name="T17" fmla="*/ 0 h 2746"/>
              <a:gd name="T18" fmla="*/ 932 w 3712"/>
              <a:gd name="T19" fmla="*/ 0 h 2746"/>
              <a:gd name="T20" fmla="*/ 1859 w 3712"/>
              <a:gd name="T21" fmla="*/ 0 h 2746"/>
              <a:gd name="T22" fmla="*/ 1859 w 3712"/>
              <a:gd name="T23" fmla="*/ 2746 h 2746"/>
              <a:gd name="T24" fmla="*/ 1854 w 3712"/>
              <a:gd name="T25" fmla="*/ 2746 h 2746"/>
              <a:gd name="T26" fmla="*/ 1854 w 3712"/>
              <a:gd name="T27" fmla="*/ 0 h 2746"/>
              <a:gd name="T28" fmla="*/ 1859 w 3712"/>
              <a:gd name="T29" fmla="*/ 0 h 2746"/>
              <a:gd name="T30" fmla="*/ 2786 w 3712"/>
              <a:gd name="T31" fmla="*/ 0 h 2746"/>
              <a:gd name="T32" fmla="*/ 2786 w 3712"/>
              <a:gd name="T33" fmla="*/ 2746 h 2746"/>
              <a:gd name="T34" fmla="*/ 2780 w 3712"/>
              <a:gd name="T35" fmla="*/ 2746 h 2746"/>
              <a:gd name="T36" fmla="*/ 2780 w 3712"/>
              <a:gd name="T37" fmla="*/ 0 h 2746"/>
              <a:gd name="T38" fmla="*/ 2786 w 3712"/>
              <a:gd name="T39" fmla="*/ 0 h 2746"/>
              <a:gd name="T40" fmla="*/ 3712 w 3712"/>
              <a:gd name="T41" fmla="*/ 0 h 2746"/>
              <a:gd name="T42" fmla="*/ 3712 w 3712"/>
              <a:gd name="T43" fmla="*/ 2746 h 2746"/>
              <a:gd name="T44" fmla="*/ 3707 w 3712"/>
              <a:gd name="T45" fmla="*/ 2746 h 2746"/>
              <a:gd name="T46" fmla="*/ 3707 w 3712"/>
              <a:gd name="T47" fmla="*/ 0 h 2746"/>
              <a:gd name="T48" fmla="*/ 3712 w 3712"/>
              <a:gd name="T49" fmla="*/ 0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12" h="2746">
                <a:moveTo>
                  <a:pt x="5" y="0"/>
                </a:moveTo>
                <a:lnTo>
                  <a:pt x="5" y="2746"/>
                </a:lnTo>
                <a:lnTo>
                  <a:pt x="0" y="2746"/>
                </a:lnTo>
                <a:lnTo>
                  <a:pt x="0" y="0"/>
                </a:lnTo>
                <a:lnTo>
                  <a:pt x="5" y="0"/>
                </a:lnTo>
                <a:close/>
                <a:moveTo>
                  <a:pt x="932" y="0"/>
                </a:moveTo>
                <a:lnTo>
                  <a:pt x="932" y="2746"/>
                </a:lnTo>
                <a:lnTo>
                  <a:pt x="926" y="2746"/>
                </a:lnTo>
                <a:lnTo>
                  <a:pt x="926" y="0"/>
                </a:lnTo>
                <a:lnTo>
                  <a:pt x="932" y="0"/>
                </a:lnTo>
                <a:close/>
                <a:moveTo>
                  <a:pt x="1859" y="0"/>
                </a:moveTo>
                <a:lnTo>
                  <a:pt x="1859" y="2746"/>
                </a:lnTo>
                <a:lnTo>
                  <a:pt x="1854" y="2746"/>
                </a:lnTo>
                <a:lnTo>
                  <a:pt x="1854" y="0"/>
                </a:lnTo>
                <a:lnTo>
                  <a:pt x="1859" y="0"/>
                </a:lnTo>
                <a:close/>
                <a:moveTo>
                  <a:pt x="2786" y="0"/>
                </a:moveTo>
                <a:lnTo>
                  <a:pt x="2786" y="2746"/>
                </a:lnTo>
                <a:lnTo>
                  <a:pt x="2780" y="2746"/>
                </a:lnTo>
                <a:lnTo>
                  <a:pt x="2780" y="0"/>
                </a:lnTo>
                <a:lnTo>
                  <a:pt x="2786" y="0"/>
                </a:lnTo>
                <a:close/>
                <a:moveTo>
                  <a:pt x="3712" y="0"/>
                </a:moveTo>
                <a:lnTo>
                  <a:pt x="3712" y="2746"/>
                </a:lnTo>
                <a:lnTo>
                  <a:pt x="3707" y="2746"/>
                </a:lnTo>
                <a:lnTo>
                  <a:pt x="3707" y="0"/>
                </a:lnTo>
                <a:lnTo>
                  <a:pt x="3712"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21" name="Rectangle 8"/>
          <p:cNvSpPr>
            <a:spLocks noChangeArrowheads="1"/>
          </p:cNvSpPr>
          <p:nvPr/>
        </p:nvSpPr>
        <p:spPr bwMode="auto">
          <a:xfrm>
            <a:off x="655638" y="1488191"/>
            <a:ext cx="7938" cy="435927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22" name="Rectangle 9"/>
          <p:cNvSpPr>
            <a:spLocks noChangeArrowheads="1"/>
          </p:cNvSpPr>
          <p:nvPr/>
        </p:nvSpPr>
        <p:spPr bwMode="auto">
          <a:xfrm>
            <a:off x="660400" y="5842704"/>
            <a:ext cx="7915275" cy="952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3" name="Oval 10"/>
          <p:cNvSpPr>
            <a:spLocks noChangeArrowheads="1"/>
          </p:cNvSpPr>
          <p:nvPr/>
        </p:nvSpPr>
        <p:spPr bwMode="auto">
          <a:xfrm>
            <a:off x="6302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24" name="Oval 11"/>
          <p:cNvSpPr>
            <a:spLocks noChangeArrowheads="1"/>
          </p:cNvSpPr>
          <p:nvPr/>
        </p:nvSpPr>
        <p:spPr bwMode="auto">
          <a:xfrm>
            <a:off x="6302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25" name="Oval 12"/>
          <p:cNvSpPr>
            <a:spLocks noChangeArrowheads="1"/>
          </p:cNvSpPr>
          <p:nvPr/>
        </p:nvSpPr>
        <p:spPr bwMode="auto">
          <a:xfrm>
            <a:off x="6445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26" name="Oval 13"/>
          <p:cNvSpPr>
            <a:spLocks noChangeArrowheads="1"/>
          </p:cNvSpPr>
          <p:nvPr/>
        </p:nvSpPr>
        <p:spPr bwMode="auto">
          <a:xfrm>
            <a:off x="6445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27" name="Oval 14"/>
          <p:cNvSpPr>
            <a:spLocks noChangeArrowheads="1"/>
          </p:cNvSpPr>
          <p:nvPr/>
        </p:nvSpPr>
        <p:spPr bwMode="auto">
          <a:xfrm>
            <a:off x="6604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28" name="Oval 15"/>
          <p:cNvSpPr>
            <a:spLocks noChangeArrowheads="1"/>
          </p:cNvSpPr>
          <p:nvPr/>
        </p:nvSpPr>
        <p:spPr bwMode="auto">
          <a:xfrm>
            <a:off x="6604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29" name="Oval 16"/>
          <p:cNvSpPr>
            <a:spLocks noChangeArrowheads="1"/>
          </p:cNvSpPr>
          <p:nvPr/>
        </p:nvSpPr>
        <p:spPr bwMode="auto">
          <a:xfrm>
            <a:off x="6746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30" name="Oval 17"/>
          <p:cNvSpPr>
            <a:spLocks noChangeArrowheads="1"/>
          </p:cNvSpPr>
          <p:nvPr/>
        </p:nvSpPr>
        <p:spPr bwMode="auto">
          <a:xfrm>
            <a:off x="6746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31" name="Oval 18"/>
          <p:cNvSpPr>
            <a:spLocks noChangeArrowheads="1"/>
          </p:cNvSpPr>
          <p:nvPr/>
        </p:nvSpPr>
        <p:spPr bwMode="auto">
          <a:xfrm>
            <a:off x="6889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32" name="Oval 19"/>
          <p:cNvSpPr>
            <a:spLocks noChangeArrowheads="1"/>
          </p:cNvSpPr>
          <p:nvPr/>
        </p:nvSpPr>
        <p:spPr bwMode="auto">
          <a:xfrm>
            <a:off x="6889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33" name="Oval 20"/>
          <p:cNvSpPr>
            <a:spLocks noChangeArrowheads="1"/>
          </p:cNvSpPr>
          <p:nvPr/>
        </p:nvSpPr>
        <p:spPr bwMode="auto">
          <a:xfrm>
            <a:off x="7032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34" name="Oval 21"/>
          <p:cNvSpPr>
            <a:spLocks noChangeArrowheads="1"/>
          </p:cNvSpPr>
          <p:nvPr/>
        </p:nvSpPr>
        <p:spPr bwMode="auto">
          <a:xfrm>
            <a:off x="7032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35" name="Oval 22"/>
          <p:cNvSpPr>
            <a:spLocks noChangeArrowheads="1"/>
          </p:cNvSpPr>
          <p:nvPr/>
        </p:nvSpPr>
        <p:spPr bwMode="auto">
          <a:xfrm>
            <a:off x="7191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36" name="Oval 23"/>
          <p:cNvSpPr>
            <a:spLocks noChangeArrowheads="1"/>
          </p:cNvSpPr>
          <p:nvPr/>
        </p:nvSpPr>
        <p:spPr bwMode="auto">
          <a:xfrm>
            <a:off x="7191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37" name="Oval 24"/>
          <p:cNvSpPr>
            <a:spLocks noChangeArrowheads="1"/>
          </p:cNvSpPr>
          <p:nvPr/>
        </p:nvSpPr>
        <p:spPr bwMode="auto">
          <a:xfrm>
            <a:off x="7334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38" name="Oval 25"/>
          <p:cNvSpPr>
            <a:spLocks noChangeArrowheads="1"/>
          </p:cNvSpPr>
          <p:nvPr/>
        </p:nvSpPr>
        <p:spPr bwMode="auto">
          <a:xfrm>
            <a:off x="7334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39" name="Oval 26"/>
          <p:cNvSpPr>
            <a:spLocks noChangeArrowheads="1"/>
          </p:cNvSpPr>
          <p:nvPr/>
        </p:nvSpPr>
        <p:spPr bwMode="auto">
          <a:xfrm>
            <a:off x="7477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40" name="Oval 27"/>
          <p:cNvSpPr>
            <a:spLocks noChangeArrowheads="1"/>
          </p:cNvSpPr>
          <p:nvPr/>
        </p:nvSpPr>
        <p:spPr bwMode="auto">
          <a:xfrm>
            <a:off x="7477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41" name="Oval 28"/>
          <p:cNvSpPr>
            <a:spLocks noChangeArrowheads="1"/>
          </p:cNvSpPr>
          <p:nvPr/>
        </p:nvSpPr>
        <p:spPr bwMode="auto">
          <a:xfrm>
            <a:off x="7620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42" name="Oval 29"/>
          <p:cNvSpPr>
            <a:spLocks noChangeArrowheads="1"/>
          </p:cNvSpPr>
          <p:nvPr/>
        </p:nvSpPr>
        <p:spPr bwMode="auto">
          <a:xfrm>
            <a:off x="7620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43" name="Oval 30"/>
          <p:cNvSpPr>
            <a:spLocks noChangeArrowheads="1"/>
          </p:cNvSpPr>
          <p:nvPr/>
        </p:nvSpPr>
        <p:spPr bwMode="auto">
          <a:xfrm>
            <a:off x="7778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44" name="Oval 31"/>
          <p:cNvSpPr>
            <a:spLocks noChangeArrowheads="1"/>
          </p:cNvSpPr>
          <p:nvPr/>
        </p:nvSpPr>
        <p:spPr bwMode="auto">
          <a:xfrm>
            <a:off x="7778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45" name="Oval 32"/>
          <p:cNvSpPr>
            <a:spLocks noChangeArrowheads="1"/>
          </p:cNvSpPr>
          <p:nvPr/>
        </p:nvSpPr>
        <p:spPr bwMode="auto">
          <a:xfrm>
            <a:off x="7921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46" name="Oval 33"/>
          <p:cNvSpPr>
            <a:spLocks noChangeArrowheads="1"/>
          </p:cNvSpPr>
          <p:nvPr/>
        </p:nvSpPr>
        <p:spPr bwMode="auto">
          <a:xfrm>
            <a:off x="7921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47" name="Oval 34"/>
          <p:cNvSpPr>
            <a:spLocks noChangeArrowheads="1"/>
          </p:cNvSpPr>
          <p:nvPr/>
        </p:nvSpPr>
        <p:spPr bwMode="auto">
          <a:xfrm>
            <a:off x="8064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48" name="Oval 35"/>
          <p:cNvSpPr>
            <a:spLocks noChangeArrowheads="1"/>
          </p:cNvSpPr>
          <p:nvPr/>
        </p:nvSpPr>
        <p:spPr bwMode="auto">
          <a:xfrm>
            <a:off x="8064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49" name="Oval 36"/>
          <p:cNvSpPr>
            <a:spLocks noChangeArrowheads="1"/>
          </p:cNvSpPr>
          <p:nvPr/>
        </p:nvSpPr>
        <p:spPr bwMode="auto">
          <a:xfrm>
            <a:off x="8223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50" name="Oval 37"/>
          <p:cNvSpPr>
            <a:spLocks noChangeArrowheads="1"/>
          </p:cNvSpPr>
          <p:nvPr/>
        </p:nvSpPr>
        <p:spPr bwMode="auto">
          <a:xfrm>
            <a:off x="8223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51" name="Oval 38"/>
          <p:cNvSpPr>
            <a:spLocks noChangeArrowheads="1"/>
          </p:cNvSpPr>
          <p:nvPr/>
        </p:nvSpPr>
        <p:spPr bwMode="auto">
          <a:xfrm>
            <a:off x="8366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52" name="Oval 39"/>
          <p:cNvSpPr>
            <a:spLocks noChangeArrowheads="1"/>
          </p:cNvSpPr>
          <p:nvPr/>
        </p:nvSpPr>
        <p:spPr bwMode="auto">
          <a:xfrm>
            <a:off x="8366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53" name="Oval 40"/>
          <p:cNvSpPr>
            <a:spLocks noChangeArrowheads="1"/>
          </p:cNvSpPr>
          <p:nvPr/>
        </p:nvSpPr>
        <p:spPr bwMode="auto">
          <a:xfrm>
            <a:off x="852488" y="5817304"/>
            <a:ext cx="57150"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54" name="Oval 41"/>
          <p:cNvSpPr>
            <a:spLocks noChangeArrowheads="1"/>
          </p:cNvSpPr>
          <p:nvPr/>
        </p:nvSpPr>
        <p:spPr bwMode="auto">
          <a:xfrm>
            <a:off x="852488" y="5817304"/>
            <a:ext cx="57150"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55" name="Oval 42"/>
          <p:cNvSpPr>
            <a:spLocks noChangeArrowheads="1"/>
          </p:cNvSpPr>
          <p:nvPr/>
        </p:nvSpPr>
        <p:spPr bwMode="auto">
          <a:xfrm>
            <a:off x="8651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56" name="Oval 43"/>
          <p:cNvSpPr>
            <a:spLocks noChangeArrowheads="1"/>
          </p:cNvSpPr>
          <p:nvPr/>
        </p:nvSpPr>
        <p:spPr bwMode="auto">
          <a:xfrm>
            <a:off x="8651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57" name="Oval 44"/>
          <p:cNvSpPr>
            <a:spLocks noChangeArrowheads="1"/>
          </p:cNvSpPr>
          <p:nvPr/>
        </p:nvSpPr>
        <p:spPr bwMode="auto">
          <a:xfrm>
            <a:off x="8810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58" name="Oval 45"/>
          <p:cNvSpPr>
            <a:spLocks noChangeArrowheads="1"/>
          </p:cNvSpPr>
          <p:nvPr/>
        </p:nvSpPr>
        <p:spPr bwMode="auto">
          <a:xfrm>
            <a:off x="8810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59" name="Oval 46"/>
          <p:cNvSpPr>
            <a:spLocks noChangeArrowheads="1"/>
          </p:cNvSpPr>
          <p:nvPr/>
        </p:nvSpPr>
        <p:spPr bwMode="auto">
          <a:xfrm>
            <a:off x="8953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60" name="Oval 47"/>
          <p:cNvSpPr>
            <a:spLocks noChangeArrowheads="1"/>
          </p:cNvSpPr>
          <p:nvPr/>
        </p:nvSpPr>
        <p:spPr bwMode="auto">
          <a:xfrm>
            <a:off x="8953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61" name="Oval 48"/>
          <p:cNvSpPr>
            <a:spLocks noChangeArrowheads="1"/>
          </p:cNvSpPr>
          <p:nvPr/>
        </p:nvSpPr>
        <p:spPr bwMode="auto">
          <a:xfrm>
            <a:off x="9096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62" name="Oval 49"/>
          <p:cNvSpPr>
            <a:spLocks noChangeArrowheads="1"/>
          </p:cNvSpPr>
          <p:nvPr/>
        </p:nvSpPr>
        <p:spPr bwMode="auto">
          <a:xfrm>
            <a:off x="9096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63" name="Oval 50"/>
          <p:cNvSpPr>
            <a:spLocks noChangeArrowheads="1"/>
          </p:cNvSpPr>
          <p:nvPr/>
        </p:nvSpPr>
        <p:spPr bwMode="auto">
          <a:xfrm>
            <a:off x="9239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64" name="Oval 51"/>
          <p:cNvSpPr>
            <a:spLocks noChangeArrowheads="1"/>
          </p:cNvSpPr>
          <p:nvPr/>
        </p:nvSpPr>
        <p:spPr bwMode="auto">
          <a:xfrm>
            <a:off x="9239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65" name="Oval 52"/>
          <p:cNvSpPr>
            <a:spLocks noChangeArrowheads="1"/>
          </p:cNvSpPr>
          <p:nvPr/>
        </p:nvSpPr>
        <p:spPr bwMode="auto">
          <a:xfrm>
            <a:off x="9398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66" name="Oval 53"/>
          <p:cNvSpPr>
            <a:spLocks noChangeArrowheads="1"/>
          </p:cNvSpPr>
          <p:nvPr/>
        </p:nvSpPr>
        <p:spPr bwMode="auto">
          <a:xfrm>
            <a:off x="9398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67" name="Oval 54"/>
          <p:cNvSpPr>
            <a:spLocks noChangeArrowheads="1"/>
          </p:cNvSpPr>
          <p:nvPr/>
        </p:nvSpPr>
        <p:spPr bwMode="auto">
          <a:xfrm>
            <a:off x="9540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68" name="Oval 55"/>
          <p:cNvSpPr>
            <a:spLocks noChangeArrowheads="1"/>
          </p:cNvSpPr>
          <p:nvPr/>
        </p:nvSpPr>
        <p:spPr bwMode="auto">
          <a:xfrm>
            <a:off x="9540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69" name="Oval 56"/>
          <p:cNvSpPr>
            <a:spLocks noChangeArrowheads="1"/>
          </p:cNvSpPr>
          <p:nvPr/>
        </p:nvSpPr>
        <p:spPr bwMode="auto">
          <a:xfrm>
            <a:off x="9683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70" name="Oval 57"/>
          <p:cNvSpPr>
            <a:spLocks noChangeArrowheads="1"/>
          </p:cNvSpPr>
          <p:nvPr/>
        </p:nvSpPr>
        <p:spPr bwMode="auto">
          <a:xfrm>
            <a:off x="9683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71" name="Oval 58"/>
          <p:cNvSpPr>
            <a:spLocks noChangeArrowheads="1"/>
          </p:cNvSpPr>
          <p:nvPr/>
        </p:nvSpPr>
        <p:spPr bwMode="auto">
          <a:xfrm>
            <a:off x="9826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72" name="Oval 59"/>
          <p:cNvSpPr>
            <a:spLocks noChangeArrowheads="1"/>
          </p:cNvSpPr>
          <p:nvPr/>
        </p:nvSpPr>
        <p:spPr bwMode="auto">
          <a:xfrm>
            <a:off x="9826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73" name="Oval 60"/>
          <p:cNvSpPr>
            <a:spLocks noChangeArrowheads="1"/>
          </p:cNvSpPr>
          <p:nvPr/>
        </p:nvSpPr>
        <p:spPr bwMode="auto">
          <a:xfrm>
            <a:off x="9985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74" name="Oval 61"/>
          <p:cNvSpPr>
            <a:spLocks noChangeArrowheads="1"/>
          </p:cNvSpPr>
          <p:nvPr/>
        </p:nvSpPr>
        <p:spPr bwMode="auto">
          <a:xfrm>
            <a:off x="9985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75" name="Oval 62"/>
          <p:cNvSpPr>
            <a:spLocks noChangeArrowheads="1"/>
          </p:cNvSpPr>
          <p:nvPr/>
        </p:nvSpPr>
        <p:spPr bwMode="auto">
          <a:xfrm>
            <a:off x="10128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76" name="Oval 63"/>
          <p:cNvSpPr>
            <a:spLocks noChangeArrowheads="1"/>
          </p:cNvSpPr>
          <p:nvPr/>
        </p:nvSpPr>
        <p:spPr bwMode="auto">
          <a:xfrm>
            <a:off x="10128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77" name="Oval 64"/>
          <p:cNvSpPr>
            <a:spLocks noChangeArrowheads="1"/>
          </p:cNvSpPr>
          <p:nvPr/>
        </p:nvSpPr>
        <p:spPr bwMode="auto">
          <a:xfrm>
            <a:off x="10271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78" name="Oval 65"/>
          <p:cNvSpPr>
            <a:spLocks noChangeArrowheads="1"/>
          </p:cNvSpPr>
          <p:nvPr/>
        </p:nvSpPr>
        <p:spPr bwMode="auto">
          <a:xfrm>
            <a:off x="10271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79" name="Oval 66"/>
          <p:cNvSpPr>
            <a:spLocks noChangeArrowheads="1"/>
          </p:cNvSpPr>
          <p:nvPr/>
        </p:nvSpPr>
        <p:spPr bwMode="auto">
          <a:xfrm>
            <a:off x="10414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80" name="Oval 67"/>
          <p:cNvSpPr>
            <a:spLocks noChangeArrowheads="1"/>
          </p:cNvSpPr>
          <p:nvPr/>
        </p:nvSpPr>
        <p:spPr bwMode="auto">
          <a:xfrm>
            <a:off x="10414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81" name="Oval 68"/>
          <p:cNvSpPr>
            <a:spLocks noChangeArrowheads="1"/>
          </p:cNvSpPr>
          <p:nvPr/>
        </p:nvSpPr>
        <p:spPr bwMode="auto">
          <a:xfrm>
            <a:off x="10572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82" name="Oval 69"/>
          <p:cNvSpPr>
            <a:spLocks noChangeArrowheads="1"/>
          </p:cNvSpPr>
          <p:nvPr/>
        </p:nvSpPr>
        <p:spPr bwMode="auto">
          <a:xfrm>
            <a:off x="10572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83" name="Oval 70"/>
          <p:cNvSpPr>
            <a:spLocks noChangeArrowheads="1"/>
          </p:cNvSpPr>
          <p:nvPr/>
        </p:nvSpPr>
        <p:spPr bwMode="auto">
          <a:xfrm>
            <a:off x="10715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84" name="Oval 71"/>
          <p:cNvSpPr>
            <a:spLocks noChangeArrowheads="1"/>
          </p:cNvSpPr>
          <p:nvPr/>
        </p:nvSpPr>
        <p:spPr bwMode="auto">
          <a:xfrm>
            <a:off x="10715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985" name="Oval 72"/>
          <p:cNvSpPr>
            <a:spLocks noChangeArrowheads="1"/>
          </p:cNvSpPr>
          <p:nvPr/>
        </p:nvSpPr>
        <p:spPr bwMode="auto">
          <a:xfrm>
            <a:off x="10858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86" name="Oval 73"/>
          <p:cNvSpPr>
            <a:spLocks noChangeArrowheads="1"/>
          </p:cNvSpPr>
          <p:nvPr/>
        </p:nvSpPr>
        <p:spPr bwMode="auto">
          <a:xfrm>
            <a:off x="10858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87" name="Oval 74"/>
          <p:cNvSpPr>
            <a:spLocks noChangeArrowheads="1"/>
          </p:cNvSpPr>
          <p:nvPr/>
        </p:nvSpPr>
        <p:spPr bwMode="auto">
          <a:xfrm>
            <a:off x="11001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88" name="Oval 75"/>
          <p:cNvSpPr>
            <a:spLocks noChangeArrowheads="1"/>
          </p:cNvSpPr>
          <p:nvPr/>
        </p:nvSpPr>
        <p:spPr bwMode="auto">
          <a:xfrm>
            <a:off x="11001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89" name="Oval 76"/>
          <p:cNvSpPr>
            <a:spLocks noChangeArrowheads="1"/>
          </p:cNvSpPr>
          <p:nvPr/>
        </p:nvSpPr>
        <p:spPr bwMode="auto">
          <a:xfrm>
            <a:off x="11160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90" name="Oval 77"/>
          <p:cNvSpPr>
            <a:spLocks noChangeArrowheads="1"/>
          </p:cNvSpPr>
          <p:nvPr/>
        </p:nvSpPr>
        <p:spPr bwMode="auto">
          <a:xfrm>
            <a:off x="11160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91" name="Oval 78"/>
          <p:cNvSpPr>
            <a:spLocks noChangeArrowheads="1"/>
          </p:cNvSpPr>
          <p:nvPr/>
        </p:nvSpPr>
        <p:spPr bwMode="auto">
          <a:xfrm>
            <a:off x="11318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92" name="Oval 79"/>
          <p:cNvSpPr>
            <a:spLocks noChangeArrowheads="1"/>
          </p:cNvSpPr>
          <p:nvPr/>
        </p:nvSpPr>
        <p:spPr bwMode="auto">
          <a:xfrm>
            <a:off x="11318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93" name="Oval 80"/>
          <p:cNvSpPr>
            <a:spLocks noChangeArrowheads="1"/>
          </p:cNvSpPr>
          <p:nvPr/>
        </p:nvSpPr>
        <p:spPr bwMode="auto">
          <a:xfrm>
            <a:off x="11445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94" name="Oval 81"/>
          <p:cNvSpPr>
            <a:spLocks noChangeArrowheads="1"/>
          </p:cNvSpPr>
          <p:nvPr/>
        </p:nvSpPr>
        <p:spPr bwMode="auto">
          <a:xfrm>
            <a:off x="11445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95" name="Oval 82"/>
          <p:cNvSpPr>
            <a:spLocks noChangeArrowheads="1"/>
          </p:cNvSpPr>
          <p:nvPr/>
        </p:nvSpPr>
        <p:spPr bwMode="auto">
          <a:xfrm>
            <a:off x="11604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6" name="Oval 83"/>
          <p:cNvSpPr>
            <a:spLocks noChangeArrowheads="1"/>
          </p:cNvSpPr>
          <p:nvPr/>
        </p:nvSpPr>
        <p:spPr bwMode="auto">
          <a:xfrm>
            <a:off x="11604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7" name="Oval 84"/>
          <p:cNvSpPr>
            <a:spLocks noChangeArrowheads="1"/>
          </p:cNvSpPr>
          <p:nvPr/>
        </p:nvSpPr>
        <p:spPr bwMode="auto">
          <a:xfrm>
            <a:off x="11747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8" name="Oval 85"/>
          <p:cNvSpPr>
            <a:spLocks noChangeArrowheads="1"/>
          </p:cNvSpPr>
          <p:nvPr/>
        </p:nvSpPr>
        <p:spPr bwMode="auto">
          <a:xfrm>
            <a:off x="11747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9" name="Oval 86"/>
          <p:cNvSpPr>
            <a:spLocks noChangeArrowheads="1"/>
          </p:cNvSpPr>
          <p:nvPr/>
        </p:nvSpPr>
        <p:spPr bwMode="auto">
          <a:xfrm>
            <a:off x="11906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0" name="Oval 87"/>
          <p:cNvSpPr>
            <a:spLocks noChangeArrowheads="1"/>
          </p:cNvSpPr>
          <p:nvPr/>
        </p:nvSpPr>
        <p:spPr bwMode="auto">
          <a:xfrm>
            <a:off x="11906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1" name="Oval 88"/>
          <p:cNvSpPr>
            <a:spLocks noChangeArrowheads="1"/>
          </p:cNvSpPr>
          <p:nvPr/>
        </p:nvSpPr>
        <p:spPr bwMode="auto">
          <a:xfrm>
            <a:off x="12033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2" name="Oval 89"/>
          <p:cNvSpPr>
            <a:spLocks noChangeArrowheads="1"/>
          </p:cNvSpPr>
          <p:nvPr/>
        </p:nvSpPr>
        <p:spPr bwMode="auto">
          <a:xfrm>
            <a:off x="12033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3" name="Oval 90"/>
          <p:cNvSpPr>
            <a:spLocks noChangeArrowheads="1"/>
          </p:cNvSpPr>
          <p:nvPr/>
        </p:nvSpPr>
        <p:spPr bwMode="auto">
          <a:xfrm>
            <a:off x="12192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4" name="Oval 91"/>
          <p:cNvSpPr>
            <a:spLocks noChangeArrowheads="1"/>
          </p:cNvSpPr>
          <p:nvPr/>
        </p:nvSpPr>
        <p:spPr bwMode="auto">
          <a:xfrm>
            <a:off x="12192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5" name="Oval 92"/>
          <p:cNvSpPr>
            <a:spLocks noChangeArrowheads="1"/>
          </p:cNvSpPr>
          <p:nvPr/>
        </p:nvSpPr>
        <p:spPr bwMode="auto">
          <a:xfrm>
            <a:off x="12334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6" name="Oval 93"/>
          <p:cNvSpPr>
            <a:spLocks noChangeArrowheads="1"/>
          </p:cNvSpPr>
          <p:nvPr/>
        </p:nvSpPr>
        <p:spPr bwMode="auto">
          <a:xfrm>
            <a:off x="12334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7" name="Oval 94"/>
          <p:cNvSpPr>
            <a:spLocks noChangeArrowheads="1"/>
          </p:cNvSpPr>
          <p:nvPr/>
        </p:nvSpPr>
        <p:spPr bwMode="auto">
          <a:xfrm>
            <a:off x="12493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8" name="Oval 95"/>
          <p:cNvSpPr>
            <a:spLocks noChangeArrowheads="1"/>
          </p:cNvSpPr>
          <p:nvPr/>
        </p:nvSpPr>
        <p:spPr bwMode="auto">
          <a:xfrm>
            <a:off x="12493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9" name="Oval 96"/>
          <p:cNvSpPr>
            <a:spLocks noChangeArrowheads="1"/>
          </p:cNvSpPr>
          <p:nvPr/>
        </p:nvSpPr>
        <p:spPr bwMode="auto">
          <a:xfrm>
            <a:off x="12620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0" name="Oval 97"/>
          <p:cNvSpPr>
            <a:spLocks noChangeArrowheads="1"/>
          </p:cNvSpPr>
          <p:nvPr/>
        </p:nvSpPr>
        <p:spPr bwMode="auto">
          <a:xfrm>
            <a:off x="12620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1" name="Oval 98"/>
          <p:cNvSpPr>
            <a:spLocks noChangeArrowheads="1"/>
          </p:cNvSpPr>
          <p:nvPr/>
        </p:nvSpPr>
        <p:spPr bwMode="auto">
          <a:xfrm>
            <a:off x="12779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2" name="Oval 99"/>
          <p:cNvSpPr>
            <a:spLocks noChangeArrowheads="1"/>
          </p:cNvSpPr>
          <p:nvPr/>
        </p:nvSpPr>
        <p:spPr bwMode="auto">
          <a:xfrm>
            <a:off x="12779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3" name="Oval 100"/>
          <p:cNvSpPr>
            <a:spLocks noChangeArrowheads="1"/>
          </p:cNvSpPr>
          <p:nvPr/>
        </p:nvSpPr>
        <p:spPr bwMode="auto">
          <a:xfrm>
            <a:off x="12922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4" name="Oval 101"/>
          <p:cNvSpPr>
            <a:spLocks noChangeArrowheads="1"/>
          </p:cNvSpPr>
          <p:nvPr/>
        </p:nvSpPr>
        <p:spPr bwMode="auto">
          <a:xfrm>
            <a:off x="12922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5" name="Oval 102"/>
          <p:cNvSpPr>
            <a:spLocks noChangeArrowheads="1"/>
          </p:cNvSpPr>
          <p:nvPr/>
        </p:nvSpPr>
        <p:spPr bwMode="auto">
          <a:xfrm>
            <a:off x="13081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6" name="Oval 103"/>
          <p:cNvSpPr>
            <a:spLocks noChangeArrowheads="1"/>
          </p:cNvSpPr>
          <p:nvPr/>
        </p:nvSpPr>
        <p:spPr bwMode="auto">
          <a:xfrm>
            <a:off x="13081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7" name="Oval 104"/>
          <p:cNvSpPr>
            <a:spLocks noChangeArrowheads="1"/>
          </p:cNvSpPr>
          <p:nvPr/>
        </p:nvSpPr>
        <p:spPr bwMode="auto">
          <a:xfrm>
            <a:off x="13208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8" name="Oval 105"/>
          <p:cNvSpPr>
            <a:spLocks noChangeArrowheads="1"/>
          </p:cNvSpPr>
          <p:nvPr/>
        </p:nvSpPr>
        <p:spPr bwMode="auto">
          <a:xfrm>
            <a:off x="13208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9" name="Oval 106"/>
          <p:cNvSpPr>
            <a:spLocks noChangeArrowheads="1"/>
          </p:cNvSpPr>
          <p:nvPr/>
        </p:nvSpPr>
        <p:spPr bwMode="auto">
          <a:xfrm>
            <a:off x="13366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0" name="Oval 107"/>
          <p:cNvSpPr>
            <a:spLocks noChangeArrowheads="1"/>
          </p:cNvSpPr>
          <p:nvPr/>
        </p:nvSpPr>
        <p:spPr bwMode="auto">
          <a:xfrm>
            <a:off x="13366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1" name="Oval 108"/>
          <p:cNvSpPr>
            <a:spLocks noChangeArrowheads="1"/>
          </p:cNvSpPr>
          <p:nvPr/>
        </p:nvSpPr>
        <p:spPr bwMode="auto">
          <a:xfrm>
            <a:off x="13509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2" name="Oval 109"/>
          <p:cNvSpPr>
            <a:spLocks noChangeArrowheads="1"/>
          </p:cNvSpPr>
          <p:nvPr/>
        </p:nvSpPr>
        <p:spPr bwMode="auto">
          <a:xfrm>
            <a:off x="13509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3" name="Oval 110"/>
          <p:cNvSpPr>
            <a:spLocks noChangeArrowheads="1"/>
          </p:cNvSpPr>
          <p:nvPr/>
        </p:nvSpPr>
        <p:spPr bwMode="auto">
          <a:xfrm>
            <a:off x="13668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4" name="Oval 111"/>
          <p:cNvSpPr>
            <a:spLocks noChangeArrowheads="1"/>
          </p:cNvSpPr>
          <p:nvPr/>
        </p:nvSpPr>
        <p:spPr bwMode="auto">
          <a:xfrm>
            <a:off x="13668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5" name="Oval 112"/>
          <p:cNvSpPr>
            <a:spLocks noChangeArrowheads="1"/>
          </p:cNvSpPr>
          <p:nvPr/>
        </p:nvSpPr>
        <p:spPr bwMode="auto">
          <a:xfrm>
            <a:off x="13795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6" name="Oval 113"/>
          <p:cNvSpPr>
            <a:spLocks noChangeArrowheads="1"/>
          </p:cNvSpPr>
          <p:nvPr/>
        </p:nvSpPr>
        <p:spPr bwMode="auto">
          <a:xfrm>
            <a:off x="13795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7" name="Oval 114"/>
          <p:cNvSpPr>
            <a:spLocks noChangeArrowheads="1"/>
          </p:cNvSpPr>
          <p:nvPr/>
        </p:nvSpPr>
        <p:spPr bwMode="auto">
          <a:xfrm>
            <a:off x="13954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8" name="Oval 115"/>
          <p:cNvSpPr>
            <a:spLocks noChangeArrowheads="1"/>
          </p:cNvSpPr>
          <p:nvPr/>
        </p:nvSpPr>
        <p:spPr bwMode="auto">
          <a:xfrm>
            <a:off x="13954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9" name="Oval 116"/>
          <p:cNvSpPr>
            <a:spLocks noChangeArrowheads="1"/>
          </p:cNvSpPr>
          <p:nvPr/>
        </p:nvSpPr>
        <p:spPr bwMode="auto">
          <a:xfrm>
            <a:off x="14097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0" name="Oval 117"/>
          <p:cNvSpPr>
            <a:spLocks noChangeArrowheads="1"/>
          </p:cNvSpPr>
          <p:nvPr/>
        </p:nvSpPr>
        <p:spPr bwMode="auto">
          <a:xfrm>
            <a:off x="14097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1" name="Oval 118"/>
          <p:cNvSpPr>
            <a:spLocks noChangeArrowheads="1"/>
          </p:cNvSpPr>
          <p:nvPr/>
        </p:nvSpPr>
        <p:spPr bwMode="auto">
          <a:xfrm>
            <a:off x="14255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2" name="Oval 119"/>
          <p:cNvSpPr>
            <a:spLocks noChangeArrowheads="1"/>
          </p:cNvSpPr>
          <p:nvPr/>
        </p:nvSpPr>
        <p:spPr bwMode="auto">
          <a:xfrm>
            <a:off x="14255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3" name="Oval 120"/>
          <p:cNvSpPr>
            <a:spLocks noChangeArrowheads="1"/>
          </p:cNvSpPr>
          <p:nvPr/>
        </p:nvSpPr>
        <p:spPr bwMode="auto">
          <a:xfrm>
            <a:off x="14398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4" name="Oval 121"/>
          <p:cNvSpPr>
            <a:spLocks noChangeArrowheads="1"/>
          </p:cNvSpPr>
          <p:nvPr/>
        </p:nvSpPr>
        <p:spPr bwMode="auto">
          <a:xfrm>
            <a:off x="14398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5" name="Oval 122"/>
          <p:cNvSpPr>
            <a:spLocks noChangeArrowheads="1"/>
          </p:cNvSpPr>
          <p:nvPr/>
        </p:nvSpPr>
        <p:spPr bwMode="auto">
          <a:xfrm>
            <a:off x="14541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6" name="Oval 123"/>
          <p:cNvSpPr>
            <a:spLocks noChangeArrowheads="1"/>
          </p:cNvSpPr>
          <p:nvPr/>
        </p:nvSpPr>
        <p:spPr bwMode="auto">
          <a:xfrm>
            <a:off x="14541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7" name="Oval 124"/>
          <p:cNvSpPr>
            <a:spLocks noChangeArrowheads="1"/>
          </p:cNvSpPr>
          <p:nvPr/>
        </p:nvSpPr>
        <p:spPr bwMode="auto">
          <a:xfrm>
            <a:off x="14700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8" name="Oval 125"/>
          <p:cNvSpPr>
            <a:spLocks noChangeArrowheads="1"/>
          </p:cNvSpPr>
          <p:nvPr/>
        </p:nvSpPr>
        <p:spPr bwMode="auto">
          <a:xfrm>
            <a:off x="14700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9" name="Oval 126"/>
          <p:cNvSpPr>
            <a:spLocks noChangeArrowheads="1"/>
          </p:cNvSpPr>
          <p:nvPr/>
        </p:nvSpPr>
        <p:spPr bwMode="auto">
          <a:xfrm>
            <a:off x="14843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0" name="Oval 127"/>
          <p:cNvSpPr>
            <a:spLocks noChangeArrowheads="1"/>
          </p:cNvSpPr>
          <p:nvPr/>
        </p:nvSpPr>
        <p:spPr bwMode="auto">
          <a:xfrm>
            <a:off x="14843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1" name="Oval 128"/>
          <p:cNvSpPr>
            <a:spLocks noChangeArrowheads="1"/>
          </p:cNvSpPr>
          <p:nvPr/>
        </p:nvSpPr>
        <p:spPr bwMode="auto">
          <a:xfrm>
            <a:off x="14986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2" name="Oval 129"/>
          <p:cNvSpPr>
            <a:spLocks noChangeArrowheads="1"/>
          </p:cNvSpPr>
          <p:nvPr/>
        </p:nvSpPr>
        <p:spPr bwMode="auto">
          <a:xfrm>
            <a:off x="14986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3" name="Oval 130"/>
          <p:cNvSpPr>
            <a:spLocks noChangeArrowheads="1"/>
          </p:cNvSpPr>
          <p:nvPr/>
        </p:nvSpPr>
        <p:spPr bwMode="auto">
          <a:xfrm>
            <a:off x="15128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4" name="Oval 131"/>
          <p:cNvSpPr>
            <a:spLocks noChangeArrowheads="1"/>
          </p:cNvSpPr>
          <p:nvPr/>
        </p:nvSpPr>
        <p:spPr bwMode="auto">
          <a:xfrm>
            <a:off x="15128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5" name="Oval 132"/>
          <p:cNvSpPr>
            <a:spLocks noChangeArrowheads="1"/>
          </p:cNvSpPr>
          <p:nvPr/>
        </p:nvSpPr>
        <p:spPr bwMode="auto">
          <a:xfrm>
            <a:off x="15287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6" name="Oval 133"/>
          <p:cNvSpPr>
            <a:spLocks noChangeArrowheads="1"/>
          </p:cNvSpPr>
          <p:nvPr/>
        </p:nvSpPr>
        <p:spPr bwMode="auto">
          <a:xfrm>
            <a:off x="15287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7" name="Oval 134"/>
          <p:cNvSpPr>
            <a:spLocks noChangeArrowheads="1"/>
          </p:cNvSpPr>
          <p:nvPr/>
        </p:nvSpPr>
        <p:spPr bwMode="auto">
          <a:xfrm>
            <a:off x="15430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8" name="Oval 135"/>
          <p:cNvSpPr>
            <a:spLocks noChangeArrowheads="1"/>
          </p:cNvSpPr>
          <p:nvPr/>
        </p:nvSpPr>
        <p:spPr bwMode="auto">
          <a:xfrm>
            <a:off x="15430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9" name="Oval 136"/>
          <p:cNvSpPr>
            <a:spLocks noChangeArrowheads="1"/>
          </p:cNvSpPr>
          <p:nvPr/>
        </p:nvSpPr>
        <p:spPr bwMode="auto">
          <a:xfrm>
            <a:off x="15573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0" name="Oval 137"/>
          <p:cNvSpPr>
            <a:spLocks noChangeArrowheads="1"/>
          </p:cNvSpPr>
          <p:nvPr/>
        </p:nvSpPr>
        <p:spPr bwMode="auto">
          <a:xfrm>
            <a:off x="15573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1" name="Oval 138"/>
          <p:cNvSpPr>
            <a:spLocks noChangeArrowheads="1"/>
          </p:cNvSpPr>
          <p:nvPr/>
        </p:nvSpPr>
        <p:spPr bwMode="auto">
          <a:xfrm>
            <a:off x="15716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2" name="Oval 139"/>
          <p:cNvSpPr>
            <a:spLocks noChangeArrowheads="1"/>
          </p:cNvSpPr>
          <p:nvPr/>
        </p:nvSpPr>
        <p:spPr bwMode="auto">
          <a:xfrm>
            <a:off x="15716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3" name="Oval 140"/>
          <p:cNvSpPr>
            <a:spLocks noChangeArrowheads="1"/>
          </p:cNvSpPr>
          <p:nvPr/>
        </p:nvSpPr>
        <p:spPr bwMode="auto">
          <a:xfrm>
            <a:off x="15875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4" name="Oval 141"/>
          <p:cNvSpPr>
            <a:spLocks noChangeArrowheads="1"/>
          </p:cNvSpPr>
          <p:nvPr/>
        </p:nvSpPr>
        <p:spPr bwMode="auto">
          <a:xfrm>
            <a:off x="15875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5" name="Oval 142"/>
          <p:cNvSpPr>
            <a:spLocks noChangeArrowheads="1"/>
          </p:cNvSpPr>
          <p:nvPr/>
        </p:nvSpPr>
        <p:spPr bwMode="auto">
          <a:xfrm>
            <a:off x="16017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6" name="Oval 143"/>
          <p:cNvSpPr>
            <a:spLocks noChangeArrowheads="1"/>
          </p:cNvSpPr>
          <p:nvPr/>
        </p:nvSpPr>
        <p:spPr bwMode="auto">
          <a:xfrm>
            <a:off x="16017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7" name="Oval 144"/>
          <p:cNvSpPr>
            <a:spLocks noChangeArrowheads="1"/>
          </p:cNvSpPr>
          <p:nvPr/>
        </p:nvSpPr>
        <p:spPr bwMode="auto">
          <a:xfrm>
            <a:off x="16160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8" name="Oval 145"/>
          <p:cNvSpPr>
            <a:spLocks noChangeArrowheads="1"/>
          </p:cNvSpPr>
          <p:nvPr/>
        </p:nvSpPr>
        <p:spPr bwMode="auto">
          <a:xfrm>
            <a:off x="16160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9" name="Oval 146"/>
          <p:cNvSpPr>
            <a:spLocks noChangeArrowheads="1"/>
          </p:cNvSpPr>
          <p:nvPr/>
        </p:nvSpPr>
        <p:spPr bwMode="auto">
          <a:xfrm>
            <a:off x="16303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0" name="Oval 147"/>
          <p:cNvSpPr>
            <a:spLocks noChangeArrowheads="1"/>
          </p:cNvSpPr>
          <p:nvPr/>
        </p:nvSpPr>
        <p:spPr bwMode="auto">
          <a:xfrm>
            <a:off x="16303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1" name="Oval 148"/>
          <p:cNvSpPr>
            <a:spLocks noChangeArrowheads="1"/>
          </p:cNvSpPr>
          <p:nvPr/>
        </p:nvSpPr>
        <p:spPr bwMode="auto">
          <a:xfrm>
            <a:off x="16462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2" name="Oval 149"/>
          <p:cNvSpPr>
            <a:spLocks noChangeArrowheads="1"/>
          </p:cNvSpPr>
          <p:nvPr/>
        </p:nvSpPr>
        <p:spPr bwMode="auto">
          <a:xfrm>
            <a:off x="16462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3" name="Oval 150"/>
          <p:cNvSpPr>
            <a:spLocks noChangeArrowheads="1"/>
          </p:cNvSpPr>
          <p:nvPr/>
        </p:nvSpPr>
        <p:spPr bwMode="auto">
          <a:xfrm>
            <a:off x="16605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4" name="Oval 151"/>
          <p:cNvSpPr>
            <a:spLocks noChangeArrowheads="1"/>
          </p:cNvSpPr>
          <p:nvPr/>
        </p:nvSpPr>
        <p:spPr bwMode="auto">
          <a:xfrm>
            <a:off x="16605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5" name="Oval 152"/>
          <p:cNvSpPr>
            <a:spLocks noChangeArrowheads="1"/>
          </p:cNvSpPr>
          <p:nvPr/>
        </p:nvSpPr>
        <p:spPr bwMode="auto">
          <a:xfrm>
            <a:off x="16748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6" name="Oval 153"/>
          <p:cNvSpPr>
            <a:spLocks noChangeArrowheads="1"/>
          </p:cNvSpPr>
          <p:nvPr/>
        </p:nvSpPr>
        <p:spPr bwMode="auto">
          <a:xfrm>
            <a:off x="16748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7" name="Oval 154"/>
          <p:cNvSpPr>
            <a:spLocks noChangeArrowheads="1"/>
          </p:cNvSpPr>
          <p:nvPr/>
        </p:nvSpPr>
        <p:spPr bwMode="auto">
          <a:xfrm>
            <a:off x="16891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8" name="Oval 155"/>
          <p:cNvSpPr>
            <a:spLocks noChangeArrowheads="1"/>
          </p:cNvSpPr>
          <p:nvPr/>
        </p:nvSpPr>
        <p:spPr bwMode="auto">
          <a:xfrm>
            <a:off x="16891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9" name="Oval 156"/>
          <p:cNvSpPr>
            <a:spLocks noChangeArrowheads="1"/>
          </p:cNvSpPr>
          <p:nvPr/>
        </p:nvSpPr>
        <p:spPr bwMode="auto">
          <a:xfrm>
            <a:off x="17049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0" name="Oval 157"/>
          <p:cNvSpPr>
            <a:spLocks noChangeArrowheads="1"/>
          </p:cNvSpPr>
          <p:nvPr/>
        </p:nvSpPr>
        <p:spPr bwMode="auto">
          <a:xfrm>
            <a:off x="17049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1" name="Oval 158"/>
          <p:cNvSpPr>
            <a:spLocks noChangeArrowheads="1"/>
          </p:cNvSpPr>
          <p:nvPr/>
        </p:nvSpPr>
        <p:spPr bwMode="auto">
          <a:xfrm>
            <a:off x="17192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2" name="Oval 159"/>
          <p:cNvSpPr>
            <a:spLocks noChangeArrowheads="1"/>
          </p:cNvSpPr>
          <p:nvPr/>
        </p:nvSpPr>
        <p:spPr bwMode="auto">
          <a:xfrm>
            <a:off x="17192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3" name="Oval 160"/>
          <p:cNvSpPr>
            <a:spLocks noChangeArrowheads="1"/>
          </p:cNvSpPr>
          <p:nvPr/>
        </p:nvSpPr>
        <p:spPr bwMode="auto">
          <a:xfrm>
            <a:off x="17335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4" name="Oval 161"/>
          <p:cNvSpPr>
            <a:spLocks noChangeArrowheads="1"/>
          </p:cNvSpPr>
          <p:nvPr/>
        </p:nvSpPr>
        <p:spPr bwMode="auto">
          <a:xfrm>
            <a:off x="17335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5" name="Oval 162"/>
          <p:cNvSpPr>
            <a:spLocks noChangeArrowheads="1"/>
          </p:cNvSpPr>
          <p:nvPr/>
        </p:nvSpPr>
        <p:spPr bwMode="auto">
          <a:xfrm>
            <a:off x="17494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6" name="Oval 163"/>
          <p:cNvSpPr>
            <a:spLocks noChangeArrowheads="1"/>
          </p:cNvSpPr>
          <p:nvPr/>
        </p:nvSpPr>
        <p:spPr bwMode="auto">
          <a:xfrm>
            <a:off x="17494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7" name="Oval 164"/>
          <p:cNvSpPr>
            <a:spLocks noChangeArrowheads="1"/>
          </p:cNvSpPr>
          <p:nvPr/>
        </p:nvSpPr>
        <p:spPr bwMode="auto">
          <a:xfrm>
            <a:off x="17637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8" name="Oval 165"/>
          <p:cNvSpPr>
            <a:spLocks noChangeArrowheads="1"/>
          </p:cNvSpPr>
          <p:nvPr/>
        </p:nvSpPr>
        <p:spPr bwMode="auto">
          <a:xfrm>
            <a:off x="17637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9" name="Oval 166"/>
          <p:cNvSpPr>
            <a:spLocks noChangeArrowheads="1"/>
          </p:cNvSpPr>
          <p:nvPr/>
        </p:nvSpPr>
        <p:spPr bwMode="auto">
          <a:xfrm>
            <a:off x="17780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0" name="Oval 167"/>
          <p:cNvSpPr>
            <a:spLocks noChangeArrowheads="1"/>
          </p:cNvSpPr>
          <p:nvPr/>
        </p:nvSpPr>
        <p:spPr bwMode="auto">
          <a:xfrm>
            <a:off x="17780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1" name="Oval 168"/>
          <p:cNvSpPr>
            <a:spLocks noChangeArrowheads="1"/>
          </p:cNvSpPr>
          <p:nvPr/>
        </p:nvSpPr>
        <p:spPr bwMode="auto">
          <a:xfrm>
            <a:off x="17922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2" name="Oval 169"/>
          <p:cNvSpPr>
            <a:spLocks noChangeArrowheads="1"/>
          </p:cNvSpPr>
          <p:nvPr/>
        </p:nvSpPr>
        <p:spPr bwMode="auto">
          <a:xfrm>
            <a:off x="17922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3" name="Oval 170"/>
          <p:cNvSpPr>
            <a:spLocks noChangeArrowheads="1"/>
          </p:cNvSpPr>
          <p:nvPr/>
        </p:nvSpPr>
        <p:spPr bwMode="auto">
          <a:xfrm>
            <a:off x="18081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4" name="Oval 171"/>
          <p:cNvSpPr>
            <a:spLocks noChangeArrowheads="1"/>
          </p:cNvSpPr>
          <p:nvPr/>
        </p:nvSpPr>
        <p:spPr bwMode="auto">
          <a:xfrm>
            <a:off x="18081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5" name="Oval 172"/>
          <p:cNvSpPr>
            <a:spLocks noChangeArrowheads="1"/>
          </p:cNvSpPr>
          <p:nvPr/>
        </p:nvSpPr>
        <p:spPr bwMode="auto">
          <a:xfrm>
            <a:off x="18224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6" name="Oval 173"/>
          <p:cNvSpPr>
            <a:spLocks noChangeArrowheads="1"/>
          </p:cNvSpPr>
          <p:nvPr/>
        </p:nvSpPr>
        <p:spPr bwMode="auto">
          <a:xfrm>
            <a:off x="18224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7" name="Oval 174"/>
          <p:cNvSpPr>
            <a:spLocks noChangeArrowheads="1"/>
          </p:cNvSpPr>
          <p:nvPr/>
        </p:nvSpPr>
        <p:spPr bwMode="auto">
          <a:xfrm>
            <a:off x="18367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8" name="Oval 175"/>
          <p:cNvSpPr>
            <a:spLocks noChangeArrowheads="1"/>
          </p:cNvSpPr>
          <p:nvPr/>
        </p:nvSpPr>
        <p:spPr bwMode="auto">
          <a:xfrm>
            <a:off x="18367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9" name="Oval 176"/>
          <p:cNvSpPr>
            <a:spLocks noChangeArrowheads="1"/>
          </p:cNvSpPr>
          <p:nvPr/>
        </p:nvSpPr>
        <p:spPr bwMode="auto">
          <a:xfrm>
            <a:off x="18510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0" name="Oval 177"/>
          <p:cNvSpPr>
            <a:spLocks noChangeArrowheads="1"/>
          </p:cNvSpPr>
          <p:nvPr/>
        </p:nvSpPr>
        <p:spPr bwMode="auto">
          <a:xfrm>
            <a:off x="18510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1" name="Oval 178"/>
          <p:cNvSpPr>
            <a:spLocks noChangeArrowheads="1"/>
          </p:cNvSpPr>
          <p:nvPr/>
        </p:nvSpPr>
        <p:spPr bwMode="auto">
          <a:xfrm>
            <a:off x="18669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2" name="Oval 179"/>
          <p:cNvSpPr>
            <a:spLocks noChangeArrowheads="1"/>
          </p:cNvSpPr>
          <p:nvPr/>
        </p:nvSpPr>
        <p:spPr bwMode="auto">
          <a:xfrm>
            <a:off x="18669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3" name="Oval 180"/>
          <p:cNvSpPr>
            <a:spLocks noChangeArrowheads="1"/>
          </p:cNvSpPr>
          <p:nvPr/>
        </p:nvSpPr>
        <p:spPr bwMode="auto">
          <a:xfrm>
            <a:off x="18811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4" name="Oval 181"/>
          <p:cNvSpPr>
            <a:spLocks noChangeArrowheads="1"/>
          </p:cNvSpPr>
          <p:nvPr/>
        </p:nvSpPr>
        <p:spPr bwMode="auto">
          <a:xfrm>
            <a:off x="18811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5" name="Oval 182"/>
          <p:cNvSpPr>
            <a:spLocks noChangeArrowheads="1"/>
          </p:cNvSpPr>
          <p:nvPr/>
        </p:nvSpPr>
        <p:spPr bwMode="auto">
          <a:xfrm>
            <a:off x="18954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6" name="Oval 183"/>
          <p:cNvSpPr>
            <a:spLocks noChangeArrowheads="1"/>
          </p:cNvSpPr>
          <p:nvPr/>
        </p:nvSpPr>
        <p:spPr bwMode="auto">
          <a:xfrm>
            <a:off x="18954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7" name="Oval 184"/>
          <p:cNvSpPr>
            <a:spLocks noChangeArrowheads="1"/>
          </p:cNvSpPr>
          <p:nvPr/>
        </p:nvSpPr>
        <p:spPr bwMode="auto">
          <a:xfrm>
            <a:off x="19097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8" name="Oval 185"/>
          <p:cNvSpPr>
            <a:spLocks noChangeArrowheads="1"/>
          </p:cNvSpPr>
          <p:nvPr/>
        </p:nvSpPr>
        <p:spPr bwMode="auto">
          <a:xfrm>
            <a:off x="19097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9" name="Oval 186"/>
          <p:cNvSpPr>
            <a:spLocks noChangeArrowheads="1"/>
          </p:cNvSpPr>
          <p:nvPr/>
        </p:nvSpPr>
        <p:spPr bwMode="auto">
          <a:xfrm>
            <a:off x="1925638"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0" name="Oval 187"/>
          <p:cNvSpPr>
            <a:spLocks noChangeArrowheads="1"/>
          </p:cNvSpPr>
          <p:nvPr/>
        </p:nvSpPr>
        <p:spPr bwMode="auto">
          <a:xfrm>
            <a:off x="1925638"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1" name="Oval 188"/>
          <p:cNvSpPr>
            <a:spLocks noChangeArrowheads="1"/>
          </p:cNvSpPr>
          <p:nvPr/>
        </p:nvSpPr>
        <p:spPr bwMode="auto">
          <a:xfrm>
            <a:off x="19399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2" name="Oval 189"/>
          <p:cNvSpPr>
            <a:spLocks noChangeArrowheads="1"/>
          </p:cNvSpPr>
          <p:nvPr/>
        </p:nvSpPr>
        <p:spPr bwMode="auto">
          <a:xfrm>
            <a:off x="19399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3" name="Oval 190"/>
          <p:cNvSpPr>
            <a:spLocks noChangeArrowheads="1"/>
          </p:cNvSpPr>
          <p:nvPr/>
        </p:nvSpPr>
        <p:spPr bwMode="auto">
          <a:xfrm>
            <a:off x="19542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4" name="Oval 191"/>
          <p:cNvSpPr>
            <a:spLocks noChangeArrowheads="1"/>
          </p:cNvSpPr>
          <p:nvPr/>
        </p:nvSpPr>
        <p:spPr bwMode="auto">
          <a:xfrm>
            <a:off x="19542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5" name="Oval 192"/>
          <p:cNvSpPr>
            <a:spLocks noChangeArrowheads="1"/>
          </p:cNvSpPr>
          <p:nvPr/>
        </p:nvSpPr>
        <p:spPr bwMode="auto">
          <a:xfrm>
            <a:off x="19685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6" name="Oval 193"/>
          <p:cNvSpPr>
            <a:spLocks noChangeArrowheads="1"/>
          </p:cNvSpPr>
          <p:nvPr/>
        </p:nvSpPr>
        <p:spPr bwMode="auto">
          <a:xfrm>
            <a:off x="19685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7" name="Oval 194"/>
          <p:cNvSpPr>
            <a:spLocks noChangeArrowheads="1"/>
          </p:cNvSpPr>
          <p:nvPr/>
        </p:nvSpPr>
        <p:spPr bwMode="auto">
          <a:xfrm>
            <a:off x="19843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8" name="Oval 195"/>
          <p:cNvSpPr>
            <a:spLocks noChangeArrowheads="1"/>
          </p:cNvSpPr>
          <p:nvPr/>
        </p:nvSpPr>
        <p:spPr bwMode="auto">
          <a:xfrm>
            <a:off x="19843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9" name="Oval 196"/>
          <p:cNvSpPr>
            <a:spLocks noChangeArrowheads="1"/>
          </p:cNvSpPr>
          <p:nvPr/>
        </p:nvSpPr>
        <p:spPr bwMode="auto">
          <a:xfrm>
            <a:off x="19986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0" name="Oval 197"/>
          <p:cNvSpPr>
            <a:spLocks noChangeArrowheads="1"/>
          </p:cNvSpPr>
          <p:nvPr/>
        </p:nvSpPr>
        <p:spPr bwMode="auto">
          <a:xfrm>
            <a:off x="19986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1" name="Oval 198"/>
          <p:cNvSpPr>
            <a:spLocks noChangeArrowheads="1"/>
          </p:cNvSpPr>
          <p:nvPr/>
        </p:nvSpPr>
        <p:spPr bwMode="auto">
          <a:xfrm>
            <a:off x="20129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2" name="Oval 199"/>
          <p:cNvSpPr>
            <a:spLocks noChangeArrowheads="1"/>
          </p:cNvSpPr>
          <p:nvPr/>
        </p:nvSpPr>
        <p:spPr bwMode="auto">
          <a:xfrm>
            <a:off x="20129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3" name="Oval 200"/>
          <p:cNvSpPr>
            <a:spLocks noChangeArrowheads="1"/>
          </p:cNvSpPr>
          <p:nvPr/>
        </p:nvSpPr>
        <p:spPr bwMode="auto">
          <a:xfrm>
            <a:off x="20272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4" name="Oval 201"/>
          <p:cNvSpPr>
            <a:spLocks noChangeArrowheads="1"/>
          </p:cNvSpPr>
          <p:nvPr/>
        </p:nvSpPr>
        <p:spPr bwMode="auto">
          <a:xfrm>
            <a:off x="20272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5" name="Oval 202"/>
          <p:cNvSpPr>
            <a:spLocks noChangeArrowheads="1"/>
          </p:cNvSpPr>
          <p:nvPr/>
        </p:nvSpPr>
        <p:spPr bwMode="auto">
          <a:xfrm>
            <a:off x="20431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6" name="Oval 203"/>
          <p:cNvSpPr>
            <a:spLocks noChangeArrowheads="1"/>
          </p:cNvSpPr>
          <p:nvPr/>
        </p:nvSpPr>
        <p:spPr bwMode="auto">
          <a:xfrm>
            <a:off x="20431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7" name="Oval 204"/>
          <p:cNvSpPr>
            <a:spLocks noChangeArrowheads="1"/>
          </p:cNvSpPr>
          <p:nvPr/>
        </p:nvSpPr>
        <p:spPr bwMode="auto">
          <a:xfrm>
            <a:off x="20574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18" name="Oval 206"/>
          <p:cNvSpPr>
            <a:spLocks noChangeArrowheads="1"/>
          </p:cNvSpPr>
          <p:nvPr/>
        </p:nvSpPr>
        <p:spPr bwMode="auto">
          <a:xfrm>
            <a:off x="20574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19" name="Oval 207"/>
          <p:cNvSpPr>
            <a:spLocks noChangeArrowheads="1"/>
          </p:cNvSpPr>
          <p:nvPr/>
        </p:nvSpPr>
        <p:spPr bwMode="auto">
          <a:xfrm>
            <a:off x="20716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20" name="Oval 208"/>
          <p:cNvSpPr>
            <a:spLocks noChangeArrowheads="1"/>
          </p:cNvSpPr>
          <p:nvPr/>
        </p:nvSpPr>
        <p:spPr bwMode="auto">
          <a:xfrm>
            <a:off x="20716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21" name="Oval 209"/>
          <p:cNvSpPr>
            <a:spLocks noChangeArrowheads="1"/>
          </p:cNvSpPr>
          <p:nvPr/>
        </p:nvSpPr>
        <p:spPr bwMode="auto">
          <a:xfrm>
            <a:off x="20875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22" name="Oval 210"/>
          <p:cNvSpPr>
            <a:spLocks noChangeArrowheads="1"/>
          </p:cNvSpPr>
          <p:nvPr/>
        </p:nvSpPr>
        <p:spPr bwMode="auto">
          <a:xfrm>
            <a:off x="20875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23" name="Oval 211"/>
          <p:cNvSpPr>
            <a:spLocks noChangeArrowheads="1"/>
          </p:cNvSpPr>
          <p:nvPr/>
        </p:nvSpPr>
        <p:spPr bwMode="auto">
          <a:xfrm>
            <a:off x="21018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24" name="Oval 212"/>
          <p:cNvSpPr>
            <a:spLocks noChangeArrowheads="1"/>
          </p:cNvSpPr>
          <p:nvPr/>
        </p:nvSpPr>
        <p:spPr bwMode="auto">
          <a:xfrm>
            <a:off x="21018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25" name="Oval 213"/>
          <p:cNvSpPr>
            <a:spLocks noChangeArrowheads="1"/>
          </p:cNvSpPr>
          <p:nvPr/>
        </p:nvSpPr>
        <p:spPr bwMode="auto">
          <a:xfrm>
            <a:off x="21177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26" name="Oval 214"/>
          <p:cNvSpPr>
            <a:spLocks noChangeArrowheads="1"/>
          </p:cNvSpPr>
          <p:nvPr/>
        </p:nvSpPr>
        <p:spPr bwMode="auto">
          <a:xfrm>
            <a:off x="21177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27" name="Oval 215"/>
          <p:cNvSpPr>
            <a:spLocks noChangeArrowheads="1"/>
          </p:cNvSpPr>
          <p:nvPr/>
        </p:nvSpPr>
        <p:spPr bwMode="auto">
          <a:xfrm>
            <a:off x="21304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28" name="Oval 216"/>
          <p:cNvSpPr>
            <a:spLocks noChangeArrowheads="1"/>
          </p:cNvSpPr>
          <p:nvPr/>
        </p:nvSpPr>
        <p:spPr bwMode="auto">
          <a:xfrm>
            <a:off x="21304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29" name="Oval 217"/>
          <p:cNvSpPr>
            <a:spLocks noChangeArrowheads="1"/>
          </p:cNvSpPr>
          <p:nvPr/>
        </p:nvSpPr>
        <p:spPr bwMode="auto">
          <a:xfrm>
            <a:off x="21463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30" name="Oval 218"/>
          <p:cNvSpPr>
            <a:spLocks noChangeArrowheads="1"/>
          </p:cNvSpPr>
          <p:nvPr/>
        </p:nvSpPr>
        <p:spPr bwMode="auto">
          <a:xfrm>
            <a:off x="21463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31" name="Oval 219"/>
          <p:cNvSpPr>
            <a:spLocks noChangeArrowheads="1"/>
          </p:cNvSpPr>
          <p:nvPr/>
        </p:nvSpPr>
        <p:spPr bwMode="auto">
          <a:xfrm>
            <a:off x="21605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32" name="Oval 220"/>
          <p:cNvSpPr>
            <a:spLocks noChangeArrowheads="1"/>
          </p:cNvSpPr>
          <p:nvPr/>
        </p:nvSpPr>
        <p:spPr bwMode="auto">
          <a:xfrm>
            <a:off x="21605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33" name="Oval 221"/>
          <p:cNvSpPr>
            <a:spLocks noChangeArrowheads="1"/>
          </p:cNvSpPr>
          <p:nvPr/>
        </p:nvSpPr>
        <p:spPr bwMode="auto">
          <a:xfrm>
            <a:off x="2176463"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34" name="Oval 222"/>
          <p:cNvSpPr>
            <a:spLocks noChangeArrowheads="1"/>
          </p:cNvSpPr>
          <p:nvPr/>
        </p:nvSpPr>
        <p:spPr bwMode="auto">
          <a:xfrm>
            <a:off x="2176463"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35" name="Oval 223"/>
          <p:cNvSpPr>
            <a:spLocks noChangeArrowheads="1"/>
          </p:cNvSpPr>
          <p:nvPr/>
        </p:nvSpPr>
        <p:spPr bwMode="auto">
          <a:xfrm>
            <a:off x="21891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36" name="Oval 224"/>
          <p:cNvSpPr>
            <a:spLocks noChangeArrowheads="1"/>
          </p:cNvSpPr>
          <p:nvPr/>
        </p:nvSpPr>
        <p:spPr bwMode="auto">
          <a:xfrm>
            <a:off x="21891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37" name="Oval 225"/>
          <p:cNvSpPr>
            <a:spLocks noChangeArrowheads="1"/>
          </p:cNvSpPr>
          <p:nvPr/>
        </p:nvSpPr>
        <p:spPr bwMode="auto">
          <a:xfrm>
            <a:off x="22050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38" name="Oval 226"/>
          <p:cNvSpPr>
            <a:spLocks noChangeArrowheads="1"/>
          </p:cNvSpPr>
          <p:nvPr/>
        </p:nvSpPr>
        <p:spPr bwMode="auto">
          <a:xfrm>
            <a:off x="22050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39" name="Oval 227"/>
          <p:cNvSpPr>
            <a:spLocks noChangeArrowheads="1"/>
          </p:cNvSpPr>
          <p:nvPr/>
        </p:nvSpPr>
        <p:spPr bwMode="auto">
          <a:xfrm>
            <a:off x="2219325"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40" name="Oval 228"/>
          <p:cNvSpPr>
            <a:spLocks noChangeArrowheads="1"/>
          </p:cNvSpPr>
          <p:nvPr/>
        </p:nvSpPr>
        <p:spPr bwMode="auto">
          <a:xfrm>
            <a:off x="2219325"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41" name="Oval 229"/>
          <p:cNvSpPr>
            <a:spLocks noChangeArrowheads="1"/>
          </p:cNvSpPr>
          <p:nvPr/>
        </p:nvSpPr>
        <p:spPr bwMode="auto">
          <a:xfrm>
            <a:off x="22352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42" name="Oval 230"/>
          <p:cNvSpPr>
            <a:spLocks noChangeArrowheads="1"/>
          </p:cNvSpPr>
          <p:nvPr/>
        </p:nvSpPr>
        <p:spPr bwMode="auto">
          <a:xfrm>
            <a:off x="22352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43" name="Oval 231"/>
          <p:cNvSpPr>
            <a:spLocks noChangeArrowheads="1"/>
          </p:cNvSpPr>
          <p:nvPr/>
        </p:nvSpPr>
        <p:spPr bwMode="auto">
          <a:xfrm>
            <a:off x="2247900"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44" name="Oval 232"/>
          <p:cNvSpPr>
            <a:spLocks noChangeArrowheads="1"/>
          </p:cNvSpPr>
          <p:nvPr/>
        </p:nvSpPr>
        <p:spPr bwMode="auto">
          <a:xfrm>
            <a:off x="2247900"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45" name="Oval 233"/>
          <p:cNvSpPr>
            <a:spLocks noChangeArrowheads="1"/>
          </p:cNvSpPr>
          <p:nvPr/>
        </p:nvSpPr>
        <p:spPr bwMode="auto">
          <a:xfrm>
            <a:off x="22637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46" name="Oval 234"/>
          <p:cNvSpPr>
            <a:spLocks noChangeArrowheads="1"/>
          </p:cNvSpPr>
          <p:nvPr/>
        </p:nvSpPr>
        <p:spPr bwMode="auto">
          <a:xfrm>
            <a:off x="22637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47" name="Oval 235"/>
          <p:cNvSpPr>
            <a:spLocks noChangeArrowheads="1"/>
          </p:cNvSpPr>
          <p:nvPr/>
        </p:nvSpPr>
        <p:spPr bwMode="auto">
          <a:xfrm>
            <a:off x="22780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48" name="Oval 236"/>
          <p:cNvSpPr>
            <a:spLocks noChangeArrowheads="1"/>
          </p:cNvSpPr>
          <p:nvPr/>
        </p:nvSpPr>
        <p:spPr bwMode="auto">
          <a:xfrm>
            <a:off x="22780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49" name="Oval 237"/>
          <p:cNvSpPr>
            <a:spLocks noChangeArrowheads="1"/>
          </p:cNvSpPr>
          <p:nvPr/>
        </p:nvSpPr>
        <p:spPr bwMode="auto">
          <a:xfrm>
            <a:off x="22939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50" name="Oval 238"/>
          <p:cNvSpPr>
            <a:spLocks noChangeArrowheads="1"/>
          </p:cNvSpPr>
          <p:nvPr/>
        </p:nvSpPr>
        <p:spPr bwMode="auto">
          <a:xfrm>
            <a:off x="22939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51" name="Oval 239"/>
          <p:cNvSpPr>
            <a:spLocks noChangeArrowheads="1"/>
          </p:cNvSpPr>
          <p:nvPr/>
        </p:nvSpPr>
        <p:spPr bwMode="auto">
          <a:xfrm>
            <a:off x="23066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52" name="Oval 240"/>
          <p:cNvSpPr>
            <a:spLocks noChangeArrowheads="1"/>
          </p:cNvSpPr>
          <p:nvPr/>
        </p:nvSpPr>
        <p:spPr bwMode="auto">
          <a:xfrm>
            <a:off x="23066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53" name="Oval 241"/>
          <p:cNvSpPr>
            <a:spLocks noChangeArrowheads="1"/>
          </p:cNvSpPr>
          <p:nvPr/>
        </p:nvSpPr>
        <p:spPr bwMode="auto">
          <a:xfrm>
            <a:off x="2322513" y="572999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54" name="Oval 242"/>
          <p:cNvSpPr>
            <a:spLocks noChangeArrowheads="1"/>
          </p:cNvSpPr>
          <p:nvPr/>
        </p:nvSpPr>
        <p:spPr bwMode="auto">
          <a:xfrm>
            <a:off x="2322513" y="572999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55" name="Oval 243"/>
          <p:cNvSpPr>
            <a:spLocks noChangeArrowheads="1"/>
          </p:cNvSpPr>
          <p:nvPr/>
        </p:nvSpPr>
        <p:spPr bwMode="auto">
          <a:xfrm>
            <a:off x="23368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56" name="Oval 244"/>
          <p:cNvSpPr>
            <a:spLocks noChangeArrowheads="1"/>
          </p:cNvSpPr>
          <p:nvPr/>
        </p:nvSpPr>
        <p:spPr bwMode="auto">
          <a:xfrm>
            <a:off x="23368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57" name="Oval 245"/>
          <p:cNvSpPr>
            <a:spLocks noChangeArrowheads="1"/>
          </p:cNvSpPr>
          <p:nvPr/>
        </p:nvSpPr>
        <p:spPr bwMode="auto">
          <a:xfrm>
            <a:off x="23526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58" name="Oval 246"/>
          <p:cNvSpPr>
            <a:spLocks noChangeArrowheads="1"/>
          </p:cNvSpPr>
          <p:nvPr/>
        </p:nvSpPr>
        <p:spPr bwMode="auto">
          <a:xfrm>
            <a:off x="23526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59" name="Oval 247"/>
          <p:cNvSpPr>
            <a:spLocks noChangeArrowheads="1"/>
          </p:cNvSpPr>
          <p:nvPr/>
        </p:nvSpPr>
        <p:spPr bwMode="auto">
          <a:xfrm>
            <a:off x="2365375" y="572999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60" name="Oval 248"/>
          <p:cNvSpPr>
            <a:spLocks noChangeArrowheads="1"/>
          </p:cNvSpPr>
          <p:nvPr/>
        </p:nvSpPr>
        <p:spPr bwMode="auto">
          <a:xfrm>
            <a:off x="2365375" y="572999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61" name="Oval 249"/>
          <p:cNvSpPr>
            <a:spLocks noChangeArrowheads="1"/>
          </p:cNvSpPr>
          <p:nvPr/>
        </p:nvSpPr>
        <p:spPr bwMode="auto">
          <a:xfrm>
            <a:off x="2381250" y="572999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62" name="Oval 250"/>
          <p:cNvSpPr>
            <a:spLocks noChangeArrowheads="1"/>
          </p:cNvSpPr>
          <p:nvPr/>
        </p:nvSpPr>
        <p:spPr bwMode="auto">
          <a:xfrm>
            <a:off x="2381250" y="572999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63" name="Oval 251"/>
          <p:cNvSpPr>
            <a:spLocks noChangeArrowheads="1"/>
          </p:cNvSpPr>
          <p:nvPr/>
        </p:nvSpPr>
        <p:spPr bwMode="auto">
          <a:xfrm>
            <a:off x="2397125"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64" name="Oval 252"/>
          <p:cNvSpPr>
            <a:spLocks noChangeArrowheads="1"/>
          </p:cNvSpPr>
          <p:nvPr/>
        </p:nvSpPr>
        <p:spPr bwMode="auto">
          <a:xfrm>
            <a:off x="2397125"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65" name="Oval 253"/>
          <p:cNvSpPr>
            <a:spLocks noChangeArrowheads="1"/>
          </p:cNvSpPr>
          <p:nvPr/>
        </p:nvSpPr>
        <p:spPr bwMode="auto">
          <a:xfrm>
            <a:off x="24114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66" name="Oval 254"/>
          <p:cNvSpPr>
            <a:spLocks noChangeArrowheads="1"/>
          </p:cNvSpPr>
          <p:nvPr/>
        </p:nvSpPr>
        <p:spPr bwMode="auto">
          <a:xfrm>
            <a:off x="24114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67" name="Oval 255"/>
          <p:cNvSpPr>
            <a:spLocks noChangeArrowheads="1"/>
          </p:cNvSpPr>
          <p:nvPr/>
        </p:nvSpPr>
        <p:spPr bwMode="auto">
          <a:xfrm>
            <a:off x="24257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68" name="Oval 256"/>
          <p:cNvSpPr>
            <a:spLocks noChangeArrowheads="1"/>
          </p:cNvSpPr>
          <p:nvPr/>
        </p:nvSpPr>
        <p:spPr bwMode="auto">
          <a:xfrm>
            <a:off x="24257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69" name="Oval 257"/>
          <p:cNvSpPr>
            <a:spLocks noChangeArrowheads="1"/>
          </p:cNvSpPr>
          <p:nvPr/>
        </p:nvSpPr>
        <p:spPr bwMode="auto">
          <a:xfrm>
            <a:off x="2439988"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70" name="Oval 258"/>
          <p:cNvSpPr>
            <a:spLocks noChangeArrowheads="1"/>
          </p:cNvSpPr>
          <p:nvPr/>
        </p:nvSpPr>
        <p:spPr bwMode="auto">
          <a:xfrm>
            <a:off x="2439988"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71" name="Oval 259"/>
          <p:cNvSpPr>
            <a:spLocks noChangeArrowheads="1"/>
          </p:cNvSpPr>
          <p:nvPr/>
        </p:nvSpPr>
        <p:spPr bwMode="auto">
          <a:xfrm>
            <a:off x="2455863"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72" name="Oval 260"/>
          <p:cNvSpPr>
            <a:spLocks noChangeArrowheads="1"/>
          </p:cNvSpPr>
          <p:nvPr/>
        </p:nvSpPr>
        <p:spPr bwMode="auto">
          <a:xfrm>
            <a:off x="2455863"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73" name="Oval 261"/>
          <p:cNvSpPr>
            <a:spLocks noChangeArrowheads="1"/>
          </p:cNvSpPr>
          <p:nvPr/>
        </p:nvSpPr>
        <p:spPr bwMode="auto">
          <a:xfrm>
            <a:off x="2470150"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74" name="Oval 262"/>
          <p:cNvSpPr>
            <a:spLocks noChangeArrowheads="1"/>
          </p:cNvSpPr>
          <p:nvPr/>
        </p:nvSpPr>
        <p:spPr bwMode="auto">
          <a:xfrm>
            <a:off x="2470150"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75" name="Oval 263"/>
          <p:cNvSpPr>
            <a:spLocks noChangeArrowheads="1"/>
          </p:cNvSpPr>
          <p:nvPr/>
        </p:nvSpPr>
        <p:spPr bwMode="auto">
          <a:xfrm>
            <a:off x="2484438"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76" name="Oval 264"/>
          <p:cNvSpPr>
            <a:spLocks noChangeArrowheads="1"/>
          </p:cNvSpPr>
          <p:nvPr/>
        </p:nvSpPr>
        <p:spPr bwMode="auto">
          <a:xfrm>
            <a:off x="2484438"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77" name="Oval 265"/>
          <p:cNvSpPr>
            <a:spLocks noChangeArrowheads="1"/>
          </p:cNvSpPr>
          <p:nvPr/>
        </p:nvSpPr>
        <p:spPr bwMode="auto">
          <a:xfrm>
            <a:off x="24987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78" name="Oval 266"/>
          <p:cNvSpPr>
            <a:spLocks noChangeArrowheads="1"/>
          </p:cNvSpPr>
          <p:nvPr/>
        </p:nvSpPr>
        <p:spPr bwMode="auto">
          <a:xfrm>
            <a:off x="24987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79" name="Oval 267"/>
          <p:cNvSpPr>
            <a:spLocks noChangeArrowheads="1"/>
          </p:cNvSpPr>
          <p:nvPr/>
        </p:nvSpPr>
        <p:spPr bwMode="auto">
          <a:xfrm>
            <a:off x="2514600" y="572999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0" name="Oval 268"/>
          <p:cNvSpPr>
            <a:spLocks noChangeArrowheads="1"/>
          </p:cNvSpPr>
          <p:nvPr/>
        </p:nvSpPr>
        <p:spPr bwMode="auto">
          <a:xfrm>
            <a:off x="2514600" y="572999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1" name="Oval 269"/>
          <p:cNvSpPr>
            <a:spLocks noChangeArrowheads="1"/>
          </p:cNvSpPr>
          <p:nvPr/>
        </p:nvSpPr>
        <p:spPr bwMode="auto">
          <a:xfrm>
            <a:off x="2528888"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2" name="Oval 270"/>
          <p:cNvSpPr>
            <a:spLocks noChangeArrowheads="1"/>
          </p:cNvSpPr>
          <p:nvPr/>
        </p:nvSpPr>
        <p:spPr bwMode="auto">
          <a:xfrm>
            <a:off x="2528888"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3" name="Oval 271"/>
          <p:cNvSpPr>
            <a:spLocks noChangeArrowheads="1"/>
          </p:cNvSpPr>
          <p:nvPr/>
        </p:nvSpPr>
        <p:spPr bwMode="auto">
          <a:xfrm>
            <a:off x="25431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4" name="Oval 272"/>
          <p:cNvSpPr>
            <a:spLocks noChangeArrowheads="1"/>
          </p:cNvSpPr>
          <p:nvPr/>
        </p:nvSpPr>
        <p:spPr bwMode="auto">
          <a:xfrm>
            <a:off x="25431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5" name="Oval 273"/>
          <p:cNvSpPr>
            <a:spLocks noChangeArrowheads="1"/>
          </p:cNvSpPr>
          <p:nvPr/>
        </p:nvSpPr>
        <p:spPr bwMode="auto">
          <a:xfrm>
            <a:off x="2557463"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6" name="Oval 274"/>
          <p:cNvSpPr>
            <a:spLocks noChangeArrowheads="1"/>
          </p:cNvSpPr>
          <p:nvPr/>
        </p:nvSpPr>
        <p:spPr bwMode="auto">
          <a:xfrm>
            <a:off x="2557463"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7" name="Oval 275"/>
          <p:cNvSpPr>
            <a:spLocks noChangeArrowheads="1"/>
          </p:cNvSpPr>
          <p:nvPr/>
        </p:nvSpPr>
        <p:spPr bwMode="auto">
          <a:xfrm>
            <a:off x="2573338"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8" name="Oval 276"/>
          <p:cNvSpPr>
            <a:spLocks noChangeArrowheads="1"/>
          </p:cNvSpPr>
          <p:nvPr/>
        </p:nvSpPr>
        <p:spPr bwMode="auto">
          <a:xfrm>
            <a:off x="2573338"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9" name="Oval 277"/>
          <p:cNvSpPr>
            <a:spLocks noChangeArrowheads="1"/>
          </p:cNvSpPr>
          <p:nvPr/>
        </p:nvSpPr>
        <p:spPr bwMode="auto">
          <a:xfrm>
            <a:off x="2587625" y="5774442"/>
            <a:ext cx="57150"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0" name="Oval 278"/>
          <p:cNvSpPr>
            <a:spLocks noChangeArrowheads="1"/>
          </p:cNvSpPr>
          <p:nvPr/>
        </p:nvSpPr>
        <p:spPr bwMode="auto">
          <a:xfrm>
            <a:off x="2587625" y="5774442"/>
            <a:ext cx="57150"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1" name="Oval 279"/>
          <p:cNvSpPr>
            <a:spLocks noChangeArrowheads="1"/>
          </p:cNvSpPr>
          <p:nvPr/>
        </p:nvSpPr>
        <p:spPr bwMode="auto">
          <a:xfrm>
            <a:off x="2601913"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2" name="Oval 280"/>
          <p:cNvSpPr>
            <a:spLocks noChangeArrowheads="1"/>
          </p:cNvSpPr>
          <p:nvPr/>
        </p:nvSpPr>
        <p:spPr bwMode="auto">
          <a:xfrm>
            <a:off x="2601913"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3" name="Oval 281"/>
          <p:cNvSpPr>
            <a:spLocks noChangeArrowheads="1"/>
          </p:cNvSpPr>
          <p:nvPr/>
        </p:nvSpPr>
        <p:spPr bwMode="auto">
          <a:xfrm>
            <a:off x="2616200" y="56855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4" name="Oval 282"/>
          <p:cNvSpPr>
            <a:spLocks noChangeArrowheads="1"/>
          </p:cNvSpPr>
          <p:nvPr/>
        </p:nvSpPr>
        <p:spPr bwMode="auto">
          <a:xfrm>
            <a:off x="2616200" y="56855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5" name="Oval 283"/>
          <p:cNvSpPr>
            <a:spLocks noChangeArrowheads="1"/>
          </p:cNvSpPr>
          <p:nvPr/>
        </p:nvSpPr>
        <p:spPr bwMode="auto">
          <a:xfrm>
            <a:off x="2632075"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6" name="Oval 284"/>
          <p:cNvSpPr>
            <a:spLocks noChangeArrowheads="1"/>
          </p:cNvSpPr>
          <p:nvPr/>
        </p:nvSpPr>
        <p:spPr bwMode="auto">
          <a:xfrm>
            <a:off x="2632075"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7" name="Oval 285"/>
          <p:cNvSpPr>
            <a:spLocks noChangeArrowheads="1"/>
          </p:cNvSpPr>
          <p:nvPr/>
        </p:nvSpPr>
        <p:spPr bwMode="auto">
          <a:xfrm>
            <a:off x="26447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8" name="Oval 286"/>
          <p:cNvSpPr>
            <a:spLocks noChangeArrowheads="1"/>
          </p:cNvSpPr>
          <p:nvPr/>
        </p:nvSpPr>
        <p:spPr bwMode="auto">
          <a:xfrm>
            <a:off x="26447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9" name="Oval 287"/>
          <p:cNvSpPr>
            <a:spLocks noChangeArrowheads="1"/>
          </p:cNvSpPr>
          <p:nvPr/>
        </p:nvSpPr>
        <p:spPr bwMode="auto">
          <a:xfrm>
            <a:off x="26606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0" name="Oval 288"/>
          <p:cNvSpPr>
            <a:spLocks noChangeArrowheads="1"/>
          </p:cNvSpPr>
          <p:nvPr/>
        </p:nvSpPr>
        <p:spPr bwMode="auto">
          <a:xfrm>
            <a:off x="26606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1" name="Oval 289"/>
          <p:cNvSpPr>
            <a:spLocks noChangeArrowheads="1"/>
          </p:cNvSpPr>
          <p:nvPr/>
        </p:nvSpPr>
        <p:spPr bwMode="auto">
          <a:xfrm>
            <a:off x="2674938" y="57744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2" name="Oval 290"/>
          <p:cNvSpPr>
            <a:spLocks noChangeArrowheads="1"/>
          </p:cNvSpPr>
          <p:nvPr/>
        </p:nvSpPr>
        <p:spPr bwMode="auto">
          <a:xfrm>
            <a:off x="2674938" y="57744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3" name="Oval 291"/>
          <p:cNvSpPr>
            <a:spLocks noChangeArrowheads="1"/>
          </p:cNvSpPr>
          <p:nvPr/>
        </p:nvSpPr>
        <p:spPr bwMode="auto">
          <a:xfrm>
            <a:off x="2690813" y="572999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4" name="Oval 292"/>
          <p:cNvSpPr>
            <a:spLocks noChangeArrowheads="1"/>
          </p:cNvSpPr>
          <p:nvPr/>
        </p:nvSpPr>
        <p:spPr bwMode="auto">
          <a:xfrm>
            <a:off x="2690813" y="572999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5" name="Oval 293"/>
          <p:cNvSpPr>
            <a:spLocks noChangeArrowheads="1"/>
          </p:cNvSpPr>
          <p:nvPr/>
        </p:nvSpPr>
        <p:spPr bwMode="auto">
          <a:xfrm>
            <a:off x="2705100"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6" name="Oval 294"/>
          <p:cNvSpPr>
            <a:spLocks noChangeArrowheads="1"/>
          </p:cNvSpPr>
          <p:nvPr/>
        </p:nvSpPr>
        <p:spPr bwMode="auto">
          <a:xfrm>
            <a:off x="2705100"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7" name="Oval 295"/>
          <p:cNvSpPr>
            <a:spLocks noChangeArrowheads="1"/>
          </p:cNvSpPr>
          <p:nvPr/>
        </p:nvSpPr>
        <p:spPr bwMode="auto">
          <a:xfrm>
            <a:off x="2719388"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8" name="Oval 296"/>
          <p:cNvSpPr>
            <a:spLocks noChangeArrowheads="1"/>
          </p:cNvSpPr>
          <p:nvPr/>
        </p:nvSpPr>
        <p:spPr bwMode="auto">
          <a:xfrm>
            <a:off x="2719388"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9" name="Oval 297"/>
          <p:cNvSpPr>
            <a:spLocks noChangeArrowheads="1"/>
          </p:cNvSpPr>
          <p:nvPr/>
        </p:nvSpPr>
        <p:spPr bwMode="auto">
          <a:xfrm>
            <a:off x="2735263" y="572999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0" name="Oval 298"/>
          <p:cNvSpPr>
            <a:spLocks noChangeArrowheads="1"/>
          </p:cNvSpPr>
          <p:nvPr/>
        </p:nvSpPr>
        <p:spPr bwMode="auto">
          <a:xfrm>
            <a:off x="2735263" y="572999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1" name="Oval 299"/>
          <p:cNvSpPr>
            <a:spLocks noChangeArrowheads="1"/>
          </p:cNvSpPr>
          <p:nvPr/>
        </p:nvSpPr>
        <p:spPr bwMode="auto">
          <a:xfrm>
            <a:off x="2749550" y="5599817"/>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2" name="Oval 300"/>
          <p:cNvSpPr>
            <a:spLocks noChangeArrowheads="1"/>
          </p:cNvSpPr>
          <p:nvPr/>
        </p:nvSpPr>
        <p:spPr bwMode="auto">
          <a:xfrm>
            <a:off x="2749550" y="5599817"/>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3" name="Oval 301"/>
          <p:cNvSpPr>
            <a:spLocks noChangeArrowheads="1"/>
          </p:cNvSpPr>
          <p:nvPr/>
        </p:nvSpPr>
        <p:spPr bwMode="auto">
          <a:xfrm>
            <a:off x="2763838"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4" name="Oval 302"/>
          <p:cNvSpPr>
            <a:spLocks noChangeArrowheads="1"/>
          </p:cNvSpPr>
          <p:nvPr/>
        </p:nvSpPr>
        <p:spPr bwMode="auto">
          <a:xfrm>
            <a:off x="2763838"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5" name="Oval 303"/>
          <p:cNvSpPr>
            <a:spLocks noChangeArrowheads="1"/>
          </p:cNvSpPr>
          <p:nvPr/>
        </p:nvSpPr>
        <p:spPr bwMode="auto">
          <a:xfrm>
            <a:off x="2778125"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6" name="Oval 304"/>
          <p:cNvSpPr>
            <a:spLocks noChangeArrowheads="1"/>
          </p:cNvSpPr>
          <p:nvPr/>
        </p:nvSpPr>
        <p:spPr bwMode="auto">
          <a:xfrm>
            <a:off x="2778125"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7" name="Oval 305"/>
          <p:cNvSpPr>
            <a:spLocks noChangeArrowheads="1"/>
          </p:cNvSpPr>
          <p:nvPr/>
        </p:nvSpPr>
        <p:spPr bwMode="auto">
          <a:xfrm>
            <a:off x="2794000" y="55125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8" name="Oval 306"/>
          <p:cNvSpPr>
            <a:spLocks noChangeArrowheads="1"/>
          </p:cNvSpPr>
          <p:nvPr/>
        </p:nvSpPr>
        <p:spPr bwMode="auto">
          <a:xfrm>
            <a:off x="2794000" y="55125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9" name="Oval 307"/>
          <p:cNvSpPr>
            <a:spLocks noChangeArrowheads="1"/>
          </p:cNvSpPr>
          <p:nvPr/>
        </p:nvSpPr>
        <p:spPr bwMode="auto">
          <a:xfrm>
            <a:off x="2808288" y="5555367"/>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0" name="Oval 308"/>
          <p:cNvSpPr>
            <a:spLocks noChangeArrowheads="1"/>
          </p:cNvSpPr>
          <p:nvPr/>
        </p:nvSpPr>
        <p:spPr bwMode="auto">
          <a:xfrm>
            <a:off x="2808288" y="5555367"/>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1" name="Oval 309"/>
          <p:cNvSpPr>
            <a:spLocks noChangeArrowheads="1"/>
          </p:cNvSpPr>
          <p:nvPr/>
        </p:nvSpPr>
        <p:spPr bwMode="auto">
          <a:xfrm>
            <a:off x="2822575" y="56855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2" name="Oval 310"/>
          <p:cNvSpPr>
            <a:spLocks noChangeArrowheads="1"/>
          </p:cNvSpPr>
          <p:nvPr/>
        </p:nvSpPr>
        <p:spPr bwMode="auto">
          <a:xfrm>
            <a:off x="2822575" y="56855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3" name="Oval 311"/>
          <p:cNvSpPr>
            <a:spLocks noChangeArrowheads="1"/>
          </p:cNvSpPr>
          <p:nvPr/>
        </p:nvSpPr>
        <p:spPr bwMode="auto">
          <a:xfrm>
            <a:off x="2836863" y="55125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4" name="Oval 312"/>
          <p:cNvSpPr>
            <a:spLocks noChangeArrowheads="1"/>
          </p:cNvSpPr>
          <p:nvPr/>
        </p:nvSpPr>
        <p:spPr bwMode="auto">
          <a:xfrm>
            <a:off x="2836863" y="55125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5" name="Oval 313"/>
          <p:cNvSpPr>
            <a:spLocks noChangeArrowheads="1"/>
          </p:cNvSpPr>
          <p:nvPr/>
        </p:nvSpPr>
        <p:spPr bwMode="auto">
          <a:xfrm>
            <a:off x="2852738" y="56855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6" name="Oval 314"/>
          <p:cNvSpPr>
            <a:spLocks noChangeArrowheads="1"/>
          </p:cNvSpPr>
          <p:nvPr/>
        </p:nvSpPr>
        <p:spPr bwMode="auto">
          <a:xfrm>
            <a:off x="2852738" y="56855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7" name="Oval 315"/>
          <p:cNvSpPr>
            <a:spLocks noChangeArrowheads="1"/>
          </p:cNvSpPr>
          <p:nvPr/>
        </p:nvSpPr>
        <p:spPr bwMode="auto">
          <a:xfrm>
            <a:off x="2867025" y="56855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8" name="Oval 316"/>
          <p:cNvSpPr>
            <a:spLocks noChangeArrowheads="1"/>
          </p:cNvSpPr>
          <p:nvPr/>
        </p:nvSpPr>
        <p:spPr bwMode="auto">
          <a:xfrm>
            <a:off x="2867025" y="56855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9" name="Oval 317"/>
          <p:cNvSpPr>
            <a:spLocks noChangeArrowheads="1"/>
          </p:cNvSpPr>
          <p:nvPr/>
        </p:nvSpPr>
        <p:spPr bwMode="auto">
          <a:xfrm>
            <a:off x="2881313" y="53378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30" name="Oval 318"/>
          <p:cNvSpPr>
            <a:spLocks noChangeArrowheads="1"/>
          </p:cNvSpPr>
          <p:nvPr/>
        </p:nvSpPr>
        <p:spPr bwMode="auto">
          <a:xfrm>
            <a:off x="2881313" y="53378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1" name="Oval 319"/>
          <p:cNvSpPr>
            <a:spLocks noChangeArrowheads="1"/>
          </p:cNvSpPr>
          <p:nvPr/>
        </p:nvSpPr>
        <p:spPr bwMode="auto">
          <a:xfrm>
            <a:off x="2895600" y="55125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2" name="Oval 320"/>
          <p:cNvSpPr>
            <a:spLocks noChangeArrowheads="1"/>
          </p:cNvSpPr>
          <p:nvPr/>
        </p:nvSpPr>
        <p:spPr bwMode="auto">
          <a:xfrm>
            <a:off x="2895600" y="55125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3" name="Oval 321"/>
          <p:cNvSpPr>
            <a:spLocks noChangeArrowheads="1"/>
          </p:cNvSpPr>
          <p:nvPr/>
        </p:nvSpPr>
        <p:spPr bwMode="auto">
          <a:xfrm>
            <a:off x="2911475" y="55125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4" name="Oval 322"/>
          <p:cNvSpPr>
            <a:spLocks noChangeArrowheads="1"/>
          </p:cNvSpPr>
          <p:nvPr/>
        </p:nvSpPr>
        <p:spPr bwMode="auto">
          <a:xfrm>
            <a:off x="2911475" y="55125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5" name="Oval 323"/>
          <p:cNvSpPr>
            <a:spLocks noChangeArrowheads="1"/>
          </p:cNvSpPr>
          <p:nvPr/>
        </p:nvSpPr>
        <p:spPr bwMode="auto">
          <a:xfrm>
            <a:off x="2925763"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6" name="Oval 324"/>
          <p:cNvSpPr>
            <a:spLocks noChangeArrowheads="1"/>
          </p:cNvSpPr>
          <p:nvPr/>
        </p:nvSpPr>
        <p:spPr bwMode="auto">
          <a:xfrm>
            <a:off x="2925763"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7" name="Oval 325"/>
          <p:cNvSpPr>
            <a:spLocks noChangeArrowheads="1"/>
          </p:cNvSpPr>
          <p:nvPr/>
        </p:nvSpPr>
        <p:spPr bwMode="auto">
          <a:xfrm>
            <a:off x="2940050" y="55125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8" name="Oval 326"/>
          <p:cNvSpPr>
            <a:spLocks noChangeArrowheads="1"/>
          </p:cNvSpPr>
          <p:nvPr/>
        </p:nvSpPr>
        <p:spPr bwMode="auto">
          <a:xfrm>
            <a:off x="2940050" y="55125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9" name="Oval 327"/>
          <p:cNvSpPr>
            <a:spLocks noChangeArrowheads="1"/>
          </p:cNvSpPr>
          <p:nvPr/>
        </p:nvSpPr>
        <p:spPr bwMode="auto">
          <a:xfrm>
            <a:off x="2954338" y="54236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40" name="Oval 328"/>
          <p:cNvSpPr>
            <a:spLocks noChangeArrowheads="1"/>
          </p:cNvSpPr>
          <p:nvPr/>
        </p:nvSpPr>
        <p:spPr bwMode="auto">
          <a:xfrm>
            <a:off x="2954338" y="54236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1" name="Oval 329"/>
          <p:cNvSpPr>
            <a:spLocks noChangeArrowheads="1"/>
          </p:cNvSpPr>
          <p:nvPr/>
        </p:nvSpPr>
        <p:spPr bwMode="auto">
          <a:xfrm>
            <a:off x="2970213" y="54696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2" name="Oval 330"/>
          <p:cNvSpPr>
            <a:spLocks noChangeArrowheads="1"/>
          </p:cNvSpPr>
          <p:nvPr/>
        </p:nvSpPr>
        <p:spPr bwMode="auto">
          <a:xfrm>
            <a:off x="2970213" y="54696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3" name="Oval 331"/>
          <p:cNvSpPr>
            <a:spLocks noChangeArrowheads="1"/>
          </p:cNvSpPr>
          <p:nvPr/>
        </p:nvSpPr>
        <p:spPr bwMode="auto">
          <a:xfrm>
            <a:off x="2984500"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4" name="Oval 332"/>
          <p:cNvSpPr>
            <a:spLocks noChangeArrowheads="1"/>
          </p:cNvSpPr>
          <p:nvPr/>
        </p:nvSpPr>
        <p:spPr bwMode="auto">
          <a:xfrm>
            <a:off x="2984500"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5" name="Oval 333"/>
          <p:cNvSpPr>
            <a:spLocks noChangeArrowheads="1"/>
          </p:cNvSpPr>
          <p:nvPr/>
        </p:nvSpPr>
        <p:spPr bwMode="auto">
          <a:xfrm>
            <a:off x="2998788" y="51188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46" name="Oval 334"/>
          <p:cNvSpPr>
            <a:spLocks noChangeArrowheads="1"/>
          </p:cNvSpPr>
          <p:nvPr/>
        </p:nvSpPr>
        <p:spPr bwMode="auto">
          <a:xfrm>
            <a:off x="2998788" y="51188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7" name="Oval 335"/>
          <p:cNvSpPr>
            <a:spLocks noChangeArrowheads="1"/>
          </p:cNvSpPr>
          <p:nvPr/>
        </p:nvSpPr>
        <p:spPr bwMode="auto">
          <a:xfrm>
            <a:off x="3014663" y="54236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48" name="Oval 336"/>
          <p:cNvSpPr>
            <a:spLocks noChangeArrowheads="1"/>
          </p:cNvSpPr>
          <p:nvPr/>
        </p:nvSpPr>
        <p:spPr bwMode="auto">
          <a:xfrm>
            <a:off x="3014663" y="54236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9" name="Oval 337"/>
          <p:cNvSpPr>
            <a:spLocks noChangeArrowheads="1"/>
          </p:cNvSpPr>
          <p:nvPr/>
        </p:nvSpPr>
        <p:spPr bwMode="auto">
          <a:xfrm>
            <a:off x="3028950" y="54236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50" name="Oval 338"/>
          <p:cNvSpPr>
            <a:spLocks noChangeArrowheads="1"/>
          </p:cNvSpPr>
          <p:nvPr/>
        </p:nvSpPr>
        <p:spPr bwMode="auto">
          <a:xfrm>
            <a:off x="3028950" y="54236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1" name="Oval 339"/>
          <p:cNvSpPr>
            <a:spLocks noChangeArrowheads="1"/>
          </p:cNvSpPr>
          <p:nvPr/>
        </p:nvSpPr>
        <p:spPr bwMode="auto">
          <a:xfrm>
            <a:off x="3044825" y="5599817"/>
            <a:ext cx="57150"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2" name="Oval 340"/>
          <p:cNvSpPr>
            <a:spLocks noChangeArrowheads="1"/>
          </p:cNvSpPr>
          <p:nvPr/>
        </p:nvSpPr>
        <p:spPr bwMode="auto">
          <a:xfrm>
            <a:off x="3044825" y="5599817"/>
            <a:ext cx="57150"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3" name="Oval 341"/>
          <p:cNvSpPr>
            <a:spLocks noChangeArrowheads="1"/>
          </p:cNvSpPr>
          <p:nvPr/>
        </p:nvSpPr>
        <p:spPr bwMode="auto">
          <a:xfrm>
            <a:off x="3057525" y="5555367"/>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4" name="Oval 342"/>
          <p:cNvSpPr>
            <a:spLocks noChangeArrowheads="1"/>
          </p:cNvSpPr>
          <p:nvPr/>
        </p:nvSpPr>
        <p:spPr bwMode="auto">
          <a:xfrm>
            <a:off x="3057525" y="5555367"/>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5" name="Oval 343"/>
          <p:cNvSpPr>
            <a:spLocks noChangeArrowheads="1"/>
          </p:cNvSpPr>
          <p:nvPr/>
        </p:nvSpPr>
        <p:spPr bwMode="auto">
          <a:xfrm>
            <a:off x="3073400" y="5599817"/>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6" name="Oval 344"/>
          <p:cNvSpPr>
            <a:spLocks noChangeArrowheads="1"/>
          </p:cNvSpPr>
          <p:nvPr/>
        </p:nvSpPr>
        <p:spPr bwMode="auto">
          <a:xfrm>
            <a:off x="3073400" y="5599817"/>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7" name="Oval 345"/>
          <p:cNvSpPr>
            <a:spLocks noChangeArrowheads="1"/>
          </p:cNvSpPr>
          <p:nvPr/>
        </p:nvSpPr>
        <p:spPr bwMode="auto">
          <a:xfrm>
            <a:off x="3087688" y="53807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58" name="Oval 346"/>
          <p:cNvSpPr>
            <a:spLocks noChangeArrowheads="1"/>
          </p:cNvSpPr>
          <p:nvPr/>
        </p:nvSpPr>
        <p:spPr bwMode="auto">
          <a:xfrm>
            <a:off x="3087688" y="53807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9" name="Oval 347"/>
          <p:cNvSpPr>
            <a:spLocks noChangeArrowheads="1"/>
          </p:cNvSpPr>
          <p:nvPr/>
        </p:nvSpPr>
        <p:spPr bwMode="auto">
          <a:xfrm>
            <a:off x="3101975" y="53807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60" name="Oval 348"/>
          <p:cNvSpPr>
            <a:spLocks noChangeArrowheads="1"/>
          </p:cNvSpPr>
          <p:nvPr/>
        </p:nvSpPr>
        <p:spPr bwMode="auto">
          <a:xfrm>
            <a:off x="3101975" y="53807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1" name="Oval 349"/>
          <p:cNvSpPr>
            <a:spLocks noChangeArrowheads="1"/>
          </p:cNvSpPr>
          <p:nvPr/>
        </p:nvSpPr>
        <p:spPr bwMode="auto">
          <a:xfrm>
            <a:off x="3116263" y="52077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62" name="Oval 350"/>
          <p:cNvSpPr>
            <a:spLocks noChangeArrowheads="1"/>
          </p:cNvSpPr>
          <p:nvPr/>
        </p:nvSpPr>
        <p:spPr bwMode="auto">
          <a:xfrm>
            <a:off x="3116263" y="52077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3" name="Oval 351"/>
          <p:cNvSpPr>
            <a:spLocks noChangeArrowheads="1"/>
          </p:cNvSpPr>
          <p:nvPr/>
        </p:nvSpPr>
        <p:spPr bwMode="auto">
          <a:xfrm>
            <a:off x="3132138" y="53378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64" name="Oval 352"/>
          <p:cNvSpPr>
            <a:spLocks noChangeArrowheads="1"/>
          </p:cNvSpPr>
          <p:nvPr/>
        </p:nvSpPr>
        <p:spPr bwMode="auto">
          <a:xfrm>
            <a:off x="3132138" y="53378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5" name="Oval 353"/>
          <p:cNvSpPr>
            <a:spLocks noChangeArrowheads="1"/>
          </p:cNvSpPr>
          <p:nvPr/>
        </p:nvSpPr>
        <p:spPr bwMode="auto">
          <a:xfrm>
            <a:off x="3146425" y="53807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66" name="Oval 354"/>
          <p:cNvSpPr>
            <a:spLocks noChangeArrowheads="1"/>
          </p:cNvSpPr>
          <p:nvPr/>
        </p:nvSpPr>
        <p:spPr bwMode="auto">
          <a:xfrm>
            <a:off x="3146425" y="53807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7" name="Oval 355"/>
          <p:cNvSpPr>
            <a:spLocks noChangeArrowheads="1"/>
          </p:cNvSpPr>
          <p:nvPr/>
        </p:nvSpPr>
        <p:spPr bwMode="auto">
          <a:xfrm>
            <a:off x="3160713" y="53378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68" name="Oval 356"/>
          <p:cNvSpPr>
            <a:spLocks noChangeArrowheads="1"/>
          </p:cNvSpPr>
          <p:nvPr/>
        </p:nvSpPr>
        <p:spPr bwMode="auto">
          <a:xfrm>
            <a:off x="3160713" y="53378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9" name="Oval 357"/>
          <p:cNvSpPr>
            <a:spLocks noChangeArrowheads="1"/>
          </p:cNvSpPr>
          <p:nvPr/>
        </p:nvSpPr>
        <p:spPr bwMode="auto">
          <a:xfrm>
            <a:off x="3175000" y="52077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70" name="Oval 358"/>
          <p:cNvSpPr>
            <a:spLocks noChangeArrowheads="1"/>
          </p:cNvSpPr>
          <p:nvPr/>
        </p:nvSpPr>
        <p:spPr bwMode="auto">
          <a:xfrm>
            <a:off x="3175000" y="52077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1" name="Oval 359"/>
          <p:cNvSpPr>
            <a:spLocks noChangeArrowheads="1"/>
          </p:cNvSpPr>
          <p:nvPr/>
        </p:nvSpPr>
        <p:spPr bwMode="auto">
          <a:xfrm>
            <a:off x="3190875" y="51188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72" name="Oval 360"/>
          <p:cNvSpPr>
            <a:spLocks noChangeArrowheads="1"/>
          </p:cNvSpPr>
          <p:nvPr/>
        </p:nvSpPr>
        <p:spPr bwMode="auto">
          <a:xfrm>
            <a:off x="3190875" y="51188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3" name="Oval 361"/>
          <p:cNvSpPr>
            <a:spLocks noChangeArrowheads="1"/>
          </p:cNvSpPr>
          <p:nvPr/>
        </p:nvSpPr>
        <p:spPr bwMode="auto">
          <a:xfrm>
            <a:off x="3205163" y="51632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74" name="Oval 362"/>
          <p:cNvSpPr>
            <a:spLocks noChangeArrowheads="1"/>
          </p:cNvSpPr>
          <p:nvPr/>
        </p:nvSpPr>
        <p:spPr bwMode="auto">
          <a:xfrm>
            <a:off x="3205163" y="51632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5" name="Oval 363"/>
          <p:cNvSpPr>
            <a:spLocks noChangeArrowheads="1"/>
          </p:cNvSpPr>
          <p:nvPr/>
        </p:nvSpPr>
        <p:spPr bwMode="auto">
          <a:xfrm>
            <a:off x="3219450" y="51632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76" name="Oval 364"/>
          <p:cNvSpPr>
            <a:spLocks noChangeArrowheads="1"/>
          </p:cNvSpPr>
          <p:nvPr/>
        </p:nvSpPr>
        <p:spPr bwMode="auto">
          <a:xfrm>
            <a:off x="3219450" y="51632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7" name="Oval 365"/>
          <p:cNvSpPr>
            <a:spLocks noChangeArrowheads="1"/>
          </p:cNvSpPr>
          <p:nvPr/>
        </p:nvSpPr>
        <p:spPr bwMode="auto">
          <a:xfrm>
            <a:off x="3233738" y="51188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78" name="Oval 366"/>
          <p:cNvSpPr>
            <a:spLocks noChangeArrowheads="1"/>
          </p:cNvSpPr>
          <p:nvPr/>
        </p:nvSpPr>
        <p:spPr bwMode="auto">
          <a:xfrm>
            <a:off x="3233738" y="51188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9" name="Oval 367"/>
          <p:cNvSpPr>
            <a:spLocks noChangeArrowheads="1"/>
          </p:cNvSpPr>
          <p:nvPr/>
        </p:nvSpPr>
        <p:spPr bwMode="auto">
          <a:xfrm>
            <a:off x="3249613" y="5250567"/>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80" name="Oval 368"/>
          <p:cNvSpPr>
            <a:spLocks noChangeArrowheads="1"/>
          </p:cNvSpPr>
          <p:nvPr/>
        </p:nvSpPr>
        <p:spPr bwMode="auto">
          <a:xfrm>
            <a:off x="3249613" y="5250567"/>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1" name="Oval 369"/>
          <p:cNvSpPr>
            <a:spLocks noChangeArrowheads="1"/>
          </p:cNvSpPr>
          <p:nvPr/>
        </p:nvSpPr>
        <p:spPr bwMode="auto">
          <a:xfrm>
            <a:off x="3263900" y="4901317"/>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82" name="Oval 370"/>
          <p:cNvSpPr>
            <a:spLocks noChangeArrowheads="1"/>
          </p:cNvSpPr>
          <p:nvPr/>
        </p:nvSpPr>
        <p:spPr bwMode="auto">
          <a:xfrm>
            <a:off x="3263900" y="4901317"/>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3" name="Oval 371"/>
          <p:cNvSpPr>
            <a:spLocks noChangeArrowheads="1"/>
          </p:cNvSpPr>
          <p:nvPr/>
        </p:nvSpPr>
        <p:spPr bwMode="auto">
          <a:xfrm>
            <a:off x="3278188" y="46393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84" name="Oval 372"/>
          <p:cNvSpPr>
            <a:spLocks noChangeArrowheads="1"/>
          </p:cNvSpPr>
          <p:nvPr/>
        </p:nvSpPr>
        <p:spPr bwMode="auto">
          <a:xfrm>
            <a:off x="3278188" y="46393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5" name="Oval 373"/>
          <p:cNvSpPr>
            <a:spLocks noChangeArrowheads="1"/>
          </p:cNvSpPr>
          <p:nvPr/>
        </p:nvSpPr>
        <p:spPr bwMode="auto">
          <a:xfrm>
            <a:off x="3292475" y="52077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86" name="Oval 374"/>
          <p:cNvSpPr>
            <a:spLocks noChangeArrowheads="1"/>
          </p:cNvSpPr>
          <p:nvPr/>
        </p:nvSpPr>
        <p:spPr bwMode="auto">
          <a:xfrm>
            <a:off x="3292475" y="52077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7" name="Oval 375"/>
          <p:cNvSpPr>
            <a:spLocks noChangeArrowheads="1"/>
          </p:cNvSpPr>
          <p:nvPr/>
        </p:nvSpPr>
        <p:spPr bwMode="auto">
          <a:xfrm>
            <a:off x="3308350" y="4596517"/>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88" name="Oval 376"/>
          <p:cNvSpPr>
            <a:spLocks noChangeArrowheads="1"/>
          </p:cNvSpPr>
          <p:nvPr/>
        </p:nvSpPr>
        <p:spPr bwMode="auto">
          <a:xfrm>
            <a:off x="3308350" y="4596517"/>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9" name="Oval 377"/>
          <p:cNvSpPr>
            <a:spLocks noChangeArrowheads="1"/>
          </p:cNvSpPr>
          <p:nvPr/>
        </p:nvSpPr>
        <p:spPr bwMode="auto">
          <a:xfrm>
            <a:off x="3322638" y="48140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90" name="Oval 378"/>
          <p:cNvSpPr>
            <a:spLocks noChangeArrowheads="1"/>
          </p:cNvSpPr>
          <p:nvPr/>
        </p:nvSpPr>
        <p:spPr bwMode="auto">
          <a:xfrm>
            <a:off x="3322638" y="48140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1" name="Oval 379"/>
          <p:cNvSpPr>
            <a:spLocks noChangeArrowheads="1"/>
          </p:cNvSpPr>
          <p:nvPr/>
        </p:nvSpPr>
        <p:spPr bwMode="auto">
          <a:xfrm>
            <a:off x="3336925" y="48140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92" name="Oval 380"/>
          <p:cNvSpPr>
            <a:spLocks noChangeArrowheads="1"/>
          </p:cNvSpPr>
          <p:nvPr/>
        </p:nvSpPr>
        <p:spPr bwMode="auto">
          <a:xfrm>
            <a:off x="3336925" y="48140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3" name="Oval 381"/>
          <p:cNvSpPr>
            <a:spLocks noChangeArrowheads="1"/>
          </p:cNvSpPr>
          <p:nvPr/>
        </p:nvSpPr>
        <p:spPr bwMode="auto">
          <a:xfrm>
            <a:off x="3352800" y="4901317"/>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94" name="Oval 382"/>
          <p:cNvSpPr>
            <a:spLocks noChangeArrowheads="1"/>
          </p:cNvSpPr>
          <p:nvPr/>
        </p:nvSpPr>
        <p:spPr bwMode="auto">
          <a:xfrm>
            <a:off x="3352800" y="4901317"/>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5" name="Oval 383"/>
          <p:cNvSpPr>
            <a:spLocks noChangeArrowheads="1"/>
          </p:cNvSpPr>
          <p:nvPr/>
        </p:nvSpPr>
        <p:spPr bwMode="auto">
          <a:xfrm>
            <a:off x="3367088" y="48140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96" name="Oval 384"/>
          <p:cNvSpPr>
            <a:spLocks noChangeArrowheads="1"/>
          </p:cNvSpPr>
          <p:nvPr/>
        </p:nvSpPr>
        <p:spPr bwMode="auto">
          <a:xfrm>
            <a:off x="3367088" y="48140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7" name="Oval 385"/>
          <p:cNvSpPr>
            <a:spLocks noChangeArrowheads="1"/>
          </p:cNvSpPr>
          <p:nvPr/>
        </p:nvSpPr>
        <p:spPr bwMode="auto">
          <a:xfrm>
            <a:off x="3382963" y="46393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98" name="Oval 386"/>
          <p:cNvSpPr>
            <a:spLocks noChangeArrowheads="1"/>
          </p:cNvSpPr>
          <p:nvPr/>
        </p:nvSpPr>
        <p:spPr bwMode="auto">
          <a:xfrm>
            <a:off x="3382963" y="46393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9" name="Oval 387"/>
          <p:cNvSpPr>
            <a:spLocks noChangeArrowheads="1"/>
          </p:cNvSpPr>
          <p:nvPr/>
        </p:nvSpPr>
        <p:spPr bwMode="auto">
          <a:xfrm>
            <a:off x="3395663" y="442189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00" name="Oval 388"/>
          <p:cNvSpPr>
            <a:spLocks noChangeArrowheads="1"/>
          </p:cNvSpPr>
          <p:nvPr/>
        </p:nvSpPr>
        <p:spPr bwMode="auto">
          <a:xfrm>
            <a:off x="3395663" y="442189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1" name="Oval 389"/>
          <p:cNvSpPr>
            <a:spLocks noChangeArrowheads="1"/>
          </p:cNvSpPr>
          <p:nvPr/>
        </p:nvSpPr>
        <p:spPr bwMode="auto">
          <a:xfrm>
            <a:off x="3411538" y="48584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02" name="Oval 390"/>
          <p:cNvSpPr>
            <a:spLocks noChangeArrowheads="1"/>
          </p:cNvSpPr>
          <p:nvPr/>
        </p:nvSpPr>
        <p:spPr bwMode="auto">
          <a:xfrm>
            <a:off x="3411538" y="48584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3" name="Oval 391"/>
          <p:cNvSpPr>
            <a:spLocks noChangeArrowheads="1"/>
          </p:cNvSpPr>
          <p:nvPr/>
        </p:nvSpPr>
        <p:spPr bwMode="auto">
          <a:xfrm>
            <a:off x="3425825" y="50759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04" name="Oval 392"/>
          <p:cNvSpPr>
            <a:spLocks noChangeArrowheads="1"/>
          </p:cNvSpPr>
          <p:nvPr/>
        </p:nvSpPr>
        <p:spPr bwMode="auto">
          <a:xfrm>
            <a:off x="3425825" y="50759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5" name="Oval 393"/>
          <p:cNvSpPr>
            <a:spLocks noChangeArrowheads="1"/>
          </p:cNvSpPr>
          <p:nvPr/>
        </p:nvSpPr>
        <p:spPr bwMode="auto">
          <a:xfrm>
            <a:off x="3441700" y="46393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06" name="Oval 394"/>
          <p:cNvSpPr>
            <a:spLocks noChangeArrowheads="1"/>
          </p:cNvSpPr>
          <p:nvPr/>
        </p:nvSpPr>
        <p:spPr bwMode="auto">
          <a:xfrm>
            <a:off x="3441700" y="46393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7" name="Oval 395"/>
          <p:cNvSpPr>
            <a:spLocks noChangeArrowheads="1"/>
          </p:cNvSpPr>
          <p:nvPr/>
        </p:nvSpPr>
        <p:spPr bwMode="auto">
          <a:xfrm>
            <a:off x="3454400" y="48584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08" name="Oval 396"/>
          <p:cNvSpPr>
            <a:spLocks noChangeArrowheads="1"/>
          </p:cNvSpPr>
          <p:nvPr/>
        </p:nvSpPr>
        <p:spPr bwMode="auto">
          <a:xfrm>
            <a:off x="3454400" y="48584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9" name="Oval 397"/>
          <p:cNvSpPr>
            <a:spLocks noChangeArrowheads="1"/>
          </p:cNvSpPr>
          <p:nvPr/>
        </p:nvSpPr>
        <p:spPr bwMode="auto">
          <a:xfrm>
            <a:off x="3470275" y="50330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10" name="Oval 398"/>
          <p:cNvSpPr>
            <a:spLocks noChangeArrowheads="1"/>
          </p:cNvSpPr>
          <p:nvPr/>
        </p:nvSpPr>
        <p:spPr bwMode="auto">
          <a:xfrm>
            <a:off x="3470275" y="50330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1" name="Oval 399"/>
          <p:cNvSpPr>
            <a:spLocks noChangeArrowheads="1"/>
          </p:cNvSpPr>
          <p:nvPr/>
        </p:nvSpPr>
        <p:spPr bwMode="auto">
          <a:xfrm>
            <a:off x="3484563" y="46838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12" name="Oval 400"/>
          <p:cNvSpPr>
            <a:spLocks noChangeArrowheads="1"/>
          </p:cNvSpPr>
          <p:nvPr/>
        </p:nvSpPr>
        <p:spPr bwMode="auto">
          <a:xfrm>
            <a:off x="3484563" y="46838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3" name="Oval 401"/>
          <p:cNvSpPr>
            <a:spLocks noChangeArrowheads="1"/>
          </p:cNvSpPr>
          <p:nvPr/>
        </p:nvSpPr>
        <p:spPr bwMode="auto">
          <a:xfrm>
            <a:off x="3500438" y="4596517"/>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14" name="Oval 402"/>
          <p:cNvSpPr>
            <a:spLocks noChangeArrowheads="1"/>
          </p:cNvSpPr>
          <p:nvPr/>
        </p:nvSpPr>
        <p:spPr bwMode="auto">
          <a:xfrm>
            <a:off x="3500438" y="4596517"/>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5" name="Oval 403"/>
          <p:cNvSpPr>
            <a:spLocks noChangeArrowheads="1"/>
          </p:cNvSpPr>
          <p:nvPr/>
        </p:nvSpPr>
        <p:spPr bwMode="auto">
          <a:xfrm>
            <a:off x="3513138" y="4466342"/>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16" name="Oval 404"/>
          <p:cNvSpPr>
            <a:spLocks noChangeArrowheads="1"/>
          </p:cNvSpPr>
          <p:nvPr/>
        </p:nvSpPr>
        <p:spPr bwMode="auto">
          <a:xfrm>
            <a:off x="3513138" y="4466342"/>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7" name="Oval 405"/>
          <p:cNvSpPr>
            <a:spLocks noChangeArrowheads="1"/>
          </p:cNvSpPr>
          <p:nvPr/>
        </p:nvSpPr>
        <p:spPr bwMode="auto">
          <a:xfrm>
            <a:off x="3529013" y="40297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8" name="Oval 407"/>
          <p:cNvSpPr>
            <a:spLocks noChangeArrowheads="1"/>
          </p:cNvSpPr>
          <p:nvPr/>
        </p:nvSpPr>
        <p:spPr bwMode="auto">
          <a:xfrm>
            <a:off x="3529013" y="40297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9" name="Oval 408"/>
          <p:cNvSpPr>
            <a:spLocks noChangeArrowheads="1"/>
          </p:cNvSpPr>
          <p:nvPr/>
        </p:nvSpPr>
        <p:spPr bwMode="auto">
          <a:xfrm>
            <a:off x="3543301" y="45536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0" name="Oval 409"/>
          <p:cNvSpPr>
            <a:spLocks noChangeArrowheads="1"/>
          </p:cNvSpPr>
          <p:nvPr/>
        </p:nvSpPr>
        <p:spPr bwMode="auto">
          <a:xfrm>
            <a:off x="3543301" y="45536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1" name="Oval 410"/>
          <p:cNvSpPr>
            <a:spLocks noChangeArrowheads="1"/>
          </p:cNvSpPr>
          <p:nvPr/>
        </p:nvSpPr>
        <p:spPr bwMode="auto">
          <a:xfrm>
            <a:off x="3559176" y="42044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2" name="Oval 411"/>
          <p:cNvSpPr>
            <a:spLocks noChangeArrowheads="1"/>
          </p:cNvSpPr>
          <p:nvPr/>
        </p:nvSpPr>
        <p:spPr bwMode="auto">
          <a:xfrm>
            <a:off x="3559176" y="42044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3" name="Oval 412"/>
          <p:cNvSpPr>
            <a:spLocks noChangeArrowheads="1"/>
          </p:cNvSpPr>
          <p:nvPr/>
        </p:nvSpPr>
        <p:spPr bwMode="auto">
          <a:xfrm>
            <a:off x="3571876" y="42488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4" name="Oval 413"/>
          <p:cNvSpPr>
            <a:spLocks noChangeArrowheads="1"/>
          </p:cNvSpPr>
          <p:nvPr/>
        </p:nvSpPr>
        <p:spPr bwMode="auto">
          <a:xfrm>
            <a:off x="3571876" y="42488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5" name="Oval 414"/>
          <p:cNvSpPr>
            <a:spLocks noChangeArrowheads="1"/>
          </p:cNvSpPr>
          <p:nvPr/>
        </p:nvSpPr>
        <p:spPr bwMode="auto">
          <a:xfrm>
            <a:off x="3587751" y="42917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6" name="Oval 415"/>
          <p:cNvSpPr>
            <a:spLocks noChangeArrowheads="1"/>
          </p:cNvSpPr>
          <p:nvPr/>
        </p:nvSpPr>
        <p:spPr bwMode="auto">
          <a:xfrm>
            <a:off x="3587751" y="42917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7" name="Oval 416"/>
          <p:cNvSpPr>
            <a:spLocks noChangeArrowheads="1"/>
          </p:cNvSpPr>
          <p:nvPr/>
        </p:nvSpPr>
        <p:spPr bwMode="auto">
          <a:xfrm>
            <a:off x="3602038" y="41599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8" name="Oval 417"/>
          <p:cNvSpPr>
            <a:spLocks noChangeArrowheads="1"/>
          </p:cNvSpPr>
          <p:nvPr/>
        </p:nvSpPr>
        <p:spPr bwMode="auto">
          <a:xfrm>
            <a:off x="3602038" y="41599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9" name="Oval 418"/>
          <p:cNvSpPr>
            <a:spLocks noChangeArrowheads="1"/>
          </p:cNvSpPr>
          <p:nvPr/>
        </p:nvSpPr>
        <p:spPr bwMode="auto">
          <a:xfrm>
            <a:off x="3617913" y="43345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0" name="Oval 419"/>
          <p:cNvSpPr>
            <a:spLocks noChangeArrowheads="1"/>
          </p:cNvSpPr>
          <p:nvPr/>
        </p:nvSpPr>
        <p:spPr bwMode="auto">
          <a:xfrm>
            <a:off x="3617913" y="43345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1" name="Oval 420"/>
          <p:cNvSpPr>
            <a:spLocks noChangeArrowheads="1"/>
          </p:cNvSpPr>
          <p:nvPr/>
        </p:nvSpPr>
        <p:spPr bwMode="auto">
          <a:xfrm>
            <a:off x="3630613" y="41599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 name="Oval 421"/>
          <p:cNvSpPr>
            <a:spLocks noChangeArrowheads="1"/>
          </p:cNvSpPr>
          <p:nvPr/>
        </p:nvSpPr>
        <p:spPr bwMode="auto">
          <a:xfrm>
            <a:off x="3630613" y="41599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3" name="Oval 422"/>
          <p:cNvSpPr>
            <a:spLocks noChangeArrowheads="1"/>
          </p:cNvSpPr>
          <p:nvPr/>
        </p:nvSpPr>
        <p:spPr bwMode="auto">
          <a:xfrm>
            <a:off x="3646488" y="44663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 name="Oval 423"/>
          <p:cNvSpPr>
            <a:spLocks noChangeArrowheads="1"/>
          </p:cNvSpPr>
          <p:nvPr/>
        </p:nvSpPr>
        <p:spPr bwMode="auto">
          <a:xfrm>
            <a:off x="3646488" y="44663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5" name="Oval 424"/>
          <p:cNvSpPr>
            <a:spLocks noChangeArrowheads="1"/>
          </p:cNvSpPr>
          <p:nvPr/>
        </p:nvSpPr>
        <p:spPr bwMode="auto">
          <a:xfrm>
            <a:off x="3662363" y="40297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6" name="Oval 425"/>
          <p:cNvSpPr>
            <a:spLocks noChangeArrowheads="1"/>
          </p:cNvSpPr>
          <p:nvPr/>
        </p:nvSpPr>
        <p:spPr bwMode="auto">
          <a:xfrm>
            <a:off x="3662363" y="40297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7" name="Oval 426"/>
          <p:cNvSpPr>
            <a:spLocks noChangeArrowheads="1"/>
          </p:cNvSpPr>
          <p:nvPr/>
        </p:nvSpPr>
        <p:spPr bwMode="auto">
          <a:xfrm>
            <a:off x="3676651" y="42488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8" name="Oval 427"/>
          <p:cNvSpPr>
            <a:spLocks noChangeArrowheads="1"/>
          </p:cNvSpPr>
          <p:nvPr/>
        </p:nvSpPr>
        <p:spPr bwMode="auto">
          <a:xfrm>
            <a:off x="3676651" y="42488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9" name="Oval 428"/>
          <p:cNvSpPr>
            <a:spLocks noChangeArrowheads="1"/>
          </p:cNvSpPr>
          <p:nvPr/>
        </p:nvSpPr>
        <p:spPr bwMode="auto">
          <a:xfrm>
            <a:off x="3690938" y="43790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0" name="Oval 429"/>
          <p:cNvSpPr>
            <a:spLocks noChangeArrowheads="1"/>
          </p:cNvSpPr>
          <p:nvPr/>
        </p:nvSpPr>
        <p:spPr bwMode="auto">
          <a:xfrm>
            <a:off x="3690938" y="43790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1" name="Oval 430"/>
          <p:cNvSpPr>
            <a:spLocks noChangeArrowheads="1"/>
          </p:cNvSpPr>
          <p:nvPr/>
        </p:nvSpPr>
        <p:spPr bwMode="auto">
          <a:xfrm>
            <a:off x="3705226" y="39440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2" name="Oval 431"/>
          <p:cNvSpPr>
            <a:spLocks noChangeArrowheads="1"/>
          </p:cNvSpPr>
          <p:nvPr/>
        </p:nvSpPr>
        <p:spPr bwMode="auto">
          <a:xfrm>
            <a:off x="3705226" y="39440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3" name="Oval 432"/>
          <p:cNvSpPr>
            <a:spLocks noChangeArrowheads="1"/>
          </p:cNvSpPr>
          <p:nvPr/>
        </p:nvSpPr>
        <p:spPr bwMode="auto">
          <a:xfrm>
            <a:off x="3721101" y="38122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4" name="Oval 433"/>
          <p:cNvSpPr>
            <a:spLocks noChangeArrowheads="1"/>
          </p:cNvSpPr>
          <p:nvPr/>
        </p:nvSpPr>
        <p:spPr bwMode="auto">
          <a:xfrm>
            <a:off x="3721101" y="38122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5" name="Oval 434"/>
          <p:cNvSpPr>
            <a:spLocks noChangeArrowheads="1"/>
          </p:cNvSpPr>
          <p:nvPr/>
        </p:nvSpPr>
        <p:spPr bwMode="auto">
          <a:xfrm>
            <a:off x="3735388" y="38980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6" name="Oval 435"/>
          <p:cNvSpPr>
            <a:spLocks noChangeArrowheads="1"/>
          </p:cNvSpPr>
          <p:nvPr/>
        </p:nvSpPr>
        <p:spPr bwMode="auto">
          <a:xfrm>
            <a:off x="3735388" y="38980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7" name="Oval 436"/>
          <p:cNvSpPr>
            <a:spLocks noChangeArrowheads="1"/>
          </p:cNvSpPr>
          <p:nvPr/>
        </p:nvSpPr>
        <p:spPr bwMode="auto">
          <a:xfrm>
            <a:off x="3749676" y="41599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8" name="Oval 437"/>
          <p:cNvSpPr>
            <a:spLocks noChangeArrowheads="1"/>
          </p:cNvSpPr>
          <p:nvPr/>
        </p:nvSpPr>
        <p:spPr bwMode="auto">
          <a:xfrm>
            <a:off x="3749676" y="41599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9" name="Oval 438"/>
          <p:cNvSpPr>
            <a:spLocks noChangeArrowheads="1"/>
          </p:cNvSpPr>
          <p:nvPr/>
        </p:nvSpPr>
        <p:spPr bwMode="auto">
          <a:xfrm>
            <a:off x="3763963" y="38122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0" name="Oval 439"/>
          <p:cNvSpPr>
            <a:spLocks noChangeArrowheads="1"/>
          </p:cNvSpPr>
          <p:nvPr/>
        </p:nvSpPr>
        <p:spPr bwMode="auto">
          <a:xfrm>
            <a:off x="3763963" y="38122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1" name="Oval 440"/>
          <p:cNvSpPr>
            <a:spLocks noChangeArrowheads="1"/>
          </p:cNvSpPr>
          <p:nvPr/>
        </p:nvSpPr>
        <p:spPr bwMode="auto">
          <a:xfrm>
            <a:off x="3779838" y="40742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2" name="Oval 441"/>
          <p:cNvSpPr>
            <a:spLocks noChangeArrowheads="1"/>
          </p:cNvSpPr>
          <p:nvPr/>
        </p:nvSpPr>
        <p:spPr bwMode="auto">
          <a:xfrm>
            <a:off x="3779838" y="40742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3" name="Oval 442"/>
          <p:cNvSpPr>
            <a:spLocks noChangeArrowheads="1"/>
          </p:cNvSpPr>
          <p:nvPr/>
        </p:nvSpPr>
        <p:spPr bwMode="auto">
          <a:xfrm>
            <a:off x="3794126" y="44218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4" name="Oval 443"/>
          <p:cNvSpPr>
            <a:spLocks noChangeArrowheads="1"/>
          </p:cNvSpPr>
          <p:nvPr/>
        </p:nvSpPr>
        <p:spPr bwMode="auto">
          <a:xfrm>
            <a:off x="3794126" y="44218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5" name="Oval 444"/>
          <p:cNvSpPr>
            <a:spLocks noChangeArrowheads="1"/>
          </p:cNvSpPr>
          <p:nvPr/>
        </p:nvSpPr>
        <p:spPr bwMode="auto">
          <a:xfrm>
            <a:off x="3808413" y="37694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6" name="Oval 445"/>
          <p:cNvSpPr>
            <a:spLocks noChangeArrowheads="1"/>
          </p:cNvSpPr>
          <p:nvPr/>
        </p:nvSpPr>
        <p:spPr bwMode="auto">
          <a:xfrm>
            <a:off x="3808413" y="37694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7" name="Oval 446"/>
          <p:cNvSpPr>
            <a:spLocks noChangeArrowheads="1"/>
          </p:cNvSpPr>
          <p:nvPr/>
        </p:nvSpPr>
        <p:spPr bwMode="auto">
          <a:xfrm>
            <a:off x="3822701" y="38980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8" name="Oval 447"/>
          <p:cNvSpPr>
            <a:spLocks noChangeArrowheads="1"/>
          </p:cNvSpPr>
          <p:nvPr/>
        </p:nvSpPr>
        <p:spPr bwMode="auto">
          <a:xfrm>
            <a:off x="3822701" y="38980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9" name="Oval 448"/>
          <p:cNvSpPr>
            <a:spLocks noChangeArrowheads="1"/>
          </p:cNvSpPr>
          <p:nvPr/>
        </p:nvSpPr>
        <p:spPr bwMode="auto">
          <a:xfrm>
            <a:off x="3838576" y="37694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0" name="Oval 449"/>
          <p:cNvSpPr>
            <a:spLocks noChangeArrowheads="1"/>
          </p:cNvSpPr>
          <p:nvPr/>
        </p:nvSpPr>
        <p:spPr bwMode="auto">
          <a:xfrm>
            <a:off x="3838576" y="37694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1" name="Oval 450"/>
          <p:cNvSpPr>
            <a:spLocks noChangeArrowheads="1"/>
          </p:cNvSpPr>
          <p:nvPr/>
        </p:nvSpPr>
        <p:spPr bwMode="auto">
          <a:xfrm>
            <a:off x="3852863" y="41170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2" name="Oval 451"/>
          <p:cNvSpPr>
            <a:spLocks noChangeArrowheads="1"/>
          </p:cNvSpPr>
          <p:nvPr/>
        </p:nvSpPr>
        <p:spPr bwMode="auto">
          <a:xfrm>
            <a:off x="3852863" y="41170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3" name="Oval 452"/>
          <p:cNvSpPr>
            <a:spLocks noChangeArrowheads="1"/>
          </p:cNvSpPr>
          <p:nvPr/>
        </p:nvSpPr>
        <p:spPr bwMode="auto">
          <a:xfrm>
            <a:off x="3867151" y="38122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4" name="Oval 453"/>
          <p:cNvSpPr>
            <a:spLocks noChangeArrowheads="1"/>
          </p:cNvSpPr>
          <p:nvPr/>
        </p:nvSpPr>
        <p:spPr bwMode="auto">
          <a:xfrm>
            <a:off x="3867151" y="38122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5" name="Oval 454"/>
          <p:cNvSpPr>
            <a:spLocks noChangeArrowheads="1"/>
          </p:cNvSpPr>
          <p:nvPr/>
        </p:nvSpPr>
        <p:spPr bwMode="auto">
          <a:xfrm>
            <a:off x="3881438" y="34630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6" name="Oval 455"/>
          <p:cNvSpPr>
            <a:spLocks noChangeArrowheads="1"/>
          </p:cNvSpPr>
          <p:nvPr/>
        </p:nvSpPr>
        <p:spPr bwMode="auto">
          <a:xfrm>
            <a:off x="3881438" y="34630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7" name="Oval 456"/>
          <p:cNvSpPr>
            <a:spLocks noChangeArrowheads="1"/>
          </p:cNvSpPr>
          <p:nvPr/>
        </p:nvSpPr>
        <p:spPr bwMode="auto">
          <a:xfrm>
            <a:off x="3897313" y="38122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8" name="Oval 457"/>
          <p:cNvSpPr>
            <a:spLocks noChangeArrowheads="1"/>
          </p:cNvSpPr>
          <p:nvPr/>
        </p:nvSpPr>
        <p:spPr bwMode="auto">
          <a:xfrm>
            <a:off x="3897313" y="38122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9" name="Oval 458"/>
          <p:cNvSpPr>
            <a:spLocks noChangeArrowheads="1"/>
          </p:cNvSpPr>
          <p:nvPr/>
        </p:nvSpPr>
        <p:spPr bwMode="auto">
          <a:xfrm>
            <a:off x="3911601" y="37694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0" name="Oval 459"/>
          <p:cNvSpPr>
            <a:spLocks noChangeArrowheads="1"/>
          </p:cNvSpPr>
          <p:nvPr/>
        </p:nvSpPr>
        <p:spPr bwMode="auto">
          <a:xfrm>
            <a:off x="3911601" y="37694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1" name="Oval 460"/>
          <p:cNvSpPr>
            <a:spLocks noChangeArrowheads="1"/>
          </p:cNvSpPr>
          <p:nvPr/>
        </p:nvSpPr>
        <p:spPr bwMode="auto">
          <a:xfrm>
            <a:off x="3925888" y="33328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2" name="Oval 461"/>
          <p:cNvSpPr>
            <a:spLocks noChangeArrowheads="1"/>
          </p:cNvSpPr>
          <p:nvPr/>
        </p:nvSpPr>
        <p:spPr bwMode="auto">
          <a:xfrm>
            <a:off x="3925888" y="33328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3" name="Oval 462"/>
          <p:cNvSpPr>
            <a:spLocks noChangeArrowheads="1"/>
          </p:cNvSpPr>
          <p:nvPr/>
        </p:nvSpPr>
        <p:spPr bwMode="auto">
          <a:xfrm>
            <a:off x="3940176" y="31582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4" name="Oval 463"/>
          <p:cNvSpPr>
            <a:spLocks noChangeArrowheads="1"/>
          </p:cNvSpPr>
          <p:nvPr/>
        </p:nvSpPr>
        <p:spPr bwMode="auto">
          <a:xfrm>
            <a:off x="3940176" y="31582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5" name="Oval 464"/>
          <p:cNvSpPr>
            <a:spLocks noChangeArrowheads="1"/>
          </p:cNvSpPr>
          <p:nvPr/>
        </p:nvSpPr>
        <p:spPr bwMode="auto">
          <a:xfrm>
            <a:off x="3956051" y="37249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6" name="Oval 465"/>
          <p:cNvSpPr>
            <a:spLocks noChangeArrowheads="1"/>
          </p:cNvSpPr>
          <p:nvPr/>
        </p:nvSpPr>
        <p:spPr bwMode="auto">
          <a:xfrm>
            <a:off x="3956051" y="37249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7" name="Oval 466"/>
          <p:cNvSpPr>
            <a:spLocks noChangeArrowheads="1"/>
          </p:cNvSpPr>
          <p:nvPr/>
        </p:nvSpPr>
        <p:spPr bwMode="auto">
          <a:xfrm>
            <a:off x="3970338" y="30280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8" name="Oval 467"/>
          <p:cNvSpPr>
            <a:spLocks noChangeArrowheads="1"/>
          </p:cNvSpPr>
          <p:nvPr/>
        </p:nvSpPr>
        <p:spPr bwMode="auto">
          <a:xfrm>
            <a:off x="3970338" y="30280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9" name="Oval 468"/>
          <p:cNvSpPr>
            <a:spLocks noChangeArrowheads="1"/>
          </p:cNvSpPr>
          <p:nvPr/>
        </p:nvSpPr>
        <p:spPr bwMode="auto">
          <a:xfrm>
            <a:off x="3984626" y="29407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0" name="Oval 469"/>
          <p:cNvSpPr>
            <a:spLocks noChangeArrowheads="1"/>
          </p:cNvSpPr>
          <p:nvPr/>
        </p:nvSpPr>
        <p:spPr bwMode="auto">
          <a:xfrm>
            <a:off x="3984626" y="29407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1" name="Oval 470"/>
          <p:cNvSpPr>
            <a:spLocks noChangeArrowheads="1"/>
          </p:cNvSpPr>
          <p:nvPr/>
        </p:nvSpPr>
        <p:spPr bwMode="auto">
          <a:xfrm>
            <a:off x="4000501" y="32455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2" name="Oval 471"/>
          <p:cNvSpPr>
            <a:spLocks noChangeArrowheads="1"/>
          </p:cNvSpPr>
          <p:nvPr/>
        </p:nvSpPr>
        <p:spPr bwMode="auto">
          <a:xfrm>
            <a:off x="4000501" y="32455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3" name="Oval 472"/>
          <p:cNvSpPr>
            <a:spLocks noChangeArrowheads="1"/>
          </p:cNvSpPr>
          <p:nvPr/>
        </p:nvSpPr>
        <p:spPr bwMode="auto">
          <a:xfrm>
            <a:off x="4014788" y="34201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4" name="Oval 473"/>
          <p:cNvSpPr>
            <a:spLocks noChangeArrowheads="1"/>
          </p:cNvSpPr>
          <p:nvPr/>
        </p:nvSpPr>
        <p:spPr bwMode="auto">
          <a:xfrm>
            <a:off x="4014788" y="34201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5" name="Oval 474"/>
          <p:cNvSpPr>
            <a:spLocks noChangeArrowheads="1"/>
          </p:cNvSpPr>
          <p:nvPr/>
        </p:nvSpPr>
        <p:spPr bwMode="auto">
          <a:xfrm>
            <a:off x="4029076" y="35074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6" name="Oval 475"/>
          <p:cNvSpPr>
            <a:spLocks noChangeArrowheads="1"/>
          </p:cNvSpPr>
          <p:nvPr/>
        </p:nvSpPr>
        <p:spPr bwMode="auto">
          <a:xfrm>
            <a:off x="4029076" y="35074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7" name="Oval 476"/>
          <p:cNvSpPr>
            <a:spLocks noChangeArrowheads="1"/>
          </p:cNvSpPr>
          <p:nvPr/>
        </p:nvSpPr>
        <p:spPr bwMode="auto">
          <a:xfrm>
            <a:off x="4043363" y="30280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8" name="Oval 477"/>
          <p:cNvSpPr>
            <a:spLocks noChangeArrowheads="1"/>
          </p:cNvSpPr>
          <p:nvPr/>
        </p:nvSpPr>
        <p:spPr bwMode="auto">
          <a:xfrm>
            <a:off x="4043363" y="30280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9" name="Oval 478"/>
          <p:cNvSpPr>
            <a:spLocks noChangeArrowheads="1"/>
          </p:cNvSpPr>
          <p:nvPr/>
        </p:nvSpPr>
        <p:spPr bwMode="auto">
          <a:xfrm>
            <a:off x="4059238" y="34201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0" name="Oval 479"/>
          <p:cNvSpPr>
            <a:spLocks noChangeArrowheads="1"/>
          </p:cNvSpPr>
          <p:nvPr/>
        </p:nvSpPr>
        <p:spPr bwMode="auto">
          <a:xfrm>
            <a:off x="4059238" y="34201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1" name="Oval 480"/>
          <p:cNvSpPr>
            <a:spLocks noChangeArrowheads="1"/>
          </p:cNvSpPr>
          <p:nvPr/>
        </p:nvSpPr>
        <p:spPr bwMode="auto">
          <a:xfrm>
            <a:off x="4073526" y="32455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2" name="Oval 481"/>
          <p:cNvSpPr>
            <a:spLocks noChangeArrowheads="1"/>
          </p:cNvSpPr>
          <p:nvPr/>
        </p:nvSpPr>
        <p:spPr bwMode="auto">
          <a:xfrm>
            <a:off x="4073526" y="32455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3" name="Oval 482"/>
          <p:cNvSpPr>
            <a:spLocks noChangeArrowheads="1"/>
          </p:cNvSpPr>
          <p:nvPr/>
        </p:nvSpPr>
        <p:spPr bwMode="auto">
          <a:xfrm>
            <a:off x="4087813" y="31582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4" name="Oval 483"/>
          <p:cNvSpPr>
            <a:spLocks noChangeArrowheads="1"/>
          </p:cNvSpPr>
          <p:nvPr/>
        </p:nvSpPr>
        <p:spPr bwMode="auto">
          <a:xfrm>
            <a:off x="4087813" y="31582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5" name="Oval 484"/>
          <p:cNvSpPr>
            <a:spLocks noChangeArrowheads="1"/>
          </p:cNvSpPr>
          <p:nvPr/>
        </p:nvSpPr>
        <p:spPr bwMode="auto">
          <a:xfrm>
            <a:off x="4102101" y="30709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6" name="Oval 485"/>
          <p:cNvSpPr>
            <a:spLocks noChangeArrowheads="1"/>
          </p:cNvSpPr>
          <p:nvPr/>
        </p:nvSpPr>
        <p:spPr bwMode="auto">
          <a:xfrm>
            <a:off x="4102101" y="30709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7" name="Oval 486"/>
          <p:cNvSpPr>
            <a:spLocks noChangeArrowheads="1"/>
          </p:cNvSpPr>
          <p:nvPr/>
        </p:nvSpPr>
        <p:spPr bwMode="auto">
          <a:xfrm>
            <a:off x="4117976" y="32884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8" name="Oval 487"/>
          <p:cNvSpPr>
            <a:spLocks noChangeArrowheads="1"/>
          </p:cNvSpPr>
          <p:nvPr/>
        </p:nvSpPr>
        <p:spPr bwMode="auto">
          <a:xfrm>
            <a:off x="4117976" y="32884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9" name="Oval 488"/>
          <p:cNvSpPr>
            <a:spLocks noChangeArrowheads="1"/>
          </p:cNvSpPr>
          <p:nvPr/>
        </p:nvSpPr>
        <p:spPr bwMode="auto">
          <a:xfrm>
            <a:off x="4132263" y="29407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0" name="Oval 489"/>
          <p:cNvSpPr>
            <a:spLocks noChangeArrowheads="1"/>
          </p:cNvSpPr>
          <p:nvPr/>
        </p:nvSpPr>
        <p:spPr bwMode="auto">
          <a:xfrm>
            <a:off x="4132263" y="29407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1" name="Oval 490"/>
          <p:cNvSpPr>
            <a:spLocks noChangeArrowheads="1"/>
          </p:cNvSpPr>
          <p:nvPr/>
        </p:nvSpPr>
        <p:spPr bwMode="auto">
          <a:xfrm>
            <a:off x="4146551" y="26788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2" name="Oval 491"/>
          <p:cNvSpPr>
            <a:spLocks noChangeArrowheads="1"/>
          </p:cNvSpPr>
          <p:nvPr/>
        </p:nvSpPr>
        <p:spPr bwMode="auto">
          <a:xfrm>
            <a:off x="4146551" y="26788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3" name="Oval 492"/>
          <p:cNvSpPr>
            <a:spLocks noChangeArrowheads="1"/>
          </p:cNvSpPr>
          <p:nvPr/>
        </p:nvSpPr>
        <p:spPr bwMode="auto">
          <a:xfrm>
            <a:off x="4160838" y="26788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4" name="Oval 493"/>
          <p:cNvSpPr>
            <a:spLocks noChangeArrowheads="1"/>
          </p:cNvSpPr>
          <p:nvPr/>
        </p:nvSpPr>
        <p:spPr bwMode="auto">
          <a:xfrm>
            <a:off x="4160838" y="26788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5" name="Oval 494"/>
          <p:cNvSpPr>
            <a:spLocks noChangeArrowheads="1"/>
          </p:cNvSpPr>
          <p:nvPr/>
        </p:nvSpPr>
        <p:spPr bwMode="auto">
          <a:xfrm>
            <a:off x="4176713" y="32455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6" name="Oval 495"/>
          <p:cNvSpPr>
            <a:spLocks noChangeArrowheads="1"/>
          </p:cNvSpPr>
          <p:nvPr/>
        </p:nvSpPr>
        <p:spPr bwMode="auto">
          <a:xfrm>
            <a:off x="4176713" y="32455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7" name="Oval 496"/>
          <p:cNvSpPr>
            <a:spLocks noChangeArrowheads="1"/>
          </p:cNvSpPr>
          <p:nvPr/>
        </p:nvSpPr>
        <p:spPr bwMode="auto">
          <a:xfrm>
            <a:off x="4191001" y="24184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8" name="Oval 497"/>
          <p:cNvSpPr>
            <a:spLocks noChangeArrowheads="1"/>
          </p:cNvSpPr>
          <p:nvPr/>
        </p:nvSpPr>
        <p:spPr bwMode="auto">
          <a:xfrm>
            <a:off x="4191001" y="24184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9" name="Oval 498"/>
          <p:cNvSpPr>
            <a:spLocks noChangeArrowheads="1"/>
          </p:cNvSpPr>
          <p:nvPr/>
        </p:nvSpPr>
        <p:spPr bwMode="auto">
          <a:xfrm>
            <a:off x="4205288" y="35074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0" name="Oval 499"/>
          <p:cNvSpPr>
            <a:spLocks noChangeArrowheads="1"/>
          </p:cNvSpPr>
          <p:nvPr/>
        </p:nvSpPr>
        <p:spPr bwMode="auto">
          <a:xfrm>
            <a:off x="4205288" y="35074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1" name="Oval 500"/>
          <p:cNvSpPr>
            <a:spLocks noChangeArrowheads="1"/>
          </p:cNvSpPr>
          <p:nvPr/>
        </p:nvSpPr>
        <p:spPr bwMode="auto">
          <a:xfrm>
            <a:off x="4219576" y="33328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2" name="Oval 501"/>
          <p:cNvSpPr>
            <a:spLocks noChangeArrowheads="1"/>
          </p:cNvSpPr>
          <p:nvPr/>
        </p:nvSpPr>
        <p:spPr bwMode="auto">
          <a:xfrm>
            <a:off x="4219576" y="33328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3" name="Oval 502"/>
          <p:cNvSpPr>
            <a:spLocks noChangeArrowheads="1"/>
          </p:cNvSpPr>
          <p:nvPr/>
        </p:nvSpPr>
        <p:spPr bwMode="auto">
          <a:xfrm>
            <a:off x="4235451" y="27661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4" name="Oval 503"/>
          <p:cNvSpPr>
            <a:spLocks noChangeArrowheads="1"/>
          </p:cNvSpPr>
          <p:nvPr/>
        </p:nvSpPr>
        <p:spPr bwMode="auto">
          <a:xfrm>
            <a:off x="4235451" y="27661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5" name="Oval 504"/>
          <p:cNvSpPr>
            <a:spLocks noChangeArrowheads="1"/>
          </p:cNvSpPr>
          <p:nvPr/>
        </p:nvSpPr>
        <p:spPr bwMode="auto">
          <a:xfrm>
            <a:off x="4249738" y="24184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6" name="Oval 505"/>
          <p:cNvSpPr>
            <a:spLocks noChangeArrowheads="1"/>
          </p:cNvSpPr>
          <p:nvPr/>
        </p:nvSpPr>
        <p:spPr bwMode="auto">
          <a:xfrm>
            <a:off x="4249738" y="24184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7" name="Oval 506"/>
          <p:cNvSpPr>
            <a:spLocks noChangeArrowheads="1"/>
          </p:cNvSpPr>
          <p:nvPr/>
        </p:nvSpPr>
        <p:spPr bwMode="auto">
          <a:xfrm>
            <a:off x="4264026" y="25915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8" name="Oval 507"/>
          <p:cNvSpPr>
            <a:spLocks noChangeArrowheads="1"/>
          </p:cNvSpPr>
          <p:nvPr/>
        </p:nvSpPr>
        <p:spPr bwMode="auto">
          <a:xfrm>
            <a:off x="4264026" y="25915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9" name="Oval 508"/>
          <p:cNvSpPr>
            <a:spLocks noChangeArrowheads="1"/>
          </p:cNvSpPr>
          <p:nvPr/>
        </p:nvSpPr>
        <p:spPr bwMode="auto">
          <a:xfrm>
            <a:off x="4279901" y="24184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0" name="Oval 509"/>
          <p:cNvSpPr>
            <a:spLocks noChangeArrowheads="1"/>
          </p:cNvSpPr>
          <p:nvPr/>
        </p:nvSpPr>
        <p:spPr bwMode="auto">
          <a:xfrm>
            <a:off x="4279901" y="24184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1" name="Oval 510"/>
          <p:cNvSpPr>
            <a:spLocks noChangeArrowheads="1"/>
          </p:cNvSpPr>
          <p:nvPr/>
        </p:nvSpPr>
        <p:spPr bwMode="auto">
          <a:xfrm>
            <a:off x="4294188" y="23724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2" name="Oval 511"/>
          <p:cNvSpPr>
            <a:spLocks noChangeArrowheads="1"/>
          </p:cNvSpPr>
          <p:nvPr/>
        </p:nvSpPr>
        <p:spPr bwMode="auto">
          <a:xfrm>
            <a:off x="4294188" y="23724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3" name="Oval 512"/>
          <p:cNvSpPr>
            <a:spLocks noChangeArrowheads="1"/>
          </p:cNvSpPr>
          <p:nvPr/>
        </p:nvSpPr>
        <p:spPr bwMode="auto">
          <a:xfrm>
            <a:off x="4310063" y="31137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4" name="Oval 513"/>
          <p:cNvSpPr>
            <a:spLocks noChangeArrowheads="1"/>
          </p:cNvSpPr>
          <p:nvPr/>
        </p:nvSpPr>
        <p:spPr bwMode="auto">
          <a:xfrm>
            <a:off x="4310063" y="31137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5" name="Oval 514"/>
          <p:cNvSpPr>
            <a:spLocks noChangeArrowheads="1"/>
          </p:cNvSpPr>
          <p:nvPr/>
        </p:nvSpPr>
        <p:spPr bwMode="auto">
          <a:xfrm>
            <a:off x="4322763" y="30280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6" name="Oval 515"/>
          <p:cNvSpPr>
            <a:spLocks noChangeArrowheads="1"/>
          </p:cNvSpPr>
          <p:nvPr/>
        </p:nvSpPr>
        <p:spPr bwMode="auto">
          <a:xfrm>
            <a:off x="4322763" y="30280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7" name="Oval 516"/>
          <p:cNvSpPr>
            <a:spLocks noChangeArrowheads="1"/>
          </p:cNvSpPr>
          <p:nvPr/>
        </p:nvSpPr>
        <p:spPr bwMode="auto">
          <a:xfrm>
            <a:off x="4338638" y="22438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8" name="Oval 517"/>
          <p:cNvSpPr>
            <a:spLocks noChangeArrowheads="1"/>
          </p:cNvSpPr>
          <p:nvPr/>
        </p:nvSpPr>
        <p:spPr bwMode="auto">
          <a:xfrm>
            <a:off x="4338638" y="22438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9" name="Oval 518"/>
          <p:cNvSpPr>
            <a:spLocks noChangeArrowheads="1"/>
          </p:cNvSpPr>
          <p:nvPr/>
        </p:nvSpPr>
        <p:spPr bwMode="auto">
          <a:xfrm>
            <a:off x="4352926" y="27232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0" name="Oval 519"/>
          <p:cNvSpPr>
            <a:spLocks noChangeArrowheads="1"/>
          </p:cNvSpPr>
          <p:nvPr/>
        </p:nvSpPr>
        <p:spPr bwMode="auto">
          <a:xfrm>
            <a:off x="4352926" y="27232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1" name="Oval 520"/>
          <p:cNvSpPr>
            <a:spLocks noChangeArrowheads="1"/>
          </p:cNvSpPr>
          <p:nvPr/>
        </p:nvSpPr>
        <p:spPr bwMode="auto">
          <a:xfrm>
            <a:off x="4368801" y="26343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2" name="Oval 521"/>
          <p:cNvSpPr>
            <a:spLocks noChangeArrowheads="1"/>
          </p:cNvSpPr>
          <p:nvPr/>
        </p:nvSpPr>
        <p:spPr bwMode="auto">
          <a:xfrm>
            <a:off x="4368801" y="26343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3" name="Oval 522"/>
          <p:cNvSpPr>
            <a:spLocks noChangeArrowheads="1"/>
          </p:cNvSpPr>
          <p:nvPr/>
        </p:nvSpPr>
        <p:spPr bwMode="auto">
          <a:xfrm>
            <a:off x="4381501" y="24613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4" name="Oval 523"/>
          <p:cNvSpPr>
            <a:spLocks noChangeArrowheads="1"/>
          </p:cNvSpPr>
          <p:nvPr/>
        </p:nvSpPr>
        <p:spPr bwMode="auto">
          <a:xfrm>
            <a:off x="4381501" y="24613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5" name="Oval 524"/>
          <p:cNvSpPr>
            <a:spLocks noChangeArrowheads="1"/>
          </p:cNvSpPr>
          <p:nvPr/>
        </p:nvSpPr>
        <p:spPr bwMode="auto">
          <a:xfrm>
            <a:off x="4397376" y="32455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6" name="Oval 525"/>
          <p:cNvSpPr>
            <a:spLocks noChangeArrowheads="1"/>
          </p:cNvSpPr>
          <p:nvPr/>
        </p:nvSpPr>
        <p:spPr bwMode="auto">
          <a:xfrm>
            <a:off x="4397376" y="32455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7" name="Oval 526"/>
          <p:cNvSpPr>
            <a:spLocks noChangeArrowheads="1"/>
          </p:cNvSpPr>
          <p:nvPr/>
        </p:nvSpPr>
        <p:spPr bwMode="auto">
          <a:xfrm>
            <a:off x="4411663" y="29836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8" name="Oval 527"/>
          <p:cNvSpPr>
            <a:spLocks noChangeArrowheads="1"/>
          </p:cNvSpPr>
          <p:nvPr/>
        </p:nvSpPr>
        <p:spPr bwMode="auto">
          <a:xfrm>
            <a:off x="4411663" y="29836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9" name="Oval 528"/>
          <p:cNvSpPr>
            <a:spLocks noChangeArrowheads="1"/>
          </p:cNvSpPr>
          <p:nvPr/>
        </p:nvSpPr>
        <p:spPr bwMode="auto">
          <a:xfrm>
            <a:off x="4427538" y="27661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0" name="Oval 529"/>
          <p:cNvSpPr>
            <a:spLocks noChangeArrowheads="1"/>
          </p:cNvSpPr>
          <p:nvPr/>
        </p:nvSpPr>
        <p:spPr bwMode="auto">
          <a:xfrm>
            <a:off x="4427538" y="27661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1" name="Oval 530"/>
          <p:cNvSpPr>
            <a:spLocks noChangeArrowheads="1"/>
          </p:cNvSpPr>
          <p:nvPr/>
        </p:nvSpPr>
        <p:spPr bwMode="auto">
          <a:xfrm>
            <a:off x="4440238" y="25486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2" name="Oval 531"/>
          <p:cNvSpPr>
            <a:spLocks noChangeArrowheads="1"/>
          </p:cNvSpPr>
          <p:nvPr/>
        </p:nvSpPr>
        <p:spPr bwMode="auto">
          <a:xfrm>
            <a:off x="4440238" y="25486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3" name="Oval 532"/>
          <p:cNvSpPr>
            <a:spLocks noChangeArrowheads="1"/>
          </p:cNvSpPr>
          <p:nvPr/>
        </p:nvSpPr>
        <p:spPr bwMode="auto">
          <a:xfrm>
            <a:off x="4456113" y="26788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4" name="Oval 533"/>
          <p:cNvSpPr>
            <a:spLocks noChangeArrowheads="1"/>
          </p:cNvSpPr>
          <p:nvPr/>
        </p:nvSpPr>
        <p:spPr bwMode="auto">
          <a:xfrm>
            <a:off x="4456113" y="26788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5" name="Oval 534"/>
          <p:cNvSpPr>
            <a:spLocks noChangeArrowheads="1"/>
          </p:cNvSpPr>
          <p:nvPr/>
        </p:nvSpPr>
        <p:spPr bwMode="auto">
          <a:xfrm>
            <a:off x="4470401" y="2853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6" name="Oval 535"/>
          <p:cNvSpPr>
            <a:spLocks noChangeArrowheads="1"/>
          </p:cNvSpPr>
          <p:nvPr/>
        </p:nvSpPr>
        <p:spPr bwMode="auto">
          <a:xfrm>
            <a:off x="4470401" y="2853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7" name="Oval 536"/>
          <p:cNvSpPr>
            <a:spLocks noChangeArrowheads="1"/>
          </p:cNvSpPr>
          <p:nvPr/>
        </p:nvSpPr>
        <p:spPr bwMode="auto">
          <a:xfrm>
            <a:off x="4486276" y="24184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8" name="Oval 537"/>
          <p:cNvSpPr>
            <a:spLocks noChangeArrowheads="1"/>
          </p:cNvSpPr>
          <p:nvPr/>
        </p:nvSpPr>
        <p:spPr bwMode="auto">
          <a:xfrm>
            <a:off x="4486276" y="24184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9" name="Oval 538"/>
          <p:cNvSpPr>
            <a:spLocks noChangeArrowheads="1"/>
          </p:cNvSpPr>
          <p:nvPr/>
        </p:nvSpPr>
        <p:spPr bwMode="auto">
          <a:xfrm>
            <a:off x="4498976" y="22867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0" name="Oval 539"/>
          <p:cNvSpPr>
            <a:spLocks noChangeArrowheads="1"/>
          </p:cNvSpPr>
          <p:nvPr/>
        </p:nvSpPr>
        <p:spPr bwMode="auto">
          <a:xfrm>
            <a:off x="4498976" y="22867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1" name="Oval 540"/>
          <p:cNvSpPr>
            <a:spLocks noChangeArrowheads="1"/>
          </p:cNvSpPr>
          <p:nvPr/>
        </p:nvSpPr>
        <p:spPr bwMode="auto">
          <a:xfrm>
            <a:off x="4514851" y="25915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2" name="Oval 541"/>
          <p:cNvSpPr>
            <a:spLocks noChangeArrowheads="1"/>
          </p:cNvSpPr>
          <p:nvPr/>
        </p:nvSpPr>
        <p:spPr bwMode="auto">
          <a:xfrm>
            <a:off x="4514851" y="25915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3" name="Oval 542"/>
          <p:cNvSpPr>
            <a:spLocks noChangeArrowheads="1"/>
          </p:cNvSpPr>
          <p:nvPr/>
        </p:nvSpPr>
        <p:spPr bwMode="auto">
          <a:xfrm>
            <a:off x="4529138" y="29407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4" name="Oval 543"/>
          <p:cNvSpPr>
            <a:spLocks noChangeArrowheads="1"/>
          </p:cNvSpPr>
          <p:nvPr/>
        </p:nvSpPr>
        <p:spPr bwMode="auto">
          <a:xfrm>
            <a:off x="4529138" y="29407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5" name="Oval 544"/>
          <p:cNvSpPr>
            <a:spLocks noChangeArrowheads="1"/>
          </p:cNvSpPr>
          <p:nvPr/>
        </p:nvSpPr>
        <p:spPr bwMode="auto">
          <a:xfrm>
            <a:off x="4545013" y="31137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6" name="Oval 545"/>
          <p:cNvSpPr>
            <a:spLocks noChangeArrowheads="1"/>
          </p:cNvSpPr>
          <p:nvPr/>
        </p:nvSpPr>
        <p:spPr bwMode="auto">
          <a:xfrm>
            <a:off x="4545013" y="31137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7" name="Oval 546"/>
          <p:cNvSpPr>
            <a:spLocks noChangeArrowheads="1"/>
          </p:cNvSpPr>
          <p:nvPr/>
        </p:nvSpPr>
        <p:spPr bwMode="auto">
          <a:xfrm>
            <a:off x="4557713" y="30709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8" name="Oval 547"/>
          <p:cNvSpPr>
            <a:spLocks noChangeArrowheads="1"/>
          </p:cNvSpPr>
          <p:nvPr/>
        </p:nvSpPr>
        <p:spPr bwMode="auto">
          <a:xfrm>
            <a:off x="4557713" y="30709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9" name="Oval 548"/>
          <p:cNvSpPr>
            <a:spLocks noChangeArrowheads="1"/>
          </p:cNvSpPr>
          <p:nvPr/>
        </p:nvSpPr>
        <p:spPr bwMode="auto">
          <a:xfrm>
            <a:off x="4573588" y="27661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0" name="Oval 549"/>
          <p:cNvSpPr>
            <a:spLocks noChangeArrowheads="1"/>
          </p:cNvSpPr>
          <p:nvPr/>
        </p:nvSpPr>
        <p:spPr bwMode="auto">
          <a:xfrm>
            <a:off x="4573588" y="27661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1" name="Oval 550"/>
          <p:cNvSpPr>
            <a:spLocks noChangeArrowheads="1"/>
          </p:cNvSpPr>
          <p:nvPr/>
        </p:nvSpPr>
        <p:spPr bwMode="auto">
          <a:xfrm>
            <a:off x="4587876" y="28089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2" name="Oval 551"/>
          <p:cNvSpPr>
            <a:spLocks noChangeArrowheads="1"/>
          </p:cNvSpPr>
          <p:nvPr/>
        </p:nvSpPr>
        <p:spPr bwMode="auto">
          <a:xfrm>
            <a:off x="4587876" y="28089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3" name="Oval 552"/>
          <p:cNvSpPr>
            <a:spLocks noChangeArrowheads="1"/>
          </p:cNvSpPr>
          <p:nvPr/>
        </p:nvSpPr>
        <p:spPr bwMode="auto">
          <a:xfrm>
            <a:off x="4603751" y="25041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4" name="Oval 553"/>
          <p:cNvSpPr>
            <a:spLocks noChangeArrowheads="1"/>
          </p:cNvSpPr>
          <p:nvPr/>
        </p:nvSpPr>
        <p:spPr bwMode="auto">
          <a:xfrm>
            <a:off x="4603751" y="25041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5" name="Oval 554"/>
          <p:cNvSpPr>
            <a:spLocks noChangeArrowheads="1"/>
          </p:cNvSpPr>
          <p:nvPr/>
        </p:nvSpPr>
        <p:spPr bwMode="auto">
          <a:xfrm>
            <a:off x="4618038" y="25041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6" name="Oval 555"/>
          <p:cNvSpPr>
            <a:spLocks noChangeArrowheads="1"/>
          </p:cNvSpPr>
          <p:nvPr/>
        </p:nvSpPr>
        <p:spPr bwMode="auto">
          <a:xfrm>
            <a:off x="4618038" y="25041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7" name="Oval 556"/>
          <p:cNvSpPr>
            <a:spLocks noChangeArrowheads="1"/>
          </p:cNvSpPr>
          <p:nvPr/>
        </p:nvSpPr>
        <p:spPr bwMode="auto">
          <a:xfrm>
            <a:off x="4632326" y="25041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8" name="Oval 557"/>
          <p:cNvSpPr>
            <a:spLocks noChangeArrowheads="1"/>
          </p:cNvSpPr>
          <p:nvPr/>
        </p:nvSpPr>
        <p:spPr bwMode="auto">
          <a:xfrm>
            <a:off x="4632326" y="25041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9" name="Oval 558"/>
          <p:cNvSpPr>
            <a:spLocks noChangeArrowheads="1"/>
          </p:cNvSpPr>
          <p:nvPr/>
        </p:nvSpPr>
        <p:spPr bwMode="auto">
          <a:xfrm>
            <a:off x="4648201" y="25041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0" name="Oval 559"/>
          <p:cNvSpPr>
            <a:spLocks noChangeArrowheads="1"/>
          </p:cNvSpPr>
          <p:nvPr/>
        </p:nvSpPr>
        <p:spPr bwMode="auto">
          <a:xfrm>
            <a:off x="4648201" y="25041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1" name="Oval 560"/>
          <p:cNvSpPr>
            <a:spLocks noChangeArrowheads="1"/>
          </p:cNvSpPr>
          <p:nvPr/>
        </p:nvSpPr>
        <p:spPr bwMode="auto">
          <a:xfrm>
            <a:off x="4662488" y="23724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2" name="Oval 561"/>
          <p:cNvSpPr>
            <a:spLocks noChangeArrowheads="1"/>
          </p:cNvSpPr>
          <p:nvPr/>
        </p:nvSpPr>
        <p:spPr bwMode="auto">
          <a:xfrm>
            <a:off x="4662488" y="23724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3" name="Oval 562"/>
          <p:cNvSpPr>
            <a:spLocks noChangeArrowheads="1"/>
          </p:cNvSpPr>
          <p:nvPr/>
        </p:nvSpPr>
        <p:spPr bwMode="auto">
          <a:xfrm>
            <a:off x="4676776" y="26788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4" name="Oval 563"/>
          <p:cNvSpPr>
            <a:spLocks noChangeArrowheads="1"/>
          </p:cNvSpPr>
          <p:nvPr/>
        </p:nvSpPr>
        <p:spPr bwMode="auto">
          <a:xfrm>
            <a:off x="4676776" y="26788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5" name="Oval 564"/>
          <p:cNvSpPr>
            <a:spLocks noChangeArrowheads="1"/>
          </p:cNvSpPr>
          <p:nvPr/>
        </p:nvSpPr>
        <p:spPr bwMode="auto">
          <a:xfrm>
            <a:off x="4691063" y="24613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6" name="Oval 565"/>
          <p:cNvSpPr>
            <a:spLocks noChangeArrowheads="1"/>
          </p:cNvSpPr>
          <p:nvPr/>
        </p:nvSpPr>
        <p:spPr bwMode="auto">
          <a:xfrm>
            <a:off x="4691063" y="24613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7" name="Oval 566"/>
          <p:cNvSpPr>
            <a:spLocks noChangeArrowheads="1"/>
          </p:cNvSpPr>
          <p:nvPr/>
        </p:nvSpPr>
        <p:spPr bwMode="auto">
          <a:xfrm>
            <a:off x="4706938" y="31137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8" name="Oval 567"/>
          <p:cNvSpPr>
            <a:spLocks noChangeArrowheads="1"/>
          </p:cNvSpPr>
          <p:nvPr/>
        </p:nvSpPr>
        <p:spPr bwMode="auto">
          <a:xfrm>
            <a:off x="4706938" y="31137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9" name="Oval 568"/>
          <p:cNvSpPr>
            <a:spLocks noChangeArrowheads="1"/>
          </p:cNvSpPr>
          <p:nvPr/>
        </p:nvSpPr>
        <p:spPr bwMode="auto">
          <a:xfrm>
            <a:off x="4721226" y="2286704"/>
            <a:ext cx="57150"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0" name="Oval 569"/>
          <p:cNvSpPr>
            <a:spLocks noChangeArrowheads="1"/>
          </p:cNvSpPr>
          <p:nvPr/>
        </p:nvSpPr>
        <p:spPr bwMode="auto">
          <a:xfrm>
            <a:off x="4721226" y="2286704"/>
            <a:ext cx="57150"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1" name="Oval 570"/>
          <p:cNvSpPr>
            <a:spLocks noChangeArrowheads="1"/>
          </p:cNvSpPr>
          <p:nvPr/>
        </p:nvSpPr>
        <p:spPr bwMode="auto">
          <a:xfrm>
            <a:off x="4735513" y="28089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2" name="Oval 571"/>
          <p:cNvSpPr>
            <a:spLocks noChangeArrowheads="1"/>
          </p:cNvSpPr>
          <p:nvPr/>
        </p:nvSpPr>
        <p:spPr bwMode="auto">
          <a:xfrm>
            <a:off x="4735513" y="28089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3" name="Oval 572"/>
          <p:cNvSpPr>
            <a:spLocks noChangeArrowheads="1"/>
          </p:cNvSpPr>
          <p:nvPr/>
        </p:nvSpPr>
        <p:spPr bwMode="auto">
          <a:xfrm>
            <a:off x="4749801" y="29407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4" name="Oval 573"/>
          <p:cNvSpPr>
            <a:spLocks noChangeArrowheads="1"/>
          </p:cNvSpPr>
          <p:nvPr/>
        </p:nvSpPr>
        <p:spPr bwMode="auto">
          <a:xfrm>
            <a:off x="4749801" y="29407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5" name="Oval 574"/>
          <p:cNvSpPr>
            <a:spLocks noChangeArrowheads="1"/>
          </p:cNvSpPr>
          <p:nvPr/>
        </p:nvSpPr>
        <p:spPr bwMode="auto">
          <a:xfrm>
            <a:off x="4765676" y="26788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6" name="Oval 575"/>
          <p:cNvSpPr>
            <a:spLocks noChangeArrowheads="1"/>
          </p:cNvSpPr>
          <p:nvPr/>
        </p:nvSpPr>
        <p:spPr bwMode="auto">
          <a:xfrm>
            <a:off x="4765676" y="26788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7" name="Oval 576"/>
          <p:cNvSpPr>
            <a:spLocks noChangeArrowheads="1"/>
          </p:cNvSpPr>
          <p:nvPr/>
        </p:nvSpPr>
        <p:spPr bwMode="auto">
          <a:xfrm>
            <a:off x="4778376" y="21120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8" name="Oval 577"/>
          <p:cNvSpPr>
            <a:spLocks noChangeArrowheads="1"/>
          </p:cNvSpPr>
          <p:nvPr/>
        </p:nvSpPr>
        <p:spPr bwMode="auto">
          <a:xfrm>
            <a:off x="4778376" y="21120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9" name="Oval 578"/>
          <p:cNvSpPr>
            <a:spLocks noChangeArrowheads="1"/>
          </p:cNvSpPr>
          <p:nvPr/>
        </p:nvSpPr>
        <p:spPr bwMode="auto">
          <a:xfrm>
            <a:off x="4794251" y="15453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0" name="Oval 579"/>
          <p:cNvSpPr>
            <a:spLocks noChangeArrowheads="1"/>
          </p:cNvSpPr>
          <p:nvPr/>
        </p:nvSpPr>
        <p:spPr bwMode="auto">
          <a:xfrm>
            <a:off x="4794251" y="15453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1" name="Oval 580"/>
          <p:cNvSpPr>
            <a:spLocks noChangeArrowheads="1"/>
          </p:cNvSpPr>
          <p:nvPr/>
        </p:nvSpPr>
        <p:spPr bwMode="auto">
          <a:xfrm>
            <a:off x="4808538" y="25041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2" name="Oval 581"/>
          <p:cNvSpPr>
            <a:spLocks noChangeArrowheads="1"/>
          </p:cNvSpPr>
          <p:nvPr/>
        </p:nvSpPr>
        <p:spPr bwMode="auto">
          <a:xfrm>
            <a:off x="4808538" y="25041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3" name="Oval 582"/>
          <p:cNvSpPr>
            <a:spLocks noChangeArrowheads="1"/>
          </p:cNvSpPr>
          <p:nvPr/>
        </p:nvSpPr>
        <p:spPr bwMode="auto">
          <a:xfrm>
            <a:off x="4824413" y="27661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4" name="Oval 583"/>
          <p:cNvSpPr>
            <a:spLocks noChangeArrowheads="1"/>
          </p:cNvSpPr>
          <p:nvPr/>
        </p:nvSpPr>
        <p:spPr bwMode="auto">
          <a:xfrm>
            <a:off x="4824413" y="27661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5" name="Oval 584"/>
          <p:cNvSpPr>
            <a:spLocks noChangeArrowheads="1"/>
          </p:cNvSpPr>
          <p:nvPr/>
        </p:nvSpPr>
        <p:spPr bwMode="auto">
          <a:xfrm>
            <a:off x="4837113" y="18072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6" name="Oval 585"/>
          <p:cNvSpPr>
            <a:spLocks noChangeArrowheads="1"/>
          </p:cNvSpPr>
          <p:nvPr/>
        </p:nvSpPr>
        <p:spPr bwMode="auto">
          <a:xfrm>
            <a:off x="4837113" y="18072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7" name="Oval 586"/>
          <p:cNvSpPr>
            <a:spLocks noChangeArrowheads="1"/>
          </p:cNvSpPr>
          <p:nvPr/>
        </p:nvSpPr>
        <p:spPr bwMode="auto">
          <a:xfrm>
            <a:off x="4852988" y="32026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8" name="Oval 587"/>
          <p:cNvSpPr>
            <a:spLocks noChangeArrowheads="1"/>
          </p:cNvSpPr>
          <p:nvPr/>
        </p:nvSpPr>
        <p:spPr bwMode="auto">
          <a:xfrm>
            <a:off x="4852988" y="32026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9" name="Oval 588"/>
          <p:cNvSpPr>
            <a:spLocks noChangeArrowheads="1"/>
          </p:cNvSpPr>
          <p:nvPr/>
        </p:nvSpPr>
        <p:spPr bwMode="auto">
          <a:xfrm>
            <a:off x="4867276" y="26343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0" name="Oval 589"/>
          <p:cNvSpPr>
            <a:spLocks noChangeArrowheads="1"/>
          </p:cNvSpPr>
          <p:nvPr/>
        </p:nvSpPr>
        <p:spPr bwMode="auto">
          <a:xfrm>
            <a:off x="4867276" y="26343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1" name="Oval 590"/>
          <p:cNvSpPr>
            <a:spLocks noChangeArrowheads="1"/>
          </p:cNvSpPr>
          <p:nvPr/>
        </p:nvSpPr>
        <p:spPr bwMode="auto">
          <a:xfrm>
            <a:off x="4883151" y="30280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2" name="Oval 591"/>
          <p:cNvSpPr>
            <a:spLocks noChangeArrowheads="1"/>
          </p:cNvSpPr>
          <p:nvPr/>
        </p:nvSpPr>
        <p:spPr bwMode="auto">
          <a:xfrm>
            <a:off x="4883151" y="30280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3" name="Oval 592"/>
          <p:cNvSpPr>
            <a:spLocks noChangeArrowheads="1"/>
          </p:cNvSpPr>
          <p:nvPr/>
        </p:nvSpPr>
        <p:spPr bwMode="auto">
          <a:xfrm>
            <a:off x="4895851" y="19819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4" name="Oval 593"/>
          <p:cNvSpPr>
            <a:spLocks noChangeArrowheads="1"/>
          </p:cNvSpPr>
          <p:nvPr/>
        </p:nvSpPr>
        <p:spPr bwMode="auto">
          <a:xfrm>
            <a:off x="4895851" y="19819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5" name="Oval 594"/>
          <p:cNvSpPr>
            <a:spLocks noChangeArrowheads="1"/>
          </p:cNvSpPr>
          <p:nvPr/>
        </p:nvSpPr>
        <p:spPr bwMode="auto">
          <a:xfrm>
            <a:off x="4911726" y="28089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6" name="Oval 595"/>
          <p:cNvSpPr>
            <a:spLocks noChangeArrowheads="1"/>
          </p:cNvSpPr>
          <p:nvPr/>
        </p:nvSpPr>
        <p:spPr bwMode="auto">
          <a:xfrm>
            <a:off x="4911726" y="28089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7" name="Oval 596"/>
          <p:cNvSpPr>
            <a:spLocks noChangeArrowheads="1"/>
          </p:cNvSpPr>
          <p:nvPr/>
        </p:nvSpPr>
        <p:spPr bwMode="auto">
          <a:xfrm>
            <a:off x="4927601" y="32455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8" name="Oval 597"/>
          <p:cNvSpPr>
            <a:spLocks noChangeArrowheads="1"/>
          </p:cNvSpPr>
          <p:nvPr/>
        </p:nvSpPr>
        <p:spPr bwMode="auto">
          <a:xfrm>
            <a:off x="4927601" y="32455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9" name="Oval 598"/>
          <p:cNvSpPr>
            <a:spLocks noChangeArrowheads="1"/>
          </p:cNvSpPr>
          <p:nvPr/>
        </p:nvSpPr>
        <p:spPr bwMode="auto">
          <a:xfrm>
            <a:off x="4941888" y="34201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0" name="Oval 599"/>
          <p:cNvSpPr>
            <a:spLocks noChangeArrowheads="1"/>
          </p:cNvSpPr>
          <p:nvPr/>
        </p:nvSpPr>
        <p:spPr bwMode="auto">
          <a:xfrm>
            <a:off x="4941888" y="34201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1" name="Oval 600"/>
          <p:cNvSpPr>
            <a:spLocks noChangeArrowheads="1"/>
          </p:cNvSpPr>
          <p:nvPr/>
        </p:nvSpPr>
        <p:spPr bwMode="auto">
          <a:xfrm>
            <a:off x="4956176" y="32455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2" name="Oval 601"/>
          <p:cNvSpPr>
            <a:spLocks noChangeArrowheads="1"/>
          </p:cNvSpPr>
          <p:nvPr/>
        </p:nvSpPr>
        <p:spPr bwMode="auto">
          <a:xfrm>
            <a:off x="4956176" y="32455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3" name="Oval 602"/>
          <p:cNvSpPr>
            <a:spLocks noChangeArrowheads="1"/>
          </p:cNvSpPr>
          <p:nvPr/>
        </p:nvSpPr>
        <p:spPr bwMode="auto">
          <a:xfrm>
            <a:off x="4970463" y="30709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4" name="Oval 603"/>
          <p:cNvSpPr>
            <a:spLocks noChangeArrowheads="1"/>
          </p:cNvSpPr>
          <p:nvPr/>
        </p:nvSpPr>
        <p:spPr bwMode="auto">
          <a:xfrm>
            <a:off x="4970463" y="30709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5" name="Oval 604"/>
          <p:cNvSpPr>
            <a:spLocks noChangeArrowheads="1"/>
          </p:cNvSpPr>
          <p:nvPr/>
        </p:nvSpPr>
        <p:spPr bwMode="auto">
          <a:xfrm>
            <a:off x="4986338" y="35503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6" name="Oval 605"/>
          <p:cNvSpPr>
            <a:spLocks noChangeArrowheads="1"/>
          </p:cNvSpPr>
          <p:nvPr/>
        </p:nvSpPr>
        <p:spPr bwMode="auto">
          <a:xfrm>
            <a:off x="4986338" y="35503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7" name="Oval 606"/>
          <p:cNvSpPr>
            <a:spLocks noChangeArrowheads="1"/>
          </p:cNvSpPr>
          <p:nvPr/>
        </p:nvSpPr>
        <p:spPr bwMode="auto">
          <a:xfrm>
            <a:off x="5000626" y="25041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8" name="Oval 608"/>
          <p:cNvSpPr>
            <a:spLocks noChangeArrowheads="1"/>
          </p:cNvSpPr>
          <p:nvPr/>
        </p:nvSpPr>
        <p:spPr bwMode="auto">
          <a:xfrm>
            <a:off x="5000625" y="25041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Oval 609"/>
          <p:cNvSpPr>
            <a:spLocks noChangeArrowheads="1"/>
          </p:cNvSpPr>
          <p:nvPr/>
        </p:nvSpPr>
        <p:spPr bwMode="auto">
          <a:xfrm>
            <a:off x="5014913" y="2853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0" name="Oval 610"/>
          <p:cNvSpPr>
            <a:spLocks noChangeArrowheads="1"/>
          </p:cNvSpPr>
          <p:nvPr/>
        </p:nvSpPr>
        <p:spPr bwMode="auto">
          <a:xfrm>
            <a:off x="5014913" y="2853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 name="Oval 611"/>
          <p:cNvSpPr>
            <a:spLocks noChangeArrowheads="1"/>
          </p:cNvSpPr>
          <p:nvPr/>
        </p:nvSpPr>
        <p:spPr bwMode="auto">
          <a:xfrm>
            <a:off x="5029200" y="28089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2" name="Oval 612"/>
          <p:cNvSpPr>
            <a:spLocks noChangeArrowheads="1"/>
          </p:cNvSpPr>
          <p:nvPr/>
        </p:nvSpPr>
        <p:spPr bwMode="auto">
          <a:xfrm>
            <a:off x="5029200" y="28089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 name="Oval 613"/>
          <p:cNvSpPr>
            <a:spLocks noChangeArrowheads="1"/>
          </p:cNvSpPr>
          <p:nvPr/>
        </p:nvSpPr>
        <p:spPr bwMode="auto">
          <a:xfrm>
            <a:off x="5045075" y="27661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4" name="Oval 614"/>
          <p:cNvSpPr>
            <a:spLocks noChangeArrowheads="1"/>
          </p:cNvSpPr>
          <p:nvPr/>
        </p:nvSpPr>
        <p:spPr bwMode="auto">
          <a:xfrm>
            <a:off x="5045075" y="27661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 name="Oval 615"/>
          <p:cNvSpPr>
            <a:spLocks noChangeArrowheads="1"/>
          </p:cNvSpPr>
          <p:nvPr/>
        </p:nvSpPr>
        <p:spPr bwMode="auto">
          <a:xfrm>
            <a:off x="5059363" y="29836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6" name="Oval 616"/>
          <p:cNvSpPr>
            <a:spLocks noChangeArrowheads="1"/>
          </p:cNvSpPr>
          <p:nvPr/>
        </p:nvSpPr>
        <p:spPr bwMode="auto">
          <a:xfrm>
            <a:off x="5059363" y="29836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 name="Oval 617"/>
          <p:cNvSpPr>
            <a:spLocks noChangeArrowheads="1"/>
          </p:cNvSpPr>
          <p:nvPr/>
        </p:nvSpPr>
        <p:spPr bwMode="auto">
          <a:xfrm>
            <a:off x="5073650" y="35074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8" name="Oval 618"/>
          <p:cNvSpPr>
            <a:spLocks noChangeArrowheads="1"/>
          </p:cNvSpPr>
          <p:nvPr/>
        </p:nvSpPr>
        <p:spPr bwMode="auto">
          <a:xfrm>
            <a:off x="5073650" y="35074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 name="Oval 619"/>
          <p:cNvSpPr>
            <a:spLocks noChangeArrowheads="1"/>
          </p:cNvSpPr>
          <p:nvPr/>
        </p:nvSpPr>
        <p:spPr bwMode="auto">
          <a:xfrm>
            <a:off x="5087938" y="30280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0" name="Oval 620"/>
          <p:cNvSpPr>
            <a:spLocks noChangeArrowheads="1"/>
          </p:cNvSpPr>
          <p:nvPr/>
        </p:nvSpPr>
        <p:spPr bwMode="auto">
          <a:xfrm>
            <a:off x="5087938" y="30280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 name="Oval 621"/>
          <p:cNvSpPr>
            <a:spLocks noChangeArrowheads="1"/>
          </p:cNvSpPr>
          <p:nvPr/>
        </p:nvSpPr>
        <p:spPr bwMode="auto">
          <a:xfrm>
            <a:off x="5103813" y="27232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2" name="Oval 622"/>
          <p:cNvSpPr>
            <a:spLocks noChangeArrowheads="1"/>
          </p:cNvSpPr>
          <p:nvPr/>
        </p:nvSpPr>
        <p:spPr bwMode="auto">
          <a:xfrm>
            <a:off x="5103813" y="27232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 name="Oval 623"/>
          <p:cNvSpPr>
            <a:spLocks noChangeArrowheads="1"/>
          </p:cNvSpPr>
          <p:nvPr/>
        </p:nvSpPr>
        <p:spPr bwMode="auto">
          <a:xfrm>
            <a:off x="5118100" y="26343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4" name="Oval 624"/>
          <p:cNvSpPr>
            <a:spLocks noChangeArrowheads="1"/>
          </p:cNvSpPr>
          <p:nvPr/>
        </p:nvSpPr>
        <p:spPr bwMode="auto">
          <a:xfrm>
            <a:off x="5118100" y="26343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 name="Oval 625"/>
          <p:cNvSpPr>
            <a:spLocks noChangeArrowheads="1"/>
          </p:cNvSpPr>
          <p:nvPr/>
        </p:nvSpPr>
        <p:spPr bwMode="auto">
          <a:xfrm>
            <a:off x="5132388" y="24184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6" name="Oval 626"/>
          <p:cNvSpPr>
            <a:spLocks noChangeArrowheads="1"/>
          </p:cNvSpPr>
          <p:nvPr/>
        </p:nvSpPr>
        <p:spPr bwMode="auto">
          <a:xfrm>
            <a:off x="5132388" y="24184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 name="Oval 627"/>
          <p:cNvSpPr>
            <a:spLocks noChangeArrowheads="1"/>
          </p:cNvSpPr>
          <p:nvPr/>
        </p:nvSpPr>
        <p:spPr bwMode="auto">
          <a:xfrm>
            <a:off x="5146675" y="29407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8" name="Oval 628"/>
          <p:cNvSpPr>
            <a:spLocks noChangeArrowheads="1"/>
          </p:cNvSpPr>
          <p:nvPr/>
        </p:nvSpPr>
        <p:spPr bwMode="auto">
          <a:xfrm>
            <a:off x="5146675" y="2940754"/>
            <a:ext cx="58738" cy="58738"/>
          </a:xfrm>
          <a:prstGeom prst="ellipse">
            <a:avLst/>
          </a:prstGeom>
          <a:solidFill>
            <a:schemeClr val="tx1"/>
          </a:solidFill>
          <a:ln w="7938"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 name="Oval 629"/>
          <p:cNvSpPr>
            <a:spLocks noChangeArrowheads="1"/>
          </p:cNvSpPr>
          <p:nvPr/>
        </p:nvSpPr>
        <p:spPr bwMode="auto">
          <a:xfrm>
            <a:off x="5162550" y="29836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0" name="Oval 630"/>
          <p:cNvSpPr>
            <a:spLocks noChangeArrowheads="1"/>
          </p:cNvSpPr>
          <p:nvPr/>
        </p:nvSpPr>
        <p:spPr bwMode="auto">
          <a:xfrm>
            <a:off x="5162550" y="29836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 name="Oval 631"/>
          <p:cNvSpPr>
            <a:spLocks noChangeArrowheads="1"/>
          </p:cNvSpPr>
          <p:nvPr/>
        </p:nvSpPr>
        <p:spPr bwMode="auto">
          <a:xfrm>
            <a:off x="5176838" y="35503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2" name="Oval 632"/>
          <p:cNvSpPr>
            <a:spLocks noChangeArrowheads="1"/>
          </p:cNvSpPr>
          <p:nvPr/>
        </p:nvSpPr>
        <p:spPr bwMode="auto">
          <a:xfrm>
            <a:off x="5176838" y="35503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 name="Oval 633"/>
          <p:cNvSpPr>
            <a:spLocks noChangeArrowheads="1"/>
          </p:cNvSpPr>
          <p:nvPr/>
        </p:nvSpPr>
        <p:spPr bwMode="auto">
          <a:xfrm>
            <a:off x="5191125" y="32884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4" name="Oval 634"/>
          <p:cNvSpPr>
            <a:spLocks noChangeArrowheads="1"/>
          </p:cNvSpPr>
          <p:nvPr/>
        </p:nvSpPr>
        <p:spPr bwMode="auto">
          <a:xfrm>
            <a:off x="5191125" y="32884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 name="Oval 635"/>
          <p:cNvSpPr>
            <a:spLocks noChangeArrowheads="1"/>
          </p:cNvSpPr>
          <p:nvPr/>
        </p:nvSpPr>
        <p:spPr bwMode="auto">
          <a:xfrm>
            <a:off x="5205413" y="32455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6" name="Oval 636"/>
          <p:cNvSpPr>
            <a:spLocks noChangeArrowheads="1"/>
          </p:cNvSpPr>
          <p:nvPr/>
        </p:nvSpPr>
        <p:spPr bwMode="auto">
          <a:xfrm>
            <a:off x="5205413" y="32455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 name="Oval 637"/>
          <p:cNvSpPr>
            <a:spLocks noChangeArrowheads="1"/>
          </p:cNvSpPr>
          <p:nvPr/>
        </p:nvSpPr>
        <p:spPr bwMode="auto">
          <a:xfrm>
            <a:off x="5221288" y="31582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 name="Oval 638"/>
          <p:cNvSpPr>
            <a:spLocks noChangeArrowheads="1"/>
          </p:cNvSpPr>
          <p:nvPr/>
        </p:nvSpPr>
        <p:spPr bwMode="auto">
          <a:xfrm>
            <a:off x="5221288" y="31582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 name="Oval 639"/>
          <p:cNvSpPr>
            <a:spLocks noChangeArrowheads="1"/>
          </p:cNvSpPr>
          <p:nvPr/>
        </p:nvSpPr>
        <p:spPr bwMode="auto">
          <a:xfrm>
            <a:off x="5235575" y="33757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0" name="Oval 640"/>
          <p:cNvSpPr>
            <a:spLocks noChangeArrowheads="1"/>
          </p:cNvSpPr>
          <p:nvPr/>
        </p:nvSpPr>
        <p:spPr bwMode="auto">
          <a:xfrm>
            <a:off x="5235575" y="33757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 name="Oval 641"/>
          <p:cNvSpPr>
            <a:spLocks noChangeArrowheads="1"/>
          </p:cNvSpPr>
          <p:nvPr/>
        </p:nvSpPr>
        <p:spPr bwMode="auto">
          <a:xfrm>
            <a:off x="5249863" y="33757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2" name="Oval 642"/>
          <p:cNvSpPr>
            <a:spLocks noChangeArrowheads="1"/>
          </p:cNvSpPr>
          <p:nvPr/>
        </p:nvSpPr>
        <p:spPr bwMode="auto">
          <a:xfrm>
            <a:off x="5249863" y="33757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 name="Oval 643"/>
          <p:cNvSpPr>
            <a:spLocks noChangeArrowheads="1"/>
          </p:cNvSpPr>
          <p:nvPr/>
        </p:nvSpPr>
        <p:spPr bwMode="auto">
          <a:xfrm>
            <a:off x="5265738" y="30280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4" name="Oval 644"/>
          <p:cNvSpPr>
            <a:spLocks noChangeArrowheads="1"/>
          </p:cNvSpPr>
          <p:nvPr/>
        </p:nvSpPr>
        <p:spPr bwMode="auto">
          <a:xfrm>
            <a:off x="5265738" y="30280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 name="Oval 645"/>
          <p:cNvSpPr>
            <a:spLocks noChangeArrowheads="1"/>
          </p:cNvSpPr>
          <p:nvPr/>
        </p:nvSpPr>
        <p:spPr bwMode="auto">
          <a:xfrm>
            <a:off x="5280025" y="42488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6" name="Oval 646"/>
          <p:cNvSpPr>
            <a:spLocks noChangeArrowheads="1"/>
          </p:cNvSpPr>
          <p:nvPr/>
        </p:nvSpPr>
        <p:spPr bwMode="auto">
          <a:xfrm>
            <a:off x="5280025" y="42488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 name="Oval 647"/>
          <p:cNvSpPr>
            <a:spLocks noChangeArrowheads="1"/>
          </p:cNvSpPr>
          <p:nvPr/>
        </p:nvSpPr>
        <p:spPr bwMode="auto">
          <a:xfrm>
            <a:off x="5294313" y="33328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 name="Oval 648"/>
          <p:cNvSpPr>
            <a:spLocks noChangeArrowheads="1"/>
          </p:cNvSpPr>
          <p:nvPr/>
        </p:nvSpPr>
        <p:spPr bwMode="auto">
          <a:xfrm>
            <a:off x="5294313" y="33328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 name="Oval 649"/>
          <p:cNvSpPr>
            <a:spLocks noChangeArrowheads="1"/>
          </p:cNvSpPr>
          <p:nvPr/>
        </p:nvSpPr>
        <p:spPr bwMode="auto">
          <a:xfrm>
            <a:off x="5308600" y="39440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0" name="Oval 650"/>
          <p:cNvSpPr>
            <a:spLocks noChangeArrowheads="1"/>
          </p:cNvSpPr>
          <p:nvPr/>
        </p:nvSpPr>
        <p:spPr bwMode="auto">
          <a:xfrm>
            <a:off x="5308600" y="39440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 name="Oval 651"/>
          <p:cNvSpPr>
            <a:spLocks noChangeArrowheads="1"/>
          </p:cNvSpPr>
          <p:nvPr/>
        </p:nvSpPr>
        <p:spPr bwMode="auto">
          <a:xfrm>
            <a:off x="5324475" y="38122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 name="Oval 652"/>
          <p:cNvSpPr>
            <a:spLocks noChangeArrowheads="1"/>
          </p:cNvSpPr>
          <p:nvPr/>
        </p:nvSpPr>
        <p:spPr bwMode="auto">
          <a:xfrm>
            <a:off x="5324475" y="38122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 name="Oval 653"/>
          <p:cNvSpPr>
            <a:spLocks noChangeArrowheads="1"/>
          </p:cNvSpPr>
          <p:nvPr/>
        </p:nvSpPr>
        <p:spPr bwMode="auto">
          <a:xfrm>
            <a:off x="5338763" y="35074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 name="Oval 654"/>
          <p:cNvSpPr>
            <a:spLocks noChangeArrowheads="1"/>
          </p:cNvSpPr>
          <p:nvPr/>
        </p:nvSpPr>
        <p:spPr bwMode="auto">
          <a:xfrm>
            <a:off x="5338763" y="35074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 name="Oval 655"/>
          <p:cNvSpPr>
            <a:spLocks noChangeArrowheads="1"/>
          </p:cNvSpPr>
          <p:nvPr/>
        </p:nvSpPr>
        <p:spPr bwMode="auto">
          <a:xfrm>
            <a:off x="5353050" y="35932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 name="Oval 656"/>
          <p:cNvSpPr>
            <a:spLocks noChangeArrowheads="1"/>
          </p:cNvSpPr>
          <p:nvPr/>
        </p:nvSpPr>
        <p:spPr bwMode="auto">
          <a:xfrm>
            <a:off x="5353050" y="35932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 name="Oval 657"/>
          <p:cNvSpPr>
            <a:spLocks noChangeArrowheads="1"/>
          </p:cNvSpPr>
          <p:nvPr/>
        </p:nvSpPr>
        <p:spPr bwMode="auto">
          <a:xfrm>
            <a:off x="5367338" y="33328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 name="Oval 658"/>
          <p:cNvSpPr>
            <a:spLocks noChangeArrowheads="1"/>
          </p:cNvSpPr>
          <p:nvPr/>
        </p:nvSpPr>
        <p:spPr bwMode="auto">
          <a:xfrm>
            <a:off x="5367338" y="33328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 name="Oval 659"/>
          <p:cNvSpPr>
            <a:spLocks noChangeArrowheads="1"/>
          </p:cNvSpPr>
          <p:nvPr/>
        </p:nvSpPr>
        <p:spPr bwMode="auto">
          <a:xfrm>
            <a:off x="5383213" y="36376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 name="Oval 660"/>
          <p:cNvSpPr>
            <a:spLocks noChangeArrowheads="1"/>
          </p:cNvSpPr>
          <p:nvPr/>
        </p:nvSpPr>
        <p:spPr bwMode="auto">
          <a:xfrm>
            <a:off x="5383213" y="36376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 name="Oval 661"/>
          <p:cNvSpPr>
            <a:spLocks noChangeArrowheads="1"/>
          </p:cNvSpPr>
          <p:nvPr/>
        </p:nvSpPr>
        <p:spPr bwMode="auto">
          <a:xfrm>
            <a:off x="5397500" y="40742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 name="Oval 662"/>
          <p:cNvSpPr>
            <a:spLocks noChangeArrowheads="1"/>
          </p:cNvSpPr>
          <p:nvPr/>
        </p:nvSpPr>
        <p:spPr bwMode="auto">
          <a:xfrm>
            <a:off x="5397500" y="40742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 name="Oval 663"/>
          <p:cNvSpPr>
            <a:spLocks noChangeArrowheads="1"/>
          </p:cNvSpPr>
          <p:nvPr/>
        </p:nvSpPr>
        <p:spPr bwMode="auto">
          <a:xfrm>
            <a:off x="5411788" y="37249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 name="Oval 664"/>
          <p:cNvSpPr>
            <a:spLocks noChangeArrowheads="1"/>
          </p:cNvSpPr>
          <p:nvPr/>
        </p:nvSpPr>
        <p:spPr bwMode="auto">
          <a:xfrm>
            <a:off x="5411788" y="37249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 name="Oval 665"/>
          <p:cNvSpPr>
            <a:spLocks noChangeArrowheads="1"/>
          </p:cNvSpPr>
          <p:nvPr/>
        </p:nvSpPr>
        <p:spPr bwMode="auto">
          <a:xfrm>
            <a:off x="5426075" y="34201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 name="Oval 666"/>
          <p:cNvSpPr>
            <a:spLocks noChangeArrowheads="1"/>
          </p:cNvSpPr>
          <p:nvPr/>
        </p:nvSpPr>
        <p:spPr bwMode="auto">
          <a:xfrm>
            <a:off x="5426075" y="34201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 name="Oval 667"/>
          <p:cNvSpPr>
            <a:spLocks noChangeArrowheads="1"/>
          </p:cNvSpPr>
          <p:nvPr/>
        </p:nvSpPr>
        <p:spPr bwMode="auto">
          <a:xfrm>
            <a:off x="5441950" y="34201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 name="Oval 668"/>
          <p:cNvSpPr>
            <a:spLocks noChangeArrowheads="1"/>
          </p:cNvSpPr>
          <p:nvPr/>
        </p:nvSpPr>
        <p:spPr bwMode="auto">
          <a:xfrm>
            <a:off x="5441950" y="34201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 name="Oval 669"/>
          <p:cNvSpPr>
            <a:spLocks noChangeArrowheads="1"/>
          </p:cNvSpPr>
          <p:nvPr/>
        </p:nvSpPr>
        <p:spPr bwMode="auto">
          <a:xfrm>
            <a:off x="5456238" y="40742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 name="Oval 670"/>
          <p:cNvSpPr>
            <a:spLocks noChangeArrowheads="1"/>
          </p:cNvSpPr>
          <p:nvPr/>
        </p:nvSpPr>
        <p:spPr bwMode="auto">
          <a:xfrm>
            <a:off x="5456238" y="40742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 name="Oval 671"/>
          <p:cNvSpPr>
            <a:spLocks noChangeArrowheads="1"/>
          </p:cNvSpPr>
          <p:nvPr/>
        </p:nvSpPr>
        <p:spPr bwMode="auto">
          <a:xfrm>
            <a:off x="5470525" y="42917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 name="Oval 672"/>
          <p:cNvSpPr>
            <a:spLocks noChangeArrowheads="1"/>
          </p:cNvSpPr>
          <p:nvPr/>
        </p:nvSpPr>
        <p:spPr bwMode="auto">
          <a:xfrm>
            <a:off x="5470525" y="42917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 name="Oval 673"/>
          <p:cNvSpPr>
            <a:spLocks noChangeArrowheads="1"/>
          </p:cNvSpPr>
          <p:nvPr/>
        </p:nvSpPr>
        <p:spPr bwMode="auto">
          <a:xfrm>
            <a:off x="5484813" y="44663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 name="Oval 674"/>
          <p:cNvSpPr>
            <a:spLocks noChangeArrowheads="1"/>
          </p:cNvSpPr>
          <p:nvPr/>
        </p:nvSpPr>
        <p:spPr bwMode="auto">
          <a:xfrm>
            <a:off x="5484813" y="44663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 name="Oval 675"/>
          <p:cNvSpPr>
            <a:spLocks noChangeArrowheads="1"/>
          </p:cNvSpPr>
          <p:nvPr/>
        </p:nvSpPr>
        <p:spPr bwMode="auto">
          <a:xfrm>
            <a:off x="5500688" y="38122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 name="Oval 676"/>
          <p:cNvSpPr>
            <a:spLocks noChangeArrowheads="1"/>
          </p:cNvSpPr>
          <p:nvPr/>
        </p:nvSpPr>
        <p:spPr bwMode="auto">
          <a:xfrm>
            <a:off x="5500688" y="38122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 name="Oval 677"/>
          <p:cNvSpPr>
            <a:spLocks noChangeArrowheads="1"/>
          </p:cNvSpPr>
          <p:nvPr/>
        </p:nvSpPr>
        <p:spPr bwMode="auto">
          <a:xfrm>
            <a:off x="5514975" y="47282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 name="Oval 678"/>
          <p:cNvSpPr>
            <a:spLocks noChangeArrowheads="1"/>
          </p:cNvSpPr>
          <p:nvPr/>
        </p:nvSpPr>
        <p:spPr bwMode="auto">
          <a:xfrm>
            <a:off x="5514975" y="47282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 name="Oval 679"/>
          <p:cNvSpPr>
            <a:spLocks noChangeArrowheads="1"/>
          </p:cNvSpPr>
          <p:nvPr/>
        </p:nvSpPr>
        <p:spPr bwMode="auto">
          <a:xfrm>
            <a:off x="5529263" y="42044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 name="Oval 680"/>
          <p:cNvSpPr>
            <a:spLocks noChangeArrowheads="1"/>
          </p:cNvSpPr>
          <p:nvPr/>
        </p:nvSpPr>
        <p:spPr bwMode="auto">
          <a:xfrm>
            <a:off x="5529263" y="42044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 name="Oval 681"/>
          <p:cNvSpPr>
            <a:spLocks noChangeArrowheads="1"/>
          </p:cNvSpPr>
          <p:nvPr/>
        </p:nvSpPr>
        <p:spPr bwMode="auto">
          <a:xfrm>
            <a:off x="5545138" y="44663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 name="Oval 682"/>
          <p:cNvSpPr>
            <a:spLocks noChangeArrowheads="1"/>
          </p:cNvSpPr>
          <p:nvPr/>
        </p:nvSpPr>
        <p:spPr bwMode="auto">
          <a:xfrm>
            <a:off x="5545138" y="44663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 name="Oval 683"/>
          <p:cNvSpPr>
            <a:spLocks noChangeArrowheads="1"/>
          </p:cNvSpPr>
          <p:nvPr/>
        </p:nvSpPr>
        <p:spPr bwMode="auto">
          <a:xfrm>
            <a:off x="5559425" y="40297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 name="Oval 684"/>
          <p:cNvSpPr>
            <a:spLocks noChangeArrowheads="1"/>
          </p:cNvSpPr>
          <p:nvPr/>
        </p:nvSpPr>
        <p:spPr bwMode="auto">
          <a:xfrm>
            <a:off x="5559425" y="40297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 name="Oval 685"/>
          <p:cNvSpPr>
            <a:spLocks noChangeArrowheads="1"/>
          </p:cNvSpPr>
          <p:nvPr/>
        </p:nvSpPr>
        <p:spPr bwMode="auto">
          <a:xfrm>
            <a:off x="5575300" y="44218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 name="Oval 686"/>
          <p:cNvSpPr>
            <a:spLocks noChangeArrowheads="1"/>
          </p:cNvSpPr>
          <p:nvPr/>
        </p:nvSpPr>
        <p:spPr bwMode="auto">
          <a:xfrm>
            <a:off x="5575300" y="44218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 name="Oval 687"/>
          <p:cNvSpPr>
            <a:spLocks noChangeArrowheads="1"/>
          </p:cNvSpPr>
          <p:nvPr/>
        </p:nvSpPr>
        <p:spPr bwMode="auto">
          <a:xfrm>
            <a:off x="5588000" y="48140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 name="Oval 688"/>
          <p:cNvSpPr>
            <a:spLocks noChangeArrowheads="1"/>
          </p:cNvSpPr>
          <p:nvPr/>
        </p:nvSpPr>
        <p:spPr bwMode="auto">
          <a:xfrm>
            <a:off x="5588000" y="48140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 name="Oval 689"/>
          <p:cNvSpPr>
            <a:spLocks noChangeArrowheads="1"/>
          </p:cNvSpPr>
          <p:nvPr/>
        </p:nvSpPr>
        <p:spPr bwMode="auto">
          <a:xfrm>
            <a:off x="5603875" y="41599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 name="Oval 690"/>
          <p:cNvSpPr>
            <a:spLocks noChangeArrowheads="1"/>
          </p:cNvSpPr>
          <p:nvPr/>
        </p:nvSpPr>
        <p:spPr bwMode="auto">
          <a:xfrm>
            <a:off x="5603875" y="41599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 name="Oval 691"/>
          <p:cNvSpPr>
            <a:spLocks noChangeArrowheads="1"/>
          </p:cNvSpPr>
          <p:nvPr/>
        </p:nvSpPr>
        <p:spPr bwMode="auto">
          <a:xfrm>
            <a:off x="5618163" y="40742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 name="Oval 692"/>
          <p:cNvSpPr>
            <a:spLocks noChangeArrowheads="1"/>
          </p:cNvSpPr>
          <p:nvPr/>
        </p:nvSpPr>
        <p:spPr bwMode="auto">
          <a:xfrm>
            <a:off x="5618163" y="40742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 name="Oval 693"/>
          <p:cNvSpPr>
            <a:spLocks noChangeArrowheads="1"/>
          </p:cNvSpPr>
          <p:nvPr/>
        </p:nvSpPr>
        <p:spPr bwMode="auto">
          <a:xfrm>
            <a:off x="5634038" y="42488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 name="Oval 694"/>
          <p:cNvSpPr>
            <a:spLocks noChangeArrowheads="1"/>
          </p:cNvSpPr>
          <p:nvPr/>
        </p:nvSpPr>
        <p:spPr bwMode="auto">
          <a:xfrm>
            <a:off x="5634038" y="42488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 name="Oval 695"/>
          <p:cNvSpPr>
            <a:spLocks noChangeArrowheads="1"/>
          </p:cNvSpPr>
          <p:nvPr/>
        </p:nvSpPr>
        <p:spPr bwMode="auto">
          <a:xfrm>
            <a:off x="5646738" y="42488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 name="Oval 696"/>
          <p:cNvSpPr>
            <a:spLocks noChangeArrowheads="1"/>
          </p:cNvSpPr>
          <p:nvPr/>
        </p:nvSpPr>
        <p:spPr bwMode="auto">
          <a:xfrm>
            <a:off x="5646738" y="42488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 name="Oval 697"/>
          <p:cNvSpPr>
            <a:spLocks noChangeArrowheads="1"/>
          </p:cNvSpPr>
          <p:nvPr/>
        </p:nvSpPr>
        <p:spPr bwMode="auto">
          <a:xfrm>
            <a:off x="5662613" y="42044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 name="Oval 698"/>
          <p:cNvSpPr>
            <a:spLocks noChangeArrowheads="1"/>
          </p:cNvSpPr>
          <p:nvPr/>
        </p:nvSpPr>
        <p:spPr bwMode="auto">
          <a:xfrm>
            <a:off x="5662613" y="42044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 name="Oval 699"/>
          <p:cNvSpPr>
            <a:spLocks noChangeArrowheads="1"/>
          </p:cNvSpPr>
          <p:nvPr/>
        </p:nvSpPr>
        <p:spPr bwMode="auto">
          <a:xfrm>
            <a:off x="5676900" y="46838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 name="Oval 700"/>
          <p:cNvSpPr>
            <a:spLocks noChangeArrowheads="1"/>
          </p:cNvSpPr>
          <p:nvPr/>
        </p:nvSpPr>
        <p:spPr bwMode="auto">
          <a:xfrm>
            <a:off x="5676900" y="46838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 name="Oval 701"/>
          <p:cNvSpPr>
            <a:spLocks noChangeArrowheads="1"/>
          </p:cNvSpPr>
          <p:nvPr/>
        </p:nvSpPr>
        <p:spPr bwMode="auto">
          <a:xfrm>
            <a:off x="5692775" y="47711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 name="Oval 702"/>
          <p:cNvSpPr>
            <a:spLocks noChangeArrowheads="1"/>
          </p:cNvSpPr>
          <p:nvPr/>
        </p:nvSpPr>
        <p:spPr bwMode="auto">
          <a:xfrm>
            <a:off x="5692775" y="47711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 name="Oval 703"/>
          <p:cNvSpPr>
            <a:spLocks noChangeArrowheads="1"/>
          </p:cNvSpPr>
          <p:nvPr/>
        </p:nvSpPr>
        <p:spPr bwMode="auto">
          <a:xfrm>
            <a:off x="5705475" y="49457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4" name="Oval 704"/>
          <p:cNvSpPr>
            <a:spLocks noChangeArrowheads="1"/>
          </p:cNvSpPr>
          <p:nvPr/>
        </p:nvSpPr>
        <p:spPr bwMode="auto">
          <a:xfrm>
            <a:off x="5705475" y="49457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5" name="Oval 705"/>
          <p:cNvSpPr>
            <a:spLocks noChangeArrowheads="1"/>
          </p:cNvSpPr>
          <p:nvPr/>
        </p:nvSpPr>
        <p:spPr bwMode="auto">
          <a:xfrm>
            <a:off x="5721350" y="46393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 name="Oval 706"/>
          <p:cNvSpPr>
            <a:spLocks noChangeArrowheads="1"/>
          </p:cNvSpPr>
          <p:nvPr/>
        </p:nvSpPr>
        <p:spPr bwMode="auto">
          <a:xfrm>
            <a:off x="5721350" y="46393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 name="Oval 707"/>
          <p:cNvSpPr>
            <a:spLocks noChangeArrowheads="1"/>
          </p:cNvSpPr>
          <p:nvPr/>
        </p:nvSpPr>
        <p:spPr bwMode="auto">
          <a:xfrm>
            <a:off x="5735638" y="43790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 name="Oval 708"/>
          <p:cNvSpPr>
            <a:spLocks noChangeArrowheads="1"/>
          </p:cNvSpPr>
          <p:nvPr/>
        </p:nvSpPr>
        <p:spPr bwMode="auto">
          <a:xfrm>
            <a:off x="5735638" y="43790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 name="Oval 709"/>
          <p:cNvSpPr>
            <a:spLocks noChangeArrowheads="1"/>
          </p:cNvSpPr>
          <p:nvPr/>
        </p:nvSpPr>
        <p:spPr bwMode="auto">
          <a:xfrm>
            <a:off x="5751513" y="48584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 name="Oval 710"/>
          <p:cNvSpPr>
            <a:spLocks noChangeArrowheads="1"/>
          </p:cNvSpPr>
          <p:nvPr/>
        </p:nvSpPr>
        <p:spPr bwMode="auto">
          <a:xfrm>
            <a:off x="5751513" y="48584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 name="Oval 711"/>
          <p:cNvSpPr>
            <a:spLocks noChangeArrowheads="1"/>
          </p:cNvSpPr>
          <p:nvPr/>
        </p:nvSpPr>
        <p:spPr bwMode="auto">
          <a:xfrm>
            <a:off x="5764213" y="49013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 name="Oval 712"/>
          <p:cNvSpPr>
            <a:spLocks noChangeArrowheads="1"/>
          </p:cNvSpPr>
          <p:nvPr/>
        </p:nvSpPr>
        <p:spPr bwMode="auto">
          <a:xfrm>
            <a:off x="5764213" y="49013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 name="Oval 713"/>
          <p:cNvSpPr>
            <a:spLocks noChangeArrowheads="1"/>
          </p:cNvSpPr>
          <p:nvPr/>
        </p:nvSpPr>
        <p:spPr bwMode="auto">
          <a:xfrm>
            <a:off x="5780088" y="44663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 name="Oval 714"/>
          <p:cNvSpPr>
            <a:spLocks noChangeArrowheads="1"/>
          </p:cNvSpPr>
          <p:nvPr/>
        </p:nvSpPr>
        <p:spPr bwMode="auto">
          <a:xfrm>
            <a:off x="5780088" y="44663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 name="Oval 715"/>
          <p:cNvSpPr>
            <a:spLocks noChangeArrowheads="1"/>
          </p:cNvSpPr>
          <p:nvPr/>
        </p:nvSpPr>
        <p:spPr bwMode="auto">
          <a:xfrm>
            <a:off x="5794375" y="45536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 name="Oval 716"/>
          <p:cNvSpPr>
            <a:spLocks noChangeArrowheads="1"/>
          </p:cNvSpPr>
          <p:nvPr/>
        </p:nvSpPr>
        <p:spPr bwMode="auto">
          <a:xfrm>
            <a:off x="5794375" y="45536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 name="Oval 717"/>
          <p:cNvSpPr>
            <a:spLocks noChangeArrowheads="1"/>
          </p:cNvSpPr>
          <p:nvPr/>
        </p:nvSpPr>
        <p:spPr bwMode="auto">
          <a:xfrm>
            <a:off x="5810250" y="47711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 name="Oval 718"/>
          <p:cNvSpPr>
            <a:spLocks noChangeArrowheads="1"/>
          </p:cNvSpPr>
          <p:nvPr/>
        </p:nvSpPr>
        <p:spPr bwMode="auto">
          <a:xfrm>
            <a:off x="5810250" y="47711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 name="Oval 719"/>
          <p:cNvSpPr>
            <a:spLocks noChangeArrowheads="1"/>
          </p:cNvSpPr>
          <p:nvPr/>
        </p:nvSpPr>
        <p:spPr bwMode="auto">
          <a:xfrm>
            <a:off x="5822950" y="47711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 name="Oval 720"/>
          <p:cNvSpPr>
            <a:spLocks noChangeArrowheads="1"/>
          </p:cNvSpPr>
          <p:nvPr/>
        </p:nvSpPr>
        <p:spPr bwMode="auto">
          <a:xfrm>
            <a:off x="5822950" y="47711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 name="Oval 721"/>
          <p:cNvSpPr>
            <a:spLocks noChangeArrowheads="1"/>
          </p:cNvSpPr>
          <p:nvPr/>
        </p:nvSpPr>
        <p:spPr bwMode="auto">
          <a:xfrm>
            <a:off x="5838825" y="48584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 name="Oval 722"/>
          <p:cNvSpPr>
            <a:spLocks noChangeArrowheads="1"/>
          </p:cNvSpPr>
          <p:nvPr/>
        </p:nvSpPr>
        <p:spPr bwMode="auto">
          <a:xfrm>
            <a:off x="5838825" y="48584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 name="Oval 723"/>
          <p:cNvSpPr>
            <a:spLocks noChangeArrowheads="1"/>
          </p:cNvSpPr>
          <p:nvPr/>
        </p:nvSpPr>
        <p:spPr bwMode="auto">
          <a:xfrm>
            <a:off x="5853113" y="51188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4" name="Oval 724"/>
          <p:cNvSpPr>
            <a:spLocks noChangeArrowheads="1"/>
          </p:cNvSpPr>
          <p:nvPr/>
        </p:nvSpPr>
        <p:spPr bwMode="auto">
          <a:xfrm>
            <a:off x="5853113" y="51188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5" name="Oval 725"/>
          <p:cNvSpPr>
            <a:spLocks noChangeArrowheads="1"/>
          </p:cNvSpPr>
          <p:nvPr/>
        </p:nvSpPr>
        <p:spPr bwMode="auto">
          <a:xfrm>
            <a:off x="5868988" y="50330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6" name="Oval 726"/>
          <p:cNvSpPr>
            <a:spLocks noChangeArrowheads="1"/>
          </p:cNvSpPr>
          <p:nvPr/>
        </p:nvSpPr>
        <p:spPr bwMode="auto">
          <a:xfrm>
            <a:off x="5868988" y="50330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7" name="Oval 727"/>
          <p:cNvSpPr>
            <a:spLocks noChangeArrowheads="1"/>
          </p:cNvSpPr>
          <p:nvPr/>
        </p:nvSpPr>
        <p:spPr bwMode="auto">
          <a:xfrm>
            <a:off x="5883275" y="48140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8" name="Oval 728"/>
          <p:cNvSpPr>
            <a:spLocks noChangeArrowheads="1"/>
          </p:cNvSpPr>
          <p:nvPr/>
        </p:nvSpPr>
        <p:spPr bwMode="auto">
          <a:xfrm>
            <a:off x="5883275" y="48140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9" name="Oval 729"/>
          <p:cNvSpPr>
            <a:spLocks noChangeArrowheads="1"/>
          </p:cNvSpPr>
          <p:nvPr/>
        </p:nvSpPr>
        <p:spPr bwMode="auto">
          <a:xfrm>
            <a:off x="5897563" y="49886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0" name="Oval 730"/>
          <p:cNvSpPr>
            <a:spLocks noChangeArrowheads="1"/>
          </p:cNvSpPr>
          <p:nvPr/>
        </p:nvSpPr>
        <p:spPr bwMode="auto">
          <a:xfrm>
            <a:off x="5897563" y="49886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 name="Oval 731"/>
          <p:cNvSpPr>
            <a:spLocks noChangeArrowheads="1"/>
          </p:cNvSpPr>
          <p:nvPr/>
        </p:nvSpPr>
        <p:spPr bwMode="auto">
          <a:xfrm>
            <a:off x="5913438" y="52934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2" name="Oval 732"/>
          <p:cNvSpPr>
            <a:spLocks noChangeArrowheads="1"/>
          </p:cNvSpPr>
          <p:nvPr/>
        </p:nvSpPr>
        <p:spPr bwMode="auto">
          <a:xfrm>
            <a:off x="5913438" y="52934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 name="Oval 733"/>
          <p:cNvSpPr>
            <a:spLocks noChangeArrowheads="1"/>
          </p:cNvSpPr>
          <p:nvPr/>
        </p:nvSpPr>
        <p:spPr bwMode="auto">
          <a:xfrm>
            <a:off x="5927725" y="48140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4" name="Oval 734"/>
          <p:cNvSpPr>
            <a:spLocks noChangeArrowheads="1"/>
          </p:cNvSpPr>
          <p:nvPr/>
        </p:nvSpPr>
        <p:spPr bwMode="auto">
          <a:xfrm>
            <a:off x="5927725" y="48140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 name="Oval 735"/>
          <p:cNvSpPr>
            <a:spLocks noChangeArrowheads="1"/>
          </p:cNvSpPr>
          <p:nvPr/>
        </p:nvSpPr>
        <p:spPr bwMode="auto">
          <a:xfrm>
            <a:off x="5942013" y="52934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6" name="Oval 736"/>
          <p:cNvSpPr>
            <a:spLocks noChangeArrowheads="1"/>
          </p:cNvSpPr>
          <p:nvPr/>
        </p:nvSpPr>
        <p:spPr bwMode="auto">
          <a:xfrm>
            <a:off x="5942013" y="52934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7" name="Oval 737"/>
          <p:cNvSpPr>
            <a:spLocks noChangeArrowheads="1"/>
          </p:cNvSpPr>
          <p:nvPr/>
        </p:nvSpPr>
        <p:spPr bwMode="auto">
          <a:xfrm>
            <a:off x="5956300" y="51632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8" name="Oval 738"/>
          <p:cNvSpPr>
            <a:spLocks noChangeArrowheads="1"/>
          </p:cNvSpPr>
          <p:nvPr/>
        </p:nvSpPr>
        <p:spPr bwMode="auto">
          <a:xfrm>
            <a:off x="5956300" y="51632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9" name="Oval 739"/>
          <p:cNvSpPr>
            <a:spLocks noChangeArrowheads="1"/>
          </p:cNvSpPr>
          <p:nvPr/>
        </p:nvSpPr>
        <p:spPr bwMode="auto">
          <a:xfrm>
            <a:off x="5972175" y="50759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0" name="Oval 740"/>
          <p:cNvSpPr>
            <a:spLocks noChangeArrowheads="1"/>
          </p:cNvSpPr>
          <p:nvPr/>
        </p:nvSpPr>
        <p:spPr bwMode="auto">
          <a:xfrm>
            <a:off x="5972175" y="50759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1" name="Oval 741"/>
          <p:cNvSpPr>
            <a:spLocks noChangeArrowheads="1"/>
          </p:cNvSpPr>
          <p:nvPr/>
        </p:nvSpPr>
        <p:spPr bwMode="auto">
          <a:xfrm>
            <a:off x="5986463" y="52934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2" name="Oval 742"/>
          <p:cNvSpPr>
            <a:spLocks noChangeArrowheads="1"/>
          </p:cNvSpPr>
          <p:nvPr/>
        </p:nvSpPr>
        <p:spPr bwMode="auto">
          <a:xfrm>
            <a:off x="5986463" y="52934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3" name="Oval 743"/>
          <p:cNvSpPr>
            <a:spLocks noChangeArrowheads="1"/>
          </p:cNvSpPr>
          <p:nvPr/>
        </p:nvSpPr>
        <p:spPr bwMode="auto">
          <a:xfrm>
            <a:off x="6000750" y="52077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4" name="Oval 744"/>
          <p:cNvSpPr>
            <a:spLocks noChangeArrowheads="1"/>
          </p:cNvSpPr>
          <p:nvPr/>
        </p:nvSpPr>
        <p:spPr bwMode="auto">
          <a:xfrm>
            <a:off x="6000750" y="52077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Oval 745"/>
          <p:cNvSpPr>
            <a:spLocks noChangeArrowheads="1"/>
          </p:cNvSpPr>
          <p:nvPr/>
        </p:nvSpPr>
        <p:spPr bwMode="auto">
          <a:xfrm>
            <a:off x="6015038" y="516325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6" name="Oval 746"/>
          <p:cNvSpPr>
            <a:spLocks noChangeArrowheads="1"/>
          </p:cNvSpPr>
          <p:nvPr/>
        </p:nvSpPr>
        <p:spPr bwMode="auto">
          <a:xfrm>
            <a:off x="6015038" y="516325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7" name="Oval 747"/>
          <p:cNvSpPr>
            <a:spLocks noChangeArrowheads="1"/>
          </p:cNvSpPr>
          <p:nvPr/>
        </p:nvSpPr>
        <p:spPr bwMode="auto">
          <a:xfrm>
            <a:off x="6030913" y="50759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8" name="Oval 748"/>
          <p:cNvSpPr>
            <a:spLocks noChangeArrowheads="1"/>
          </p:cNvSpPr>
          <p:nvPr/>
        </p:nvSpPr>
        <p:spPr bwMode="auto">
          <a:xfrm>
            <a:off x="6030913" y="50759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9" name="Oval 749"/>
          <p:cNvSpPr>
            <a:spLocks noChangeArrowheads="1"/>
          </p:cNvSpPr>
          <p:nvPr/>
        </p:nvSpPr>
        <p:spPr bwMode="auto">
          <a:xfrm>
            <a:off x="6045200" y="529342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0" name="Oval 750"/>
          <p:cNvSpPr>
            <a:spLocks noChangeArrowheads="1"/>
          </p:cNvSpPr>
          <p:nvPr/>
        </p:nvSpPr>
        <p:spPr bwMode="auto">
          <a:xfrm>
            <a:off x="6045200" y="529342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1" name="Oval 751"/>
          <p:cNvSpPr>
            <a:spLocks noChangeArrowheads="1"/>
          </p:cNvSpPr>
          <p:nvPr/>
        </p:nvSpPr>
        <p:spPr bwMode="auto">
          <a:xfrm>
            <a:off x="6059488" y="53378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2" name="Oval 752"/>
          <p:cNvSpPr>
            <a:spLocks noChangeArrowheads="1"/>
          </p:cNvSpPr>
          <p:nvPr/>
        </p:nvSpPr>
        <p:spPr bwMode="auto">
          <a:xfrm>
            <a:off x="6059488" y="53378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Oval 753"/>
          <p:cNvSpPr>
            <a:spLocks noChangeArrowheads="1"/>
          </p:cNvSpPr>
          <p:nvPr/>
        </p:nvSpPr>
        <p:spPr bwMode="auto">
          <a:xfrm>
            <a:off x="6073775" y="55125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64" name="Oval 754"/>
          <p:cNvSpPr>
            <a:spLocks noChangeArrowheads="1"/>
          </p:cNvSpPr>
          <p:nvPr/>
        </p:nvSpPr>
        <p:spPr bwMode="auto">
          <a:xfrm>
            <a:off x="6073775" y="55125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65" name="Oval 755"/>
          <p:cNvSpPr>
            <a:spLocks noChangeArrowheads="1"/>
          </p:cNvSpPr>
          <p:nvPr/>
        </p:nvSpPr>
        <p:spPr bwMode="auto">
          <a:xfrm>
            <a:off x="6089650" y="51188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6" name="Oval 756"/>
          <p:cNvSpPr>
            <a:spLocks noChangeArrowheads="1"/>
          </p:cNvSpPr>
          <p:nvPr/>
        </p:nvSpPr>
        <p:spPr bwMode="auto">
          <a:xfrm>
            <a:off x="6089650" y="51188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7" name="Oval 757"/>
          <p:cNvSpPr>
            <a:spLocks noChangeArrowheads="1"/>
          </p:cNvSpPr>
          <p:nvPr/>
        </p:nvSpPr>
        <p:spPr bwMode="auto">
          <a:xfrm>
            <a:off x="6103938" y="55125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68" name="Oval 758"/>
          <p:cNvSpPr>
            <a:spLocks noChangeArrowheads="1"/>
          </p:cNvSpPr>
          <p:nvPr/>
        </p:nvSpPr>
        <p:spPr bwMode="auto">
          <a:xfrm>
            <a:off x="6103938" y="55125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69" name="Oval 759"/>
          <p:cNvSpPr>
            <a:spLocks noChangeArrowheads="1"/>
          </p:cNvSpPr>
          <p:nvPr/>
        </p:nvSpPr>
        <p:spPr bwMode="auto">
          <a:xfrm>
            <a:off x="6118225" y="51188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0" name="Oval 760"/>
          <p:cNvSpPr>
            <a:spLocks noChangeArrowheads="1"/>
          </p:cNvSpPr>
          <p:nvPr/>
        </p:nvSpPr>
        <p:spPr bwMode="auto">
          <a:xfrm>
            <a:off x="6118225" y="51188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1" name="Oval 761"/>
          <p:cNvSpPr>
            <a:spLocks noChangeArrowheads="1"/>
          </p:cNvSpPr>
          <p:nvPr/>
        </p:nvSpPr>
        <p:spPr bwMode="auto">
          <a:xfrm>
            <a:off x="6132513" y="52077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2" name="Oval 762"/>
          <p:cNvSpPr>
            <a:spLocks noChangeArrowheads="1"/>
          </p:cNvSpPr>
          <p:nvPr/>
        </p:nvSpPr>
        <p:spPr bwMode="auto">
          <a:xfrm>
            <a:off x="6132513" y="52077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3" name="Oval 763"/>
          <p:cNvSpPr>
            <a:spLocks noChangeArrowheads="1"/>
          </p:cNvSpPr>
          <p:nvPr/>
        </p:nvSpPr>
        <p:spPr bwMode="auto">
          <a:xfrm>
            <a:off x="6148388" y="54236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4" name="Oval 764"/>
          <p:cNvSpPr>
            <a:spLocks noChangeArrowheads="1"/>
          </p:cNvSpPr>
          <p:nvPr/>
        </p:nvSpPr>
        <p:spPr bwMode="auto">
          <a:xfrm>
            <a:off x="6148388" y="54236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5" name="Oval 765"/>
          <p:cNvSpPr>
            <a:spLocks noChangeArrowheads="1"/>
          </p:cNvSpPr>
          <p:nvPr/>
        </p:nvSpPr>
        <p:spPr bwMode="auto">
          <a:xfrm>
            <a:off x="6162675" y="54696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76" name="Oval 766"/>
          <p:cNvSpPr>
            <a:spLocks noChangeArrowheads="1"/>
          </p:cNvSpPr>
          <p:nvPr/>
        </p:nvSpPr>
        <p:spPr bwMode="auto">
          <a:xfrm>
            <a:off x="6162675" y="54696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77" name="Oval 767"/>
          <p:cNvSpPr>
            <a:spLocks noChangeArrowheads="1"/>
          </p:cNvSpPr>
          <p:nvPr/>
        </p:nvSpPr>
        <p:spPr bwMode="auto">
          <a:xfrm>
            <a:off x="6176963" y="52505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8" name="Oval 768"/>
          <p:cNvSpPr>
            <a:spLocks noChangeArrowheads="1"/>
          </p:cNvSpPr>
          <p:nvPr/>
        </p:nvSpPr>
        <p:spPr bwMode="auto">
          <a:xfrm>
            <a:off x="6176963" y="52505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9" name="Oval 769"/>
          <p:cNvSpPr>
            <a:spLocks noChangeArrowheads="1"/>
          </p:cNvSpPr>
          <p:nvPr/>
        </p:nvSpPr>
        <p:spPr bwMode="auto">
          <a:xfrm>
            <a:off x="6192838" y="54696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80" name="Oval 770"/>
          <p:cNvSpPr>
            <a:spLocks noChangeArrowheads="1"/>
          </p:cNvSpPr>
          <p:nvPr/>
        </p:nvSpPr>
        <p:spPr bwMode="auto">
          <a:xfrm>
            <a:off x="6192838" y="54696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81" name="Oval 771"/>
          <p:cNvSpPr>
            <a:spLocks noChangeArrowheads="1"/>
          </p:cNvSpPr>
          <p:nvPr/>
        </p:nvSpPr>
        <p:spPr bwMode="auto">
          <a:xfrm>
            <a:off x="6207125" y="55553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82" name="Oval 772"/>
          <p:cNvSpPr>
            <a:spLocks noChangeArrowheads="1"/>
          </p:cNvSpPr>
          <p:nvPr/>
        </p:nvSpPr>
        <p:spPr bwMode="auto">
          <a:xfrm>
            <a:off x="6207125" y="55553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83" name="Oval 773"/>
          <p:cNvSpPr>
            <a:spLocks noChangeArrowheads="1"/>
          </p:cNvSpPr>
          <p:nvPr/>
        </p:nvSpPr>
        <p:spPr bwMode="auto">
          <a:xfrm>
            <a:off x="6221413" y="57299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84" name="Oval 774"/>
          <p:cNvSpPr>
            <a:spLocks noChangeArrowheads="1"/>
          </p:cNvSpPr>
          <p:nvPr/>
        </p:nvSpPr>
        <p:spPr bwMode="auto">
          <a:xfrm>
            <a:off x="6221413" y="57299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85" name="Oval 775"/>
          <p:cNvSpPr>
            <a:spLocks noChangeArrowheads="1"/>
          </p:cNvSpPr>
          <p:nvPr/>
        </p:nvSpPr>
        <p:spPr bwMode="auto">
          <a:xfrm>
            <a:off x="6235700" y="55125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86" name="Oval 776"/>
          <p:cNvSpPr>
            <a:spLocks noChangeArrowheads="1"/>
          </p:cNvSpPr>
          <p:nvPr/>
        </p:nvSpPr>
        <p:spPr bwMode="auto">
          <a:xfrm>
            <a:off x="6235700" y="55125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87" name="Oval 777"/>
          <p:cNvSpPr>
            <a:spLocks noChangeArrowheads="1"/>
          </p:cNvSpPr>
          <p:nvPr/>
        </p:nvSpPr>
        <p:spPr bwMode="auto">
          <a:xfrm>
            <a:off x="6251575" y="54696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88" name="Oval 778"/>
          <p:cNvSpPr>
            <a:spLocks noChangeArrowheads="1"/>
          </p:cNvSpPr>
          <p:nvPr/>
        </p:nvSpPr>
        <p:spPr bwMode="auto">
          <a:xfrm>
            <a:off x="6251575" y="54696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89" name="Oval 779"/>
          <p:cNvSpPr>
            <a:spLocks noChangeArrowheads="1"/>
          </p:cNvSpPr>
          <p:nvPr/>
        </p:nvSpPr>
        <p:spPr bwMode="auto">
          <a:xfrm>
            <a:off x="6265863" y="54236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90" name="Oval 780"/>
          <p:cNvSpPr>
            <a:spLocks noChangeArrowheads="1"/>
          </p:cNvSpPr>
          <p:nvPr/>
        </p:nvSpPr>
        <p:spPr bwMode="auto">
          <a:xfrm>
            <a:off x="6265863" y="54236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1" name="Oval 781"/>
          <p:cNvSpPr>
            <a:spLocks noChangeArrowheads="1"/>
          </p:cNvSpPr>
          <p:nvPr/>
        </p:nvSpPr>
        <p:spPr bwMode="auto">
          <a:xfrm>
            <a:off x="6280150" y="55998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92" name="Oval 782"/>
          <p:cNvSpPr>
            <a:spLocks noChangeArrowheads="1"/>
          </p:cNvSpPr>
          <p:nvPr/>
        </p:nvSpPr>
        <p:spPr bwMode="auto">
          <a:xfrm>
            <a:off x="6280150" y="55998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93" name="Oval 783"/>
          <p:cNvSpPr>
            <a:spLocks noChangeArrowheads="1"/>
          </p:cNvSpPr>
          <p:nvPr/>
        </p:nvSpPr>
        <p:spPr bwMode="auto">
          <a:xfrm>
            <a:off x="6294438" y="55998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94" name="Oval 784"/>
          <p:cNvSpPr>
            <a:spLocks noChangeArrowheads="1"/>
          </p:cNvSpPr>
          <p:nvPr/>
        </p:nvSpPr>
        <p:spPr bwMode="auto">
          <a:xfrm>
            <a:off x="6294438" y="55998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95" name="Oval 785"/>
          <p:cNvSpPr>
            <a:spLocks noChangeArrowheads="1"/>
          </p:cNvSpPr>
          <p:nvPr/>
        </p:nvSpPr>
        <p:spPr bwMode="auto">
          <a:xfrm>
            <a:off x="6310313" y="54696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96" name="Oval 786"/>
          <p:cNvSpPr>
            <a:spLocks noChangeArrowheads="1"/>
          </p:cNvSpPr>
          <p:nvPr/>
        </p:nvSpPr>
        <p:spPr bwMode="auto">
          <a:xfrm>
            <a:off x="6310313" y="54696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97" name="Oval 787"/>
          <p:cNvSpPr>
            <a:spLocks noChangeArrowheads="1"/>
          </p:cNvSpPr>
          <p:nvPr/>
        </p:nvSpPr>
        <p:spPr bwMode="auto">
          <a:xfrm>
            <a:off x="6324600" y="55125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98" name="Oval 788"/>
          <p:cNvSpPr>
            <a:spLocks noChangeArrowheads="1"/>
          </p:cNvSpPr>
          <p:nvPr/>
        </p:nvSpPr>
        <p:spPr bwMode="auto">
          <a:xfrm>
            <a:off x="6324600" y="55125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99" name="Oval 789"/>
          <p:cNvSpPr>
            <a:spLocks noChangeArrowheads="1"/>
          </p:cNvSpPr>
          <p:nvPr/>
        </p:nvSpPr>
        <p:spPr bwMode="auto">
          <a:xfrm>
            <a:off x="6338888" y="57299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00" name="Oval 790"/>
          <p:cNvSpPr>
            <a:spLocks noChangeArrowheads="1"/>
          </p:cNvSpPr>
          <p:nvPr/>
        </p:nvSpPr>
        <p:spPr bwMode="auto">
          <a:xfrm>
            <a:off x="6338888" y="57299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01" name="Oval 791"/>
          <p:cNvSpPr>
            <a:spLocks noChangeArrowheads="1"/>
          </p:cNvSpPr>
          <p:nvPr/>
        </p:nvSpPr>
        <p:spPr bwMode="auto">
          <a:xfrm>
            <a:off x="6353175" y="56855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02" name="Oval 792"/>
          <p:cNvSpPr>
            <a:spLocks noChangeArrowheads="1"/>
          </p:cNvSpPr>
          <p:nvPr/>
        </p:nvSpPr>
        <p:spPr bwMode="auto">
          <a:xfrm>
            <a:off x="6353175" y="56855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03" name="Oval 793"/>
          <p:cNvSpPr>
            <a:spLocks noChangeArrowheads="1"/>
          </p:cNvSpPr>
          <p:nvPr/>
        </p:nvSpPr>
        <p:spPr bwMode="auto">
          <a:xfrm>
            <a:off x="6369050" y="55998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04" name="Oval 794"/>
          <p:cNvSpPr>
            <a:spLocks noChangeArrowheads="1"/>
          </p:cNvSpPr>
          <p:nvPr/>
        </p:nvSpPr>
        <p:spPr bwMode="auto">
          <a:xfrm>
            <a:off x="6369050" y="55998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05" name="Oval 795"/>
          <p:cNvSpPr>
            <a:spLocks noChangeArrowheads="1"/>
          </p:cNvSpPr>
          <p:nvPr/>
        </p:nvSpPr>
        <p:spPr bwMode="auto">
          <a:xfrm>
            <a:off x="6383338"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06" name="Oval 796"/>
          <p:cNvSpPr>
            <a:spLocks noChangeArrowheads="1"/>
          </p:cNvSpPr>
          <p:nvPr/>
        </p:nvSpPr>
        <p:spPr bwMode="auto">
          <a:xfrm>
            <a:off x="6383338"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07" name="Oval 797"/>
          <p:cNvSpPr>
            <a:spLocks noChangeArrowheads="1"/>
          </p:cNvSpPr>
          <p:nvPr/>
        </p:nvSpPr>
        <p:spPr bwMode="auto">
          <a:xfrm>
            <a:off x="6397625" y="56855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08" name="Oval 798"/>
          <p:cNvSpPr>
            <a:spLocks noChangeArrowheads="1"/>
          </p:cNvSpPr>
          <p:nvPr/>
        </p:nvSpPr>
        <p:spPr bwMode="auto">
          <a:xfrm>
            <a:off x="6397625" y="56855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09" name="Oval 799"/>
          <p:cNvSpPr>
            <a:spLocks noChangeArrowheads="1"/>
          </p:cNvSpPr>
          <p:nvPr/>
        </p:nvSpPr>
        <p:spPr bwMode="auto">
          <a:xfrm>
            <a:off x="6411913" y="55553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10" name="Oval 800"/>
          <p:cNvSpPr>
            <a:spLocks noChangeArrowheads="1"/>
          </p:cNvSpPr>
          <p:nvPr/>
        </p:nvSpPr>
        <p:spPr bwMode="auto">
          <a:xfrm>
            <a:off x="6411913" y="55553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11" name="Oval 801"/>
          <p:cNvSpPr>
            <a:spLocks noChangeArrowheads="1"/>
          </p:cNvSpPr>
          <p:nvPr/>
        </p:nvSpPr>
        <p:spPr bwMode="auto">
          <a:xfrm>
            <a:off x="6427788"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12" name="Oval 802"/>
          <p:cNvSpPr>
            <a:spLocks noChangeArrowheads="1"/>
          </p:cNvSpPr>
          <p:nvPr/>
        </p:nvSpPr>
        <p:spPr bwMode="auto">
          <a:xfrm>
            <a:off x="6427788"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13" name="Oval 803"/>
          <p:cNvSpPr>
            <a:spLocks noChangeArrowheads="1"/>
          </p:cNvSpPr>
          <p:nvPr/>
        </p:nvSpPr>
        <p:spPr bwMode="auto">
          <a:xfrm>
            <a:off x="6442075" y="54696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14" name="Oval 804"/>
          <p:cNvSpPr>
            <a:spLocks noChangeArrowheads="1"/>
          </p:cNvSpPr>
          <p:nvPr/>
        </p:nvSpPr>
        <p:spPr bwMode="auto">
          <a:xfrm>
            <a:off x="6442075" y="54696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15" name="Oval 805"/>
          <p:cNvSpPr>
            <a:spLocks noChangeArrowheads="1"/>
          </p:cNvSpPr>
          <p:nvPr/>
        </p:nvSpPr>
        <p:spPr bwMode="auto">
          <a:xfrm>
            <a:off x="6456363" y="555536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16" name="Oval 806"/>
          <p:cNvSpPr>
            <a:spLocks noChangeArrowheads="1"/>
          </p:cNvSpPr>
          <p:nvPr/>
        </p:nvSpPr>
        <p:spPr bwMode="auto">
          <a:xfrm>
            <a:off x="6456363" y="555536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17" name="Oval 807"/>
          <p:cNvSpPr>
            <a:spLocks noChangeArrowheads="1"/>
          </p:cNvSpPr>
          <p:nvPr/>
        </p:nvSpPr>
        <p:spPr bwMode="auto">
          <a:xfrm>
            <a:off x="6470650" y="5599816"/>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8" name="Oval 809"/>
          <p:cNvSpPr>
            <a:spLocks noChangeArrowheads="1"/>
          </p:cNvSpPr>
          <p:nvPr/>
        </p:nvSpPr>
        <p:spPr bwMode="auto">
          <a:xfrm>
            <a:off x="6470650" y="5599816"/>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9" name="Oval 810"/>
          <p:cNvSpPr>
            <a:spLocks noChangeArrowheads="1"/>
          </p:cNvSpPr>
          <p:nvPr/>
        </p:nvSpPr>
        <p:spPr bwMode="auto">
          <a:xfrm>
            <a:off x="6486525" y="56855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0" name="Oval 811"/>
          <p:cNvSpPr>
            <a:spLocks noChangeArrowheads="1"/>
          </p:cNvSpPr>
          <p:nvPr/>
        </p:nvSpPr>
        <p:spPr bwMode="auto">
          <a:xfrm>
            <a:off x="6486525" y="56855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1" name="Oval 812"/>
          <p:cNvSpPr>
            <a:spLocks noChangeArrowheads="1"/>
          </p:cNvSpPr>
          <p:nvPr/>
        </p:nvSpPr>
        <p:spPr bwMode="auto">
          <a:xfrm>
            <a:off x="6502400" y="56855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2" name="Oval 813"/>
          <p:cNvSpPr>
            <a:spLocks noChangeArrowheads="1"/>
          </p:cNvSpPr>
          <p:nvPr/>
        </p:nvSpPr>
        <p:spPr bwMode="auto">
          <a:xfrm>
            <a:off x="6502400" y="56855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3" name="Oval 814"/>
          <p:cNvSpPr>
            <a:spLocks noChangeArrowheads="1"/>
          </p:cNvSpPr>
          <p:nvPr/>
        </p:nvSpPr>
        <p:spPr bwMode="auto">
          <a:xfrm>
            <a:off x="6515100" y="56855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4" name="Oval 815"/>
          <p:cNvSpPr>
            <a:spLocks noChangeArrowheads="1"/>
          </p:cNvSpPr>
          <p:nvPr/>
        </p:nvSpPr>
        <p:spPr bwMode="auto">
          <a:xfrm>
            <a:off x="6515100" y="56855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5" name="Oval 816"/>
          <p:cNvSpPr>
            <a:spLocks noChangeArrowheads="1"/>
          </p:cNvSpPr>
          <p:nvPr/>
        </p:nvSpPr>
        <p:spPr bwMode="auto">
          <a:xfrm>
            <a:off x="6530975" y="56855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6" name="Oval 817"/>
          <p:cNvSpPr>
            <a:spLocks noChangeArrowheads="1"/>
          </p:cNvSpPr>
          <p:nvPr/>
        </p:nvSpPr>
        <p:spPr bwMode="auto">
          <a:xfrm>
            <a:off x="6530975" y="56855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7" name="Oval 818"/>
          <p:cNvSpPr>
            <a:spLocks noChangeArrowheads="1"/>
          </p:cNvSpPr>
          <p:nvPr/>
        </p:nvSpPr>
        <p:spPr bwMode="auto">
          <a:xfrm>
            <a:off x="6545263"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8" name="Oval 819"/>
          <p:cNvSpPr>
            <a:spLocks noChangeArrowheads="1"/>
          </p:cNvSpPr>
          <p:nvPr/>
        </p:nvSpPr>
        <p:spPr bwMode="auto">
          <a:xfrm>
            <a:off x="6545263"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9" name="Oval 820"/>
          <p:cNvSpPr>
            <a:spLocks noChangeArrowheads="1"/>
          </p:cNvSpPr>
          <p:nvPr/>
        </p:nvSpPr>
        <p:spPr bwMode="auto">
          <a:xfrm>
            <a:off x="6561138"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0" name="Oval 821"/>
          <p:cNvSpPr>
            <a:spLocks noChangeArrowheads="1"/>
          </p:cNvSpPr>
          <p:nvPr/>
        </p:nvSpPr>
        <p:spPr bwMode="auto">
          <a:xfrm>
            <a:off x="6561138"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1" name="Oval 822"/>
          <p:cNvSpPr>
            <a:spLocks noChangeArrowheads="1"/>
          </p:cNvSpPr>
          <p:nvPr/>
        </p:nvSpPr>
        <p:spPr bwMode="auto">
          <a:xfrm>
            <a:off x="65738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2" name="Oval 823"/>
          <p:cNvSpPr>
            <a:spLocks noChangeArrowheads="1"/>
          </p:cNvSpPr>
          <p:nvPr/>
        </p:nvSpPr>
        <p:spPr bwMode="auto">
          <a:xfrm>
            <a:off x="65738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3" name="Oval 824"/>
          <p:cNvSpPr>
            <a:spLocks noChangeArrowheads="1"/>
          </p:cNvSpPr>
          <p:nvPr/>
        </p:nvSpPr>
        <p:spPr bwMode="auto">
          <a:xfrm>
            <a:off x="6589713"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4" name="Oval 825"/>
          <p:cNvSpPr>
            <a:spLocks noChangeArrowheads="1"/>
          </p:cNvSpPr>
          <p:nvPr/>
        </p:nvSpPr>
        <p:spPr bwMode="auto">
          <a:xfrm>
            <a:off x="6589713"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5" name="Oval 826"/>
          <p:cNvSpPr>
            <a:spLocks noChangeArrowheads="1"/>
          </p:cNvSpPr>
          <p:nvPr/>
        </p:nvSpPr>
        <p:spPr bwMode="auto">
          <a:xfrm>
            <a:off x="6604000"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6" name="Oval 827"/>
          <p:cNvSpPr>
            <a:spLocks noChangeArrowheads="1"/>
          </p:cNvSpPr>
          <p:nvPr/>
        </p:nvSpPr>
        <p:spPr bwMode="auto">
          <a:xfrm>
            <a:off x="6604000"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7" name="Oval 828"/>
          <p:cNvSpPr>
            <a:spLocks noChangeArrowheads="1"/>
          </p:cNvSpPr>
          <p:nvPr/>
        </p:nvSpPr>
        <p:spPr bwMode="auto">
          <a:xfrm>
            <a:off x="6619875"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8" name="Oval 829"/>
          <p:cNvSpPr>
            <a:spLocks noChangeArrowheads="1"/>
          </p:cNvSpPr>
          <p:nvPr/>
        </p:nvSpPr>
        <p:spPr bwMode="auto">
          <a:xfrm>
            <a:off x="6619875"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9" name="Oval 830"/>
          <p:cNvSpPr>
            <a:spLocks noChangeArrowheads="1"/>
          </p:cNvSpPr>
          <p:nvPr/>
        </p:nvSpPr>
        <p:spPr bwMode="auto">
          <a:xfrm>
            <a:off x="6632575"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0" name="Oval 831"/>
          <p:cNvSpPr>
            <a:spLocks noChangeArrowheads="1"/>
          </p:cNvSpPr>
          <p:nvPr/>
        </p:nvSpPr>
        <p:spPr bwMode="auto">
          <a:xfrm>
            <a:off x="6632575"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1" name="Oval 832"/>
          <p:cNvSpPr>
            <a:spLocks noChangeArrowheads="1"/>
          </p:cNvSpPr>
          <p:nvPr/>
        </p:nvSpPr>
        <p:spPr bwMode="auto">
          <a:xfrm>
            <a:off x="6648450" y="56855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2" name="Oval 833"/>
          <p:cNvSpPr>
            <a:spLocks noChangeArrowheads="1"/>
          </p:cNvSpPr>
          <p:nvPr/>
        </p:nvSpPr>
        <p:spPr bwMode="auto">
          <a:xfrm>
            <a:off x="6648450" y="56855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3" name="Oval 834"/>
          <p:cNvSpPr>
            <a:spLocks noChangeArrowheads="1"/>
          </p:cNvSpPr>
          <p:nvPr/>
        </p:nvSpPr>
        <p:spPr bwMode="auto">
          <a:xfrm>
            <a:off x="66627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4" name="Oval 835"/>
          <p:cNvSpPr>
            <a:spLocks noChangeArrowheads="1"/>
          </p:cNvSpPr>
          <p:nvPr/>
        </p:nvSpPr>
        <p:spPr bwMode="auto">
          <a:xfrm>
            <a:off x="66627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5" name="Oval 836"/>
          <p:cNvSpPr>
            <a:spLocks noChangeArrowheads="1"/>
          </p:cNvSpPr>
          <p:nvPr/>
        </p:nvSpPr>
        <p:spPr bwMode="auto">
          <a:xfrm>
            <a:off x="6678613" y="57299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6" name="Oval 837"/>
          <p:cNvSpPr>
            <a:spLocks noChangeArrowheads="1"/>
          </p:cNvSpPr>
          <p:nvPr/>
        </p:nvSpPr>
        <p:spPr bwMode="auto">
          <a:xfrm>
            <a:off x="6678613" y="57299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7" name="Oval 838"/>
          <p:cNvSpPr>
            <a:spLocks noChangeArrowheads="1"/>
          </p:cNvSpPr>
          <p:nvPr/>
        </p:nvSpPr>
        <p:spPr bwMode="auto">
          <a:xfrm>
            <a:off x="6691313"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8" name="Oval 839"/>
          <p:cNvSpPr>
            <a:spLocks noChangeArrowheads="1"/>
          </p:cNvSpPr>
          <p:nvPr/>
        </p:nvSpPr>
        <p:spPr bwMode="auto">
          <a:xfrm>
            <a:off x="6691313"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9" name="Oval 840"/>
          <p:cNvSpPr>
            <a:spLocks noChangeArrowheads="1"/>
          </p:cNvSpPr>
          <p:nvPr/>
        </p:nvSpPr>
        <p:spPr bwMode="auto">
          <a:xfrm>
            <a:off x="6707188"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0" name="Oval 841"/>
          <p:cNvSpPr>
            <a:spLocks noChangeArrowheads="1"/>
          </p:cNvSpPr>
          <p:nvPr/>
        </p:nvSpPr>
        <p:spPr bwMode="auto">
          <a:xfrm>
            <a:off x="6707188"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1" name="Oval 842"/>
          <p:cNvSpPr>
            <a:spLocks noChangeArrowheads="1"/>
          </p:cNvSpPr>
          <p:nvPr/>
        </p:nvSpPr>
        <p:spPr bwMode="auto">
          <a:xfrm>
            <a:off x="67214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2" name="Oval 843"/>
          <p:cNvSpPr>
            <a:spLocks noChangeArrowheads="1"/>
          </p:cNvSpPr>
          <p:nvPr/>
        </p:nvSpPr>
        <p:spPr bwMode="auto">
          <a:xfrm>
            <a:off x="67214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3" name="Oval 844"/>
          <p:cNvSpPr>
            <a:spLocks noChangeArrowheads="1"/>
          </p:cNvSpPr>
          <p:nvPr/>
        </p:nvSpPr>
        <p:spPr bwMode="auto">
          <a:xfrm>
            <a:off x="6737350"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4" name="Oval 845"/>
          <p:cNvSpPr>
            <a:spLocks noChangeArrowheads="1"/>
          </p:cNvSpPr>
          <p:nvPr/>
        </p:nvSpPr>
        <p:spPr bwMode="auto">
          <a:xfrm>
            <a:off x="6737350"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5" name="Oval 846"/>
          <p:cNvSpPr>
            <a:spLocks noChangeArrowheads="1"/>
          </p:cNvSpPr>
          <p:nvPr/>
        </p:nvSpPr>
        <p:spPr bwMode="auto">
          <a:xfrm>
            <a:off x="6750050" y="5642679"/>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6" name="Oval 847"/>
          <p:cNvSpPr>
            <a:spLocks noChangeArrowheads="1"/>
          </p:cNvSpPr>
          <p:nvPr/>
        </p:nvSpPr>
        <p:spPr bwMode="auto">
          <a:xfrm>
            <a:off x="6750050" y="5642679"/>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7" name="Oval 848"/>
          <p:cNvSpPr>
            <a:spLocks noChangeArrowheads="1"/>
          </p:cNvSpPr>
          <p:nvPr/>
        </p:nvSpPr>
        <p:spPr bwMode="auto">
          <a:xfrm>
            <a:off x="6765925" y="56855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8" name="Oval 849"/>
          <p:cNvSpPr>
            <a:spLocks noChangeArrowheads="1"/>
          </p:cNvSpPr>
          <p:nvPr/>
        </p:nvSpPr>
        <p:spPr bwMode="auto">
          <a:xfrm>
            <a:off x="6765925" y="56855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9" name="Oval 850"/>
          <p:cNvSpPr>
            <a:spLocks noChangeArrowheads="1"/>
          </p:cNvSpPr>
          <p:nvPr/>
        </p:nvSpPr>
        <p:spPr bwMode="auto">
          <a:xfrm>
            <a:off x="6780213"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0" name="Oval 851"/>
          <p:cNvSpPr>
            <a:spLocks noChangeArrowheads="1"/>
          </p:cNvSpPr>
          <p:nvPr/>
        </p:nvSpPr>
        <p:spPr bwMode="auto">
          <a:xfrm>
            <a:off x="6780213"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1" name="Oval 852"/>
          <p:cNvSpPr>
            <a:spLocks noChangeArrowheads="1"/>
          </p:cNvSpPr>
          <p:nvPr/>
        </p:nvSpPr>
        <p:spPr bwMode="auto">
          <a:xfrm>
            <a:off x="6796088"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2" name="Oval 853"/>
          <p:cNvSpPr>
            <a:spLocks noChangeArrowheads="1"/>
          </p:cNvSpPr>
          <p:nvPr/>
        </p:nvSpPr>
        <p:spPr bwMode="auto">
          <a:xfrm>
            <a:off x="6796088"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3" name="Oval 854"/>
          <p:cNvSpPr>
            <a:spLocks noChangeArrowheads="1"/>
          </p:cNvSpPr>
          <p:nvPr/>
        </p:nvSpPr>
        <p:spPr bwMode="auto">
          <a:xfrm>
            <a:off x="6810375" y="572999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4" name="Oval 855"/>
          <p:cNvSpPr>
            <a:spLocks noChangeArrowheads="1"/>
          </p:cNvSpPr>
          <p:nvPr/>
        </p:nvSpPr>
        <p:spPr bwMode="auto">
          <a:xfrm>
            <a:off x="6810375" y="572999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5" name="Oval 856"/>
          <p:cNvSpPr>
            <a:spLocks noChangeArrowheads="1"/>
          </p:cNvSpPr>
          <p:nvPr/>
        </p:nvSpPr>
        <p:spPr bwMode="auto">
          <a:xfrm>
            <a:off x="6824663"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6" name="Oval 857"/>
          <p:cNvSpPr>
            <a:spLocks noChangeArrowheads="1"/>
          </p:cNvSpPr>
          <p:nvPr/>
        </p:nvSpPr>
        <p:spPr bwMode="auto">
          <a:xfrm>
            <a:off x="6824663"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7" name="Oval 858"/>
          <p:cNvSpPr>
            <a:spLocks noChangeArrowheads="1"/>
          </p:cNvSpPr>
          <p:nvPr/>
        </p:nvSpPr>
        <p:spPr bwMode="auto">
          <a:xfrm>
            <a:off x="68405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8" name="Oval 859"/>
          <p:cNvSpPr>
            <a:spLocks noChangeArrowheads="1"/>
          </p:cNvSpPr>
          <p:nvPr/>
        </p:nvSpPr>
        <p:spPr bwMode="auto">
          <a:xfrm>
            <a:off x="68405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9" name="Oval 860"/>
          <p:cNvSpPr>
            <a:spLocks noChangeArrowheads="1"/>
          </p:cNvSpPr>
          <p:nvPr/>
        </p:nvSpPr>
        <p:spPr bwMode="auto">
          <a:xfrm>
            <a:off x="6854825" y="5817304"/>
            <a:ext cx="57150"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0" name="Oval 861"/>
          <p:cNvSpPr>
            <a:spLocks noChangeArrowheads="1"/>
          </p:cNvSpPr>
          <p:nvPr/>
        </p:nvSpPr>
        <p:spPr bwMode="auto">
          <a:xfrm>
            <a:off x="6854825" y="5817304"/>
            <a:ext cx="57150"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1" name="Oval 862"/>
          <p:cNvSpPr>
            <a:spLocks noChangeArrowheads="1"/>
          </p:cNvSpPr>
          <p:nvPr/>
        </p:nvSpPr>
        <p:spPr bwMode="auto">
          <a:xfrm>
            <a:off x="6869113"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2" name="Oval 863"/>
          <p:cNvSpPr>
            <a:spLocks noChangeArrowheads="1"/>
          </p:cNvSpPr>
          <p:nvPr/>
        </p:nvSpPr>
        <p:spPr bwMode="auto">
          <a:xfrm>
            <a:off x="6869113"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3" name="Oval 864"/>
          <p:cNvSpPr>
            <a:spLocks noChangeArrowheads="1"/>
          </p:cNvSpPr>
          <p:nvPr/>
        </p:nvSpPr>
        <p:spPr bwMode="auto">
          <a:xfrm>
            <a:off x="68834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4" name="Oval 865"/>
          <p:cNvSpPr>
            <a:spLocks noChangeArrowheads="1"/>
          </p:cNvSpPr>
          <p:nvPr/>
        </p:nvSpPr>
        <p:spPr bwMode="auto">
          <a:xfrm>
            <a:off x="68834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5" name="Oval 866"/>
          <p:cNvSpPr>
            <a:spLocks noChangeArrowheads="1"/>
          </p:cNvSpPr>
          <p:nvPr/>
        </p:nvSpPr>
        <p:spPr bwMode="auto">
          <a:xfrm>
            <a:off x="68992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6" name="Oval 867"/>
          <p:cNvSpPr>
            <a:spLocks noChangeArrowheads="1"/>
          </p:cNvSpPr>
          <p:nvPr/>
        </p:nvSpPr>
        <p:spPr bwMode="auto">
          <a:xfrm>
            <a:off x="68992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7" name="Oval 868"/>
          <p:cNvSpPr>
            <a:spLocks noChangeArrowheads="1"/>
          </p:cNvSpPr>
          <p:nvPr/>
        </p:nvSpPr>
        <p:spPr bwMode="auto">
          <a:xfrm>
            <a:off x="6911975"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8" name="Oval 869"/>
          <p:cNvSpPr>
            <a:spLocks noChangeArrowheads="1"/>
          </p:cNvSpPr>
          <p:nvPr/>
        </p:nvSpPr>
        <p:spPr bwMode="auto">
          <a:xfrm>
            <a:off x="6911975"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9" name="Oval 870"/>
          <p:cNvSpPr>
            <a:spLocks noChangeArrowheads="1"/>
          </p:cNvSpPr>
          <p:nvPr/>
        </p:nvSpPr>
        <p:spPr bwMode="auto">
          <a:xfrm>
            <a:off x="69278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0" name="Oval 871"/>
          <p:cNvSpPr>
            <a:spLocks noChangeArrowheads="1"/>
          </p:cNvSpPr>
          <p:nvPr/>
        </p:nvSpPr>
        <p:spPr bwMode="auto">
          <a:xfrm>
            <a:off x="69278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1" name="Oval 872"/>
          <p:cNvSpPr>
            <a:spLocks noChangeArrowheads="1"/>
          </p:cNvSpPr>
          <p:nvPr/>
        </p:nvSpPr>
        <p:spPr bwMode="auto">
          <a:xfrm>
            <a:off x="69421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2" name="Oval 873"/>
          <p:cNvSpPr>
            <a:spLocks noChangeArrowheads="1"/>
          </p:cNvSpPr>
          <p:nvPr/>
        </p:nvSpPr>
        <p:spPr bwMode="auto">
          <a:xfrm>
            <a:off x="69421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3" name="Oval 874"/>
          <p:cNvSpPr>
            <a:spLocks noChangeArrowheads="1"/>
          </p:cNvSpPr>
          <p:nvPr/>
        </p:nvSpPr>
        <p:spPr bwMode="auto">
          <a:xfrm>
            <a:off x="6958013"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4" name="Oval 875"/>
          <p:cNvSpPr>
            <a:spLocks noChangeArrowheads="1"/>
          </p:cNvSpPr>
          <p:nvPr/>
        </p:nvSpPr>
        <p:spPr bwMode="auto">
          <a:xfrm>
            <a:off x="6958013"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5" name="Oval 876"/>
          <p:cNvSpPr>
            <a:spLocks noChangeArrowheads="1"/>
          </p:cNvSpPr>
          <p:nvPr/>
        </p:nvSpPr>
        <p:spPr bwMode="auto">
          <a:xfrm>
            <a:off x="69707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6" name="Oval 877"/>
          <p:cNvSpPr>
            <a:spLocks noChangeArrowheads="1"/>
          </p:cNvSpPr>
          <p:nvPr/>
        </p:nvSpPr>
        <p:spPr bwMode="auto">
          <a:xfrm>
            <a:off x="69707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7" name="Oval 878"/>
          <p:cNvSpPr>
            <a:spLocks noChangeArrowheads="1"/>
          </p:cNvSpPr>
          <p:nvPr/>
        </p:nvSpPr>
        <p:spPr bwMode="auto">
          <a:xfrm>
            <a:off x="69865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8" name="Oval 879"/>
          <p:cNvSpPr>
            <a:spLocks noChangeArrowheads="1"/>
          </p:cNvSpPr>
          <p:nvPr/>
        </p:nvSpPr>
        <p:spPr bwMode="auto">
          <a:xfrm>
            <a:off x="69865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9" name="Oval 880"/>
          <p:cNvSpPr>
            <a:spLocks noChangeArrowheads="1"/>
          </p:cNvSpPr>
          <p:nvPr/>
        </p:nvSpPr>
        <p:spPr bwMode="auto">
          <a:xfrm>
            <a:off x="70008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0" name="Oval 881"/>
          <p:cNvSpPr>
            <a:spLocks noChangeArrowheads="1"/>
          </p:cNvSpPr>
          <p:nvPr/>
        </p:nvSpPr>
        <p:spPr bwMode="auto">
          <a:xfrm>
            <a:off x="70008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1" name="Oval 882"/>
          <p:cNvSpPr>
            <a:spLocks noChangeArrowheads="1"/>
          </p:cNvSpPr>
          <p:nvPr/>
        </p:nvSpPr>
        <p:spPr bwMode="auto">
          <a:xfrm>
            <a:off x="70167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2" name="Oval 883"/>
          <p:cNvSpPr>
            <a:spLocks noChangeArrowheads="1"/>
          </p:cNvSpPr>
          <p:nvPr/>
        </p:nvSpPr>
        <p:spPr bwMode="auto">
          <a:xfrm>
            <a:off x="70167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3" name="Oval 884"/>
          <p:cNvSpPr>
            <a:spLocks noChangeArrowheads="1"/>
          </p:cNvSpPr>
          <p:nvPr/>
        </p:nvSpPr>
        <p:spPr bwMode="auto">
          <a:xfrm>
            <a:off x="70294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4" name="Oval 885"/>
          <p:cNvSpPr>
            <a:spLocks noChangeArrowheads="1"/>
          </p:cNvSpPr>
          <p:nvPr/>
        </p:nvSpPr>
        <p:spPr bwMode="auto">
          <a:xfrm>
            <a:off x="70294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5" name="Oval 886"/>
          <p:cNvSpPr>
            <a:spLocks noChangeArrowheads="1"/>
          </p:cNvSpPr>
          <p:nvPr/>
        </p:nvSpPr>
        <p:spPr bwMode="auto">
          <a:xfrm>
            <a:off x="70453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6" name="Oval 887"/>
          <p:cNvSpPr>
            <a:spLocks noChangeArrowheads="1"/>
          </p:cNvSpPr>
          <p:nvPr/>
        </p:nvSpPr>
        <p:spPr bwMode="auto">
          <a:xfrm>
            <a:off x="70453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7" name="Oval 888"/>
          <p:cNvSpPr>
            <a:spLocks noChangeArrowheads="1"/>
          </p:cNvSpPr>
          <p:nvPr/>
        </p:nvSpPr>
        <p:spPr bwMode="auto">
          <a:xfrm>
            <a:off x="70596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8" name="Oval 889"/>
          <p:cNvSpPr>
            <a:spLocks noChangeArrowheads="1"/>
          </p:cNvSpPr>
          <p:nvPr/>
        </p:nvSpPr>
        <p:spPr bwMode="auto">
          <a:xfrm>
            <a:off x="70596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9" name="Oval 890"/>
          <p:cNvSpPr>
            <a:spLocks noChangeArrowheads="1"/>
          </p:cNvSpPr>
          <p:nvPr/>
        </p:nvSpPr>
        <p:spPr bwMode="auto">
          <a:xfrm>
            <a:off x="70754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0" name="Oval 891"/>
          <p:cNvSpPr>
            <a:spLocks noChangeArrowheads="1"/>
          </p:cNvSpPr>
          <p:nvPr/>
        </p:nvSpPr>
        <p:spPr bwMode="auto">
          <a:xfrm>
            <a:off x="70754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1" name="Oval 892"/>
          <p:cNvSpPr>
            <a:spLocks noChangeArrowheads="1"/>
          </p:cNvSpPr>
          <p:nvPr/>
        </p:nvSpPr>
        <p:spPr bwMode="auto">
          <a:xfrm>
            <a:off x="7088188" y="5774441"/>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2" name="Oval 893"/>
          <p:cNvSpPr>
            <a:spLocks noChangeArrowheads="1"/>
          </p:cNvSpPr>
          <p:nvPr/>
        </p:nvSpPr>
        <p:spPr bwMode="auto">
          <a:xfrm>
            <a:off x="7088188" y="5774441"/>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3" name="Oval 894"/>
          <p:cNvSpPr>
            <a:spLocks noChangeArrowheads="1"/>
          </p:cNvSpPr>
          <p:nvPr/>
        </p:nvSpPr>
        <p:spPr bwMode="auto">
          <a:xfrm>
            <a:off x="71040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4" name="Oval 895"/>
          <p:cNvSpPr>
            <a:spLocks noChangeArrowheads="1"/>
          </p:cNvSpPr>
          <p:nvPr/>
        </p:nvSpPr>
        <p:spPr bwMode="auto">
          <a:xfrm>
            <a:off x="71040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5" name="Oval 896"/>
          <p:cNvSpPr>
            <a:spLocks noChangeArrowheads="1"/>
          </p:cNvSpPr>
          <p:nvPr/>
        </p:nvSpPr>
        <p:spPr bwMode="auto">
          <a:xfrm>
            <a:off x="71183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6" name="Oval 897"/>
          <p:cNvSpPr>
            <a:spLocks noChangeArrowheads="1"/>
          </p:cNvSpPr>
          <p:nvPr/>
        </p:nvSpPr>
        <p:spPr bwMode="auto">
          <a:xfrm>
            <a:off x="71183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7" name="Oval 898"/>
          <p:cNvSpPr>
            <a:spLocks noChangeArrowheads="1"/>
          </p:cNvSpPr>
          <p:nvPr/>
        </p:nvSpPr>
        <p:spPr bwMode="auto">
          <a:xfrm>
            <a:off x="71342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8" name="Oval 899"/>
          <p:cNvSpPr>
            <a:spLocks noChangeArrowheads="1"/>
          </p:cNvSpPr>
          <p:nvPr/>
        </p:nvSpPr>
        <p:spPr bwMode="auto">
          <a:xfrm>
            <a:off x="71342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9" name="Oval 900"/>
          <p:cNvSpPr>
            <a:spLocks noChangeArrowheads="1"/>
          </p:cNvSpPr>
          <p:nvPr/>
        </p:nvSpPr>
        <p:spPr bwMode="auto">
          <a:xfrm>
            <a:off x="71485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0" name="Oval 901"/>
          <p:cNvSpPr>
            <a:spLocks noChangeArrowheads="1"/>
          </p:cNvSpPr>
          <p:nvPr/>
        </p:nvSpPr>
        <p:spPr bwMode="auto">
          <a:xfrm>
            <a:off x="71485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1" name="Oval 902"/>
          <p:cNvSpPr>
            <a:spLocks noChangeArrowheads="1"/>
          </p:cNvSpPr>
          <p:nvPr/>
        </p:nvSpPr>
        <p:spPr bwMode="auto">
          <a:xfrm>
            <a:off x="71628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2" name="Oval 903"/>
          <p:cNvSpPr>
            <a:spLocks noChangeArrowheads="1"/>
          </p:cNvSpPr>
          <p:nvPr/>
        </p:nvSpPr>
        <p:spPr bwMode="auto">
          <a:xfrm>
            <a:off x="71628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3" name="Oval 904"/>
          <p:cNvSpPr>
            <a:spLocks noChangeArrowheads="1"/>
          </p:cNvSpPr>
          <p:nvPr/>
        </p:nvSpPr>
        <p:spPr bwMode="auto">
          <a:xfrm>
            <a:off x="71786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4" name="Oval 905"/>
          <p:cNvSpPr>
            <a:spLocks noChangeArrowheads="1"/>
          </p:cNvSpPr>
          <p:nvPr/>
        </p:nvSpPr>
        <p:spPr bwMode="auto">
          <a:xfrm>
            <a:off x="71786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5" name="Oval 906"/>
          <p:cNvSpPr>
            <a:spLocks noChangeArrowheads="1"/>
          </p:cNvSpPr>
          <p:nvPr/>
        </p:nvSpPr>
        <p:spPr bwMode="auto">
          <a:xfrm>
            <a:off x="71929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6" name="Oval 907"/>
          <p:cNvSpPr>
            <a:spLocks noChangeArrowheads="1"/>
          </p:cNvSpPr>
          <p:nvPr/>
        </p:nvSpPr>
        <p:spPr bwMode="auto">
          <a:xfrm>
            <a:off x="71929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7" name="Oval 908"/>
          <p:cNvSpPr>
            <a:spLocks noChangeArrowheads="1"/>
          </p:cNvSpPr>
          <p:nvPr/>
        </p:nvSpPr>
        <p:spPr bwMode="auto">
          <a:xfrm>
            <a:off x="72072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8" name="Oval 909"/>
          <p:cNvSpPr>
            <a:spLocks noChangeArrowheads="1"/>
          </p:cNvSpPr>
          <p:nvPr/>
        </p:nvSpPr>
        <p:spPr bwMode="auto">
          <a:xfrm>
            <a:off x="72072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9" name="Oval 910"/>
          <p:cNvSpPr>
            <a:spLocks noChangeArrowheads="1"/>
          </p:cNvSpPr>
          <p:nvPr/>
        </p:nvSpPr>
        <p:spPr bwMode="auto">
          <a:xfrm>
            <a:off x="72215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0" name="Oval 911"/>
          <p:cNvSpPr>
            <a:spLocks noChangeArrowheads="1"/>
          </p:cNvSpPr>
          <p:nvPr/>
        </p:nvSpPr>
        <p:spPr bwMode="auto">
          <a:xfrm>
            <a:off x="72215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1" name="Oval 912"/>
          <p:cNvSpPr>
            <a:spLocks noChangeArrowheads="1"/>
          </p:cNvSpPr>
          <p:nvPr/>
        </p:nvSpPr>
        <p:spPr bwMode="auto">
          <a:xfrm>
            <a:off x="72374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2" name="Oval 913"/>
          <p:cNvSpPr>
            <a:spLocks noChangeArrowheads="1"/>
          </p:cNvSpPr>
          <p:nvPr/>
        </p:nvSpPr>
        <p:spPr bwMode="auto">
          <a:xfrm>
            <a:off x="72374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3" name="Oval 914"/>
          <p:cNvSpPr>
            <a:spLocks noChangeArrowheads="1"/>
          </p:cNvSpPr>
          <p:nvPr/>
        </p:nvSpPr>
        <p:spPr bwMode="auto">
          <a:xfrm>
            <a:off x="72517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4" name="Oval 915"/>
          <p:cNvSpPr>
            <a:spLocks noChangeArrowheads="1"/>
          </p:cNvSpPr>
          <p:nvPr/>
        </p:nvSpPr>
        <p:spPr bwMode="auto">
          <a:xfrm>
            <a:off x="72517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5" name="Oval 916"/>
          <p:cNvSpPr>
            <a:spLocks noChangeArrowheads="1"/>
          </p:cNvSpPr>
          <p:nvPr/>
        </p:nvSpPr>
        <p:spPr bwMode="auto">
          <a:xfrm>
            <a:off x="72659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6" name="Oval 917"/>
          <p:cNvSpPr>
            <a:spLocks noChangeArrowheads="1"/>
          </p:cNvSpPr>
          <p:nvPr/>
        </p:nvSpPr>
        <p:spPr bwMode="auto">
          <a:xfrm>
            <a:off x="72659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7" name="Oval 918"/>
          <p:cNvSpPr>
            <a:spLocks noChangeArrowheads="1"/>
          </p:cNvSpPr>
          <p:nvPr/>
        </p:nvSpPr>
        <p:spPr bwMode="auto">
          <a:xfrm>
            <a:off x="72802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8" name="Oval 919"/>
          <p:cNvSpPr>
            <a:spLocks noChangeArrowheads="1"/>
          </p:cNvSpPr>
          <p:nvPr/>
        </p:nvSpPr>
        <p:spPr bwMode="auto">
          <a:xfrm>
            <a:off x="72802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9" name="Oval 920"/>
          <p:cNvSpPr>
            <a:spLocks noChangeArrowheads="1"/>
          </p:cNvSpPr>
          <p:nvPr/>
        </p:nvSpPr>
        <p:spPr bwMode="auto">
          <a:xfrm>
            <a:off x="72961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0" name="Oval 921"/>
          <p:cNvSpPr>
            <a:spLocks noChangeArrowheads="1"/>
          </p:cNvSpPr>
          <p:nvPr/>
        </p:nvSpPr>
        <p:spPr bwMode="auto">
          <a:xfrm>
            <a:off x="72961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1" name="Oval 922"/>
          <p:cNvSpPr>
            <a:spLocks noChangeArrowheads="1"/>
          </p:cNvSpPr>
          <p:nvPr/>
        </p:nvSpPr>
        <p:spPr bwMode="auto">
          <a:xfrm>
            <a:off x="73104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2" name="Oval 923"/>
          <p:cNvSpPr>
            <a:spLocks noChangeArrowheads="1"/>
          </p:cNvSpPr>
          <p:nvPr/>
        </p:nvSpPr>
        <p:spPr bwMode="auto">
          <a:xfrm>
            <a:off x="73104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3" name="Oval 924"/>
          <p:cNvSpPr>
            <a:spLocks noChangeArrowheads="1"/>
          </p:cNvSpPr>
          <p:nvPr/>
        </p:nvSpPr>
        <p:spPr bwMode="auto">
          <a:xfrm>
            <a:off x="73247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4" name="Oval 925"/>
          <p:cNvSpPr>
            <a:spLocks noChangeArrowheads="1"/>
          </p:cNvSpPr>
          <p:nvPr/>
        </p:nvSpPr>
        <p:spPr bwMode="auto">
          <a:xfrm>
            <a:off x="73247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5" name="Oval 926"/>
          <p:cNvSpPr>
            <a:spLocks noChangeArrowheads="1"/>
          </p:cNvSpPr>
          <p:nvPr/>
        </p:nvSpPr>
        <p:spPr bwMode="auto">
          <a:xfrm>
            <a:off x="73390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6" name="Oval 927"/>
          <p:cNvSpPr>
            <a:spLocks noChangeArrowheads="1"/>
          </p:cNvSpPr>
          <p:nvPr/>
        </p:nvSpPr>
        <p:spPr bwMode="auto">
          <a:xfrm>
            <a:off x="73390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7" name="Oval 928"/>
          <p:cNvSpPr>
            <a:spLocks noChangeArrowheads="1"/>
          </p:cNvSpPr>
          <p:nvPr/>
        </p:nvSpPr>
        <p:spPr bwMode="auto">
          <a:xfrm>
            <a:off x="73548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8" name="Oval 929"/>
          <p:cNvSpPr>
            <a:spLocks noChangeArrowheads="1"/>
          </p:cNvSpPr>
          <p:nvPr/>
        </p:nvSpPr>
        <p:spPr bwMode="auto">
          <a:xfrm>
            <a:off x="73548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9" name="Oval 930"/>
          <p:cNvSpPr>
            <a:spLocks noChangeArrowheads="1"/>
          </p:cNvSpPr>
          <p:nvPr/>
        </p:nvSpPr>
        <p:spPr bwMode="auto">
          <a:xfrm>
            <a:off x="73691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0" name="Oval 931"/>
          <p:cNvSpPr>
            <a:spLocks noChangeArrowheads="1"/>
          </p:cNvSpPr>
          <p:nvPr/>
        </p:nvSpPr>
        <p:spPr bwMode="auto">
          <a:xfrm>
            <a:off x="73691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1" name="Oval 932"/>
          <p:cNvSpPr>
            <a:spLocks noChangeArrowheads="1"/>
          </p:cNvSpPr>
          <p:nvPr/>
        </p:nvSpPr>
        <p:spPr bwMode="auto">
          <a:xfrm>
            <a:off x="73834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2" name="Oval 933"/>
          <p:cNvSpPr>
            <a:spLocks noChangeArrowheads="1"/>
          </p:cNvSpPr>
          <p:nvPr/>
        </p:nvSpPr>
        <p:spPr bwMode="auto">
          <a:xfrm>
            <a:off x="73834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3" name="Oval 934"/>
          <p:cNvSpPr>
            <a:spLocks noChangeArrowheads="1"/>
          </p:cNvSpPr>
          <p:nvPr/>
        </p:nvSpPr>
        <p:spPr bwMode="auto">
          <a:xfrm>
            <a:off x="73977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4" name="Oval 935"/>
          <p:cNvSpPr>
            <a:spLocks noChangeArrowheads="1"/>
          </p:cNvSpPr>
          <p:nvPr/>
        </p:nvSpPr>
        <p:spPr bwMode="auto">
          <a:xfrm>
            <a:off x="73977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5" name="Oval 936"/>
          <p:cNvSpPr>
            <a:spLocks noChangeArrowheads="1"/>
          </p:cNvSpPr>
          <p:nvPr/>
        </p:nvSpPr>
        <p:spPr bwMode="auto">
          <a:xfrm>
            <a:off x="74136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6" name="Oval 937"/>
          <p:cNvSpPr>
            <a:spLocks noChangeArrowheads="1"/>
          </p:cNvSpPr>
          <p:nvPr/>
        </p:nvSpPr>
        <p:spPr bwMode="auto">
          <a:xfrm>
            <a:off x="74136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7" name="Oval 938"/>
          <p:cNvSpPr>
            <a:spLocks noChangeArrowheads="1"/>
          </p:cNvSpPr>
          <p:nvPr/>
        </p:nvSpPr>
        <p:spPr bwMode="auto">
          <a:xfrm>
            <a:off x="74279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8" name="Oval 939"/>
          <p:cNvSpPr>
            <a:spLocks noChangeArrowheads="1"/>
          </p:cNvSpPr>
          <p:nvPr/>
        </p:nvSpPr>
        <p:spPr bwMode="auto">
          <a:xfrm>
            <a:off x="74279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9" name="Oval 940"/>
          <p:cNvSpPr>
            <a:spLocks noChangeArrowheads="1"/>
          </p:cNvSpPr>
          <p:nvPr/>
        </p:nvSpPr>
        <p:spPr bwMode="auto">
          <a:xfrm>
            <a:off x="74422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0" name="Oval 941"/>
          <p:cNvSpPr>
            <a:spLocks noChangeArrowheads="1"/>
          </p:cNvSpPr>
          <p:nvPr/>
        </p:nvSpPr>
        <p:spPr bwMode="auto">
          <a:xfrm>
            <a:off x="74422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1" name="Oval 942"/>
          <p:cNvSpPr>
            <a:spLocks noChangeArrowheads="1"/>
          </p:cNvSpPr>
          <p:nvPr/>
        </p:nvSpPr>
        <p:spPr bwMode="auto">
          <a:xfrm>
            <a:off x="74580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2" name="Oval 943"/>
          <p:cNvSpPr>
            <a:spLocks noChangeArrowheads="1"/>
          </p:cNvSpPr>
          <p:nvPr/>
        </p:nvSpPr>
        <p:spPr bwMode="auto">
          <a:xfrm>
            <a:off x="74580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3" name="Oval 944"/>
          <p:cNvSpPr>
            <a:spLocks noChangeArrowheads="1"/>
          </p:cNvSpPr>
          <p:nvPr/>
        </p:nvSpPr>
        <p:spPr bwMode="auto">
          <a:xfrm>
            <a:off x="74723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4" name="Oval 945"/>
          <p:cNvSpPr>
            <a:spLocks noChangeArrowheads="1"/>
          </p:cNvSpPr>
          <p:nvPr/>
        </p:nvSpPr>
        <p:spPr bwMode="auto">
          <a:xfrm>
            <a:off x="74723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5" name="Oval 946"/>
          <p:cNvSpPr>
            <a:spLocks noChangeArrowheads="1"/>
          </p:cNvSpPr>
          <p:nvPr/>
        </p:nvSpPr>
        <p:spPr bwMode="auto">
          <a:xfrm>
            <a:off x="74866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6" name="Oval 947"/>
          <p:cNvSpPr>
            <a:spLocks noChangeArrowheads="1"/>
          </p:cNvSpPr>
          <p:nvPr/>
        </p:nvSpPr>
        <p:spPr bwMode="auto">
          <a:xfrm>
            <a:off x="74866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7" name="Oval 948"/>
          <p:cNvSpPr>
            <a:spLocks noChangeArrowheads="1"/>
          </p:cNvSpPr>
          <p:nvPr/>
        </p:nvSpPr>
        <p:spPr bwMode="auto">
          <a:xfrm>
            <a:off x="75009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8" name="Oval 949"/>
          <p:cNvSpPr>
            <a:spLocks noChangeArrowheads="1"/>
          </p:cNvSpPr>
          <p:nvPr/>
        </p:nvSpPr>
        <p:spPr bwMode="auto">
          <a:xfrm>
            <a:off x="75009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9" name="Oval 950"/>
          <p:cNvSpPr>
            <a:spLocks noChangeArrowheads="1"/>
          </p:cNvSpPr>
          <p:nvPr/>
        </p:nvSpPr>
        <p:spPr bwMode="auto">
          <a:xfrm>
            <a:off x="75168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0" name="Oval 951"/>
          <p:cNvSpPr>
            <a:spLocks noChangeArrowheads="1"/>
          </p:cNvSpPr>
          <p:nvPr/>
        </p:nvSpPr>
        <p:spPr bwMode="auto">
          <a:xfrm>
            <a:off x="75168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1" name="Oval 952"/>
          <p:cNvSpPr>
            <a:spLocks noChangeArrowheads="1"/>
          </p:cNvSpPr>
          <p:nvPr/>
        </p:nvSpPr>
        <p:spPr bwMode="auto">
          <a:xfrm>
            <a:off x="75311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2" name="Oval 953"/>
          <p:cNvSpPr>
            <a:spLocks noChangeArrowheads="1"/>
          </p:cNvSpPr>
          <p:nvPr/>
        </p:nvSpPr>
        <p:spPr bwMode="auto">
          <a:xfrm>
            <a:off x="75311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3" name="Oval 954"/>
          <p:cNvSpPr>
            <a:spLocks noChangeArrowheads="1"/>
          </p:cNvSpPr>
          <p:nvPr/>
        </p:nvSpPr>
        <p:spPr bwMode="auto">
          <a:xfrm>
            <a:off x="75453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4" name="Oval 955"/>
          <p:cNvSpPr>
            <a:spLocks noChangeArrowheads="1"/>
          </p:cNvSpPr>
          <p:nvPr/>
        </p:nvSpPr>
        <p:spPr bwMode="auto">
          <a:xfrm>
            <a:off x="75453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5" name="Oval 956"/>
          <p:cNvSpPr>
            <a:spLocks noChangeArrowheads="1"/>
          </p:cNvSpPr>
          <p:nvPr/>
        </p:nvSpPr>
        <p:spPr bwMode="auto">
          <a:xfrm>
            <a:off x="75596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6" name="Oval 957"/>
          <p:cNvSpPr>
            <a:spLocks noChangeArrowheads="1"/>
          </p:cNvSpPr>
          <p:nvPr/>
        </p:nvSpPr>
        <p:spPr bwMode="auto">
          <a:xfrm>
            <a:off x="75596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7" name="Oval 958"/>
          <p:cNvSpPr>
            <a:spLocks noChangeArrowheads="1"/>
          </p:cNvSpPr>
          <p:nvPr/>
        </p:nvSpPr>
        <p:spPr bwMode="auto">
          <a:xfrm>
            <a:off x="75755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8" name="Oval 959"/>
          <p:cNvSpPr>
            <a:spLocks noChangeArrowheads="1"/>
          </p:cNvSpPr>
          <p:nvPr/>
        </p:nvSpPr>
        <p:spPr bwMode="auto">
          <a:xfrm>
            <a:off x="75755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9" name="Oval 960"/>
          <p:cNvSpPr>
            <a:spLocks noChangeArrowheads="1"/>
          </p:cNvSpPr>
          <p:nvPr/>
        </p:nvSpPr>
        <p:spPr bwMode="auto">
          <a:xfrm>
            <a:off x="75898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0" name="Oval 961"/>
          <p:cNvSpPr>
            <a:spLocks noChangeArrowheads="1"/>
          </p:cNvSpPr>
          <p:nvPr/>
        </p:nvSpPr>
        <p:spPr bwMode="auto">
          <a:xfrm>
            <a:off x="75898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1" name="Oval 962"/>
          <p:cNvSpPr>
            <a:spLocks noChangeArrowheads="1"/>
          </p:cNvSpPr>
          <p:nvPr/>
        </p:nvSpPr>
        <p:spPr bwMode="auto">
          <a:xfrm>
            <a:off x="76041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2" name="Oval 963"/>
          <p:cNvSpPr>
            <a:spLocks noChangeArrowheads="1"/>
          </p:cNvSpPr>
          <p:nvPr/>
        </p:nvSpPr>
        <p:spPr bwMode="auto">
          <a:xfrm>
            <a:off x="76041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3" name="Oval 964"/>
          <p:cNvSpPr>
            <a:spLocks noChangeArrowheads="1"/>
          </p:cNvSpPr>
          <p:nvPr/>
        </p:nvSpPr>
        <p:spPr bwMode="auto">
          <a:xfrm>
            <a:off x="76184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4" name="Oval 965"/>
          <p:cNvSpPr>
            <a:spLocks noChangeArrowheads="1"/>
          </p:cNvSpPr>
          <p:nvPr/>
        </p:nvSpPr>
        <p:spPr bwMode="auto">
          <a:xfrm>
            <a:off x="76184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5" name="Oval 966"/>
          <p:cNvSpPr>
            <a:spLocks noChangeArrowheads="1"/>
          </p:cNvSpPr>
          <p:nvPr/>
        </p:nvSpPr>
        <p:spPr bwMode="auto">
          <a:xfrm>
            <a:off x="76342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6" name="Oval 967"/>
          <p:cNvSpPr>
            <a:spLocks noChangeArrowheads="1"/>
          </p:cNvSpPr>
          <p:nvPr/>
        </p:nvSpPr>
        <p:spPr bwMode="auto">
          <a:xfrm>
            <a:off x="76342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7" name="Oval 968"/>
          <p:cNvSpPr>
            <a:spLocks noChangeArrowheads="1"/>
          </p:cNvSpPr>
          <p:nvPr/>
        </p:nvSpPr>
        <p:spPr bwMode="auto">
          <a:xfrm>
            <a:off x="76485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8" name="Oval 969"/>
          <p:cNvSpPr>
            <a:spLocks noChangeArrowheads="1"/>
          </p:cNvSpPr>
          <p:nvPr/>
        </p:nvSpPr>
        <p:spPr bwMode="auto">
          <a:xfrm>
            <a:off x="76485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9" name="Oval 970"/>
          <p:cNvSpPr>
            <a:spLocks noChangeArrowheads="1"/>
          </p:cNvSpPr>
          <p:nvPr/>
        </p:nvSpPr>
        <p:spPr bwMode="auto">
          <a:xfrm>
            <a:off x="76628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0" name="Oval 971"/>
          <p:cNvSpPr>
            <a:spLocks noChangeArrowheads="1"/>
          </p:cNvSpPr>
          <p:nvPr/>
        </p:nvSpPr>
        <p:spPr bwMode="auto">
          <a:xfrm>
            <a:off x="76628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1" name="Oval 972"/>
          <p:cNvSpPr>
            <a:spLocks noChangeArrowheads="1"/>
          </p:cNvSpPr>
          <p:nvPr/>
        </p:nvSpPr>
        <p:spPr bwMode="auto">
          <a:xfrm>
            <a:off x="76771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2" name="Oval 973"/>
          <p:cNvSpPr>
            <a:spLocks noChangeArrowheads="1"/>
          </p:cNvSpPr>
          <p:nvPr/>
        </p:nvSpPr>
        <p:spPr bwMode="auto">
          <a:xfrm>
            <a:off x="76771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3" name="Oval 974"/>
          <p:cNvSpPr>
            <a:spLocks noChangeArrowheads="1"/>
          </p:cNvSpPr>
          <p:nvPr/>
        </p:nvSpPr>
        <p:spPr bwMode="auto">
          <a:xfrm>
            <a:off x="76930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4" name="Oval 975"/>
          <p:cNvSpPr>
            <a:spLocks noChangeArrowheads="1"/>
          </p:cNvSpPr>
          <p:nvPr/>
        </p:nvSpPr>
        <p:spPr bwMode="auto">
          <a:xfrm>
            <a:off x="76930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5" name="Oval 976"/>
          <p:cNvSpPr>
            <a:spLocks noChangeArrowheads="1"/>
          </p:cNvSpPr>
          <p:nvPr/>
        </p:nvSpPr>
        <p:spPr bwMode="auto">
          <a:xfrm>
            <a:off x="77073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6" name="Oval 977"/>
          <p:cNvSpPr>
            <a:spLocks noChangeArrowheads="1"/>
          </p:cNvSpPr>
          <p:nvPr/>
        </p:nvSpPr>
        <p:spPr bwMode="auto">
          <a:xfrm>
            <a:off x="77073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7" name="Oval 978"/>
          <p:cNvSpPr>
            <a:spLocks noChangeArrowheads="1"/>
          </p:cNvSpPr>
          <p:nvPr/>
        </p:nvSpPr>
        <p:spPr bwMode="auto">
          <a:xfrm>
            <a:off x="77216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8" name="Oval 979"/>
          <p:cNvSpPr>
            <a:spLocks noChangeArrowheads="1"/>
          </p:cNvSpPr>
          <p:nvPr/>
        </p:nvSpPr>
        <p:spPr bwMode="auto">
          <a:xfrm>
            <a:off x="77216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9" name="Oval 980"/>
          <p:cNvSpPr>
            <a:spLocks noChangeArrowheads="1"/>
          </p:cNvSpPr>
          <p:nvPr/>
        </p:nvSpPr>
        <p:spPr bwMode="auto">
          <a:xfrm>
            <a:off x="77358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0" name="Oval 981"/>
          <p:cNvSpPr>
            <a:spLocks noChangeArrowheads="1"/>
          </p:cNvSpPr>
          <p:nvPr/>
        </p:nvSpPr>
        <p:spPr bwMode="auto">
          <a:xfrm>
            <a:off x="77358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1" name="Oval 982"/>
          <p:cNvSpPr>
            <a:spLocks noChangeArrowheads="1"/>
          </p:cNvSpPr>
          <p:nvPr/>
        </p:nvSpPr>
        <p:spPr bwMode="auto">
          <a:xfrm>
            <a:off x="77517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2" name="Oval 983"/>
          <p:cNvSpPr>
            <a:spLocks noChangeArrowheads="1"/>
          </p:cNvSpPr>
          <p:nvPr/>
        </p:nvSpPr>
        <p:spPr bwMode="auto">
          <a:xfrm>
            <a:off x="77517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3" name="Oval 984"/>
          <p:cNvSpPr>
            <a:spLocks noChangeArrowheads="1"/>
          </p:cNvSpPr>
          <p:nvPr/>
        </p:nvSpPr>
        <p:spPr bwMode="auto">
          <a:xfrm>
            <a:off x="77676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4" name="Oval 985"/>
          <p:cNvSpPr>
            <a:spLocks noChangeArrowheads="1"/>
          </p:cNvSpPr>
          <p:nvPr/>
        </p:nvSpPr>
        <p:spPr bwMode="auto">
          <a:xfrm>
            <a:off x="77676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5" name="Oval 986"/>
          <p:cNvSpPr>
            <a:spLocks noChangeArrowheads="1"/>
          </p:cNvSpPr>
          <p:nvPr/>
        </p:nvSpPr>
        <p:spPr bwMode="auto">
          <a:xfrm>
            <a:off x="77803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6" name="Oval 987"/>
          <p:cNvSpPr>
            <a:spLocks noChangeArrowheads="1"/>
          </p:cNvSpPr>
          <p:nvPr/>
        </p:nvSpPr>
        <p:spPr bwMode="auto">
          <a:xfrm>
            <a:off x="77803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7" name="Oval 988"/>
          <p:cNvSpPr>
            <a:spLocks noChangeArrowheads="1"/>
          </p:cNvSpPr>
          <p:nvPr/>
        </p:nvSpPr>
        <p:spPr bwMode="auto">
          <a:xfrm>
            <a:off x="77962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8" name="Oval 989"/>
          <p:cNvSpPr>
            <a:spLocks noChangeArrowheads="1"/>
          </p:cNvSpPr>
          <p:nvPr/>
        </p:nvSpPr>
        <p:spPr bwMode="auto">
          <a:xfrm>
            <a:off x="77962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9" name="Oval 990"/>
          <p:cNvSpPr>
            <a:spLocks noChangeArrowheads="1"/>
          </p:cNvSpPr>
          <p:nvPr/>
        </p:nvSpPr>
        <p:spPr bwMode="auto">
          <a:xfrm>
            <a:off x="78105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0" name="Oval 991"/>
          <p:cNvSpPr>
            <a:spLocks noChangeArrowheads="1"/>
          </p:cNvSpPr>
          <p:nvPr/>
        </p:nvSpPr>
        <p:spPr bwMode="auto">
          <a:xfrm>
            <a:off x="78105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1" name="Oval 992"/>
          <p:cNvSpPr>
            <a:spLocks noChangeArrowheads="1"/>
          </p:cNvSpPr>
          <p:nvPr/>
        </p:nvSpPr>
        <p:spPr bwMode="auto">
          <a:xfrm>
            <a:off x="78263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2" name="Oval 993"/>
          <p:cNvSpPr>
            <a:spLocks noChangeArrowheads="1"/>
          </p:cNvSpPr>
          <p:nvPr/>
        </p:nvSpPr>
        <p:spPr bwMode="auto">
          <a:xfrm>
            <a:off x="78263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3" name="Oval 994"/>
          <p:cNvSpPr>
            <a:spLocks noChangeArrowheads="1"/>
          </p:cNvSpPr>
          <p:nvPr/>
        </p:nvSpPr>
        <p:spPr bwMode="auto">
          <a:xfrm>
            <a:off x="78390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4" name="Oval 995"/>
          <p:cNvSpPr>
            <a:spLocks noChangeArrowheads="1"/>
          </p:cNvSpPr>
          <p:nvPr/>
        </p:nvSpPr>
        <p:spPr bwMode="auto">
          <a:xfrm>
            <a:off x="78390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5" name="Oval 996"/>
          <p:cNvSpPr>
            <a:spLocks noChangeArrowheads="1"/>
          </p:cNvSpPr>
          <p:nvPr/>
        </p:nvSpPr>
        <p:spPr bwMode="auto">
          <a:xfrm>
            <a:off x="78549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6" name="Oval 997"/>
          <p:cNvSpPr>
            <a:spLocks noChangeArrowheads="1"/>
          </p:cNvSpPr>
          <p:nvPr/>
        </p:nvSpPr>
        <p:spPr bwMode="auto">
          <a:xfrm>
            <a:off x="78549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7" name="Oval 998"/>
          <p:cNvSpPr>
            <a:spLocks noChangeArrowheads="1"/>
          </p:cNvSpPr>
          <p:nvPr/>
        </p:nvSpPr>
        <p:spPr bwMode="auto">
          <a:xfrm>
            <a:off x="78692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8" name="Oval 999"/>
          <p:cNvSpPr>
            <a:spLocks noChangeArrowheads="1"/>
          </p:cNvSpPr>
          <p:nvPr/>
        </p:nvSpPr>
        <p:spPr bwMode="auto">
          <a:xfrm>
            <a:off x="78692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9" name="Oval 1000"/>
          <p:cNvSpPr>
            <a:spLocks noChangeArrowheads="1"/>
          </p:cNvSpPr>
          <p:nvPr/>
        </p:nvSpPr>
        <p:spPr bwMode="auto">
          <a:xfrm>
            <a:off x="78851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0" name="Oval 1001"/>
          <p:cNvSpPr>
            <a:spLocks noChangeArrowheads="1"/>
          </p:cNvSpPr>
          <p:nvPr/>
        </p:nvSpPr>
        <p:spPr bwMode="auto">
          <a:xfrm>
            <a:off x="78851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1" name="Oval 1002"/>
          <p:cNvSpPr>
            <a:spLocks noChangeArrowheads="1"/>
          </p:cNvSpPr>
          <p:nvPr/>
        </p:nvSpPr>
        <p:spPr bwMode="auto">
          <a:xfrm>
            <a:off x="78978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2" name="Oval 1003"/>
          <p:cNvSpPr>
            <a:spLocks noChangeArrowheads="1"/>
          </p:cNvSpPr>
          <p:nvPr/>
        </p:nvSpPr>
        <p:spPr bwMode="auto">
          <a:xfrm>
            <a:off x="78978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3" name="Oval 1004"/>
          <p:cNvSpPr>
            <a:spLocks noChangeArrowheads="1"/>
          </p:cNvSpPr>
          <p:nvPr/>
        </p:nvSpPr>
        <p:spPr bwMode="auto">
          <a:xfrm>
            <a:off x="79136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4" name="Oval 1005"/>
          <p:cNvSpPr>
            <a:spLocks noChangeArrowheads="1"/>
          </p:cNvSpPr>
          <p:nvPr/>
        </p:nvSpPr>
        <p:spPr bwMode="auto">
          <a:xfrm>
            <a:off x="79136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5" name="Oval 1006"/>
          <p:cNvSpPr>
            <a:spLocks noChangeArrowheads="1"/>
          </p:cNvSpPr>
          <p:nvPr/>
        </p:nvSpPr>
        <p:spPr bwMode="auto">
          <a:xfrm>
            <a:off x="79279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6" name="Oval 1007"/>
          <p:cNvSpPr>
            <a:spLocks noChangeArrowheads="1"/>
          </p:cNvSpPr>
          <p:nvPr/>
        </p:nvSpPr>
        <p:spPr bwMode="auto">
          <a:xfrm>
            <a:off x="79279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7" name="Oval 1008"/>
          <p:cNvSpPr>
            <a:spLocks noChangeArrowheads="1"/>
          </p:cNvSpPr>
          <p:nvPr/>
        </p:nvSpPr>
        <p:spPr bwMode="auto">
          <a:xfrm>
            <a:off x="79438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 name="Oval 1010"/>
          <p:cNvSpPr>
            <a:spLocks noChangeArrowheads="1"/>
          </p:cNvSpPr>
          <p:nvPr/>
        </p:nvSpPr>
        <p:spPr bwMode="auto">
          <a:xfrm>
            <a:off x="79438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 name="Oval 1011"/>
          <p:cNvSpPr>
            <a:spLocks noChangeArrowheads="1"/>
          </p:cNvSpPr>
          <p:nvPr/>
        </p:nvSpPr>
        <p:spPr bwMode="auto">
          <a:xfrm>
            <a:off x="79565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 name="Oval 1012"/>
          <p:cNvSpPr>
            <a:spLocks noChangeArrowheads="1"/>
          </p:cNvSpPr>
          <p:nvPr/>
        </p:nvSpPr>
        <p:spPr bwMode="auto">
          <a:xfrm>
            <a:off x="79565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 name="Oval 1013"/>
          <p:cNvSpPr>
            <a:spLocks noChangeArrowheads="1"/>
          </p:cNvSpPr>
          <p:nvPr/>
        </p:nvSpPr>
        <p:spPr bwMode="auto">
          <a:xfrm>
            <a:off x="79724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 name="Oval 1014"/>
          <p:cNvSpPr>
            <a:spLocks noChangeArrowheads="1"/>
          </p:cNvSpPr>
          <p:nvPr/>
        </p:nvSpPr>
        <p:spPr bwMode="auto">
          <a:xfrm>
            <a:off x="79724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 name="Oval 1015"/>
          <p:cNvSpPr>
            <a:spLocks noChangeArrowheads="1"/>
          </p:cNvSpPr>
          <p:nvPr/>
        </p:nvSpPr>
        <p:spPr bwMode="auto">
          <a:xfrm>
            <a:off x="79867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 name="Oval 1016"/>
          <p:cNvSpPr>
            <a:spLocks noChangeArrowheads="1"/>
          </p:cNvSpPr>
          <p:nvPr/>
        </p:nvSpPr>
        <p:spPr bwMode="auto">
          <a:xfrm>
            <a:off x="79867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 name="Oval 1017"/>
          <p:cNvSpPr>
            <a:spLocks noChangeArrowheads="1"/>
          </p:cNvSpPr>
          <p:nvPr/>
        </p:nvSpPr>
        <p:spPr bwMode="auto">
          <a:xfrm>
            <a:off x="80025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 name="Oval 1018"/>
          <p:cNvSpPr>
            <a:spLocks noChangeArrowheads="1"/>
          </p:cNvSpPr>
          <p:nvPr/>
        </p:nvSpPr>
        <p:spPr bwMode="auto">
          <a:xfrm>
            <a:off x="80025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 name="Oval 1019"/>
          <p:cNvSpPr>
            <a:spLocks noChangeArrowheads="1"/>
          </p:cNvSpPr>
          <p:nvPr/>
        </p:nvSpPr>
        <p:spPr bwMode="auto">
          <a:xfrm>
            <a:off x="80152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 name="Oval 1020"/>
          <p:cNvSpPr>
            <a:spLocks noChangeArrowheads="1"/>
          </p:cNvSpPr>
          <p:nvPr/>
        </p:nvSpPr>
        <p:spPr bwMode="auto">
          <a:xfrm>
            <a:off x="80152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 name="Oval 1021"/>
          <p:cNvSpPr>
            <a:spLocks noChangeArrowheads="1"/>
          </p:cNvSpPr>
          <p:nvPr/>
        </p:nvSpPr>
        <p:spPr bwMode="auto">
          <a:xfrm>
            <a:off x="80311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 name="Oval 1022"/>
          <p:cNvSpPr>
            <a:spLocks noChangeArrowheads="1"/>
          </p:cNvSpPr>
          <p:nvPr/>
        </p:nvSpPr>
        <p:spPr bwMode="auto">
          <a:xfrm>
            <a:off x="80311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 name="Oval 1023"/>
          <p:cNvSpPr>
            <a:spLocks noChangeArrowheads="1"/>
          </p:cNvSpPr>
          <p:nvPr/>
        </p:nvSpPr>
        <p:spPr bwMode="auto">
          <a:xfrm>
            <a:off x="80454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 name="Oval 1024"/>
          <p:cNvSpPr>
            <a:spLocks noChangeArrowheads="1"/>
          </p:cNvSpPr>
          <p:nvPr/>
        </p:nvSpPr>
        <p:spPr bwMode="auto">
          <a:xfrm>
            <a:off x="80454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 name="Oval 1025"/>
          <p:cNvSpPr>
            <a:spLocks noChangeArrowheads="1"/>
          </p:cNvSpPr>
          <p:nvPr/>
        </p:nvSpPr>
        <p:spPr bwMode="auto">
          <a:xfrm>
            <a:off x="80613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 name="Oval 1026"/>
          <p:cNvSpPr>
            <a:spLocks noChangeArrowheads="1"/>
          </p:cNvSpPr>
          <p:nvPr/>
        </p:nvSpPr>
        <p:spPr bwMode="auto">
          <a:xfrm>
            <a:off x="80613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2" name="Oval 1027"/>
          <p:cNvSpPr>
            <a:spLocks noChangeArrowheads="1"/>
          </p:cNvSpPr>
          <p:nvPr/>
        </p:nvSpPr>
        <p:spPr bwMode="auto">
          <a:xfrm>
            <a:off x="80756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3" name="Oval 1028"/>
          <p:cNvSpPr>
            <a:spLocks noChangeArrowheads="1"/>
          </p:cNvSpPr>
          <p:nvPr/>
        </p:nvSpPr>
        <p:spPr bwMode="auto">
          <a:xfrm>
            <a:off x="80756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4" name="Oval 1029"/>
          <p:cNvSpPr>
            <a:spLocks noChangeArrowheads="1"/>
          </p:cNvSpPr>
          <p:nvPr/>
        </p:nvSpPr>
        <p:spPr bwMode="auto">
          <a:xfrm>
            <a:off x="80899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5" name="Oval 1030"/>
          <p:cNvSpPr>
            <a:spLocks noChangeArrowheads="1"/>
          </p:cNvSpPr>
          <p:nvPr/>
        </p:nvSpPr>
        <p:spPr bwMode="auto">
          <a:xfrm>
            <a:off x="80899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6" name="Oval 1031"/>
          <p:cNvSpPr>
            <a:spLocks noChangeArrowheads="1"/>
          </p:cNvSpPr>
          <p:nvPr/>
        </p:nvSpPr>
        <p:spPr bwMode="auto">
          <a:xfrm>
            <a:off x="81057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7" name="Oval 1032"/>
          <p:cNvSpPr>
            <a:spLocks noChangeArrowheads="1"/>
          </p:cNvSpPr>
          <p:nvPr/>
        </p:nvSpPr>
        <p:spPr bwMode="auto">
          <a:xfrm>
            <a:off x="81057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8" name="Oval 1033"/>
          <p:cNvSpPr>
            <a:spLocks noChangeArrowheads="1"/>
          </p:cNvSpPr>
          <p:nvPr/>
        </p:nvSpPr>
        <p:spPr bwMode="auto">
          <a:xfrm>
            <a:off x="81200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9" name="Oval 1034"/>
          <p:cNvSpPr>
            <a:spLocks noChangeArrowheads="1"/>
          </p:cNvSpPr>
          <p:nvPr/>
        </p:nvSpPr>
        <p:spPr bwMode="auto">
          <a:xfrm>
            <a:off x="81200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0" name="Oval 1035"/>
          <p:cNvSpPr>
            <a:spLocks noChangeArrowheads="1"/>
          </p:cNvSpPr>
          <p:nvPr/>
        </p:nvSpPr>
        <p:spPr bwMode="auto">
          <a:xfrm>
            <a:off x="81343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1" name="Oval 1036"/>
          <p:cNvSpPr>
            <a:spLocks noChangeArrowheads="1"/>
          </p:cNvSpPr>
          <p:nvPr/>
        </p:nvSpPr>
        <p:spPr bwMode="auto">
          <a:xfrm>
            <a:off x="81343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2" name="Oval 1037"/>
          <p:cNvSpPr>
            <a:spLocks noChangeArrowheads="1"/>
          </p:cNvSpPr>
          <p:nvPr/>
        </p:nvSpPr>
        <p:spPr bwMode="auto">
          <a:xfrm>
            <a:off x="81486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3" name="Oval 1038"/>
          <p:cNvSpPr>
            <a:spLocks noChangeArrowheads="1"/>
          </p:cNvSpPr>
          <p:nvPr/>
        </p:nvSpPr>
        <p:spPr bwMode="auto">
          <a:xfrm>
            <a:off x="81486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4" name="Oval 1039"/>
          <p:cNvSpPr>
            <a:spLocks noChangeArrowheads="1"/>
          </p:cNvSpPr>
          <p:nvPr/>
        </p:nvSpPr>
        <p:spPr bwMode="auto">
          <a:xfrm>
            <a:off x="81645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5" name="Oval 1040"/>
          <p:cNvSpPr>
            <a:spLocks noChangeArrowheads="1"/>
          </p:cNvSpPr>
          <p:nvPr/>
        </p:nvSpPr>
        <p:spPr bwMode="auto">
          <a:xfrm>
            <a:off x="81645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6" name="Oval 1041"/>
          <p:cNvSpPr>
            <a:spLocks noChangeArrowheads="1"/>
          </p:cNvSpPr>
          <p:nvPr/>
        </p:nvSpPr>
        <p:spPr bwMode="auto">
          <a:xfrm>
            <a:off x="81788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7" name="Oval 1042"/>
          <p:cNvSpPr>
            <a:spLocks noChangeArrowheads="1"/>
          </p:cNvSpPr>
          <p:nvPr/>
        </p:nvSpPr>
        <p:spPr bwMode="auto">
          <a:xfrm>
            <a:off x="81788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8" name="Oval 1043"/>
          <p:cNvSpPr>
            <a:spLocks noChangeArrowheads="1"/>
          </p:cNvSpPr>
          <p:nvPr/>
        </p:nvSpPr>
        <p:spPr bwMode="auto">
          <a:xfrm>
            <a:off x="81930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9" name="Oval 1044"/>
          <p:cNvSpPr>
            <a:spLocks noChangeArrowheads="1"/>
          </p:cNvSpPr>
          <p:nvPr/>
        </p:nvSpPr>
        <p:spPr bwMode="auto">
          <a:xfrm>
            <a:off x="81930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0" name="Oval 1045"/>
          <p:cNvSpPr>
            <a:spLocks noChangeArrowheads="1"/>
          </p:cNvSpPr>
          <p:nvPr/>
        </p:nvSpPr>
        <p:spPr bwMode="auto">
          <a:xfrm>
            <a:off x="82073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1" name="Oval 1046"/>
          <p:cNvSpPr>
            <a:spLocks noChangeArrowheads="1"/>
          </p:cNvSpPr>
          <p:nvPr/>
        </p:nvSpPr>
        <p:spPr bwMode="auto">
          <a:xfrm>
            <a:off x="82073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2" name="Oval 1047"/>
          <p:cNvSpPr>
            <a:spLocks noChangeArrowheads="1"/>
          </p:cNvSpPr>
          <p:nvPr/>
        </p:nvSpPr>
        <p:spPr bwMode="auto">
          <a:xfrm>
            <a:off x="82232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3" name="Oval 1048"/>
          <p:cNvSpPr>
            <a:spLocks noChangeArrowheads="1"/>
          </p:cNvSpPr>
          <p:nvPr/>
        </p:nvSpPr>
        <p:spPr bwMode="auto">
          <a:xfrm>
            <a:off x="82232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4" name="Oval 1049"/>
          <p:cNvSpPr>
            <a:spLocks noChangeArrowheads="1"/>
          </p:cNvSpPr>
          <p:nvPr/>
        </p:nvSpPr>
        <p:spPr bwMode="auto">
          <a:xfrm>
            <a:off x="82375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5" name="Oval 1050"/>
          <p:cNvSpPr>
            <a:spLocks noChangeArrowheads="1"/>
          </p:cNvSpPr>
          <p:nvPr/>
        </p:nvSpPr>
        <p:spPr bwMode="auto">
          <a:xfrm>
            <a:off x="82375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6" name="Oval 1051"/>
          <p:cNvSpPr>
            <a:spLocks noChangeArrowheads="1"/>
          </p:cNvSpPr>
          <p:nvPr/>
        </p:nvSpPr>
        <p:spPr bwMode="auto">
          <a:xfrm>
            <a:off x="82518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7" name="Oval 1052"/>
          <p:cNvSpPr>
            <a:spLocks noChangeArrowheads="1"/>
          </p:cNvSpPr>
          <p:nvPr/>
        </p:nvSpPr>
        <p:spPr bwMode="auto">
          <a:xfrm>
            <a:off x="82518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8" name="Oval 1053"/>
          <p:cNvSpPr>
            <a:spLocks noChangeArrowheads="1"/>
          </p:cNvSpPr>
          <p:nvPr/>
        </p:nvSpPr>
        <p:spPr bwMode="auto">
          <a:xfrm>
            <a:off x="82661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59" name="Oval 1054"/>
          <p:cNvSpPr>
            <a:spLocks noChangeArrowheads="1"/>
          </p:cNvSpPr>
          <p:nvPr/>
        </p:nvSpPr>
        <p:spPr bwMode="auto">
          <a:xfrm>
            <a:off x="82661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60" name="Oval 1055"/>
          <p:cNvSpPr>
            <a:spLocks noChangeArrowheads="1"/>
          </p:cNvSpPr>
          <p:nvPr/>
        </p:nvSpPr>
        <p:spPr bwMode="auto">
          <a:xfrm>
            <a:off x="82819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61" name="Oval 1056"/>
          <p:cNvSpPr>
            <a:spLocks noChangeArrowheads="1"/>
          </p:cNvSpPr>
          <p:nvPr/>
        </p:nvSpPr>
        <p:spPr bwMode="auto">
          <a:xfrm>
            <a:off x="82819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62" name="Oval 1057"/>
          <p:cNvSpPr>
            <a:spLocks noChangeArrowheads="1"/>
          </p:cNvSpPr>
          <p:nvPr/>
        </p:nvSpPr>
        <p:spPr bwMode="auto">
          <a:xfrm>
            <a:off x="82962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63" name="Oval 1058"/>
          <p:cNvSpPr>
            <a:spLocks noChangeArrowheads="1"/>
          </p:cNvSpPr>
          <p:nvPr/>
        </p:nvSpPr>
        <p:spPr bwMode="auto">
          <a:xfrm>
            <a:off x="82962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64" name="Oval 1059"/>
          <p:cNvSpPr>
            <a:spLocks noChangeArrowheads="1"/>
          </p:cNvSpPr>
          <p:nvPr/>
        </p:nvSpPr>
        <p:spPr bwMode="auto">
          <a:xfrm>
            <a:off x="83105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65" name="Oval 1060"/>
          <p:cNvSpPr>
            <a:spLocks noChangeArrowheads="1"/>
          </p:cNvSpPr>
          <p:nvPr/>
        </p:nvSpPr>
        <p:spPr bwMode="auto">
          <a:xfrm>
            <a:off x="83105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66" name="Oval 1061"/>
          <p:cNvSpPr>
            <a:spLocks noChangeArrowheads="1"/>
          </p:cNvSpPr>
          <p:nvPr/>
        </p:nvSpPr>
        <p:spPr bwMode="auto">
          <a:xfrm>
            <a:off x="83248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67" name="Oval 1062"/>
          <p:cNvSpPr>
            <a:spLocks noChangeArrowheads="1"/>
          </p:cNvSpPr>
          <p:nvPr/>
        </p:nvSpPr>
        <p:spPr bwMode="auto">
          <a:xfrm>
            <a:off x="83248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68" name="Oval 1063"/>
          <p:cNvSpPr>
            <a:spLocks noChangeArrowheads="1"/>
          </p:cNvSpPr>
          <p:nvPr/>
        </p:nvSpPr>
        <p:spPr bwMode="auto">
          <a:xfrm>
            <a:off x="83407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69" name="Oval 1064"/>
          <p:cNvSpPr>
            <a:spLocks noChangeArrowheads="1"/>
          </p:cNvSpPr>
          <p:nvPr/>
        </p:nvSpPr>
        <p:spPr bwMode="auto">
          <a:xfrm>
            <a:off x="83407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0" name="Oval 1065"/>
          <p:cNvSpPr>
            <a:spLocks noChangeArrowheads="1"/>
          </p:cNvSpPr>
          <p:nvPr/>
        </p:nvSpPr>
        <p:spPr bwMode="auto">
          <a:xfrm>
            <a:off x="83550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1" name="Oval 1066"/>
          <p:cNvSpPr>
            <a:spLocks noChangeArrowheads="1"/>
          </p:cNvSpPr>
          <p:nvPr/>
        </p:nvSpPr>
        <p:spPr bwMode="auto">
          <a:xfrm>
            <a:off x="83550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2" name="Oval 1067"/>
          <p:cNvSpPr>
            <a:spLocks noChangeArrowheads="1"/>
          </p:cNvSpPr>
          <p:nvPr/>
        </p:nvSpPr>
        <p:spPr bwMode="auto">
          <a:xfrm>
            <a:off x="83693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3" name="Oval 1068"/>
          <p:cNvSpPr>
            <a:spLocks noChangeArrowheads="1"/>
          </p:cNvSpPr>
          <p:nvPr/>
        </p:nvSpPr>
        <p:spPr bwMode="auto">
          <a:xfrm>
            <a:off x="83693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4" name="Oval 1069"/>
          <p:cNvSpPr>
            <a:spLocks noChangeArrowheads="1"/>
          </p:cNvSpPr>
          <p:nvPr/>
        </p:nvSpPr>
        <p:spPr bwMode="auto">
          <a:xfrm>
            <a:off x="83835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5" name="Oval 1070"/>
          <p:cNvSpPr>
            <a:spLocks noChangeArrowheads="1"/>
          </p:cNvSpPr>
          <p:nvPr/>
        </p:nvSpPr>
        <p:spPr bwMode="auto">
          <a:xfrm>
            <a:off x="83835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6" name="Oval 1071"/>
          <p:cNvSpPr>
            <a:spLocks noChangeArrowheads="1"/>
          </p:cNvSpPr>
          <p:nvPr/>
        </p:nvSpPr>
        <p:spPr bwMode="auto">
          <a:xfrm>
            <a:off x="839946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7" name="Oval 1072"/>
          <p:cNvSpPr>
            <a:spLocks noChangeArrowheads="1"/>
          </p:cNvSpPr>
          <p:nvPr/>
        </p:nvSpPr>
        <p:spPr bwMode="auto">
          <a:xfrm>
            <a:off x="839946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 name="Oval 1073"/>
          <p:cNvSpPr>
            <a:spLocks noChangeArrowheads="1"/>
          </p:cNvSpPr>
          <p:nvPr/>
        </p:nvSpPr>
        <p:spPr bwMode="auto">
          <a:xfrm>
            <a:off x="84137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 name="Oval 1074"/>
          <p:cNvSpPr>
            <a:spLocks noChangeArrowheads="1"/>
          </p:cNvSpPr>
          <p:nvPr/>
        </p:nvSpPr>
        <p:spPr bwMode="auto">
          <a:xfrm>
            <a:off x="84137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 name="Oval 1075"/>
          <p:cNvSpPr>
            <a:spLocks noChangeArrowheads="1"/>
          </p:cNvSpPr>
          <p:nvPr/>
        </p:nvSpPr>
        <p:spPr bwMode="auto">
          <a:xfrm>
            <a:off x="84280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 name="Oval 1076"/>
          <p:cNvSpPr>
            <a:spLocks noChangeArrowheads="1"/>
          </p:cNvSpPr>
          <p:nvPr/>
        </p:nvSpPr>
        <p:spPr bwMode="auto">
          <a:xfrm>
            <a:off x="84280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 name="Oval 1077"/>
          <p:cNvSpPr>
            <a:spLocks noChangeArrowheads="1"/>
          </p:cNvSpPr>
          <p:nvPr/>
        </p:nvSpPr>
        <p:spPr bwMode="auto">
          <a:xfrm>
            <a:off x="84439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 name="Oval 1078"/>
          <p:cNvSpPr>
            <a:spLocks noChangeArrowheads="1"/>
          </p:cNvSpPr>
          <p:nvPr/>
        </p:nvSpPr>
        <p:spPr bwMode="auto">
          <a:xfrm>
            <a:off x="84439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 name="Oval 1079"/>
          <p:cNvSpPr>
            <a:spLocks noChangeArrowheads="1"/>
          </p:cNvSpPr>
          <p:nvPr/>
        </p:nvSpPr>
        <p:spPr bwMode="auto">
          <a:xfrm>
            <a:off x="845820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 name="Oval 1080"/>
          <p:cNvSpPr>
            <a:spLocks noChangeArrowheads="1"/>
          </p:cNvSpPr>
          <p:nvPr/>
        </p:nvSpPr>
        <p:spPr bwMode="auto">
          <a:xfrm>
            <a:off x="845820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6" name="Oval 1081"/>
          <p:cNvSpPr>
            <a:spLocks noChangeArrowheads="1"/>
          </p:cNvSpPr>
          <p:nvPr/>
        </p:nvSpPr>
        <p:spPr bwMode="auto">
          <a:xfrm>
            <a:off x="847248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7" name="Oval 1082"/>
          <p:cNvSpPr>
            <a:spLocks noChangeArrowheads="1"/>
          </p:cNvSpPr>
          <p:nvPr/>
        </p:nvSpPr>
        <p:spPr bwMode="auto">
          <a:xfrm>
            <a:off x="847248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8" name="Oval 1083"/>
          <p:cNvSpPr>
            <a:spLocks noChangeArrowheads="1"/>
          </p:cNvSpPr>
          <p:nvPr/>
        </p:nvSpPr>
        <p:spPr bwMode="auto">
          <a:xfrm>
            <a:off x="848677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9" name="Oval 1084"/>
          <p:cNvSpPr>
            <a:spLocks noChangeArrowheads="1"/>
          </p:cNvSpPr>
          <p:nvPr/>
        </p:nvSpPr>
        <p:spPr bwMode="auto">
          <a:xfrm>
            <a:off x="848677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0" name="Oval 1085"/>
          <p:cNvSpPr>
            <a:spLocks noChangeArrowheads="1"/>
          </p:cNvSpPr>
          <p:nvPr/>
        </p:nvSpPr>
        <p:spPr bwMode="auto">
          <a:xfrm>
            <a:off x="8502650"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1" name="Oval 1086"/>
          <p:cNvSpPr>
            <a:spLocks noChangeArrowheads="1"/>
          </p:cNvSpPr>
          <p:nvPr/>
        </p:nvSpPr>
        <p:spPr bwMode="auto">
          <a:xfrm>
            <a:off x="8502650"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 name="Oval 1087"/>
          <p:cNvSpPr>
            <a:spLocks noChangeArrowheads="1"/>
          </p:cNvSpPr>
          <p:nvPr/>
        </p:nvSpPr>
        <p:spPr bwMode="auto">
          <a:xfrm>
            <a:off x="8516938"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3" name="Oval 1088"/>
          <p:cNvSpPr>
            <a:spLocks noChangeArrowheads="1"/>
          </p:cNvSpPr>
          <p:nvPr/>
        </p:nvSpPr>
        <p:spPr bwMode="auto">
          <a:xfrm>
            <a:off x="8516938"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4" name="Oval 1089"/>
          <p:cNvSpPr>
            <a:spLocks noChangeArrowheads="1"/>
          </p:cNvSpPr>
          <p:nvPr/>
        </p:nvSpPr>
        <p:spPr bwMode="auto">
          <a:xfrm>
            <a:off x="8531225"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5" name="Oval 1090"/>
          <p:cNvSpPr>
            <a:spLocks noChangeArrowheads="1"/>
          </p:cNvSpPr>
          <p:nvPr/>
        </p:nvSpPr>
        <p:spPr bwMode="auto">
          <a:xfrm>
            <a:off x="8531225"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6" name="Oval 1091"/>
          <p:cNvSpPr>
            <a:spLocks noChangeArrowheads="1"/>
          </p:cNvSpPr>
          <p:nvPr/>
        </p:nvSpPr>
        <p:spPr bwMode="auto">
          <a:xfrm>
            <a:off x="8545513" y="5817304"/>
            <a:ext cx="58738" cy="587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7" name="Oval 1092"/>
          <p:cNvSpPr>
            <a:spLocks noChangeArrowheads="1"/>
          </p:cNvSpPr>
          <p:nvPr/>
        </p:nvSpPr>
        <p:spPr bwMode="auto">
          <a:xfrm>
            <a:off x="8545513" y="5817304"/>
            <a:ext cx="58738" cy="58738"/>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8" name="Rectangle 1093"/>
          <p:cNvSpPr>
            <a:spLocks noChangeArrowheads="1"/>
          </p:cNvSpPr>
          <p:nvPr/>
        </p:nvSpPr>
        <p:spPr bwMode="auto">
          <a:xfrm>
            <a:off x="282522" y="5723964"/>
            <a:ext cx="20037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99" name="Rectangle 1094"/>
          <p:cNvSpPr>
            <a:spLocks noChangeArrowheads="1"/>
          </p:cNvSpPr>
          <p:nvPr/>
        </p:nvSpPr>
        <p:spPr bwMode="auto">
          <a:xfrm>
            <a:off x="124392" y="5272171"/>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a:t>
            </a:r>
          </a:p>
        </p:txBody>
      </p:sp>
      <p:sp>
        <p:nvSpPr>
          <p:cNvPr id="100" name="Rectangle 1095"/>
          <p:cNvSpPr>
            <a:spLocks noChangeArrowheads="1"/>
          </p:cNvSpPr>
          <p:nvPr/>
        </p:nvSpPr>
        <p:spPr bwMode="auto">
          <a:xfrm>
            <a:off x="124392" y="4838784"/>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a:t>
            </a:r>
          </a:p>
        </p:txBody>
      </p:sp>
      <p:sp>
        <p:nvSpPr>
          <p:cNvPr id="101" name="Rectangle 1096"/>
          <p:cNvSpPr>
            <a:spLocks noChangeArrowheads="1"/>
          </p:cNvSpPr>
          <p:nvPr/>
        </p:nvSpPr>
        <p:spPr bwMode="auto">
          <a:xfrm>
            <a:off x="124392" y="4400634"/>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30</a:t>
            </a:r>
          </a:p>
        </p:txBody>
      </p:sp>
      <p:sp>
        <p:nvSpPr>
          <p:cNvPr id="102" name="Rectangle 1097"/>
          <p:cNvSpPr>
            <a:spLocks noChangeArrowheads="1"/>
          </p:cNvSpPr>
          <p:nvPr/>
        </p:nvSpPr>
        <p:spPr bwMode="auto">
          <a:xfrm>
            <a:off x="124392" y="3967246"/>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a:t>
            </a:r>
          </a:p>
        </p:txBody>
      </p:sp>
      <p:sp>
        <p:nvSpPr>
          <p:cNvPr id="103" name="Rectangle 1098"/>
          <p:cNvSpPr>
            <a:spLocks noChangeArrowheads="1"/>
          </p:cNvSpPr>
          <p:nvPr/>
        </p:nvSpPr>
        <p:spPr bwMode="auto">
          <a:xfrm>
            <a:off x="124392" y="3530684"/>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a:t>
            </a:r>
          </a:p>
        </p:txBody>
      </p:sp>
      <p:sp>
        <p:nvSpPr>
          <p:cNvPr id="104" name="Rectangle 1099"/>
          <p:cNvSpPr>
            <a:spLocks noChangeArrowheads="1"/>
          </p:cNvSpPr>
          <p:nvPr/>
        </p:nvSpPr>
        <p:spPr bwMode="auto">
          <a:xfrm>
            <a:off x="124392" y="3092534"/>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60</a:t>
            </a:r>
          </a:p>
        </p:txBody>
      </p:sp>
      <p:sp>
        <p:nvSpPr>
          <p:cNvPr id="105" name="Rectangle 1100"/>
          <p:cNvSpPr>
            <a:spLocks noChangeArrowheads="1"/>
          </p:cNvSpPr>
          <p:nvPr/>
        </p:nvSpPr>
        <p:spPr bwMode="auto">
          <a:xfrm>
            <a:off x="124392" y="2659146"/>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70</a:t>
            </a:r>
          </a:p>
        </p:txBody>
      </p:sp>
      <p:sp>
        <p:nvSpPr>
          <p:cNvPr id="106" name="Rectangle 1101"/>
          <p:cNvSpPr>
            <a:spLocks noChangeArrowheads="1"/>
          </p:cNvSpPr>
          <p:nvPr/>
        </p:nvSpPr>
        <p:spPr bwMode="auto">
          <a:xfrm>
            <a:off x="124392" y="2220996"/>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80</a:t>
            </a:r>
          </a:p>
        </p:txBody>
      </p:sp>
      <p:sp>
        <p:nvSpPr>
          <p:cNvPr id="107" name="Rectangle 1102"/>
          <p:cNvSpPr>
            <a:spLocks noChangeArrowheads="1"/>
          </p:cNvSpPr>
          <p:nvPr/>
        </p:nvSpPr>
        <p:spPr bwMode="auto">
          <a:xfrm>
            <a:off x="124392" y="1787609"/>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90</a:t>
            </a:r>
          </a:p>
        </p:txBody>
      </p:sp>
      <p:sp>
        <p:nvSpPr>
          <p:cNvPr id="108" name="Rectangle 1103"/>
          <p:cNvSpPr>
            <a:spLocks noChangeArrowheads="1"/>
          </p:cNvSpPr>
          <p:nvPr/>
        </p:nvSpPr>
        <p:spPr bwMode="auto">
          <a:xfrm>
            <a:off x="70417" y="1349459"/>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100</a:t>
            </a:r>
          </a:p>
        </p:txBody>
      </p:sp>
      <p:sp>
        <p:nvSpPr>
          <p:cNvPr id="109" name="Rectangle 1104"/>
          <p:cNvSpPr>
            <a:spLocks noChangeArrowheads="1"/>
          </p:cNvSpPr>
          <p:nvPr/>
        </p:nvSpPr>
        <p:spPr bwMode="auto">
          <a:xfrm>
            <a:off x="633413" y="5914141"/>
            <a:ext cx="20037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10" name="Rectangle 1105"/>
          <p:cNvSpPr>
            <a:spLocks noChangeArrowheads="1"/>
          </p:cNvSpPr>
          <p:nvPr/>
        </p:nvSpPr>
        <p:spPr bwMode="auto">
          <a:xfrm>
            <a:off x="2052638" y="5914141"/>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100</a:t>
            </a:r>
          </a:p>
        </p:txBody>
      </p:sp>
      <p:sp>
        <p:nvSpPr>
          <p:cNvPr id="111" name="Rectangle 1106"/>
          <p:cNvSpPr>
            <a:spLocks noChangeArrowheads="1"/>
          </p:cNvSpPr>
          <p:nvPr/>
        </p:nvSpPr>
        <p:spPr bwMode="auto">
          <a:xfrm>
            <a:off x="3524250" y="5914141"/>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200</a:t>
            </a:r>
          </a:p>
        </p:txBody>
      </p:sp>
      <p:sp>
        <p:nvSpPr>
          <p:cNvPr id="112" name="Rectangle 1107"/>
          <p:cNvSpPr>
            <a:spLocks noChangeArrowheads="1"/>
          </p:cNvSpPr>
          <p:nvPr/>
        </p:nvSpPr>
        <p:spPr bwMode="auto">
          <a:xfrm>
            <a:off x="4994275" y="5914141"/>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300</a:t>
            </a:r>
          </a:p>
        </p:txBody>
      </p:sp>
      <p:sp>
        <p:nvSpPr>
          <p:cNvPr id="113" name="Rectangle 1108"/>
          <p:cNvSpPr>
            <a:spLocks noChangeArrowheads="1"/>
          </p:cNvSpPr>
          <p:nvPr/>
        </p:nvSpPr>
        <p:spPr bwMode="auto">
          <a:xfrm>
            <a:off x="6465888" y="5914141"/>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400</a:t>
            </a:r>
          </a:p>
        </p:txBody>
      </p:sp>
      <p:sp>
        <p:nvSpPr>
          <p:cNvPr id="114" name="Rectangle 1109"/>
          <p:cNvSpPr>
            <a:spLocks noChangeArrowheads="1"/>
          </p:cNvSpPr>
          <p:nvPr/>
        </p:nvSpPr>
        <p:spPr bwMode="auto">
          <a:xfrm>
            <a:off x="7937500" y="5914141"/>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500</a:t>
            </a:r>
          </a:p>
        </p:txBody>
      </p:sp>
      <p:sp>
        <p:nvSpPr>
          <p:cNvPr id="1118" name="Rectangle 1103"/>
          <p:cNvSpPr>
            <a:spLocks noChangeArrowheads="1"/>
          </p:cNvSpPr>
          <p:nvPr/>
        </p:nvSpPr>
        <p:spPr bwMode="auto">
          <a:xfrm>
            <a:off x="14858" y="971436"/>
            <a:ext cx="83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回数</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cxnSp>
        <p:nvCxnSpPr>
          <p:cNvPr id="1119" name="直線コネクタ 1118"/>
          <p:cNvCxnSpPr/>
          <p:nvPr/>
        </p:nvCxnSpPr>
        <p:spPr>
          <a:xfrm>
            <a:off x="4633577" y="1484784"/>
            <a:ext cx="0" cy="4369224"/>
          </a:xfrm>
          <a:prstGeom prst="line">
            <a:avLst/>
          </a:prstGeom>
          <a:ln w="38100">
            <a:solidFill>
              <a:srgbClr val="3366FF"/>
            </a:solidFill>
            <a:prstDash val="sysDash"/>
          </a:ln>
        </p:spPr>
        <p:style>
          <a:lnRef idx="1">
            <a:schemeClr val="accent1"/>
          </a:lnRef>
          <a:fillRef idx="0">
            <a:schemeClr val="accent1"/>
          </a:fillRef>
          <a:effectRef idx="0">
            <a:schemeClr val="accent1"/>
          </a:effectRef>
          <a:fontRef idx="minor">
            <a:schemeClr val="tx1"/>
          </a:fontRef>
        </p:style>
      </p:cxnSp>
      <p:sp>
        <p:nvSpPr>
          <p:cNvPr id="1148" name="Rectangle 1103"/>
          <p:cNvSpPr>
            <a:spLocks noChangeArrowheads="1"/>
          </p:cNvSpPr>
          <p:nvPr/>
        </p:nvSpPr>
        <p:spPr bwMode="auto">
          <a:xfrm>
            <a:off x="3569692" y="6382489"/>
            <a:ext cx="2154436"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選挙人獲得数</a:t>
            </a:r>
            <a:endParaRPr kumimoji="0" lang="en-US"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149" name="Rectangle 1103"/>
          <p:cNvSpPr>
            <a:spLocks noChangeArrowheads="1"/>
          </p:cNvSpPr>
          <p:nvPr/>
        </p:nvSpPr>
        <p:spPr bwMode="auto">
          <a:xfrm>
            <a:off x="8676456" y="5939988"/>
            <a:ext cx="5257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人</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150" name="正方形/長方形 1149"/>
          <p:cNvSpPr/>
          <p:nvPr/>
        </p:nvSpPr>
        <p:spPr>
          <a:xfrm>
            <a:off x="3690379" y="1043534"/>
            <a:ext cx="1927131" cy="461665"/>
          </a:xfrm>
          <a:prstGeom prst="rect">
            <a:avLst/>
          </a:prstGeom>
        </p:spPr>
        <p:txBody>
          <a:bodyPr wrap="none">
            <a:spAutoFit/>
          </a:bodyPr>
          <a:lstStyle/>
          <a:p>
            <a:pPr algn="ctr"/>
            <a:r>
              <a:rPr lang="en-US" altLang="ja-JP" sz="2400" smtClean="0">
                <a:solidFill>
                  <a:srgbClr val="3366FF"/>
                </a:solidFill>
                <a:latin typeface="HGP創英角ﾎﾟｯﾌﾟ体" panose="040B0A00000000000000" pitchFamily="50" charset="-128"/>
                <a:ea typeface="HGP創英角ﾎﾟｯﾌﾟ体" panose="040B0A00000000000000" pitchFamily="50" charset="-128"/>
              </a:rPr>
              <a:t>270</a:t>
            </a:r>
            <a:r>
              <a:rPr lang="ja-JP" altLang="en-US" sz="2400" smtClean="0">
                <a:solidFill>
                  <a:srgbClr val="3366FF"/>
                </a:solidFill>
                <a:latin typeface="HGP創英角ﾎﾟｯﾌﾟ体" panose="040B0A00000000000000" pitchFamily="50" charset="-128"/>
                <a:ea typeface="HGP創英角ﾎﾟｯﾌﾟ体" panose="040B0A00000000000000" pitchFamily="50" charset="-128"/>
              </a:rPr>
              <a:t>人</a:t>
            </a:r>
            <a:r>
              <a:rPr lang="en-US" altLang="ja-JP" sz="2400" smtClean="0">
                <a:solidFill>
                  <a:srgbClr val="3366FF"/>
                </a:solidFill>
                <a:latin typeface="HGP創英角ﾎﾟｯﾌﾟ体" panose="040B0A00000000000000" pitchFamily="50" charset="-128"/>
                <a:ea typeface="HGP創英角ﾎﾟｯﾌﾟ体" panose="040B0A00000000000000" pitchFamily="50" charset="-128"/>
              </a:rPr>
              <a:t>(</a:t>
            </a:r>
            <a:r>
              <a:rPr lang="ja-JP" altLang="en-US" sz="2400" smtClean="0">
                <a:solidFill>
                  <a:srgbClr val="3366FF"/>
                </a:solidFill>
                <a:latin typeface="HGP創英角ﾎﾟｯﾌﾟ体" panose="040B0A00000000000000" pitchFamily="50" charset="-128"/>
                <a:ea typeface="HGP創英角ﾎﾟｯﾌﾟ体" panose="040B0A00000000000000" pitchFamily="50" charset="-128"/>
              </a:rPr>
              <a:t>平均</a:t>
            </a:r>
            <a:r>
              <a:rPr lang="en-US" altLang="ja-JP" sz="2400" smtClean="0">
                <a:solidFill>
                  <a:srgbClr val="3366FF"/>
                </a:solidFill>
                <a:latin typeface="HGP創英角ﾎﾟｯﾌﾟ体" panose="040B0A00000000000000" pitchFamily="50" charset="-128"/>
                <a:ea typeface="HGP創英角ﾎﾟｯﾌﾟ体" panose="040B0A00000000000000" pitchFamily="50" charset="-128"/>
              </a:rPr>
              <a:t>)</a:t>
            </a:r>
            <a:endParaRPr lang="ja-JP" altLang="en-US" sz="2400">
              <a:solidFill>
                <a:srgbClr val="3366FF"/>
              </a:solidFill>
              <a:latin typeface="HGP創英角ﾎﾟｯﾌﾟ体" panose="040B0A00000000000000" pitchFamily="50" charset="-128"/>
              <a:ea typeface="HGP創英角ﾎﾟｯﾌﾟ体" panose="040B0A00000000000000" pitchFamily="50" charset="-128"/>
            </a:endParaRPr>
          </a:p>
        </p:txBody>
      </p:sp>
      <p:cxnSp>
        <p:nvCxnSpPr>
          <p:cNvPr id="1131" name="直線コネクタ 1130"/>
          <p:cNvCxnSpPr>
            <a:endCxn id="338" idx="7"/>
          </p:cNvCxnSpPr>
          <p:nvPr/>
        </p:nvCxnSpPr>
        <p:spPr>
          <a:xfrm flipH="1">
            <a:off x="5196811" y="2924944"/>
            <a:ext cx="743341" cy="24412"/>
          </a:xfrm>
          <a:prstGeom prst="line">
            <a:avLst/>
          </a:prstGeom>
          <a:ln w="38100">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134" name="直線コネクタ 1133"/>
          <p:cNvCxnSpPr/>
          <p:nvPr/>
        </p:nvCxnSpPr>
        <p:spPr>
          <a:xfrm>
            <a:off x="5364088" y="5561856"/>
            <a:ext cx="0" cy="283048"/>
          </a:xfrm>
          <a:prstGeom prst="line">
            <a:avLst/>
          </a:prstGeom>
          <a:ln w="38100">
            <a:solidFill>
              <a:srgbClr val="3366FF"/>
            </a:solidFill>
            <a:prstDash val="sysDash"/>
          </a:ln>
        </p:spPr>
        <p:style>
          <a:lnRef idx="1">
            <a:schemeClr val="accent1"/>
          </a:lnRef>
          <a:fillRef idx="0">
            <a:schemeClr val="accent1"/>
          </a:fillRef>
          <a:effectRef idx="0">
            <a:schemeClr val="accent1"/>
          </a:effectRef>
          <a:fontRef idx="minor">
            <a:schemeClr val="tx1"/>
          </a:fontRef>
        </p:style>
      </p:cxnSp>
      <p:sp>
        <p:nvSpPr>
          <p:cNvPr id="1153" name="正方形/長方形 1152"/>
          <p:cNvSpPr/>
          <p:nvPr/>
        </p:nvSpPr>
        <p:spPr>
          <a:xfrm>
            <a:off x="4926862" y="4830251"/>
            <a:ext cx="941283" cy="830997"/>
          </a:xfrm>
          <a:prstGeom prst="rect">
            <a:avLst/>
          </a:prstGeom>
          <a:ln>
            <a:noFill/>
          </a:ln>
        </p:spPr>
        <p:txBody>
          <a:bodyPr wrap="none">
            <a:spAutoFit/>
          </a:bodyPr>
          <a:lstStyle/>
          <a:p>
            <a:pPr algn="ctr"/>
            <a:r>
              <a:rPr lang="en-US" altLang="ja-JP" sz="2000" smtClean="0">
                <a:solidFill>
                  <a:srgbClr val="3366FF"/>
                </a:solidFill>
                <a:latin typeface="HGP創英角ﾎﾟｯﾌﾟ体" panose="040B0A00000000000000" pitchFamily="50" charset="-128"/>
                <a:ea typeface="HGP創英角ﾎﾟｯﾌﾟ体" panose="040B0A00000000000000" pitchFamily="50" charset="-128"/>
              </a:rPr>
              <a:t>321</a:t>
            </a:r>
            <a:r>
              <a:rPr lang="ja-JP" altLang="en-US" sz="2000" smtClean="0">
                <a:solidFill>
                  <a:srgbClr val="3366FF"/>
                </a:solidFill>
                <a:latin typeface="HGP創英角ﾎﾟｯﾌﾟ体" panose="040B0A00000000000000" pitchFamily="50" charset="-128"/>
                <a:ea typeface="HGP創英角ﾎﾟｯﾌﾟ体" panose="040B0A00000000000000" pitchFamily="50" charset="-128"/>
              </a:rPr>
              <a:t>人</a:t>
            </a:r>
            <a:r>
              <a:rPr lang="en-US" altLang="ja-JP" sz="2000" smtClean="0">
                <a:solidFill>
                  <a:srgbClr val="3366FF"/>
                </a:solidFill>
                <a:latin typeface="HGP創英角ﾎﾟｯﾌﾟ体" panose="040B0A00000000000000" pitchFamily="50" charset="-128"/>
                <a:ea typeface="HGP創英角ﾎﾟｯﾌﾟ体" panose="040B0A00000000000000" pitchFamily="50" charset="-128"/>
              </a:rPr>
              <a:t/>
            </a:r>
            <a:br>
              <a:rPr lang="en-US" altLang="ja-JP" sz="2000" smtClean="0">
                <a:solidFill>
                  <a:srgbClr val="3366FF"/>
                </a:solidFill>
                <a:latin typeface="HGP創英角ﾎﾟｯﾌﾟ体" panose="040B0A00000000000000" pitchFamily="50" charset="-128"/>
                <a:ea typeface="HGP創英角ﾎﾟｯﾌﾟ体" panose="040B0A00000000000000" pitchFamily="50" charset="-128"/>
              </a:rPr>
            </a:br>
            <a:r>
              <a:rPr lang="ja-JP" altLang="en-US" sz="2800" smtClean="0">
                <a:solidFill>
                  <a:srgbClr val="3366FF"/>
                </a:solidFill>
                <a:latin typeface="HGP創英角ﾎﾟｯﾌﾟ体" panose="040B0A00000000000000" pitchFamily="50" charset="-128"/>
                <a:ea typeface="HGP創英角ﾎﾟｯﾌﾟ体" panose="040B0A00000000000000" pitchFamily="50" charset="-128"/>
              </a:rPr>
              <a:t>＋</a:t>
            </a:r>
            <a:r>
              <a:rPr lang="en-US" altLang="ja-JP" sz="2800" smtClean="0">
                <a:solidFill>
                  <a:srgbClr val="3366FF"/>
                </a:solidFill>
                <a:latin typeface="HGP創英角ﾎﾟｯﾌﾟ体" panose="040B0A00000000000000" pitchFamily="50" charset="-128"/>
                <a:ea typeface="HGP創英角ﾎﾟｯﾌﾟ体" panose="040B0A00000000000000" pitchFamily="50" charset="-128"/>
              </a:rPr>
              <a:t>σ</a:t>
            </a:r>
          </a:p>
        </p:txBody>
      </p:sp>
      <p:cxnSp>
        <p:nvCxnSpPr>
          <p:cNvPr id="1155" name="直線コネクタ 1154"/>
          <p:cNvCxnSpPr/>
          <p:nvPr/>
        </p:nvCxnSpPr>
        <p:spPr>
          <a:xfrm>
            <a:off x="3851920" y="5561856"/>
            <a:ext cx="0" cy="283048"/>
          </a:xfrm>
          <a:prstGeom prst="line">
            <a:avLst/>
          </a:prstGeom>
          <a:ln w="38100">
            <a:solidFill>
              <a:srgbClr val="3366FF"/>
            </a:solidFill>
            <a:prstDash val="sysDash"/>
          </a:ln>
        </p:spPr>
        <p:style>
          <a:lnRef idx="1">
            <a:schemeClr val="accent1"/>
          </a:lnRef>
          <a:fillRef idx="0">
            <a:schemeClr val="accent1"/>
          </a:fillRef>
          <a:effectRef idx="0">
            <a:schemeClr val="accent1"/>
          </a:effectRef>
          <a:fontRef idx="minor">
            <a:schemeClr val="tx1"/>
          </a:fontRef>
        </p:style>
      </p:cxnSp>
      <p:sp>
        <p:nvSpPr>
          <p:cNvPr id="1156" name="正方形/長方形 1155"/>
          <p:cNvSpPr/>
          <p:nvPr/>
        </p:nvSpPr>
        <p:spPr>
          <a:xfrm>
            <a:off x="3414693" y="4830251"/>
            <a:ext cx="941283" cy="830997"/>
          </a:xfrm>
          <a:prstGeom prst="rect">
            <a:avLst/>
          </a:prstGeom>
          <a:ln>
            <a:noFill/>
          </a:ln>
        </p:spPr>
        <p:txBody>
          <a:bodyPr wrap="none">
            <a:spAutoFit/>
          </a:bodyPr>
          <a:lstStyle/>
          <a:p>
            <a:pPr algn="ctr"/>
            <a:r>
              <a:rPr lang="en-US" altLang="ja-JP" sz="2000" smtClean="0">
                <a:solidFill>
                  <a:srgbClr val="3366FF"/>
                </a:solidFill>
                <a:latin typeface="HGP創英角ﾎﾟｯﾌﾟ体" panose="040B0A00000000000000" pitchFamily="50" charset="-128"/>
                <a:ea typeface="HGP創英角ﾎﾟｯﾌﾟ体" panose="040B0A00000000000000" pitchFamily="50" charset="-128"/>
              </a:rPr>
              <a:t>219</a:t>
            </a:r>
            <a:r>
              <a:rPr lang="ja-JP" altLang="en-US" sz="2000" smtClean="0">
                <a:solidFill>
                  <a:srgbClr val="3366FF"/>
                </a:solidFill>
                <a:latin typeface="HGP創英角ﾎﾟｯﾌﾟ体" panose="040B0A00000000000000" pitchFamily="50" charset="-128"/>
                <a:ea typeface="HGP創英角ﾎﾟｯﾌﾟ体" panose="040B0A00000000000000" pitchFamily="50" charset="-128"/>
              </a:rPr>
              <a:t>人</a:t>
            </a:r>
            <a:endParaRPr lang="en-US" altLang="ja-JP" sz="2000" smtClean="0">
              <a:solidFill>
                <a:srgbClr val="3366FF"/>
              </a:solidFill>
              <a:latin typeface="HGP創英角ﾎﾟｯﾌﾟ体" panose="040B0A00000000000000" pitchFamily="50" charset="-128"/>
              <a:ea typeface="HGP創英角ﾎﾟｯﾌﾟ体" panose="040B0A00000000000000" pitchFamily="50" charset="-128"/>
            </a:endParaRPr>
          </a:p>
          <a:p>
            <a:pPr algn="ctr"/>
            <a:r>
              <a:rPr lang="ja-JP" altLang="en-US" sz="2800" smtClean="0">
                <a:solidFill>
                  <a:srgbClr val="3366FF"/>
                </a:solidFill>
                <a:latin typeface="HGP創英角ﾎﾟｯﾌﾟ体" panose="040B0A00000000000000" pitchFamily="50" charset="-128"/>
                <a:ea typeface="HGP創英角ﾎﾟｯﾌﾟ体" panose="040B0A00000000000000" pitchFamily="50" charset="-128"/>
              </a:rPr>
              <a:t>－</a:t>
            </a:r>
            <a:r>
              <a:rPr lang="en-US" altLang="ja-JP" sz="2800" smtClean="0">
                <a:solidFill>
                  <a:srgbClr val="3366FF"/>
                </a:solidFill>
                <a:latin typeface="HGP創英角ﾎﾟｯﾌﾟ体" panose="040B0A00000000000000" pitchFamily="50" charset="-128"/>
                <a:ea typeface="HGP創英角ﾎﾟｯﾌﾟ体" panose="040B0A00000000000000" pitchFamily="50" charset="-128"/>
              </a:rPr>
              <a:t>σ</a:t>
            </a:r>
          </a:p>
        </p:txBody>
      </p:sp>
      <p:sp>
        <p:nvSpPr>
          <p:cNvPr id="1120" name="正方形/長方形 1119"/>
          <p:cNvSpPr/>
          <p:nvPr/>
        </p:nvSpPr>
        <p:spPr>
          <a:xfrm>
            <a:off x="5868144" y="2708920"/>
            <a:ext cx="3131840" cy="1200329"/>
          </a:xfrm>
          <a:prstGeom prst="rect">
            <a:avLst/>
          </a:prstGeom>
          <a:solidFill>
            <a:schemeClr val="tx2">
              <a:lumMod val="40000"/>
              <a:lumOff val="60000"/>
              <a:alpha val="50000"/>
            </a:schemeClr>
          </a:solidFill>
        </p:spPr>
        <p:txBody>
          <a:bodyPr wrap="square">
            <a:spAutoFit/>
          </a:bodyPr>
          <a:lstStyle/>
          <a:p>
            <a:pPr fontAlgn="base"/>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306</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人</a:t>
            </a:r>
            <a:r>
              <a:rPr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r>
            <a:br>
              <a:rPr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br>
            <a:r>
              <a:rPr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2016</a:t>
            </a:r>
            <a:r>
              <a:rPr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年のトランプ</a:t>
            </a:r>
            <a:r>
              <a:rPr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さんの</a:t>
            </a:r>
            <a:r>
              <a:rPr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t>選挙人</a:t>
            </a:r>
            <a:r>
              <a:rPr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獲得数</a:t>
            </a:r>
            <a:endParaRPr lang="en-US" altLang="ja-JP"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122" name="正方形/長方形 1121"/>
          <p:cNvSpPr/>
          <p:nvPr/>
        </p:nvSpPr>
        <p:spPr>
          <a:xfrm>
            <a:off x="5512282" y="1052736"/>
            <a:ext cx="3635896" cy="1200329"/>
          </a:xfrm>
          <a:prstGeom prst="rect">
            <a:avLst/>
          </a:prstGeom>
          <a:solidFill>
            <a:schemeClr val="tx2">
              <a:lumMod val="40000"/>
              <a:lumOff val="60000"/>
              <a:alpha val="50000"/>
            </a:schemeClr>
          </a:solidFill>
        </p:spPr>
        <p:txBody>
          <a:bodyPr wrap="square">
            <a:spAutoFit/>
          </a:bodyPr>
          <a:lstStyle/>
          <a:p>
            <a:pPr fontAlgn="base"/>
            <a:r>
              <a:rPr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←理想的な平均より”</a:t>
            </a:r>
            <a:r>
              <a:rPr lang="en-US" altLang="ja-JP"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r>
              <a:rPr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人”</a:t>
            </a:r>
          </a:p>
          <a:p>
            <a:pPr fontAlgn="base"/>
            <a:r>
              <a:rPr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だけ多い</a:t>
            </a:r>
            <a:r>
              <a:rPr lang="en-US" altLang="ja-JP"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同点州は共和</a:t>
            </a:r>
          </a:p>
          <a:p>
            <a:pPr fontAlgn="base"/>
            <a:r>
              <a:rPr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党の勝ちとした</a:t>
            </a:r>
            <a:r>
              <a:rPr lang="ja-JP" altLang="en-US"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為</a:t>
            </a:r>
            <a:r>
              <a:rPr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en-US" altLang="ja-JP"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lang="en-US" altLang="ja-JP"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121"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38</a:t>
            </a:fld>
            <a:endParaRPr kumimoji="1" lang="ja-JP" altLang="en-US" dirty="0"/>
          </a:p>
        </p:txBody>
      </p:sp>
    </p:spTree>
    <p:extLst>
      <p:ext uri="{BB962C8B-B14F-4D97-AF65-F5344CB8AC3E}">
        <p14:creationId xmlns:p14="http://schemas.microsoft.com/office/powerpoint/2010/main" val="275285444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もし投票数で大統領が決まるとしたら</a:t>
            </a:r>
            <a:r>
              <a:rPr lang="en-US" altLang="ja-JP" sz="3600" dirty="0" smtClean="0">
                <a:latin typeface="HGP創英角ﾎﾟｯﾌﾟ体" pitchFamily="50" charset="-128"/>
                <a:ea typeface="HGP創英角ﾎﾟｯﾌﾟ体" pitchFamily="50" charset="-128"/>
              </a:rPr>
              <a:t>(1)</a:t>
            </a:r>
            <a:endParaRPr lang="ja-JP" altLang="en-US" sz="3600" dirty="0">
              <a:latin typeface="HGP創英角ﾎﾟｯﾌﾟ体" pitchFamily="50" charset="-128"/>
              <a:ea typeface="HGP創英角ﾎﾟｯﾌﾟ体" pitchFamily="50" charset="-128"/>
            </a:endParaRPr>
          </a:p>
        </p:txBody>
      </p:sp>
      <p:sp>
        <p:nvSpPr>
          <p:cNvPr id="12" name="角丸四角形 11"/>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grpSp>
        <p:nvGrpSpPr>
          <p:cNvPr id="2" name="グループ化 1"/>
          <p:cNvGrpSpPr/>
          <p:nvPr/>
        </p:nvGrpSpPr>
        <p:grpSpPr>
          <a:xfrm>
            <a:off x="-1" y="980728"/>
            <a:ext cx="9144001" cy="5861104"/>
            <a:chOff x="-180528" y="980728"/>
            <a:chExt cx="9588609" cy="5861104"/>
          </a:xfrm>
        </p:grpSpPr>
        <p:sp>
          <p:nvSpPr>
            <p:cNvPr id="1152" name="Freeform 6"/>
            <p:cNvSpPr>
              <a:spLocks noEditPoints="1"/>
            </p:cNvSpPr>
            <p:nvPr/>
          </p:nvSpPr>
          <p:spPr bwMode="auto">
            <a:xfrm>
              <a:off x="866240" y="1607053"/>
              <a:ext cx="7915275" cy="3930650"/>
            </a:xfrm>
            <a:custGeom>
              <a:avLst/>
              <a:gdLst>
                <a:gd name="T0" fmla="*/ 0 w 4986"/>
                <a:gd name="T1" fmla="*/ 2470 h 2476"/>
                <a:gd name="T2" fmla="*/ 4986 w 4986"/>
                <a:gd name="T3" fmla="*/ 2470 h 2476"/>
                <a:gd name="T4" fmla="*/ 4986 w 4986"/>
                <a:gd name="T5" fmla="*/ 2476 h 2476"/>
                <a:gd name="T6" fmla="*/ 0 w 4986"/>
                <a:gd name="T7" fmla="*/ 2476 h 2476"/>
                <a:gd name="T8" fmla="*/ 0 w 4986"/>
                <a:gd name="T9" fmla="*/ 2470 h 2476"/>
                <a:gd name="T10" fmla="*/ 0 w 4986"/>
                <a:gd name="T11" fmla="*/ 2196 h 2476"/>
                <a:gd name="T12" fmla="*/ 4986 w 4986"/>
                <a:gd name="T13" fmla="*/ 2196 h 2476"/>
                <a:gd name="T14" fmla="*/ 4986 w 4986"/>
                <a:gd name="T15" fmla="*/ 2202 h 2476"/>
                <a:gd name="T16" fmla="*/ 0 w 4986"/>
                <a:gd name="T17" fmla="*/ 2202 h 2476"/>
                <a:gd name="T18" fmla="*/ 0 w 4986"/>
                <a:gd name="T19" fmla="*/ 2196 h 2476"/>
                <a:gd name="T20" fmla="*/ 0 w 4986"/>
                <a:gd name="T21" fmla="*/ 1922 h 2476"/>
                <a:gd name="T22" fmla="*/ 4986 w 4986"/>
                <a:gd name="T23" fmla="*/ 1922 h 2476"/>
                <a:gd name="T24" fmla="*/ 4986 w 4986"/>
                <a:gd name="T25" fmla="*/ 1927 h 2476"/>
                <a:gd name="T26" fmla="*/ 0 w 4986"/>
                <a:gd name="T27" fmla="*/ 1927 h 2476"/>
                <a:gd name="T28" fmla="*/ 0 w 4986"/>
                <a:gd name="T29" fmla="*/ 1922 h 2476"/>
                <a:gd name="T30" fmla="*/ 0 w 4986"/>
                <a:gd name="T31" fmla="*/ 1647 h 2476"/>
                <a:gd name="T32" fmla="*/ 4986 w 4986"/>
                <a:gd name="T33" fmla="*/ 1647 h 2476"/>
                <a:gd name="T34" fmla="*/ 4986 w 4986"/>
                <a:gd name="T35" fmla="*/ 1652 h 2476"/>
                <a:gd name="T36" fmla="*/ 0 w 4986"/>
                <a:gd name="T37" fmla="*/ 1652 h 2476"/>
                <a:gd name="T38" fmla="*/ 0 w 4986"/>
                <a:gd name="T39" fmla="*/ 1647 h 2476"/>
                <a:gd name="T40" fmla="*/ 0 w 4986"/>
                <a:gd name="T41" fmla="*/ 1372 h 2476"/>
                <a:gd name="T42" fmla="*/ 4986 w 4986"/>
                <a:gd name="T43" fmla="*/ 1372 h 2476"/>
                <a:gd name="T44" fmla="*/ 4986 w 4986"/>
                <a:gd name="T45" fmla="*/ 1377 h 2476"/>
                <a:gd name="T46" fmla="*/ 0 w 4986"/>
                <a:gd name="T47" fmla="*/ 1377 h 2476"/>
                <a:gd name="T48" fmla="*/ 0 w 4986"/>
                <a:gd name="T49" fmla="*/ 1372 h 2476"/>
                <a:gd name="T50" fmla="*/ 0 w 4986"/>
                <a:gd name="T51" fmla="*/ 1098 h 2476"/>
                <a:gd name="T52" fmla="*/ 4986 w 4986"/>
                <a:gd name="T53" fmla="*/ 1098 h 2476"/>
                <a:gd name="T54" fmla="*/ 4986 w 4986"/>
                <a:gd name="T55" fmla="*/ 1103 h 2476"/>
                <a:gd name="T56" fmla="*/ 0 w 4986"/>
                <a:gd name="T57" fmla="*/ 1103 h 2476"/>
                <a:gd name="T58" fmla="*/ 0 w 4986"/>
                <a:gd name="T59" fmla="*/ 1098 h 2476"/>
                <a:gd name="T60" fmla="*/ 0 w 4986"/>
                <a:gd name="T61" fmla="*/ 823 h 2476"/>
                <a:gd name="T62" fmla="*/ 4986 w 4986"/>
                <a:gd name="T63" fmla="*/ 823 h 2476"/>
                <a:gd name="T64" fmla="*/ 4986 w 4986"/>
                <a:gd name="T65" fmla="*/ 829 h 2476"/>
                <a:gd name="T66" fmla="*/ 0 w 4986"/>
                <a:gd name="T67" fmla="*/ 829 h 2476"/>
                <a:gd name="T68" fmla="*/ 0 w 4986"/>
                <a:gd name="T69" fmla="*/ 823 h 2476"/>
                <a:gd name="T70" fmla="*/ 0 w 4986"/>
                <a:gd name="T71" fmla="*/ 548 h 2476"/>
                <a:gd name="T72" fmla="*/ 4986 w 4986"/>
                <a:gd name="T73" fmla="*/ 548 h 2476"/>
                <a:gd name="T74" fmla="*/ 4986 w 4986"/>
                <a:gd name="T75" fmla="*/ 554 h 2476"/>
                <a:gd name="T76" fmla="*/ 0 w 4986"/>
                <a:gd name="T77" fmla="*/ 554 h 2476"/>
                <a:gd name="T78" fmla="*/ 0 w 4986"/>
                <a:gd name="T79" fmla="*/ 548 h 2476"/>
                <a:gd name="T80" fmla="*/ 0 w 4986"/>
                <a:gd name="T81" fmla="*/ 275 h 2476"/>
                <a:gd name="T82" fmla="*/ 4986 w 4986"/>
                <a:gd name="T83" fmla="*/ 275 h 2476"/>
                <a:gd name="T84" fmla="*/ 4986 w 4986"/>
                <a:gd name="T85" fmla="*/ 280 h 2476"/>
                <a:gd name="T86" fmla="*/ 0 w 4986"/>
                <a:gd name="T87" fmla="*/ 280 h 2476"/>
                <a:gd name="T88" fmla="*/ 0 w 4986"/>
                <a:gd name="T89" fmla="*/ 275 h 2476"/>
                <a:gd name="T90" fmla="*/ 0 w 4986"/>
                <a:gd name="T91" fmla="*/ 0 h 2476"/>
                <a:gd name="T92" fmla="*/ 4986 w 4986"/>
                <a:gd name="T93" fmla="*/ 0 h 2476"/>
                <a:gd name="T94" fmla="*/ 4986 w 4986"/>
                <a:gd name="T95" fmla="*/ 5 h 2476"/>
                <a:gd name="T96" fmla="*/ 0 w 4986"/>
                <a:gd name="T97" fmla="*/ 5 h 2476"/>
                <a:gd name="T98" fmla="*/ 0 w 4986"/>
                <a:gd name="T99" fmla="*/ 0 h 2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86" h="2476">
                  <a:moveTo>
                    <a:pt x="0" y="2470"/>
                  </a:moveTo>
                  <a:lnTo>
                    <a:pt x="4986" y="2470"/>
                  </a:lnTo>
                  <a:lnTo>
                    <a:pt x="4986" y="2476"/>
                  </a:lnTo>
                  <a:lnTo>
                    <a:pt x="0" y="2476"/>
                  </a:lnTo>
                  <a:lnTo>
                    <a:pt x="0" y="2470"/>
                  </a:lnTo>
                  <a:close/>
                  <a:moveTo>
                    <a:pt x="0" y="2196"/>
                  </a:moveTo>
                  <a:lnTo>
                    <a:pt x="4986" y="2196"/>
                  </a:lnTo>
                  <a:lnTo>
                    <a:pt x="4986" y="2202"/>
                  </a:lnTo>
                  <a:lnTo>
                    <a:pt x="0" y="2202"/>
                  </a:lnTo>
                  <a:lnTo>
                    <a:pt x="0" y="2196"/>
                  </a:lnTo>
                  <a:close/>
                  <a:moveTo>
                    <a:pt x="0" y="1922"/>
                  </a:moveTo>
                  <a:lnTo>
                    <a:pt x="4986" y="1922"/>
                  </a:lnTo>
                  <a:lnTo>
                    <a:pt x="4986" y="1927"/>
                  </a:lnTo>
                  <a:lnTo>
                    <a:pt x="0" y="1927"/>
                  </a:lnTo>
                  <a:lnTo>
                    <a:pt x="0" y="1922"/>
                  </a:lnTo>
                  <a:close/>
                  <a:moveTo>
                    <a:pt x="0" y="1647"/>
                  </a:moveTo>
                  <a:lnTo>
                    <a:pt x="4986" y="1647"/>
                  </a:lnTo>
                  <a:lnTo>
                    <a:pt x="4986" y="1652"/>
                  </a:lnTo>
                  <a:lnTo>
                    <a:pt x="0" y="1652"/>
                  </a:lnTo>
                  <a:lnTo>
                    <a:pt x="0" y="1647"/>
                  </a:lnTo>
                  <a:close/>
                  <a:moveTo>
                    <a:pt x="0" y="1372"/>
                  </a:moveTo>
                  <a:lnTo>
                    <a:pt x="4986" y="1372"/>
                  </a:lnTo>
                  <a:lnTo>
                    <a:pt x="4986" y="1377"/>
                  </a:lnTo>
                  <a:lnTo>
                    <a:pt x="0" y="1377"/>
                  </a:lnTo>
                  <a:lnTo>
                    <a:pt x="0" y="1372"/>
                  </a:lnTo>
                  <a:close/>
                  <a:moveTo>
                    <a:pt x="0" y="1098"/>
                  </a:moveTo>
                  <a:lnTo>
                    <a:pt x="4986" y="1098"/>
                  </a:lnTo>
                  <a:lnTo>
                    <a:pt x="4986" y="1103"/>
                  </a:lnTo>
                  <a:lnTo>
                    <a:pt x="0" y="1103"/>
                  </a:lnTo>
                  <a:lnTo>
                    <a:pt x="0" y="1098"/>
                  </a:lnTo>
                  <a:close/>
                  <a:moveTo>
                    <a:pt x="0" y="823"/>
                  </a:moveTo>
                  <a:lnTo>
                    <a:pt x="4986" y="823"/>
                  </a:lnTo>
                  <a:lnTo>
                    <a:pt x="4986" y="829"/>
                  </a:lnTo>
                  <a:lnTo>
                    <a:pt x="0" y="829"/>
                  </a:lnTo>
                  <a:lnTo>
                    <a:pt x="0" y="823"/>
                  </a:lnTo>
                  <a:close/>
                  <a:moveTo>
                    <a:pt x="0" y="548"/>
                  </a:moveTo>
                  <a:lnTo>
                    <a:pt x="4986" y="548"/>
                  </a:lnTo>
                  <a:lnTo>
                    <a:pt x="4986" y="554"/>
                  </a:lnTo>
                  <a:lnTo>
                    <a:pt x="0" y="554"/>
                  </a:lnTo>
                  <a:lnTo>
                    <a:pt x="0" y="548"/>
                  </a:lnTo>
                  <a:close/>
                  <a:moveTo>
                    <a:pt x="0" y="275"/>
                  </a:moveTo>
                  <a:lnTo>
                    <a:pt x="4986" y="275"/>
                  </a:lnTo>
                  <a:lnTo>
                    <a:pt x="4986" y="280"/>
                  </a:lnTo>
                  <a:lnTo>
                    <a:pt x="0" y="280"/>
                  </a:lnTo>
                  <a:lnTo>
                    <a:pt x="0" y="275"/>
                  </a:lnTo>
                  <a:close/>
                  <a:moveTo>
                    <a:pt x="0" y="0"/>
                  </a:moveTo>
                  <a:lnTo>
                    <a:pt x="4986" y="0"/>
                  </a:lnTo>
                  <a:lnTo>
                    <a:pt x="4986"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3" name="Freeform 7"/>
            <p:cNvSpPr>
              <a:spLocks noEditPoints="1"/>
            </p:cNvSpPr>
            <p:nvPr/>
          </p:nvSpPr>
          <p:spPr bwMode="auto">
            <a:xfrm>
              <a:off x="2333090" y="1610228"/>
              <a:ext cx="5892800" cy="4359275"/>
            </a:xfrm>
            <a:custGeom>
              <a:avLst/>
              <a:gdLst>
                <a:gd name="T0" fmla="*/ 5 w 3712"/>
                <a:gd name="T1" fmla="*/ 0 h 2746"/>
                <a:gd name="T2" fmla="*/ 5 w 3712"/>
                <a:gd name="T3" fmla="*/ 2746 h 2746"/>
                <a:gd name="T4" fmla="*/ 0 w 3712"/>
                <a:gd name="T5" fmla="*/ 2746 h 2746"/>
                <a:gd name="T6" fmla="*/ 0 w 3712"/>
                <a:gd name="T7" fmla="*/ 0 h 2746"/>
                <a:gd name="T8" fmla="*/ 5 w 3712"/>
                <a:gd name="T9" fmla="*/ 0 h 2746"/>
                <a:gd name="T10" fmla="*/ 932 w 3712"/>
                <a:gd name="T11" fmla="*/ 0 h 2746"/>
                <a:gd name="T12" fmla="*/ 932 w 3712"/>
                <a:gd name="T13" fmla="*/ 2746 h 2746"/>
                <a:gd name="T14" fmla="*/ 926 w 3712"/>
                <a:gd name="T15" fmla="*/ 2746 h 2746"/>
                <a:gd name="T16" fmla="*/ 926 w 3712"/>
                <a:gd name="T17" fmla="*/ 0 h 2746"/>
                <a:gd name="T18" fmla="*/ 932 w 3712"/>
                <a:gd name="T19" fmla="*/ 0 h 2746"/>
                <a:gd name="T20" fmla="*/ 1859 w 3712"/>
                <a:gd name="T21" fmla="*/ 0 h 2746"/>
                <a:gd name="T22" fmla="*/ 1859 w 3712"/>
                <a:gd name="T23" fmla="*/ 2746 h 2746"/>
                <a:gd name="T24" fmla="*/ 1854 w 3712"/>
                <a:gd name="T25" fmla="*/ 2746 h 2746"/>
                <a:gd name="T26" fmla="*/ 1854 w 3712"/>
                <a:gd name="T27" fmla="*/ 0 h 2746"/>
                <a:gd name="T28" fmla="*/ 1859 w 3712"/>
                <a:gd name="T29" fmla="*/ 0 h 2746"/>
                <a:gd name="T30" fmla="*/ 2786 w 3712"/>
                <a:gd name="T31" fmla="*/ 0 h 2746"/>
                <a:gd name="T32" fmla="*/ 2786 w 3712"/>
                <a:gd name="T33" fmla="*/ 2746 h 2746"/>
                <a:gd name="T34" fmla="*/ 2780 w 3712"/>
                <a:gd name="T35" fmla="*/ 2746 h 2746"/>
                <a:gd name="T36" fmla="*/ 2780 w 3712"/>
                <a:gd name="T37" fmla="*/ 0 h 2746"/>
                <a:gd name="T38" fmla="*/ 2786 w 3712"/>
                <a:gd name="T39" fmla="*/ 0 h 2746"/>
                <a:gd name="T40" fmla="*/ 3712 w 3712"/>
                <a:gd name="T41" fmla="*/ 0 h 2746"/>
                <a:gd name="T42" fmla="*/ 3712 w 3712"/>
                <a:gd name="T43" fmla="*/ 2746 h 2746"/>
                <a:gd name="T44" fmla="*/ 3707 w 3712"/>
                <a:gd name="T45" fmla="*/ 2746 h 2746"/>
                <a:gd name="T46" fmla="*/ 3707 w 3712"/>
                <a:gd name="T47" fmla="*/ 0 h 2746"/>
                <a:gd name="T48" fmla="*/ 3712 w 3712"/>
                <a:gd name="T49" fmla="*/ 0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12" h="2746">
                  <a:moveTo>
                    <a:pt x="5" y="0"/>
                  </a:moveTo>
                  <a:lnTo>
                    <a:pt x="5" y="2746"/>
                  </a:lnTo>
                  <a:lnTo>
                    <a:pt x="0" y="2746"/>
                  </a:lnTo>
                  <a:lnTo>
                    <a:pt x="0" y="0"/>
                  </a:lnTo>
                  <a:lnTo>
                    <a:pt x="5" y="0"/>
                  </a:lnTo>
                  <a:close/>
                  <a:moveTo>
                    <a:pt x="932" y="0"/>
                  </a:moveTo>
                  <a:lnTo>
                    <a:pt x="932" y="2746"/>
                  </a:lnTo>
                  <a:lnTo>
                    <a:pt x="926" y="2746"/>
                  </a:lnTo>
                  <a:lnTo>
                    <a:pt x="926" y="0"/>
                  </a:lnTo>
                  <a:lnTo>
                    <a:pt x="932" y="0"/>
                  </a:lnTo>
                  <a:close/>
                  <a:moveTo>
                    <a:pt x="1859" y="0"/>
                  </a:moveTo>
                  <a:lnTo>
                    <a:pt x="1859" y="2746"/>
                  </a:lnTo>
                  <a:lnTo>
                    <a:pt x="1854" y="2746"/>
                  </a:lnTo>
                  <a:lnTo>
                    <a:pt x="1854" y="0"/>
                  </a:lnTo>
                  <a:lnTo>
                    <a:pt x="1859" y="0"/>
                  </a:lnTo>
                  <a:close/>
                  <a:moveTo>
                    <a:pt x="2786" y="0"/>
                  </a:moveTo>
                  <a:lnTo>
                    <a:pt x="2786" y="2746"/>
                  </a:lnTo>
                  <a:lnTo>
                    <a:pt x="2780" y="2746"/>
                  </a:lnTo>
                  <a:lnTo>
                    <a:pt x="2780" y="0"/>
                  </a:lnTo>
                  <a:lnTo>
                    <a:pt x="2786" y="0"/>
                  </a:lnTo>
                  <a:close/>
                  <a:moveTo>
                    <a:pt x="3712" y="0"/>
                  </a:moveTo>
                  <a:lnTo>
                    <a:pt x="3712" y="2746"/>
                  </a:lnTo>
                  <a:lnTo>
                    <a:pt x="3707" y="2746"/>
                  </a:lnTo>
                  <a:lnTo>
                    <a:pt x="3707" y="0"/>
                  </a:lnTo>
                  <a:lnTo>
                    <a:pt x="3712"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4" name="Rectangle 8"/>
            <p:cNvSpPr>
              <a:spLocks noChangeArrowheads="1"/>
            </p:cNvSpPr>
            <p:nvPr/>
          </p:nvSpPr>
          <p:spPr bwMode="auto">
            <a:xfrm>
              <a:off x="861478" y="1610228"/>
              <a:ext cx="7938" cy="435927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55" name="Rectangle 9"/>
            <p:cNvSpPr>
              <a:spLocks noChangeArrowheads="1"/>
            </p:cNvSpPr>
            <p:nvPr/>
          </p:nvSpPr>
          <p:spPr bwMode="auto">
            <a:xfrm>
              <a:off x="866240" y="5964741"/>
              <a:ext cx="7915275" cy="952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34" name="Rectangle 1093"/>
            <p:cNvSpPr>
              <a:spLocks noChangeArrowheads="1"/>
            </p:cNvSpPr>
            <p:nvPr/>
          </p:nvSpPr>
          <p:spPr bwMode="auto">
            <a:xfrm>
              <a:off x="539552" y="5846001"/>
              <a:ext cx="20037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2235" name="Rectangle 1094"/>
            <p:cNvSpPr>
              <a:spLocks noChangeArrowheads="1"/>
            </p:cNvSpPr>
            <p:nvPr/>
          </p:nvSpPr>
          <p:spPr bwMode="auto">
            <a:xfrm>
              <a:off x="381422" y="5394208"/>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a:t>
              </a:r>
            </a:p>
          </p:txBody>
        </p:sp>
        <p:sp>
          <p:nvSpPr>
            <p:cNvPr id="2236" name="Rectangle 1095"/>
            <p:cNvSpPr>
              <a:spLocks noChangeArrowheads="1"/>
            </p:cNvSpPr>
            <p:nvPr/>
          </p:nvSpPr>
          <p:spPr bwMode="auto">
            <a:xfrm>
              <a:off x="381422" y="4960821"/>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a:t>
              </a:r>
            </a:p>
          </p:txBody>
        </p:sp>
        <p:sp>
          <p:nvSpPr>
            <p:cNvPr id="2237" name="Rectangle 1096"/>
            <p:cNvSpPr>
              <a:spLocks noChangeArrowheads="1"/>
            </p:cNvSpPr>
            <p:nvPr/>
          </p:nvSpPr>
          <p:spPr bwMode="auto">
            <a:xfrm>
              <a:off x="381422" y="4522671"/>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30</a:t>
              </a:r>
            </a:p>
          </p:txBody>
        </p:sp>
        <p:sp>
          <p:nvSpPr>
            <p:cNvPr id="2238" name="Rectangle 1097"/>
            <p:cNvSpPr>
              <a:spLocks noChangeArrowheads="1"/>
            </p:cNvSpPr>
            <p:nvPr/>
          </p:nvSpPr>
          <p:spPr bwMode="auto">
            <a:xfrm>
              <a:off x="381422" y="4089283"/>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a:t>
              </a:r>
            </a:p>
          </p:txBody>
        </p:sp>
        <p:sp>
          <p:nvSpPr>
            <p:cNvPr id="2239" name="Rectangle 1098"/>
            <p:cNvSpPr>
              <a:spLocks noChangeArrowheads="1"/>
            </p:cNvSpPr>
            <p:nvPr/>
          </p:nvSpPr>
          <p:spPr bwMode="auto">
            <a:xfrm>
              <a:off x="381422" y="3652721"/>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a:t>
              </a:r>
            </a:p>
          </p:txBody>
        </p:sp>
        <p:sp>
          <p:nvSpPr>
            <p:cNvPr id="2240" name="Rectangle 1099"/>
            <p:cNvSpPr>
              <a:spLocks noChangeArrowheads="1"/>
            </p:cNvSpPr>
            <p:nvPr/>
          </p:nvSpPr>
          <p:spPr bwMode="auto">
            <a:xfrm>
              <a:off x="381422" y="3214571"/>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60</a:t>
              </a:r>
            </a:p>
          </p:txBody>
        </p:sp>
        <p:sp>
          <p:nvSpPr>
            <p:cNvPr id="2242" name="Rectangle 1101"/>
            <p:cNvSpPr>
              <a:spLocks noChangeArrowheads="1"/>
            </p:cNvSpPr>
            <p:nvPr/>
          </p:nvSpPr>
          <p:spPr bwMode="auto">
            <a:xfrm>
              <a:off x="17463" y="2343033"/>
              <a:ext cx="80150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99</a:t>
              </a: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80</a:t>
              </a:r>
            </a:p>
          </p:txBody>
        </p:sp>
        <p:sp>
          <p:nvSpPr>
            <p:cNvPr id="2243" name="Rectangle 1102"/>
            <p:cNvSpPr>
              <a:spLocks noChangeArrowheads="1"/>
            </p:cNvSpPr>
            <p:nvPr/>
          </p:nvSpPr>
          <p:spPr bwMode="auto">
            <a:xfrm>
              <a:off x="17463" y="1909646"/>
              <a:ext cx="80150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9990</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44" name="Rectangle 1103"/>
            <p:cNvSpPr>
              <a:spLocks noChangeArrowheads="1"/>
            </p:cNvSpPr>
            <p:nvPr/>
          </p:nvSpPr>
          <p:spPr bwMode="auto">
            <a:xfrm>
              <a:off x="-180528" y="1471496"/>
              <a:ext cx="10018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100</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00</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45" name="Rectangle 1104"/>
            <p:cNvSpPr>
              <a:spLocks noChangeArrowheads="1"/>
            </p:cNvSpPr>
            <p:nvPr/>
          </p:nvSpPr>
          <p:spPr bwMode="auto">
            <a:xfrm>
              <a:off x="839253" y="6036178"/>
              <a:ext cx="20037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2246" name="Rectangle 1105"/>
            <p:cNvSpPr>
              <a:spLocks noChangeArrowheads="1"/>
            </p:cNvSpPr>
            <p:nvPr/>
          </p:nvSpPr>
          <p:spPr bwMode="auto">
            <a:xfrm>
              <a:off x="2258478" y="6036178"/>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100</a:t>
              </a:r>
            </a:p>
          </p:txBody>
        </p:sp>
        <p:sp>
          <p:nvSpPr>
            <p:cNvPr id="2247" name="Rectangle 1106"/>
            <p:cNvSpPr>
              <a:spLocks noChangeArrowheads="1"/>
            </p:cNvSpPr>
            <p:nvPr/>
          </p:nvSpPr>
          <p:spPr bwMode="auto">
            <a:xfrm>
              <a:off x="3730090" y="6036178"/>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200</a:t>
              </a:r>
            </a:p>
          </p:txBody>
        </p:sp>
        <p:sp>
          <p:nvSpPr>
            <p:cNvPr id="2248" name="Rectangle 1107"/>
            <p:cNvSpPr>
              <a:spLocks noChangeArrowheads="1"/>
            </p:cNvSpPr>
            <p:nvPr/>
          </p:nvSpPr>
          <p:spPr bwMode="auto">
            <a:xfrm>
              <a:off x="5200115" y="6036178"/>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300</a:t>
              </a:r>
            </a:p>
          </p:txBody>
        </p:sp>
        <p:sp>
          <p:nvSpPr>
            <p:cNvPr id="2249" name="Rectangle 1108"/>
            <p:cNvSpPr>
              <a:spLocks noChangeArrowheads="1"/>
            </p:cNvSpPr>
            <p:nvPr/>
          </p:nvSpPr>
          <p:spPr bwMode="auto">
            <a:xfrm>
              <a:off x="6671728" y="6036178"/>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400</a:t>
              </a:r>
            </a:p>
          </p:txBody>
        </p:sp>
        <p:sp>
          <p:nvSpPr>
            <p:cNvPr id="2250" name="Rectangle 1109"/>
            <p:cNvSpPr>
              <a:spLocks noChangeArrowheads="1"/>
            </p:cNvSpPr>
            <p:nvPr/>
          </p:nvSpPr>
          <p:spPr bwMode="auto">
            <a:xfrm>
              <a:off x="8143340" y="6036178"/>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500</a:t>
              </a:r>
            </a:p>
          </p:txBody>
        </p:sp>
        <p:sp>
          <p:nvSpPr>
            <p:cNvPr id="2251" name="Rectangle 1103"/>
            <p:cNvSpPr>
              <a:spLocks noChangeArrowheads="1"/>
            </p:cNvSpPr>
            <p:nvPr/>
          </p:nvSpPr>
          <p:spPr bwMode="auto">
            <a:xfrm>
              <a:off x="-36512" y="1073061"/>
              <a:ext cx="83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回数</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53" name="Rectangle 1103"/>
            <p:cNvSpPr>
              <a:spLocks noChangeArrowheads="1"/>
            </p:cNvSpPr>
            <p:nvPr/>
          </p:nvSpPr>
          <p:spPr bwMode="auto">
            <a:xfrm>
              <a:off x="3697720" y="6410945"/>
              <a:ext cx="2154436"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選挙人獲得数</a:t>
              </a:r>
              <a:endParaRPr kumimoji="0" lang="en-US"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54" name="Rectangle 1103"/>
            <p:cNvSpPr>
              <a:spLocks noChangeArrowheads="1"/>
            </p:cNvSpPr>
            <p:nvPr/>
          </p:nvSpPr>
          <p:spPr bwMode="auto">
            <a:xfrm>
              <a:off x="8882296" y="6062025"/>
              <a:ext cx="5257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人</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55" name="正方形/長方形 2254"/>
            <p:cNvSpPr/>
            <p:nvPr/>
          </p:nvSpPr>
          <p:spPr>
            <a:xfrm>
              <a:off x="2714023" y="980728"/>
              <a:ext cx="4289957" cy="461665"/>
            </a:xfrm>
            <a:prstGeom prst="rect">
              <a:avLst/>
            </a:prstGeom>
          </p:spPr>
          <p:txBody>
            <a:bodyPr wrap="none">
              <a:spAutoFit/>
            </a:bodyPr>
            <a:lstStyle/>
            <a:p>
              <a:pPr algn="ct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269</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人</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平均</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 </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 0</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人</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標準</a:t>
              </a:r>
              <a:r>
                <a:rPr lang="ja-JP" altLang="en-US" sz="2400">
                  <a:solidFill>
                    <a:srgbClr val="FF0000"/>
                  </a:solidFill>
                  <a:latin typeface="HGP創英角ﾎﾟｯﾌﾟ体" panose="040B0A00000000000000" pitchFamily="50" charset="-128"/>
                  <a:ea typeface="HGP創英角ﾎﾟｯﾌﾟ体" panose="040B0A00000000000000" pitchFamily="50" charset="-128"/>
                </a:rPr>
                <a:t>偏差</a:t>
              </a:r>
              <a:r>
                <a:rPr lang="en-US" altLang="ja-JP" sz="2400">
                  <a:solidFill>
                    <a:srgbClr val="FF0000"/>
                  </a:solidFill>
                  <a:latin typeface="HGP創英角ﾎﾟｯﾌﾟ体" panose="040B0A00000000000000" pitchFamily="50" charset="-128"/>
                  <a:ea typeface="HGP創英角ﾎﾟｯﾌﾟ体" panose="040B0A00000000000000" pitchFamily="50" charset="-128"/>
                </a:rPr>
                <a:t>)</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endParaRPr>
            </a:p>
          </p:txBody>
        </p:sp>
        <p:sp>
          <p:nvSpPr>
            <p:cNvPr id="2270" name="正方形/長方形 2269"/>
            <p:cNvSpPr/>
            <p:nvPr/>
          </p:nvSpPr>
          <p:spPr>
            <a:xfrm>
              <a:off x="4921856" y="1885561"/>
              <a:ext cx="4320480" cy="1569660"/>
            </a:xfrm>
            <a:prstGeom prst="rect">
              <a:avLst/>
            </a:prstGeom>
          </p:spPr>
          <p:txBody>
            <a:bodyPr wrap="square">
              <a:spAutoFit/>
            </a:bodyPr>
            <a:lstStyle/>
            <a:p>
              <a:r>
                <a:rPr lang="en-US" altLang="ja-JP" sz="2400" smtClean="0">
                  <a:latin typeface="HGP創英角ﾎﾟｯﾌﾟ体" panose="040B0A00000000000000" pitchFamily="50" charset="-128"/>
                  <a:ea typeface="HGP創英角ﾎﾟｯﾌﾟ体" panose="040B0A00000000000000" pitchFamily="50" charset="-128"/>
                </a:rPr>
                <a:t>10000</a:t>
              </a:r>
              <a:r>
                <a:rPr lang="ja-JP" altLang="en-US" sz="2400" smtClean="0">
                  <a:latin typeface="HGP創英角ﾎﾟｯﾌﾟ体" panose="040B0A00000000000000" pitchFamily="50" charset="-128"/>
                  <a:ea typeface="HGP創英角ﾎﾟｯﾌﾟ体" panose="040B0A00000000000000" pitchFamily="50" charset="-128"/>
                </a:rPr>
                <a:t>万回の全ての選挙において、選挙人獲得数は、</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すべて</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269</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人</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同数</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a:t>
              </a:r>
              <a:endParaRPr lang="en-US" altLang="ja-JP" sz="2400">
                <a:solidFill>
                  <a:srgbClr val="FF0000"/>
                </a:solidFill>
                <a:latin typeface="HGP創英角ﾎﾟｯﾌﾟ体" panose="040B0A00000000000000" pitchFamily="50" charset="-128"/>
                <a:ea typeface="HGP創英角ﾎﾟｯﾌﾟ体" panose="040B0A00000000000000" pitchFamily="50" charset="-128"/>
              </a:endParaRPr>
            </a:p>
            <a:p>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                     </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endParaRPr>
            </a:p>
          </p:txBody>
        </p:sp>
        <p:cxnSp>
          <p:nvCxnSpPr>
            <p:cNvPr id="2276" name="直線コネクタ 2275"/>
            <p:cNvCxnSpPr/>
            <p:nvPr/>
          </p:nvCxnSpPr>
          <p:spPr>
            <a:xfrm>
              <a:off x="4839417" y="1863315"/>
              <a:ext cx="0" cy="4104456"/>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280" name="Oval 646"/>
            <p:cNvSpPr>
              <a:spLocks noChangeArrowheads="1"/>
            </p:cNvSpPr>
            <p:nvPr/>
          </p:nvSpPr>
          <p:spPr bwMode="auto">
            <a:xfrm>
              <a:off x="4777840" y="1525521"/>
              <a:ext cx="156071" cy="156071"/>
            </a:xfrm>
            <a:prstGeom prst="ellipse">
              <a:avLst/>
            </a:prstGeom>
            <a:solidFill>
              <a:schemeClr val="accent1"/>
            </a:solidFill>
            <a:ln w="7938" cap="flat">
              <a:solidFill>
                <a:srgbClr val="5B9BD5"/>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cxnSp>
          <p:nvCxnSpPr>
            <p:cNvPr id="2281" name="直線コネクタ 2280"/>
            <p:cNvCxnSpPr/>
            <p:nvPr/>
          </p:nvCxnSpPr>
          <p:spPr>
            <a:xfrm flipH="1" flipV="1">
              <a:off x="4993865" y="1621941"/>
              <a:ext cx="216023" cy="263620"/>
            </a:xfrm>
            <a:prstGeom prst="line">
              <a:avLst/>
            </a:prstGeom>
            <a:ln w="38100">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sp>
          <p:nvSpPr>
            <p:cNvPr id="2285" name="Rectangle 1101"/>
            <p:cNvSpPr>
              <a:spLocks noChangeArrowheads="1"/>
            </p:cNvSpPr>
            <p:nvPr/>
          </p:nvSpPr>
          <p:spPr bwMode="auto">
            <a:xfrm>
              <a:off x="483320" y="2677649"/>
              <a:ext cx="15388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400" smtClean="0">
                  <a:latin typeface="HGP創英角ﾎﾟｯﾌﾟ体" panose="040B0A00000000000000" pitchFamily="50" charset="-128"/>
                  <a:ea typeface="HGP創英角ﾎﾟｯﾌﾟ体" panose="040B0A00000000000000" pitchFamily="50" charset="-128"/>
                </a:rPr>
                <a:t>・</a:t>
              </a:r>
              <a:endParaRPr kumimoji="0" lang="en-US" altLang="ja-JP" sz="2400" smtClean="0">
                <a:latin typeface="HGP創英角ﾎﾟｯﾌﾟ体" panose="040B0A00000000000000" pitchFamily="50" charset="-128"/>
                <a:ea typeface="HGP創英角ﾎﾟｯﾌﾟ体" panose="040B0A00000000000000"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400" b="0" i="0" u="none" strike="noStrike" cap="none" normalizeH="0" baseline="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89" name="正方形/長方形 2288"/>
            <p:cNvSpPr/>
            <p:nvPr/>
          </p:nvSpPr>
          <p:spPr>
            <a:xfrm>
              <a:off x="4993863" y="3454549"/>
              <a:ext cx="4414217" cy="2215991"/>
            </a:xfrm>
            <a:prstGeom prst="rect">
              <a:avLst/>
            </a:prstGeom>
            <a:solidFill>
              <a:schemeClr val="tx2">
                <a:lumMod val="40000"/>
                <a:lumOff val="60000"/>
                <a:alpha val="50000"/>
              </a:schemeClr>
            </a:solidFill>
          </p:spPr>
          <p:txBody>
            <a:bodyPr wrap="square">
              <a:spAutoFit/>
            </a:bodyPr>
            <a:lstStyle/>
            <a:p>
              <a:pPr fontAlgn="base"/>
              <a:r>
                <a:rPr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アメリカ合衆国憲法修正</a:t>
              </a:r>
              <a:r>
                <a:rPr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１２条</a:t>
              </a:r>
              <a:r>
                <a:rPr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r>
              <a:br>
                <a:rPr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br>
              <a:r>
                <a:rPr lang="ja-JP" altLang="en-US" sz="16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t>
              </a:r>
              <a:r>
                <a:rPr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r>
              <a:br>
                <a:rPr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br>
              <a:r>
                <a:rPr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大統領</a:t>
              </a:r>
              <a:r>
                <a:rPr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t>選挙によって過半数を得たものがいない場合には，</a:t>
              </a:r>
              <a:r>
                <a:rPr lang="ja-JP" altLang="en-US" sz="24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下院が</a:t>
              </a:r>
              <a:r>
                <a:rPr lang="en-US" altLang="ja-JP"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中略</a:t>
              </a:r>
              <a:r>
                <a:rPr lang="en-US" altLang="ja-JP"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lang="ja-JP" altLang="en-US" sz="24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投票によって大統領を選ぶ</a:t>
              </a:r>
              <a:endParaRPr lang="en-US" altLang="ja-JP" sz="24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cxnSp>
          <p:nvCxnSpPr>
            <p:cNvPr id="40" name="直線コネクタ 39"/>
            <p:cNvCxnSpPr/>
            <p:nvPr/>
          </p:nvCxnSpPr>
          <p:spPr>
            <a:xfrm flipV="1">
              <a:off x="4489808" y="1656675"/>
              <a:ext cx="216023" cy="263620"/>
            </a:xfrm>
            <a:prstGeom prst="line">
              <a:avLst/>
            </a:prstGeom>
            <a:ln w="38100">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1249448" y="1885561"/>
              <a:ext cx="3168352" cy="3416320"/>
            </a:xfrm>
            <a:prstGeom prst="rect">
              <a:avLst/>
            </a:prstGeom>
          </p:spPr>
          <p:txBody>
            <a:bodyPr wrap="square">
              <a:spAutoFit/>
            </a:bodyPr>
            <a:lstStyle/>
            <a:p>
              <a:r>
                <a:rPr lang="ja-JP" altLang="en-US" sz="2400" dirty="0" smtClean="0">
                  <a:latin typeface="HGP創英角ﾎﾟｯﾌﾟ体" panose="040B0A00000000000000" pitchFamily="50" charset="-128"/>
                  <a:ea typeface="HGP創英角ﾎﾟｯﾌﾟ体" panose="040B0A00000000000000" pitchFamily="50" charset="-128"/>
                </a:rPr>
                <a:t>クリントン：トランプ</a:t>
              </a:r>
              <a:r>
                <a:rPr lang="en-US" altLang="ja-JP" sz="2400" dirty="0" smtClean="0">
                  <a:latin typeface="HGP創英角ﾎﾟｯﾌﾟ体" panose="040B0A00000000000000" pitchFamily="50" charset="-128"/>
                  <a:ea typeface="HGP創英角ﾎﾟｯﾌﾟ体" panose="040B0A00000000000000" pitchFamily="50" charset="-128"/>
                </a:rPr>
                <a:t>=</a:t>
              </a:r>
              <a:r>
                <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50.00:50.00</a:t>
              </a:r>
            </a:p>
            <a:p>
              <a:r>
                <a:rPr lang="ja-JP" altLang="en-US" sz="2400" dirty="0" smtClean="0">
                  <a:latin typeface="HGP創英角ﾎﾟｯﾌﾟ体" panose="040B0A00000000000000" pitchFamily="50" charset="-128"/>
                  <a:ea typeface="HGP創英角ﾎﾟｯﾌﾟ体" panose="040B0A00000000000000" pitchFamily="50" charset="-128"/>
                </a:rPr>
                <a:t>としても、</a:t>
              </a:r>
              <a:endParaRPr lang="en-US" altLang="ja-JP" sz="2400" dirty="0" smtClean="0">
                <a:latin typeface="HGP創英角ﾎﾟｯﾌﾟ体" panose="040B0A00000000000000" pitchFamily="50" charset="-128"/>
                <a:ea typeface="HGP創英角ﾎﾟｯﾌﾟ体" panose="040B0A00000000000000" pitchFamily="50" charset="-128"/>
              </a:endParaRPr>
            </a:p>
            <a:p>
              <a:r>
                <a:rPr lang="ja-JP" altLang="en-US" sz="2400" dirty="0">
                  <a:latin typeface="HGP創英角ﾎﾟｯﾌﾟ体" panose="040B0A00000000000000" pitchFamily="50" charset="-128"/>
                  <a:ea typeface="HGP創英角ﾎﾟｯﾌﾟ体" panose="040B0A00000000000000" pitchFamily="50" charset="-128"/>
                </a:rPr>
                <a:t>クリントン：トランプ</a:t>
              </a:r>
              <a:r>
                <a:rPr lang="en-US" altLang="ja-JP" sz="2400" dirty="0" smtClean="0">
                  <a:latin typeface="HGP創英角ﾎﾟｯﾌﾟ体" panose="040B0A00000000000000" pitchFamily="50" charset="-128"/>
                  <a:ea typeface="HGP創英角ﾎﾟｯﾌﾟ体" panose="040B0A00000000000000" pitchFamily="50" charset="-128"/>
                </a:rPr>
                <a:t>=</a:t>
              </a:r>
              <a:r>
                <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49.99:50.01</a:t>
              </a:r>
            </a:p>
            <a:p>
              <a:r>
                <a:rPr lang="ja-JP" altLang="en-US" sz="2400" dirty="0" smtClean="0">
                  <a:latin typeface="HGP創英角ﾎﾟｯﾌﾟ体" panose="040B0A00000000000000" pitchFamily="50" charset="-128"/>
                  <a:ea typeface="HGP創英角ﾎﾟｯﾌﾟ体" panose="040B0A00000000000000" pitchFamily="50" charset="-128"/>
                </a:rPr>
                <a:t>としても、</a:t>
              </a:r>
              <a:endParaRPr lang="en-US" altLang="ja-JP" sz="2400" dirty="0" smtClean="0">
                <a:latin typeface="HGP創英角ﾎﾟｯﾌﾟ体" panose="040B0A00000000000000" pitchFamily="50" charset="-128"/>
                <a:ea typeface="HGP創英角ﾎﾟｯﾌﾟ体" panose="040B0A00000000000000" pitchFamily="50" charset="-128"/>
              </a:endParaRPr>
            </a:p>
            <a:p>
              <a:r>
                <a:rPr lang="ja-JP" altLang="en-US" sz="2400" dirty="0" smtClean="0">
                  <a:latin typeface="HGP創英角ﾎﾟｯﾌﾟ体" panose="040B0A00000000000000" pitchFamily="50" charset="-128"/>
                  <a:ea typeface="HGP創英角ﾎﾟｯﾌﾟ体" panose="040B0A00000000000000" pitchFamily="50" charset="-128"/>
                </a:rPr>
                <a:t>結果</a:t>
              </a:r>
              <a:r>
                <a:rPr lang="ja-JP" altLang="en-US" sz="2400" dirty="0">
                  <a:latin typeface="HGP創英角ﾎﾟｯﾌﾟ体" panose="040B0A00000000000000" pitchFamily="50" charset="-128"/>
                  <a:ea typeface="HGP創英角ﾎﾟｯﾌﾟ体" panose="040B0A00000000000000" pitchFamily="50" charset="-128"/>
                </a:rPr>
                <a:t>は</a:t>
              </a:r>
              <a:r>
                <a:rPr lang="ja-JP" altLang="en-US" sz="2400" dirty="0" smtClean="0">
                  <a:latin typeface="HGP創英角ﾎﾟｯﾌﾟ体" panose="040B0A00000000000000" pitchFamily="50" charset="-128"/>
                  <a:ea typeface="HGP創英角ﾎﾟｯﾌﾟ体" panose="040B0A00000000000000" pitchFamily="50" charset="-128"/>
                </a:rPr>
                <a:t>変わらない</a:t>
              </a:r>
              <a:endParaRPr lang="en-US" altLang="ja-JP" sz="2400" dirty="0">
                <a:latin typeface="HGP創英角ﾎﾟｯﾌﾟ体" panose="040B0A00000000000000" pitchFamily="50" charset="-128"/>
                <a:ea typeface="HGP創英角ﾎﾟｯﾌﾟ体" panose="040B0A00000000000000" pitchFamily="50" charset="-128"/>
              </a:endParaRPr>
            </a:p>
            <a:p>
              <a:endPar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endParaRPr>
            </a:p>
            <a:p>
              <a:endParaRPr lang="ja-JP" altLang="en-US" sz="2400" dirty="0">
                <a:solidFill>
                  <a:srgbClr val="FF0000"/>
                </a:solidFill>
                <a:latin typeface="HGP創英角ﾎﾟｯﾌﾟ体" panose="040B0A00000000000000" pitchFamily="50" charset="-128"/>
                <a:ea typeface="HGP創英角ﾎﾟｯﾌﾟ体" panose="040B0A00000000000000" pitchFamily="50" charset="-128"/>
              </a:endParaRPr>
            </a:p>
          </p:txBody>
        </p:sp>
      </p:grpSp>
      <p:sp>
        <p:nvSpPr>
          <p:cNvPr id="37"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39</a:t>
            </a:fld>
            <a:endParaRPr kumimoji="1" lang="ja-JP" altLang="en-US" dirty="0"/>
          </a:p>
        </p:txBody>
      </p:sp>
    </p:spTree>
    <p:extLst>
      <p:ext uri="{BB962C8B-B14F-4D97-AF65-F5344CB8AC3E}">
        <p14:creationId xmlns:p14="http://schemas.microsoft.com/office/powerpoint/2010/main" val="159681235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正方形/長方形 32"/>
          <p:cNvSpPr/>
          <p:nvPr/>
        </p:nvSpPr>
        <p:spPr>
          <a:xfrm>
            <a:off x="179512" y="188640"/>
            <a:ext cx="8964488"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「江端智一」のご紹介</a:t>
            </a:r>
            <a:r>
              <a:rPr lang="en-US" altLang="ja-JP" sz="3600" dirty="0" smtClean="0">
                <a:latin typeface="HGP創英角ﾎﾟｯﾌﾟ体" pitchFamily="50" charset="-128"/>
                <a:ea typeface="HGP創英角ﾎﾟｯﾌﾟ体" pitchFamily="50" charset="-128"/>
              </a:rPr>
              <a:t>(</a:t>
            </a:r>
            <a:r>
              <a:rPr lang="ja-JP" altLang="en-US" sz="3600" dirty="0" smtClean="0">
                <a:latin typeface="HGP創英角ﾎﾟｯﾌﾟ体" pitchFamily="50" charset="-128"/>
                <a:ea typeface="HGP創英角ﾎﾟｯﾌﾟ体" pitchFamily="50" charset="-128"/>
              </a:rPr>
              <a:t>ウイークエンド</a:t>
            </a:r>
            <a:r>
              <a:rPr lang="en-US" altLang="ja-JP" sz="3600" dirty="0" smtClean="0">
                <a:latin typeface="HGP創英角ﾎﾟｯﾌﾟ体" pitchFamily="50" charset="-128"/>
                <a:ea typeface="HGP創英角ﾎﾟｯﾌﾟ体" pitchFamily="50" charset="-128"/>
              </a:rPr>
              <a:t>)</a:t>
            </a:r>
          </a:p>
        </p:txBody>
      </p:sp>
      <p:sp>
        <p:nvSpPr>
          <p:cNvPr id="37" name="角丸四角形 36"/>
          <p:cNvSpPr/>
          <p:nvPr/>
        </p:nvSpPr>
        <p:spPr>
          <a:xfrm>
            <a:off x="107504" y="116632"/>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pic>
        <p:nvPicPr>
          <p:cNvPr id="9" name="Picture 2"/>
          <p:cNvPicPr>
            <a:picLocks noChangeAspect="1" noChangeArrowheads="1"/>
          </p:cNvPicPr>
          <p:nvPr/>
        </p:nvPicPr>
        <p:blipFill>
          <a:blip r:embed="rId2" cstate="print"/>
          <a:srcRect/>
          <a:stretch>
            <a:fillRect/>
          </a:stretch>
        </p:blipFill>
        <p:spPr bwMode="auto">
          <a:xfrm>
            <a:off x="3848100" y="1831857"/>
            <a:ext cx="5295900" cy="4943475"/>
          </a:xfrm>
          <a:prstGeom prst="rect">
            <a:avLst/>
          </a:prstGeom>
          <a:noFill/>
          <a:ln w="9525">
            <a:noFill/>
            <a:miter lim="800000"/>
            <a:headEnd/>
            <a:tailEnd/>
          </a:ln>
        </p:spPr>
      </p:pic>
      <p:sp>
        <p:nvSpPr>
          <p:cNvPr id="10" name="正方形/長方形 9"/>
          <p:cNvSpPr/>
          <p:nvPr/>
        </p:nvSpPr>
        <p:spPr>
          <a:xfrm>
            <a:off x="162950" y="1929026"/>
            <a:ext cx="5273146" cy="1015663"/>
          </a:xfrm>
          <a:prstGeom prst="rect">
            <a:avLst/>
          </a:prstGeom>
        </p:spPr>
        <p:txBody>
          <a:bodyPr wrap="square">
            <a:spAutoFit/>
          </a:bodyPr>
          <a:lstStyle/>
          <a:p>
            <a:r>
              <a:rPr lang="ja-JP" altLang="en-US" sz="3200" dirty="0" smtClean="0">
                <a:latin typeface="HGP創英角ﾎﾟｯﾌﾟ体" pitchFamily="50" charset="-128"/>
                <a:ea typeface="HGP創英角ﾎﾟｯﾌﾟ体" pitchFamily="50" charset="-128"/>
              </a:rPr>
              <a:t>■技術コラムを寄稿</a:t>
            </a:r>
            <a:endParaRPr lang="en-US" altLang="ja-JP" sz="3200" dirty="0" smtClean="0">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a:t>
            </a:r>
            <a:r>
              <a:rPr lang="en-US" altLang="ja-JP" sz="2800" dirty="0" smtClean="0">
                <a:latin typeface="HGP創英角ﾎﾟｯﾌﾟ体" pitchFamily="50" charset="-128"/>
                <a:ea typeface="HGP創英角ﾎﾟｯﾌﾟ体" pitchFamily="50" charset="-128"/>
              </a:rPr>
              <a:t>2012</a:t>
            </a:r>
            <a:r>
              <a:rPr lang="ja-JP" altLang="en-US" sz="2800" dirty="0" smtClean="0">
                <a:latin typeface="HGP創英角ﾎﾟｯﾌﾟ体" pitchFamily="50" charset="-128"/>
                <a:ea typeface="HGP創英角ﾎﾟｯﾌﾟ体" pitchFamily="50" charset="-128"/>
              </a:rPr>
              <a:t>年</a:t>
            </a:r>
            <a:r>
              <a:rPr lang="en-US" altLang="ja-JP" sz="2800" dirty="0" smtClean="0">
                <a:latin typeface="HGP創英角ﾎﾟｯﾌﾟ体" pitchFamily="50" charset="-128"/>
                <a:ea typeface="HGP創英角ﾎﾟｯﾌﾟ体" pitchFamily="50" charset="-128"/>
              </a:rPr>
              <a:t>4</a:t>
            </a:r>
            <a:r>
              <a:rPr lang="ja-JP" altLang="en-US" sz="2800" dirty="0" smtClean="0">
                <a:latin typeface="HGP創英角ﾎﾟｯﾌﾟ体" pitchFamily="50" charset="-128"/>
                <a:ea typeface="HGP創英角ﾎﾟｯﾌﾟ体" pitchFamily="50" charset="-128"/>
              </a:rPr>
              <a:t>月～   </a:t>
            </a:r>
            <a:endParaRPr lang="en-US" altLang="ja-JP" sz="2800" dirty="0" smtClean="0">
              <a:latin typeface="HGP創英角ﾎﾟｯﾌﾟ体" pitchFamily="50" charset="-128"/>
              <a:ea typeface="HGP創英角ﾎﾟｯﾌﾟ体" pitchFamily="50" charset="-128"/>
            </a:endParaRPr>
          </a:p>
        </p:txBody>
      </p:sp>
      <p:sp>
        <p:nvSpPr>
          <p:cNvPr id="11" name="正方形/長方形 10"/>
          <p:cNvSpPr/>
          <p:nvPr/>
        </p:nvSpPr>
        <p:spPr>
          <a:xfrm>
            <a:off x="162950" y="3116173"/>
            <a:ext cx="5273146" cy="1015663"/>
          </a:xfrm>
          <a:prstGeom prst="rect">
            <a:avLst/>
          </a:prstGeom>
        </p:spPr>
        <p:txBody>
          <a:bodyPr wrap="square">
            <a:spAutoFit/>
          </a:bodyPr>
          <a:lstStyle/>
          <a:p>
            <a:r>
              <a:rPr lang="ja-JP" altLang="en-US" sz="3200" dirty="0" smtClean="0">
                <a:latin typeface="HGP創英角ﾎﾟｯﾌﾟ体" pitchFamily="50" charset="-128"/>
                <a:ea typeface="HGP創英角ﾎﾟｯﾌﾟ体" pitchFamily="50" charset="-128"/>
              </a:rPr>
              <a:t>■寄稿コラム数 </a:t>
            </a:r>
            <a:endParaRPr lang="en-US" altLang="ja-JP" sz="3200" dirty="0" smtClean="0">
              <a:latin typeface="HGP創英角ﾎﾟｯﾌﾟ体" pitchFamily="50" charset="-128"/>
              <a:ea typeface="HGP創英角ﾎﾟｯﾌﾟ体" pitchFamily="50" charset="-128"/>
            </a:endParaRPr>
          </a:p>
          <a:p>
            <a:r>
              <a:rPr lang="ja-JP" altLang="en-US" sz="2800" smtClean="0">
                <a:latin typeface="HGP創英角ﾎﾟｯﾌﾟ体" pitchFamily="50" charset="-128"/>
                <a:ea typeface="HGP創英角ﾎﾟｯﾌﾟ体" pitchFamily="50" charset="-128"/>
              </a:rPr>
              <a:t>    約</a:t>
            </a:r>
            <a:r>
              <a:rPr lang="en-US" altLang="ja-JP" sz="2800" smtClean="0">
                <a:latin typeface="HGP創英角ﾎﾟｯﾌﾟ体" pitchFamily="50" charset="-128"/>
                <a:ea typeface="HGP創英角ﾎﾟｯﾌﾟ体" pitchFamily="50" charset="-128"/>
              </a:rPr>
              <a:t>130</a:t>
            </a:r>
            <a:r>
              <a:rPr lang="ja-JP" altLang="en-US" sz="2800" smtClean="0">
                <a:latin typeface="HGP創英角ﾎﾟｯﾌﾟ体" pitchFamily="50" charset="-128"/>
                <a:ea typeface="HGP創英角ﾎﾟｯﾌﾟ体" pitchFamily="50" charset="-128"/>
              </a:rPr>
              <a:t>本     </a:t>
            </a:r>
            <a:endParaRPr lang="en-US" altLang="ja-JP" sz="2800" dirty="0" smtClean="0">
              <a:latin typeface="HGP創英角ﾎﾟｯﾌﾟ体" pitchFamily="50" charset="-128"/>
              <a:ea typeface="HGP創英角ﾎﾟｯﾌﾟ体" pitchFamily="50" charset="-128"/>
            </a:endParaRPr>
          </a:p>
        </p:txBody>
      </p:sp>
      <p:sp>
        <p:nvSpPr>
          <p:cNvPr id="12" name="正方形/長方形 11"/>
          <p:cNvSpPr/>
          <p:nvPr/>
        </p:nvSpPr>
        <p:spPr>
          <a:xfrm>
            <a:off x="162950" y="4437112"/>
            <a:ext cx="4049010" cy="1323439"/>
          </a:xfrm>
          <a:prstGeom prst="rect">
            <a:avLst/>
          </a:prstGeom>
        </p:spPr>
        <p:txBody>
          <a:bodyPr wrap="square">
            <a:spAutoFit/>
          </a:bodyPr>
          <a:lstStyle/>
          <a:p>
            <a:r>
              <a:rPr lang="ja-JP" altLang="en-US" sz="3200" dirty="0" smtClean="0">
                <a:latin typeface="HGP創英角ﾎﾟｯﾌﾟ体" pitchFamily="50" charset="-128"/>
                <a:ea typeface="HGP創英角ﾎﾟｯﾌﾟ体" pitchFamily="50" charset="-128"/>
              </a:rPr>
              <a:t>■主な寄稿先 </a:t>
            </a:r>
            <a:endParaRPr lang="en-US" altLang="ja-JP" sz="3200" dirty="0" smtClean="0">
              <a:latin typeface="HGP創英角ﾎﾟｯﾌﾟ体" pitchFamily="50" charset="-128"/>
              <a:ea typeface="HGP創英角ﾎﾟｯﾌﾟ体" pitchFamily="50" charset="-128"/>
            </a:endParaRPr>
          </a:p>
          <a:p>
            <a:r>
              <a:rPr lang="en-US" altLang="ja-JP" sz="2800" dirty="0" smtClean="0">
                <a:latin typeface="HGP創英角ﾎﾟｯﾌﾟ体" pitchFamily="50" charset="-128"/>
                <a:ea typeface="HGP創英角ﾎﾟｯﾌﾟ体" pitchFamily="50" charset="-128"/>
              </a:rPr>
              <a:t>-EE Times Japan</a:t>
            </a:r>
            <a:r>
              <a:rPr lang="ja-JP" altLang="en-US" sz="2800" dirty="0" smtClean="0">
                <a:latin typeface="HGP創英角ﾎﾟｯﾌﾟ体" pitchFamily="50" charset="-128"/>
                <a:ea typeface="HGP創英角ﾎﾟｯﾌﾟ体" pitchFamily="50" charset="-128"/>
              </a:rPr>
              <a:t>殿</a:t>
            </a:r>
            <a:endParaRPr lang="en-US" altLang="ja-JP" sz="2800" dirty="0" smtClean="0">
              <a:latin typeface="HGP創英角ﾎﾟｯﾌﾟ体" pitchFamily="50" charset="-128"/>
              <a:ea typeface="HGP創英角ﾎﾟｯﾌﾟ体" pitchFamily="50" charset="-128"/>
            </a:endParaRPr>
          </a:p>
          <a:p>
            <a:r>
              <a:rPr lang="ja-JP" altLang="en-US" sz="2000" dirty="0" smtClean="0">
                <a:solidFill>
                  <a:srgbClr val="0000CC"/>
                </a:solidFill>
                <a:latin typeface="HGP創英角ﾎﾟｯﾌﾟ体" pitchFamily="50" charset="-128"/>
                <a:ea typeface="HGP創英角ﾎﾟｯﾌﾟ体" pitchFamily="50" charset="-128"/>
              </a:rPr>
              <a:t>     </a:t>
            </a:r>
            <a:r>
              <a:rPr lang="en-US" altLang="ja-JP" sz="2000" dirty="0" smtClean="0">
                <a:solidFill>
                  <a:srgbClr val="0000CC"/>
                </a:solidFill>
                <a:latin typeface="HGP創英角ﾎﾟｯﾌﾟ体" pitchFamily="50" charset="-128"/>
                <a:ea typeface="HGP創英角ﾎﾟｯﾌﾟ体" pitchFamily="50" charset="-128"/>
              </a:rPr>
              <a:t>( </a:t>
            </a:r>
            <a:r>
              <a:rPr lang="en-US" altLang="ja-JP" sz="2000" dirty="0" err="1" smtClean="0">
                <a:solidFill>
                  <a:srgbClr val="0000CC"/>
                </a:solidFill>
                <a:latin typeface="HGP創英角ﾎﾟｯﾌﾟ体" pitchFamily="50" charset="-128"/>
                <a:ea typeface="HGP創英角ﾎﾟｯﾌﾟ体" pitchFamily="50" charset="-128"/>
                <a:hlinkClick r:id="rId3"/>
              </a:rPr>
              <a:t>http://eetimes.jp/</a:t>
            </a:r>
            <a:r>
              <a:rPr lang="en-US" altLang="ja-JP" sz="2000" dirty="0" smtClean="0">
                <a:solidFill>
                  <a:srgbClr val="0000CC"/>
                </a:solidFill>
                <a:latin typeface="HGP創英角ﾎﾟｯﾌﾟ体" pitchFamily="50" charset="-128"/>
                <a:ea typeface="HGP創英角ﾎﾟｯﾌﾟ体" pitchFamily="50" charset="-128"/>
              </a:rPr>
              <a:t> )</a:t>
            </a:r>
            <a:endParaRPr lang="en-US" altLang="ja-JP" sz="2800" dirty="0" smtClean="0">
              <a:solidFill>
                <a:srgbClr val="0000CC"/>
              </a:solidFill>
              <a:latin typeface="HGP創英角ﾎﾟｯﾌﾟ体" pitchFamily="50" charset="-128"/>
              <a:ea typeface="HGP創英角ﾎﾟｯﾌﾟ体" pitchFamily="50" charset="-128"/>
            </a:endParaRPr>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4</a:t>
            </a:fld>
            <a:endParaRPr kumimoji="1" lang="ja-JP" altLang="en-US" dirty="0"/>
          </a:p>
        </p:txBody>
      </p:sp>
      <p:sp>
        <p:nvSpPr>
          <p:cNvPr id="13" name="正方形/長方形 12"/>
          <p:cNvSpPr/>
          <p:nvPr/>
        </p:nvSpPr>
        <p:spPr>
          <a:xfrm>
            <a:off x="0" y="1052736"/>
            <a:ext cx="914400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テクニカルライター</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週末研究員</a:t>
            </a:r>
            <a:r>
              <a:rPr lang="en-US" altLang="ja-JP" sz="3200" dirty="0" smtClean="0">
                <a:solidFill>
                  <a:srgbClr val="0000CC"/>
                </a:solidFill>
                <a:latin typeface="HGP創英角ﾎﾟｯﾌﾟ体" pitchFamily="50" charset="-128"/>
                <a:ea typeface="HGP創英角ﾎﾟｯﾌﾟ体" pitchFamily="50" charset="-128"/>
              </a:rPr>
              <a:t>)</a:t>
            </a: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クリントン：トランプ</a:t>
            </a:r>
            <a:r>
              <a:rPr lang="en-US" altLang="ja-JP" sz="3600" smtClean="0">
                <a:latin typeface="HGP創英角ﾎﾟｯﾌﾟ体" pitchFamily="50" charset="-128"/>
                <a:ea typeface="HGP創英角ﾎﾟｯﾌﾟ体" pitchFamily="50" charset="-128"/>
              </a:rPr>
              <a:t>=49.99%:50.01%</a:t>
            </a:r>
            <a:endParaRPr lang="ja-JP" altLang="en-US" sz="3600">
              <a:latin typeface="HGP創英角ﾎﾟｯﾌﾟ体" pitchFamily="50" charset="-128"/>
              <a:ea typeface="HGP創英角ﾎﾟｯﾌﾟ体" pitchFamily="50" charset="-128"/>
            </a:endParaRPr>
          </a:p>
        </p:txBody>
      </p:sp>
      <p:sp>
        <p:nvSpPr>
          <p:cNvPr id="12" name="角丸四角形 11"/>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37" name="Freeform 6"/>
          <p:cNvSpPr>
            <a:spLocks noEditPoints="1"/>
          </p:cNvSpPr>
          <p:nvPr/>
        </p:nvSpPr>
        <p:spPr bwMode="auto">
          <a:xfrm>
            <a:off x="584473" y="2181333"/>
            <a:ext cx="7915275" cy="3458750"/>
          </a:xfrm>
          <a:custGeom>
            <a:avLst/>
            <a:gdLst>
              <a:gd name="T0" fmla="*/ 0 w 4986"/>
              <a:gd name="T1" fmla="*/ 2470 h 2476"/>
              <a:gd name="T2" fmla="*/ 4986 w 4986"/>
              <a:gd name="T3" fmla="*/ 2470 h 2476"/>
              <a:gd name="T4" fmla="*/ 4986 w 4986"/>
              <a:gd name="T5" fmla="*/ 2476 h 2476"/>
              <a:gd name="T6" fmla="*/ 0 w 4986"/>
              <a:gd name="T7" fmla="*/ 2476 h 2476"/>
              <a:gd name="T8" fmla="*/ 0 w 4986"/>
              <a:gd name="T9" fmla="*/ 2470 h 2476"/>
              <a:gd name="T10" fmla="*/ 0 w 4986"/>
              <a:gd name="T11" fmla="*/ 2196 h 2476"/>
              <a:gd name="T12" fmla="*/ 4986 w 4986"/>
              <a:gd name="T13" fmla="*/ 2196 h 2476"/>
              <a:gd name="T14" fmla="*/ 4986 w 4986"/>
              <a:gd name="T15" fmla="*/ 2202 h 2476"/>
              <a:gd name="T16" fmla="*/ 0 w 4986"/>
              <a:gd name="T17" fmla="*/ 2202 h 2476"/>
              <a:gd name="T18" fmla="*/ 0 w 4986"/>
              <a:gd name="T19" fmla="*/ 2196 h 2476"/>
              <a:gd name="T20" fmla="*/ 0 w 4986"/>
              <a:gd name="T21" fmla="*/ 1922 h 2476"/>
              <a:gd name="T22" fmla="*/ 4986 w 4986"/>
              <a:gd name="T23" fmla="*/ 1922 h 2476"/>
              <a:gd name="T24" fmla="*/ 4986 w 4986"/>
              <a:gd name="T25" fmla="*/ 1927 h 2476"/>
              <a:gd name="T26" fmla="*/ 0 w 4986"/>
              <a:gd name="T27" fmla="*/ 1927 h 2476"/>
              <a:gd name="T28" fmla="*/ 0 w 4986"/>
              <a:gd name="T29" fmla="*/ 1922 h 2476"/>
              <a:gd name="T30" fmla="*/ 0 w 4986"/>
              <a:gd name="T31" fmla="*/ 1647 h 2476"/>
              <a:gd name="T32" fmla="*/ 4986 w 4986"/>
              <a:gd name="T33" fmla="*/ 1647 h 2476"/>
              <a:gd name="T34" fmla="*/ 4986 w 4986"/>
              <a:gd name="T35" fmla="*/ 1652 h 2476"/>
              <a:gd name="T36" fmla="*/ 0 w 4986"/>
              <a:gd name="T37" fmla="*/ 1652 h 2476"/>
              <a:gd name="T38" fmla="*/ 0 w 4986"/>
              <a:gd name="T39" fmla="*/ 1647 h 2476"/>
              <a:gd name="T40" fmla="*/ 0 w 4986"/>
              <a:gd name="T41" fmla="*/ 1372 h 2476"/>
              <a:gd name="T42" fmla="*/ 4986 w 4986"/>
              <a:gd name="T43" fmla="*/ 1372 h 2476"/>
              <a:gd name="T44" fmla="*/ 4986 w 4986"/>
              <a:gd name="T45" fmla="*/ 1377 h 2476"/>
              <a:gd name="T46" fmla="*/ 0 w 4986"/>
              <a:gd name="T47" fmla="*/ 1377 h 2476"/>
              <a:gd name="T48" fmla="*/ 0 w 4986"/>
              <a:gd name="T49" fmla="*/ 1372 h 2476"/>
              <a:gd name="T50" fmla="*/ 0 w 4986"/>
              <a:gd name="T51" fmla="*/ 1098 h 2476"/>
              <a:gd name="T52" fmla="*/ 4986 w 4986"/>
              <a:gd name="T53" fmla="*/ 1098 h 2476"/>
              <a:gd name="T54" fmla="*/ 4986 w 4986"/>
              <a:gd name="T55" fmla="*/ 1103 h 2476"/>
              <a:gd name="T56" fmla="*/ 0 w 4986"/>
              <a:gd name="T57" fmla="*/ 1103 h 2476"/>
              <a:gd name="T58" fmla="*/ 0 w 4986"/>
              <a:gd name="T59" fmla="*/ 1098 h 2476"/>
              <a:gd name="T60" fmla="*/ 0 w 4986"/>
              <a:gd name="T61" fmla="*/ 823 h 2476"/>
              <a:gd name="T62" fmla="*/ 4986 w 4986"/>
              <a:gd name="T63" fmla="*/ 823 h 2476"/>
              <a:gd name="T64" fmla="*/ 4986 w 4986"/>
              <a:gd name="T65" fmla="*/ 829 h 2476"/>
              <a:gd name="T66" fmla="*/ 0 w 4986"/>
              <a:gd name="T67" fmla="*/ 829 h 2476"/>
              <a:gd name="T68" fmla="*/ 0 w 4986"/>
              <a:gd name="T69" fmla="*/ 823 h 2476"/>
              <a:gd name="T70" fmla="*/ 0 w 4986"/>
              <a:gd name="T71" fmla="*/ 548 h 2476"/>
              <a:gd name="T72" fmla="*/ 4986 w 4986"/>
              <a:gd name="T73" fmla="*/ 548 h 2476"/>
              <a:gd name="T74" fmla="*/ 4986 w 4986"/>
              <a:gd name="T75" fmla="*/ 554 h 2476"/>
              <a:gd name="T76" fmla="*/ 0 w 4986"/>
              <a:gd name="T77" fmla="*/ 554 h 2476"/>
              <a:gd name="T78" fmla="*/ 0 w 4986"/>
              <a:gd name="T79" fmla="*/ 548 h 2476"/>
              <a:gd name="T80" fmla="*/ 0 w 4986"/>
              <a:gd name="T81" fmla="*/ 275 h 2476"/>
              <a:gd name="T82" fmla="*/ 4986 w 4986"/>
              <a:gd name="T83" fmla="*/ 275 h 2476"/>
              <a:gd name="T84" fmla="*/ 4986 w 4986"/>
              <a:gd name="T85" fmla="*/ 280 h 2476"/>
              <a:gd name="T86" fmla="*/ 0 w 4986"/>
              <a:gd name="T87" fmla="*/ 280 h 2476"/>
              <a:gd name="T88" fmla="*/ 0 w 4986"/>
              <a:gd name="T89" fmla="*/ 275 h 2476"/>
              <a:gd name="T90" fmla="*/ 0 w 4986"/>
              <a:gd name="T91" fmla="*/ 0 h 2476"/>
              <a:gd name="T92" fmla="*/ 4986 w 4986"/>
              <a:gd name="T93" fmla="*/ 0 h 2476"/>
              <a:gd name="T94" fmla="*/ 4986 w 4986"/>
              <a:gd name="T95" fmla="*/ 5 h 2476"/>
              <a:gd name="T96" fmla="*/ 0 w 4986"/>
              <a:gd name="T97" fmla="*/ 5 h 2476"/>
              <a:gd name="T98" fmla="*/ 0 w 4986"/>
              <a:gd name="T99" fmla="*/ 0 h 2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86" h="2476">
                <a:moveTo>
                  <a:pt x="0" y="2470"/>
                </a:moveTo>
                <a:lnTo>
                  <a:pt x="4986" y="2470"/>
                </a:lnTo>
                <a:lnTo>
                  <a:pt x="4986" y="2476"/>
                </a:lnTo>
                <a:lnTo>
                  <a:pt x="0" y="2476"/>
                </a:lnTo>
                <a:lnTo>
                  <a:pt x="0" y="2470"/>
                </a:lnTo>
                <a:close/>
                <a:moveTo>
                  <a:pt x="0" y="2196"/>
                </a:moveTo>
                <a:lnTo>
                  <a:pt x="4986" y="2196"/>
                </a:lnTo>
                <a:lnTo>
                  <a:pt x="4986" y="2202"/>
                </a:lnTo>
                <a:lnTo>
                  <a:pt x="0" y="2202"/>
                </a:lnTo>
                <a:lnTo>
                  <a:pt x="0" y="2196"/>
                </a:lnTo>
                <a:close/>
                <a:moveTo>
                  <a:pt x="0" y="1922"/>
                </a:moveTo>
                <a:lnTo>
                  <a:pt x="4986" y="1922"/>
                </a:lnTo>
                <a:lnTo>
                  <a:pt x="4986" y="1927"/>
                </a:lnTo>
                <a:lnTo>
                  <a:pt x="0" y="1927"/>
                </a:lnTo>
                <a:lnTo>
                  <a:pt x="0" y="1922"/>
                </a:lnTo>
                <a:close/>
                <a:moveTo>
                  <a:pt x="0" y="1647"/>
                </a:moveTo>
                <a:lnTo>
                  <a:pt x="4986" y="1647"/>
                </a:lnTo>
                <a:lnTo>
                  <a:pt x="4986" y="1652"/>
                </a:lnTo>
                <a:lnTo>
                  <a:pt x="0" y="1652"/>
                </a:lnTo>
                <a:lnTo>
                  <a:pt x="0" y="1647"/>
                </a:lnTo>
                <a:close/>
                <a:moveTo>
                  <a:pt x="0" y="1372"/>
                </a:moveTo>
                <a:lnTo>
                  <a:pt x="4986" y="1372"/>
                </a:lnTo>
                <a:lnTo>
                  <a:pt x="4986" y="1377"/>
                </a:lnTo>
                <a:lnTo>
                  <a:pt x="0" y="1377"/>
                </a:lnTo>
                <a:lnTo>
                  <a:pt x="0" y="1372"/>
                </a:lnTo>
                <a:close/>
                <a:moveTo>
                  <a:pt x="0" y="1098"/>
                </a:moveTo>
                <a:lnTo>
                  <a:pt x="4986" y="1098"/>
                </a:lnTo>
                <a:lnTo>
                  <a:pt x="4986" y="1103"/>
                </a:lnTo>
                <a:lnTo>
                  <a:pt x="0" y="1103"/>
                </a:lnTo>
                <a:lnTo>
                  <a:pt x="0" y="1098"/>
                </a:lnTo>
                <a:close/>
                <a:moveTo>
                  <a:pt x="0" y="823"/>
                </a:moveTo>
                <a:lnTo>
                  <a:pt x="4986" y="823"/>
                </a:lnTo>
                <a:lnTo>
                  <a:pt x="4986" y="829"/>
                </a:lnTo>
                <a:lnTo>
                  <a:pt x="0" y="829"/>
                </a:lnTo>
                <a:lnTo>
                  <a:pt x="0" y="823"/>
                </a:lnTo>
                <a:close/>
                <a:moveTo>
                  <a:pt x="0" y="548"/>
                </a:moveTo>
                <a:lnTo>
                  <a:pt x="4986" y="548"/>
                </a:lnTo>
                <a:lnTo>
                  <a:pt x="4986" y="554"/>
                </a:lnTo>
                <a:lnTo>
                  <a:pt x="0" y="554"/>
                </a:lnTo>
                <a:lnTo>
                  <a:pt x="0" y="548"/>
                </a:lnTo>
                <a:close/>
                <a:moveTo>
                  <a:pt x="0" y="275"/>
                </a:moveTo>
                <a:lnTo>
                  <a:pt x="4986" y="275"/>
                </a:lnTo>
                <a:lnTo>
                  <a:pt x="4986" y="280"/>
                </a:lnTo>
                <a:lnTo>
                  <a:pt x="0" y="280"/>
                </a:lnTo>
                <a:lnTo>
                  <a:pt x="0" y="275"/>
                </a:lnTo>
                <a:close/>
                <a:moveTo>
                  <a:pt x="0" y="0"/>
                </a:moveTo>
                <a:lnTo>
                  <a:pt x="4986" y="0"/>
                </a:lnTo>
                <a:lnTo>
                  <a:pt x="4986"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6" name="Freeform 6"/>
          <p:cNvSpPr>
            <a:spLocks noEditPoints="1"/>
          </p:cNvSpPr>
          <p:nvPr/>
        </p:nvSpPr>
        <p:spPr bwMode="auto">
          <a:xfrm>
            <a:off x="584473" y="1414367"/>
            <a:ext cx="7915275" cy="3458750"/>
          </a:xfrm>
          <a:custGeom>
            <a:avLst/>
            <a:gdLst>
              <a:gd name="T0" fmla="*/ 0 w 4986"/>
              <a:gd name="T1" fmla="*/ 2470 h 2476"/>
              <a:gd name="T2" fmla="*/ 4986 w 4986"/>
              <a:gd name="T3" fmla="*/ 2470 h 2476"/>
              <a:gd name="T4" fmla="*/ 4986 w 4986"/>
              <a:gd name="T5" fmla="*/ 2476 h 2476"/>
              <a:gd name="T6" fmla="*/ 0 w 4986"/>
              <a:gd name="T7" fmla="*/ 2476 h 2476"/>
              <a:gd name="T8" fmla="*/ 0 w 4986"/>
              <a:gd name="T9" fmla="*/ 2470 h 2476"/>
              <a:gd name="T10" fmla="*/ 0 w 4986"/>
              <a:gd name="T11" fmla="*/ 2196 h 2476"/>
              <a:gd name="T12" fmla="*/ 4986 w 4986"/>
              <a:gd name="T13" fmla="*/ 2196 h 2476"/>
              <a:gd name="T14" fmla="*/ 4986 w 4986"/>
              <a:gd name="T15" fmla="*/ 2202 h 2476"/>
              <a:gd name="T16" fmla="*/ 0 w 4986"/>
              <a:gd name="T17" fmla="*/ 2202 h 2476"/>
              <a:gd name="T18" fmla="*/ 0 w 4986"/>
              <a:gd name="T19" fmla="*/ 2196 h 2476"/>
              <a:gd name="T20" fmla="*/ 0 w 4986"/>
              <a:gd name="T21" fmla="*/ 1922 h 2476"/>
              <a:gd name="T22" fmla="*/ 4986 w 4986"/>
              <a:gd name="T23" fmla="*/ 1922 h 2476"/>
              <a:gd name="T24" fmla="*/ 4986 w 4986"/>
              <a:gd name="T25" fmla="*/ 1927 h 2476"/>
              <a:gd name="T26" fmla="*/ 0 w 4986"/>
              <a:gd name="T27" fmla="*/ 1927 h 2476"/>
              <a:gd name="T28" fmla="*/ 0 w 4986"/>
              <a:gd name="T29" fmla="*/ 1922 h 2476"/>
              <a:gd name="T30" fmla="*/ 0 w 4986"/>
              <a:gd name="T31" fmla="*/ 1647 h 2476"/>
              <a:gd name="T32" fmla="*/ 4986 w 4986"/>
              <a:gd name="T33" fmla="*/ 1647 h 2476"/>
              <a:gd name="T34" fmla="*/ 4986 w 4986"/>
              <a:gd name="T35" fmla="*/ 1652 h 2476"/>
              <a:gd name="T36" fmla="*/ 0 w 4986"/>
              <a:gd name="T37" fmla="*/ 1652 h 2476"/>
              <a:gd name="T38" fmla="*/ 0 w 4986"/>
              <a:gd name="T39" fmla="*/ 1647 h 2476"/>
              <a:gd name="T40" fmla="*/ 0 w 4986"/>
              <a:gd name="T41" fmla="*/ 1372 h 2476"/>
              <a:gd name="T42" fmla="*/ 4986 w 4986"/>
              <a:gd name="T43" fmla="*/ 1372 h 2476"/>
              <a:gd name="T44" fmla="*/ 4986 w 4986"/>
              <a:gd name="T45" fmla="*/ 1377 h 2476"/>
              <a:gd name="T46" fmla="*/ 0 w 4986"/>
              <a:gd name="T47" fmla="*/ 1377 h 2476"/>
              <a:gd name="T48" fmla="*/ 0 w 4986"/>
              <a:gd name="T49" fmla="*/ 1372 h 2476"/>
              <a:gd name="T50" fmla="*/ 0 w 4986"/>
              <a:gd name="T51" fmla="*/ 1098 h 2476"/>
              <a:gd name="T52" fmla="*/ 4986 w 4986"/>
              <a:gd name="T53" fmla="*/ 1098 h 2476"/>
              <a:gd name="T54" fmla="*/ 4986 w 4986"/>
              <a:gd name="T55" fmla="*/ 1103 h 2476"/>
              <a:gd name="T56" fmla="*/ 0 w 4986"/>
              <a:gd name="T57" fmla="*/ 1103 h 2476"/>
              <a:gd name="T58" fmla="*/ 0 w 4986"/>
              <a:gd name="T59" fmla="*/ 1098 h 2476"/>
              <a:gd name="T60" fmla="*/ 0 w 4986"/>
              <a:gd name="T61" fmla="*/ 823 h 2476"/>
              <a:gd name="T62" fmla="*/ 4986 w 4986"/>
              <a:gd name="T63" fmla="*/ 823 h 2476"/>
              <a:gd name="T64" fmla="*/ 4986 w 4986"/>
              <a:gd name="T65" fmla="*/ 829 h 2476"/>
              <a:gd name="T66" fmla="*/ 0 w 4986"/>
              <a:gd name="T67" fmla="*/ 829 h 2476"/>
              <a:gd name="T68" fmla="*/ 0 w 4986"/>
              <a:gd name="T69" fmla="*/ 823 h 2476"/>
              <a:gd name="T70" fmla="*/ 0 w 4986"/>
              <a:gd name="T71" fmla="*/ 548 h 2476"/>
              <a:gd name="T72" fmla="*/ 4986 w 4986"/>
              <a:gd name="T73" fmla="*/ 548 h 2476"/>
              <a:gd name="T74" fmla="*/ 4986 w 4986"/>
              <a:gd name="T75" fmla="*/ 554 h 2476"/>
              <a:gd name="T76" fmla="*/ 0 w 4986"/>
              <a:gd name="T77" fmla="*/ 554 h 2476"/>
              <a:gd name="T78" fmla="*/ 0 w 4986"/>
              <a:gd name="T79" fmla="*/ 548 h 2476"/>
              <a:gd name="T80" fmla="*/ 0 w 4986"/>
              <a:gd name="T81" fmla="*/ 275 h 2476"/>
              <a:gd name="T82" fmla="*/ 4986 w 4986"/>
              <a:gd name="T83" fmla="*/ 275 h 2476"/>
              <a:gd name="T84" fmla="*/ 4986 w 4986"/>
              <a:gd name="T85" fmla="*/ 280 h 2476"/>
              <a:gd name="T86" fmla="*/ 0 w 4986"/>
              <a:gd name="T87" fmla="*/ 280 h 2476"/>
              <a:gd name="T88" fmla="*/ 0 w 4986"/>
              <a:gd name="T89" fmla="*/ 275 h 2476"/>
              <a:gd name="T90" fmla="*/ 0 w 4986"/>
              <a:gd name="T91" fmla="*/ 0 h 2476"/>
              <a:gd name="T92" fmla="*/ 4986 w 4986"/>
              <a:gd name="T93" fmla="*/ 0 h 2476"/>
              <a:gd name="T94" fmla="*/ 4986 w 4986"/>
              <a:gd name="T95" fmla="*/ 5 h 2476"/>
              <a:gd name="T96" fmla="*/ 0 w 4986"/>
              <a:gd name="T97" fmla="*/ 5 h 2476"/>
              <a:gd name="T98" fmla="*/ 0 w 4986"/>
              <a:gd name="T99" fmla="*/ 0 h 2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86" h="2476">
                <a:moveTo>
                  <a:pt x="0" y="2470"/>
                </a:moveTo>
                <a:lnTo>
                  <a:pt x="4986" y="2470"/>
                </a:lnTo>
                <a:lnTo>
                  <a:pt x="4986" y="2476"/>
                </a:lnTo>
                <a:lnTo>
                  <a:pt x="0" y="2476"/>
                </a:lnTo>
                <a:lnTo>
                  <a:pt x="0" y="2470"/>
                </a:lnTo>
                <a:close/>
                <a:moveTo>
                  <a:pt x="0" y="2196"/>
                </a:moveTo>
                <a:lnTo>
                  <a:pt x="4986" y="2196"/>
                </a:lnTo>
                <a:lnTo>
                  <a:pt x="4986" y="2202"/>
                </a:lnTo>
                <a:lnTo>
                  <a:pt x="0" y="2202"/>
                </a:lnTo>
                <a:lnTo>
                  <a:pt x="0" y="2196"/>
                </a:lnTo>
                <a:close/>
                <a:moveTo>
                  <a:pt x="0" y="1922"/>
                </a:moveTo>
                <a:lnTo>
                  <a:pt x="4986" y="1922"/>
                </a:lnTo>
                <a:lnTo>
                  <a:pt x="4986" y="1927"/>
                </a:lnTo>
                <a:lnTo>
                  <a:pt x="0" y="1927"/>
                </a:lnTo>
                <a:lnTo>
                  <a:pt x="0" y="1922"/>
                </a:lnTo>
                <a:close/>
                <a:moveTo>
                  <a:pt x="0" y="1647"/>
                </a:moveTo>
                <a:lnTo>
                  <a:pt x="4986" y="1647"/>
                </a:lnTo>
                <a:lnTo>
                  <a:pt x="4986" y="1652"/>
                </a:lnTo>
                <a:lnTo>
                  <a:pt x="0" y="1652"/>
                </a:lnTo>
                <a:lnTo>
                  <a:pt x="0" y="1647"/>
                </a:lnTo>
                <a:close/>
                <a:moveTo>
                  <a:pt x="0" y="1372"/>
                </a:moveTo>
                <a:lnTo>
                  <a:pt x="4986" y="1372"/>
                </a:lnTo>
                <a:lnTo>
                  <a:pt x="4986" y="1377"/>
                </a:lnTo>
                <a:lnTo>
                  <a:pt x="0" y="1377"/>
                </a:lnTo>
                <a:lnTo>
                  <a:pt x="0" y="1372"/>
                </a:lnTo>
                <a:close/>
                <a:moveTo>
                  <a:pt x="0" y="1098"/>
                </a:moveTo>
                <a:lnTo>
                  <a:pt x="4986" y="1098"/>
                </a:lnTo>
                <a:lnTo>
                  <a:pt x="4986" y="1103"/>
                </a:lnTo>
                <a:lnTo>
                  <a:pt x="0" y="1103"/>
                </a:lnTo>
                <a:lnTo>
                  <a:pt x="0" y="1098"/>
                </a:lnTo>
                <a:close/>
                <a:moveTo>
                  <a:pt x="0" y="823"/>
                </a:moveTo>
                <a:lnTo>
                  <a:pt x="4986" y="823"/>
                </a:lnTo>
                <a:lnTo>
                  <a:pt x="4986" y="829"/>
                </a:lnTo>
                <a:lnTo>
                  <a:pt x="0" y="829"/>
                </a:lnTo>
                <a:lnTo>
                  <a:pt x="0" y="823"/>
                </a:lnTo>
                <a:close/>
                <a:moveTo>
                  <a:pt x="0" y="548"/>
                </a:moveTo>
                <a:lnTo>
                  <a:pt x="4986" y="548"/>
                </a:lnTo>
                <a:lnTo>
                  <a:pt x="4986" y="554"/>
                </a:lnTo>
                <a:lnTo>
                  <a:pt x="0" y="554"/>
                </a:lnTo>
                <a:lnTo>
                  <a:pt x="0" y="548"/>
                </a:lnTo>
                <a:close/>
                <a:moveTo>
                  <a:pt x="0" y="275"/>
                </a:moveTo>
                <a:lnTo>
                  <a:pt x="4986" y="275"/>
                </a:lnTo>
                <a:lnTo>
                  <a:pt x="4986" y="280"/>
                </a:lnTo>
                <a:lnTo>
                  <a:pt x="0" y="280"/>
                </a:lnTo>
                <a:lnTo>
                  <a:pt x="0" y="275"/>
                </a:lnTo>
                <a:close/>
                <a:moveTo>
                  <a:pt x="0" y="0"/>
                </a:moveTo>
                <a:lnTo>
                  <a:pt x="4986" y="0"/>
                </a:lnTo>
                <a:lnTo>
                  <a:pt x="4986"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8" name="Freeform 7"/>
          <p:cNvSpPr>
            <a:spLocks noEditPoints="1"/>
          </p:cNvSpPr>
          <p:nvPr/>
        </p:nvSpPr>
        <p:spPr bwMode="auto">
          <a:xfrm>
            <a:off x="583620" y="1423316"/>
            <a:ext cx="5892800" cy="4596726"/>
          </a:xfrm>
          <a:custGeom>
            <a:avLst/>
            <a:gdLst>
              <a:gd name="T0" fmla="*/ 5 w 3712"/>
              <a:gd name="T1" fmla="*/ 0 h 2746"/>
              <a:gd name="T2" fmla="*/ 5 w 3712"/>
              <a:gd name="T3" fmla="*/ 2746 h 2746"/>
              <a:gd name="T4" fmla="*/ 0 w 3712"/>
              <a:gd name="T5" fmla="*/ 2746 h 2746"/>
              <a:gd name="T6" fmla="*/ 0 w 3712"/>
              <a:gd name="T7" fmla="*/ 0 h 2746"/>
              <a:gd name="T8" fmla="*/ 5 w 3712"/>
              <a:gd name="T9" fmla="*/ 0 h 2746"/>
              <a:gd name="T10" fmla="*/ 932 w 3712"/>
              <a:gd name="T11" fmla="*/ 0 h 2746"/>
              <a:gd name="T12" fmla="*/ 932 w 3712"/>
              <a:gd name="T13" fmla="*/ 2746 h 2746"/>
              <a:gd name="T14" fmla="*/ 926 w 3712"/>
              <a:gd name="T15" fmla="*/ 2746 h 2746"/>
              <a:gd name="T16" fmla="*/ 926 w 3712"/>
              <a:gd name="T17" fmla="*/ 0 h 2746"/>
              <a:gd name="T18" fmla="*/ 932 w 3712"/>
              <a:gd name="T19" fmla="*/ 0 h 2746"/>
              <a:gd name="T20" fmla="*/ 1859 w 3712"/>
              <a:gd name="T21" fmla="*/ 0 h 2746"/>
              <a:gd name="T22" fmla="*/ 1859 w 3712"/>
              <a:gd name="T23" fmla="*/ 2746 h 2746"/>
              <a:gd name="T24" fmla="*/ 1854 w 3712"/>
              <a:gd name="T25" fmla="*/ 2746 h 2746"/>
              <a:gd name="T26" fmla="*/ 1854 w 3712"/>
              <a:gd name="T27" fmla="*/ 0 h 2746"/>
              <a:gd name="T28" fmla="*/ 1859 w 3712"/>
              <a:gd name="T29" fmla="*/ 0 h 2746"/>
              <a:gd name="T30" fmla="*/ 2786 w 3712"/>
              <a:gd name="T31" fmla="*/ 0 h 2746"/>
              <a:gd name="T32" fmla="*/ 2786 w 3712"/>
              <a:gd name="T33" fmla="*/ 2746 h 2746"/>
              <a:gd name="T34" fmla="*/ 2780 w 3712"/>
              <a:gd name="T35" fmla="*/ 2746 h 2746"/>
              <a:gd name="T36" fmla="*/ 2780 w 3712"/>
              <a:gd name="T37" fmla="*/ 0 h 2746"/>
              <a:gd name="T38" fmla="*/ 2786 w 3712"/>
              <a:gd name="T39" fmla="*/ 0 h 2746"/>
              <a:gd name="T40" fmla="*/ 3712 w 3712"/>
              <a:gd name="T41" fmla="*/ 0 h 2746"/>
              <a:gd name="T42" fmla="*/ 3712 w 3712"/>
              <a:gd name="T43" fmla="*/ 2746 h 2746"/>
              <a:gd name="T44" fmla="*/ 3707 w 3712"/>
              <a:gd name="T45" fmla="*/ 2746 h 2746"/>
              <a:gd name="T46" fmla="*/ 3707 w 3712"/>
              <a:gd name="T47" fmla="*/ 0 h 2746"/>
              <a:gd name="T48" fmla="*/ 3712 w 3712"/>
              <a:gd name="T49" fmla="*/ 0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12" h="2746">
                <a:moveTo>
                  <a:pt x="5" y="0"/>
                </a:moveTo>
                <a:lnTo>
                  <a:pt x="5" y="2746"/>
                </a:lnTo>
                <a:lnTo>
                  <a:pt x="0" y="2746"/>
                </a:lnTo>
                <a:lnTo>
                  <a:pt x="0" y="0"/>
                </a:lnTo>
                <a:lnTo>
                  <a:pt x="5" y="0"/>
                </a:lnTo>
                <a:close/>
                <a:moveTo>
                  <a:pt x="932" y="0"/>
                </a:moveTo>
                <a:lnTo>
                  <a:pt x="932" y="2746"/>
                </a:lnTo>
                <a:lnTo>
                  <a:pt x="926" y="2746"/>
                </a:lnTo>
                <a:lnTo>
                  <a:pt x="926" y="0"/>
                </a:lnTo>
                <a:lnTo>
                  <a:pt x="932" y="0"/>
                </a:lnTo>
                <a:close/>
                <a:moveTo>
                  <a:pt x="1859" y="0"/>
                </a:moveTo>
                <a:lnTo>
                  <a:pt x="1859" y="2746"/>
                </a:lnTo>
                <a:lnTo>
                  <a:pt x="1854" y="2746"/>
                </a:lnTo>
                <a:lnTo>
                  <a:pt x="1854" y="0"/>
                </a:lnTo>
                <a:lnTo>
                  <a:pt x="1859" y="0"/>
                </a:lnTo>
                <a:close/>
                <a:moveTo>
                  <a:pt x="2786" y="0"/>
                </a:moveTo>
                <a:lnTo>
                  <a:pt x="2786" y="2746"/>
                </a:lnTo>
                <a:lnTo>
                  <a:pt x="2780" y="2746"/>
                </a:lnTo>
                <a:lnTo>
                  <a:pt x="2780" y="0"/>
                </a:lnTo>
                <a:lnTo>
                  <a:pt x="2786" y="0"/>
                </a:lnTo>
                <a:close/>
                <a:moveTo>
                  <a:pt x="3712" y="0"/>
                </a:moveTo>
                <a:lnTo>
                  <a:pt x="3712" y="2746"/>
                </a:lnTo>
                <a:lnTo>
                  <a:pt x="3707" y="2746"/>
                </a:lnTo>
                <a:lnTo>
                  <a:pt x="3707" y="0"/>
                </a:lnTo>
                <a:lnTo>
                  <a:pt x="3712"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 name="Freeform 7"/>
          <p:cNvSpPr>
            <a:spLocks noEditPoints="1"/>
          </p:cNvSpPr>
          <p:nvPr/>
        </p:nvSpPr>
        <p:spPr bwMode="auto">
          <a:xfrm>
            <a:off x="2051323" y="1423316"/>
            <a:ext cx="5892800" cy="4596726"/>
          </a:xfrm>
          <a:custGeom>
            <a:avLst/>
            <a:gdLst>
              <a:gd name="T0" fmla="*/ 5 w 3712"/>
              <a:gd name="T1" fmla="*/ 0 h 2746"/>
              <a:gd name="T2" fmla="*/ 5 w 3712"/>
              <a:gd name="T3" fmla="*/ 2746 h 2746"/>
              <a:gd name="T4" fmla="*/ 0 w 3712"/>
              <a:gd name="T5" fmla="*/ 2746 h 2746"/>
              <a:gd name="T6" fmla="*/ 0 w 3712"/>
              <a:gd name="T7" fmla="*/ 0 h 2746"/>
              <a:gd name="T8" fmla="*/ 5 w 3712"/>
              <a:gd name="T9" fmla="*/ 0 h 2746"/>
              <a:gd name="T10" fmla="*/ 932 w 3712"/>
              <a:gd name="T11" fmla="*/ 0 h 2746"/>
              <a:gd name="T12" fmla="*/ 932 w 3712"/>
              <a:gd name="T13" fmla="*/ 2746 h 2746"/>
              <a:gd name="T14" fmla="*/ 926 w 3712"/>
              <a:gd name="T15" fmla="*/ 2746 h 2746"/>
              <a:gd name="T16" fmla="*/ 926 w 3712"/>
              <a:gd name="T17" fmla="*/ 0 h 2746"/>
              <a:gd name="T18" fmla="*/ 932 w 3712"/>
              <a:gd name="T19" fmla="*/ 0 h 2746"/>
              <a:gd name="T20" fmla="*/ 1859 w 3712"/>
              <a:gd name="T21" fmla="*/ 0 h 2746"/>
              <a:gd name="T22" fmla="*/ 1859 w 3712"/>
              <a:gd name="T23" fmla="*/ 2746 h 2746"/>
              <a:gd name="T24" fmla="*/ 1854 w 3712"/>
              <a:gd name="T25" fmla="*/ 2746 h 2746"/>
              <a:gd name="T26" fmla="*/ 1854 w 3712"/>
              <a:gd name="T27" fmla="*/ 0 h 2746"/>
              <a:gd name="T28" fmla="*/ 1859 w 3712"/>
              <a:gd name="T29" fmla="*/ 0 h 2746"/>
              <a:gd name="T30" fmla="*/ 2786 w 3712"/>
              <a:gd name="T31" fmla="*/ 0 h 2746"/>
              <a:gd name="T32" fmla="*/ 2786 w 3712"/>
              <a:gd name="T33" fmla="*/ 2746 h 2746"/>
              <a:gd name="T34" fmla="*/ 2780 w 3712"/>
              <a:gd name="T35" fmla="*/ 2746 h 2746"/>
              <a:gd name="T36" fmla="*/ 2780 w 3712"/>
              <a:gd name="T37" fmla="*/ 0 h 2746"/>
              <a:gd name="T38" fmla="*/ 2786 w 3712"/>
              <a:gd name="T39" fmla="*/ 0 h 2746"/>
              <a:gd name="T40" fmla="*/ 3712 w 3712"/>
              <a:gd name="T41" fmla="*/ 0 h 2746"/>
              <a:gd name="T42" fmla="*/ 3712 w 3712"/>
              <a:gd name="T43" fmla="*/ 2746 h 2746"/>
              <a:gd name="T44" fmla="*/ 3707 w 3712"/>
              <a:gd name="T45" fmla="*/ 2746 h 2746"/>
              <a:gd name="T46" fmla="*/ 3707 w 3712"/>
              <a:gd name="T47" fmla="*/ 0 h 2746"/>
              <a:gd name="T48" fmla="*/ 3712 w 3712"/>
              <a:gd name="T49" fmla="*/ 0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12" h="2746">
                <a:moveTo>
                  <a:pt x="5" y="0"/>
                </a:moveTo>
                <a:lnTo>
                  <a:pt x="5" y="2746"/>
                </a:lnTo>
                <a:lnTo>
                  <a:pt x="0" y="2746"/>
                </a:lnTo>
                <a:lnTo>
                  <a:pt x="0" y="0"/>
                </a:lnTo>
                <a:lnTo>
                  <a:pt x="5" y="0"/>
                </a:lnTo>
                <a:close/>
                <a:moveTo>
                  <a:pt x="932" y="0"/>
                </a:moveTo>
                <a:lnTo>
                  <a:pt x="932" y="2746"/>
                </a:lnTo>
                <a:lnTo>
                  <a:pt x="926" y="2746"/>
                </a:lnTo>
                <a:lnTo>
                  <a:pt x="926" y="0"/>
                </a:lnTo>
                <a:lnTo>
                  <a:pt x="932" y="0"/>
                </a:lnTo>
                <a:close/>
                <a:moveTo>
                  <a:pt x="1859" y="0"/>
                </a:moveTo>
                <a:lnTo>
                  <a:pt x="1859" y="2746"/>
                </a:lnTo>
                <a:lnTo>
                  <a:pt x="1854" y="2746"/>
                </a:lnTo>
                <a:lnTo>
                  <a:pt x="1854" y="0"/>
                </a:lnTo>
                <a:lnTo>
                  <a:pt x="1859" y="0"/>
                </a:lnTo>
                <a:close/>
                <a:moveTo>
                  <a:pt x="2786" y="0"/>
                </a:moveTo>
                <a:lnTo>
                  <a:pt x="2786" y="2746"/>
                </a:lnTo>
                <a:lnTo>
                  <a:pt x="2780" y="2746"/>
                </a:lnTo>
                <a:lnTo>
                  <a:pt x="2780" y="0"/>
                </a:lnTo>
                <a:lnTo>
                  <a:pt x="2786" y="0"/>
                </a:lnTo>
                <a:close/>
                <a:moveTo>
                  <a:pt x="3712" y="0"/>
                </a:moveTo>
                <a:lnTo>
                  <a:pt x="3712" y="2746"/>
                </a:lnTo>
                <a:lnTo>
                  <a:pt x="3707" y="2746"/>
                </a:lnTo>
                <a:lnTo>
                  <a:pt x="3707" y="0"/>
                </a:lnTo>
                <a:lnTo>
                  <a:pt x="3712"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 name="Rectangle 8"/>
          <p:cNvSpPr>
            <a:spLocks noChangeArrowheads="1"/>
          </p:cNvSpPr>
          <p:nvPr/>
        </p:nvSpPr>
        <p:spPr bwMode="auto">
          <a:xfrm>
            <a:off x="579711" y="2184126"/>
            <a:ext cx="7938" cy="383591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0" name="Rectangle 9"/>
          <p:cNvSpPr>
            <a:spLocks noChangeArrowheads="1"/>
          </p:cNvSpPr>
          <p:nvPr/>
        </p:nvSpPr>
        <p:spPr bwMode="auto">
          <a:xfrm>
            <a:off x="584473" y="6015851"/>
            <a:ext cx="7915275" cy="8381"/>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41" name="Oval 10"/>
          <p:cNvSpPr>
            <a:spLocks noChangeArrowheads="1"/>
          </p:cNvSpPr>
          <p:nvPr/>
        </p:nvSpPr>
        <p:spPr bwMode="auto">
          <a:xfrm>
            <a:off x="5543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42" name="Oval 11"/>
          <p:cNvSpPr>
            <a:spLocks noChangeArrowheads="1"/>
          </p:cNvSpPr>
          <p:nvPr/>
        </p:nvSpPr>
        <p:spPr bwMode="auto">
          <a:xfrm>
            <a:off x="5543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43" name="Oval 12"/>
          <p:cNvSpPr>
            <a:spLocks noChangeArrowheads="1"/>
          </p:cNvSpPr>
          <p:nvPr/>
        </p:nvSpPr>
        <p:spPr bwMode="auto">
          <a:xfrm>
            <a:off x="5685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44" name="Oval 13"/>
          <p:cNvSpPr>
            <a:spLocks noChangeArrowheads="1"/>
          </p:cNvSpPr>
          <p:nvPr/>
        </p:nvSpPr>
        <p:spPr bwMode="auto">
          <a:xfrm>
            <a:off x="5685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45" name="Oval 14"/>
          <p:cNvSpPr>
            <a:spLocks noChangeArrowheads="1"/>
          </p:cNvSpPr>
          <p:nvPr/>
        </p:nvSpPr>
        <p:spPr bwMode="auto">
          <a:xfrm>
            <a:off x="5844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46" name="Oval 15"/>
          <p:cNvSpPr>
            <a:spLocks noChangeArrowheads="1"/>
          </p:cNvSpPr>
          <p:nvPr/>
        </p:nvSpPr>
        <p:spPr bwMode="auto">
          <a:xfrm>
            <a:off x="5844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47" name="Oval 16"/>
          <p:cNvSpPr>
            <a:spLocks noChangeArrowheads="1"/>
          </p:cNvSpPr>
          <p:nvPr/>
        </p:nvSpPr>
        <p:spPr bwMode="auto">
          <a:xfrm>
            <a:off x="5987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48" name="Oval 17"/>
          <p:cNvSpPr>
            <a:spLocks noChangeArrowheads="1"/>
          </p:cNvSpPr>
          <p:nvPr/>
        </p:nvSpPr>
        <p:spPr bwMode="auto">
          <a:xfrm>
            <a:off x="5987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49" name="Oval 18"/>
          <p:cNvSpPr>
            <a:spLocks noChangeArrowheads="1"/>
          </p:cNvSpPr>
          <p:nvPr/>
        </p:nvSpPr>
        <p:spPr bwMode="auto">
          <a:xfrm>
            <a:off x="6130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50" name="Oval 19"/>
          <p:cNvSpPr>
            <a:spLocks noChangeArrowheads="1"/>
          </p:cNvSpPr>
          <p:nvPr/>
        </p:nvSpPr>
        <p:spPr bwMode="auto">
          <a:xfrm>
            <a:off x="6130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51" name="Oval 20"/>
          <p:cNvSpPr>
            <a:spLocks noChangeArrowheads="1"/>
          </p:cNvSpPr>
          <p:nvPr/>
        </p:nvSpPr>
        <p:spPr bwMode="auto">
          <a:xfrm>
            <a:off x="6273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52" name="Oval 21"/>
          <p:cNvSpPr>
            <a:spLocks noChangeArrowheads="1"/>
          </p:cNvSpPr>
          <p:nvPr/>
        </p:nvSpPr>
        <p:spPr bwMode="auto">
          <a:xfrm>
            <a:off x="6273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53" name="Oval 22"/>
          <p:cNvSpPr>
            <a:spLocks noChangeArrowheads="1"/>
          </p:cNvSpPr>
          <p:nvPr/>
        </p:nvSpPr>
        <p:spPr bwMode="auto">
          <a:xfrm>
            <a:off x="6432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54" name="Oval 23"/>
          <p:cNvSpPr>
            <a:spLocks noChangeArrowheads="1"/>
          </p:cNvSpPr>
          <p:nvPr/>
        </p:nvSpPr>
        <p:spPr bwMode="auto">
          <a:xfrm>
            <a:off x="6432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55" name="Oval 24"/>
          <p:cNvSpPr>
            <a:spLocks noChangeArrowheads="1"/>
          </p:cNvSpPr>
          <p:nvPr/>
        </p:nvSpPr>
        <p:spPr bwMode="auto">
          <a:xfrm>
            <a:off x="6574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56" name="Oval 25"/>
          <p:cNvSpPr>
            <a:spLocks noChangeArrowheads="1"/>
          </p:cNvSpPr>
          <p:nvPr/>
        </p:nvSpPr>
        <p:spPr bwMode="auto">
          <a:xfrm>
            <a:off x="6574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57" name="Oval 26"/>
          <p:cNvSpPr>
            <a:spLocks noChangeArrowheads="1"/>
          </p:cNvSpPr>
          <p:nvPr/>
        </p:nvSpPr>
        <p:spPr bwMode="auto">
          <a:xfrm>
            <a:off x="6717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58" name="Oval 27"/>
          <p:cNvSpPr>
            <a:spLocks noChangeArrowheads="1"/>
          </p:cNvSpPr>
          <p:nvPr/>
        </p:nvSpPr>
        <p:spPr bwMode="auto">
          <a:xfrm>
            <a:off x="6717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59" name="Oval 28"/>
          <p:cNvSpPr>
            <a:spLocks noChangeArrowheads="1"/>
          </p:cNvSpPr>
          <p:nvPr/>
        </p:nvSpPr>
        <p:spPr bwMode="auto">
          <a:xfrm>
            <a:off x="6860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60" name="Oval 29"/>
          <p:cNvSpPr>
            <a:spLocks noChangeArrowheads="1"/>
          </p:cNvSpPr>
          <p:nvPr/>
        </p:nvSpPr>
        <p:spPr bwMode="auto">
          <a:xfrm>
            <a:off x="6860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61" name="Oval 30"/>
          <p:cNvSpPr>
            <a:spLocks noChangeArrowheads="1"/>
          </p:cNvSpPr>
          <p:nvPr/>
        </p:nvSpPr>
        <p:spPr bwMode="auto">
          <a:xfrm>
            <a:off x="7019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62" name="Oval 31"/>
          <p:cNvSpPr>
            <a:spLocks noChangeArrowheads="1"/>
          </p:cNvSpPr>
          <p:nvPr/>
        </p:nvSpPr>
        <p:spPr bwMode="auto">
          <a:xfrm>
            <a:off x="7019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63" name="Oval 32"/>
          <p:cNvSpPr>
            <a:spLocks noChangeArrowheads="1"/>
          </p:cNvSpPr>
          <p:nvPr/>
        </p:nvSpPr>
        <p:spPr bwMode="auto">
          <a:xfrm>
            <a:off x="7162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64" name="Oval 33"/>
          <p:cNvSpPr>
            <a:spLocks noChangeArrowheads="1"/>
          </p:cNvSpPr>
          <p:nvPr/>
        </p:nvSpPr>
        <p:spPr bwMode="auto">
          <a:xfrm>
            <a:off x="7162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65" name="Oval 34"/>
          <p:cNvSpPr>
            <a:spLocks noChangeArrowheads="1"/>
          </p:cNvSpPr>
          <p:nvPr/>
        </p:nvSpPr>
        <p:spPr bwMode="auto">
          <a:xfrm>
            <a:off x="7305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66" name="Oval 35"/>
          <p:cNvSpPr>
            <a:spLocks noChangeArrowheads="1"/>
          </p:cNvSpPr>
          <p:nvPr/>
        </p:nvSpPr>
        <p:spPr bwMode="auto">
          <a:xfrm>
            <a:off x="7305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67" name="Oval 36"/>
          <p:cNvSpPr>
            <a:spLocks noChangeArrowheads="1"/>
          </p:cNvSpPr>
          <p:nvPr/>
        </p:nvSpPr>
        <p:spPr bwMode="auto">
          <a:xfrm>
            <a:off x="7463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68" name="Oval 37"/>
          <p:cNvSpPr>
            <a:spLocks noChangeArrowheads="1"/>
          </p:cNvSpPr>
          <p:nvPr/>
        </p:nvSpPr>
        <p:spPr bwMode="auto">
          <a:xfrm>
            <a:off x="7463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69" name="Oval 38"/>
          <p:cNvSpPr>
            <a:spLocks noChangeArrowheads="1"/>
          </p:cNvSpPr>
          <p:nvPr/>
        </p:nvSpPr>
        <p:spPr bwMode="auto">
          <a:xfrm>
            <a:off x="7606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70" name="Oval 39"/>
          <p:cNvSpPr>
            <a:spLocks noChangeArrowheads="1"/>
          </p:cNvSpPr>
          <p:nvPr/>
        </p:nvSpPr>
        <p:spPr bwMode="auto">
          <a:xfrm>
            <a:off x="7606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71" name="Oval 40"/>
          <p:cNvSpPr>
            <a:spLocks noChangeArrowheads="1"/>
          </p:cNvSpPr>
          <p:nvPr/>
        </p:nvSpPr>
        <p:spPr bwMode="auto">
          <a:xfrm>
            <a:off x="776561" y="5993501"/>
            <a:ext cx="57150"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72" name="Oval 41"/>
          <p:cNvSpPr>
            <a:spLocks noChangeArrowheads="1"/>
          </p:cNvSpPr>
          <p:nvPr/>
        </p:nvSpPr>
        <p:spPr bwMode="auto">
          <a:xfrm>
            <a:off x="776561" y="5993501"/>
            <a:ext cx="57150"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73" name="Oval 42"/>
          <p:cNvSpPr>
            <a:spLocks noChangeArrowheads="1"/>
          </p:cNvSpPr>
          <p:nvPr/>
        </p:nvSpPr>
        <p:spPr bwMode="auto">
          <a:xfrm>
            <a:off x="7892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74" name="Oval 43"/>
          <p:cNvSpPr>
            <a:spLocks noChangeArrowheads="1"/>
          </p:cNvSpPr>
          <p:nvPr/>
        </p:nvSpPr>
        <p:spPr bwMode="auto">
          <a:xfrm>
            <a:off x="7892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75" name="Oval 44"/>
          <p:cNvSpPr>
            <a:spLocks noChangeArrowheads="1"/>
          </p:cNvSpPr>
          <p:nvPr/>
        </p:nvSpPr>
        <p:spPr bwMode="auto">
          <a:xfrm>
            <a:off x="8051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76" name="Oval 45"/>
          <p:cNvSpPr>
            <a:spLocks noChangeArrowheads="1"/>
          </p:cNvSpPr>
          <p:nvPr/>
        </p:nvSpPr>
        <p:spPr bwMode="auto">
          <a:xfrm>
            <a:off x="8051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77" name="Oval 46"/>
          <p:cNvSpPr>
            <a:spLocks noChangeArrowheads="1"/>
          </p:cNvSpPr>
          <p:nvPr/>
        </p:nvSpPr>
        <p:spPr bwMode="auto">
          <a:xfrm>
            <a:off x="8194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78" name="Oval 47"/>
          <p:cNvSpPr>
            <a:spLocks noChangeArrowheads="1"/>
          </p:cNvSpPr>
          <p:nvPr/>
        </p:nvSpPr>
        <p:spPr bwMode="auto">
          <a:xfrm>
            <a:off x="8194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79" name="Oval 48"/>
          <p:cNvSpPr>
            <a:spLocks noChangeArrowheads="1"/>
          </p:cNvSpPr>
          <p:nvPr/>
        </p:nvSpPr>
        <p:spPr bwMode="auto">
          <a:xfrm>
            <a:off x="8337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80" name="Oval 49"/>
          <p:cNvSpPr>
            <a:spLocks noChangeArrowheads="1"/>
          </p:cNvSpPr>
          <p:nvPr/>
        </p:nvSpPr>
        <p:spPr bwMode="auto">
          <a:xfrm>
            <a:off x="8337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81" name="Oval 50"/>
          <p:cNvSpPr>
            <a:spLocks noChangeArrowheads="1"/>
          </p:cNvSpPr>
          <p:nvPr/>
        </p:nvSpPr>
        <p:spPr bwMode="auto">
          <a:xfrm>
            <a:off x="8479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82" name="Oval 51"/>
          <p:cNvSpPr>
            <a:spLocks noChangeArrowheads="1"/>
          </p:cNvSpPr>
          <p:nvPr/>
        </p:nvSpPr>
        <p:spPr bwMode="auto">
          <a:xfrm>
            <a:off x="8479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83" name="Oval 52"/>
          <p:cNvSpPr>
            <a:spLocks noChangeArrowheads="1"/>
          </p:cNvSpPr>
          <p:nvPr/>
        </p:nvSpPr>
        <p:spPr bwMode="auto">
          <a:xfrm>
            <a:off x="8638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84" name="Oval 53"/>
          <p:cNvSpPr>
            <a:spLocks noChangeArrowheads="1"/>
          </p:cNvSpPr>
          <p:nvPr/>
        </p:nvSpPr>
        <p:spPr bwMode="auto">
          <a:xfrm>
            <a:off x="8638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85" name="Oval 54"/>
          <p:cNvSpPr>
            <a:spLocks noChangeArrowheads="1"/>
          </p:cNvSpPr>
          <p:nvPr/>
        </p:nvSpPr>
        <p:spPr bwMode="auto">
          <a:xfrm>
            <a:off x="8781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86" name="Oval 55"/>
          <p:cNvSpPr>
            <a:spLocks noChangeArrowheads="1"/>
          </p:cNvSpPr>
          <p:nvPr/>
        </p:nvSpPr>
        <p:spPr bwMode="auto">
          <a:xfrm>
            <a:off x="8781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87" name="Oval 56"/>
          <p:cNvSpPr>
            <a:spLocks noChangeArrowheads="1"/>
          </p:cNvSpPr>
          <p:nvPr/>
        </p:nvSpPr>
        <p:spPr bwMode="auto">
          <a:xfrm>
            <a:off x="8924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88" name="Oval 57"/>
          <p:cNvSpPr>
            <a:spLocks noChangeArrowheads="1"/>
          </p:cNvSpPr>
          <p:nvPr/>
        </p:nvSpPr>
        <p:spPr bwMode="auto">
          <a:xfrm>
            <a:off x="8924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89" name="Oval 58"/>
          <p:cNvSpPr>
            <a:spLocks noChangeArrowheads="1"/>
          </p:cNvSpPr>
          <p:nvPr/>
        </p:nvSpPr>
        <p:spPr bwMode="auto">
          <a:xfrm>
            <a:off x="9067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0" name="Oval 59"/>
          <p:cNvSpPr>
            <a:spLocks noChangeArrowheads="1"/>
          </p:cNvSpPr>
          <p:nvPr/>
        </p:nvSpPr>
        <p:spPr bwMode="auto">
          <a:xfrm>
            <a:off x="9067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1" name="Oval 60"/>
          <p:cNvSpPr>
            <a:spLocks noChangeArrowheads="1"/>
          </p:cNvSpPr>
          <p:nvPr/>
        </p:nvSpPr>
        <p:spPr bwMode="auto">
          <a:xfrm>
            <a:off x="9226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2" name="Oval 61"/>
          <p:cNvSpPr>
            <a:spLocks noChangeArrowheads="1"/>
          </p:cNvSpPr>
          <p:nvPr/>
        </p:nvSpPr>
        <p:spPr bwMode="auto">
          <a:xfrm>
            <a:off x="9226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3" name="Oval 62"/>
          <p:cNvSpPr>
            <a:spLocks noChangeArrowheads="1"/>
          </p:cNvSpPr>
          <p:nvPr/>
        </p:nvSpPr>
        <p:spPr bwMode="auto">
          <a:xfrm>
            <a:off x="9368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4" name="Oval 63"/>
          <p:cNvSpPr>
            <a:spLocks noChangeArrowheads="1"/>
          </p:cNvSpPr>
          <p:nvPr/>
        </p:nvSpPr>
        <p:spPr bwMode="auto">
          <a:xfrm>
            <a:off x="9368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5" name="Oval 64"/>
          <p:cNvSpPr>
            <a:spLocks noChangeArrowheads="1"/>
          </p:cNvSpPr>
          <p:nvPr/>
        </p:nvSpPr>
        <p:spPr bwMode="auto">
          <a:xfrm>
            <a:off x="9511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6" name="Oval 65"/>
          <p:cNvSpPr>
            <a:spLocks noChangeArrowheads="1"/>
          </p:cNvSpPr>
          <p:nvPr/>
        </p:nvSpPr>
        <p:spPr bwMode="auto">
          <a:xfrm>
            <a:off x="9511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7" name="Oval 66"/>
          <p:cNvSpPr>
            <a:spLocks noChangeArrowheads="1"/>
          </p:cNvSpPr>
          <p:nvPr/>
        </p:nvSpPr>
        <p:spPr bwMode="auto">
          <a:xfrm>
            <a:off x="9654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8" name="Oval 67"/>
          <p:cNvSpPr>
            <a:spLocks noChangeArrowheads="1"/>
          </p:cNvSpPr>
          <p:nvPr/>
        </p:nvSpPr>
        <p:spPr bwMode="auto">
          <a:xfrm>
            <a:off x="9654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99" name="Oval 68"/>
          <p:cNvSpPr>
            <a:spLocks noChangeArrowheads="1"/>
          </p:cNvSpPr>
          <p:nvPr/>
        </p:nvSpPr>
        <p:spPr bwMode="auto">
          <a:xfrm>
            <a:off x="9813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00" name="Oval 69"/>
          <p:cNvSpPr>
            <a:spLocks noChangeArrowheads="1"/>
          </p:cNvSpPr>
          <p:nvPr/>
        </p:nvSpPr>
        <p:spPr bwMode="auto">
          <a:xfrm>
            <a:off x="9813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01" name="Oval 70"/>
          <p:cNvSpPr>
            <a:spLocks noChangeArrowheads="1"/>
          </p:cNvSpPr>
          <p:nvPr/>
        </p:nvSpPr>
        <p:spPr bwMode="auto">
          <a:xfrm>
            <a:off x="9956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02" name="Oval 71"/>
          <p:cNvSpPr>
            <a:spLocks noChangeArrowheads="1"/>
          </p:cNvSpPr>
          <p:nvPr/>
        </p:nvSpPr>
        <p:spPr bwMode="auto">
          <a:xfrm>
            <a:off x="9956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03" name="Oval 72"/>
          <p:cNvSpPr>
            <a:spLocks noChangeArrowheads="1"/>
          </p:cNvSpPr>
          <p:nvPr/>
        </p:nvSpPr>
        <p:spPr bwMode="auto">
          <a:xfrm>
            <a:off x="10099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04" name="Oval 73"/>
          <p:cNvSpPr>
            <a:spLocks noChangeArrowheads="1"/>
          </p:cNvSpPr>
          <p:nvPr/>
        </p:nvSpPr>
        <p:spPr bwMode="auto">
          <a:xfrm>
            <a:off x="10099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05" name="Oval 74"/>
          <p:cNvSpPr>
            <a:spLocks noChangeArrowheads="1"/>
          </p:cNvSpPr>
          <p:nvPr/>
        </p:nvSpPr>
        <p:spPr bwMode="auto">
          <a:xfrm>
            <a:off x="10242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06" name="Oval 75"/>
          <p:cNvSpPr>
            <a:spLocks noChangeArrowheads="1"/>
          </p:cNvSpPr>
          <p:nvPr/>
        </p:nvSpPr>
        <p:spPr bwMode="auto">
          <a:xfrm>
            <a:off x="10242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07" name="Oval 76"/>
          <p:cNvSpPr>
            <a:spLocks noChangeArrowheads="1"/>
          </p:cNvSpPr>
          <p:nvPr/>
        </p:nvSpPr>
        <p:spPr bwMode="auto">
          <a:xfrm>
            <a:off x="10400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08" name="Oval 77"/>
          <p:cNvSpPr>
            <a:spLocks noChangeArrowheads="1"/>
          </p:cNvSpPr>
          <p:nvPr/>
        </p:nvSpPr>
        <p:spPr bwMode="auto">
          <a:xfrm>
            <a:off x="10400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09" name="Oval 78"/>
          <p:cNvSpPr>
            <a:spLocks noChangeArrowheads="1"/>
          </p:cNvSpPr>
          <p:nvPr/>
        </p:nvSpPr>
        <p:spPr bwMode="auto">
          <a:xfrm>
            <a:off x="10559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10" name="Oval 79"/>
          <p:cNvSpPr>
            <a:spLocks noChangeArrowheads="1"/>
          </p:cNvSpPr>
          <p:nvPr/>
        </p:nvSpPr>
        <p:spPr bwMode="auto">
          <a:xfrm>
            <a:off x="10559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11" name="Oval 80"/>
          <p:cNvSpPr>
            <a:spLocks noChangeArrowheads="1"/>
          </p:cNvSpPr>
          <p:nvPr/>
        </p:nvSpPr>
        <p:spPr bwMode="auto">
          <a:xfrm>
            <a:off x="10686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12" name="Oval 81"/>
          <p:cNvSpPr>
            <a:spLocks noChangeArrowheads="1"/>
          </p:cNvSpPr>
          <p:nvPr/>
        </p:nvSpPr>
        <p:spPr bwMode="auto">
          <a:xfrm>
            <a:off x="10686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latin typeface="HGP創英角ﾎﾟｯﾌﾟ体" panose="040B0A00000000000000" pitchFamily="50" charset="-128"/>
              <a:ea typeface="HGP創英角ﾎﾟｯﾌﾟ体" panose="040B0A00000000000000" pitchFamily="50" charset="-128"/>
            </a:endParaRPr>
          </a:p>
        </p:txBody>
      </p:sp>
      <p:sp>
        <p:nvSpPr>
          <p:cNvPr id="113" name="Oval 82"/>
          <p:cNvSpPr>
            <a:spLocks noChangeArrowheads="1"/>
          </p:cNvSpPr>
          <p:nvPr/>
        </p:nvSpPr>
        <p:spPr bwMode="auto">
          <a:xfrm>
            <a:off x="10845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4" name="Oval 83"/>
          <p:cNvSpPr>
            <a:spLocks noChangeArrowheads="1"/>
          </p:cNvSpPr>
          <p:nvPr/>
        </p:nvSpPr>
        <p:spPr bwMode="auto">
          <a:xfrm>
            <a:off x="10845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5" name="Oval 84"/>
          <p:cNvSpPr>
            <a:spLocks noChangeArrowheads="1"/>
          </p:cNvSpPr>
          <p:nvPr/>
        </p:nvSpPr>
        <p:spPr bwMode="auto">
          <a:xfrm>
            <a:off x="10988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6" name="Oval 85"/>
          <p:cNvSpPr>
            <a:spLocks noChangeArrowheads="1"/>
          </p:cNvSpPr>
          <p:nvPr/>
        </p:nvSpPr>
        <p:spPr bwMode="auto">
          <a:xfrm>
            <a:off x="10988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7" name="Oval 86"/>
          <p:cNvSpPr>
            <a:spLocks noChangeArrowheads="1"/>
          </p:cNvSpPr>
          <p:nvPr/>
        </p:nvSpPr>
        <p:spPr bwMode="auto">
          <a:xfrm>
            <a:off x="11146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8" name="Oval 87"/>
          <p:cNvSpPr>
            <a:spLocks noChangeArrowheads="1"/>
          </p:cNvSpPr>
          <p:nvPr/>
        </p:nvSpPr>
        <p:spPr bwMode="auto">
          <a:xfrm>
            <a:off x="11146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9" name="Oval 88"/>
          <p:cNvSpPr>
            <a:spLocks noChangeArrowheads="1"/>
          </p:cNvSpPr>
          <p:nvPr/>
        </p:nvSpPr>
        <p:spPr bwMode="auto">
          <a:xfrm>
            <a:off x="11273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0" name="Oval 89"/>
          <p:cNvSpPr>
            <a:spLocks noChangeArrowheads="1"/>
          </p:cNvSpPr>
          <p:nvPr/>
        </p:nvSpPr>
        <p:spPr bwMode="auto">
          <a:xfrm>
            <a:off x="11273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1" name="Oval 90"/>
          <p:cNvSpPr>
            <a:spLocks noChangeArrowheads="1"/>
          </p:cNvSpPr>
          <p:nvPr/>
        </p:nvSpPr>
        <p:spPr bwMode="auto">
          <a:xfrm>
            <a:off x="11432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2" name="Oval 91"/>
          <p:cNvSpPr>
            <a:spLocks noChangeArrowheads="1"/>
          </p:cNvSpPr>
          <p:nvPr/>
        </p:nvSpPr>
        <p:spPr bwMode="auto">
          <a:xfrm>
            <a:off x="11432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3" name="Oval 92"/>
          <p:cNvSpPr>
            <a:spLocks noChangeArrowheads="1"/>
          </p:cNvSpPr>
          <p:nvPr/>
        </p:nvSpPr>
        <p:spPr bwMode="auto">
          <a:xfrm>
            <a:off x="11575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4" name="Oval 93"/>
          <p:cNvSpPr>
            <a:spLocks noChangeArrowheads="1"/>
          </p:cNvSpPr>
          <p:nvPr/>
        </p:nvSpPr>
        <p:spPr bwMode="auto">
          <a:xfrm>
            <a:off x="11575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5" name="Oval 94"/>
          <p:cNvSpPr>
            <a:spLocks noChangeArrowheads="1"/>
          </p:cNvSpPr>
          <p:nvPr/>
        </p:nvSpPr>
        <p:spPr bwMode="auto">
          <a:xfrm>
            <a:off x="11734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6" name="Oval 95"/>
          <p:cNvSpPr>
            <a:spLocks noChangeArrowheads="1"/>
          </p:cNvSpPr>
          <p:nvPr/>
        </p:nvSpPr>
        <p:spPr bwMode="auto">
          <a:xfrm>
            <a:off x="11734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7" name="Oval 96"/>
          <p:cNvSpPr>
            <a:spLocks noChangeArrowheads="1"/>
          </p:cNvSpPr>
          <p:nvPr/>
        </p:nvSpPr>
        <p:spPr bwMode="auto">
          <a:xfrm>
            <a:off x="11861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8" name="Oval 97"/>
          <p:cNvSpPr>
            <a:spLocks noChangeArrowheads="1"/>
          </p:cNvSpPr>
          <p:nvPr/>
        </p:nvSpPr>
        <p:spPr bwMode="auto">
          <a:xfrm>
            <a:off x="11861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29" name="Oval 98"/>
          <p:cNvSpPr>
            <a:spLocks noChangeArrowheads="1"/>
          </p:cNvSpPr>
          <p:nvPr/>
        </p:nvSpPr>
        <p:spPr bwMode="auto">
          <a:xfrm>
            <a:off x="12020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0" name="Oval 99"/>
          <p:cNvSpPr>
            <a:spLocks noChangeArrowheads="1"/>
          </p:cNvSpPr>
          <p:nvPr/>
        </p:nvSpPr>
        <p:spPr bwMode="auto">
          <a:xfrm>
            <a:off x="12020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1" name="Oval 100"/>
          <p:cNvSpPr>
            <a:spLocks noChangeArrowheads="1"/>
          </p:cNvSpPr>
          <p:nvPr/>
        </p:nvSpPr>
        <p:spPr bwMode="auto">
          <a:xfrm>
            <a:off x="12162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2" name="Oval 101"/>
          <p:cNvSpPr>
            <a:spLocks noChangeArrowheads="1"/>
          </p:cNvSpPr>
          <p:nvPr/>
        </p:nvSpPr>
        <p:spPr bwMode="auto">
          <a:xfrm>
            <a:off x="12162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3" name="Oval 102"/>
          <p:cNvSpPr>
            <a:spLocks noChangeArrowheads="1"/>
          </p:cNvSpPr>
          <p:nvPr/>
        </p:nvSpPr>
        <p:spPr bwMode="auto">
          <a:xfrm>
            <a:off x="12321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4" name="Oval 103"/>
          <p:cNvSpPr>
            <a:spLocks noChangeArrowheads="1"/>
          </p:cNvSpPr>
          <p:nvPr/>
        </p:nvSpPr>
        <p:spPr bwMode="auto">
          <a:xfrm>
            <a:off x="12321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5" name="Oval 104"/>
          <p:cNvSpPr>
            <a:spLocks noChangeArrowheads="1"/>
          </p:cNvSpPr>
          <p:nvPr/>
        </p:nvSpPr>
        <p:spPr bwMode="auto">
          <a:xfrm>
            <a:off x="12448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6" name="Oval 105"/>
          <p:cNvSpPr>
            <a:spLocks noChangeArrowheads="1"/>
          </p:cNvSpPr>
          <p:nvPr/>
        </p:nvSpPr>
        <p:spPr bwMode="auto">
          <a:xfrm>
            <a:off x="12448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7" name="Oval 106"/>
          <p:cNvSpPr>
            <a:spLocks noChangeArrowheads="1"/>
          </p:cNvSpPr>
          <p:nvPr/>
        </p:nvSpPr>
        <p:spPr bwMode="auto">
          <a:xfrm>
            <a:off x="12607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8" name="Oval 107"/>
          <p:cNvSpPr>
            <a:spLocks noChangeArrowheads="1"/>
          </p:cNvSpPr>
          <p:nvPr/>
        </p:nvSpPr>
        <p:spPr bwMode="auto">
          <a:xfrm>
            <a:off x="12607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39" name="Oval 108"/>
          <p:cNvSpPr>
            <a:spLocks noChangeArrowheads="1"/>
          </p:cNvSpPr>
          <p:nvPr/>
        </p:nvSpPr>
        <p:spPr bwMode="auto">
          <a:xfrm>
            <a:off x="12750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0" name="Oval 109"/>
          <p:cNvSpPr>
            <a:spLocks noChangeArrowheads="1"/>
          </p:cNvSpPr>
          <p:nvPr/>
        </p:nvSpPr>
        <p:spPr bwMode="auto">
          <a:xfrm>
            <a:off x="12750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1" name="Oval 110"/>
          <p:cNvSpPr>
            <a:spLocks noChangeArrowheads="1"/>
          </p:cNvSpPr>
          <p:nvPr/>
        </p:nvSpPr>
        <p:spPr bwMode="auto">
          <a:xfrm>
            <a:off x="12909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2" name="Oval 111"/>
          <p:cNvSpPr>
            <a:spLocks noChangeArrowheads="1"/>
          </p:cNvSpPr>
          <p:nvPr/>
        </p:nvSpPr>
        <p:spPr bwMode="auto">
          <a:xfrm>
            <a:off x="12909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3" name="Oval 112"/>
          <p:cNvSpPr>
            <a:spLocks noChangeArrowheads="1"/>
          </p:cNvSpPr>
          <p:nvPr/>
        </p:nvSpPr>
        <p:spPr bwMode="auto">
          <a:xfrm>
            <a:off x="13036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4" name="Oval 113"/>
          <p:cNvSpPr>
            <a:spLocks noChangeArrowheads="1"/>
          </p:cNvSpPr>
          <p:nvPr/>
        </p:nvSpPr>
        <p:spPr bwMode="auto">
          <a:xfrm>
            <a:off x="13036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5" name="Oval 114"/>
          <p:cNvSpPr>
            <a:spLocks noChangeArrowheads="1"/>
          </p:cNvSpPr>
          <p:nvPr/>
        </p:nvSpPr>
        <p:spPr bwMode="auto">
          <a:xfrm>
            <a:off x="13194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6" name="Oval 115"/>
          <p:cNvSpPr>
            <a:spLocks noChangeArrowheads="1"/>
          </p:cNvSpPr>
          <p:nvPr/>
        </p:nvSpPr>
        <p:spPr bwMode="auto">
          <a:xfrm>
            <a:off x="13194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7" name="Oval 116"/>
          <p:cNvSpPr>
            <a:spLocks noChangeArrowheads="1"/>
          </p:cNvSpPr>
          <p:nvPr/>
        </p:nvSpPr>
        <p:spPr bwMode="auto">
          <a:xfrm>
            <a:off x="13337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8" name="Oval 117"/>
          <p:cNvSpPr>
            <a:spLocks noChangeArrowheads="1"/>
          </p:cNvSpPr>
          <p:nvPr/>
        </p:nvSpPr>
        <p:spPr bwMode="auto">
          <a:xfrm>
            <a:off x="13337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49" name="Oval 118"/>
          <p:cNvSpPr>
            <a:spLocks noChangeArrowheads="1"/>
          </p:cNvSpPr>
          <p:nvPr/>
        </p:nvSpPr>
        <p:spPr bwMode="auto">
          <a:xfrm>
            <a:off x="13496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0" name="Oval 119"/>
          <p:cNvSpPr>
            <a:spLocks noChangeArrowheads="1"/>
          </p:cNvSpPr>
          <p:nvPr/>
        </p:nvSpPr>
        <p:spPr bwMode="auto">
          <a:xfrm>
            <a:off x="13496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1" name="Oval 120"/>
          <p:cNvSpPr>
            <a:spLocks noChangeArrowheads="1"/>
          </p:cNvSpPr>
          <p:nvPr/>
        </p:nvSpPr>
        <p:spPr bwMode="auto">
          <a:xfrm>
            <a:off x="13639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2" name="Oval 121"/>
          <p:cNvSpPr>
            <a:spLocks noChangeArrowheads="1"/>
          </p:cNvSpPr>
          <p:nvPr/>
        </p:nvSpPr>
        <p:spPr bwMode="auto">
          <a:xfrm>
            <a:off x="13639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3" name="Oval 122"/>
          <p:cNvSpPr>
            <a:spLocks noChangeArrowheads="1"/>
          </p:cNvSpPr>
          <p:nvPr/>
        </p:nvSpPr>
        <p:spPr bwMode="auto">
          <a:xfrm>
            <a:off x="13782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4" name="Oval 123"/>
          <p:cNvSpPr>
            <a:spLocks noChangeArrowheads="1"/>
          </p:cNvSpPr>
          <p:nvPr/>
        </p:nvSpPr>
        <p:spPr bwMode="auto">
          <a:xfrm>
            <a:off x="13782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5" name="Oval 124"/>
          <p:cNvSpPr>
            <a:spLocks noChangeArrowheads="1"/>
          </p:cNvSpPr>
          <p:nvPr/>
        </p:nvSpPr>
        <p:spPr bwMode="auto">
          <a:xfrm>
            <a:off x="13940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6" name="Oval 125"/>
          <p:cNvSpPr>
            <a:spLocks noChangeArrowheads="1"/>
          </p:cNvSpPr>
          <p:nvPr/>
        </p:nvSpPr>
        <p:spPr bwMode="auto">
          <a:xfrm>
            <a:off x="13940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7" name="Oval 126"/>
          <p:cNvSpPr>
            <a:spLocks noChangeArrowheads="1"/>
          </p:cNvSpPr>
          <p:nvPr/>
        </p:nvSpPr>
        <p:spPr bwMode="auto">
          <a:xfrm>
            <a:off x="14083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8" name="Oval 127"/>
          <p:cNvSpPr>
            <a:spLocks noChangeArrowheads="1"/>
          </p:cNvSpPr>
          <p:nvPr/>
        </p:nvSpPr>
        <p:spPr bwMode="auto">
          <a:xfrm>
            <a:off x="14083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59" name="Oval 128"/>
          <p:cNvSpPr>
            <a:spLocks noChangeArrowheads="1"/>
          </p:cNvSpPr>
          <p:nvPr/>
        </p:nvSpPr>
        <p:spPr bwMode="auto">
          <a:xfrm>
            <a:off x="14226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0" name="Oval 129"/>
          <p:cNvSpPr>
            <a:spLocks noChangeArrowheads="1"/>
          </p:cNvSpPr>
          <p:nvPr/>
        </p:nvSpPr>
        <p:spPr bwMode="auto">
          <a:xfrm>
            <a:off x="14226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1" name="Oval 130"/>
          <p:cNvSpPr>
            <a:spLocks noChangeArrowheads="1"/>
          </p:cNvSpPr>
          <p:nvPr/>
        </p:nvSpPr>
        <p:spPr bwMode="auto">
          <a:xfrm>
            <a:off x="14369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2" name="Oval 131"/>
          <p:cNvSpPr>
            <a:spLocks noChangeArrowheads="1"/>
          </p:cNvSpPr>
          <p:nvPr/>
        </p:nvSpPr>
        <p:spPr bwMode="auto">
          <a:xfrm>
            <a:off x="14369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3" name="Oval 132"/>
          <p:cNvSpPr>
            <a:spLocks noChangeArrowheads="1"/>
          </p:cNvSpPr>
          <p:nvPr/>
        </p:nvSpPr>
        <p:spPr bwMode="auto">
          <a:xfrm>
            <a:off x="14528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4" name="Oval 133"/>
          <p:cNvSpPr>
            <a:spLocks noChangeArrowheads="1"/>
          </p:cNvSpPr>
          <p:nvPr/>
        </p:nvSpPr>
        <p:spPr bwMode="auto">
          <a:xfrm>
            <a:off x="14528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5" name="Oval 134"/>
          <p:cNvSpPr>
            <a:spLocks noChangeArrowheads="1"/>
          </p:cNvSpPr>
          <p:nvPr/>
        </p:nvSpPr>
        <p:spPr bwMode="auto">
          <a:xfrm>
            <a:off x="14671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6" name="Oval 135"/>
          <p:cNvSpPr>
            <a:spLocks noChangeArrowheads="1"/>
          </p:cNvSpPr>
          <p:nvPr/>
        </p:nvSpPr>
        <p:spPr bwMode="auto">
          <a:xfrm>
            <a:off x="14671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7" name="Oval 136"/>
          <p:cNvSpPr>
            <a:spLocks noChangeArrowheads="1"/>
          </p:cNvSpPr>
          <p:nvPr/>
        </p:nvSpPr>
        <p:spPr bwMode="auto">
          <a:xfrm>
            <a:off x="14814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8" name="Oval 137"/>
          <p:cNvSpPr>
            <a:spLocks noChangeArrowheads="1"/>
          </p:cNvSpPr>
          <p:nvPr/>
        </p:nvSpPr>
        <p:spPr bwMode="auto">
          <a:xfrm>
            <a:off x="14814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69" name="Oval 138"/>
          <p:cNvSpPr>
            <a:spLocks noChangeArrowheads="1"/>
          </p:cNvSpPr>
          <p:nvPr/>
        </p:nvSpPr>
        <p:spPr bwMode="auto">
          <a:xfrm>
            <a:off x="14956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0" name="Oval 139"/>
          <p:cNvSpPr>
            <a:spLocks noChangeArrowheads="1"/>
          </p:cNvSpPr>
          <p:nvPr/>
        </p:nvSpPr>
        <p:spPr bwMode="auto">
          <a:xfrm>
            <a:off x="14956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1" name="Oval 140"/>
          <p:cNvSpPr>
            <a:spLocks noChangeArrowheads="1"/>
          </p:cNvSpPr>
          <p:nvPr/>
        </p:nvSpPr>
        <p:spPr bwMode="auto">
          <a:xfrm>
            <a:off x="15115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2" name="Oval 141"/>
          <p:cNvSpPr>
            <a:spLocks noChangeArrowheads="1"/>
          </p:cNvSpPr>
          <p:nvPr/>
        </p:nvSpPr>
        <p:spPr bwMode="auto">
          <a:xfrm>
            <a:off x="15115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3" name="Oval 142"/>
          <p:cNvSpPr>
            <a:spLocks noChangeArrowheads="1"/>
          </p:cNvSpPr>
          <p:nvPr/>
        </p:nvSpPr>
        <p:spPr bwMode="auto">
          <a:xfrm>
            <a:off x="15258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4" name="Oval 143"/>
          <p:cNvSpPr>
            <a:spLocks noChangeArrowheads="1"/>
          </p:cNvSpPr>
          <p:nvPr/>
        </p:nvSpPr>
        <p:spPr bwMode="auto">
          <a:xfrm>
            <a:off x="15258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5" name="Oval 144"/>
          <p:cNvSpPr>
            <a:spLocks noChangeArrowheads="1"/>
          </p:cNvSpPr>
          <p:nvPr/>
        </p:nvSpPr>
        <p:spPr bwMode="auto">
          <a:xfrm>
            <a:off x="15401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6" name="Oval 145"/>
          <p:cNvSpPr>
            <a:spLocks noChangeArrowheads="1"/>
          </p:cNvSpPr>
          <p:nvPr/>
        </p:nvSpPr>
        <p:spPr bwMode="auto">
          <a:xfrm>
            <a:off x="15401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7" name="Oval 146"/>
          <p:cNvSpPr>
            <a:spLocks noChangeArrowheads="1"/>
          </p:cNvSpPr>
          <p:nvPr/>
        </p:nvSpPr>
        <p:spPr bwMode="auto">
          <a:xfrm>
            <a:off x="15544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8" name="Oval 147"/>
          <p:cNvSpPr>
            <a:spLocks noChangeArrowheads="1"/>
          </p:cNvSpPr>
          <p:nvPr/>
        </p:nvSpPr>
        <p:spPr bwMode="auto">
          <a:xfrm>
            <a:off x="15544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79" name="Oval 148"/>
          <p:cNvSpPr>
            <a:spLocks noChangeArrowheads="1"/>
          </p:cNvSpPr>
          <p:nvPr/>
        </p:nvSpPr>
        <p:spPr bwMode="auto">
          <a:xfrm>
            <a:off x="15703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0" name="Oval 149"/>
          <p:cNvSpPr>
            <a:spLocks noChangeArrowheads="1"/>
          </p:cNvSpPr>
          <p:nvPr/>
        </p:nvSpPr>
        <p:spPr bwMode="auto">
          <a:xfrm>
            <a:off x="15703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1" name="Oval 150"/>
          <p:cNvSpPr>
            <a:spLocks noChangeArrowheads="1"/>
          </p:cNvSpPr>
          <p:nvPr/>
        </p:nvSpPr>
        <p:spPr bwMode="auto">
          <a:xfrm>
            <a:off x="15845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2" name="Oval 151"/>
          <p:cNvSpPr>
            <a:spLocks noChangeArrowheads="1"/>
          </p:cNvSpPr>
          <p:nvPr/>
        </p:nvSpPr>
        <p:spPr bwMode="auto">
          <a:xfrm>
            <a:off x="15845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3" name="Oval 152"/>
          <p:cNvSpPr>
            <a:spLocks noChangeArrowheads="1"/>
          </p:cNvSpPr>
          <p:nvPr/>
        </p:nvSpPr>
        <p:spPr bwMode="auto">
          <a:xfrm>
            <a:off x="15988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4" name="Oval 153"/>
          <p:cNvSpPr>
            <a:spLocks noChangeArrowheads="1"/>
          </p:cNvSpPr>
          <p:nvPr/>
        </p:nvSpPr>
        <p:spPr bwMode="auto">
          <a:xfrm>
            <a:off x="15988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5" name="Oval 154"/>
          <p:cNvSpPr>
            <a:spLocks noChangeArrowheads="1"/>
          </p:cNvSpPr>
          <p:nvPr/>
        </p:nvSpPr>
        <p:spPr bwMode="auto">
          <a:xfrm>
            <a:off x="16131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6" name="Oval 155"/>
          <p:cNvSpPr>
            <a:spLocks noChangeArrowheads="1"/>
          </p:cNvSpPr>
          <p:nvPr/>
        </p:nvSpPr>
        <p:spPr bwMode="auto">
          <a:xfrm>
            <a:off x="16131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7" name="Oval 156"/>
          <p:cNvSpPr>
            <a:spLocks noChangeArrowheads="1"/>
          </p:cNvSpPr>
          <p:nvPr/>
        </p:nvSpPr>
        <p:spPr bwMode="auto">
          <a:xfrm>
            <a:off x="16290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8" name="Oval 157"/>
          <p:cNvSpPr>
            <a:spLocks noChangeArrowheads="1"/>
          </p:cNvSpPr>
          <p:nvPr/>
        </p:nvSpPr>
        <p:spPr bwMode="auto">
          <a:xfrm>
            <a:off x="16290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89" name="Oval 158"/>
          <p:cNvSpPr>
            <a:spLocks noChangeArrowheads="1"/>
          </p:cNvSpPr>
          <p:nvPr/>
        </p:nvSpPr>
        <p:spPr bwMode="auto">
          <a:xfrm>
            <a:off x="16433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0" name="Oval 159"/>
          <p:cNvSpPr>
            <a:spLocks noChangeArrowheads="1"/>
          </p:cNvSpPr>
          <p:nvPr/>
        </p:nvSpPr>
        <p:spPr bwMode="auto">
          <a:xfrm>
            <a:off x="16433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1" name="Oval 160"/>
          <p:cNvSpPr>
            <a:spLocks noChangeArrowheads="1"/>
          </p:cNvSpPr>
          <p:nvPr/>
        </p:nvSpPr>
        <p:spPr bwMode="auto">
          <a:xfrm>
            <a:off x="16576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2" name="Oval 161"/>
          <p:cNvSpPr>
            <a:spLocks noChangeArrowheads="1"/>
          </p:cNvSpPr>
          <p:nvPr/>
        </p:nvSpPr>
        <p:spPr bwMode="auto">
          <a:xfrm>
            <a:off x="16576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3" name="Oval 162"/>
          <p:cNvSpPr>
            <a:spLocks noChangeArrowheads="1"/>
          </p:cNvSpPr>
          <p:nvPr/>
        </p:nvSpPr>
        <p:spPr bwMode="auto">
          <a:xfrm>
            <a:off x="16734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4" name="Oval 163"/>
          <p:cNvSpPr>
            <a:spLocks noChangeArrowheads="1"/>
          </p:cNvSpPr>
          <p:nvPr/>
        </p:nvSpPr>
        <p:spPr bwMode="auto">
          <a:xfrm>
            <a:off x="16734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5" name="Oval 164"/>
          <p:cNvSpPr>
            <a:spLocks noChangeArrowheads="1"/>
          </p:cNvSpPr>
          <p:nvPr/>
        </p:nvSpPr>
        <p:spPr bwMode="auto">
          <a:xfrm>
            <a:off x="16877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6" name="Oval 165"/>
          <p:cNvSpPr>
            <a:spLocks noChangeArrowheads="1"/>
          </p:cNvSpPr>
          <p:nvPr/>
        </p:nvSpPr>
        <p:spPr bwMode="auto">
          <a:xfrm>
            <a:off x="16877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7" name="Oval 166"/>
          <p:cNvSpPr>
            <a:spLocks noChangeArrowheads="1"/>
          </p:cNvSpPr>
          <p:nvPr/>
        </p:nvSpPr>
        <p:spPr bwMode="auto">
          <a:xfrm>
            <a:off x="17020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8" name="Oval 167"/>
          <p:cNvSpPr>
            <a:spLocks noChangeArrowheads="1"/>
          </p:cNvSpPr>
          <p:nvPr/>
        </p:nvSpPr>
        <p:spPr bwMode="auto">
          <a:xfrm>
            <a:off x="17020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99" name="Oval 168"/>
          <p:cNvSpPr>
            <a:spLocks noChangeArrowheads="1"/>
          </p:cNvSpPr>
          <p:nvPr/>
        </p:nvSpPr>
        <p:spPr bwMode="auto">
          <a:xfrm>
            <a:off x="17163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0" name="Oval 169"/>
          <p:cNvSpPr>
            <a:spLocks noChangeArrowheads="1"/>
          </p:cNvSpPr>
          <p:nvPr/>
        </p:nvSpPr>
        <p:spPr bwMode="auto">
          <a:xfrm>
            <a:off x="17163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1" name="Oval 170"/>
          <p:cNvSpPr>
            <a:spLocks noChangeArrowheads="1"/>
          </p:cNvSpPr>
          <p:nvPr/>
        </p:nvSpPr>
        <p:spPr bwMode="auto">
          <a:xfrm>
            <a:off x="17322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2" name="Oval 171"/>
          <p:cNvSpPr>
            <a:spLocks noChangeArrowheads="1"/>
          </p:cNvSpPr>
          <p:nvPr/>
        </p:nvSpPr>
        <p:spPr bwMode="auto">
          <a:xfrm>
            <a:off x="17322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3" name="Oval 172"/>
          <p:cNvSpPr>
            <a:spLocks noChangeArrowheads="1"/>
          </p:cNvSpPr>
          <p:nvPr/>
        </p:nvSpPr>
        <p:spPr bwMode="auto">
          <a:xfrm>
            <a:off x="17465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4" name="Oval 173"/>
          <p:cNvSpPr>
            <a:spLocks noChangeArrowheads="1"/>
          </p:cNvSpPr>
          <p:nvPr/>
        </p:nvSpPr>
        <p:spPr bwMode="auto">
          <a:xfrm>
            <a:off x="17465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5" name="Oval 174"/>
          <p:cNvSpPr>
            <a:spLocks noChangeArrowheads="1"/>
          </p:cNvSpPr>
          <p:nvPr/>
        </p:nvSpPr>
        <p:spPr bwMode="auto">
          <a:xfrm>
            <a:off x="17608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6" name="Oval 175"/>
          <p:cNvSpPr>
            <a:spLocks noChangeArrowheads="1"/>
          </p:cNvSpPr>
          <p:nvPr/>
        </p:nvSpPr>
        <p:spPr bwMode="auto">
          <a:xfrm>
            <a:off x="17608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7" name="Oval 176"/>
          <p:cNvSpPr>
            <a:spLocks noChangeArrowheads="1"/>
          </p:cNvSpPr>
          <p:nvPr/>
        </p:nvSpPr>
        <p:spPr bwMode="auto">
          <a:xfrm>
            <a:off x="17750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8" name="Oval 177"/>
          <p:cNvSpPr>
            <a:spLocks noChangeArrowheads="1"/>
          </p:cNvSpPr>
          <p:nvPr/>
        </p:nvSpPr>
        <p:spPr bwMode="auto">
          <a:xfrm>
            <a:off x="17750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09" name="Oval 178"/>
          <p:cNvSpPr>
            <a:spLocks noChangeArrowheads="1"/>
          </p:cNvSpPr>
          <p:nvPr/>
        </p:nvSpPr>
        <p:spPr bwMode="auto">
          <a:xfrm>
            <a:off x="17909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0" name="Oval 179"/>
          <p:cNvSpPr>
            <a:spLocks noChangeArrowheads="1"/>
          </p:cNvSpPr>
          <p:nvPr/>
        </p:nvSpPr>
        <p:spPr bwMode="auto">
          <a:xfrm>
            <a:off x="17909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1" name="Oval 180"/>
          <p:cNvSpPr>
            <a:spLocks noChangeArrowheads="1"/>
          </p:cNvSpPr>
          <p:nvPr/>
        </p:nvSpPr>
        <p:spPr bwMode="auto">
          <a:xfrm>
            <a:off x="18052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2" name="Oval 181"/>
          <p:cNvSpPr>
            <a:spLocks noChangeArrowheads="1"/>
          </p:cNvSpPr>
          <p:nvPr/>
        </p:nvSpPr>
        <p:spPr bwMode="auto">
          <a:xfrm>
            <a:off x="18052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3" name="Oval 182"/>
          <p:cNvSpPr>
            <a:spLocks noChangeArrowheads="1"/>
          </p:cNvSpPr>
          <p:nvPr/>
        </p:nvSpPr>
        <p:spPr bwMode="auto">
          <a:xfrm>
            <a:off x="18195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4" name="Oval 183"/>
          <p:cNvSpPr>
            <a:spLocks noChangeArrowheads="1"/>
          </p:cNvSpPr>
          <p:nvPr/>
        </p:nvSpPr>
        <p:spPr bwMode="auto">
          <a:xfrm>
            <a:off x="18195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5" name="Oval 184"/>
          <p:cNvSpPr>
            <a:spLocks noChangeArrowheads="1"/>
          </p:cNvSpPr>
          <p:nvPr/>
        </p:nvSpPr>
        <p:spPr bwMode="auto">
          <a:xfrm>
            <a:off x="18338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6" name="Oval 185"/>
          <p:cNvSpPr>
            <a:spLocks noChangeArrowheads="1"/>
          </p:cNvSpPr>
          <p:nvPr/>
        </p:nvSpPr>
        <p:spPr bwMode="auto">
          <a:xfrm>
            <a:off x="18338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7" name="Oval 186"/>
          <p:cNvSpPr>
            <a:spLocks noChangeArrowheads="1"/>
          </p:cNvSpPr>
          <p:nvPr/>
        </p:nvSpPr>
        <p:spPr bwMode="auto">
          <a:xfrm>
            <a:off x="1849711"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8" name="Oval 187"/>
          <p:cNvSpPr>
            <a:spLocks noChangeArrowheads="1"/>
          </p:cNvSpPr>
          <p:nvPr/>
        </p:nvSpPr>
        <p:spPr bwMode="auto">
          <a:xfrm>
            <a:off x="1849711"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19" name="Oval 188"/>
          <p:cNvSpPr>
            <a:spLocks noChangeArrowheads="1"/>
          </p:cNvSpPr>
          <p:nvPr/>
        </p:nvSpPr>
        <p:spPr bwMode="auto">
          <a:xfrm>
            <a:off x="18639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0" name="Oval 189"/>
          <p:cNvSpPr>
            <a:spLocks noChangeArrowheads="1"/>
          </p:cNvSpPr>
          <p:nvPr/>
        </p:nvSpPr>
        <p:spPr bwMode="auto">
          <a:xfrm>
            <a:off x="18639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1" name="Oval 190"/>
          <p:cNvSpPr>
            <a:spLocks noChangeArrowheads="1"/>
          </p:cNvSpPr>
          <p:nvPr/>
        </p:nvSpPr>
        <p:spPr bwMode="auto">
          <a:xfrm>
            <a:off x="18782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2" name="Oval 191"/>
          <p:cNvSpPr>
            <a:spLocks noChangeArrowheads="1"/>
          </p:cNvSpPr>
          <p:nvPr/>
        </p:nvSpPr>
        <p:spPr bwMode="auto">
          <a:xfrm>
            <a:off x="18782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3" name="Oval 192"/>
          <p:cNvSpPr>
            <a:spLocks noChangeArrowheads="1"/>
          </p:cNvSpPr>
          <p:nvPr/>
        </p:nvSpPr>
        <p:spPr bwMode="auto">
          <a:xfrm>
            <a:off x="18925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4" name="Oval 193"/>
          <p:cNvSpPr>
            <a:spLocks noChangeArrowheads="1"/>
          </p:cNvSpPr>
          <p:nvPr/>
        </p:nvSpPr>
        <p:spPr bwMode="auto">
          <a:xfrm>
            <a:off x="18925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5" name="Oval 194"/>
          <p:cNvSpPr>
            <a:spLocks noChangeArrowheads="1"/>
          </p:cNvSpPr>
          <p:nvPr/>
        </p:nvSpPr>
        <p:spPr bwMode="auto">
          <a:xfrm>
            <a:off x="19084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6" name="Oval 195"/>
          <p:cNvSpPr>
            <a:spLocks noChangeArrowheads="1"/>
          </p:cNvSpPr>
          <p:nvPr/>
        </p:nvSpPr>
        <p:spPr bwMode="auto">
          <a:xfrm>
            <a:off x="19084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7" name="Oval 196"/>
          <p:cNvSpPr>
            <a:spLocks noChangeArrowheads="1"/>
          </p:cNvSpPr>
          <p:nvPr/>
        </p:nvSpPr>
        <p:spPr bwMode="auto">
          <a:xfrm>
            <a:off x="19227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8" name="Oval 197"/>
          <p:cNvSpPr>
            <a:spLocks noChangeArrowheads="1"/>
          </p:cNvSpPr>
          <p:nvPr/>
        </p:nvSpPr>
        <p:spPr bwMode="auto">
          <a:xfrm>
            <a:off x="19227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9" name="Oval 198"/>
          <p:cNvSpPr>
            <a:spLocks noChangeArrowheads="1"/>
          </p:cNvSpPr>
          <p:nvPr/>
        </p:nvSpPr>
        <p:spPr bwMode="auto">
          <a:xfrm>
            <a:off x="19370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0" name="Oval 199"/>
          <p:cNvSpPr>
            <a:spLocks noChangeArrowheads="1"/>
          </p:cNvSpPr>
          <p:nvPr/>
        </p:nvSpPr>
        <p:spPr bwMode="auto">
          <a:xfrm>
            <a:off x="19370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1" name="Oval 200"/>
          <p:cNvSpPr>
            <a:spLocks noChangeArrowheads="1"/>
          </p:cNvSpPr>
          <p:nvPr/>
        </p:nvSpPr>
        <p:spPr bwMode="auto">
          <a:xfrm>
            <a:off x="19513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2" name="Oval 201"/>
          <p:cNvSpPr>
            <a:spLocks noChangeArrowheads="1"/>
          </p:cNvSpPr>
          <p:nvPr/>
        </p:nvSpPr>
        <p:spPr bwMode="auto">
          <a:xfrm>
            <a:off x="19513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3" name="Oval 202"/>
          <p:cNvSpPr>
            <a:spLocks noChangeArrowheads="1"/>
          </p:cNvSpPr>
          <p:nvPr/>
        </p:nvSpPr>
        <p:spPr bwMode="auto">
          <a:xfrm>
            <a:off x="19671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4" name="Oval 203"/>
          <p:cNvSpPr>
            <a:spLocks noChangeArrowheads="1"/>
          </p:cNvSpPr>
          <p:nvPr/>
        </p:nvSpPr>
        <p:spPr bwMode="auto">
          <a:xfrm>
            <a:off x="19671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5" name="Oval 204"/>
          <p:cNvSpPr>
            <a:spLocks noChangeArrowheads="1"/>
          </p:cNvSpPr>
          <p:nvPr/>
        </p:nvSpPr>
        <p:spPr bwMode="auto">
          <a:xfrm>
            <a:off x="19814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6" name="Oval 206"/>
          <p:cNvSpPr>
            <a:spLocks noChangeArrowheads="1"/>
          </p:cNvSpPr>
          <p:nvPr/>
        </p:nvSpPr>
        <p:spPr bwMode="auto">
          <a:xfrm>
            <a:off x="19814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7" name="Oval 207"/>
          <p:cNvSpPr>
            <a:spLocks noChangeArrowheads="1"/>
          </p:cNvSpPr>
          <p:nvPr/>
        </p:nvSpPr>
        <p:spPr bwMode="auto">
          <a:xfrm>
            <a:off x="19957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8" name="Oval 208"/>
          <p:cNvSpPr>
            <a:spLocks noChangeArrowheads="1"/>
          </p:cNvSpPr>
          <p:nvPr/>
        </p:nvSpPr>
        <p:spPr bwMode="auto">
          <a:xfrm>
            <a:off x="19957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39" name="Oval 209"/>
          <p:cNvSpPr>
            <a:spLocks noChangeArrowheads="1"/>
          </p:cNvSpPr>
          <p:nvPr/>
        </p:nvSpPr>
        <p:spPr bwMode="auto">
          <a:xfrm>
            <a:off x="20116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0" name="Oval 210"/>
          <p:cNvSpPr>
            <a:spLocks noChangeArrowheads="1"/>
          </p:cNvSpPr>
          <p:nvPr/>
        </p:nvSpPr>
        <p:spPr bwMode="auto">
          <a:xfrm>
            <a:off x="20116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1" name="Oval 211"/>
          <p:cNvSpPr>
            <a:spLocks noChangeArrowheads="1"/>
          </p:cNvSpPr>
          <p:nvPr/>
        </p:nvSpPr>
        <p:spPr bwMode="auto">
          <a:xfrm>
            <a:off x="20259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2" name="Oval 212"/>
          <p:cNvSpPr>
            <a:spLocks noChangeArrowheads="1"/>
          </p:cNvSpPr>
          <p:nvPr/>
        </p:nvSpPr>
        <p:spPr bwMode="auto">
          <a:xfrm>
            <a:off x="20259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3" name="Oval 213"/>
          <p:cNvSpPr>
            <a:spLocks noChangeArrowheads="1"/>
          </p:cNvSpPr>
          <p:nvPr/>
        </p:nvSpPr>
        <p:spPr bwMode="auto">
          <a:xfrm>
            <a:off x="20417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4" name="Oval 214"/>
          <p:cNvSpPr>
            <a:spLocks noChangeArrowheads="1"/>
          </p:cNvSpPr>
          <p:nvPr/>
        </p:nvSpPr>
        <p:spPr bwMode="auto">
          <a:xfrm>
            <a:off x="20417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5" name="Oval 215"/>
          <p:cNvSpPr>
            <a:spLocks noChangeArrowheads="1"/>
          </p:cNvSpPr>
          <p:nvPr/>
        </p:nvSpPr>
        <p:spPr bwMode="auto">
          <a:xfrm>
            <a:off x="20544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6" name="Oval 216"/>
          <p:cNvSpPr>
            <a:spLocks noChangeArrowheads="1"/>
          </p:cNvSpPr>
          <p:nvPr/>
        </p:nvSpPr>
        <p:spPr bwMode="auto">
          <a:xfrm>
            <a:off x="20544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7" name="Oval 217"/>
          <p:cNvSpPr>
            <a:spLocks noChangeArrowheads="1"/>
          </p:cNvSpPr>
          <p:nvPr/>
        </p:nvSpPr>
        <p:spPr bwMode="auto">
          <a:xfrm>
            <a:off x="20703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8" name="Oval 218"/>
          <p:cNvSpPr>
            <a:spLocks noChangeArrowheads="1"/>
          </p:cNvSpPr>
          <p:nvPr/>
        </p:nvSpPr>
        <p:spPr bwMode="auto">
          <a:xfrm>
            <a:off x="20703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49" name="Oval 219"/>
          <p:cNvSpPr>
            <a:spLocks noChangeArrowheads="1"/>
          </p:cNvSpPr>
          <p:nvPr/>
        </p:nvSpPr>
        <p:spPr bwMode="auto">
          <a:xfrm>
            <a:off x="20846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0" name="Oval 220"/>
          <p:cNvSpPr>
            <a:spLocks noChangeArrowheads="1"/>
          </p:cNvSpPr>
          <p:nvPr/>
        </p:nvSpPr>
        <p:spPr bwMode="auto">
          <a:xfrm>
            <a:off x="20846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1" name="Oval 221"/>
          <p:cNvSpPr>
            <a:spLocks noChangeArrowheads="1"/>
          </p:cNvSpPr>
          <p:nvPr/>
        </p:nvSpPr>
        <p:spPr bwMode="auto">
          <a:xfrm>
            <a:off x="2100536"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2" name="Oval 222"/>
          <p:cNvSpPr>
            <a:spLocks noChangeArrowheads="1"/>
          </p:cNvSpPr>
          <p:nvPr/>
        </p:nvSpPr>
        <p:spPr bwMode="auto">
          <a:xfrm>
            <a:off x="2100536"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3" name="Oval 223"/>
          <p:cNvSpPr>
            <a:spLocks noChangeArrowheads="1"/>
          </p:cNvSpPr>
          <p:nvPr/>
        </p:nvSpPr>
        <p:spPr bwMode="auto">
          <a:xfrm>
            <a:off x="21132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4" name="Oval 224"/>
          <p:cNvSpPr>
            <a:spLocks noChangeArrowheads="1"/>
          </p:cNvSpPr>
          <p:nvPr/>
        </p:nvSpPr>
        <p:spPr bwMode="auto">
          <a:xfrm>
            <a:off x="21132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5" name="Oval 225"/>
          <p:cNvSpPr>
            <a:spLocks noChangeArrowheads="1"/>
          </p:cNvSpPr>
          <p:nvPr/>
        </p:nvSpPr>
        <p:spPr bwMode="auto">
          <a:xfrm>
            <a:off x="21291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6" name="Oval 226"/>
          <p:cNvSpPr>
            <a:spLocks noChangeArrowheads="1"/>
          </p:cNvSpPr>
          <p:nvPr/>
        </p:nvSpPr>
        <p:spPr bwMode="auto">
          <a:xfrm>
            <a:off x="21291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7" name="Oval 227"/>
          <p:cNvSpPr>
            <a:spLocks noChangeArrowheads="1"/>
          </p:cNvSpPr>
          <p:nvPr/>
        </p:nvSpPr>
        <p:spPr bwMode="auto">
          <a:xfrm>
            <a:off x="2143398"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8" name="Oval 228"/>
          <p:cNvSpPr>
            <a:spLocks noChangeArrowheads="1"/>
          </p:cNvSpPr>
          <p:nvPr/>
        </p:nvSpPr>
        <p:spPr bwMode="auto">
          <a:xfrm>
            <a:off x="2143398"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59" name="Oval 229"/>
          <p:cNvSpPr>
            <a:spLocks noChangeArrowheads="1"/>
          </p:cNvSpPr>
          <p:nvPr/>
        </p:nvSpPr>
        <p:spPr bwMode="auto">
          <a:xfrm>
            <a:off x="21592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0" name="Oval 230"/>
          <p:cNvSpPr>
            <a:spLocks noChangeArrowheads="1"/>
          </p:cNvSpPr>
          <p:nvPr/>
        </p:nvSpPr>
        <p:spPr bwMode="auto">
          <a:xfrm>
            <a:off x="21592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1" name="Oval 231"/>
          <p:cNvSpPr>
            <a:spLocks noChangeArrowheads="1"/>
          </p:cNvSpPr>
          <p:nvPr/>
        </p:nvSpPr>
        <p:spPr bwMode="auto">
          <a:xfrm>
            <a:off x="2171973"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2" name="Oval 232"/>
          <p:cNvSpPr>
            <a:spLocks noChangeArrowheads="1"/>
          </p:cNvSpPr>
          <p:nvPr/>
        </p:nvSpPr>
        <p:spPr bwMode="auto">
          <a:xfrm>
            <a:off x="2171973"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3" name="Oval 233"/>
          <p:cNvSpPr>
            <a:spLocks noChangeArrowheads="1"/>
          </p:cNvSpPr>
          <p:nvPr/>
        </p:nvSpPr>
        <p:spPr bwMode="auto">
          <a:xfrm>
            <a:off x="21878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4" name="Oval 234"/>
          <p:cNvSpPr>
            <a:spLocks noChangeArrowheads="1"/>
          </p:cNvSpPr>
          <p:nvPr/>
        </p:nvSpPr>
        <p:spPr bwMode="auto">
          <a:xfrm>
            <a:off x="21878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5" name="Oval 235"/>
          <p:cNvSpPr>
            <a:spLocks noChangeArrowheads="1"/>
          </p:cNvSpPr>
          <p:nvPr/>
        </p:nvSpPr>
        <p:spPr bwMode="auto">
          <a:xfrm>
            <a:off x="22021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6" name="Oval 236"/>
          <p:cNvSpPr>
            <a:spLocks noChangeArrowheads="1"/>
          </p:cNvSpPr>
          <p:nvPr/>
        </p:nvSpPr>
        <p:spPr bwMode="auto">
          <a:xfrm>
            <a:off x="22021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7" name="Oval 237"/>
          <p:cNvSpPr>
            <a:spLocks noChangeArrowheads="1"/>
          </p:cNvSpPr>
          <p:nvPr/>
        </p:nvSpPr>
        <p:spPr bwMode="auto">
          <a:xfrm>
            <a:off x="22180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8" name="Oval 238"/>
          <p:cNvSpPr>
            <a:spLocks noChangeArrowheads="1"/>
          </p:cNvSpPr>
          <p:nvPr/>
        </p:nvSpPr>
        <p:spPr bwMode="auto">
          <a:xfrm>
            <a:off x="22180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69" name="Oval 239"/>
          <p:cNvSpPr>
            <a:spLocks noChangeArrowheads="1"/>
          </p:cNvSpPr>
          <p:nvPr/>
        </p:nvSpPr>
        <p:spPr bwMode="auto">
          <a:xfrm>
            <a:off x="22307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0" name="Oval 240"/>
          <p:cNvSpPr>
            <a:spLocks noChangeArrowheads="1"/>
          </p:cNvSpPr>
          <p:nvPr/>
        </p:nvSpPr>
        <p:spPr bwMode="auto">
          <a:xfrm>
            <a:off x="22307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1" name="Oval 241"/>
          <p:cNvSpPr>
            <a:spLocks noChangeArrowheads="1"/>
          </p:cNvSpPr>
          <p:nvPr/>
        </p:nvSpPr>
        <p:spPr bwMode="auto">
          <a:xfrm>
            <a:off x="2246586" y="591667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2" name="Oval 242"/>
          <p:cNvSpPr>
            <a:spLocks noChangeArrowheads="1"/>
          </p:cNvSpPr>
          <p:nvPr/>
        </p:nvSpPr>
        <p:spPr bwMode="auto">
          <a:xfrm>
            <a:off x="2246586" y="591667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3" name="Oval 243"/>
          <p:cNvSpPr>
            <a:spLocks noChangeArrowheads="1"/>
          </p:cNvSpPr>
          <p:nvPr/>
        </p:nvSpPr>
        <p:spPr bwMode="auto">
          <a:xfrm>
            <a:off x="22608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4" name="Oval 244"/>
          <p:cNvSpPr>
            <a:spLocks noChangeArrowheads="1"/>
          </p:cNvSpPr>
          <p:nvPr/>
        </p:nvSpPr>
        <p:spPr bwMode="auto">
          <a:xfrm>
            <a:off x="22608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5" name="Oval 245"/>
          <p:cNvSpPr>
            <a:spLocks noChangeArrowheads="1"/>
          </p:cNvSpPr>
          <p:nvPr/>
        </p:nvSpPr>
        <p:spPr bwMode="auto">
          <a:xfrm>
            <a:off x="22767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6" name="Oval 246"/>
          <p:cNvSpPr>
            <a:spLocks noChangeArrowheads="1"/>
          </p:cNvSpPr>
          <p:nvPr/>
        </p:nvSpPr>
        <p:spPr bwMode="auto">
          <a:xfrm>
            <a:off x="22767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7" name="Oval 247"/>
          <p:cNvSpPr>
            <a:spLocks noChangeArrowheads="1"/>
          </p:cNvSpPr>
          <p:nvPr/>
        </p:nvSpPr>
        <p:spPr bwMode="auto">
          <a:xfrm>
            <a:off x="2289448" y="591667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8" name="Oval 248"/>
          <p:cNvSpPr>
            <a:spLocks noChangeArrowheads="1"/>
          </p:cNvSpPr>
          <p:nvPr/>
        </p:nvSpPr>
        <p:spPr bwMode="auto">
          <a:xfrm>
            <a:off x="2289448" y="591667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79" name="Oval 249"/>
          <p:cNvSpPr>
            <a:spLocks noChangeArrowheads="1"/>
          </p:cNvSpPr>
          <p:nvPr/>
        </p:nvSpPr>
        <p:spPr bwMode="auto">
          <a:xfrm>
            <a:off x="2305323" y="591667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0" name="Oval 250"/>
          <p:cNvSpPr>
            <a:spLocks noChangeArrowheads="1"/>
          </p:cNvSpPr>
          <p:nvPr/>
        </p:nvSpPr>
        <p:spPr bwMode="auto">
          <a:xfrm>
            <a:off x="2305323" y="591667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1" name="Oval 251"/>
          <p:cNvSpPr>
            <a:spLocks noChangeArrowheads="1"/>
          </p:cNvSpPr>
          <p:nvPr/>
        </p:nvSpPr>
        <p:spPr bwMode="auto">
          <a:xfrm>
            <a:off x="2321198"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2" name="Oval 252"/>
          <p:cNvSpPr>
            <a:spLocks noChangeArrowheads="1"/>
          </p:cNvSpPr>
          <p:nvPr/>
        </p:nvSpPr>
        <p:spPr bwMode="auto">
          <a:xfrm>
            <a:off x="2321198"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3" name="Oval 253"/>
          <p:cNvSpPr>
            <a:spLocks noChangeArrowheads="1"/>
          </p:cNvSpPr>
          <p:nvPr/>
        </p:nvSpPr>
        <p:spPr bwMode="auto">
          <a:xfrm>
            <a:off x="23354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4" name="Oval 254"/>
          <p:cNvSpPr>
            <a:spLocks noChangeArrowheads="1"/>
          </p:cNvSpPr>
          <p:nvPr/>
        </p:nvSpPr>
        <p:spPr bwMode="auto">
          <a:xfrm>
            <a:off x="23354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5" name="Oval 255"/>
          <p:cNvSpPr>
            <a:spLocks noChangeArrowheads="1"/>
          </p:cNvSpPr>
          <p:nvPr/>
        </p:nvSpPr>
        <p:spPr bwMode="auto">
          <a:xfrm>
            <a:off x="23497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6" name="Oval 256"/>
          <p:cNvSpPr>
            <a:spLocks noChangeArrowheads="1"/>
          </p:cNvSpPr>
          <p:nvPr/>
        </p:nvSpPr>
        <p:spPr bwMode="auto">
          <a:xfrm>
            <a:off x="23497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7" name="Oval 257"/>
          <p:cNvSpPr>
            <a:spLocks noChangeArrowheads="1"/>
          </p:cNvSpPr>
          <p:nvPr/>
        </p:nvSpPr>
        <p:spPr bwMode="auto">
          <a:xfrm>
            <a:off x="2364061"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8" name="Oval 258"/>
          <p:cNvSpPr>
            <a:spLocks noChangeArrowheads="1"/>
          </p:cNvSpPr>
          <p:nvPr/>
        </p:nvSpPr>
        <p:spPr bwMode="auto">
          <a:xfrm>
            <a:off x="2364061"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89" name="Oval 259"/>
          <p:cNvSpPr>
            <a:spLocks noChangeArrowheads="1"/>
          </p:cNvSpPr>
          <p:nvPr/>
        </p:nvSpPr>
        <p:spPr bwMode="auto">
          <a:xfrm>
            <a:off x="2379936"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0" name="Oval 260"/>
          <p:cNvSpPr>
            <a:spLocks noChangeArrowheads="1"/>
          </p:cNvSpPr>
          <p:nvPr/>
        </p:nvSpPr>
        <p:spPr bwMode="auto">
          <a:xfrm>
            <a:off x="2379936"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1" name="Oval 261"/>
          <p:cNvSpPr>
            <a:spLocks noChangeArrowheads="1"/>
          </p:cNvSpPr>
          <p:nvPr/>
        </p:nvSpPr>
        <p:spPr bwMode="auto">
          <a:xfrm>
            <a:off x="2394223"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2" name="Oval 262"/>
          <p:cNvSpPr>
            <a:spLocks noChangeArrowheads="1"/>
          </p:cNvSpPr>
          <p:nvPr/>
        </p:nvSpPr>
        <p:spPr bwMode="auto">
          <a:xfrm>
            <a:off x="2394223"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3" name="Oval 263"/>
          <p:cNvSpPr>
            <a:spLocks noChangeArrowheads="1"/>
          </p:cNvSpPr>
          <p:nvPr/>
        </p:nvSpPr>
        <p:spPr bwMode="auto">
          <a:xfrm>
            <a:off x="2408511"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4" name="Oval 264"/>
          <p:cNvSpPr>
            <a:spLocks noChangeArrowheads="1"/>
          </p:cNvSpPr>
          <p:nvPr/>
        </p:nvSpPr>
        <p:spPr bwMode="auto">
          <a:xfrm>
            <a:off x="2408511"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5" name="Oval 265"/>
          <p:cNvSpPr>
            <a:spLocks noChangeArrowheads="1"/>
          </p:cNvSpPr>
          <p:nvPr/>
        </p:nvSpPr>
        <p:spPr bwMode="auto">
          <a:xfrm>
            <a:off x="24227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6" name="Oval 266"/>
          <p:cNvSpPr>
            <a:spLocks noChangeArrowheads="1"/>
          </p:cNvSpPr>
          <p:nvPr/>
        </p:nvSpPr>
        <p:spPr bwMode="auto">
          <a:xfrm>
            <a:off x="24227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7" name="Oval 267"/>
          <p:cNvSpPr>
            <a:spLocks noChangeArrowheads="1"/>
          </p:cNvSpPr>
          <p:nvPr/>
        </p:nvSpPr>
        <p:spPr bwMode="auto">
          <a:xfrm>
            <a:off x="2438673" y="591667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8" name="Oval 268"/>
          <p:cNvSpPr>
            <a:spLocks noChangeArrowheads="1"/>
          </p:cNvSpPr>
          <p:nvPr/>
        </p:nvSpPr>
        <p:spPr bwMode="auto">
          <a:xfrm>
            <a:off x="2438673" y="591667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99" name="Oval 269"/>
          <p:cNvSpPr>
            <a:spLocks noChangeArrowheads="1"/>
          </p:cNvSpPr>
          <p:nvPr/>
        </p:nvSpPr>
        <p:spPr bwMode="auto">
          <a:xfrm>
            <a:off x="2452961"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0" name="Oval 270"/>
          <p:cNvSpPr>
            <a:spLocks noChangeArrowheads="1"/>
          </p:cNvSpPr>
          <p:nvPr/>
        </p:nvSpPr>
        <p:spPr bwMode="auto">
          <a:xfrm>
            <a:off x="2452961"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1" name="Oval 271"/>
          <p:cNvSpPr>
            <a:spLocks noChangeArrowheads="1"/>
          </p:cNvSpPr>
          <p:nvPr/>
        </p:nvSpPr>
        <p:spPr bwMode="auto">
          <a:xfrm>
            <a:off x="24672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2" name="Oval 272"/>
          <p:cNvSpPr>
            <a:spLocks noChangeArrowheads="1"/>
          </p:cNvSpPr>
          <p:nvPr/>
        </p:nvSpPr>
        <p:spPr bwMode="auto">
          <a:xfrm>
            <a:off x="24672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3" name="Oval 273"/>
          <p:cNvSpPr>
            <a:spLocks noChangeArrowheads="1"/>
          </p:cNvSpPr>
          <p:nvPr/>
        </p:nvSpPr>
        <p:spPr bwMode="auto">
          <a:xfrm>
            <a:off x="2481536"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4" name="Oval 274"/>
          <p:cNvSpPr>
            <a:spLocks noChangeArrowheads="1"/>
          </p:cNvSpPr>
          <p:nvPr/>
        </p:nvSpPr>
        <p:spPr bwMode="auto">
          <a:xfrm>
            <a:off x="2481536"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5" name="Oval 275"/>
          <p:cNvSpPr>
            <a:spLocks noChangeArrowheads="1"/>
          </p:cNvSpPr>
          <p:nvPr/>
        </p:nvSpPr>
        <p:spPr bwMode="auto">
          <a:xfrm>
            <a:off x="2497411"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6" name="Oval 276"/>
          <p:cNvSpPr>
            <a:spLocks noChangeArrowheads="1"/>
          </p:cNvSpPr>
          <p:nvPr/>
        </p:nvSpPr>
        <p:spPr bwMode="auto">
          <a:xfrm>
            <a:off x="2497411"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7" name="Oval 277"/>
          <p:cNvSpPr>
            <a:spLocks noChangeArrowheads="1"/>
          </p:cNvSpPr>
          <p:nvPr/>
        </p:nvSpPr>
        <p:spPr bwMode="auto">
          <a:xfrm>
            <a:off x="2511698" y="5955785"/>
            <a:ext cx="57150"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8" name="Oval 278"/>
          <p:cNvSpPr>
            <a:spLocks noChangeArrowheads="1"/>
          </p:cNvSpPr>
          <p:nvPr/>
        </p:nvSpPr>
        <p:spPr bwMode="auto">
          <a:xfrm>
            <a:off x="2511698" y="5955785"/>
            <a:ext cx="57150"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09" name="Oval 279"/>
          <p:cNvSpPr>
            <a:spLocks noChangeArrowheads="1"/>
          </p:cNvSpPr>
          <p:nvPr/>
        </p:nvSpPr>
        <p:spPr bwMode="auto">
          <a:xfrm>
            <a:off x="2525986"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0" name="Oval 280"/>
          <p:cNvSpPr>
            <a:spLocks noChangeArrowheads="1"/>
          </p:cNvSpPr>
          <p:nvPr/>
        </p:nvSpPr>
        <p:spPr bwMode="auto">
          <a:xfrm>
            <a:off x="2525986"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1" name="Oval 281"/>
          <p:cNvSpPr>
            <a:spLocks noChangeArrowheads="1"/>
          </p:cNvSpPr>
          <p:nvPr/>
        </p:nvSpPr>
        <p:spPr bwMode="auto">
          <a:xfrm>
            <a:off x="2540273" y="5877558"/>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2" name="Oval 282"/>
          <p:cNvSpPr>
            <a:spLocks noChangeArrowheads="1"/>
          </p:cNvSpPr>
          <p:nvPr/>
        </p:nvSpPr>
        <p:spPr bwMode="auto">
          <a:xfrm>
            <a:off x="2540273" y="5877558"/>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3" name="Oval 283"/>
          <p:cNvSpPr>
            <a:spLocks noChangeArrowheads="1"/>
          </p:cNvSpPr>
          <p:nvPr/>
        </p:nvSpPr>
        <p:spPr bwMode="auto">
          <a:xfrm>
            <a:off x="2556148"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4" name="Oval 284"/>
          <p:cNvSpPr>
            <a:spLocks noChangeArrowheads="1"/>
          </p:cNvSpPr>
          <p:nvPr/>
        </p:nvSpPr>
        <p:spPr bwMode="auto">
          <a:xfrm>
            <a:off x="2556148"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5" name="Oval 285"/>
          <p:cNvSpPr>
            <a:spLocks noChangeArrowheads="1"/>
          </p:cNvSpPr>
          <p:nvPr/>
        </p:nvSpPr>
        <p:spPr bwMode="auto">
          <a:xfrm>
            <a:off x="25688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6" name="Oval 286"/>
          <p:cNvSpPr>
            <a:spLocks noChangeArrowheads="1"/>
          </p:cNvSpPr>
          <p:nvPr/>
        </p:nvSpPr>
        <p:spPr bwMode="auto">
          <a:xfrm>
            <a:off x="25688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7" name="Oval 287"/>
          <p:cNvSpPr>
            <a:spLocks noChangeArrowheads="1"/>
          </p:cNvSpPr>
          <p:nvPr/>
        </p:nvSpPr>
        <p:spPr bwMode="auto">
          <a:xfrm>
            <a:off x="25847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8" name="Oval 288"/>
          <p:cNvSpPr>
            <a:spLocks noChangeArrowheads="1"/>
          </p:cNvSpPr>
          <p:nvPr/>
        </p:nvSpPr>
        <p:spPr bwMode="auto">
          <a:xfrm>
            <a:off x="25847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19" name="Oval 289"/>
          <p:cNvSpPr>
            <a:spLocks noChangeArrowheads="1"/>
          </p:cNvSpPr>
          <p:nvPr/>
        </p:nvSpPr>
        <p:spPr bwMode="auto">
          <a:xfrm>
            <a:off x="2599011" y="595578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20" name="Oval 290"/>
          <p:cNvSpPr>
            <a:spLocks noChangeArrowheads="1"/>
          </p:cNvSpPr>
          <p:nvPr/>
        </p:nvSpPr>
        <p:spPr bwMode="auto">
          <a:xfrm>
            <a:off x="2599011" y="595578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21" name="Oval 291"/>
          <p:cNvSpPr>
            <a:spLocks noChangeArrowheads="1"/>
          </p:cNvSpPr>
          <p:nvPr/>
        </p:nvSpPr>
        <p:spPr bwMode="auto">
          <a:xfrm>
            <a:off x="2614886" y="591667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22" name="Oval 292"/>
          <p:cNvSpPr>
            <a:spLocks noChangeArrowheads="1"/>
          </p:cNvSpPr>
          <p:nvPr/>
        </p:nvSpPr>
        <p:spPr bwMode="auto">
          <a:xfrm>
            <a:off x="2614886" y="591667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23" name="Oval 293"/>
          <p:cNvSpPr>
            <a:spLocks noChangeArrowheads="1"/>
          </p:cNvSpPr>
          <p:nvPr/>
        </p:nvSpPr>
        <p:spPr bwMode="auto">
          <a:xfrm>
            <a:off x="2629173"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24" name="Oval 294"/>
          <p:cNvSpPr>
            <a:spLocks noChangeArrowheads="1"/>
          </p:cNvSpPr>
          <p:nvPr/>
        </p:nvSpPr>
        <p:spPr bwMode="auto">
          <a:xfrm>
            <a:off x="2629173"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25" name="Oval 295"/>
          <p:cNvSpPr>
            <a:spLocks noChangeArrowheads="1"/>
          </p:cNvSpPr>
          <p:nvPr/>
        </p:nvSpPr>
        <p:spPr bwMode="auto">
          <a:xfrm>
            <a:off x="2643461"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26" name="Oval 296"/>
          <p:cNvSpPr>
            <a:spLocks noChangeArrowheads="1"/>
          </p:cNvSpPr>
          <p:nvPr/>
        </p:nvSpPr>
        <p:spPr bwMode="auto">
          <a:xfrm>
            <a:off x="2643461"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27" name="Oval 297"/>
          <p:cNvSpPr>
            <a:spLocks noChangeArrowheads="1"/>
          </p:cNvSpPr>
          <p:nvPr/>
        </p:nvSpPr>
        <p:spPr bwMode="auto">
          <a:xfrm>
            <a:off x="2659336" y="591667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28" name="Oval 298"/>
          <p:cNvSpPr>
            <a:spLocks noChangeArrowheads="1"/>
          </p:cNvSpPr>
          <p:nvPr/>
        </p:nvSpPr>
        <p:spPr bwMode="auto">
          <a:xfrm>
            <a:off x="2659336" y="591667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29" name="Oval 299"/>
          <p:cNvSpPr>
            <a:spLocks noChangeArrowheads="1"/>
          </p:cNvSpPr>
          <p:nvPr/>
        </p:nvSpPr>
        <p:spPr bwMode="auto">
          <a:xfrm>
            <a:off x="2673623" y="580212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30" name="Oval 300"/>
          <p:cNvSpPr>
            <a:spLocks noChangeArrowheads="1"/>
          </p:cNvSpPr>
          <p:nvPr/>
        </p:nvSpPr>
        <p:spPr bwMode="auto">
          <a:xfrm>
            <a:off x="2673623" y="580212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31" name="Oval 301"/>
          <p:cNvSpPr>
            <a:spLocks noChangeArrowheads="1"/>
          </p:cNvSpPr>
          <p:nvPr/>
        </p:nvSpPr>
        <p:spPr bwMode="auto">
          <a:xfrm>
            <a:off x="2687911"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32" name="Oval 302"/>
          <p:cNvSpPr>
            <a:spLocks noChangeArrowheads="1"/>
          </p:cNvSpPr>
          <p:nvPr/>
        </p:nvSpPr>
        <p:spPr bwMode="auto">
          <a:xfrm>
            <a:off x="2687911"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33" name="Oval 303"/>
          <p:cNvSpPr>
            <a:spLocks noChangeArrowheads="1"/>
          </p:cNvSpPr>
          <p:nvPr/>
        </p:nvSpPr>
        <p:spPr bwMode="auto">
          <a:xfrm>
            <a:off x="2702198"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34" name="Oval 304"/>
          <p:cNvSpPr>
            <a:spLocks noChangeArrowheads="1"/>
          </p:cNvSpPr>
          <p:nvPr/>
        </p:nvSpPr>
        <p:spPr bwMode="auto">
          <a:xfrm>
            <a:off x="2702198"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35" name="Oval 305"/>
          <p:cNvSpPr>
            <a:spLocks noChangeArrowheads="1"/>
          </p:cNvSpPr>
          <p:nvPr/>
        </p:nvSpPr>
        <p:spPr bwMode="auto">
          <a:xfrm>
            <a:off x="2718073" y="57252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36" name="Oval 306"/>
          <p:cNvSpPr>
            <a:spLocks noChangeArrowheads="1"/>
          </p:cNvSpPr>
          <p:nvPr/>
        </p:nvSpPr>
        <p:spPr bwMode="auto">
          <a:xfrm>
            <a:off x="2718073" y="57252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37" name="Oval 307"/>
          <p:cNvSpPr>
            <a:spLocks noChangeArrowheads="1"/>
          </p:cNvSpPr>
          <p:nvPr/>
        </p:nvSpPr>
        <p:spPr bwMode="auto">
          <a:xfrm>
            <a:off x="2732361" y="576301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38" name="Oval 308"/>
          <p:cNvSpPr>
            <a:spLocks noChangeArrowheads="1"/>
          </p:cNvSpPr>
          <p:nvPr/>
        </p:nvSpPr>
        <p:spPr bwMode="auto">
          <a:xfrm>
            <a:off x="2732361" y="576301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39" name="Oval 309"/>
          <p:cNvSpPr>
            <a:spLocks noChangeArrowheads="1"/>
          </p:cNvSpPr>
          <p:nvPr/>
        </p:nvSpPr>
        <p:spPr bwMode="auto">
          <a:xfrm>
            <a:off x="2746648" y="5877558"/>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40" name="Oval 310"/>
          <p:cNvSpPr>
            <a:spLocks noChangeArrowheads="1"/>
          </p:cNvSpPr>
          <p:nvPr/>
        </p:nvSpPr>
        <p:spPr bwMode="auto">
          <a:xfrm>
            <a:off x="2746648" y="5877558"/>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41" name="Oval 311"/>
          <p:cNvSpPr>
            <a:spLocks noChangeArrowheads="1"/>
          </p:cNvSpPr>
          <p:nvPr/>
        </p:nvSpPr>
        <p:spPr bwMode="auto">
          <a:xfrm>
            <a:off x="2760936" y="57252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42" name="Oval 312"/>
          <p:cNvSpPr>
            <a:spLocks noChangeArrowheads="1"/>
          </p:cNvSpPr>
          <p:nvPr/>
        </p:nvSpPr>
        <p:spPr bwMode="auto">
          <a:xfrm>
            <a:off x="2760936" y="57252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43" name="Oval 313"/>
          <p:cNvSpPr>
            <a:spLocks noChangeArrowheads="1"/>
          </p:cNvSpPr>
          <p:nvPr/>
        </p:nvSpPr>
        <p:spPr bwMode="auto">
          <a:xfrm>
            <a:off x="2776811" y="5877558"/>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44" name="Oval 314"/>
          <p:cNvSpPr>
            <a:spLocks noChangeArrowheads="1"/>
          </p:cNvSpPr>
          <p:nvPr/>
        </p:nvSpPr>
        <p:spPr bwMode="auto">
          <a:xfrm>
            <a:off x="2776811" y="5877558"/>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45" name="Oval 315"/>
          <p:cNvSpPr>
            <a:spLocks noChangeArrowheads="1"/>
          </p:cNvSpPr>
          <p:nvPr/>
        </p:nvSpPr>
        <p:spPr bwMode="auto">
          <a:xfrm>
            <a:off x="2791098" y="5877558"/>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46" name="Oval 316"/>
          <p:cNvSpPr>
            <a:spLocks noChangeArrowheads="1"/>
          </p:cNvSpPr>
          <p:nvPr/>
        </p:nvSpPr>
        <p:spPr bwMode="auto">
          <a:xfrm>
            <a:off x="2791098" y="5877558"/>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47" name="Oval 317"/>
          <p:cNvSpPr>
            <a:spLocks noChangeArrowheads="1"/>
          </p:cNvSpPr>
          <p:nvPr/>
        </p:nvSpPr>
        <p:spPr bwMode="auto">
          <a:xfrm>
            <a:off x="2805386" y="557163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 name="Oval 318"/>
          <p:cNvSpPr>
            <a:spLocks noChangeArrowheads="1"/>
          </p:cNvSpPr>
          <p:nvPr/>
        </p:nvSpPr>
        <p:spPr bwMode="auto">
          <a:xfrm>
            <a:off x="2805386" y="557163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 name="Oval 319"/>
          <p:cNvSpPr>
            <a:spLocks noChangeArrowheads="1"/>
          </p:cNvSpPr>
          <p:nvPr/>
        </p:nvSpPr>
        <p:spPr bwMode="auto">
          <a:xfrm>
            <a:off x="2819673" y="57252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50" name="Oval 320"/>
          <p:cNvSpPr>
            <a:spLocks noChangeArrowheads="1"/>
          </p:cNvSpPr>
          <p:nvPr/>
        </p:nvSpPr>
        <p:spPr bwMode="auto">
          <a:xfrm>
            <a:off x="2819673" y="57252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51" name="Oval 321"/>
          <p:cNvSpPr>
            <a:spLocks noChangeArrowheads="1"/>
          </p:cNvSpPr>
          <p:nvPr/>
        </p:nvSpPr>
        <p:spPr bwMode="auto">
          <a:xfrm>
            <a:off x="2835548" y="57252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52" name="Oval 322"/>
          <p:cNvSpPr>
            <a:spLocks noChangeArrowheads="1"/>
          </p:cNvSpPr>
          <p:nvPr/>
        </p:nvSpPr>
        <p:spPr bwMode="auto">
          <a:xfrm>
            <a:off x="2835548" y="57252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53" name="Oval 323"/>
          <p:cNvSpPr>
            <a:spLocks noChangeArrowheads="1"/>
          </p:cNvSpPr>
          <p:nvPr/>
        </p:nvSpPr>
        <p:spPr bwMode="auto">
          <a:xfrm>
            <a:off x="2849836"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54" name="Oval 324"/>
          <p:cNvSpPr>
            <a:spLocks noChangeArrowheads="1"/>
          </p:cNvSpPr>
          <p:nvPr/>
        </p:nvSpPr>
        <p:spPr bwMode="auto">
          <a:xfrm>
            <a:off x="2849836"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55" name="Oval 325"/>
          <p:cNvSpPr>
            <a:spLocks noChangeArrowheads="1"/>
          </p:cNvSpPr>
          <p:nvPr/>
        </p:nvSpPr>
        <p:spPr bwMode="auto">
          <a:xfrm>
            <a:off x="2864123" y="57252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56" name="Oval 326"/>
          <p:cNvSpPr>
            <a:spLocks noChangeArrowheads="1"/>
          </p:cNvSpPr>
          <p:nvPr/>
        </p:nvSpPr>
        <p:spPr bwMode="auto">
          <a:xfrm>
            <a:off x="2864123" y="57252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57" name="Oval 327"/>
          <p:cNvSpPr>
            <a:spLocks noChangeArrowheads="1"/>
          </p:cNvSpPr>
          <p:nvPr/>
        </p:nvSpPr>
        <p:spPr bwMode="auto">
          <a:xfrm>
            <a:off x="2878411" y="564706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 name="Oval 328"/>
          <p:cNvSpPr>
            <a:spLocks noChangeArrowheads="1"/>
          </p:cNvSpPr>
          <p:nvPr/>
        </p:nvSpPr>
        <p:spPr bwMode="auto">
          <a:xfrm>
            <a:off x="2878411" y="564706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 name="Oval 329"/>
          <p:cNvSpPr>
            <a:spLocks noChangeArrowheads="1"/>
          </p:cNvSpPr>
          <p:nvPr/>
        </p:nvSpPr>
        <p:spPr bwMode="auto">
          <a:xfrm>
            <a:off x="2894286" y="5687578"/>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60" name="Oval 330"/>
          <p:cNvSpPr>
            <a:spLocks noChangeArrowheads="1"/>
          </p:cNvSpPr>
          <p:nvPr/>
        </p:nvSpPr>
        <p:spPr bwMode="auto">
          <a:xfrm>
            <a:off x="2894286" y="5687578"/>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61" name="Oval 331"/>
          <p:cNvSpPr>
            <a:spLocks noChangeArrowheads="1"/>
          </p:cNvSpPr>
          <p:nvPr/>
        </p:nvSpPr>
        <p:spPr bwMode="auto">
          <a:xfrm>
            <a:off x="2908573"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62" name="Oval 332"/>
          <p:cNvSpPr>
            <a:spLocks noChangeArrowheads="1"/>
          </p:cNvSpPr>
          <p:nvPr/>
        </p:nvSpPr>
        <p:spPr bwMode="auto">
          <a:xfrm>
            <a:off x="2908573"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63" name="Oval 333"/>
          <p:cNvSpPr>
            <a:spLocks noChangeArrowheads="1"/>
          </p:cNvSpPr>
          <p:nvPr/>
        </p:nvSpPr>
        <p:spPr bwMode="auto">
          <a:xfrm>
            <a:off x="2922861" y="537886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 name="Oval 334"/>
          <p:cNvSpPr>
            <a:spLocks noChangeArrowheads="1"/>
          </p:cNvSpPr>
          <p:nvPr/>
        </p:nvSpPr>
        <p:spPr bwMode="auto">
          <a:xfrm>
            <a:off x="2922861" y="537886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 name="Oval 335"/>
          <p:cNvSpPr>
            <a:spLocks noChangeArrowheads="1"/>
          </p:cNvSpPr>
          <p:nvPr/>
        </p:nvSpPr>
        <p:spPr bwMode="auto">
          <a:xfrm>
            <a:off x="2938736" y="564706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 name="Oval 336"/>
          <p:cNvSpPr>
            <a:spLocks noChangeArrowheads="1"/>
          </p:cNvSpPr>
          <p:nvPr/>
        </p:nvSpPr>
        <p:spPr bwMode="auto">
          <a:xfrm>
            <a:off x="2938736" y="564706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 name="Oval 337"/>
          <p:cNvSpPr>
            <a:spLocks noChangeArrowheads="1"/>
          </p:cNvSpPr>
          <p:nvPr/>
        </p:nvSpPr>
        <p:spPr bwMode="auto">
          <a:xfrm>
            <a:off x="2953023" y="564706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 name="Oval 338"/>
          <p:cNvSpPr>
            <a:spLocks noChangeArrowheads="1"/>
          </p:cNvSpPr>
          <p:nvPr/>
        </p:nvSpPr>
        <p:spPr bwMode="auto">
          <a:xfrm>
            <a:off x="2953023" y="564706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 name="Oval 339"/>
          <p:cNvSpPr>
            <a:spLocks noChangeArrowheads="1"/>
          </p:cNvSpPr>
          <p:nvPr/>
        </p:nvSpPr>
        <p:spPr bwMode="auto">
          <a:xfrm>
            <a:off x="2968898" y="5802125"/>
            <a:ext cx="57150"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70" name="Oval 340"/>
          <p:cNvSpPr>
            <a:spLocks noChangeArrowheads="1"/>
          </p:cNvSpPr>
          <p:nvPr/>
        </p:nvSpPr>
        <p:spPr bwMode="auto">
          <a:xfrm>
            <a:off x="2968898" y="5802125"/>
            <a:ext cx="57150"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71" name="Oval 341"/>
          <p:cNvSpPr>
            <a:spLocks noChangeArrowheads="1"/>
          </p:cNvSpPr>
          <p:nvPr/>
        </p:nvSpPr>
        <p:spPr bwMode="auto">
          <a:xfrm>
            <a:off x="2981598" y="576301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72" name="Oval 342"/>
          <p:cNvSpPr>
            <a:spLocks noChangeArrowheads="1"/>
          </p:cNvSpPr>
          <p:nvPr/>
        </p:nvSpPr>
        <p:spPr bwMode="auto">
          <a:xfrm>
            <a:off x="2981598" y="576301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73" name="Oval 343"/>
          <p:cNvSpPr>
            <a:spLocks noChangeArrowheads="1"/>
          </p:cNvSpPr>
          <p:nvPr/>
        </p:nvSpPr>
        <p:spPr bwMode="auto">
          <a:xfrm>
            <a:off x="2997473" y="580212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74" name="Oval 344"/>
          <p:cNvSpPr>
            <a:spLocks noChangeArrowheads="1"/>
          </p:cNvSpPr>
          <p:nvPr/>
        </p:nvSpPr>
        <p:spPr bwMode="auto">
          <a:xfrm>
            <a:off x="2997473" y="580212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375" name="Oval 345"/>
          <p:cNvSpPr>
            <a:spLocks noChangeArrowheads="1"/>
          </p:cNvSpPr>
          <p:nvPr/>
        </p:nvSpPr>
        <p:spPr bwMode="auto">
          <a:xfrm>
            <a:off x="3011761" y="560935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 name="Oval 346"/>
          <p:cNvSpPr>
            <a:spLocks noChangeArrowheads="1"/>
          </p:cNvSpPr>
          <p:nvPr/>
        </p:nvSpPr>
        <p:spPr bwMode="auto">
          <a:xfrm>
            <a:off x="3011761" y="560935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 name="Oval 347"/>
          <p:cNvSpPr>
            <a:spLocks noChangeArrowheads="1"/>
          </p:cNvSpPr>
          <p:nvPr/>
        </p:nvSpPr>
        <p:spPr bwMode="auto">
          <a:xfrm>
            <a:off x="3026048" y="560935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 name="Oval 348"/>
          <p:cNvSpPr>
            <a:spLocks noChangeArrowheads="1"/>
          </p:cNvSpPr>
          <p:nvPr/>
        </p:nvSpPr>
        <p:spPr bwMode="auto">
          <a:xfrm>
            <a:off x="3026048" y="560935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 name="Oval 349"/>
          <p:cNvSpPr>
            <a:spLocks noChangeArrowheads="1"/>
          </p:cNvSpPr>
          <p:nvPr/>
        </p:nvSpPr>
        <p:spPr bwMode="auto">
          <a:xfrm>
            <a:off x="3040336" y="545708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 name="Oval 350"/>
          <p:cNvSpPr>
            <a:spLocks noChangeArrowheads="1"/>
          </p:cNvSpPr>
          <p:nvPr/>
        </p:nvSpPr>
        <p:spPr bwMode="auto">
          <a:xfrm>
            <a:off x="3040336" y="545708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 name="Oval 351"/>
          <p:cNvSpPr>
            <a:spLocks noChangeArrowheads="1"/>
          </p:cNvSpPr>
          <p:nvPr/>
        </p:nvSpPr>
        <p:spPr bwMode="auto">
          <a:xfrm>
            <a:off x="3056211" y="557163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 name="Oval 352"/>
          <p:cNvSpPr>
            <a:spLocks noChangeArrowheads="1"/>
          </p:cNvSpPr>
          <p:nvPr/>
        </p:nvSpPr>
        <p:spPr bwMode="auto">
          <a:xfrm>
            <a:off x="3056211" y="557163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 name="Oval 353"/>
          <p:cNvSpPr>
            <a:spLocks noChangeArrowheads="1"/>
          </p:cNvSpPr>
          <p:nvPr/>
        </p:nvSpPr>
        <p:spPr bwMode="auto">
          <a:xfrm>
            <a:off x="3070498" y="560935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 name="Oval 354"/>
          <p:cNvSpPr>
            <a:spLocks noChangeArrowheads="1"/>
          </p:cNvSpPr>
          <p:nvPr/>
        </p:nvSpPr>
        <p:spPr bwMode="auto">
          <a:xfrm>
            <a:off x="3070498" y="560935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 name="Oval 355"/>
          <p:cNvSpPr>
            <a:spLocks noChangeArrowheads="1"/>
          </p:cNvSpPr>
          <p:nvPr/>
        </p:nvSpPr>
        <p:spPr bwMode="auto">
          <a:xfrm>
            <a:off x="3084786" y="557163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 name="Oval 356"/>
          <p:cNvSpPr>
            <a:spLocks noChangeArrowheads="1"/>
          </p:cNvSpPr>
          <p:nvPr/>
        </p:nvSpPr>
        <p:spPr bwMode="auto">
          <a:xfrm>
            <a:off x="3084786" y="557163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 name="Oval 357"/>
          <p:cNvSpPr>
            <a:spLocks noChangeArrowheads="1"/>
          </p:cNvSpPr>
          <p:nvPr/>
        </p:nvSpPr>
        <p:spPr bwMode="auto">
          <a:xfrm>
            <a:off x="3099073" y="545708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 name="Oval 358"/>
          <p:cNvSpPr>
            <a:spLocks noChangeArrowheads="1"/>
          </p:cNvSpPr>
          <p:nvPr/>
        </p:nvSpPr>
        <p:spPr bwMode="auto">
          <a:xfrm>
            <a:off x="3099073" y="545708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 name="Oval 359"/>
          <p:cNvSpPr>
            <a:spLocks noChangeArrowheads="1"/>
          </p:cNvSpPr>
          <p:nvPr/>
        </p:nvSpPr>
        <p:spPr bwMode="auto">
          <a:xfrm>
            <a:off x="3114948" y="537886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 name="Oval 360"/>
          <p:cNvSpPr>
            <a:spLocks noChangeArrowheads="1"/>
          </p:cNvSpPr>
          <p:nvPr/>
        </p:nvSpPr>
        <p:spPr bwMode="auto">
          <a:xfrm>
            <a:off x="3114948" y="537886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 name="Oval 361"/>
          <p:cNvSpPr>
            <a:spLocks noChangeArrowheads="1"/>
          </p:cNvSpPr>
          <p:nvPr/>
        </p:nvSpPr>
        <p:spPr bwMode="auto">
          <a:xfrm>
            <a:off x="3129236" y="541797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 name="Oval 362"/>
          <p:cNvSpPr>
            <a:spLocks noChangeArrowheads="1"/>
          </p:cNvSpPr>
          <p:nvPr/>
        </p:nvSpPr>
        <p:spPr bwMode="auto">
          <a:xfrm>
            <a:off x="3129236" y="541797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 name="Oval 363"/>
          <p:cNvSpPr>
            <a:spLocks noChangeArrowheads="1"/>
          </p:cNvSpPr>
          <p:nvPr/>
        </p:nvSpPr>
        <p:spPr bwMode="auto">
          <a:xfrm>
            <a:off x="3143523" y="541797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 name="Oval 364"/>
          <p:cNvSpPr>
            <a:spLocks noChangeArrowheads="1"/>
          </p:cNvSpPr>
          <p:nvPr/>
        </p:nvSpPr>
        <p:spPr bwMode="auto">
          <a:xfrm>
            <a:off x="3143523" y="541797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 name="Oval 365"/>
          <p:cNvSpPr>
            <a:spLocks noChangeArrowheads="1"/>
          </p:cNvSpPr>
          <p:nvPr/>
        </p:nvSpPr>
        <p:spPr bwMode="auto">
          <a:xfrm>
            <a:off x="3157811" y="537886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 name="Oval 366"/>
          <p:cNvSpPr>
            <a:spLocks noChangeArrowheads="1"/>
          </p:cNvSpPr>
          <p:nvPr/>
        </p:nvSpPr>
        <p:spPr bwMode="auto">
          <a:xfrm>
            <a:off x="3157811" y="537886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 name="Oval 367"/>
          <p:cNvSpPr>
            <a:spLocks noChangeArrowheads="1"/>
          </p:cNvSpPr>
          <p:nvPr/>
        </p:nvSpPr>
        <p:spPr bwMode="auto">
          <a:xfrm>
            <a:off x="3173686" y="549480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 name="Oval 368"/>
          <p:cNvSpPr>
            <a:spLocks noChangeArrowheads="1"/>
          </p:cNvSpPr>
          <p:nvPr/>
        </p:nvSpPr>
        <p:spPr bwMode="auto">
          <a:xfrm>
            <a:off x="3173686" y="549480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 name="Oval 369"/>
          <p:cNvSpPr>
            <a:spLocks noChangeArrowheads="1"/>
          </p:cNvSpPr>
          <p:nvPr/>
        </p:nvSpPr>
        <p:spPr bwMode="auto">
          <a:xfrm>
            <a:off x="3187973" y="51874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 name="Oval 370"/>
          <p:cNvSpPr>
            <a:spLocks noChangeArrowheads="1"/>
          </p:cNvSpPr>
          <p:nvPr/>
        </p:nvSpPr>
        <p:spPr bwMode="auto">
          <a:xfrm>
            <a:off x="3187973" y="51874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 name="Oval 371"/>
          <p:cNvSpPr>
            <a:spLocks noChangeArrowheads="1"/>
          </p:cNvSpPr>
          <p:nvPr/>
        </p:nvSpPr>
        <p:spPr bwMode="auto">
          <a:xfrm>
            <a:off x="3202261" y="49569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 name="Oval 372"/>
          <p:cNvSpPr>
            <a:spLocks noChangeArrowheads="1"/>
          </p:cNvSpPr>
          <p:nvPr/>
        </p:nvSpPr>
        <p:spPr bwMode="auto">
          <a:xfrm>
            <a:off x="3202261" y="49569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 name="Oval 373"/>
          <p:cNvSpPr>
            <a:spLocks noChangeArrowheads="1"/>
          </p:cNvSpPr>
          <p:nvPr/>
        </p:nvSpPr>
        <p:spPr bwMode="auto">
          <a:xfrm>
            <a:off x="3216548" y="545708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 name="Oval 374"/>
          <p:cNvSpPr>
            <a:spLocks noChangeArrowheads="1"/>
          </p:cNvSpPr>
          <p:nvPr/>
        </p:nvSpPr>
        <p:spPr bwMode="auto">
          <a:xfrm>
            <a:off x="3216548" y="545708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 name="Oval 375"/>
          <p:cNvSpPr>
            <a:spLocks noChangeArrowheads="1"/>
          </p:cNvSpPr>
          <p:nvPr/>
        </p:nvSpPr>
        <p:spPr bwMode="auto">
          <a:xfrm>
            <a:off x="3232423" y="491927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 name="Oval 376"/>
          <p:cNvSpPr>
            <a:spLocks noChangeArrowheads="1"/>
          </p:cNvSpPr>
          <p:nvPr/>
        </p:nvSpPr>
        <p:spPr bwMode="auto">
          <a:xfrm>
            <a:off x="3232423" y="491927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 name="Oval 377"/>
          <p:cNvSpPr>
            <a:spLocks noChangeArrowheads="1"/>
          </p:cNvSpPr>
          <p:nvPr/>
        </p:nvSpPr>
        <p:spPr bwMode="auto">
          <a:xfrm>
            <a:off x="3246711" y="511065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 name="Oval 378"/>
          <p:cNvSpPr>
            <a:spLocks noChangeArrowheads="1"/>
          </p:cNvSpPr>
          <p:nvPr/>
        </p:nvSpPr>
        <p:spPr bwMode="auto">
          <a:xfrm>
            <a:off x="3246711" y="511065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 name="Oval 379"/>
          <p:cNvSpPr>
            <a:spLocks noChangeArrowheads="1"/>
          </p:cNvSpPr>
          <p:nvPr/>
        </p:nvSpPr>
        <p:spPr bwMode="auto">
          <a:xfrm>
            <a:off x="3260998" y="511065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 name="Oval 380"/>
          <p:cNvSpPr>
            <a:spLocks noChangeArrowheads="1"/>
          </p:cNvSpPr>
          <p:nvPr/>
        </p:nvSpPr>
        <p:spPr bwMode="auto">
          <a:xfrm>
            <a:off x="3260998" y="511065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 name="Oval 381"/>
          <p:cNvSpPr>
            <a:spLocks noChangeArrowheads="1"/>
          </p:cNvSpPr>
          <p:nvPr/>
        </p:nvSpPr>
        <p:spPr bwMode="auto">
          <a:xfrm>
            <a:off x="3276873" y="51874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 name="Oval 382"/>
          <p:cNvSpPr>
            <a:spLocks noChangeArrowheads="1"/>
          </p:cNvSpPr>
          <p:nvPr/>
        </p:nvSpPr>
        <p:spPr bwMode="auto">
          <a:xfrm>
            <a:off x="3276873" y="51874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 name="Oval 383"/>
          <p:cNvSpPr>
            <a:spLocks noChangeArrowheads="1"/>
          </p:cNvSpPr>
          <p:nvPr/>
        </p:nvSpPr>
        <p:spPr bwMode="auto">
          <a:xfrm>
            <a:off x="3291161" y="511065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4" name="Oval 384"/>
          <p:cNvSpPr>
            <a:spLocks noChangeArrowheads="1"/>
          </p:cNvSpPr>
          <p:nvPr/>
        </p:nvSpPr>
        <p:spPr bwMode="auto">
          <a:xfrm>
            <a:off x="3291161" y="511065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5" name="Oval 385"/>
          <p:cNvSpPr>
            <a:spLocks noChangeArrowheads="1"/>
          </p:cNvSpPr>
          <p:nvPr/>
        </p:nvSpPr>
        <p:spPr bwMode="auto">
          <a:xfrm>
            <a:off x="3307036" y="49569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 name="Oval 386"/>
          <p:cNvSpPr>
            <a:spLocks noChangeArrowheads="1"/>
          </p:cNvSpPr>
          <p:nvPr/>
        </p:nvSpPr>
        <p:spPr bwMode="auto">
          <a:xfrm>
            <a:off x="3307036" y="49569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 name="Oval 387"/>
          <p:cNvSpPr>
            <a:spLocks noChangeArrowheads="1"/>
          </p:cNvSpPr>
          <p:nvPr/>
        </p:nvSpPr>
        <p:spPr bwMode="auto">
          <a:xfrm>
            <a:off x="3319736" y="476561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 name="Oval 388"/>
          <p:cNvSpPr>
            <a:spLocks noChangeArrowheads="1"/>
          </p:cNvSpPr>
          <p:nvPr/>
        </p:nvSpPr>
        <p:spPr bwMode="auto">
          <a:xfrm>
            <a:off x="3319736" y="476561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 name="Oval 389"/>
          <p:cNvSpPr>
            <a:spLocks noChangeArrowheads="1"/>
          </p:cNvSpPr>
          <p:nvPr/>
        </p:nvSpPr>
        <p:spPr bwMode="auto">
          <a:xfrm>
            <a:off x="3335611" y="514976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 name="Oval 390"/>
          <p:cNvSpPr>
            <a:spLocks noChangeArrowheads="1"/>
          </p:cNvSpPr>
          <p:nvPr/>
        </p:nvSpPr>
        <p:spPr bwMode="auto">
          <a:xfrm>
            <a:off x="3335611" y="514976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 name="Oval 391"/>
          <p:cNvSpPr>
            <a:spLocks noChangeArrowheads="1"/>
          </p:cNvSpPr>
          <p:nvPr/>
        </p:nvSpPr>
        <p:spPr bwMode="auto">
          <a:xfrm>
            <a:off x="3349898" y="534114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 name="Oval 392"/>
          <p:cNvSpPr>
            <a:spLocks noChangeArrowheads="1"/>
          </p:cNvSpPr>
          <p:nvPr/>
        </p:nvSpPr>
        <p:spPr bwMode="auto">
          <a:xfrm>
            <a:off x="3349898" y="534114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 name="Oval 393"/>
          <p:cNvSpPr>
            <a:spLocks noChangeArrowheads="1"/>
          </p:cNvSpPr>
          <p:nvPr/>
        </p:nvSpPr>
        <p:spPr bwMode="auto">
          <a:xfrm>
            <a:off x="3365773" y="49569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 name="Oval 394"/>
          <p:cNvSpPr>
            <a:spLocks noChangeArrowheads="1"/>
          </p:cNvSpPr>
          <p:nvPr/>
        </p:nvSpPr>
        <p:spPr bwMode="auto">
          <a:xfrm>
            <a:off x="3365773" y="49569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 name="Oval 395"/>
          <p:cNvSpPr>
            <a:spLocks noChangeArrowheads="1"/>
          </p:cNvSpPr>
          <p:nvPr/>
        </p:nvSpPr>
        <p:spPr bwMode="auto">
          <a:xfrm>
            <a:off x="3378473" y="514976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 name="Oval 396"/>
          <p:cNvSpPr>
            <a:spLocks noChangeArrowheads="1"/>
          </p:cNvSpPr>
          <p:nvPr/>
        </p:nvSpPr>
        <p:spPr bwMode="auto">
          <a:xfrm>
            <a:off x="3378473" y="514976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 name="Oval 397"/>
          <p:cNvSpPr>
            <a:spLocks noChangeArrowheads="1"/>
          </p:cNvSpPr>
          <p:nvPr/>
        </p:nvSpPr>
        <p:spPr bwMode="auto">
          <a:xfrm>
            <a:off x="3394348" y="530342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 name="Oval 398"/>
          <p:cNvSpPr>
            <a:spLocks noChangeArrowheads="1"/>
          </p:cNvSpPr>
          <p:nvPr/>
        </p:nvSpPr>
        <p:spPr bwMode="auto">
          <a:xfrm>
            <a:off x="3394348" y="530342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 name="Oval 399"/>
          <p:cNvSpPr>
            <a:spLocks noChangeArrowheads="1"/>
          </p:cNvSpPr>
          <p:nvPr/>
        </p:nvSpPr>
        <p:spPr bwMode="auto">
          <a:xfrm>
            <a:off x="3408636" y="499610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 name="Oval 400"/>
          <p:cNvSpPr>
            <a:spLocks noChangeArrowheads="1"/>
          </p:cNvSpPr>
          <p:nvPr/>
        </p:nvSpPr>
        <p:spPr bwMode="auto">
          <a:xfrm>
            <a:off x="3408636" y="499610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 name="Oval 401"/>
          <p:cNvSpPr>
            <a:spLocks noChangeArrowheads="1"/>
          </p:cNvSpPr>
          <p:nvPr/>
        </p:nvSpPr>
        <p:spPr bwMode="auto">
          <a:xfrm>
            <a:off x="3424511" y="491927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 name="Oval 402"/>
          <p:cNvSpPr>
            <a:spLocks noChangeArrowheads="1"/>
          </p:cNvSpPr>
          <p:nvPr/>
        </p:nvSpPr>
        <p:spPr bwMode="auto">
          <a:xfrm>
            <a:off x="3424511" y="491927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 name="Oval 403"/>
          <p:cNvSpPr>
            <a:spLocks noChangeArrowheads="1"/>
          </p:cNvSpPr>
          <p:nvPr/>
        </p:nvSpPr>
        <p:spPr bwMode="auto">
          <a:xfrm>
            <a:off x="3437211" y="480473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4" name="Oval 404"/>
          <p:cNvSpPr>
            <a:spLocks noChangeArrowheads="1"/>
          </p:cNvSpPr>
          <p:nvPr/>
        </p:nvSpPr>
        <p:spPr bwMode="auto">
          <a:xfrm>
            <a:off x="3437211" y="480473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5" name="Oval 405"/>
          <p:cNvSpPr>
            <a:spLocks noChangeArrowheads="1"/>
          </p:cNvSpPr>
          <p:nvPr/>
        </p:nvSpPr>
        <p:spPr bwMode="auto">
          <a:xfrm>
            <a:off x="3453086" y="442058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6" name="Oval 407"/>
          <p:cNvSpPr>
            <a:spLocks noChangeArrowheads="1"/>
          </p:cNvSpPr>
          <p:nvPr/>
        </p:nvSpPr>
        <p:spPr bwMode="auto">
          <a:xfrm>
            <a:off x="3453086" y="442058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7" name="Oval 408"/>
          <p:cNvSpPr>
            <a:spLocks noChangeArrowheads="1"/>
          </p:cNvSpPr>
          <p:nvPr/>
        </p:nvSpPr>
        <p:spPr bwMode="auto">
          <a:xfrm>
            <a:off x="3467374" y="488156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8" name="Oval 409"/>
          <p:cNvSpPr>
            <a:spLocks noChangeArrowheads="1"/>
          </p:cNvSpPr>
          <p:nvPr/>
        </p:nvSpPr>
        <p:spPr bwMode="auto">
          <a:xfrm>
            <a:off x="3467374" y="488156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9" name="Oval 410"/>
          <p:cNvSpPr>
            <a:spLocks noChangeArrowheads="1"/>
          </p:cNvSpPr>
          <p:nvPr/>
        </p:nvSpPr>
        <p:spPr bwMode="auto">
          <a:xfrm>
            <a:off x="3483249" y="457424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0" name="Oval 411"/>
          <p:cNvSpPr>
            <a:spLocks noChangeArrowheads="1"/>
          </p:cNvSpPr>
          <p:nvPr/>
        </p:nvSpPr>
        <p:spPr bwMode="auto">
          <a:xfrm>
            <a:off x="3483249" y="457424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 name="Oval 412"/>
          <p:cNvSpPr>
            <a:spLocks noChangeArrowheads="1"/>
          </p:cNvSpPr>
          <p:nvPr/>
        </p:nvSpPr>
        <p:spPr bwMode="auto">
          <a:xfrm>
            <a:off x="3495949" y="461335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2" name="Oval 413"/>
          <p:cNvSpPr>
            <a:spLocks noChangeArrowheads="1"/>
          </p:cNvSpPr>
          <p:nvPr/>
        </p:nvSpPr>
        <p:spPr bwMode="auto">
          <a:xfrm>
            <a:off x="3495949" y="461335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 name="Oval 414"/>
          <p:cNvSpPr>
            <a:spLocks noChangeArrowheads="1"/>
          </p:cNvSpPr>
          <p:nvPr/>
        </p:nvSpPr>
        <p:spPr bwMode="auto">
          <a:xfrm>
            <a:off x="3511824" y="465107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4" name="Oval 415"/>
          <p:cNvSpPr>
            <a:spLocks noChangeArrowheads="1"/>
          </p:cNvSpPr>
          <p:nvPr/>
        </p:nvSpPr>
        <p:spPr bwMode="auto">
          <a:xfrm>
            <a:off x="3511824" y="465107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 name="Oval 416"/>
          <p:cNvSpPr>
            <a:spLocks noChangeArrowheads="1"/>
          </p:cNvSpPr>
          <p:nvPr/>
        </p:nvSpPr>
        <p:spPr bwMode="auto">
          <a:xfrm>
            <a:off x="3526111" y="453512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6" name="Oval 417"/>
          <p:cNvSpPr>
            <a:spLocks noChangeArrowheads="1"/>
          </p:cNvSpPr>
          <p:nvPr/>
        </p:nvSpPr>
        <p:spPr bwMode="auto">
          <a:xfrm>
            <a:off x="3526111" y="453512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7" name="Oval 418"/>
          <p:cNvSpPr>
            <a:spLocks noChangeArrowheads="1"/>
          </p:cNvSpPr>
          <p:nvPr/>
        </p:nvSpPr>
        <p:spPr bwMode="auto">
          <a:xfrm>
            <a:off x="3541986" y="468878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8" name="Oval 419"/>
          <p:cNvSpPr>
            <a:spLocks noChangeArrowheads="1"/>
          </p:cNvSpPr>
          <p:nvPr/>
        </p:nvSpPr>
        <p:spPr bwMode="auto">
          <a:xfrm>
            <a:off x="3541986" y="468878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9" name="Oval 420"/>
          <p:cNvSpPr>
            <a:spLocks noChangeArrowheads="1"/>
          </p:cNvSpPr>
          <p:nvPr/>
        </p:nvSpPr>
        <p:spPr bwMode="auto">
          <a:xfrm>
            <a:off x="3554686" y="453512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0" name="Oval 421"/>
          <p:cNvSpPr>
            <a:spLocks noChangeArrowheads="1"/>
          </p:cNvSpPr>
          <p:nvPr/>
        </p:nvSpPr>
        <p:spPr bwMode="auto">
          <a:xfrm>
            <a:off x="3554686" y="453512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1" name="Oval 422"/>
          <p:cNvSpPr>
            <a:spLocks noChangeArrowheads="1"/>
          </p:cNvSpPr>
          <p:nvPr/>
        </p:nvSpPr>
        <p:spPr bwMode="auto">
          <a:xfrm>
            <a:off x="3570561" y="480473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2" name="Oval 423"/>
          <p:cNvSpPr>
            <a:spLocks noChangeArrowheads="1"/>
          </p:cNvSpPr>
          <p:nvPr/>
        </p:nvSpPr>
        <p:spPr bwMode="auto">
          <a:xfrm>
            <a:off x="3570561" y="480473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3" name="Oval 424"/>
          <p:cNvSpPr>
            <a:spLocks noChangeArrowheads="1"/>
          </p:cNvSpPr>
          <p:nvPr/>
        </p:nvSpPr>
        <p:spPr bwMode="auto">
          <a:xfrm>
            <a:off x="3586436" y="442058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4" name="Oval 425"/>
          <p:cNvSpPr>
            <a:spLocks noChangeArrowheads="1"/>
          </p:cNvSpPr>
          <p:nvPr/>
        </p:nvSpPr>
        <p:spPr bwMode="auto">
          <a:xfrm>
            <a:off x="3586436" y="442058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Oval 426"/>
          <p:cNvSpPr>
            <a:spLocks noChangeArrowheads="1"/>
          </p:cNvSpPr>
          <p:nvPr/>
        </p:nvSpPr>
        <p:spPr bwMode="auto">
          <a:xfrm>
            <a:off x="3600724" y="461335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6" name="Oval 427"/>
          <p:cNvSpPr>
            <a:spLocks noChangeArrowheads="1"/>
          </p:cNvSpPr>
          <p:nvPr/>
        </p:nvSpPr>
        <p:spPr bwMode="auto">
          <a:xfrm>
            <a:off x="3600724" y="461335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7" name="Oval 428"/>
          <p:cNvSpPr>
            <a:spLocks noChangeArrowheads="1"/>
          </p:cNvSpPr>
          <p:nvPr/>
        </p:nvSpPr>
        <p:spPr bwMode="auto">
          <a:xfrm>
            <a:off x="3615011" y="472790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8" name="Oval 429"/>
          <p:cNvSpPr>
            <a:spLocks noChangeArrowheads="1"/>
          </p:cNvSpPr>
          <p:nvPr/>
        </p:nvSpPr>
        <p:spPr bwMode="auto">
          <a:xfrm>
            <a:off x="3615011" y="472790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9" name="Oval 430"/>
          <p:cNvSpPr>
            <a:spLocks noChangeArrowheads="1"/>
          </p:cNvSpPr>
          <p:nvPr/>
        </p:nvSpPr>
        <p:spPr bwMode="auto">
          <a:xfrm>
            <a:off x="3629299" y="434514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0" name="Oval 431"/>
          <p:cNvSpPr>
            <a:spLocks noChangeArrowheads="1"/>
          </p:cNvSpPr>
          <p:nvPr/>
        </p:nvSpPr>
        <p:spPr bwMode="auto">
          <a:xfrm>
            <a:off x="3629299" y="434514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1" name="Oval 432"/>
          <p:cNvSpPr>
            <a:spLocks noChangeArrowheads="1"/>
          </p:cNvSpPr>
          <p:nvPr/>
        </p:nvSpPr>
        <p:spPr bwMode="auto">
          <a:xfrm>
            <a:off x="3645174" y="422920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2" name="Oval 433"/>
          <p:cNvSpPr>
            <a:spLocks noChangeArrowheads="1"/>
          </p:cNvSpPr>
          <p:nvPr/>
        </p:nvSpPr>
        <p:spPr bwMode="auto">
          <a:xfrm>
            <a:off x="3645174" y="422920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Oval 434"/>
          <p:cNvSpPr>
            <a:spLocks noChangeArrowheads="1"/>
          </p:cNvSpPr>
          <p:nvPr/>
        </p:nvSpPr>
        <p:spPr bwMode="auto">
          <a:xfrm>
            <a:off x="3659461" y="430463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4" name="Oval 435"/>
          <p:cNvSpPr>
            <a:spLocks noChangeArrowheads="1"/>
          </p:cNvSpPr>
          <p:nvPr/>
        </p:nvSpPr>
        <p:spPr bwMode="auto">
          <a:xfrm>
            <a:off x="3659461" y="430463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5" name="Oval 436"/>
          <p:cNvSpPr>
            <a:spLocks noChangeArrowheads="1"/>
          </p:cNvSpPr>
          <p:nvPr/>
        </p:nvSpPr>
        <p:spPr bwMode="auto">
          <a:xfrm>
            <a:off x="3673749" y="453512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6" name="Oval 437"/>
          <p:cNvSpPr>
            <a:spLocks noChangeArrowheads="1"/>
          </p:cNvSpPr>
          <p:nvPr/>
        </p:nvSpPr>
        <p:spPr bwMode="auto">
          <a:xfrm>
            <a:off x="3673749" y="453512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7" name="Oval 438"/>
          <p:cNvSpPr>
            <a:spLocks noChangeArrowheads="1"/>
          </p:cNvSpPr>
          <p:nvPr/>
        </p:nvSpPr>
        <p:spPr bwMode="auto">
          <a:xfrm>
            <a:off x="3688036" y="422920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8" name="Oval 439"/>
          <p:cNvSpPr>
            <a:spLocks noChangeArrowheads="1"/>
          </p:cNvSpPr>
          <p:nvPr/>
        </p:nvSpPr>
        <p:spPr bwMode="auto">
          <a:xfrm>
            <a:off x="3688036" y="422920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9" name="Oval 440"/>
          <p:cNvSpPr>
            <a:spLocks noChangeArrowheads="1"/>
          </p:cNvSpPr>
          <p:nvPr/>
        </p:nvSpPr>
        <p:spPr bwMode="auto">
          <a:xfrm>
            <a:off x="3703911" y="445969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0" name="Oval 441"/>
          <p:cNvSpPr>
            <a:spLocks noChangeArrowheads="1"/>
          </p:cNvSpPr>
          <p:nvPr/>
        </p:nvSpPr>
        <p:spPr bwMode="auto">
          <a:xfrm>
            <a:off x="3703911" y="445969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1" name="Oval 442"/>
          <p:cNvSpPr>
            <a:spLocks noChangeArrowheads="1"/>
          </p:cNvSpPr>
          <p:nvPr/>
        </p:nvSpPr>
        <p:spPr bwMode="auto">
          <a:xfrm>
            <a:off x="3718199" y="476561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2" name="Oval 443"/>
          <p:cNvSpPr>
            <a:spLocks noChangeArrowheads="1"/>
          </p:cNvSpPr>
          <p:nvPr/>
        </p:nvSpPr>
        <p:spPr bwMode="auto">
          <a:xfrm>
            <a:off x="3718199" y="476561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3" name="Oval 444"/>
          <p:cNvSpPr>
            <a:spLocks noChangeArrowheads="1"/>
          </p:cNvSpPr>
          <p:nvPr/>
        </p:nvSpPr>
        <p:spPr bwMode="auto">
          <a:xfrm>
            <a:off x="3732486" y="419148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4" name="Oval 445"/>
          <p:cNvSpPr>
            <a:spLocks noChangeArrowheads="1"/>
          </p:cNvSpPr>
          <p:nvPr/>
        </p:nvSpPr>
        <p:spPr bwMode="auto">
          <a:xfrm>
            <a:off x="3732486" y="419148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5" name="Oval 446"/>
          <p:cNvSpPr>
            <a:spLocks noChangeArrowheads="1"/>
          </p:cNvSpPr>
          <p:nvPr/>
        </p:nvSpPr>
        <p:spPr bwMode="auto">
          <a:xfrm>
            <a:off x="3746774" y="430463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6" name="Oval 447"/>
          <p:cNvSpPr>
            <a:spLocks noChangeArrowheads="1"/>
          </p:cNvSpPr>
          <p:nvPr/>
        </p:nvSpPr>
        <p:spPr bwMode="auto">
          <a:xfrm>
            <a:off x="3746774" y="430463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7" name="Oval 448"/>
          <p:cNvSpPr>
            <a:spLocks noChangeArrowheads="1"/>
          </p:cNvSpPr>
          <p:nvPr/>
        </p:nvSpPr>
        <p:spPr bwMode="auto">
          <a:xfrm>
            <a:off x="3762649" y="419148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8" name="Oval 449"/>
          <p:cNvSpPr>
            <a:spLocks noChangeArrowheads="1"/>
          </p:cNvSpPr>
          <p:nvPr/>
        </p:nvSpPr>
        <p:spPr bwMode="auto">
          <a:xfrm>
            <a:off x="3762649" y="419148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9" name="Oval 450"/>
          <p:cNvSpPr>
            <a:spLocks noChangeArrowheads="1"/>
          </p:cNvSpPr>
          <p:nvPr/>
        </p:nvSpPr>
        <p:spPr bwMode="auto">
          <a:xfrm>
            <a:off x="3776936" y="449741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80" name="Oval 451"/>
          <p:cNvSpPr>
            <a:spLocks noChangeArrowheads="1"/>
          </p:cNvSpPr>
          <p:nvPr/>
        </p:nvSpPr>
        <p:spPr bwMode="auto">
          <a:xfrm>
            <a:off x="3776936" y="449741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1" name="Oval 452"/>
          <p:cNvSpPr>
            <a:spLocks noChangeArrowheads="1"/>
          </p:cNvSpPr>
          <p:nvPr/>
        </p:nvSpPr>
        <p:spPr bwMode="auto">
          <a:xfrm>
            <a:off x="3791224" y="422920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82" name="Oval 453"/>
          <p:cNvSpPr>
            <a:spLocks noChangeArrowheads="1"/>
          </p:cNvSpPr>
          <p:nvPr/>
        </p:nvSpPr>
        <p:spPr bwMode="auto">
          <a:xfrm>
            <a:off x="3791224" y="422920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3" name="Oval 454"/>
          <p:cNvSpPr>
            <a:spLocks noChangeArrowheads="1"/>
          </p:cNvSpPr>
          <p:nvPr/>
        </p:nvSpPr>
        <p:spPr bwMode="auto">
          <a:xfrm>
            <a:off x="3805511" y="392188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84" name="Oval 455"/>
          <p:cNvSpPr>
            <a:spLocks noChangeArrowheads="1"/>
          </p:cNvSpPr>
          <p:nvPr/>
        </p:nvSpPr>
        <p:spPr bwMode="auto">
          <a:xfrm>
            <a:off x="3805511" y="392188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5" name="Oval 456"/>
          <p:cNvSpPr>
            <a:spLocks noChangeArrowheads="1"/>
          </p:cNvSpPr>
          <p:nvPr/>
        </p:nvSpPr>
        <p:spPr bwMode="auto">
          <a:xfrm>
            <a:off x="3821386" y="422920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86" name="Oval 457"/>
          <p:cNvSpPr>
            <a:spLocks noChangeArrowheads="1"/>
          </p:cNvSpPr>
          <p:nvPr/>
        </p:nvSpPr>
        <p:spPr bwMode="auto">
          <a:xfrm>
            <a:off x="3821386" y="422920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7" name="Oval 458"/>
          <p:cNvSpPr>
            <a:spLocks noChangeArrowheads="1"/>
          </p:cNvSpPr>
          <p:nvPr/>
        </p:nvSpPr>
        <p:spPr bwMode="auto">
          <a:xfrm>
            <a:off x="3835674" y="419148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88" name="Oval 459"/>
          <p:cNvSpPr>
            <a:spLocks noChangeArrowheads="1"/>
          </p:cNvSpPr>
          <p:nvPr/>
        </p:nvSpPr>
        <p:spPr bwMode="auto">
          <a:xfrm>
            <a:off x="3835674" y="419148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9" name="Oval 460"/>
          <p:cNvSpPr>
            <a:spLocks noChangeArrowheads="1"/>
          </p:cNvSpPr>
          <p:nvPr/>
        </p:nvSpPr>
        <p:spPr bwMode="auto">
          <a:xfrm>
            <a:off x="3849961" y="380733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90" name="Oval 461"/>
          <p:cNvSpPr>
            <a:spLocks noChangeArrowheads="1"/>
          </p:cNvSpPr>
          <p:nvPr/>
        </p:nvSpPr>
        <p:spPr bwMode="auto">
          <a:xfrm>
            <a:off x="3849961" y="380733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1" name="Oval 462"/>
          <p:cNvSpPr>
            <a:spLocks noChangeArrowheads="1"/>
          </p:cNvSpPr>
          <p:nvPr/>
        </p:nvSpPr>
        <p:spPr bwMode="auto">
          <a:xfrm>
            <a:off x="3864249" y="365367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92" name="Oval 463"/>
          <p:cNvSpPr>
            <a:spLocks noChangeArrowheads="1"/>
          </p:cNvSpPr>
          <p:nvPr/>
        </p:nvSpPr>
        <p:spPr bwMode="auto">
          <a:xfrm>
            <a:off x="3864249" y="365367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3" name="Oval 464"/>
          <p:cNvSpPr>
            <a:spLocks noChangeArrowheads="1"/>
          </p:cNvSpPr>
          <p:nvPr/>
        </p:nvSpPr>
        <p:spPr bwMode="auto">
          <a:xfrm>
            <a:off x="3880124" y="415237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94" name="Oval 465"/>
          <p:cNvSpPr>
            <a:spLocks noChangeArrowheads="1"/>
          </p:cNvSpPr>
          <p:nvPr/>
        </p:nvSpPr>
        <p:spPr bwMode="auto">
          <a:xfrm>
            <a:off x="3880124" y="415237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5" name="Oval 466"/>
          <p:cNvSpPr>
            <a:spLocks noChangeArrowheads="1"/>
          </p:cNvSpPr>
          <p:nvPr/>
        </p:nvSpPr>
        <p:spPr bwMode="auto">
          <a:xfrm>
            <a:off x="3894411" y="353912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96" name="Oval 467"/>
          <p:cNvSpPr>
            <a:spLocks noChangeArrowheads="1"/>
          </p:cNvSpPr>
          <p:nvPr/>
        </p:nvSpPr>
        <p:spPr bwMode="auto">
          <a:xfrm>
            <a:off x="3894411" y="353912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7" name="Oval 468"/>
          <p:cNvSpPr>
            <a:spLocks noChangeArrowheads="1"/>
          </p:cNvSpPr>
          <p:nvPr/>
        </p:nvSpPr>
        <p:spPr bwMode="auto">
          <a:xfrm>
            <a:off x="3908699" y="346230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98" name="Oval 469"/>
          <p:cNvSpPr>
            <a:spLocks noChangeArrowheads="1"/>
          </p:cNvSpPr>
          <p:nvPr/>
        </p:nvSpPr>
        <p:spPr bwMode="auto">
          <a:xfrm>
            <a:off x="3908699" y="346230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9" name="Oval 470"/>
          <p:cNvSpPr>
            <a:spLocks noChangeArrowheads="1"/>
          </p:cNvSpPr>
          <p:nvPr/>
        </p:nvSpPr>
        <p:spPr bwMode="auto">
          <a:xfrm>
            <a:off x="3924574" y="373050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00" name="Oval 471"/>
          <p:cNvSpPr>
            <a:spLocks noChangeArrowheads="1"/>
          </p:cNvSpPr>
          <p:nvPr/>
        </p:nvSpPr>
        <p:spPr bwMode="auto">
          <a:xfrm>
            <a:off x="3924574" y="373050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1" name="Oval 472"/>
          <p:cNvSpPr>
            <a:spLocks noChangeArrowheads="1"/>
          </p:cNvSpPr>
          <p:nvPr/>
        </p:nvSpPr>
        <p:spPr bwMode="auto">
          <a:xfrm>
            <a:off x="3938861" y="388416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02" name="Oval 473"/>
          <p:cNvSpPr>
            <a:spLocks noChangeArrowheads="1"/>
          </p:cNvSpPr>
          <p:nvPr/>
        </p:nvSpPr>
        <p:spPr bwMode="auto">
          <a:xfrm>
            <a:off x="3938861" y="388416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 name="Oval 474"/>
          <p:cNvSpPr>
            <a:spLocks noChangeArrowheads="1"/>
          </p:cNvSpPr>
          <p:nvPr/>
        </p:nvSpPr>
        <p:spPr bwMode="auto">
          <a:xfrm>
            <a:off x="3953149" y="396099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04" name="Oval 475"/>
          <p:cNvSpPr>
            <a:spLocks noChangeArrowheads="1"/>
          </p:cNvSpPr>
          <p:nvPr/>
        </p:nvSpPr>
        <p:spPr bwMode="auto">
          <a:xfrm>
            <a:off x="3953149" y="396099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5" name="Oval 476"/>
          <p:cNvSpPr>
            <a:spLocks noChangeArrowheads="1"/>
          </p:cNvSpPr>
          <p:nvPr/>
        </p:nvSpPr>
        <p:spPr bwMode="auto">
          <a:xfrm>
            <a:off x="3967436" y="353912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06" name="Oval 477"/>
          <p:cNvSpPr>
            <a:spLocks noChangeArrowheads="1"/>
          </p:cNvSpPr>
          <p:nvPr/>
        </p:nvSpPr>
        <p:spPr bwMode="auto">
          <a:xfrm>
            <a:off x="3967436" y="353912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7" name="Oval 478"/>
          <p:cNvSpPr>
            <a:spLocks noChangeArrowheads="1"/>
          </p:cNvSpPr>
          <p:nvPr/>
        </p:nvSpPr>
        <p:spPr bwMode="auto">
          <a:xfrm>
            <a:off x="3983311" y="388416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08" name="Oval 479"/>
          <p:cNvSpPr>
            <a:spLocks noChangeArrowheads="1"/>
          </p:cNvSpPr>
          <p:nvPr/>
        </p:nvSpPr>
        <p:spPr bwMode="auto">
          <a:xfrm>
            <a:off x="3983311" y="388416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9" name="Oval 480"/>
          <p:cNvSpPr>
            <a:spLocks noChangeArrowheads="1"/>
          </p:cNvSpPr>
          <p:nvPr/>
        </p:nvSpPr>
        <p:spPr bwMode="auto">
          <a:xfrm>
            <a:off x="3997599" y="373050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0" name="Oval 481"/>
          <p:cNvSpPr>
            <a:spLocks noChangeArrowheads="1"/>
          </p:cNvSpPr>
          <p:nvPr/>
        </p:nvSpPr>
        <p:spPr bwMode="auto">
          <a:xfrm>
            <a:off x="3997599" y="373050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1" name="Oval 482"/>
          <p:cNvSpPr>
            <a:spLocks noChangeArrowheads="1"/>
          </p:cNvSpPr>
          <p:nvPr/>
        </p:nvSpPr>
        <p:spPr bwMode="auto">
          <a:xfrm>
            <a:off x="4011886" y="365367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2" name="Oval 483"/>
          <p:cNvSpPr>
            <a:spLocks noChangeArrowheads="1"/>
          </p:cNvSpPr>
          <p:nvPr/>
        </p:nvSpPr>
        <p:spPr bwMode="auto">
          <a:xfrm>
            <a:off x="4011886" y="365367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 name="Oval 484"/>
          <p:cNvSpPr>
            <a:spLocks noChangeArrowheads="1"/>
          </p:cNvSpPr>
          <p:nvPr/>
        </p:nvSpPr>
        <p:spPr bwMode="auto">
          <a:xfrm>
            <a:off x="4026174" y="357684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4" name="Oval 485"/>
          <p:cNvSpPr>
            <a:spLocks noChangeArrowheads="1"/>
          </p:cNvSpPr>
          <p:nvPr/>
        </p:nvSpPr>
        <p:spPr bwMode="auto">
          <a:xfrm>
            <a:off x="4026174" y="357684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 name="Oval 486"/>
          <p:cNvSpPr>
            <a:spLocks noChangeArrowheads="1"/>
          </p:cNvSpPr>
          <p:nvPr/>
        </p:nvSpPr>
        <p:spPr bwMode="auto">
          <a:xfrm>
            <a:off x="4042049" y="376822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6" name="Oval 487"/>
          <p:cNvSpPr>
            <a:spLocks noChangeArrowheads="1"/>
          </p:cNvSpPr>
          <p:nvPr/>
        </p:nvSpPr>
        <p:spPr bwMode="auto">
          <a:xfrm>
            <a:off x="4042049" y="376822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7" name="Oval 488"/>
          <p:cNvSpPr>
            <a:spLocks noChangeArrowheads="1"/>
          </p:cNvSpPr>
          <p:nvPr/>
        </p:nvSpPr>
        <p:spPr bwMode="auto">
          <a:xfrm>
            <a:off x="4056336" y="346230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8" name="Oval 489"/>
          <p:cNvSpPr>
            <a:spLocks noChangeArrowheads="1"/>
          </p:cNvSpPr>
          <p:nvPr/>
        </p:nvSpPr>
        <p:spPr bwMode="auto">
          <a:xfrm>
            <a:off x="4056336" y="346230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9" name="Oval 490"/>
          <p:cNvSpPr>
            <a:spLocks noChangeArrowheads="1"/>
          </p:cNvSpPr>
          <p:nvPr/>
        </p:nvSpPr>
        <p:spPr bwMode="auto">
          <a:xfrm>
            <a:off x="4070624" y="323180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0" name="Oval 491"/>
          <p:cNvSpPr>
            <a:spLocks noChangeArrowheads="1"/>
          </p:cNvSpPr>
          <p:nvPr/>
        </p:nvSpPr>
        <p:spPr bwMode="auto">
          <a:xfrm>
            <a:off x="4070624" y="323180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1" name="Oval 492"/>
          <p:cNvSpPr>
            <a:spLocks noChangeArrowheads="1"/>
          </p:cNvSpPr>
          <p:nvPr/>
        </p:nvSpPr>
        <p:spPr bwMode="auto">
          <a:xfrm>
            <a:off x="4084911" y="323180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2" name="Oval 493"/>
          <p:cNvSpPr>
            <a:spLocks noChangeArrowheads="1"/>
          </p:cNvSpPr>
          <p:nvPr/>
        </p:nvSpPr>
        <p:spPr bwMode="auto">
          <a:xfrm>
            <a:off x="4084911" y="323180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3" name="Oval 494"/>
          <p:cNvSpPr>
            <a:spLocks noChangeArrowheads="1"/>
          </p:cNvSpPr>
          <p:nvPr/>
        </p:nvSpPr>
        <p:spPr bwMode="auto">
          <a:xfrm>
            <a:off x="4100786" y="373050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4" name="Oval 495"/>
          <p:cNvSpPr>
            <a:spLocks noChangeArrowheads="1"/>
          </p:cNvSpPr>
          <p:nvPr/>
        </p:nvSpPr>
        <p:spPr bwMode="auto">
          <a:xfrm>
            <a:off x="4100786" y="373050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5" name="Oval 496"/>
          <p:cNvSpPr>
            <a:spLocks noChangeArrowheads="1"/>
          </p:cNvSpPr>
          <p:nvPr/>
        </p:nvSpPr>
        <p:spPr bwMode="auto">
          <a:xfrm>
            <a:off x="4115074" y="300271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6" name="Oval 497"/>
          <p:cNvSpPr>
            <a:spLocks noChangeArrowheads="1"/>
          </p:cNvSpPr>
          <p:nvPr/>
        </p:nvSpPr>
        <p:spPr bwMode="auto">
          <a:xfrm>
            <a:off x="4115074" y="300271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7" name="Oval 498"/>
          <p:cNvSpPr>
            <a:spLocks noChangeArrowheads="1"/>
          </p:cNvSpPr>
          <p:nvPr/>
        </p:nvSpPr>
        <p:spPr bwMode="auto">
          <a:xfrm>
            <a:off x="4129361" y="396099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8" name="Oval 499"/>
          <p:cNvSpPr>
            <a:spLocks noChangeArrowheads="1"/>
          </p:cNvSpPr>
          <p:nvPr/>
        </p:nvSpPr>
        <p:spPr bwMode="auto">
          <a:xfrm>
            <a:off x="4129361" y="396099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9" name="Oval 500"/>
          <p:cNvSpPr>
            <a:spLocks noChangeArrowheads="1"/>
          </p:cNvSpPr>
          <p:nvPr/>
        </p:nvSpPr>
        <p:spPr bwMode="auto">
          <a:xfrm>
            <a:off x="4143649" y="380733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0" name="Oval 501"/>
          <p:cNvSpPr>
            <a:spLocks noChangeArrowheads="1"/>
          </p:cNvSpPr>
          <p:nvPr/>
        </p:nvSpPr>
        <p:spPr bwMode="auto">
          <a:xfrm>
            <a:off x="4143649" y="380733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1" name="Oval 502"/>
          <p:cNvSpPr>
            <a:spLocks noChangeArrowheads="1"/>
          </p:cNvSpPr>
          <p:nvPr/>
        </p:nvSpPr>
        <p:spPr bwMode="auto">
          <a:xfrm>
            <a:off x="4159524" y="330863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 name="Oval 503"/>
          <p:cNvSpPr>
            <a:spLocks noChangeArrowheads="1"/>
          </p:cNvSpPr>
          <p:nvPr/>
        </p:nvSpPr>
        <p:spPr bwMode="auto">
          <a:xfrm>
            <a:off x="4159524" y="330863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3" name="Oval 504"/>
          <p:cNvSpPr>
            <a:spLocks noChangeArrowheads="1"/>
          </p:cNvSpPr>
          <p:nvPr/>
        </p:nvSpPr>
        <p:spPr bwMode="auto">
          <a:xfrm>
            <a:off x="4173811" y="300271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 name="Oval 505"/>
          <p:cNvSpPr>
            <a:spLocks noChangeArrowheads="1"/>
          </p:cNvSpPr>
          <p:nvPr/>
        </p:nvSpPr>
        <p:spPr bwMode="auto">
          <a:xfrm>
            <a:off x="4173811" y="300271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5" name="Oval 506"/>
          <p:cNvSpPr>
            <a:spLocks noChangeArrowheads="1"/>
          </p:cNvSpPr>
          <p:nvPr/>
        </p:nvSpPr>
        <p:spPr bwMode="auto">
          <a:xfrm>
            <a:off x="4188099" y="315497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6" name="Oval 507"/>
          <p:cNvSpPr>
            <a:spLocks noChangeArrowheads="1"/>
          </p:cNvSpPr>
          <p:nvPr/>
        </p:nvSpPr>
        <p:spPr bwMode="auto">
          <a:xfrm>
            <a:off x="4188099" y="315497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7" name="Oval 508"/>
          <p:cNvSpPr>
            <a:spLocks noChangeArrowheads="1"/>
          </p:cNvSpPr>
          <p:nvPr/>
        </p:nvSpPr>
        <p:spPr bwMode="auto">
          <a:xfrm>
            <a:off x="4203974" y="300271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8" name="Oval 509"/>
          <p:cNvSpPr>
            <a:spLocks noChangeArrowheads="1"/>
          </p:cNvSpPr>
          <p:nvPr/>
        </p:nvSpPr>
        <p:spPr bwMode="auto">
          <a:xfrm>
            <a:off x="4203974" y="300271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9" name="Oval 510"/>
          <p:cNvSpPr>
            <a:spLocks noChangeArrowheads="1"/>
          </p:cNvSpPr>
          <p:nvPr/>
        </p:nvSpPr>
        <p:spPr bwMode="auto">
          <a:xfrm>
            <a:off x="4218261" y="296220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0" name="Oval 511"/>
          <p:cNvSpPr>
            <a:spLocks noChangeArrowheads="1"/>
          </p:cNvSpPr>
          <p:nvPr/>
        </p:nvSpPr>
        <p:spPr bwMode="auto">
          <a:xfrm>
            <a:off x="4218261" y="296220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1" name="Oval 512"/>
          <p:cNvSpPr>
            <a:spLocks noChangeArrowheads="1"/>
          </p:cNvSpPr>
          <p:nvPr/>
        </p:nvSpPr>
        <p:spPr bwMode="auto">
          <a:xfrm>
            <a:off x="4234136" y="3614562"/>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2" name="Oval 513"/>
          <p:cNvSpPr>
            <a:spLocks noChangeArrowheads="1"/>
          </p:cNvSpPr>
          <p:nvPr/>
        </p:nvSpPr>
        <p:spPr bwMode="auto">
          <a:xfrm>
            <a:off x="4234136" y="3614562"/>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3" name="Oval 514"/>
          <p:cNvSpPr>
            <a:spLocks noChangeArrowheads="1"/>
          </p:cNvSpPr>
          <p:nvPr/>
        </p:nvSpPr>
        <p:spPr bwMode="auto">
          <a:xfrm>
            <a:off x="4246836" y="353912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4" name="Oval 515"/>
          <p:cNvSpPr>
            <a:spLocks noChangeArrowheads="1"/>
          </p:cNvSpPr>
          <p:nvPr/>
        </p:nvSpPr>
        <p:spPr bwMode="auto">
          <a:xfrm>
            <a:off x="4246836" y="353912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5" name="Oval 516"/>
          <p:cNvSpPr>
            <a:spLocks noChangeArrowheads="1"/>
          </p:cNvSpPr>
          <p:nvPr/>
        </p:nvSpPr>
        <p:spPr bwMode="auto">
          <a:xfrm>
            <a:off x="4262711" y="284905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6" name="Oval 517"/>
          <p:cNvSpPr>
            <a:spLocks noChangeArrowheads="1"/>
          </p:cNvSpPr>
          <p:nvPr/>
        </p:nvSpPr>
        <p:spPr bwMode="auto">
          <a:xfrm>
            <a:off x="4262711" y="284905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7" name="Oval 518"/>
          <p:cNvSpPr>
            <a:spLocks noChangeArrowheads="1"/>
          </p:cNvSpPr>
          <p:nvPr/>
        </p:nvSpPr>
        <p:spPr bwMode="auto">
          <a:xfrm>
            <a:off x="4276999" y="3270922"/>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8" name="Oval 519"/>
          <p:cNvSpPr>
            <a:spLocks noChangeArrowheads="1"/>
          </p:cNvSpPr>
          <p:nvPr/>
        </p:nvSpPr>
        <p:spPr bwMode="auto">
          <a:xfrm>
            <a:off x="4276999" y="3270922"/>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9" name="Oval 520"/>
          <p:cNvSpPr>
            <a:spLocks noChangeArrowheads="1"/>
          </p:cNvSpPr>
          <p:nvPr/>
        </p:nvSpPr>
        <p:spPr bwMode="auto">
          <a:xfrm>
            <a:off x="4292874" y="319269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0" name="Oval 521"/>
          <p:cNvSpPr>
            <a:spLocks noChangeArrowheads="1"/>
          </p:cNvSpPr>
          <p:nvPr/>
        </p:nvSpPr>
        <p:spPr bwMode="auto">
          <a:xfrm>
            <a:off x="4292874" y="319269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1" name="Oval 522"/>
          <p:cNvSpPr>
            <a:spLocks noChangeArrowheads="1"/>
          </p:cNvSpPr>
          <p:nvPr/>
        </p:nvSpPr>
        <p:spPr bwMode="auto">
          <a:xfrm>
            <a:off x="4305574" y="304043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2" name="Oval 523"/>
          <p:cNvSpPr>
            <a:spLocks noChangeArrowheads="1"/>
          </p:cNvSpPr>
          <p:nvPr/>
        </p:nvSpPr>
        <p:spPr bwMode="auto">
          <a:xfrm>
            <a:off x="4305574" y="304043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3" name="Oval 524"/>
          <p:cNvSpPr>
            <a:spLocks noChangeArrowheads="1"/>
          </p:cNvSpPr>
          <p:nvPr/>
        </p:nvSpPr>
        <p:spPr bwMode="auto">
          <a:xfrm>
            <a:off x="4321449" y="373050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4" name="Oval 525"/>
          <p:cNvSpPr>
            <a:spLocks noChangeArrowheads="1"/>
          </p:cNvSpPr>
          <p:nvPr/>
        </p:nvSpPr>
        <p:spPr bwMode="auto">
          <a:xfrm>
            <a:off x="4321449" y="373050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5" name="Oval 526"/>
          <p:cNvSpPr>
            <a:spLocks noChangeArrowheads="1"/>
          </p:cNvSpPr>
          <p:nvPr/>
        </p:nvSpPr>
        <p:spPr bwMode="auto">
          <a:xfrm>
            <a:off x="4335736" y="350001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6" name="Oval 527"/>
          <p:cNvSpPr>
            <a:spLocks noChangeArrowheads="1"/>
          </p:cNvSpPr>
          <p:nvPr/>
        </p:nvSpPr>
        <p:spPr bwMode="auto">
          <a:xfrm>
            <a:off x="4335736" y="350001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7" name="Oval 528"/>
          <p:cNvSpPr>
            <a:spLocks noChangeArrowheads="1"/>
          </p:cNvSpPr>
          <p:nvPr/>
        </p:nvSpPr>
        <p:spPr bwMode="auto">
          <a:xfrm>
            <a:off x="4351611" y="330863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8" name="Oval 529"/>
          <p:cNvSpPr>
            <a:spLocks noChangeArrowheads="1"/>
          </p:cNvSpPr>
          <p:nvPr/>
        </p:nvSpPr>
        <p:spPr bwMode="auto">
          <a:xfrm>
            <a:off x="4351611" y="330863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9" name="Oval 530"/>
          <p:cNvSpPr>
            <a:spLocks noChangeArrowheads="1"/>
          </p:cNvSpPr>
          <p:nvPr/>
        </p:nvSpPr>
        <p:spPr bwMode="auto">
          <a:xfrm>
            <a:off x="4364311" y="3117262"/>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0" name="Oval 531"/>
          <p:cNvSpPr>
            <a:spLocks noChangeArrowheads="1"/>
          </p:cNvSpPr>
          <p:nvPr/>
        </p:nvSpPr>
        <p:spPr bwMode="auto">
          <a:xfrm>
            <a:off x="4364311" y="3117262"/>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1" name="Oval 532"/>
          <p:cNvSpPr>
            <a:spLocks noChangeArrowheads="1"/>
          </p:cNvSpPr>
          <p:nvPr/>
        </p:nvSpPr>
        <p:spPr bwMode="auto">
          <a:xfrm>
            <a:off x="4380186" y="323180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2" name="Oval 533"/>
          <p:cNvSpPr>
            <a:spLocks noChangeArrowheads="1"/>
          </p:cNvSpPr>
          <p:nvPr/>
        </p:nvSpPr>
        <p:spPr bwMode="auto">
          <a:xfrm>
            <a:off x="4380186" y="323180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3" name="Oval 534"/>
          <p:cNvSpPr>
            <a:spLocks noChangeArrowheads="1"/>
          </p:cNvSpPr>
          <p:nvPr/>
        </p:nvSpPr>
        <p:spPr bwMode="auto">
          <a:xfrm>
            <a:off x="4394474" y="338546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4" name="Oval 535"/>
          <p:cNvSpPr>
            <a:spLocks noChangeArrowheads="1"/>
          </p:cNvSpPr>
          <p:nvPr/>
        </p:nvSpPr>
        <p:spPr bwMode="auto">
          <a:xfrm>
            <a:off x="4394474" y="338546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5" name="Oval 536"/>
          <p:cNvSpPr>
            <a:spLocks noChangeArrowheads="1"/>
          </p:cNvSpPr>
          <p:nvPr/>
        </p:nvSpPr>
        <p:spPr bwMode="auto">
          <a:xfrm>
            <a:off x="4410349" y="300271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6" name="Oval 537"/>
          <p:cNvSpPr>
            <a:spLocks noChangeArrowheads="1"/>
          </p:cNvSpPr>
          <p:nvPr/>
        </p:nvSpPr>
        <p:spPr bwMode="auto">
          <a:xfrm>
            <a:off x="4410349" y="300271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7" name="Oval 538"/>
          <p:cNvSpPr>
            <a:spLocks noChangeArrowheads="1"/>
          </p:cNvSpPr>
          <p:nvPr/>
        </p:nvSpPr>
        <p:spPr bwMode="auto">
          <a:xfrm>
            <a:off x="4423049" y="288677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8" name="Oval 539"/>
          <p:cNvSpPr>
            <a:spLocks noChangeArrowheads="1"/>
          </p:cNvSpPr>
          <p:nvPr/>
        </p:nvSpPr>
        <p:spPr bwMode="auto">
          <a:xfrm>
            <a:off x="4423049" y="288677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9" name="Oval 540"/>
          <p:cNvSpPr>
            <a:spLocks noChangeArrowheads="1"/>
          </p:cNvSpPr>
          <p:nvPr/>
        </p:nvSpPr>
        <p:spPr bwMode="auto">
          <a:xfrm>
            <a:off x="4438924" y="315497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0" name="Oval 541"/>
          <p:cNvSpPr>
            <a:spLocks noChangeArrowheads="1"/>
          </p:cNvSpPr>
          <p:nvPr/>
        </p:nvSpPr>
        <p:spPr bwMode="auto">
          <a:xfrm>
            <a:off x="4438924" y="315497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1" name="Oval 542"/>
          <p:cNvSpPr>
            <a:spLocks noChangeArrowheads="1"/>
          </p:cNvSpPr>
          <p:nvPr/>
        </p:nvSpPr>
        <p:spPr bwMode="auto">
          <a:xfrm>
            <a:off x="4453211" y="346230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2" name="Oval 543"/>
          <p:cNvSpPr>
            <a:spLocks noChangeArrowheads="1"/>
          </p:cNvSpPr>
          <p:nvPr/>
        </p:nvSpPr>
        <p:spPr bwMode="auto">
          <a:xfrm>
            <a:off x="4453211" y="346230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3" name="Oval 544"/>
          <p:cNvSpPr>
            <a:spLocks noChangeArrowheads="1"/>
          </p:cNvSpPr>
          <p:nvPr/>
        </p:nvSpPr>
        <p:spPr bwMode="auto">
          <a:xfrm>
            <a:off x="4469086" y="3614562"/>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4" name="Oval 545"/>
          <p:cNvSpPr>
            <a:spLocks noChangeArrowheads="1"/>
          </p:cNvSpPr>
          <p:nvPr/>
        </p:nvSpPr>
        <p:spPr bwMode="auto">
          <a:xfrm>
            <a:off x="4469086" y="3614562"/>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5" name="Oval 546"/>
          <p:cNvSpPr>
            <a:spLocks noChangeArrowheads="1"/>
          </p:cNvSpPr>
          <p:nvPr/>
        </p:nvSpPr>
        <p:spPr bwMode="auto">
          <a:xfrm>
            <a:off x="4481786" y="357684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6" name="Oval 547"/>
          <p:cNvSpPr>
            <a:spLocks noChangeArrowheads="1"/>
          </p:cNvSpPr>
          <p:nvPr/>
        </p:nvSpPr>
        <p:spPr bwMode="auto">
          <a:xfrm>
            <a:off x="4481786" y="357684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7" name="Oval 548"/>
          <p:cNvSpPr>
            <a:spLocks noChangeArrowheads="1"/>
          </p:cNvSpPr>
          <p:nvPr/>
        </p:nvSpPr>
        <p:spPr bwMode="auto">
          <a:xfrm>
            <a:off x="4497661" y="330863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8" name="Oval 549"/>
          <p:cNvSpPr>
            <a:spLocks noChangeArrowheads="1"/>
          </p:cNvSpPr>
          <p:nvPr/>
        </p:nvSpPr>
        <p:spPr bwMode="auto">
          <a:xfrm>
            <a:off x="4497661" y="330863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9" name="Oval 550"/>
          <p:cNvSpPr>
            <a:spLocks noChangeArrowheads="1"/>
          </p:cNvSpPr>
          <p:nvPr/>
        </p:nvSpPr>
        <p:spPr bwMode="auto">
          <a:xfrm>
            <a:off x="4511949" y="334635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0" name="Oval 551"/>
          <p:cNvSpPr>
            <a:spLocks noChangeArrowheads="1"/>
          </p:cNvSpPr>
          <p:nvPr/>
        </p:nvSpPr>
        <p:spPr bwMode="auto">
          <a:xfrm>
            <a:off x="4511949" y="334635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1" name="Oval 552"/>
          <p:cNvSpPr>
            <a:spLocks noChangeArrowheads="1"/>
          </p:cNvSpPr>
          <p:nvPr/>
        </p:nvSpPr>
        <p:spPr bwMode="auto">
          <a:xfrm>
            <a:off x="4527824" y="307814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2" name="Oval 553"/>
          <p:cNvSpPr>
            <a:spLocks noChangeArrowheads="1"/>
          </p:cNvSpPr>
          <p:nvPr/>
        </p:nvSpPr>
        <p:spPr bwMode="auto">
          <a:xfrm>
            <a:off x="4527824" y="307814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3" name="Oval 554"/>
          <p:cNvSpPr>
            <a:spLocks noChangeArrowheads="1"/>
          </p:cNvSpPr>
          <p:nvPr/>
        </p:nvSpPr>
        <p:spPr bwMode="auto">
          <a:xfrm>
            <a:off x="4542111" y="307814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4" name="Oval 555"/>
          <p:cNvSpPr>
            <a:spLocks noChangeArrowheads="1"/>
          </p:cNvSpPr>
          <p:nvPr/>
        </p:nvSpPr>
        <p:spPr bwMode="auto">
          <a:xfrm>
            <a:off x="4542111" y="307814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5" name="Oval 556"/>
          <p:cNvSpPr>
            <a:spLocks noChangeArrowheads="1"/>
          </p:cNvSpPr>
          <p:nvPr/>
        </p:nvSpPr>
        <p:spPr bwMode="auto">
          <a:xfrm>
            <a:off x="4556399" y="307814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6" name="Oval 557"/>
          <p:cNvSpPr>
            <a:spLocks noChangeArrowheads="1"/>
          </p:cNvSpPr>
          <p:nvPr/>
        </p:nvSpPr>
        <p:spPr bwMode="auto">
          <a:xfrm>
            <a:off x="4556399" y="307814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7" name="Oval 558"/>
          <p:cNvSpPr>
            <a:spLocks noChangeArrowheads="1"/>
          </p:cNvSpPr>
          <p:nvPr/>
        </p:nvSpPr>
        <p:spPr bwMode="auto">
          <a:xfrm>
            <a:off x="4572274" y="307814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8" name="Oval 559"/>
          <p:cNvSpPr>
            <a:spLocks noChangeArrowheads="1"/>
          </p:cNvSpPr>
          <p:nvPr/>
        </p:nvSpPr>
        <p:spPr bwMode="auto">
          <a:xfrm>
            <a:off x="4572274" y="307814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9" name="Oval 560"/>
          <p:cNvSpPr>
            <a:spLocks noChangeArrowheads="1"/>
          </p:cNvSpPr>
          <p:nvPr/>
        </p:nvSpPr>
        <p:spPr bwMode="auto">
          <a:xfrm>
            <a:off x="4586561" y="296220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0" name="Oval 561"/>
          <p:cNvSpPr>
            <a:spLocks noChangeArrowheads="1"/>
          </p:cNvSpPr>
          <p:nvPr/>
        </p:nvSpPr>
        <p:spPr bwMode="auto">
          <a:xfrm>
            <a:off x="4586561" y="296220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1" name="Oval 562"/>
          <p:cNvSpPr>
            <a:spLocks noChangeArrowheads="1"/>
          </p:cNvSpPr>
          <p:nvPr/>
        </p:nvSpPr>
        <p:spPr bwMode="auto">
          <a:xfrm>
            <a:off x="4600849" y="323180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2" name="Oval 563"/>
          <p:cNvSpPr>
            <a:spLocks noChangeArrowheads="1"/>
          </p:cNvSpPr>
          <p:nvPr/>
        </p:nvSpPr>
        <p:spPr bwMode="auto">
          <a:xfrm>
            <a:off x="4600849" y="323180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3" name="Oval 564"/>
          <p:cNvSpPr>
            <a:spLocks noChangeArrowheads="1"/>
          </p:cNvSpPr>
          <p:nvPr/>
        </p:nvSpPr>
        <p:spPr bwMode="auto">
          <a:xfrm>
            <a:off x="4615136" y="304043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4" name="Oval 565"/>
          <p:cNvSpPr>
            <a:spLocks noChangeArrowheads="1"/>
          </p:cNvSpPr>
          <p:nvPr/>
        </p:nvSpPr>
        <p:spPr bwMode="auto">
          <a:xfrm>
            <a:off x="4615136" y="304043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5" name="Oval 566"/>
          <p:cNvSpPr>
            <a:spLocks noChangeArrowheads="1"/>
          </p:cNvSpPr>
          <p:nvPr/>
        </p:nvSpPr>
        <p:spPr bwMode="auto">
          <a:xfrm>
            <a:off x="4631011" y="3614562"/>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6" name="Oval 567"/>
          <p:cNvSpPr>
            <a:spLocks noChangeArrowheads="1"/>
          </p:cNvSpPr>
          <p:nvPr/>
        </p:nvSpPr>
        <p:spPr bwMode="auto">
          <a:xfrm>
            <a:off x="4631011" y="3614562"/>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7" name="Oval 568"/>
          <p:cNvSpPr>
            <a:spLocks noChangeArrowheads="1"/>
          </p:cNvSpPr>
          <p:nvPr/>
        </p:nvSpPr>
        <p:spPr bwMode="auto">
          <a:xfrm>
            <a:off x="4645299" y="2886773"/>
            <a:ext cx="57150"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8" name="Oval 569"/>
          <p:cNvSpPr>
            <a:spLocks noChangeArrowheads="1"/>
          </p:cNvSpPr>
          <p:nvPr/>
        </p:nvSpPr>
        <p:spPr bwMode="auto">
          <a:xfrm>
            <a:off x="4645299" y="2886773"/>
            <a:ext cx="57150"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9" name="Oval 570"/>
          <p:cNvSpPr>
            <a:spLocks noChangeArrowheads="1"/>
          </p:cNvSpPr>
          <p:nvPr/>
        </p:nvSpPr>
        <p:spPr bwMode="auto">
          <a:xfrm>
            <a:off x="4659586" y="334635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0" name="Oval 571"/>
          <p:cNvSpPr>
            <a:spLocks noChangeArrowheads="1"/>
          </p:cNvSpPr>
          <p:nvPr/>
        </p:nvSpPr>
        <p:spPr bwMode="auto">
          <a:xfrm>
            <a:off x="4659586" y="334635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1" name="Oval 572"/>
          <p:cNvSpPr>
            <a:spLocks noChangeArrowheads="1"/>
          </p:cNvSpPr>
          <p:nvPr/>
        </p:nvSpPr>
        <p:spPr bwMode="auto">
          <a:xfrm>
            <a:off x="4673874" y="346230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2" name="Oval 573"/>
          <p:cNvSpPr>
            <a:spLocks noChangeArrowheads="1"/>
          </p:cNvSpPr>
          <p:nvPr/>
        </p:nvSpPr>
        <p:spPr bwMode="auto">
          <a:xfrm>
            <a:off x="4673874" y="346230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3" name="Oval 574"/>
          <p:cNvSpPr>
            <a:spLocks noChangeArrowheads="1"/>
          </p:cNvSpPr>
          <p:nvPr/>
        </p:nvSpPr>
        <p:spPr bwMode="auto">
          <a:xfrm>
            <a:off x="4689749" y="323180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4" name="Oval 575"/>
          <p:cNvSpPr>
            <a:spLocks noChangeArrowheads="1"/>
          </p:cNvSpPr>
          <p:nvPr/>
        </p:nvSpPr>
        <p:spPr bwMode="auto">
          <a:xfrm>
            <a:off x="4689749" y="323180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5" name="Oval 576"/>
          <p:cNvSpPr>
            <a:spLocks noChangeArrowheads="1"/>
          </p:cNvSpPr>
          <p:nvPr/>
        </p:nvSpPr>
        <p:spPr bwMode="auto">
          <a:xfrm>
            <a:off x="4702449" y="2733112"/>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6" name="Oval 577"/>
          <p:cNvSpPr>
            <a:spLocks noChangeArrowheads="1"/>
          </p:cNvSpPr>
          <p:nvPr/>
        </p:nvSpPr>
        <p:spPr bwMode="auto">
          <a:xfrm>
            <a:off x="4702449" y="2733112"/>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7" name="Oval 578"/>
          <p:cNvSpPr>
            <a:spLocks noChangeArrowheads="1"/>
          </p:cNvSpPr>
          <p:nvPr/>
        </p:nvSpPr>
        <p:spPr bwMode="auto">
          <a:xfrm>
            <a:off x="4718324" y="2234415"/>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8" name="Oval 579"/>
          <p:cNvSpPr>
            <a:spLocks noChangeArrowheads="1"/>
          </p:cNvSpPr>
          <p:nvPr/>
        </p:nvSpPr>
        <p:spPr bwMode="auto">
          <a:xfrm>
            <a:off x="4718324" y="2234415"/>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9" name="Oval 580"/>
          <p:cNvSpPr>
            <a:spLocks noChangeArrowheads="1"/>
          </p:cNvSpPr>
          <p:nvPr/>
        </p:nvSpPr>
        <p:spPr bwMode="auto">
          <a:xfrm>
            <a:off x="4732611" y="307814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0" name="Oval 581"/>
          <p:cNvSpPr>
            <a:spLocks noChangeArrowheads="1"/>
          </p:cNvSpPr>
          <p:nvPr/>
        </p:nvSpPr>
        <p:spPr bwMode="auto">
          <a:xfrm>
            <a:off x="4732611" y="307814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1" name="Oval 582"/>
          <p:cNvSpPr>
            <a:spLocks noChangeArrowheads="1"/>
          </p:cNvSpPr>
          <p:nvPr/>
        </p:nvSpPr>
        <p:spPr bwMode="auto">
          <a:xfrm>
            <a:off x="4748486" y="330863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2" name="Oval 583"/>
          <p:cNvSpPr>
            <a:spLocks noChangeArrowheads="1"/>
          </p:cNvSpPr>
          <p:nvPr/>
        </p:nvSpPr>
        <p:spPr bwMode="auto">
          <a:xfrm>
            <a:off x="4748486" y="330863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3" name="Oval 584"/>
          <p:cNvSpPr>
            <a:spLocks noChangeArrowheads="1"/>
          </p:cNvSpPr>
          <p:nvPr/>
        </p:nvSpPr>
        <p:spPr bwMode="auto">
          <a:xfrm>
            <a:off x="4761186" y="246490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4" name="Oval 585"/>
          <p:cNvSpPr>
            <a:spLocks noChangeArrowheads="1"/>
          </p:cNvSpPr>
          <p:nvPr/>
        </p:nvSpPr>
        <p:spPr bwMode="auto">
          <a:xfrm>
            <a:off x="4761186" y="246490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5" name="Oval 586"/>
          <p:cNvSpPr>
            <a:spLocks noChangeArrowheads="1"/>
          </p:cNvSpPr>
          <p:nvPr/>
        </p:nvSpPr>
        <p:spPr bwMode="auto">
          <a:xfrm>
            <a:off x="4777061" y="369278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6" name="Oval 587"/>
          <p:cNvSpPr>
            <a:spLocks noChangeArrowheads="1"/>
          </p:cNvSpPr>
          <p:nvPr/>
        </p:nvSpPr>
        <p:spPr bwMode="auto">
          <a:xfrm>
            <a:off x="4777061" y="369278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7" name="Oval 588"/>
          <p:cNvSpPr>
            <a:spLocks noChangeArrowheads="1"/>
          </p:cNvSpPr>
          <p:nvPr/>
        </p:nvSpPr>
        <p:spPr bwMode="auto">
          <a:xfrm>
            <a:off x="4791349" y="319269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8" name="Oval 589"/>
          <p:cNvSpPr>
            <a:spLocks noChangeArrowheads="1"/>
          </p:cNvSpPr>
          <p:nvPr/>
        </p:nvSpPr>
        <p:spPr bwMode="auto">
          <a:xfrm>
            <a:off x="4791349" y="319269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9" name="Oval 590"/>
          <p:cNvSpPr>
            <a:spLocks noChangeArrowheads="1"/>
          </p:cNvSpPr>
          <p:nvPr/>
        </p:nvSpPr>
        <p:spPr bwMode="auto">
          <a:xfrm>
            <a:off x="4807224" y="353912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0" name="Oval 591"/>
          <p:cNvSpPr>
            <a:spLocks noChangeArrowheads="1"/>
          </p:cNvSpPr>
          <p:nvPr/>
        </p:nvSpPr>
        <p:spPr bwMode="auto">
          <a:xfrm>
            <a:off x="4807224" y="353912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1" name="Oval 592"/>
          <p:cNvSpPr>
            <a:spLocks noChangeArrowheads="1"/>
          </p:cNvSpPr>
          <p:nvPr/>
        </p:nvSpPr>
        <p:spPr bwMode="auto">
          <a:xfrm>
            <a:off x="4819924" y="261856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2" name="Oval 593"/>
          <p:cNvSpPr>
            <a:spLocks noChangeArrowheads="1"/>
          </p:cNvSpPr>
          <p:nvPr/>
        </p:nvSpPr>
        <p:spPr bwMode="auto">
          <a:xfrm>
            <a:off x="4819924" y="261856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3" name="Oval 594"/>
          <p:cNvSpPr>
            <a:spLocks noChangeArrowheads="1"/>
          </p:cNvSpPr>
          <p:nvPr/>
        </p:nvSpPr>
        <p:spPr bwMode="auto">
          <a:xfrm>
            <a:off x="4835799" y="334635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4" name="Oval 595"/>
          <p:cNvSpPr>
            <a:spLocks noChangeArrowheads="1"/>
          </p:cNvSpPr>
          <p:nvPr/>
        </p:nvSpPr>
        <p:spPr bwMode="auto">
          <a:xfrm>
            <a:off x="4835799" y="334635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5" name="Oval 596"/>
          <p:cNvSpPr>
            <a:spLocks noChangeArrowheads="1"/>
          </p:cNvSpPr>
          <p:nvPr/>
        </p:nvSpPr>
        <p:spPr bwMode="auto">
          <a:xfrm>
            <a:off x="4851674" y="373050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6" name="Oval 597"/>
          <p:cNvSpPr>
            <a:spLocks noChangeArrowheads="1"/>
          </p:cNvSpPr>
          <p:nvPr/>
        </p:nvSpPr>
        <p:spPr bwMode="auto">
          <a:xfrm>
            <a:off x="4851674" y="373050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7" name="Oval 598"/>
          <p:cNvSpPr>
            <a:spLocks noChangeArrowheads="1"/>
          </p:cNvSpPr>
          <p:nvPr/>
        </p:nvSpPr>
        <p:spPr bwMode="auto">
          <a:xfrm>
            <a:off x="4865961" y="388416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8" name="Oval 599"/>
          <p:cNvSpPr>
            <a:spLocks noChangeArrowheads="1"/>
          </p:cNvSpPr>
          <p:nvPr/>
        </p:nvSpPr>
        <p:spPr bwMode="auto">
          <a:xfrm>
            <a:off x="4865961" y="388416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9" name="Oval 600"/>
          <p:cNvSpPr>
            <a:spLocks noChangeArrowheads="1"/>
          </p:cNvSpPr>
          <p:nvPr/>
        </p:nvSpPr>
        <p:spPr bwMode="auto">
          <a:xfrm>
            <a:off x="4880249" y="373050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0" name="Oval 601"/>
          <p:cNvSpPr>
            <a:spLocks noChangeArrowheads="1"/>
          </p:cNvSpPr>
          <p:nvPr/>
        </p:nvSpPr>
        <p:spPr bwMode="auto">
          <a:xfrm>
            <a:off x="4880249" y="373050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1" name="Oval 602"/>
          <p:cNvSpPr>
            <a:spLocks noChangeArrowheads="1"/>
          </p:cNvSpPr>
          <p:nvPr/>
        </p:nvSpPr>
        <p:spPr bwMode="auto">
          <a:xfrm>
            <a:off x="4894536" y="357684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2" name="Oval 603"/>
          <p:cNvSpPr>
            <a:spLocks noChangeArrowheads="1"/>
          </p:cNvSpPr>
          <p:nvPr/>
        </p:nvSpPr>
        <p:spPr bwMode="auto">
          <a:xfrm>
            <a:off x="4894536" y="357684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3" name="Oval 604"/>
          <p:cNvSpPr>
            <a:spLocks noChangeArrowheads="1"/>
          </p:cNvSpPr>
          <p:nvPr/>
        </p:nvSpPr>
        <p:spPr bwMode="auto">
          <a:xfrm>
            <a:off x="4910411" y="399871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4" name="Oval 605"/>
          <p:cNvSpPr>
            <a:spLocks noChangeArrowheads="1"/>
          </p:cNvSpPr>
          <p:nvPr/>
        </p:nvSpPr>
        <p:spPr bwMode="auto">
          <a:xfrm>
            <a:off x="4910411" y="399871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5" name="Oval 606"/>
          <p:cNvSpPr>
            <a:spLocks noChangeArrowheads="1"/>
          </p:cNvSpPr>
          <p:nvPr/>
        </p:nvSpPr>
        <p:spPr bwMode="auto">
          <a:xfrm>
            <a:off x="4924699" y="307814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6" name="Oval 608"/>
          <p:cNvSpPr>
            <a:spLocks noChangeArrowheads="1"/>
          </p:cNvSpPr>
          <p:nvPr/>
        </p:nvSpPr>
        <p:spPr bwMode="auto">
          <a:xfrm>
            <a:off x="4924698" y="307814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7" name="Oval 609"/>
          <p:cNvSpPr>
            <a:spLocks noChangeArrowheads="1"/>
          </p:cNvSpPr>
          <p:nvPr/>
        </p:nvSpPr>
        <p:spPr bwMode="auto">
          <a:xfrm>
            <a:off x="4938986" y="338546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8" name="Oval 610"/>
          <p:cNvSpPr>
            <a:spLocks noChangeArrowheads="1"/>
          </p:cNvSpPr>
          <p:nvPr/>
        </p:nvSpPr>
        <p:spPr bwMode="auto">
          <a:xfrm>
            <a:off x="4938986" y="338546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9" name="Oval 611"/>
          <p:cNvSpPr>
            <a:spLocks noChangeArrowheads="1"/>
          </p:cNvSpPr>
          <p:nvPr/>
        </p:nvSpPr>
        <p:spPr bwMode="auto">
          <a:xfrm>
            <a:off x="4953273" y="334635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0" name="Oval 612"/>
          <p:cNvSpPr>
            <a:spLocks noChangeArrowheads="1"/>
          </p:cNvSpPr>
          <p:nvPr/>
        </p:nvSpPr>
        <p:spPr bwMode="auto">
          <a:xfrm>
            <a:off x="4953273" y="334635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1" name="Oval 613"/>
          <p:cNvSpPr>
            <a:spLocks noChangeArrowheads="1"/>
          </p:cNvSpPr>
          <p:nvPr/>
        </p:nvSpPr>
        <p:spPr bwMode="auto">
          <a:xfrm>
            <a:off x="4969148" y="330863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2" name="Oval 614"/>
          <p:cNvSpPr>
            <a:spLocks noChangeArrowheads="1"/>
          </p:cNvSpPr>
          <p:nvPr/>
        </p:nvSpPr>
        <p:spPr bwMode="auto">
          <a:xfrm>
            <a:off x="4969148" y="330863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3" name="Oval 615"/>
          <p:cNvSpPr>
            <a:spLocks noChangeArrowheads="1"/>
          </p:cNvSpPr>
          <p:nvPr/>
        </p:nvSpPr>
        <p:spPr bwMode="auto">
          <a:xfrm>
            <a:off x="4983436" y="350001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4" name="Oval 616"/>
          <p:cNvSpPr>
            <a:spLocks noChangeArrowheads="1"/>
          </p:cNvSpPr>
          <p:nvPr/>
        </p:nvSpPr>
        <p:spPr bwMode="auto">
          <a:xfrm>
            <a:off x="4983436" y="350001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5" name="Oval 617"/>
          <p:cNvSpPr>
            <a:spLocks noChangeArrowheads="1"/>
          </p:cNvSpPr>
          <p:nvPr/>
        </p:nvSpPr>
        <p:spPr bwMode="auto">
          <a:xfrm>
            <a:off x="4997723" y="396099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6" name="Oval 618"/>
          <p:cNvSpPr>
            <a:spLocks noChangeArrowheads="1"/>
          </p:cNvSpPr>
          <p:nvPr/>
        </p:nvSpPr>
        <p:spPr bwMode="auto">
          <a:xfrm>
            <a:off x="4997723" y="396099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7" name="Oval 619"/>
          <p:cNvSpPr>
            <a:spLocks noChangeArrowheads="1"/>
          </p:cNvSpPr>
          <p:nvPr/>
        </p:nvSpPr>
        <p:spPr bwMode="auto">
          <a:xfrm>
            <a:off x="5012011" y="353912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8" name="Oval 620"/>
          <p:cNvSpPr>
            <a:spLocks noChangeArrowheads="1"/>
          </p:cNvSpPr>
          <p:nvPr/>
        </p:nvSpPr>
        <p:spPr bwMode="auto">
          <a:xfrm>
            <a:off x="5012011" y="353912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9" name="Oval 621"/>
          <p:cNvSpPr>
            <a:spLocks noChangeArrowheads="1"/>
          </p:cNvSpPr>
          <p:nvPr/>
        </p:nvSpPr>
        <p:spPr bwMode="auto">
          <a:xfrm>
            <a:off x="5027886" y="3270922"/>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0" name="Oval 622"/>
          <p:cNvSpPr>
            <a:spLocks noChangeArrowheads="1"/>
          </p:cNvSpPr>
          <p:nvPr/>
        </p:nvSpPr>
        <p:spPr bwMode="auto">
          <a:xfrm>
            <a:off x="5027886" y="3270922"/>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1" name="Oval 623"/>
          <p:cNvSpPr>
            <a:spLocks noChangeArrowheads="1"/>
          </p:cNvSpPr>
          <p:nvPr/>
        </p:nvSpPr>
        <p:spPr bwMode="auto">
          <a:xfrm>
            <a:off x="5042173" y="319269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2" name="Oval 624"/>
          <p:cNvSpPr>
            <a:spLocks noChangeArrowheads="1"/>
          </p:cNvSpPr>
          <p:nvPr/>
        </p:nvSpPr>
        <p:spPr bwMode="auto">
          <a:xfrm>
            <a:off x="5042173" y="319269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3" name="Oval 625"/>
          <p:cNvSpPr>
            <a:spLocks noChangeArrowheads="1"/>
          </p:cNvSpPr>
          <p:nvPr/>
        </p:nvSpPr>
        <p:spPr bwMode="auto">
          <a:xfrm>
            <a:off x="5056461" y="300271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4" name="Oval 626"/>
          <p:cNvSpPr>
            <a:spLocks noChangeArrowheads="1"/>
          </p:cNvSpPr>
          <p:nvPr/>
        </p:nvSpPr>
        <p:spPr bwMode="auto">
          <a:xfrm>
            <a:off x="5056461" y="300271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5" name="Oval 627"/>
          <p:cNvSpPr>
            <a:spLocks noChangeArrowheads="1"/>
          </p:cNvSpPr>
          <p:nvPr/>
        </p:nvSpPr>
        <p:spPr bwMode="auto">
          <a:xfrm>
            <a:off x="5070748" y="346230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7" name="Oval 629"/>
          <p:cNvSpPr>
            <a:spLocks noChangeArrowheads="1"/>
          </p:cNvSpPr>
          <p:nvPr/>
        </p:nvSpPr>
        <p:spPr bwMode="auto">
          <a:xfrm>
            <a:off x="5086623" y="350001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8" name="Oval 630"/>
          <p:cNvSpPr>
            <a:spLocks noChangeArrowheads="1"/>
          </p:cNvSpPr>
          <p:nvPr/>
        </p:nvSpPr>
        <p:spPr bwMode="auto">
          <a:xfrm>
            <a:off x="5086623" y="350001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9" name="Oval 631"/>
          <p:cNvSpPr>
            <a:spLocks noChangeArrowheads="1"/>
          </p:cNvSpPr>
          <p:nvPr/>
        </p:nvSpPr>
        <p:spPr bwMode="auto">
          <a:xfrm>
            <a:off x="5100911" y="399871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0" name="Oval 632"/>
          <p:cNvSpPr>
            <a:spLocks noChangeArrowheads="1"/>
          </p:cNvSpPr>
          <p:nvPr/>
        </p:nvSpPr>
        <p:spPr bwMode="auto">
          <a:xfrm>
            <a:off x="5100911" y="399871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1" name="Oval 633"/>
          <p:cNvSpPr>
            <a:spLocks noChangeArrowheads="1"/>
          </p:cNvSpPr>
          <p:nvPr/>
        </p:nvSpPr>
        <p:spPr bwMode="auto">
          <a:xfrm>
            <a:off x="5115198" y="376822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2" name="Oval 634"/>
          <p:cNvSpPr>
            <a:spLocks noChangeArrowheads="1"/>
          </p:cNvSpPr>
          <p:nvPr/>
        </p:nvSpPr>
        <p:spPr bwMode="auto">
          <a:xfrm>
            <a:off x="5115198" y="376822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3" name="Oval 635"/>
          <p:cNvSpPr>
            <a:spLocks noChangeArrowheads="1"/>
          </p:cNvSpPr>
          <p:nvPr/>
        </p:nvSpPr>
        <p:spPr bwMode="auto">
          <a:xfrm>
            <a:off x="5129486" y="373050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4" name="Oval 636"/>
          <p:cNvSpPr>
            <a:spLocks noChangeArrowheads="1"/>
          </p:cNvSpPr>
          <p:nvPr/>
        </p:nvSpPr>
        <p:spPr bwMode="auto">
          <a:xfrm>
            <a:off x="5129486" y="373050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5" name="Oval 637"/>
          <p:cNvSpPr>
            <a:spLocks noChangeArrowheads="1"/>
          </p:cNvSpPr>
          <p:nvPr/>
        </p:nvSpPr>
        <p:spPr bwMode="auto">
          <a:xfrm>
            <a:off x="5145361" y="365367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6" name="Oval 638"/>
          <p:cNvSpPr>
            <a:spLocks noChangeArrowheads="1"/>
          </p:cNvSpPr>
          <p:nvPr/>
        </p:nvSpPr>
        <p:spPr bwMode="auto">
          <a:xfrm>
            <a:off x="5145361" y="365367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7" name="Oval 639"/>
          <p:cNvSpPr>
            <a:spLocks noChangeArrowheads="1"/>
          </p:cNvSpPr>
          <p:nvPr/>
        </p:nvSpPr>
        <p:spPr bwMode="auto">
          <a:xfrm>
            <a:off x="5159648" y="384505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8" name="Oval 640"/>
          <p:cNvSpPr>
            <a:spLocks noChangeArrowheads="1"/>
          </p:cNvSpPr>
          <p:nvPr/>
        </p:nvSpPr>
        <p:spPr bwMode="auto">
          <a:xfrm>
            <a:off x="5159648" y="384505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9" name="Oval 641"/>
          <p:cNvSpPr>
            <a:spLocks noChangeArrowheads="1"/>
          </p:cNvSpPr>
          <p:nvPr/>
        </p:nvSpPr>
        <p:spPr bwMode="auto">
          <a:xfrm>
            <a:off x="5173936" y="384505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0" name="Oval 642"/>
          <p:cNvSpPr>
            <a:spLocks noChangeArrowheads="1"/>
          </p:cNvSpPr>
          <p:nvPr/>
        </p:nvSpPr>
        <p:spPr bwMode="auto">
          <a:xfrm>
            <a:off x="5173936" y="384505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1" name="Oval 643"/>
          <p:cNvSpPr>
            <a:spLocks noChangeArrowheads="1"/>
          </p:cNvSpPr>
          <p:nvPr/>
        </p:nvSpPr>
        <p:spPr bwMode="auto">
          <a:xfrm>
            <a:off x="5189811" y="353912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2" name="Oval 644"/>
          <p:cNvSpPr>
            <a:spLocks noChangeArrowheads="1"/>
          </p:cNvSpPr>
          <p:nvPr/>
        </p:nvSpPr>
        <p:spPr bwMode="auto">
          <a:xfrm>
            <a:off x="5189811" y="353912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3" name="Oval 645"/>
          <p:cNvSpPr>
            <a:spLocks noChangeArrowheads="1"/>
          </p:cNvSpPr>
          <p:nvPr/>
        </p:nvSpPr>
        <p:spPr bwMode="auto">
          <a:xfrm>
            <a:off x="5204098" y="461335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4" name="Oval 646"/>
          <p:cNvSpPr>
            <a:spLocks noChangeArrowheads="1"/>
          </p:cNvSpPr>
          <p:nvPr/>
        </p:nvSpPr>
        <p:spPr bwMode="auto">
          <a:xfrm>
            <a:off x="5204098" y="461335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5" name="Oval 647"/>
          <p:cNvSpPr>
            <a:spLocks noChangeArrowheads="1"/>
          </p:cNvSpPr>
          <p:nvPr/>
        </p:nvSpPr>
        <p:spPr bwMode="auto">
          <a:xfrm>
            <a:off x="5218386" y="380733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6" name="Oval 648"/>
          <p:cNvSpPr>
            <a:spLocks noChangeArrowheads="1"/>
          </p:cNvSpPr>
          <p:nvPr/>
        </p:nvSpPr>
        <p:spPr bwMode="auto">
          <a:xfrm>
            <a:off x="5218386" y="380733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7" name="Oval 649"/>
          <p:cNvSpPr>
            <a:spLocks noChangeArrowheads="1"/>
          </p:cNvSpPr>
          <p:nvPr/>
        </p:nvSpPr>
        <p:spPr bwMode="auto">
          <a:xfrm>
            <a:off x="5232673" y="434514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8" name="Oval 650"/>
          <p:cNvSpPr>
            <a:spLocks noChangeArrowheads="1"/>
          </p:cNvSpPr>
          <p:nvPr/>
        </p:nvSpPr>
        <p:spPr bwMode="auto">
          <a:xfrm>
            <a:off x="5232673" y="434514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9" name="Oval 651"/>
          <p:cNvSpPr>
            <a:spLocks noChangeArrowheads="1"/>
          </p:cNvSpPr>
          <p:nvPr/>
        </p:nvSpPr>
        <p:spPr bwMode="auto">
          <a:xfrm>
            <a:off x="5248548" y="422920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0" name="Oval 652"/>
          <p:cNvSpPr>
            <a:spLocks noChangeArrowheads="1"/>
          </p:cNvSpPr>
          <p:nvPr/>
        </p:nvSpPr>
        <p:spPr bwMode="auto">
          <a:xfrm>
            <a:off x="5248548" y="422920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1" name="Oval 653"/>
          <p:cNvSpPr>
            <a:spLocks noChangeArrowheads="1"/>
          </p:cNvSpPr>
          <p:nvPr/>
        </p:nvSpPr>
        <p:spPr bwMode="auto">
          <a:xfrm>
            <a:off x="5262836" y="396099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2" name="Oval 654"/>
          <p:cNvSpPr>
            <a:spLocks noChangeArrowheads="1"/>
          </p:cNvSpPr>
          <p:nvPr/>
        </p:nvSpPr>
        <p:spPr bwMode="auto">
          <a:xfrm>
            <a:off x="5262836" y="396099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3" name="Oval 655"/>
          <p:cNvSpPr>
            <a:spLocks noChangeArrowheads="1"/>
          </p:cNvSpPr>
          <p:nvPr/>
        </p:nvSpPr>
        <p:spPr bwMode="auto">
          <a:xfrm>
            <a:off x="5277123" y="4036429"/>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4" name="Oval 656"/>
          <p:cNvSpPr>
            <a:spLocks noChangeArrowheads="1"/>
          </p:cNvSpPr>
          <p:nvPr/>
        </p:nvSpPr>
        <p:spPr bwMode="auto">
          <a:xfrm>
            <a:off x="5277123" y="4036429"/>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5" name="Oval 657"/>
          <p:cNvSpPr>
            <a:spLocks noChangeArrowheads="1"/>
          </p:cNvSpPr>
          <p:nvPr/>
        </p:nvSpPr>
        <p:spPr bwMode="auto">
          <a:xfrm>
            <a:off x="5291411" y="380733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6" name="Oval 658"/>
          <p:cNvSpPr>
            <a:spLocks noChangeArrowheads="1"/>
          </p:cNvSpPr>
          <p:nvPr/>
        </p:nvSpPr>
        <p:spPr bwMode="auto">
          <a:xfrm>
            <a:off x="5291411" y="380733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7" name="Oval 659"/>
          <p:cNvSpPr>
            <a:spLocks noChangeArrowheads="1"/>
          </p:cNvSpPr>
          <p:nvPr/>
        </p:nvSpPr>
        <p:spPr bwMode="auto">
          <a:xfrm>
            <a:off x="5307286" y="407554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8" name="Oval 660"/>
          <p:cNvSpPr>
            <a:spLocks noChangeArrowheads="1"/>
          </p:cNvSpPr>
          <p:nvPr/>
        </p:nvSpPr>
        <p:spPr bwMode="auto">
          <a:xfrm>
            <a:off x="5307286" y="407554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9" name="Oval 661"/>
          <p:cNvSpPr>
            <a:spLocks noChangeArrowheads="1"/>
          </p:cNvSpPr>
          <p:nvPr/>
        </p:nvSpPr>
        <p:spPr bwMode="auto">
          <a:xfrm>
            <a:off x="5321573" y="445969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0" name="Oval 662"/>
          <p:cNvSpPr>
            <a:spLocks noChangeArrowheads="1"/>
          </p:cNvSpPr>
          <p:nvPr/>
        </p:nvSpPr>
        <p:spPr bwMode="auto">
          <a:xfrm>
            <a:off x="5321573" y="445969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1" name="Oval 663"/>
          <p:cNvSpPr>
            <a:spLocks noChangeArrowheads="1"/>
          </p:cNvSpPr>
          <p:nvPr/>
        </p:nvSpPr>
        <p:spPr bwMode="auto">
          <a:xfrm>
            <a:off x="5335861" y="415237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2" name="Oval 664"/>
          <p:cNvSpPr>
            <a:spLocks noChangeArrowheads="1"/>
          </p:cNvSpPr>
          <p:nvPr/>
        </p:nvSpPr>
        <p:spPr bwMode="auto">
          <a:xfrm>
            <a:off x="5335861" y="415237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3" name="Oval 665"/>
          <p:cNvSpPr>
            <a:spLocks noChangeArrowheads="1"/>
          </p:cNvSpPr>
          <p:nvPr/>
        </p:nvSpPr>
        <p:spPr bwMode="auto">
          <a:xfrm>
            <a:off x="5350148" y="388416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4" name="Oval 666"/>
          <p:cNvSpPr>
            <a:spLocks noChangeArrowheads="1"/>
          </p:cNvSpPr>
          <p:nvPr/>
        </p:nvSpPr>
        <p:spPr bwMode="auto">
          <a:xfrm>
            <a:off x="5350148" y="388416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5" name="Oval 667"/>
          <p:cNvSpPr>
            <a:spLocks noChangeArrowheads="1"/>
          </p:cNvSpPr>
          <p:nvPr/>
        </p:nvSpPr>
        <p:spPr bwMode="auto">
          <a:xfrm>
            <a:off x="5366023" y="388416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6" name="Oval 668"/>
          <p:cNvSpPr>
            <a:spLocks noChangeArrowheads="1"/>
          </p:cNvSpPr>
          <p:nvPr/>
        </p:nvSpPr>
        <p:spPr bwMode="auto">
          <a:xfrm>
            <a:off x="5366023" y="388416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7" name="Oval 669"/>
          <p:cNvSpPr>
            <a:spLocks noChangeArrowheads="1"/>
          </p:cNvSpPr>
          <p:nvPr/>
        </p:nvSpPr>
        <p:spPr bwMode="auto">
          <a:xfrm>
            <a:off x="5380311" y="445969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8" name="Oval 670"/>
          <p:cNvSpPr>
            <a:spLocks noChangeArrowheads="1"/>
          </p:cNvSpPr>
          <p:nvPr/>
        </p:nvSpPr>
        <p:spPr bwMode="auto">
          <a:xfrm>
            <a:off x="5380311" y="445969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9" name="Oval 671"/>
          <p:cNvSpPr>
            <a:spLocks noChangeArrowheads="1"/>
          </p:cNvSpPr>
          <p:nvPr/>
        </p:nvSpPr>
        <p:spPr bwMode="auto">
          <a:xfrm>
            <a:off x="5394598" y="465107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0" name="Oval 672"/>
          <p:cNvSpPr>
            <a:spLocks noChangeArrowheads="1"/>
          </p:cNvSpPr>
          <p:nvPr/>
        </p:nvSpPr>
        <p:spPr bwMode="auto">
          <a:xfrm>
            <a:off x="5394598" y="465107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1" name="Oval 673"/>
          <p:cNvSpPr>
            <a:spLocks noChangeArrowheads="1"/>
          </p:cNvSpPr>
          <p:nvPr/>
        </p:nvSpPr>
        <p:spPr bwMode="auto">
          <a:xfrm>
            <a:off x="5408886" y="480473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2" name="Oval 674"/>
          <p:cNvSpPr>
            <a:spLocks noChangeArrowheads="1"/>
          </p:cNvSpPr>
          <p:nvPr/>
        </p:nvSpPr>
        <p:spPr bwMode="auto">
          <a:xfrm>
            <a:off x="5408886" y="480473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3" name="Oval 675"/>
          <p:cNvSpPr>
            <a:spLocks noChangeArrowheads="1"/>
          </p:cNvSpPr>
          <p:nvPr/>
        </p:nvSpPr>
        <p:spPr bwMode="auto">
          <a:xfrm>
            <a:off x="5424761" y="422920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4" name="Oval 676"/>
          <p:cNvSpPr>
            <a:spLocks noChangeArrowheads="1"/>
          </p:cNvSpPr>
          <p:nvPr/>
        </p:nvSpPr>
        <p:spPr bwMode="auto">
          <a:xfrm>
            <a:off x="5424761" y="422920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5" name="Oval 677"/>
          <p:cNvSpPr>
            <a:spLocks noChangeArrowheads="1"/>
          </p:cNvSpPr>
          <p:nvPr/>
        </p:nvSpPr>
        <p:spPr bwMode="auto">
          <a:xfrm>
            <a:off x="5439048" y="503522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6" name="Oval 678"/>
          <p:cNvSpPr>
            <a:spLocks noChangeArrowheads="1"/>
          </p:cNvSpPr>
          <p:nvPr/>
        </p:nvSpPr>
        <p:spPr bwMode="auto">
          <a:xfrm>
            <a:off x="5439048" y="503522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7" name="Oval 679"/>
          <p:cNvSpPr>
            <a:spLocks noChangeArrowheads="1"/>
          </p:cNvSpPr>
          <p:nvPr/>
        </p:nvSpPr>
        <p:spPr bwMode="auto">
          <a:xfrm>
            <a:off x="5453336" y="457424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8" name="Oval 680"/>
          <p:cNvSpPr>
            <a:spLocks noChangeArrowheads="1"/>
          </p:cNvSpPr>
          <p:nvPr/>
        </p:nvSpPr>
        <p:spPr bwMode="auto">
          <a:xfrm>
            <a:off x="5453336" y="457424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9" name="Oval 681"/>
          <p:cNvSpPr>
            <a:spLocks noChangeArrowheads="1"/>
          </p:cNvSpPr>
          <p:nvPr/>
        </p:nvSpPr>
        <p:spPr bwMode="auto">
          <a:xfrm>
            <a:off x="5469211" y="480473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0" name="Oval 682"/>
          <p:cNvSpPr>
            <a:spLocks noChangeArrowheads="1"/>
          </p:cNvSpPr>
          <p:nvPr/>
        </p:nvSpPr>
        <p:spPr bwMode="auto">
          <a:xfrm>
            <a:off x="5469211" y="480473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1" name="Oval 683"/>
          <p:cNvSpPr>
            <a:spLocks noChangeArrowheads="1"/>
          </p:cNvSpPr>
          <p:nvPr/>
        </p:nvSpPr>
        <p:spPr bwMode="auto">
          <a:xfrm>
            <a:off x="5483498" y="442058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2" name="Oval 684"/>
          <p:cNvSpPr>
            <a:spLocks noChangeArrowheads="1"/>
          </p:cNvSpPr>
          <p:nvPr/>
        </p:nvSpPr>
        <p:spPr bwMode="auto">
          <a:xfrm>
            <a:off x="5483498" y="442058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3" name="Oval 685"/>
          <p:cNvSpPr>
            <a:spLocks noChangeArrowheads="1"/>
          </p:cNvSpPr>
          <p:nvPr/>
        </p:nvSpPr>
        <p:spPr bwMode="auto">
          <a:xfrm>
            <a:off x="5499373" y="4765616"/>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4" name="Oval 686"/>
          <p:cNvSpPr>
            <a:spLocks noChangeArrowheads="1"/>
          </p:cNvSpPr>
          <p:nvPr/>
        </p:nvSpPr>
        <p:spPr bwMode="auto">
          <a:xfrm>
            <a:off x="5499373" y="4765616"/>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5" name="Oval 687"/>
          <p:cNvSpPr>
            <a:spLocks noChangeArrowheads="1"/>
          </p:cNvSpPr>
          <p:nvPr/>
        </p:nvSpPr>
        <p:spPr bwMode="auto">
          <a:xfrm>
            <a:off x="5512073" y="511065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6" name="Oval 688"/>
          <p:cNvSpPr>
            <a:spLocks noChangeArrowheads="1"/>
          </p:cNvSpPr>
          <p:nvPr/>
        </p:nvSpPr>
        <p:spPr bwMode="auto">
          <a:xfrm>
            <a:off x="5512073" y="511065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7" name="Oval 689"/>
          <p:cNvSpPr>
            <a:spLocks noChangeArrowheads="1"/>
          </p:cNvSpPr>
          <p:nvPr/>
        </p:nvSpPr>
        <p:spPr bwMode="auto">
          <a:xfrm>
            <a:off x="5527948" y="453512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8" name="Oval 690"/>
          <p:cNvSpPr>
            <a:spLocks noChangeArrowheads="1"/>
          </p:cNvSpPr>
          <p:nvPr/>
        </p:nvSpPr>
        <p:spPr bwMode="auto">
          <a:xfrm>
            <a:off x="5527948" y="453512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9" name="Oval 691"/>
          <p:cNvSpPr>
            <a:spLocks noChangeArrowheads="1"/>
          </p:cNvSpPr>
          <p:nvPr/>
        </p:nvSpPr>
        <p:spPr bwMode="auto">
          <a:xfrm>
            <a:off x="5542236" y="445969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0" name="Oval 692"/>
          <p:cNvSpPr>
            <a:spLocks noChangeArrowheads="1"/>
          </p:cNvSpPr>
          <p:nvPr/>
        </p:nvSpPr>
        <p:spPr bwMode="auto">
          <a:xfrm>
            <a:off x="5542236" y="445969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1" name="Oval 693"/>
          <p:cNvSpPr>
            <a:spLocks noChangeArrowheads="1"/>
          </p:cNvSpPr>
          <p:nvPr/>
        </p:nvSpPr>
        <p:spPr bwMode="auto">
          <a:xfrm>
            <a:off x="5558111" y="461335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2" name="Oval 694"/>
          <p:cNvSpPr>
            <a:spLocks noChangeArrowheads="1"/>
          </p:cNvSpPr>
          <p:nvPr/>
        </p:nvSpPr>
        <p:spPr bwMode="auto">
          <a:xfrm>
            <a:off x="5558111" y="461335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3" name="Oval 695"/>
          <p:cNvSpPr>
            <a:spLocks noChangeArrowheads="1"/>
          </p:cNvSpPr>
          <p:nvPr/>
        </p:nvSpPr>
        <p:spPr bwMode="auto">
          <a:xfrm>
            <a:off x="5570811" y="461335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4" name="Oval 696"/>
          <p:cNvSpPr>
            <a:spLocks noChangeArrowheads="1"/>
          </p:cNvSpPr>
          <p:nvPr/>
        </p:nvSpPr>
        <p:spPr bwMode="auto">
          <a:xfrm>
            <a:off x="5570811" y="461335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5" name="Oval 697"/>
          <p:cNvSpPr>
            <a:spLocks noChangeArrowheads="1"/>
          </p:cNvSpPr>
          <p:nvPr/>
        </p:nvSpPr>
        <p:spPr bwMode="auto">
          <a:xfrm>
            <a:off x="5586686" y="457424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6" name="Oval 698"/>
          <p:cNvSpPr>
            <a:spLocks noChangeArrowheads="1"/>
          </p:cNvSpPr>
          <p:nvPr/>
        </p:nvSpPr>
        <p:spPr bwMode="auto">
          <a:xfrm>
            <a:off x="5586686" y="457424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7" name="Oval 699"/>
          <p:cNvSpPr>
            <a:spLocks noChangeArrowheads="1"/>
          </p:cNvSpPr>
          <p:nvPr/>
        </p:nvSpPr>
        <p:spPr bwMode="auto">
          <a:xfrm>
            <a:off x="5600973" y="499610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8" name="Oval 700"/>
          <p:cNvSpPr>
            <a:spLocks noChangeArrowheads="1"/>
          </p:cNvSpPr>
          <p:nvPr/>
        </p:nvSpPr>
        <p:spPr bwMode="auto">
          <a:xfrm>
            <a:off x="5600973" y="499610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9" name="Oval 701"/>
          <p:cNvSpPr>
            <a:spLocks noChangeArrowheads="1"/>
          </p:cNvSpPr>
          <p:nvPr/>
        </p:nvSpPr>
        <p:spPr bwMode="auto">
          <a:xfrm>
            <a:off x="5616848" y="507293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0" name="Oval 702"/>
          <p:cNvSpPr>
            <a:spLocks noChangeArrowheads="1"/>
          </p:cNvSpPr>
          <p:nvPr/>
        </p:nvSpPr>
        <p:spPr bwMode="auto">
          <a:xfrm>
            <a:off x="5616848" y="507293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1" name="Oval 703"/>
          <p:cNvSpPr>
            <a:spLocks noChangeArrowheads="1"/>
          </p:cNvSpPr>
          <p:nvPr/>
        </p:nvSpPr>
        <p:spPr bwMode="auto">
          <a:xfrm>
            <a:off x="5629548" y="522659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2" name="Oval 704"/>
          <p:cNvSpPr>
            <a:spLocks noChangeArrowheads="1"/>
          </p:cNvSpPr>
          <p:nvPr/>
        </p:nvSpPr>
        <p:spPr bwMode="auto">
          <a:xfrm>
            <a:off x="5629548" y="522659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3" name="Oval 705"/>
          <p:cNvSpPr>
            <a:spLocks noChangeArrowheads="1"/>
          </p:cNvSpPr>
          <p:nvPr/>
        </p:nvSpPr>
        <p:spPr bwMode="auto">
          <a:xfrm>
            <a:off x="5645423" y="49569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4" name="Oval 706"/>
          <p:cNvSpPr>
            <a:spLocks noChangeArrowheads="1"/>
          </p:cNvSpPr>
          <p:nvPr/>
        </p:nvSpPr>
        <p:spPr bwMode="auto">
          <a:xfrm>
            <a:off x="5645423" y="49569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5" name="Oval 707"/>
          <p:cNvSpPr>
            <a:spLocks noChangeArrowheads="1"/>
          </p:cNvSpPr>
          <p:nvPr/>
        </p:nvSpPr>
        <p:spPr bwMode="auto">
          <a:xfrm>
            <a:off x="5659711" y="472790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6" name="Oval 708"/>
          <p:cNvSpPr>
            <a:spLocks noChangeArrowheads="1"/>
          </p:cNvSpPr>
          <p:nvPr/>
        </p:nvSpPr>
        <p:spPr bwMode="auto">
          <a:xfrm>
            <a:off x="5659711" y="472790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7" name="Oval 709"/>
          <p:cNvSpPr>
            <a:spLocks noChangeArrowheads="1"/>
          </p:cNvSpPr>
          <p:nvPr/>
        </p:nvSpPr>
        <p:spPr bwMode="auto">
          <a:xfrm>
            <a:off x="5675586" y="514976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8" name="Oval 710"/>
          <p:cNvSpPr>
            <a:spLocks noChangeArrowheads="1"/>
          </p:cNvSpPr>
          <p:nvPr/>
        </p:nvSpPr>
        <p:spPr bwMode="auto">
          <a:xfrm>
            <a:off x="5675586" y="514976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9" name="Oval 711"/>
          <p:cNvSpPr>
            <a:spLocks noChangeArrowheads="1"/>
          </p:cNvSpPr>
          <p:nvPr/>
        </p:nvSpPr>
        <p:spPr bwMode="auto">
          <a:xfrm>
            <a:off x="5688286" y="518748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0" name="Oval 712"/>
          <p:cNvSpPr>
            <a:spLocks noChangeArrowheads="1"/>
          </p:cNvSpPr>
          <p:nvPr/>
        </p:nvSpPr>
        <p:spPr bwMode="auto">
          <a:xfrm>
            <a:off x="5688286" y="518748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1" name="Oval 713"/>
          <p:cNvSpPr>
            <a:spLocks noChangeArrowheads="1"/>
          </p:cNvSpPr>
          <p:nvPr/>
        </p:nvSpPr>
        <p:spPr bwMode="auto">
          <a:xfrm>
            <a:off x="5704161" y="480473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2" name="Oval 714"/>
          <p:cNvSpPr>
            <a:spLocks noChangeArrowheads="1"/>
          </p:cNvSpPr>
          <p:nvPr/>
        </p:nvSpPr>
        <p:spPr bwMode="auto">
          <a:xfrm>
            <a:off x="5704161" y="480473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3" name="Oval 715"/>
          <p:cNvSpPr>
            <a:spLocks noChangeArrowheads="1"/>
          </p:cNvSpPr>
          <p:nvPr/>
        </p:nvSpPr>
        <p:spPr bwMode="auto">
          <a:xfrm>
            <a:off x="5718448" y="488156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4" name="Oval 716"/>
          <p:cNvSpPr>
            <a:spLocks noChangeArrowheads="1"/>
          </p:cNvSpPr>
          <p:nvPr/>
        </p:nvSpPr>
        <p:spPr bwMode="auto">
          <a:xfrm>
            <a:off x="5718448" y="488156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5" name="Oval 717"/>
          <p:cNvSpPr>
            <a:spLocks noChangeArrowheads="1"/>
          </p:cNvSpPr>
          <p:nvPr/>
        </p:nvSpPr>
        <p:spPr bwMode="auto">
          <a:xfrm>
            <a:off x="5734323" y="507293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6" name="Oval 718"/>
          <p:cNvSpPr>
            <a:spLocks noChangeArrowheads="1"/>
          </p:cNvSpPr>
          <p:nvPr/>
        </p:nvSpPr>
        <p:spPr bwMode="auto">
          <a:xfrm>
            <a:off x="5734323" y="507293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7" name="Oval 719"/>
          <p:cNvSpPr>
            <a:spLocks noChangeArrowheads="1"/>
          </p:cNvSpPr>
          <p:nvPr/>
        </p:nvSpPr>
        <p:spPr bwMode="auto">
          <a:xfrm>
            <a:off x="5747023" y="507293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8" name="Oval 720"/>
          <p:cNvSpPr>
            <a:spLocks noChangeArrowheads="1"/>
          </p:cNvSpPr>
          <p:nvPr/>
        </p:nvSpPr>
        <p:spPr bwMode="auto">
          <a:xfrm>
            <a:off x="5747023" y="507293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9" name="Oval 721"/>
          <p:cNvSpPr>
            <a:spLocks noChangeArrowheads="1"/>
          </p:cNvSpPr>
          <p:nvPr/>
        </p:nvSpPr>
        <p:spPr bwMode="auto">
          <a:xfrm>
            <a:off x="5762898" y="514976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0" name="Oval 722"/>
          <p:cNvSpPr>
            <a:spLocks noChangeArrowheads="1"/>
          </p:cNvSpPr>
          <p:nvPr/>
        </p:nvSpPr>
        <p:spPr bwMode="auto">
          <a:xfrm>
            <a:off x="5762898" y="514976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1" name="Oval 723"/>
          <p:cNvSpPr>
            <a:spLocks noChangeArrowheads="1"/>
          </p:cNvSpPr>
          <p:nvPr/>
        </p:nvSpPr>
        <p:spPr bwMode="auto">
          <a:xfrm>
            <a:off x="5777186" y="537886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2" name="Oval 724"/>
          <p:cNvSpPr>
            <a:spLocks noChangeArrowheads="1"/>
          </p:cNvSpPr>
          <p:nvPr/>
        </p:nvSpPr>
        <p:spPr bwMode="auto">
          <a:xfrm>
            <a:off x="5777186" y="537886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3" name="Oval 725"/>
          <p:cNvSpPr>
            <a:spLocks noChangeArrowheads="1"/>
          </p:cNvSpPr>
          <p:nvPr/>
        </p:nvSpPr>
        <p:spPr bwMode="auto">
          <a:xfrm>
            <a:off x="5793061" y="530342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4" name="Oval 726"/>
          <p:cNvSpPr>
            <a:spLocks noChangeArrowheads="1"/>
          </p:cNvSpPr>
          <p:nvPr/>
        </p:nvSpPr>
        <p:spPr bwMode="auto">
          <a:xfrm>
            <a:off x="5793061" y="530342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5" name="Oval 727"/>
          <p:cNvSpPr>
            <a:spLocks noChangeArrowheads="1"/>
          </p:cNvSpPr>
          <p:nvPr/>
        </p:nvSpPr>
        <p:spPr bwMode="auto">
          <a:xfrm>
            <a:off x="5807348" y="511065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6" name="Oval 728"/>
          <p:cNvSpPr>
            <a:spLocks noChangeArrowheads="1"/>
          </p:cNvSpPr>
          <p:nvPr/>
        </p:nvSpPr>
        <p:spPr bwMode="auto">
          <a:xfrm>
            <a:off x="5807348" y="511065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7" name="Oval 729"/>
          <p:cNvSpPr>
            <a:spLocks noChangeArrowheads="1"/>
          </p:cNvSpPr>
          <p:nvPr/>
        </p:nvSpPr>
        <p:spPr bwMode="auto">
          <a:xfrm>
            <a:off x="5821636" y="526431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8" name="Oval 730"/>
          <p:cNvSpPr>
            <a:spLocks noChangeArrowheads="1"/>
          </p:cNvSpPr>
          <p:nvPr/>
        </p:nvSpPr>
        <p:spPr bwMode="auto">
          <a:xfrm>
            <a:off x="5821636" y="526431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9" name="Oval 731"/>
          <p:cNvSpPr>
            <a:spLocks noChangeArrowheads="1"/>
          </p:cNvSpPr>
          <p:nvPr/>
        </p:nvSpPr>
        <p:spPr bwMode="auto">
          <a:xfrm>
            <a:off x="5837511" y="553252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0" name="Oval 732"/>
          <p:cNvSpPr>
            <a:spLocks noChangeArrowheads="1"/>
          </p:cNvSpPr>
          <p:nvPr/>
        </p:nvSpPr>
        <p:spPr bwMode="auto">
          <a:xfrm>
            <a:off x="5837511" y="553252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1" name="Oval 733"/>
          <p:cNvSpPr>
            <a:spLocks noChangeArrowheads="1"/>
          </p:cNvSpPr>
          <p:nvPr/>
        </p:nvSpPr>
        <p:spPr bwMode="auto">
          <a:xfrm>
            <a:off x="5851798" y="511065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2" name="Oval 734"/>
          <p:cNvSpPr>
            <a:spLocks noChangeArrowheads="1"/>
          </p:cNvSpPr>
          <p:nvPr/>
        </p:nvSpPr>
        <p:spPr bwMode="auto">
          <a:xfrm>
            <a:off x="5851798" y="511065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3" name="Oval 735"/>
          <p:cNvSpPr>
            <a:spLocks noChangeArrowheads="1"/>
          </p:cNvSpPr>
          <p:nvPr/>
        </p:nvSpPr>
        <p:spPr bwMode="auto">
          <a:xfrm>
            <a:off x="5866086" y="553252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4" name="Oval 736"/>
          <p:cNvSpPr>
            <a:spLocks noChangeArrowheads="1"/>
          </p:cNvSpPr>
          <p:nvPr/>
        </p:nvSpPr>
        <p:spPr bwMode="auto">
          <a:xfrm>
            <a:off x="5866086" y="553252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5" name="Oval 737"/>
          <p:cNvSpPr>
            <a:spLocks noChangeArrowheads="1"/>
          </p:cNvSpPr>
          <p:nvPr/>
        </p:nvSpPr>
        <p:spPr bwMode="auto">
          <a:xfrm>
            <a:off x="5880373" y="541797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6" name="Oval 738"/>
          <p:cNvSpPr>
            <a:spLocks noChangeArrowheads="1"/>
          </p:cNvSpPr>
          <p:nvPr/>
        </p:nvSpPr>
        <p:spPr bwMode="auto">
          <a:xfrm>
            <a:off x="5880373" y="541797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7" name="Oval 739"/>
          <p:cNvSpPr>
            <a:spLocks noChangeArrowheads="1"/>
          </p:cNvSpPr>
          <p:nvPr/>
        </p:nvSpPr>
        <p:spPr bwMode="auto">
          <a:xfrm>
            <a:off x="5896248" y="534114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8" name="Oval 740"/>
          <p:cNvSpPr>
            <a:spLocks noChangeArrowheads="1"/>
          </p:cNvSpPr>
          <p:nvPr/>
        </p:nvSpPr>
        <p:spPr bwMode="auto">
          <a:xfrm>
            <a:off x="5896248" y="534114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9" name="Oval 741"/>
          <p:cNvSpPr>
            <a:spLocks noChangeArrowheads="1"/>
          </p:cNvSpPr>
          <p:nvPr/>
        </p:nvSpPr>
        <p:spPr bwMode="auto">
          <a:xfrm>
            <a:off x="5910536" y="553252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70" name="Oval 742"/>
          <p:cNvSpPr>
            <a:spLocks noChangeArrowheads="1"/>
          </p:cNvSpPr>
          <p:nvPr/>
        </p:nvSpPr>
        <p:spPr bwMode="auto">
          <a:xfrm>
            <a:off x="5910536" y="553252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1" name="Oval 743"/>
          <p:cNvSpPr>
            <a:spLocks noChangeArrowheads="1"/>
          </p:cNvSpPr>
          <p:nvPr/>
        </p:nvSpPr>
        <p:spPr bwMode="auto">
          <a:xfrm>
            <a:off x="5924823" y="545708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72" name="Oval 744"/>
          <p:cNvSpPr>
            <a:spLocks noChangeArrowheads="1"/>
          </p:cNvSpPr>
          <p:nvPr/>
        </p:nvSpPr>
        <p:spPr bwMode="auto">
          <a:xfrm>
            <a:off x="5924823" y="545708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3" name="Oval 745"/>
          <p:cNvSpPr>
            <a:spLocks noChangeArrowheads="1"/>
          </p:cNvSpPr>
          <p:nvPr/>
        </p:nvSpPr>
        <p:spPr bwMode="auto">
          <a:xfrm>
            <a:off x="5939111" y="541797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74" name="Oval 746"/>
          <p:cNvSpPr>
            <a:spLocks noChangeArrowheads="1"/>
          </p:cNvSpPr>
          <p:nvPr/>
        </p:nvSpPr>
        <p:spPr bwMode="auto">
          <a:xfrm>
            <a:off x="5939111" y="541797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5" name="Oval 747"/>
          <p:cNvSpPr>
            <a:spLocks noChangeArrowheads="1"/>
          </p:cNvSpPr>
          <p:nvPr/>
        </p:nvSpPr>
        <p:spPr bwMode="auto">
          <a:xfrm>
            <a:off x="5954986" y="5341143"/>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76" name="Oval 748"/>
          <p:cNvSpPr>
            <a:spLocks noChangeArrowheads="1"/>
          </p:cNvSpPr>
          <p:nvPr/>
        </p:nvSpPr>
        <p:spPr bwMode="auto">
          <a:xfrm>
            <a:off x="5954986" y="5341143"/>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7" name="Oval 749"/>
          <p:cNvSpPr>
            <a:spLocks noChangeArrowheads="1"/>
          </p:cNvSpPr>
          <p:nvPr/>
        </p:nvSpPr>
        <p:spPr bwMode="auto">
          <a:xfrm>
            <a:off x="5969273" y="553252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78" name="Oval 750"/>
          <p:cNvSpPr>
            <a:spLocks noChangeArrowheads="1"/>
          </p:cNvSpPr>
          <p:nvPr/>
        </p:nvSpPr>
        <p:spPr bwMode="auto">
          <a:xfrm>
            <a:off x="5969273" y="553252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9" name="Oval 751"/>
          <p:cNvSpPr>
            <a:spLocks noChangeArrowheads="1"/>
          </p:cNvSpPr>
          <p:nvPr/>
        </p:nvSpPr>
        <p:spPr bwMode="auto">
          <a:xfrm>
            <a:off x="5983561" y="557163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80" name="Oval 752"/>
          <p:cNvSpPr>
            <a:spLocks noChangeArrowheads="1"/>
          </p:cNvSpPr>
          <p:nvPr/>
        </p:nvSpPr>
        <p:spPr bwMode="auto">
          <a:xfrm>
            <a:off x="5983561" y="557163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1" name="Oval 753"/>
          <p:cNvSpPr>
            <a:spLocks noChangeArrowheads="1"/>
          </p:cNvSpPr>
          <p:nvPr/>
        </p:nvSpPr>
        <p:spPr bwMode="auto">
          <a:xfrm>
            <a:off x="5997848" y="57252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2" name="Oval 754"/>
          <p:cNvSpPr>
            <a:spLocks noChangeArrowheads="1"/>
          </p:cNvSpPr>
          <p:nvPr/>
        </p:nvSpPr>
        <p:spPr bwMode="auto">
          <a:xfrm>
            <a:off x="5997848" y="57252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3" name="Oval 755"/>
          <p:cNvSpPr>
            <a:spLocks noChangeArrowheads="1"/>
          </p:cNvSpPr>
          <p:nvPr/>
        </p:nvSpPr>
        <p:spPr bwMode="auto">
          <a:xfrm>
            <a:off x="6013723" y="537886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84" name="Oval 756"/>
          <p:cNvSpPr>
            <a:spLocks noChangeArrowheads="1"/>
          </p:cNvSpPr>
          <p:nvPr/>
        </p:nvSpPr>
        <p:spPr bwMode="auto">
          <a:xfrm>
            <a:off x="6013723" y="537886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5" name="Oval 757"/>
          <p:cNvSpPr>
            <a:spLocks noChangeArrowheads="1"/>
          </p:cNvSpPr>
          <p:nvPr/>
        </p:nvSpPr>
        <p:spPr bwMode="auto">
          <a:xfrm>
            <a:off x="6028011" y="57252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6" name="Oval 758"/>
          <p:cNvSpPr>
            <a:spLocks noChangeArrowheads="1"/>
          </p:cNvSpPr>
          <p:nvPr/>
        </p:nvSpPr>
        <p:spPr bwMode="auto">
          <a:xfrm>
            <a:off x="6028011" y="57252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87" name="Oval 759"/>
          <p:cNvSpPr>
            <a:spLocks noChangeArrowheads="1"/>
          </p:cNvSpPr>
          <p:nvPr/>
        </p:nvSpPr>
        <p:spPr bwMode="auto">
          <a:xfrm>
            <a:off x="6042298" y="537886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88" name="Oval 760"/>
          <p:cNvSpPr>
            <a:spLocks noChangeArrowheads="1"/>
          </p:cNvSpPr>
          <p:nvPr/>
        </p:nvSpPr>
        <p:spPr bwMode="auto">
          <a:xfrm>
            <a:off x="6042298" y="537886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9" name="Oval 761"/>
          <p:cNvSpPr>
            <a:spLocks noChangeArrowheads="1"/>
          </p:cNvSpPr>
          <p:nvPr/>
        </p:nvSpPr>
        <p:spPr bwMode="auto">
          <a:xfrm>
            <a:off x="6056586" y="545708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90" name="Oval 762"/>
          <p:cNvSpPr>
            <a:spLocks noChangeArrowheads="1"/>
          </p:cNvSpPr>
          <p:nvPr/>
        </p:nvSpPr>
        <p:spPr bwMode="auto">
          <a:xfrm>
            <a:off x="6056586" y="545708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1" name="Oval 763"/>
          <p:cNvSpPr>
            <a:spLocks noChangeArrowheads="1"/>
          </p:cNvSpPr>
          <p:nvPr/>
        </p:nvSpPr>
        <p:spPr bwMode="auto">
          <a:xfrm>
            <a:off x="6072461" y="564706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92" name="Oval 764"/>
          <p:cNvSpPr>
            <a:spLocks noChangeArrowheads="1"/>
          </p:cNvSpPr>
          <p:nvPr/>
        </p:nvSpPr>
        <p:spPr bwMode="auto">
          <a:xfrm>
            <a:off x="6072461" y="564706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3" name="Oval 765"/>
          <p:cNvSpPr>
            <a:spLocks noChangeArrowheads="1"/>
          </p:cNvSpPr>
          <p:nvPr/>
        </p:nvSpPr>
        <p:spPr bwMode="auto">
          <a:xfrm>
            <a:off x="6086748" y="568757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4" name="Oval 766"/>
          <p:cNvSpPr>
            <a:spLocks noChangeArrowheads="1"/>
          </p:cNvSpPr>
          <p:nvPr/>
        </p:nvSpPr>
        <p:spPr bwMode="auto">
          <a:xfrm>
            <a:off x="6086748" y="568757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5" name="Oval 767"/>
          <p:cNvSpPr>
            <a:spLocks noChangeArrowheads="1"/>
          </p:cNvSpPr>
          <p:nvPr/>
        </p:nvSpPr>
        <p:spPr bwMode="auto">
          <a:xfrm>
            <a:off x="6101036" y="549480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96" name="Oval 768"/>
          <p:cNvSpPr>
            <a:spLocks noChangeArrowheads="1"/>
          </p:cNvSpPr>
          <p:nvPr/>
        </p:nvSpPr>
        <p:spPr bwMode="auto">
          <a:xfrm>
            <a:off x="6101036" y="549480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7" name="Oval 769"/>
          <p:cNvSpPr>
            <a:spLocks noChangeArrowheads="1"/>
          </p:cNvSpPr>
          <p:nvPr/>
        </p:nvSpPr>
        <p:spPr bwMode="auto">
          <a:xfrm>
            <a:off x="6116911" y="568757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8" name="Oval 770"/>
          <p:cNvSpPr>
            <a:spLocks noChangeArrowheads="1"/>
          </p:cNvSpPr>
          <p:nvPr/>
        </p:nvSpPr>
        <p:spPr bwMode="auto">
          <a:xfrm>
            <a:off x="6116911" y="568757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799" name="Oval 771"/>
          <p:cNvSpPr>
            <a:spLocks noChangeArrowheads="1"/>
          </p:cNvSpPr>
          <p:nvPr/>
        </p:nvSpPr>
        <p:spPr bwMode="auto">
          <a:xfrm>
            <a:off x="6131198" y="576301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0" name="Oval 772"/>
          <p:cNvSpPr>
            <a:spLocks noChangeArrowheads="1"/>
          </p:cNvSpPr>
          <p:nvPr/>
        </p:nvSpPr>
        <p:spPr bwMode="auto">
          <a:xfrm>
            <a:off x="6131198" y="576301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1" name="Oval 773"/>
          <p:cNvSpPr>
            <a:spLocks noChangeArrowheads="1"/>
          </p:cNvSpPr>
          <p:nvPr/>
        </p:nvSpPr>
        <p:spPr bwMode="auto">
          <a:xfrm>
            <a:off x="6145486" y="591667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2" name="Oval 774"/>
          <p:cNvSpPr>
            <a:spLocks noChangeArrowheads="1"/>
          </p:cNvSpPr>
          <p:nvPr/>
        </p:nvSpPr>
        <p:spPr bwMode="auto">
          <a:xfrm>
            <a:off x="6145486" y="591667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3" name="Oval 775"/>
          <p:cNvSpPr>
            <a:spLocks noChangeArrowheads="1"/>
          </p:cNvSpPr>
          <p:nvPr/>
        </p:nvSpPr>
        <p:spPr bwMode="auto">
          <a:xfrm>
            <a:off x="6159773" y="57252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4" name="Oval 776"/>
          <p:cNvSpPr>
            <a:spLocks noChangeArrowheads="1"/>
          </p:cNvSpPr>
          <p:nvPr/>
        </p:nvSpPr>
        <p:spPr bwMode="auto">
          <a:xfrm>
            <a:off x="6159773" y="57252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5" name="Oval 777"/>
          <p:cNvSpPr>
            <a:spLocks noChangeArrowheads="1"/>
          </p:cNvSpPr>
          <p:nvPr/>
        </p:nvSpPr>
        <p:spPr bwMode="auto">
          <a:xfrm>
            <a:off x="6175648" y="568757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6" name="Oval 778"/>
          <p:cNvSpPr>
            <a:spLocks noChangeArrowheads="1"/>
          </p:cNvSpPr>
          <p:nvPr/>
        </p:nvSpPr>
        <p:spPr bwMode="auto">
          <a:xfrm>
            <a:off x="6175648" y="568757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07" name="Oval 779"/>
          <p:cNvSpPr>
            <a:spLocks noChangeArrowheads="1"/>
          </p:cNvSpPr>
          <p:nvPr/>
        </p:nvSpPr>
        <p:spPr bwMode="auto">
          <a:xfrm>
            <a:off x="6189936" y="564706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08" name="Oval 780"/>
          <p:cNvSpPr>
            <a:spLocks noChangeArrowheads="1"/>
          </p:cNvSpPr>
          <p:nvPr/>
        </p:nvSpPr>
        <p:spPr bwMode="auto">
          <a:xfrm>
            <a:off x="6189936" y="564706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9" name="Oval 781"/>
          <p:cNvSpPr>
            <a:spLocks noChangeArrowheads="1"/>
          </p:cNvSpPr>
          <p:nvPr/>
        </p:nvSpPr>
        <p:spPr bwMode="auto">
          <a:xfrm>
            <a:off x="6204223" y="580212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0" name="Oval 782"/>
          <p:cNvSpPr>
            <a:spLocks noChangeArrowheads="1"/>
          </p:cNvSpPr>
          <p:nvPr/>
        </p:nvSpPr>
        <p:spPr bwMode="auto">
          <a:xfrm>
            <a:off x="6204223" y="580212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1" name="Oval 783"/>
          <p:cNvSpPr>
            <a:spLocks noChangeArrowheads="1"/>
          </p:cNvSpPr>
          <p:nvPr/>
        </p:nvSpPr>
        <p:spPr bwMode="auto">
          <a:xfrm>
            <a:off x="6218511" y="580212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2" name="Oval 784"/>
          <p:cNvSpPr>
            <a:spLocks noChangeArrowheads="1"/>
          </p:cNvSpPr>
          <p:nvPr/>
        </p:nvSpPr>
        <p:spPr bwMode="auto">
          <a:xfrm>
            <a:off x="6218511" y="580212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3" name="Oval 785"/>
          <p:cNvSpPr>
            <a:spLocks noChangeArrowheads="1"/>
          </p:cNvSpPr>
          <p:nvPr/>
        </p:nvSpPr>
        <p:spPr bwMode="auto">
          <a:xfrm>
            <a:off x="6234386" y="568757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4" name="Oval 786"/>
          <p:cNvSpPr>
            <a:spLocks noChangeArrowheads="1"/>
          </p:cNvSpPr>
          <p:nvPr/>
        </p:nvSpPr>
        <p:spPr bwMode="auto">
          <a:xfrm>
            <a:off x="6234386" y="568757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5" name="Oval 787"/>
          <p:cNvSpPr>
            <a:spLocks noChangeArrowheads="1"/>
          </p:cNvSpPr>
          <p:nvPr/>
        </p:nvSpPr>
        <p:spPr bwMode="auto">
          <a:xfrm>
            <a:off x="6248673" y="572529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6" name="Oval 788"/>
          <p:cNvSpPr>
            <a:spLocks noChangeArrowheads="1"/>
          </p:cNvSpPr>
          <p:nvPr/>
        </p:nvSpPr>
        <p:spPr bwMode="auto">
          <a:xfrm>
            <a:off x="6248673" y="572529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7" name="Oval 789"/>
          <p:cNvSpPr>
            <a:spLocks noChangeArrowheads="1"/>
          </p:cNvSpPr>
          <p:nvPr/>
        </p:nvSpPr>
        <p:spPr bwMode="auto">
          <a:xfrm>
            <a:off x="6262961" y="591667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8" name="Oval 790"/>
          <p:cNvSpPr>
            <a:spLocks noChangeArrowheads="1"/>
          </p:cNvSpPr>
          <p:nvPr/>
        </p:nvSpPr>
        <p:spPr bwMode="auto">
          <a:xfrm>
            <a:off x="6262961" y="591667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19" name="Oval 791"/>
          <p:cNvSpPr>
            <a:spLocks noChangeArrowheads="1"/>
          </p:cNvSpPr>
          <p:nvPr/>
        </p:nvSpPr>
        <p:spPr bwMode="auto">
          <a:xfrm>
            <a:off x="6277248" y="587755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0" name="Oval 792"/>
          <p:cNvSpPr>
            <a:spLocks noChangeArrowheads="1"/>
          </p:cNvSpPr>
          <p:nvPr/>
        </p:nvSpPr>
        <p:spPr bwMode="auto">
          <a:xfrm>
            <a:off x="6277248" y="587755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1" name="Oval 793"/>
          <p:cNvSpPr>
            <a:spLocks noChangeArrowheads="1"/>
          </p:cNvSpPr>
          <p:nvPr/>
        </p:nvSpPr>
        <p:spPr bwMode="auto">
          <a:xfrm>
            <a:off x="6293123" y="580212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2" name="Oval 794"/>
          <p:cNvSpPr>
            <a:spLocks noChangeArrowheads="1"/>
          </p:cNvSpPr>
          <p:nvPr/>
        </p:nvSpPr>
        <p:spPr bwMode="auto">
          <a:xfrm>
            <a:off x="6293123" y="580212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3" name="Oval 795"/>
          <p:cNvSpPr>
            <a:spLocks noChangeArrowheads="1"/>
          </p:cNvSpPr>
          <p:nvPr/>
        </p:nvSpPr>
        <p:spPr bwMode="auto">
          <a:xfrm>
            <a:off x="6307411"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4" name="Oval 796"/>
          <p:cNvSpPr>
            <a:spLocks noChangeArrowheads="1"/>
          </p:cNvSpPr>
          <p:nvPr/>
        </p:nvSpPr>
        <p:spPr bwMode="auto">
          <a:xfrm>
            <a:off x="6307411"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5" name="Oval 797"/>
          <p:cNvSpPr>
            <a:spLocks noChangeArrowheads="1"/>
          </p:cNvSpPr>
          <p:nvPr/>
        </p:nvSpPr>
        <p:spPr bwMode="auto">
          <a:xfrm>
            <a:off x="6321698" y="587755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6" name="Oval 798"/>
          <p:cNvSpPr>
            <a:spLocks noChangeArrowheads="1"/>
          </p:cNvSpPr>
          <p:nvPr/>
        </p:nvSpPr>
        <p:spPr bwMode="auto">
          <a:xfrm>
            <a:off x="6321698" y="587755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7" name="Oval 799"/>
          <p:cNvSpPr>
            <a:spLocks noChangeArrowheads="1"/>
          </p:cNvSpPr>
          <p:nvPr/>
        </p:nvSpPr>
        <p:spPr bwMode="auto">
          <a:xfrm>
            <a:off x="6335986" y="576301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8" name="Oval 800"/>
          <p:cNvSpPr>
            <a:spLocks noChangeArrowheads="1"/>
          </p:cNvSpPr>
          <p:nvPr/>
        </p:nvSpPr>
        <p:spPr bwMode="auto">
          <a:xfrm>
            <a:off x="6335986" y="576301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29" name="Oval 801"/>
          <p:cNvSpPr>
            <a:spLocks noChangeArrowheads="1"/>
          </p:cNvSpPr>
          <p:nvPr/>
        </p:nvSpPr>
        <p:spPr bwMode="auto">
          <a:xfrm>
            <a:off x="6351861"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0" name="Oval 802"/>
          <p:cNvSpPr>
            <a:spLocks noChangeArrowheads="1"/>
          </p:cNvSpPr>
          <p:nvPr/>
        </p:nvSpPr>
        <p:spPr bwMode="auto">
          <a:xfrm>
            <a:off x="6351861"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1" name="Oval 803"/>
          <p:cNvSpPr>
            <a:spLocks noChangeArrowheads="1"/>
          </p:cNvSpPr>
          <p:nvPr/>
        </p:nvSpPr>
        <p:spPr bwMode="auto">
          <a:xfrm>
            <a:off x="6366148" y="568757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2" name="Oval 804"/>
          <p:cNvSpPr>
            <a:spLocks noChangeArrowheads="1"/>
          </p:cNvSpPr>
          <p:nvPr/>
        </p:nvSpPr>
        <p:spPr bwMode="auto">
          <a:xfrm>
            <a:off x="6366148" y="568757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3" name="Oval 805"/>
          <p:cNvSpPr>
            <a:spLocks noChangeArrowheads="1"/>
          </p:cNvSpPr>
          <p:nvPr/>
        </p:nvSpPr>
        <p:spPr bwMode="auto">
          <a:xfrm>
            <a:off x="6380436" y="576301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4" name="Oval 806"/>
          <p:cNvSpPr>
            <a:spLocks noChangeArrowheads="1"/>
          </p:cNvSpPr>
          <p:nvPr/>
        </p:nvSpPr>
        <p:spPr bwMode="auto">
          <a:xfrm>
            <a:off x="6380436" y="576301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5" name="Oval 807"/>
          <p:cNvSpPr>
            <a:spLocks noChangeArrowheads="1"/>
          </p:cNvSpPr>
          <p:nvPr/>
        </p:nvSpPr>
        <p:spPr bwMode="auto">
          <a:xfrm>
            <a:off x="6394723" y="580212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6" name="Oval 809"/>
          <p:cNvSpPr>
            <a:spLocks noChangeArrowheads="1"/>
          </p:cNvSpPr>
          <p:nvPr/>
        </p:nvSpPr>
        <p:spPr bwMode="auto">
          <a:xfrm>
            <a:off x="6394723" y="580212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7" name="Oval 810"/>
          <p:cNvSpPr>
            <a:spLocks noChangeArrowheads="1"/>
          </p:cNvSpPr>
          <p:nvPr/>
        </p:nvSpPr>
        <p:spPr bwMode="auto">
          <a:xfrm>
            <a:off x="6410598" y="587755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8" name="Oval 811"/>
          <p:cNvSpPr>
            <a:spLocks noChangeArrowheads="1"/>
          </p:cNvSpPr>
          <p:nvPr/>
        </p:nvSpPr>
        <p:spPr bwMode="auto">
          <a:xfrm>
            <a:off x="6410598" y="587755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39" name="Oval 812"/>
          <p:cNvSpPr>
            <a:spLocks noChangeArrowheads="1"/>
          </p:cNvSpPr>
          <p:nvPr/>
        </p:nvSpPr>
        <p:spPr bwMode="auto">
          <a:xfrm>
            <a:off x="6426473" y="587755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0" name="Oval 813"/>
          <p:cNvSpPr>
            <a:spLocks noChangeArrowheads="1"/>
          </p:cNvSpPr>
          <p:nvPr/>
        </p:nvSpPr>
        <p:spPr bwMode="auto">
          <a:xfrm>
            <a:off x="6426473" y="587755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1" name="Oval 814"/>
          <p:cNvSpPr>
            <a:spLocks noChangeArrowheads="1"/>
          </p:cNvSpPr>
          <p:nvPr/>
        </p:nvSpPr>
        <p:spPr bwMode="auto">
          <a:xfrm>
            <a:off x="6439173" y="587755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2" name="Oval 815"/>
          <p:cNvSpPr>
            <a:spLocks noChangeArrowheads="1"/>
          </p:cNvSpPr>
          <p:nvPr/>
        </p:nvSpPr>
        <p:spPr bwMode="auto">
          <a:xfrm>
            <a:off x="6439173" y="587755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3" name="Oval 816"/>
          <p:cNvSpPr>
            <a:spLocks noChangeArrowheads="1"/>
          </p:cNvSpPr>
          <p:nvPr/>
        </p:nvSpPr>
        <p:spPr bwMode="auto">
          <a:xfrm>
            <a:off x="6455048" y="587755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4" name="Oval 817"/>
          <p:cNvSpPr>
            <a:spLocks noChangeArrowheads="1"/>
          </p:cNvSpPr>
          <p:nvPr/>
        </p:nvSpPr>
        <p:spPr bwMode="auto">
          <a:xfrm>
            <a:off x="6455048" y="587755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5" name="Oval 818"/>
          <p:cNvSpPr>
            <a:spLocks noChangeArrowheads="1"/>
          </p:cNvSpPr>
          <p:nvPr/>
        </p:nvSpPr>
        <p:spPr bwMode="auto">
          <a:xfrm>
            <a:off x="6469336"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6" name="Oval 819"/>
          <p:cNvSpPr>
            <a:spLocks noChangeArrowheads="1"/>
          </p:cNvSpPr>
          <p:nvPr/>
        </p:nvSpPr>
        <p:spPr bwMode="auto">
          <a:xfrm>
            <a:off x="6469336"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7" name="Oval 820"/>
          <p:cNvSpPr>
            <a:spLocks noChangeArrowheads="1"/>
          </p:cNvSpPr>
          <p:nvPr/>
        </p:nvSpPr>
        <p:spPr bwMode="auto">
          <a:xfrm>
            <a:off x="6485211"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8" name="Oval 821"/>
          <p:cNvSpPr>
            <a:spLocks noChangeArrowheads="1"/>
          </p:cNvSpPr>
          <p:nvPr/>
        </p:nvSpPr>
        <p:spPr bwMode="auto">
          <a:xfrm>
            <a:off x="6485211"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49" name="Oval 822"/>
          <p:cNvSpPr>
            <a:spLocks noChangeArrowheads="1"/>
          </p:cNvSpPr>
          <p:nvPr/>
        </p:nvSpPr>
        <p:spPr bwMode="auto">
          <a:xfrm>
            <a:off x="64979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0" name="Oval 823"/>
          <p:cNvSpPr>
            <a:spLocks noChangeArrowheads="1"/>
          </p:cNvSpPr>
          <p:nvPr/>
        </p:nvSpPr>
        <p:spPr bwMode="auto">
          <a:xfrm>
            <a:off x="64979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1" name="Oval 824"/>
          <p:cNvSpPr>
            <a:spLocks noChangeArrowheads="1"/>
          </p:cNvSpPr>
          <p:nvPr/>
        </p:nvSpPr>
        <p:spPr bwMode="auto">
          <a:xfrm>
            <a:off x="6513786"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2" name="Oval 825"/>
          <p:cNvSpPr>
            <a:spLocks noChangeArrowheads="1"/>
          </p:cNvSpPr>
          <p:nvPr/>
        </p:nvSpPr>
        <p:spPr bwMode="auto">
          <a:xfrm>
            <a:off x="6513786"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3" name="Oval 826"/>
          <p:cNvSpPr>
            <a:spLocks noChangeArrowheads="1"/>
          </p:cNvSpPr>
          <p:nvPr/>
        </p:nvSpPr>
        <p:spPr bwMode="auto">
          <a:xfrm>
            <a:off x="6528073"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4" name="Oval 827"/>
          <p:cNvSpPr>
            <a:spLocks noChangeArrowheads="1"/>
          </p:cNvSpPr>
          <p:nvPr/>
        </p:nvSpPr>
        <p:spPr bwMode="auto">
          <a:xfrm>
            <a:off x="6528073"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5" name="Oval 828"/>
          <p:cNvSpPr>
            <a:spLocks noChangeArrowheads="1"/>
          </p:cNvSpPr>
          <p:nvPr/>
        </p:nvSpPr>
        <p:spPr bwMode="auto">
          <a:xfrm>
            <a:off x="6543948"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6" name="Oval 829"/>
          <p:cNvSpPr>
            <a:spLocks noChangeArrowheads="1"/>
          </p:cNvSpPr>
          <p:nvPr/>
        </p:nvSpPr>
        <p:spPr bwMode="auto">
          <a:xfrm>
            <a:off x="6543948"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7" name="Oval 830"/>
          <p:cNvSpPr>
            <a:spLocks noChangeArrowheads="1"/>
          </p:cNvSpPr>
          <p:nvPr/>
        </p:nvSpPr>
        <p:spPr bwMode="auto">
          <a:xfrm>
            <a:off x="6556648"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8" name="Oval 831"/>
          <p:cNvSpPr>
            <a:spLocks noChangeArrowheads="1"/>
          </p:cNvSpPr>
          <p:nvPr/>
        </p:nvSpPr>
        <p:spPr bwMode="auto">
          <a:xfrm>
            <a:off x="6556648"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59" name="Oval 832"/>
          <p:cNvSpPr>
            <a:spLocks noChangeArrowheads="1"/>
          </p:cNvSpPr>
          <p:nvPr/>
        </p:nvSpPr>
        <p:spPr bwMode="auto">
          <a:xfrm>
            <a:off x="6572523" y="587755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60" name="Oval 833"/>
          <p:cNvSpPr>
            <a:spLocks noChangeArrowheads="1"/>
          </p:cNvSpPr>
          <p:nvPr/>
        </p:nvSpPr>
        <p:spPr bwMode="auto">
          <a:xfrm>
            <a:off x="6572523" y="587755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61" name="Oval 834"/>
          <p:cNvSpPr>
            <a:spLocks noChangeArrowheads="1"/>
          </p:cNvSpPr>
          <p:nvPr/>
        </p:nvSpPr>
        <p:spPr bwMode="auto">
          <a:xfrm>
            <a:off x="65868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62" name="Oval 835"/>
          <p:cNvSpPr>
            <a:spLocks noChangeArrowheads="1"/>
          </p:cNvSpPr>
          <p:nvPr/>
        </p:nvSpPr>
        <p:spPr bwMode="auto">
          <a:xfrm>
            <a:off x="65868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63" name="Oval 836"/>
          <p:cNvSpPr>
            <a:spLocks noChangeArrowheads="1"/>
          </p:cNvSpPr>
          <p:nvPr/>
        </p:nvSpPr>
        <p:spPr bwMode="auto">
          <a:xfrm>
            <a:off x="6602686" y="591667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64" name="Oval 837"/>
          <p:cNvSpPr>
            <a:spLocks noChangeArrowheads="1"/>
          </p:cNvSpPr>
          <p:nvPr/>
        </p:nvSpPr>
        <p:spPr bwMode="auto">
          <a:xfrm>
            <a:off x="6602686" y="591667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65" name="Oval 838"/>
          <p:cNvSpPr>
            <a:spLocks noChangeArrowheads="1"/>
          </p:cNvSpPr>
          <p:nvPr/>
        </p:nvSpPr>
        <p:spPr bwMode="auto">
          <a:xfrm>
            <a:off x="6615386"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66" name="Oval 839"/>
          <p:cNvSpPr>
            <a:spLocks noChangeArrowheads="1"/>
          </p:cNvSpPr>
          <p:nvPr/>
        </p:nvSpPr>
        <p:spPr bwMode="auto">
          <a:xfrm>
            <a:off x="6615386"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67" name="Oval 840"/>
          <p:cNvSpPr>
            <a:spLocks noChangeArrowheads="1"/>
          </p:cNvSpPr>
          <p:nvPr/>
        </p:nvSpPr>
        <p:spPr bwMode="auto">
          <a:xfrm>
            <a:off x="6631261"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68" name="Oval 841"/>
          <p:cNvSpPr>
            <a:spLocks noChangeArrowheads="1"/>
          </p:cNvSpPr>
          <p:nvPr/>
        </p:nvSpPr>
        <p:spPr bwMode="auto">
          <a:xfrm>
            <a:off x="6631261"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69" name="Oval 842"/>
          <p:cNvSpPr>
            <a:spLocks noChangeArrowheads="1"/>
          </p:cNvSpPr>
          <p:nvPr/>
        </p:nvSpPr>
        <p:spPr bwMode="auto">
          <a:xfrm>
            <a:off x="66455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70" name="Oval 843"/>
          <p:cNvSpPr>
            <a:spLocks noChangeArrowheads="1"/>
          </p:cNvSpPr>
          <p:nvPr/>
        </p:nvSpPr>
        <p:spPr bwMode="auto">
          <a:xfrm>
            <a:off x="66455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71" name="Oval 844"/>
          <p:cNvSpPr>
            <a:spLocks noChangeArrowheads="1"/>
          </p:cNvSpPr>
          <p:nvPr/>
        </p:nvSpPr>
        <p:spPr bwMode="auto">
          <a:xfrm>
            <a:off x="6661423"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72" name="Oval 845"/>
          <p:cNvSpPr>
            <a:spLocks noChangeArrowheads="1"/>
          </p:cNvSpPr>
          <p:nvPr/>
        </p:nvSpPr>
        <p:spPr bwMode="auto">
          <a:xfrm>
            <a:off x="6661423"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73" name="Oval 846"/>
          <p:cNvSpPr>
            <a:spLocks noChangeArrowheads="1"/>
          </p:cNvSpPr>
          <p:nvPr/>
        </p:nvSpPr>
        <p:spPr bwMode="auto">
          <a:xfrm>
            <a:off x="6674123" y="583984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74" name="Oval 847"/>
          <p:cNvSpPr>
            <a:spLocks noChangeArrowheads="1"/>
          </p:cNvSpPr>
          <p:nvPr/>
        </p:nvSpPr>
        <p:spPr bwMode="auto">
          <a:xfrm>
            <a:off x="6674123" y="583984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75" name="Oval 848"/>
          <p:cNvSpPr>
            <a:spLocks noChangeArrowheads="1"/>
          </p:cNvSpPr>
          <p:nvPr/>
        </p:nvSpPr>
        <p:spPr bwMode="auto">
          <a:xfrm>
            <a:off x="6689998" y="5877557"/>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76" name="Oval 849"/>
          <p:cNvSpPr>
            <a:spLocks noChangeArrowheads="1"/>
          </p:cNvSpPr>
          <p:nvPr/>
        </p:nvSpPr>
        <p:spPr bwMode="auto">
          <a:xfrm>
            <a:off x="6689998" y="5877557"/>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77" name="Oval 850"/>
          <p:cNvSpPr>
            <a:spLocks noChangeArrowheads="1"/>
          </p:cNvSpPr>
          <p:nvPr/>
        </p:nvSpPr>
        <p:spPr bwMode="auto">
          <a:xfrm>
            <a:off x="6704286"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78" name="Oval 851"/>
          <p:cNvSpPr>
            <a:spLocks noChangeArrowheads="1"/>
          </p:cNvSpPr>
          <p:nvPr/>
        </p:nvSpPr>
        <p:spPr bwMode="auto">
          <a:xfrm>
            <a:off x="6704286"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79" name="Oval 852"/>
          <p:cNvSpPr>
            <a:spLocks noChangeArrowheads="1"/>
          </p:cNvSpPr>
          <p:nvPr/>
        </p:nvSpPr>
        <p:spPr bwMode="auto">
          <a:xfrm>
            <a:off x="6720161"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80" name="Oval 853"/>
          <p:cNvSpPr>
            <a:spLocks noChangeArrowheads="1"/>
          </p:cNvSpPr>
          <p:nvPr/>
        </p:nvSpPr>
        <p:spPr bwMode="auto">
          <a:xfrm>
            <a:off x="6720161"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81" name="Oval 854"/>
          <p:cNvSpPr>
            <a:spLocks noChangeArrowheads="1"/>
          </p:cNvSpPr>
          <p:nvPr/>
        </p:nvSpPr>
        <p:spPr bwMode="auto">
          <a:xfrm>
            <a:off x="6734448" y="5916670"/>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82" name="Oval 855"/>
          <p:cNvSpPr>
            <a:spLocks noChangeArrowheads="1"/>
          </p:cNvSpPr>
          <p:nvPr/>
        </p:nvSpPr>
        <p:spPr bwMode="auto">
          <a:xfrm>
            <a:off x="6734448" y="5916670"/>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83" name="Oval 856"/>
          <p:cNvSpPr>
            <a:spLocks noChangeArrowheads="1"/>
          </p:cNvSpPr>
          <p:nvPr/>
        </p:nvSpPr>
        <p:spPr bwMode="auto">
          <a:xfrm>
            <a:off x="6748736"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84" name="Oval 857"/>
          <p:cNvSpPr>
            <a:spLocks noChangeArrowheads="1"/>
          </p:cNvSpPr>
          <p:nvPr/>
        </p:nvSpPr>
        <p:spPr bwMode="auto">
          <a:xfrm>
            <a:off x="6748736"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85" name="Oval 858"/>
          <p:cNvSpPr>
            <a:spLocks noChangeArrowheads="1"/>
          </p:cNvSpPr>
          <p:nvPr/>
        </p:nvSpPr>
        <p:spPr bwMode="auto">
          <a:xfrm>
            <a:off x="67646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86" name="Oval 859"/>
          <p:cNvSpPr>
            <a:spLocks noChangeArrowheads="1"/>
          </p:cNvSpPr>
          <p:nvPr/>
        </p:nvSpPr>
        <p:spPr bwMode="auto">
          <a:xfrm>
            <a:off x="67646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87" name="Oval 860"/>
          <p:cNvSpPr>
            <a:spLocks noChangeArrowheads="1"/>
          </p:cNvSpPr>
          <p:nvPr/>
        </p:nvSpPr>
        <p:spPr bwMode="auto">
          <a:xfrm>
            <a:off x="6778898" y="5993501"/>
            <a:ext cx="57150"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88" name="Oval 861"/>
          <p:cNvSpPr>
            <a:spLocks noChangeArrowheads="1"/>
          </p:cNvSpPr>
          <p:nvPr/>
        </p:nvSpPr>
        <p:spPr bwMode="auto">
          <a:xfrm>
            <a:off x="6778898" y="5993501"/>
            <a:ext cx="57150"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89" name="Oval 862"/>
          <p:cNvSpPr>
            <a:spLocks noChangeArrowheads="1"/>
          </p:cNvSpPr>
          <p:nvPr/>
        </p:nvSpPr>
        <p:spPr bwMode="auto">
          <a:xfrm>
            <a:off x="6793186"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90" name="Oval 863"/>
          <p:cNvSpPr>
            <a:spLocks noChangeArrowheads="1"/>
          </p:cNvSpPr>
          <p:nvPr/>
        </p:nvSpPr>
        <p:spPr bwMode="auto">
          <a:xfrm>
            <a:off x="6793186"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91" name="Oval 864"/>
          <p:cNvSpPr>
            <a:spLocks noChangeArrowheads="1"/>
          </p:cNvSpPr>
          <p:nvPr/>
        </p:nvSpPr>
        <p:spPr bwMode="auto">
          <a:xfrm>
            <a:off x="68074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92" name="Oval 865"/>
          <p:cNvSpPr>
            <a:spLocks noChangeArrowheads="1"/>
          </p:cNvSpPr>
          <p:nvPr/>
        </p:nvSpPr>
        <p:spPr bwMode="auto">
          <a:xfrm>
            <a:off x="68074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93" name="Oval 866"/>
          <p:cNvSpPr>
            <a:spLocks noChangeArrowheads="1"/>
          </p:cNvSpPr>
          <p:nvPr/>
        </p:nvSpPr>
        <p:spPr bwMode="auto">
          <a:xfrm>
            <a:off x="68233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94" name="Oval 867"/>
          <p:cNvSpPr>
            <a:spLocks noChangeArrowheads="1"/>
          </p:cNvSpPr>
          <p:nvPr/>
        </p:nvSpPr>
        <p:spPr bwMode="auto">
          <a:xfrm>
            <a:off x="68233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95" name="Oval 868"/>
          <p:cNvSpPr>
            <a:spLocks noChangeArrowheads="1"/>
          </p:cNvSpPr>
          <p:nvPr/>
        </p:nvSpPr>
        <p:spPr bwMode="auto">
          <a:xfrm>
            <a:off x="6836048"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96" name="Oval 869"/>
          <p:cNvSpPr>
            <a:spLocks noChangeArrowheads="1"/>
          </p:cNvSpPr>
          <p:nvPr/>
        </p:nvSpPr>
        <p:spPr bwMode="auto">
          <a:xfrm>
            <a:off x="6836048"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97" name="Oval 870"/>
          <p:cNvSpPr>
            <a:spLocks noChangeArrowheads="1"/>
          </p:cNvSpPr>
          <p:nvPr/>
        </p:nvSpPr>
        <p:spPr bwMode="auto">
          <a:xfrm>
            <a:off x="68519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98" name="Oval 871"/>
          <p:cNvSpPr>
            <a:spLocks noChangeArrowheads="1"/>
          </p:cNvSpPr>
          <p:nvPr/>
        </p:nvSpPr>
        <p:spPr bwMode="auto">
          <a:xfrm>
            <a:off x="68519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899" name="Oval 872"/>
          <p:cNvSpPr>
            <a:spLocks noChangeArrowheads="1"/>
          </p:cNvSpPr>
          <p:nvPr/>
        </p:nvSpPr>
        <p:spPr bwMode="auto">
          <a:xfrm>
            <a:off x="68662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00" name="Oval 873"/>
          <p:cNvSpPr>
            <a:spLocks noChangeArrowheads="1"/>
          </p:cNvSpPr>
          <p:nvPr/>
        </p:nvSpPr>
        <p:spPr bwMode="auto">
          <a:xfrm>
            <a:off x="68662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01" name="Oval 874"/>
          <p:cNvSpPr>
            <a:spLocks noChangeArrowheads="1"/>
          </p:cNvSpPr>
          <p:nvPr/>
        </p:nvSpPr>
        <p:spPr bwMode="auto">
          <a:xfrm>
            <a:off x="6882086"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02" name="Oval 875"/>
          <p:cNvSpPr>
            <a:spLocks noChangeArrowheads="1"/>
          </p:cNvSpPr>
          <p:nvPr/>
        </p:nvSpPr>
        <p:spPr bwMode="auto">
          <a:xfrm>
            <a:off x="6882086"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03" name="Oval 876"/>
          <p:cNvSpPr>
            <a:spLocks noChangeArrowheads="1"/>
          </p:cNvSpPr>
          <p:nvPr/>
        </p:nvSpPr>
        <p:spPr bwMode="auto">
          <a:xfrm>
            <a:off x="68947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04" name="Oval 877"/>
          <p:cNvSpPr>
            <a:spLocks noChangeArrowheads="1"/>
          </p:cNvSpPr>
          <p:nvPr/>
        </p:nvSpPr>
        <p:spPr bwMode="auto">
          <a:xfrm>
            <a:off x="68947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05" name="Oval 878"/>
          <p:cNvSpPr>
            <a:spLocks noChangeArrowheads="1"/>
          </p:cNvSpPr>
          <p:nvPr/>
        </p:nvSpPr>
        <p:spPr bwMode="auto">
          <a:xfrm>
            <a:off x="69106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06" name="Oval 879"/>
          <p:cNvSpPr>
            <a:spLocks noChangeArrowheads="1"/>
          </p:cNvSpPr>
          <p:nvPr/>
        </p:nvSpPr>
        <p:spPr bwMode="auto">
          <a:xfrm>
            <a:off x="69106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07" name="Oval 880"/>
          <p:cNvSpPr>
            <a:spLocks noChangeArrowheads="1"/>
          </p:cNvSpPr>
          <p:nvPr/>
        </p:nvSpPr>
        <p:spPr bwMode="auto">
          <a:xfrm>
            <a:off x="69249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08" name="Oval 881"/>
          <p:cNvSpPr>
            <a:spLocks noChangeArrowheads="1"/>
          </p:cNvSpPr>
          <p:nvPr/>
        </p:nvSpPr>
        <p:spPr bwMode="auto">
          <a:xfrm>
            <a:off x="69249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09" name="Oval 882"/>
          <p:cNvSpPr>
            <a:spLocks noChangeArrowheads="1"/>
          </p:cNvSpPr>
          <p:nvPr/>
        </p:nvSpPr>
        <p:spPr bwMode="auto">
          <a:xfrm>
            <a:off x="69408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10" name="Oval 883"/>
          <p:cNvSpPr>
            <a:spLocks noChangeArrowheads="1"/>
          </p:cNvSpPr>
          <p:nvPr/>
        </p:nvSpPr>
        <p:spPr bwMode="auto">
          <a:xfrm>
            <a:off x="69408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11" name="Oval 884"/>
          <p:cNvSpPr>
            <a:spLocks noChangeArrowheads="1"/>
          </p:cNvSpPr>
          <p:nvPr/>
        </p:nvSpPr>
        <p:spPr bwMode="auto">
          <a:xfrm>
            <a:off x="69535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12" name="Oval 885"/>
          <p:cNvSpPr>
            <a:spLocks noChangeArrowheads="1"/>
          </p:cNvSpPr>
          <p:nvPr/>
        </p:nvSpPr>
        <p:spPr bwMode="auto">
          <a:xfrm>
            <a:off x="69535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13" name="Oval 886"/>
          <p:cNvSpPr>
            <a:spLocks noChangeArrowheads="1"/>
          </p:cNvSpPr>
          <p:nvPr/>
        </p:nvSpPr>
        <p:spPr bwMode="auto">
          <a:xfrm>
            <a:off x="69693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14" name="Oval 887"/>
          <p:cNvSpPr>
            <a:spLocks noChangeArrowheads="1"/>
          </p:cNvSpPr>
          <p:nvPr/>
        </p:nvSpPr>
        <p:spPr bwMode="auto">
          <a:xfrm>
            <a:off x="69693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15" name="Oval 888"/>
          <p:cNvSpPr>
            <a:spLocks noChangeArrowheads="1"/>
          </p:cNvSpPr>
          <p:nvPr/>
        </p:nvSpPr>
        <p:spPr bwMode="auto">
          <a:xfrm>
            <a:off x="69836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16" name="Oval 889"/>
          <p:cNvSpPr>
            <a:spLocks noChangeArrowheads="1"/>
          </p:cNvSpPr>
          <p:nvPr/>
        </p:nvSpPr>
        <p:spPr bwMode="auto">
          <a:xfrm>
            <a:off x="69836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17" name="Oval 890"/>
          <p:cNvSpPr>
            <a:spLocks noChangeArrowheads="1"/>
          </p:cNvSpPr>
          <p:nvPr/>
        </p:nvSpPr>
        <p:spPr bwMode="auto">
          <a:xfrm>
            <a:off x="69995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18" name="Oval 891"/>
          <p:cNvSpPr>
            <a:spLocks noChangeArrowheads="1"/>
          </p:cNvSpPr>
          <p:nvPr/>
        </p:nvSpPr>
        <p:spPr bwMode="auto">
          <a:xfrm>
            <a:off x="69995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19" name="Oval 892"/>
          <p:cNvSpPr>
            <a:spLocks noChangeArrowheads="1"/>
          </p:cNvSpPr>
          <p:nvPr/>
        </p:nvSpPr>
        <p:spPr bwMode="auto">
          <a:xfrm>
            <a:off x="7012261" y="5955784"/>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0" name="Oval 893"/>
          <p:cNvSpPr>
            <a:spLocks noChangeArrowheads="1"/>
          </p:cNvSpPr>
          <p:nvPr/>
        </p:nvSpPr>
        <p:spPr bwMode="auto">
          <a:xfrm>
            <a:off x="7012261" y="5955784"/>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1" name="Oval 894"/>
          <p:cNvSpPr>
            <a:spLocks noChangeArrowheads="1"/>
          </p:cNvSpPr>
          <p:nvPr/>
        </p:nvSpPr>
        <p:spPr bwMode="auto">
          <a:xfrm>
            <a:off x="70281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2" name="Oval 895"/>
          <p:cNvSpPr>
            <a:spLocks noChangeArrowheads="1"/>
          </p:cNvSpPr>
          <p:nvPr/>
        </p:nvSpPr>
        <p:spPr bwMode="auto">
          <a:xfrm>
            <a:off x="70281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3" name="Oval 896"/>
          <p:cNvSpPr>
            <a:spLocks noChangeArrowheads="1"/>
          </p:cNvSpPr>
          <p:nvPr/>
        </p:nvSpPr>
        <p:spPr bwMode="auto">
          <a:xfrm>
            <a:off x="70424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4" name="Oval 897"/>
          <p:cNvSpPr>
            <a:spLocks noChangeArrowheads="1"/>
          </p:cNvSpPr>
          <p:nvPr/>
        </p:nvSpPr>
        <p:spPr bwMode="auto">
          <a:xfrm>
            <a:off x="70424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5" name="Oval 898"/>
          <p:cNvSpPr>
            <a:spLocks noChangeArrowheads="1"/>
          </p:cNvSpPr>
          <p:nvPr/>
        </p:nvSpPr>
        <p:spPr bwMode="auto">
          <a:xfrm>
            <a:off x="70582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6" name="Oval 899"/>
          <p:cNvSpPr>
            <a:spLocks noChangeArrowheads="1"/>
          </p:cNvSpPr>
          <p:nvPr/>
        </p:nvSpPr>
        <p:spPr bwMode="auto">
          <a:xfrm>
            <a:off x="70582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7" name="Oval 900"/>
          <p:cNvSpPr>
            <a:spLocks noChangeArrowheads="1"/>
          </p:cNvSpPr>
          <p:nvPr/>
        </p:nvSpPr>
        <p:spPr bwMode="auto">
          <a:xfrm>
            <a:off x="70725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8" name="Oval 901"/>
          <p:cNvSpPr>
            <a:spLocks noChangeArrowheads="1"/>
          </p:cNvSpPr>
          <p:nvPr/>
        </p:nvSpPr>
        <p:spPr bwMode="auto">
          <a:xfrm>
            <a:off x="70725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29" name="Oval 902"/>
          <p:cNvSpPr>
            <a:spLocks noChangeArrowheads="1"/>
          </p:cNvSpPr>
          <p:nvPr/>
        </p:nvSpPr>
        <p:spPr bwMode="auto">
          <a:xfrm>
            <a:off x="70868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30" name="Oval 903"/>
          <p:cNvSpPr>
            <a:spLocks noChangeArrowheads="1"/>
          </p:cNvSpPr>
          <p:nvPr/>
        </p:nvSpPr>
        <p:spPr bwMode="auto">
          <a:xfrm>
            <a:off x="70868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31" name="Oval 904"/>
          <p:cNvSpPr>
            <a:spLocks noChangeArrowheads="1"/>
          </p:cNvSpPr>
          <p:nvPr/>
        </p:nvSpPr>
        <p:spPr bwMode="auto">
          <a:xfrm>
            <a:off x="71027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32" name="Oval 905"/>
          <p:cNvSpPr>
            <a:spLocks noChangeArrowheads="1"/>
          </p:cNvSpPr>
          <p:nvPr/>
        </p:nvSpPr>
        <p:spPr bwMode="auto">
          <a:xfrm>
            <a:off x="71027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33" name="Oval 906"/>
          <p:cNvSpPr>
            <a:spLocks noChangeArrowheads="1"/>
          </p:cNvSpPr>
          <p:nvPr/>
        </p:nvSpPr>
        <p:spPr bwMode="auto">
          <a:xfrm>
            <a:off x="71170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34" name="Oval 907"/>
          <p:cNvSpPr>
            <a:spLocks noChangeArrowheads="1"/>
          </p:cNvSpPr>
          <p:nvPr/>
        </p:nvSpPr>
        <p:spPr bwMode="auto">
          <a:xfrm>
            <a:off x="71170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35" name="Oval 908"/>
          <p:cNvSpPr>
            <a:spLocks noChangeArrowheads="1"/>
          </p:cNvSpPr>
          <p:nvPr/>
        </p:nvSpPr>
        <p:spPr bwMode="auto">
          <a:xfrm>
            <a:off x="71313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36" name="Oval 909"/>
          <p:cNvSpPr>
            <a:spLocks noChangeArrowheads="1"/>
          </p:cNvSpPr>
          <p:nvPr/>
        </p:nvSpPr>
        <p:spPr bwMode="auto">
          <a:xfrm>
            <a:off x="71313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37" name="Oval 910"/>
          <p:cNvSpPr>
            <a:spLocks noChangeArrowheads="1"/>
          </p:cNvSpPr>
          <p:nvPr/>
        </p:nvSpPr>
        <p:spPr bwMode="auto">
          <a:xfrm>
            <a:off x="71456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38" name="Oval 911"/>
          <p:cNvSpPr>
            <a:spLocks noChangeArrowheads="1"/>
          </p:cNvSpPr>
          <p:nvPr/>
        </p:nvSpPr>
        <p:spPr bwMode="auto">
          <a:xfrm>
            <a:off x="71456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39" name="Oval 912"/>
          <p:cNvSpPr>
            <a:spLocks noChangeArrowheads="1"/>
          </p:cNvSpPr>
          <p:nvPr/>
        </p:nvSpPr>
        <p:spPr bwMode="auto">
          <a:xfrm>
            <a:off x="71614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40" name="Oval 913"/>
          <p:cNvSpPr>
            <a:spLocks noChangeArrowheads="1"/>
          </p:cNvSpPr>
          <p:nvPr/>
        </p:nvSpPr>
        <p:spPr bwMode="auto">
          <a:xfrm>
            <a:off x="71614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41" name="Oval 914"/>
          <p:cNvSpPr>
            <a:spLocks noChangeArrowheads="1"/>
          </p:cNvSpPr>
          <p:nvPr/>
        </p:nvSpPr>
        <p:spPr bwMode="auto">
          <a:xfrm>
            <a:off x="71757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42" name="Oval 915"/>
          <p:cNvSpPr>
            <a:spLocks noChangeArrowheads="1"/>
          </p:cNvSpPr>
          <p:nvPr/>
        </p:nvSpPr>
        <p:spPr bwMode="auto">
          <a:xfrm>
            <a:off x="71757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43" name="Oval 916"/>
          <p:cNvSpPr>
            <a:spLocks noChangeArrowheads="1"/>
          </p:cNvSpPr>
          <p:nvPr/>
        </p:nvSpPr>
        <p:spPr bwMode="auto">
          <a:xfrm>
            <a:off x="71900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44" name="Oval 917"/>
          <p:cNvSpPr>
            <a:spLocks noChangeArrowheads="1"/>
          </p:cNvSpPr>
          <p:nvPr/>
        </p:nvSpPr>
        <p:spPr bwMode="auto">
          <a:xfrm>
            <a:off x="71900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45" name="Oval 918"/>
          <p:cNvSpPr>
            <a:spLocks noChangeArrowheads="1"/>
          </p:cNvSpPr>
          <p:nvPr/>
        </p:nvSpPr>
        <p:spPr bwMode="auto">
          <a:xfrm>
            <a:off x="72043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46" name="Oval 919"/>
          <p:cNvSpPr>
            <a:spLocks noChangeArrowheads="1"/>
          </p:cNvSpPr>
          <p:nvPr/>
        </p:nvSpPr>
        <p:spPr bwMode="auto">
          <a:xfrm>
            <a:off x="72043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47" name="Oval 920"/>
          <p:cNvSpPr>
            <a:spLocks noChangeArrowheads="1"/>
          </p:cNvSpPr>
          <p:nvPr/>
        </p:nvSpPr>
        <p:spPr bwMode="auto">
          <a:xfrm>
            <a:off x="72202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48" name="Oval 921"/>
          <p:cNvSpPr>
            <a:spLocks noChangeArrowheads="1"/>
          </p:cNvSpPr>
          <p:nvPr/>
        </p:nvSpPr>
        <p:spPr bwMode="auto">
          <a:xfrm>
            <a:off x="72202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49" name="Oval 922"/>
          <p:cNvSpPr>
            <a:spLocks noChangeArrowheads="1"/>
          </p:cNvSpPr>
          <p:nvPr/>
        </p:nvSpPr>
        <p:spPr bwMode="auto">
          <a:xfrm>
            <a:off x="72345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50" name="Oval 923"/>
          <p:cNvSpPr>
            <a:spLocks noChangeArrowheads="1"/>
          </p:cNvSpPr>
          <p:nvPr/>
        </p:nvSpPr>
        <p:spPr bwMode="auto">
          <a:xfrm>
            <a:off x="72345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51" name="Oval 924"/>
          <p:cNvSpPr>
            <a:spLocks noChangeArrowheads="1"/>
          </p:cNvSpPr>
          <p:nvPr/>
        </p:nvSpPr>
        <p:spPr bwMode="auto">
          <a:xfrm>
            <a:off x="72487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52" name="Oval 925"/>
          <p:cNvSpPr>
            <a:spLocks noChangeArrowheads="1"/>
          </p:cNvSpPr>
          <p:nvPr/>
        </p:nvSpPr>
        <p:spPr bwMode="auto">
          <a:xfrm>
            <a:off x="72487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53" name="Oval 926"/>
          <p:cNvSpPr>
            <a:spLocks noChangeArrowheads="1"/>
          </p:cNvSpPr>
          <p:nvPr/>
        </p:nvSpPr>
        <p:spPr bwMode="auto">
          <a:xfrm>
            <a:off x="72630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54" name="Oval 927"/>
          <p:cNvSpPr>
            <a:spLocks noChangeArrowheads="1"/>
          </p:cNvSpPr>
          <p:nvPr/>
        </p:nvSpPr>
        <p:spPr bwMode="auto">
          <a:xfrm>
            <a:off x="72630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55" name="Oval 928"/>
          <p:cNvSpPr>
            <a:spLocks noChangeArrowheads="1"/>
          </p:cNvSpPr>
          <p:nvPr/>
        </p:nvSpPr>
        <p:spPr bwMode="auto">
          <a:xfrm>
            <a:off x="72789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56" name="Oval 929"/>
          <p:cNvSpPr>
            <a:spLocks noChangeArrowheads="1"/>
          </p:cNvSpPr>
          <p:nvPr/>
        </p:nvSpPr>
        <p:spPr bwMode="auto">
          <a:xfrm>
            <a:off x="72789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57" name="Oval 930"/>
          <p:cNvSpPr>
            <a:spLocks noChangeArrowheads="1"/>
          </p:cNvSpPr>
          <p:nvPr/>
        </p:nvSpPr>
        <p:spPr bwMode="auto">
          <a:xfrm>
            <a:off x="72932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58" name="Oval 931"/>
          <p:cNvSpPr>
            <a:spLocks noChangeArrowheads="1"/>
          </p:cNvSpPr>
          <p:nvPr/>
        </p:nvSpPr>
        <p:spPr bwMode="auto">
          <a:xfrm>
            <a:off x="72932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59" name="Oval 932"/>
          <p:cNvSpPr>
            <a:spLocks noChangeArrowheads="1"/>
          </p:cNvSpPr>
          <p:nvPr/>
        </p:nvSpPr>
        <p:spPr bwMode="auto">
          <a:xfrm>
            <a:off x="73075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60" name="Oval 933"/>
          <p:cNvSpPr>
            <a:spLocks noChangeArrowheads="1"/>
          </p:cNvSpPr>
          <p:nvPr/>
        </p:nvSpPr>
        <p:spPr bwMode="auto">
          <a:xfrm>
            <a:off x="73075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61" name="Oval 934"/>
          <p:cNvSpPr>
            <a:spLocks noChangeArrowheads="1"/>
          </p:cNvSpPr>
          <p:nvPr/>
        </p:nvSpPr>
        <p:spPr bwMode="auto">
          <a:xfrm>
            <a:off x="73218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62" name="Oval 935"/>
          <p:cNvSpPr>
            <a:spLocks noChangeArrowheads="1"/>
          </p:cNvSpPr>
          <p:nvPr/>
        </p:nvSpPr>
        <p:spPr bwMode="auto">
          <a:xfrm>
            <a:off x="73218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63" name="Oval 936"/>
          <p:cNvSpPr>
            <a:spLocks noChangeArrowheads="1"/>
          </p:cNvSpPr>
          <p:nvPr/>
        </p:nvSpPr>
        <p:spPr bwMode="auto">
          <a:xfrm>
            <a:off x="73376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64" name="Oval 937"/>
          <p:cNvSpPr>
            <a:spLocks noChangeArrowheads="1"/>
          </p:cNvSpPr>
          <p:nvPr/>
        </p:nvSpPr>
        <p:spPr bwMode="auto">
          <a:xfrm>
            <a:off x="73376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65" name="Oval 938"/>
          <p:cNvSpPr>
            <a:spLocks noChangeArrowheads="1"/>
          </p:cNvSpPr>
          <p:nvPr/>
        </p:nvSpPr>
        <p:spPr bwMode="auto">
          <a:xfrm>
            <a:off x="73519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66" name="Oval 939"/>
          <p:cNvSpPr>
            <a:spLocks noChangeArrowheads="1"/>
          </p:cNvSpPr>
          <p:nvPr/>
        </p:nvSpPr>
        <p:spPr bwMode="auto">
          <a:xfrm>
            <a:off x="73519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67" name="Oval 940"/>
          <p:cNvSpPr>
            <a:spLocks noChangeArrowheads="1"/>
          </p:cNvSpPr>
          <p:nvPr/>
        </p:nvSpPr>
        <p:spPr bwMode="auto">
          <a:xfrm>
            <a:off x="73662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68" name="Oval 941"/>
          <p:cNvSpPr>
            <a:spLocks noChangeArrowheads="1"/>
          </p:cNvSpPr>
          <p:nvPr/>
        </p:nvSpPr>
        <p:spPr bwMode="auto">
          <a:xfrm>
            <a:off x="73662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69" name="Oval 942"/>
          <p:cNvSpPr>
            <a:spLocks noChangeArrowheads="1"/>
          </p:cNvSpPr>
          <p:nvPr/>
        </p:nvSpPr>
        <p:spPr bwMode="auto">
          <a:xfrm>
            <a:off x="73821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70" name="Oval 943"/>
          <p:cNvSpPr>
            <a:spLocks noChangeArrowheads="1"/>
          </p:cNvSpPr>
          <p:nvPr/>
        </p:nvSpPr>
        <p:spPr bwMode="auto">
          <a:xfrm>
            <a:off x="73821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71" name="Oval 944"/>
          <p:cNvSpPr>
            <a:spLocks noChangeArrowheads="1"/>
          </p:cNvSpPr>
          <p:nvPr/>
        </p:nvSpPr>
        <p:spPr bwMode="auto">
          <a:xfrm>
            <a:off x="73964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72" name="Oval 945"/>
          <p:cNvSpPr>
            <a:spLocks noChangeArrowheads="1"/>
          </p:cNvSpPr>
          <p:nvPr/>
        </p:nvSpPr>
        <p:spPr bwMode="auto">
          <a:xfrm>
            <a:off x="73964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73" name="Oval 946"/>
          <p:cNvSpPr>
            <a:spLocks noChangeArrowheads="1"/>
          </p:cNvSpPr>
          <p:nvPr/>
        </p:nvSpPr>
        <p:spPr bwMode="auto">
          <a:xfrm>
            <a:off x="74107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74" name="Oval 947"/>
          <p:cNvSpPr>
            <a:spLocks noChangeArrowheads="1"/>
          </p:cNvSpPr>
          <p:nvPr/>
        </p:nvSpPr>
        <p:spPr bwMode="auto">
          <a:xfrm>
            <a:off x="74107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75" name="Oval 948"/>
          <p:cNvSpPr>
            <a:spLocks noChangeArrowheads="1"/>
          </p:cNvSpPr>
          <p:nvPr/>
        </p:nvSpPr>
        <p:spPr bwMode="auto">
          <a:xfrm>
            <a:off x="74250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76" name="Oval 949"/>
          <p:cNvSpPr>
            <a:spLocks noChangeArrowheads="1"/>
          </p:cNvSpPr>
          <p:nvPr/>
        </p:nvSpPr>
        <p:spPr bwMode="auto">
          <a:xfrm>
            <a:off x="74250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77" name="Oval 950"/>
          <p:cNvSpPr>
            <a:spLocks noChangeArrowheads="1"/>
          </p:cNvSpPr>
          <p:nvPr/>
        </p:nvSpPr>
        <p:spPr bwMode="auto">
          <a:xfrm>
            <a:off x="74408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78" name="Oval 951"/>
          <p:cNvSpPr>
            <a:spLocks noChangeArrowheads="1"/>
          </p:cNvSpPr>
          <p:nvPr/>
        </p:nvSpPr>
        <p:spPr bwMode="auto">
          <a:xfrm>
            <a:off x="74408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79" name="Oval 952"/>
          <p:cNvSpPr>
            <a:spLocks noChangeArrowheads="1"/>
          </p:cNvSpPr>
          <p:nvPr/>
        </p:nvSpPr>
        <p:spPr bwMode="auto">
          <a:xfrm>
            <a:off x="74551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80" name="Oval 953"/>
          <p:cNvSpPr>
            <a:spLocks noChangeArrowheads="1"/>
          </p:cNvSpPr>
          <p:nvPr/>
        </p:nvSpPr>
        <p:spPr bwMode="auto">
          <a:xfrm>
            <a:off x="74551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81" name="Oval 954"/>
          <p:cNvSpPr>
            <a:spLocks noChangeArrowheads="1"/>
          </p:cNvSpPr>
          <p:nvPr/>
        </p:nvSpPr>
        <p:spPr bwMode="auto">
          <a:xfrm>
            <a:off x="74694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82" name="Oval 955"/>
          <p:cNvSpPr>
            <a:spLocks noChangeArrowheads="1"/>
          </p:cNvSpPr>
          <p:nvPr/>
        </p:nvSpPr>
        <p:spPr bwMode="auto">
          <a:xfrm>
            <a:off x="74694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83" name="Oval 956"/>
          <p:cNvSpPr>
            <a:spLocks noChangeArrowheads="1"/>
          </p:cNvSpPr>
          <p:nvPr/>
        </p:nvSpPr>
        <p:spPr bwMode="auto">
          <a:xfrm>
            <a:off x="74837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84" name="Oval 957"/>
          <p:cNvSpPr>
            <a:spLocks noChangeArrowheads="1"/>
          </p:cNvSpPr>
          <p:nvPr/>
        </p:nvSpPr>
        <p:spPr bwMode="auto">
          <a:xfrm>
            <a:off x="74837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85" name="Oval 958"/>
          <p:cNvSpPr>
            <a:spLocks noChangeArrowheads="1"/>
          </p:cNvSpPr>
          <p:nvPr/>
        </p:nvSpPr>
        <p:spPr bwMode="auto">
          <a:xfrm>
            <a:off x="74996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86" name="Oval 959"/>
          <p:cNvSpPr>
            <a:spLocks noChangeArrowheads="1"/>
          </p:cNvSpPr>
          <p:nvPr/>
        </p:nvSpPr>
        <p:spPr bwMode="auto">
          <a:xfrm>
            <a:off x="74996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87" name="Oval 960"/>
          <p:cNvSpPr>
            <a:spLocks noChangeArrowheads="1"/>
          </p:cNvSpPr>
          <p:nvPr/>
        </p:nvSpPr>
        <p:spPr bwMode="auto">
          <a:xfrm>
            <a:off x="75139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88" name="Oval 961"/>
          <p:cNvSpPr>
            <a:spLocks noChangeArrowheads="1"/>
          </p:cNvSpPr>
          <p:nvPr/>
        </p:nvSpPr>
        <p:spPr bwMode="auto">
          <a:xfrm>
            <a:off x="75139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89" name="Oval 962"/>
          <p:cNvSpPr>
            <a:spLocks noChangeArrowheads="1"/>
          </p:cNvSpPr>
          <p:nvPr/>
        </p:nvSpPr>
        <p:spPr bwMode="auto">
          <a:xfrm>
            <a:off x="75281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0" name="Oval 963"/>
          <p:cNvSpPr>
            <a:spLocks noChangeArrowheads="1"/>
          </p:cNvSpPr>
          <p:nvPr/>
        </p:nvSpPr>
        <p:spPr bwMode="auto">
          <a:xfrm>
            <a:off x="75281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1" name="Oval 964"/>
          <p:cNvSpPr>
            <a:spLocks noChangeArrowheads="1"/>
          </p:cNvSpPr>
          <p:nvPr/>
        </p:nvSpPr>
        <p:spPr bwMode="auto">
          <a:xfrm>
            <a:off x="75424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2" name="Oval 965"/>
          <p:cNvSpPr>
            <a:spLocks noChangeArrowheads="1"/>
          </p:cNvSpPr>
          <p:nvPr/>
        </p:nvSpPr>
        <p:spPr bwMode="auto">
          <a:xfrm>
            <a:off x="75424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3" name="Oval 966"/>
          <p:cNvSpPr>
            <a:spLocks noChangeArrowheads="1"/>
          </p:cNvSpPr>
          <p:nvPr/>
        </p:nvSpPr>
        <p:spPr bwMode="auto">
          <a:xfrm>
            <a:off x="75583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4" name="Oval 967"/>
          <p:cNvSpPr>
            <a:spLocks noChangeArrowheads="1"/>
          </p:cNvSpPr>
          <p:nvPr/>
        </p:nvSpPr>
        <p:spPr bwMode="auto">
          <a:xfrm>
            <a:off x="75583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5" name="Oval 968"/>
          <p:cNvSpPr>
            <a:spLocks noChangeArrowheads="1"/>
          </p:cNvSpPr>
          <p:nvPr/>
        </p:nvSpPr>
        <p:spPr bwMode="auto">
          <a:xfrm>
            <a:off x="75726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6" name="Oval 969"/>
          <p:cNvSpPr>
            <a:spLocks noChangeArrowheads="1"/>
          </p:cNvSpPr>
          <p:nvPr/>
        </p:nvSpPr>
        <p:spPr bwMode="auto">
          <a:xfrm>
            <a:off x="75726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7" name="Oval 970"/>
          <p:cNvSpPr>
            <a:spLocks noChangeArrowheads="1"/>
          </p:cNvSpPr>
          <p:nvPr/>
        </p:nvSpPr>
        <p:spPr bwMode="auto">
          <a:xfrm>
            <a:off x="75869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8" name="Oval 971"/>
          <p:cNvSpPr>
            <a:spLocks noChangeArrowheads="1"/>
          </p:cNvSpPr>
          <p:nvPr/>
        </p:nvSpPr>
        <p:spPr bwMode="auto">
          <a:xfrm>
            <a:off x="75869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999" name="Oval 972"/>
          <p:cNvSpPr>
            <a:spLocks noChangeArrowheads="1"/>
          </p:cNvSpPr>
          <p:nvPr/>
        </p:nvSpPr>
        <p:spPr bwMode="auto">
          <a:xfrm>
            <a:off x="76012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0" name="Oval 973"/>
          <p:cNvSpPr>
            <a:spLocks noChangeArrowheads="1"/>
          </p:cNvSpPr>
          <p:nvPr/>
        </p:nvSpPr>
        <p:spPr bwMode="auto">
          <a:xfrm>
            <a:off x="76012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1" name="Oval 974"/>
          <p:cNvSpPr>
            <a:spLocks noChangeArrowheads="1"/>
          </p:cNvSpPr>
          <p:nvPr/>
        </p:nvSpPr>
        <p:spPr bwMode="auto">
          <a:xfrm>
            <a:off x="76170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2" name="Oval 975"/>
          <p:cNvSpPr>
            <a:spLocks noChangeArrowheads="1"/>
          </p:cNvSpPr>
          <p:nvPr/>
        </p:nvSpPr>
        <p:spPr bwMode="auto">
          <a:xfrm>
            <a:off x="76170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3" name="Oval 976"/>
          <p:cNvSpPr>
            <a:spLocks noChangeArrowheads="1"/>
          </p:cNvSpPr>
          <p:nvPr/>
        </p:nvSpPr>
        <p:spPr bwMode="auto">
          <a:xfrm>
            <a:off x="76313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4" name="Oval 977"/>
          <p:cNvSpPr>
            <a:spLocks noChangeArrowheads="1"/>
          </p:cNvSpPr>
          <p:nvPr/>
        </p:nvSpPr>
        <p:spPr bwMode="auto">
          <a:xfrm>
            <a:off x="76313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5" name="Oval 978"/>
          <p:cNvSpPr>
            <a:spLocks noChangeArrowheads="1"/>
          </p:cNvSpPr>
          <p:nvPr/>
        </p:nvSpPr>
        <p:spPr bwMode="auto">
          <a:xfrm>
            <a:off x="76456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6" name="Oval 979"/>
          <p:cNvSpPr>
            <a:spLocks noChangeArrowheads="1"/>
          </p:cNvSpPr>
          <p:nvPr/>
        </p:nvSpPr>
        <p:spPr bwMode="auto">
          <a:xfrm>
            <a:off x="76456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7" name="Oval 980"/>
          <p:cNvSpPr>
            <a:spLocks noChangeArrowheads="1"/>
          </p:cNvSpPr>
          <p:nvPr/>
        </p:nvSpPr>
        <p:spPr bwMode="auto">
          <a:xfrm>
            <a:off x="76599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8" name="Oval 981"/>
          <p:cNvSpPr>
            <a:spLocks noChangeArrowheads="1"/>
          </p:cNvSpPr>
          <p:nvPr/>
        </p:nvSpPr>
        <p:spPr bwMode="auto">
          <a:xfrm>
            <a:off x="76599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09" name="Oval 982"/>
          <p:cNvSpPr>
            <a:spLocks noChangeArrowheads="1"/>
          </p:cNvSpPr>
          <p:nvPr/>
        </p:nvSpPr>
        <p:spPr bwMode="auto">
          <a:xfrm>
            <a:off x="76758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0" name="Oval 983"/>
          <p:cNvSpPr>
            <a:spLocks noChangeArrowheads="1"/>
          </p:cNvSpPr>
          <p:nvPr/>
        </p:nvSpPr>
        <p:spPr bwMode="auto">
          <a:xfrm>
            <a:off x="76758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1" name="Oval 984"/>
          <p:cNvSpPr>
            <a:spLocks noChangeArrowheads="1"/>
          </p:cNvSpPr>
          <p:nvPr/>
        </p:nvSpPr>
        <p:spPr bwMode="auto">
          <a:xfrm>
            <a:off x="76917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2" name="Oval 985"/>
          <p:cNvSpPr>
            <a:spLocks noChangeArrowheads="1"/>
          </p:cNvSpPr>
          <p:nvPr/>
        </p:nvSpPr>
        <p:spPr bwMode="auto">
          <a:xfrm>
            <a:off x="76917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3" name="Oval 986"/>
          <p:cNvSpPr>
            <a:spLocks noChangeArrowheads="1"/>
          </p:cNvSpPr>
          <p:nvPr/>
        </p:nvSpPr>
        <p:spPr bwMode="auto">
          <a:xfrm>
            <a:off x="77044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4" name="Oval 987"/>
          <p:cNvSpPr>
            <a:spLocks noChangeArrowheads="1"/>
          </p:cNvSpPr>
          <p:nvPr/>
        </p:nvSpPr>
        <p:spPr bwMode="auto">
          <a:xfrm>
            <a:off x="77044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5" name="Oval 988"/>
          <p:cNvSpPr>
            <a:spLocks noChangeArrowheads="1"/>
          </p:cNvSpPr>
          <p:nvPr/>
        </p:nvSpPr>
        <p:spPr bwMode="auto">
          <a:xfrm>
            <a:off x="77202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6" name="Oval 989"/>
          <p:cNvSpPr>
            <a:spLocks noChangeArrowheads="1"/>
          </p:cNvSpPr>
          <p:nvPr/>
        </p:nvSpPr>
        <p:spPr bwMode="auto">
          <a:xfrm>
            <a:off x="77202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7" name="Oval 990"/>
          <p:cNvSpPr>
            <a:spLocks noChangeArrowheads="1"/>
          </p:cNvSpPr>
          <p:nvPr/>
        </p:nvSpPr>
        <p:spPr bwMode="auto">
          <a:xfrm>
            <a:off x="77345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8" name="Oval 991"/>
          <p:cNvSpPr>
            <a:spLocks noChangeArrowheads="1"/>
          </p:cNvSpPr>
          <p:nvPr/>
        </p:nvSpPr>
        <p:spPr bwMode="auto">
          <a:xfrm>
            <a:off x="77345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19" name="Oval 992"/>
          <p:cNvSpPr>
            <a:spLocks noChangeArrowheads="1"/>
          </p:cNvSpPr>
          <p:nvPr/>
        </p:nvSpPr>
        <p:spPr bwMode="auto">
          <a:xfrm>
            <a:off x="77504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0" name="Oval 993"/>
          <p:cNvSpPr>
            <a:spLocks noChangeArrowheads="1"/>
          </p:cNvSpPr>
          <p:nvPr/>
        </p:nvSpPr>
        <p:spPr bwMode="auto">
          <a:xfrm>
            <a:off x="77504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1" name="Oval 994"/>
          <p:cNvSpPr>
            <a:spLocks noChangeArrowheads="1"/>
          </p:cNvSpPr>
          <p:nvPr/>
        </p:nvSpPr>
        <p:spPr bwMode="auto">
          <a:xfrm>
            <a:off x="77631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2" name="Oval 995"/>
          <p:cNvSpPr>
            <a:spLocks noChangeArrowheads="1"/>
          </p:cNvSpPr>
          <p:nvPr/>
        </p:nvSpPr>
        <p:spPr bwMode="auto">
          <a:xfrm>
            <a:off x="77631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3" name="Oval 996"/>
          <p:cNvSpPr>
            <a:spLocks noChangeArrowheads="1"/>
          </p:cNvSpPr>
          <p:nvPr/>
        </p:nvSpPr>
        <p:spPr bwMode="auto">
          <a:xfrm>
            <a:off x="77790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4" name="Oval 997"/>
          <p:cNvSpPr>
            <a:spLocks noChangeArrowheads="1"/>
          </p:cNvSpPr>
          <p:nvPr/>
        </p:nvSpPr>
        <p:spPr bwMode="auto">
          <a:xfrm>
            <a:off x="77790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5" name="Oval 998"/>
          <p:cNvSpPr>
            <a:spLocks noChangeArrowheads="1"/>
          </p:cNvSpPr>
          <p:nvPr/>
        </p:nvSpPr>
        <p:spPr bwMode="auto">
          <a:xfrm>
            <a:off x="77933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6" name="Oval 999"/>
          <p:cNvSpPr>
            <a:spLocks noChangeArrowheads="1"/>
          </p:cNvSpPr>
          <p:nvPr/>
        </p:nvSpPr>
        <p:spPr bwMode="auto">
          <a:xfrm>
            <a:off x="77933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7" name="Oval 1000"/>
          <p:cNvSpPr>
            <a:spLocks noChangeArrowheads="1"/>
          </p:cNvSpPr>
          <p:nvPr/>
        </p:nvSpPr>
        <p:spPr bwMode="auto">
          <a:xfrm>
            <a:off x="78091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8" name="Oval 1001"/>
          <p:cNvSpPr>
            <a:spLocks noChangeArrowheads="1"/>
          </p:cNvSpPr>
          <p:nvPr/>
        </p:nvSpPr>
        <p:spPr bwMode="auto">
          <a:xfrm>
            <a:off x="78091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29" name="Oval 1002"/>
          <p:cNvSpPr>
            <a:spLocks noChangeArrowheads="1"/>
          </p:cNvSpPr>
          <p:nvPr/>
        </p:nvSpPr>
        <p:spPr bwMode="auto">
          <a:xfrm>
            <a:off x="78218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0" name="Oval 1003"/>
          <p:cNvSpPr>
            <a:spLocks noChangeArrowheads="1"/>
          </p:cNvSpPr>
          <p:nvPr/>
        </p:nvSpPr>
        <p:spPr bwMode="auto">
          <a:xfrm>
            <a:off x="78218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1" name="Oval 1004"/>
          <p:cNvSpPr>
            <a:spLocks noChangeArrowheads="1"/>
          </p:cNvSpPr>
          <p:nvPr/>
        </p:nvSpPr>
        <p:spPr bwMode="auto">
          <a:xfrm>
            <a:off x="78377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2" name="Oval 1005"/>
          <p:cNvSpPr>
            <a:spLocks noChangeArrowheads="1"/>
          </p:cNvSpPr>
          <p:nvPr/>
        </p:nvSpPr>
        <p:spPr bwMode="auto">
          <a:xfrm>
            <a:off x="78377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3" name="Oval 1006"/>
          <p:cNvSpPr>
            <a:spLocks noChangeArrowheads="1"/>
          </p:cNvSpPr>
          <p:nvPr/>
        </p:nvSpPr>
        <p:spPr bwMode="auto">
          <a:xfrm>
            <a:off x="78520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4" name="Oval 1007"/>
          <p:cNvSpPr>
            <a:spLocks noChangeArrowheads="1"/>
          </p:cNvSpPr>
          <p:nvPr/>
        </p:nvSpPr>
        <p:spPr bwMode="auto">
          <a:xfrm>
            <a:off x="78520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5" name="Oval 1008"/>
          <p:cNvSpPr>
            <a:spLocks noChangeArrowheads="1"/>
          </p:cNvSpPr>
          <p:nvPr/>
        </p:nvSpPr>
        <p:spPr bwMode="auto">
          <a:xfrm>
            <a:off x="78679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6" name="Oval 1010"/>
          <p:cNvSpPr>
            <a:spLocks noChangeArrowheads="1"/>
          </p:cNvSpPr>
          <p:nvPr/>
        </p:nvSpPr>
        <p:spPr bwMode="auto">
          <a:xfrm>
            <a:off x="78679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7" name="Oval 1011"/>
          <p:cNvSpPr>
            <a:spLocks noChangeArrowheads="1"/>
          </p:cNvSpPr>
          <p:nvPr/>
        </p:nvSpPr>
        <p:spPr bwMode="auto">
          <a:xfrm>
            <a:off x="78806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8" name="Oval 1012"/>
          <p:cNvSpPr>
            <a:spLocks noChangeArrowheads="1"/>
          </p:cNvSpPr>
          <p:nvPr/>
        </p:nvSpPr>
        <p:spPr bwMode="auto">
          <a:xfrm>
            <a:off x="78806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39" name="Oval 1013"/>
          <p:cNvSpPr>
            <a:spLocks noChangeArrowheads="1"/>
          </p:cNvSpPr>
          <p:nvPr/>
        </p:nvSpPr>
        <p:spPr bwMode="auto">
          <a:xfrm>
            <a:off x="78964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0" name="Oval 1014"/>
          <p:cNvSpPr>
            <a:spLocks noChangeArrowheads="1"/>
          </p:cNvSpPr>
          <p:nvPr/>
        </p:nvSpPr>
        <p:spPr bwMode="auto">
          <a:xfrm>
            <a:off x="78964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1" name="Oval 1015"/>
          <p:cNvSpPr>
            <a:spLocks noChangeArrowheads="1"/>
          </p:cNvSpPr>
          <p:nvPr/>
        </p:nvSpPr>
        <p:spPr bwMode="auto">
          <a:xfrm>
            <a:off x="79107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2" name="Oval 1016"/>
          <p:cNvSpPr>
            <a:spLocks noChangeArrowheads="1"/>
          </p:cNvSpPr>
          <p:nvPr/>
        </p:nvSpPr>
        <p:spPr bwMode="auto">
          <a:xfrm>
            <a:off x="79107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3" name="Oval 1017"/>
          <p:cNvSpPr>
            <a:spLocks noChangeArrowheads="1"/>
          </p:cNvSpPr>
          <p:nvPr/>
        </p:nvSpPr>
        <p:spPr bwMode="auto">
          <a:xfrm>
            <a:off x="79266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4" name="Oval 1018"/>
          <p:cNvSpPr>
            <a:spLocks noChangeArrowheads="1"/>
          </p:cNvSpPr>
          <p:nvPr/>
        </p:nvSpPr>
        <p:spPr bwMode="auto">
          <a:xfrm>
            <a:off x="79266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5" name="Oval 1019"/>
          <p:cNvSpPr>
            <a:spLocks noChangeArrowheads="1"/>
          </p:cNvSpPr>
          <p:nvPr/>
        </p:nvSpPr>
        <p:spPr bwMode="auto">
          <a:xfrm>
            <a:off x="79393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6" name="Oval 1020"/>
          <p:cNvSpPr>
            <a:spLocks noChangeArrowheads="1"/>
          </p:cNvSpPr>
          <p:nvPr/>
        </p:nvSpPr>
        <p:spPr bwMode="auto">
          <a:xfrm>
            <a:off x="79393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7" name="Oval 1021"/>
          <p:cNvSpPr>
            <a:spLocks noChangeArrowheads="1"/>
          </p:cNvSpPr>
          <p:nvPr/>
        </p:nvSpPr>
        <p:spPr bwMode="auto">
          <a:xfrm>
            <a:off x="79552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8" name="Oval 1022"/>
          <p:cNvSpPr>
            <a:spLocks noChangeArrowheads="1"/>
          </p:cNvSpPr>
          <p:nvPr/>
        </p:nvSpPr>
        <p:spPr bwMode="auto">
          <a:xfrm>
            <a:off x="79552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49" name="Oval 1023"/>
          <p:cNvSpPr>
            <a:spLocks noChangeArrowheads="1"/>
          </p:cNvSpPr>
          <p:nvPr/>
        </p:nvSpPr>
        <p:spPr bwMode="auto">
          <a:xfrm>
            <a:off x="79695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0" name="Oval 1024"/>
          <p:cNvSpPr>
            <a:spLocks noChangeArrowheads="1"/>
          </p:cNvSpPr>
          <p:nvPr/>
        </p:nvSpPr>
        <p:spPr bwMode="auto">
          <a:xfrm>
            <a:off x="79695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1" name="Oval 1025"/>
          <p:cNvSpPr>
            <a:spLocks noChangeArrowheads="1"/>
          </p:cNvSpPr>
          <p:nvPr/>
        </p:nvSpPr>
        <p:spPr bwMode="auto">
          <a:xfrm>
            <a:off x="79853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2" name="Oval 1026"/>
          <p:cNvSpPr>
            <a:spLocks noChangeArrowheads="1"/>
          </p:cNvSpPr>
          <p:nvPr/>
        </p:nvSpPr>
        <p:spPr bwMode="auto">
          <a:xfrm>
            <a:off x="79853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3" name="Oval 1027"/>
          <p:cNvSpPr>
            <a:spLocks noChangeArrowheads="1"/>
          </p:cNvSpPr>
          <p:nvPr/>
        </p:nvSpPr>
        <p:spPr bwMode="auto">
          <a:xfrm>
            <a:off x="79996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4" name="Oval 1028"/>
          <p:cNvSpPr>
            <a:spLocks noChangeArrowheads="1"/>
          </p:cNvSpPr>
          <p:nvPr/>
        </p:nvSpPr>
        <p:spPr bwMode="auto">
          <a:xfrm>
            <a:off x="79996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5" name="Oval 1029"/>
          <p:cNvSpPr>
            <a:spLocks noChangeArrowheads="1"/>
          </p:cNvSpPr>
          <p:nvPr/>
        </p:nvSpPr>
        <p:spPr bwMode="auto">
          <a:xfrm>
            <a:off x="80139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6" name="Oval 1030"/>
          <p:cNvSpPr>
            <a:spLocks noChangeArrowheads="1"/>
          </p:cNvSpPr>
          <p:nvPr/>
        </p:nvSpPr>
        <p:spPr bwMode="auto">
          <a:xfrm>
            <a:off x="80139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7" name="Oval 1031"/>
          <p:cNvSpPr>
            <a:spLocks noChangeArrowheads="1"/>
          </p:cNvSpPr>
          <p:nvPr/>
        </p:nvSpPr>
        <p:spPr bwMode="auto">
          <a:xfrm>
            <a:off x="80298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8" name="Oval 1032"/>
          <p:cNvSpPr>
            <a:spLocks noChangeArrowheads="1"/>
          </p:cNvSpPr>
          <p:nvPr/>
        </p:nvSpPr>
        <p:spPr bwMode="auto">
          <a:xfrm>
            <a:off x="80298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59" name="Oval 1033"/>
          <p:cNvSpPr>
            <a:spLocks noChangeArrowheads="1"/>
          </p:cNvSpPr>
          <p:nvPr/>
        </p:nvSpPr>
        <p:spPr bwMode="auto">
          <a:xfrm>
            <a:off x="80441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0" name="Oval 1034"/>
          <p:cNvSpPr>
            <a:spLocks noChangeArrowheads="1"/>
          </p:cNvSpPr>
          <p:nvPr/>
        </p:nvSpPr>
        <p:spPr bwMode="auto">
          <a:xfrm>
            <a:off x="80441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1" name="Oval 1035"/>
          <p:cNvSpPr>
            <a:spLocks noChangeArrowheads="1"/>
          </p:cNvSpPr>
          <p:nvPr/>
        </p:nvSpPr>
        <p:spPr bwMode="auto">
          <a:xfrm>
            <a:off x="80584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2" name="Oval 1036"/>
          <p:cNvSpPr>
            <a:spLocks noChangeArrowheads="1"/>
          </p:cNvSpPr>
          <p:nvPr/>
        </p:nvSpPr>
        <p:spPr bwMode="auto">
          <a:xfrm>
            <a:off x="80584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3" name="Oval 1037"/>
          <p:cNvSpPr>
            <a:spLocks noChangeArrowheads="1"/>
          </p:cNvSpPr>
          <p:nvPr/>
        </p:nvSpPr>
        <p:spPr bwMode="auto">
          <a:xfrm>
            <a:off x="80727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4" name="Oval 1038"/>
          <p:cNvSpPr>
            <a:spLocks noChangeArrowheads="1"/>
          </p:cNvSpPr>
          <p:nvPr/>
        </p:nvSpPr>
        <p:spPr bwMode="auto">
          <a:xfrm>
            <a:off x="80727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5" name="Oval 1039"/>
          <p:cNvSpPr>
            <a:spLocks noChangeArrowheads="1"/>
          </p:cNvSpPr>
          <p:nvPr/>
        </p:nvSpPr>
        <p:spPr bwMode="auto">
          <a:xfrm>
            <a:off x="80885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6" name="Oval 1040"/>
          <p:cNvSpPr>
            <a:spLocks noChangeArrowheads="1"/>
          </p:cNvSpPr>
          <p:nvPr/>
        </p:nvSpPr>
        <p:spPr bwMode="auto">
          <a:xfrm>
            <a:off x="80885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7" name="Oval 1041"/>
          <p:cNvSpPr>
            <a:spLocks noChangeArrowheads="1"/>
          </p:cNvSpPr>
          <p:nvPr/>
        </p:nvSpPr>
        <p:spPr bwMode="auto">
          <a:xfrm>
            <a:off x="81028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8" name="Oval 1042"/>
          <p:cNvSpPr>
            <a:spLocks noChangeArrowheads="1"/>
          </p:cNvSpPr>
          <p:nvPr/>
        </p:nvSpPr>
        <p:spPr bwMode="auto">
          <a:xfrm>
            <a:off x="81028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69" name="Oval 1043"/>
          <p:cNvSpPr>
            <a:spLocks noChangeArrowheads="1"/>
          </p:cNvSpPr>
          <p:nvPr/>
        </p:nvSpPr>
        <p:spPr bwMode="auto">
          <a:xfrm>
            <a:off x="81171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0" name="Oval 1044"/>
          <p:cNvSpPr>
            <a:spLocks noChangeArrowheads="1"/>
          </p:cNvSpPr>
          <p:nvPr/>
        </p:nvSpPr>
        <p:spPr bwMode="auto">
          <a:xfrm>
            <a:off x="81171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1" name="Oval 1045"/>
          <p:cNvSpPr>
            <a:spLocks noChangeArrowheads="1"/>
          </p:cNvSpPr>
          <p:nvPr/>
        </p:nvSpPr>
        <p:spPr bwMode="auto">
          <a:xfrm>
            <a:off x="81314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2" name="Oval 1046"/>
          <p:cNvSpPr>
            <a:spLocks noChangeArrowheads="1"/>
          </p:cNvSpPr>
          <p:nvPr/>
        </p:nvSpPr>
        <p:spPr bwMode="auto">
          <a:xfrm>
            <a:off x="81314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3" name="Oval 1047"/>
          <p:cNvSpPr>
            <a:spLocks noChangeArrowheads="1"/>
          </p:cNvSpPr>
          <p:nvPr/>
        </p:nvSpPr>
        <p:spPr bwMode="auto">
          <a:xfrm>
            <a:off x="81473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4" name="Oval 1048"/>
          <p:cNvSpPr>
            <a:spLocks noChangeArrowheads="1"/>
          </p:cNvSpPr>
          <p:nvPr/>
        </p:nvSpPr>
        <p:spPr bwMode="auto">
          <a:xfrm>
            <a:off x="81473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5" name="Oval 1049"/>
          <p:cNvSpPr>
            <a:spLocks noChangeArrowheads="1"/>
          </p:cNvSpPr>
          <p:nvPr/>
        </p:nvSpPr>
        <p:spPr bwMode="auto">
          <a:xfrm>
            <a:off x="81616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6" name="Oval 1050"/>
          <p:cNvSpPr>
            <a:spLocks noChangeArrowheads="1"/>
          </p:cNvSpPr>
          <p:nvPr/>
        </p:nvSpPr>
        <p:spPr bwMode="auto">
          <a:xfrm>
            <a:off x="81616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7" name="Oval 1051"/>
          <p:cNvSpPr>
            <a:spLocks noChangeArrowheads="1"/>
          </p:cNvSpPr>
          <p:nvPr/>
        </p:nvSpPr>
        <p:spPr bwMode="auto">
          <a:xfrm>
            <a:off x="81758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8" name="Oval 1052"/>
          <p:cNvSpPr>
            <a:spLocks noChangeArrowheads="1"/>
          </p:cNvSpPr>
          <p:nvPr/>
        </p:nvSpPr>
        <p:spPr bwMode="auto">
          <a:xfrm>
            <a:off x="81758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79" name="Oval 1053"/>
          <p:cNvSpPr>
            <a:spLocks noChangeArrowheads="1"/>
          </p:cNvSpPr>
          <p:nvPr/>
        </p:nvSpPr>
        <p:spPr bwMode="auto">
          <a:xfrm>
            <a:off x="81901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0" name="Oval 1054"/>
          <p:cNvSpPr>
            <a:spLocks noChangeArrowheads="1"/>
          </p:cNvSpPr>
          <p:nvPr/>
        </p:nvSpPr>
        <p:spPr bwMode="auto">
          <a:xfrm>
            <a:off x="81901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1" name="Oval 1055"/>
          <p:cNvSpPr>
            <a:spLocks noChangeArrowheads="1"/>
          </p:cNvSpPr>
          <p:nvPr/>
        </p:nvSpPr>
        <p:spPr bwMode="auto">
          <a:xfrm>
            <a:off x="82060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2" name="Oval 1056"/>
          <p:cNvSpPr>
            <a:spLocks noChangeArrowheads="1"/>
          </p:cNvSpPr>
          <p:nvPr/>
        </p:nvSpPr>
        <p:spPr bwMode="auto">
          <a:xfrm>
            <a:off x="82060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3" name="Oval 1057"/>
          <p:cNvSpPr>
            <a:spLocks noChangeArrowheads="1"/>
          </p:cNvSpPr>
          <p:nvPr/>
        </p:nvSpPr>
        <p:spPr bwMode="auto">
          <a:xfrm>
            <a:off x="82203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4" name="Oval 1058"/>
          <p:cNvSpPr>
            <a:spLocks noChangeArrowheads="1"/>
          </p:cNvSpPr>
          <p:nvPr/>
        </p:nvSpPr>
        <p:spPr bwMode="auto">
          <a:xfrm>
            <a:off x="82203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5" name="Oval 1059"/>
          <p:cNvSpPr>
            <a:spLocks noChangeArrowheads="1"/>
          </p:cNvSpPr>
          <p:nvPr/>
        </p:nvSpPr>
        <p:spPr bwMode="auto">
          <a:xfrm>
            <a:off x="82346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6" name="Oval 1060"/>
          <p:cNvSpPr>
            <a:spLocks noChangeArrowheads="1"/>
          </p:cNvSpPr>
          <p:nvPr/>
        </p:nvSpPr>
        <p:spPr bwMode="auto">
          <a:xfrm>
            <a:off x="82346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7" name="Oval 1061"/>
          <p:cNvSpPr>
            <a:spLocks noChangeArrowheads="1"/>
          </p:cNvSpPr>
          <p:nvPr/>
        </p:nvSpPr>
        <p:spPr bwMode="auto">
          <a:xfrm>
            <a:off x="82489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8" name="Oval 1062"/>
          <p:cNvSpPr>
            <a:spLocks noChangeArrowheads="1"/>
          </p:cNvSpPr>
          <p:nvPr/>
        </p:nvSpPr>
        <p:spPr bwMode="auto">
          <a:xfrm>
            <a:off x="82489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89" name="Oval 1063"/>
          <p:cNvSpPr>
            <a:spLocks noChangeArrowheads="1"/>
          </p:cNvSpPr>
          <p:nvPr/>
        </p:nvSpPr>
        <p:spPr bwMode="auto">
          <a:xfrm>
            <a:off x="82647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0" name="Oval 1064"/>
          <p:cNvSpPr>
            <a:spLocks noChangeArrowheads="1"/>
          </p:cNvSpPr>
          <p:nvPr/>
        </p:nvSpPr>
        <p:spPr bwMode="auto">
          <a:xfrm>
            <a:off x="82647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1" name="Oval 1065"/>
          <p:cNvSpPr>
            <a:spLocks noChangeArrowheads="1"/>
          </p:cNvSpPr>
          <p:nvPr/>
        </p:nvSpPr>
        <p:spPr bwMode="auto">
          <a:xfrm>
            <a:off x="82790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2" name="Oval 1066"/>
          <p:cNvSpPr>
            <a:spLocks noChangeArrowheads="1"/>
          </p:cNvSpPr>
          <p:nvPr/>
        </p:nvSpPr>
        <p:spPr bwMode="auto">
          <a:xfrm>
            <a:off x="82790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3" name="Oval 1067"/>
          <p:cNvSpPr>
            <a:spLocks noChangeArrowheads="1"/>
          </p:cNvSpPr>
          <p:nvPr/>
        </p:nvSpPr>
        <p:spPr bwMode="auto">
          <a:xfrm>
            <a:off x="82933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4" name="Oval 1068"/>
          <p:cNvSpPr>
            <a:spLocks noChangeArrowheads="1"/>
          </p:cNvSpPr>
          <p:nvPr/>
        </p:nvSpPr>
        <p:spPr bwMode="auto">
          <a:xfrm>
            <a:off x="82933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5" name="Oval 1069"/>
          <p:cNvSpPr>
            <a:spLocks noChangeArrowheads="1"/>
          </p:cNvSpPr>
          <p:nvPr/>
        </p:nvSpPr>
        <p:spPr bwMode="auto">
          <a:xfrm>
            <a:off x="83076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6" name="Oval 1070"/>
          <p:cNvSpPr>
            <a:spLocks noChangeArrowheads="1"/>
          </p:cNvSpPr>
          <p:nvPr/>
        </p:nvSpPr>
        <p:spPr bwMode="auto">
          <a:xfrm>
            <a:off x="83076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7" name="Oval 1071"/>
          <p:cNvSpPr>
            <a:spLocks noChangeArrowheads="1"/>
          </p:cNvSpPr>
          <p:nvPr/>
        </p:nvSpPr>
        <p:spPr bwMode="auto">
          <a:xfrm>
            <a:off x="832353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8" name="Oval 1072"/>
          <p:cNvSpPr>
            <a:spLocks noChangeArrowheads="1"/>
          </p:cNvSpPr>
          <p:nvPr/>
        </p:nvSpPr>
        <p:spPr bwMode="auto">
          <a:xfrm>
            <a:off x="832353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099" name="Oval 1073"/>
          <p:cNvSpPr>
            <a:spLocks noChangeArrowheads="1"/>
          </p:cNvSpPr>
          <p:nvPr/>
        </p:nvSpPr>
        <p:spPr bwMode="auto">
          <a:xfrm>
            <a:off x="83378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0" name="Oval 1074"/>
          <p:cNvSpPr>
            <a:spLocks noChangeArrowheads="1"/>
          </p:cNvSpPr>
          <p:nvPr/>
        </p:nvSpPr>
        <p:spPr bwMode="auto">
          <a:xfrm>
            <a:off x="83378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1" name="Oval 1075"/>
          <p:cNvSpPr>
            <a:spLocks noChangeArrowheads="1"/>
          </p:cNvSpPr>
          <p:nvPr/>
        </p:nvSpPr>
        <p:spPr bwMode="auto">
          <a:xfrm>
            <a:off x="83521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2" name="Oval 1076"/>
          <p:cNvSpPr>
            <a:spLocks noChangeArrowheads="1"/>
          </p:cNvSpPr>
          <p:nvPr/>
        </p:nvSpPr>
        <p:spPr bwMode="auto">
          <a:xfrm>
            <a:off x="83521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3" name="Oval 1077"/>
          <p:cNvSpPr>
            <a:spLocks noChangeArrowheads="1"/>
          </p:cNvSpPr>
          <p:nvPr/>
        </p:nvSpPr>
        <p:spPr bwMode="auto">
          <a:xfrm>
            <a:off x="83679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4" name="Oval 1078"/>
          <p:cNvSpPr>
            <a:spLocks noChangeArrowheads="1"/>
          </p:cNvSpPr>
          <p:nvPr/>
        </p:nvSpPr>
        <p:spPr bwMode="auto">
          <a:xfrm>
            <a:off x="83679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5" name="Oval 1079"/>
          <p:cNvSpPr>
            <a:spLocks noChangeArrowheads="1"/>
          </p:cNvSpPr>
          <p:nvPr/>
        </p:nvSpPr>
        <p:spPr bwMode="auto">
          <a:xfrm>
            <a:off x="838227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6" name="Oval 1080"/>
          <p:cNvSpPr>
            <a:spLocks noChangeArrowheads="1"/>
          </p:cNvSpPr>
          <p:nvPr/>
        </p:nvSpPr>
        <p:spPr bwMode="auto">
          <a:xfrm>
            <a:off x="838227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7" name="Oval 1081"/>
          <p:cNvSpPr>
            <a:spLocks noChangeArrowheads="1"/>
          </p:cNvSpPr>
          <p:nvPr/>
        </p:nvSpPr>
        <p:spPr bwMode="auto">
          <a:xfrm>
            <a:off x="839656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8" name="Oval 1082"/>
          <p:cNvSpPr>
            <a:spLocks noChangeArrowheads="1"/>
          </p:cNvSpPr>
          <p:nvPr/>
        </p:nvSpPr>
        <p:spPr bwMode="auto">
          <a:xfrm>
            <a:off x="839656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09" name="Oval 1083"/>
          <p:cNvSpPr>
            <a:spLocks noChangeArrowheads="1"/>
          </p:cNvSpPr>
          <p:nvPr/>
        </p:nvSpPr>
        <p:spPr bwMode="auto">
          <a:xfrm>
            <a:off x="841084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0" name="Oval 1084"/>
          <p:cNvSpPr>
            <a:spLocks noChangeArrowheads="1"/>
          </p:cNvSpPr>
          <p:nvPr/>
        </p:nvSpPr>
        <p:spPr bwMode="auto">
          <a:xfrm>
            <a:off x="841084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1" name="Oval 1085"/>
          <p:cNvSpPr>
            <a:spLocks noChangeArrowheads="1"/>
          </p:cNvSpPr>
          <p:nvPr/>
        </p:nvSpPr>
        <p:spPr bwMode="auto">
          <a:xfrm>
            <a:off x="8426723"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2" name="Oval 1086"/>
          <p:cNvSpPr>
            <a:spLocks noChangeArrowheads="1"/>
          </p:cNvSpPr>
          <p:nvPr/>
        </p:nvSpPr>
        <p:spPr bwMode="auto">
          <a:xfrm>
            <a:off x="8426723"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3" name="Oval 1087"/>
          <p:cNvSpPr>
            <a:spLocks noChangeArrowheads="1"/>
          </p:cNvSpPr>
          <p:nvPr/>
        </p:nvSpPr>
        <p:spPr bwMode="auto">
          <a:xfrm>
            <a:off x="8441011"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4" name="Oval 1088"/>
          <p:cNvSpPr>
            <a:spLocks noChangeArrowheads="1"/>
          </p:cNvSpPr>
          <p:nvPr/>
        </p:nvSpPr>
        <p:spPr bwMode="auto">
          <a:xfrm>
            <a:off x="8441011"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5" name="Oval 1089"/>
          <p:cNvSpPr>
            <a:spLocks noChangeArrowheads="1"/>
          </p:cNvSpPr>
          <p:nvPr/>
        </p:nvSpPr>
        <p:spPr bwMode="auto">
          <a:xfrm>
            <a:off x="8455298"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6" name="Oval 1090"/>
          <p:cNvSpPr>
            <a:spLocks noChangeArrowheads="1"/>
          </p:cNvSpPr>
          <p:nvPr/>
        </p:nvSpPr>
        <p:spPr bwMode="auto">
          <a:xfrm>
            <a:off x="8455298"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7" name="Oval 1091"/>
          <p:cNvSpPr>
            <a:spLocks noChangeArrowheads="1"/>
          </p:cNvSpPr>
          <p:nvPr/>
        </p:nvSpPr>
        <p:spPr bwMode="auto">
          <a:xfrm>
            <a:off x="8469586" y="5993501"/>
            <a:ext cx="58738" cy="51686"/>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8" name="Oval 1092"/>
          <p:cNvSpPr>
            <a:spLocks noChangeArrowheads="1"/>
          </p:cNvSpPr>
          <p:nvPr/>
        </p:nvSpPr>
        <p:spPr bwMode="auto">
          <a:xfrm>
            <a:off x="8469586" y="5993501"/>
            <a:ext cx="58738" cy="51686"/>
          </a:xfrm>
          <a:prstGeom prst="ellipse">
            <a:avLst/>
          </a:prstGeom>
          <a:noFill/>
          <a:ln w="7938"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19" name="Rectangle 1093"/>
          <p:cNvSpPr>
            <a:spLocks noChangeArrowheads="1"/>
          </p:cNvSpPr>
          <p:nvPr/>
        </p:nvSpPr>
        <p:spPr bwMode="auto">
          <a:xfrm>
            <a:off x="319609" y="5911367"/>
            <a:ext cx="20037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120" name="Rectangle 1094"/>
          <p:cNvSpPr>
            <a:spLocks noChangeArrowheads="1"/>
          </p:cNvSpPr>
          <p:nvPr/>
        </p:nvSpPr>
        <p:spPr bwMode="auto">
          <a:xfrm>
            <a:off x="161479" y="5513815"/>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a:t>
            </a:r>
          </a:p>
        </p:txBody>
      </p:sp>
      <p:sp>
        <p:nvSpPr>
          <p:cNvPr id="1121" name="Rectangle 1095"/>
          <p:cNvSpPr>
            <a:spLocks noChangeArrowheads="1"/>
          </p:cNvSpPr>
          <p:nvPr/>
        </p:nvSpPr>
        <p:spPr bwMode="auto">
          <a:xfrm>
            <a:off x="161479" y="5132459"/>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a:t>
            </a:r>
          </a:p>
        </p:txBody>
      </p:sp>
      <p:sp>
        <p:nvSpPr>
          <p:cNvPr id="1122" name="Rectangle 1096"/>
          <p:cNvSpPr>
            <a:spLocks noChangeArrowheads="1"/>
          </p:cNvSpPr>
          <p:nvPr/>
        </p:nvSpPr>
        <p:spPr bwMode="auto">
          <a:xfrm>
            <a:off x="161479" y="4746911"/>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30</a:t>
            </a:r>
          </a:p>
        </p:txBody>
      </p:sp>
      <p:sp>
        <p:nvSpPr>
          <p:cNvPr id="1123" name="Rectangle 1097"/>
          <p:cNvSpPr>
            <a:spLocks noChangeArrowheads="1"/>
          </p:cNvSpPr>
          <p:nvPr/>
        </p:nvSpPr>
        <p:spPr bwMode="auto">
          <a:xfrm>
            <a:off x="161479" y="4365555"/>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a:t>
            </a:r>
          </a:p>
        </p:txBody>
      </p:sp>
      <p:sp>
        <p:nvSpPr>
          <p:cNvPr id="1124" name="Rectangle 1098"/>
          <p:cNvSpPr>
            <a:spLocks noChangeArrowheads="1"/>
          </p:cNvSpPr>
          <p:nvPr/>
        </p:nvSpPr>
        <p:spPr bwMode="auto">
          <a:xfrm>
            <a:off x="161479" y="3981405"/>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a:t>
            </a:r>
          </a:p>
        </p:txBody>
      </p:sp>
      <p:sp>
        <p:nvSpPr>
          <p:cNvPr id="1125" name="Rectangle 1099"/>
          <p:cNvSpPr>
            <a:spLocks noChangeArrowheads="1"/>
          </p:cNvSpPr>
          <p:nvPr/>
        </p:nvSpPr>
        <p:spPr bwMode="auto">
          <a:xfrm>
            <a:off x="161479" y="3595857"/>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60</a:t>
            </a:r>
          </a:p>
        </p:txBody>
      </p:sp>
      <p:sp>
        <p:nvSpPr>
          <p:cNvPr id="1126" name="Rectangle 1100"/>
          <p:cNvSpPr>
            <a:spLocks noChangeArrowheads="1"/>
          </p:cNvSpPr>
          <p:nvPr/>
        </p:nvSpPr>
        <p:spPr bwMode="auto">
          <a:xfrm>
            <a:off x="161479" y="3214501"/>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70</a:t>
            </a:r>
          </a:p>
        </p:txBody>
      </p:sp>
      <p:sp>
        <p:nvSpPr>
          <p:cNvPr id="1127" name="Rectangle 1101"/>
          <p:cNvSpPr>
            <a:spLocks noChangeArrowheads="1"/>
          </p:cNvSpPr>
          <p:nvPr/>
        </p:nvSpPr>
        <p:spPr bwMode="auto">
          <a:xfrm>
            <a:off x="161479" y="2828953"/>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80</a:t>
            </a:r>
          </a:p>
        </p:txBody>
      </p:sp>
      <p:sp>
        <p:nvSpPr>
          <p:cNvPr id="1128" name="Rectangle 1102"/>
          <p:cNvSpPr>
            <a:spLocks noChangeArrowheads="1"/>
          </p:cNvSpPr>
          <p:nvPr/>
        </p:nvSpPr>
        <p:spPr bwMode="auto">
          <a:xfrm>
            <a:off x="161479" y="2447597"/>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90</a:t>
            </a:r>
          </a:p>
        </p:txBody>
      </p:sp>
      <p:sp>
        <p:nvSpPr>
          <p:cNvPr id="1129" name="Rectangle 1103"/>
          <p:cNvSpPr>
            <a:spLocks noChangeArrowheads="1"/>
          </p:cNvSpPr>
          <p:nvPr/>
        </p:nvSpPr>
        <p:spPr bwMode="auto">
          <a:xfrm>
            <a:off x="35496" y="2062050"/>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100</a:t>
            </a:r>
          </a:p>
        </p:txBody>
      </p:sp>
      <p:sp>
        <p:nvSpPr>
          <p:cNvPr id="1130" name="Rectangle 1104"/>
          <p:cNvSpPr>
            <a:spLocks noChangeArrowheads="1"/>
          </p:cNvSpPr>
          <p:nvPr/>
        </p:nvSpPr>
        <p:spPr bwMode="auto">
          <a:xfrm>
            <a:off x="557486" y="6078712"/>
            <a:ext cx="20037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131" name="Rectangle 1105"/>
          <p:cNvSpPr>
            <a:spLocks noChangeArrowheads="1"/>
          </p:cNvSpPr>
          <p:nvPr/>
        </p:nvSpPr>
        <p:spPr bwMode="auto">
          <a:xfrm>
            <a:off x="1976711" y="6078712"/>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100</a:t>
            </a:r>
          </a:p>
        </p:txBody>
      </p:sp>
      <p:sp>
        <p:nvSpPr>
          <p:cNvPr id="1132" name="Rectangle 1106"/>
          <p:cNvSpPr>
            <a:spLocks noChangeArrowheads="1"/>
          </p:cNvSpPr>
          <p:nvPr/>
        </p:nvSpPr>
        <p:spPr bwMode="auto">
          <a:xfrm>
            <a:off x="3448323" y="6078712"/>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200</a:t>
            </a:r>
          </a:p>
        </p:txBody>
      </p:sp>
      <p:sp>
        <p:nvSpPr>
          <p:cNvPr id="1133" name="Rectangle 1107"/>
          <p:cNvSpPr>
            <a:spLocks noChangeArrowheads="1"/>
          </p:cNvSpPr>
          <p:nvPr/>
        </p:nvSpPr>
        <p:spPr bwMode="auto">
          <a:xfrm>
            <a:off x="4918348" y="6078712"/>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300</a:t>
            </a:r>
          </a:p>
        </p:txBody>
      </p:sp>
      <p:sp>
        <p:nvSpPr>
          <p:cNvPr id="1134" name="Rectangle 1108"/>
          <p:cNvSpPr>
            <a:spLocks noChangeArrowheads="1"/>
          </p:cNvSpPr>
          <p:nvPr/>
        </p:nvSpPr>
        <p:spPr bwMode="auto">
          <a:xfrm>
            <a:off x="6389961" y="6078712"/>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400</a:t>
            </a:r>
          </a:p>
        </p:txBody>
      </p:sp>
      <p:sp>
        <p:nvSpPr>
          <p:cNvPr id="1135" name="Rectangle 1109"/>
          <p:cNvSpPr>
            <a:spLocks noChangeArrowheads="1"/>
          </p:cNvSpPr>
          <p:nvPr/>
        </p:nvSpPr>
        <p:spPr bwMode="auto">
          <a:xfrm>
            <a:off x="7861573" y="6078712"/>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500</a:t>
            </a:r>
          </a:p>
        </p:txBody>
      </p:sp>
      <p:sp>
        <p:nvSpPr>
          <p:cNvPr id="1136" name="Rectangle 1103"/>
          <p:cNvSpPr>
            <a:spLocks noChangeArrowheads="1"/>
          </p:cNvSpPr>
          <p:nvPr/>
        </p:nvSpPr>
        <p:spPr bwMode="auto">
          <a:xfrm>
            <a:off x="44874" y="909881"/>
            <a:ext cx="83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回数</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138" name="Rectangle 1103"/>
          <p:cNvSpPr>
            <a:spLocks noChangeArrowheads="1"/>
          </p:cNvSpPr>
          <p:nvPr/>
        </p:nvSpPr>
        <p:spPr bwMode="auto">
          <a:xfrm>
            <a:off x="3635896" y="6438168"/>
            <a:ext cx="2154436"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選挙人獲得数</a:t>
            </a:r>
            <a:endParaRPr kumimoji="0" lang="en-US"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139" name="Rectangle 1103"/>
          <p:cNvSpPr>
            <a:spLocks noChangeArrowheads="1"/>
          </p:cNvSpPr>
          <p:nvPr/>
        </p:nvSpPr>
        <p:spPr bwMode="auto">
          <a:xfrm>
            <a:off x="8600529" y="6101456"/>
            <a:ext cx="5257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人</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169" name="Rectangle 9"/>
          <p:cNvSpPr>
            <a:spLocks noChangeArrowheads="1"/>
          </p:cNvSpPr>
          <p:nvPr/>
        </p:nvSpPr>
        <p:spPr bwMode="auto">
          <a:xfrm>
            <a:off x="590520" y="6001478"/>
            <a:ext cx="7908755" cy="11471"/>
          </a:xfrm>
          <a:prstGeom prst="rect">
            <a:avLst/>
          </a:prstGeom>
          <a:solidFill>
            <a:srgbClr val="FF0000"/>
          </a:solidFill>
          <a:ln w="1588" cap="flat">
            <a:solidFill>
              <a:srgbClr val="FF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0" name="Oval 10"/>
          <p:cNvSpPr>
            <a:spLocks noChangeArrowheads="1"/>
          </p:cNvSpPr>
          <p:nvPr/>
        </p:nvSpPr>
        <p:spPr bwMode="auto">
          <a:xfrm>
            <a:off x="558195"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1" name="Oval 11"/>
          <p:cNvSpPr>
            <a:spLocks noChangeArrowheads="1"/>
          </p:cNvSpPr>
          <p:nvPr/>
        </p:nvSpPr>
        <p:spPr bwMode="auto">
          <a:xfrm>
            <a:off x="558195"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2" name="Oval 12"/>
          <p:cNvSpPr>
            <a:spLocks noChangeArrowheads="1"/>
          </p:cNvSpPr>
          <p:nvPr/>
        </p:nvSpPr>
        <p:spPr bwMode="auto">
          <a:xfrm>
            <a:off x="57358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3" name="Oval 13"/>
          <p:cNvSpPr>
            <a:spLocks noChangeArrowheads="1"/>
          </p:cNvSpPr>
          <p:nvPr/>
        </p:nvSpPr>
        <p:spPr bwMode="auto">
          <a:xfrm>
            <a:off x="57358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4" name="Oval 14"/>
          <p:cNvSpPr>
            <a:spLocks noChangeArrowheads="1"/>
          </p:cNvSpPr>
          <p:nvPr/>
        </p:nvSpPr>
        <p:spPr bwMode="auto">
          <a:xfrm>
            <a:off x="58898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5" name="Oval 15"/>
          <p:cNvSpPr>
            <a:spLocks noChangeArrowheads="1"/>
          </p:cNvSpPr>
          <p:nvPr/>
        </p:nvSpPr>
        <p:spPr bwMode="auto">
          <a:xfrm>
            <a:off x="58898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6" name="Oval 16"/>
          <p:cNvSpPr>
            <a:spLocks noChangeArrowheads="1"/>
          </p:cNvSpPr>
          <p:nvPr/>
        </p:nvSpPr>
        <p:spPr bwMode="auto">
          <a:xfrm>
            <a:off x="60283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7" name="Oval 17"/>
          <p:cNvSpPr>
            <a:spLocks noChangeArrowheads="1"/>
          </p:cNvSpPr>
          <p:nvPr/>
        </p:nvSpPr>
        <p:spPr bwMode="auto">
          <a:xfrm>
            <a:off x="60283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8" name="Oval 18"/>
          <p:cNvSpPr>
            <a:spLocks noChangeArrowheads="1"/>
          </p:cNvSpPr>
          <p:nvPr/>
        </p:nvSpPr>
        <p:spPr bwMode="auto">
          <a:xfrm>
            <a:off x="61822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9" name="Oval 19"/>
          <p:cNvSpPr>
            <a:spLocks noChangeArrowheads="1"/>
          </p:cNvSpPr>
          <p:nvPr/>
        </p:nvSpPr>
        <p:spPr bwMode="auto">
          <a:xfrm>
            <a:off x="61822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0" name="Oval 20"/>
          <p:cNvSpPr>
            <a:spLocks noChangeArrowheads="1"/>
          </p:cNvSpPr>
          <p:nvPr/>
        </p:nvSpPr>
        <p:spPr bwMode="auto">
          <a:xfrm>
            <a:off x="632080"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1" name="Oval 21"/>
          <p:cNvSpPr>
            <a:spLocks noChangeArrowheads="1"/>
          </p:cNvSpPr>
          <p:nvPr/>
        </p:nvSpPr>
        <p:spPr bwMode="auto">
          <a:xfrm>
            <a:off x="632080"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2" name="Oval 22"/>
          <p:cNvSpPr>
            <a:spLocks noChangeArrowheads="1"/>
          </p:cNvSpPr>
          <p:nvPr/>
        </p:nvSpPr>
        <p:spPr bwMode="auto">
          <a:xfrm>
            <a:off x="64747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3" name="Oval 23"/>
          <p:cNvSpPr>
            <a:spLocks noChangeArrowheads="1"/>
          </p:cNvSpPr>
          <p:nvPr/>
        </p:nvSpPr>
        <p:spPr bwMode="auto">
          <a:xfrm>
            <a:off x="64747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4" name="Oval 24"/>
          <p:cNvSpPr>
            <a:spLocks noChangeArrowheads="1"/>
          </p:cNvSpPr>
          <p:nvPr/>
        </p:nvSpPr>
        <p:spPr bwMode="auto">
          <a:xfrm>
            <a:off x="66286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5" name="Oval 25"/>
          <p:cNvSpPr>
            <a:spLocks noChangeArrowheads="1"/>
          </p:cNvSpPr>
          <p:nvPr/>
        </p:nvSpPr>
        <p:spPr bwMode="auto">
          <a:xfrm>
            <a:off x="66286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6" name="Oval 26"/>
          <p:cNvSpPr>
            <a:spLocks noChangeArrowheads="1"/>
          </p:cNvSpPr>
          <p:nvPr/>
        </p:nvSpPr>
        <p:spPr bwMode="auto">
          <a:xfrm>
            <a:off x="67671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7" name="Oval 27"/>
          <p:cNvSpPr>
            <a:spLocks noChangeArrowheads="1"/>
          </p:cNvSpPr>
          <p:nvPr/>
        </p:nvSpPr>
        <p:spPr bwMode="auto">
          <a:xfrm>
            <a:off x="67671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8" name="Oval 28"/>
          <p:cNvSpPr>
            <a:spLocks noChangeArrowheads="1"/>
          </p:cNvSpPr>
          <p:nvPr/>
        </p:nvSpPr>
        <p:spPr bwMode="auto">
          <a:xfrm>
            <a:off x="69211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9" name="Oval 29"/>
          <p:cNvSpPr>
            <a:spLocks noChangeArrowheads="1"/>
          </p:cNvSpPr>
          <p:nvPr/>
        </p:nvSpPr>
        <p:spPr bwMode="auto">
          <a:xfrm>
            <a:off x="69211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0" name="Oval 30"/>
          <p:cNvSpPr>
            <a:spLocks noChangeArrowheads="1"/>
          </p:cNvSpPr>
          <p:nvPr/>
        </p:nvSpPr>
        <p:spPr bwMode="auto">
          <a:xfrm>
            <a:off x="705965"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1" name="Oval 31"/>
          <p:cNvSpPr>
            <a:spLocks noChangeArrowheads="1"/>
          </p:cNvSpPr>
          <p:nvPr/>
        </p:nvSpPr>
        <p:spPr bwMode="auto">
          <a:xfrm>
            <a:off x="705965"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2" name="Oval 32"/>
          <p:cNvSpPr>
            <a:spLocks noChangeArrowheads="1"/>
          </p:cNvSpPr>
          <p:nvPr/>
        </p:nvSpPr>
        <p:spPr bwMode="auto">
          <a:xfrm>
            <a:off x="72135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3" name="Oval 33"/>
          <p:cNvSpPr>
            <a:spLocks noChangeArrowheads="1"/>
          </p:cNvSpPr>
          <p:nvPr/>
        </p:nvSpPr>
        <p:spPr bwMode="auto">
          <a:xfrm>
            <a:off x="72135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4" name="Oval 34"/>
          <p:cNvSpPr>
            <a:spLocks noChangeArrowheads="1"/>
          </p:cNvSpPr>
          <p:nvPr/>
        </p:nvSpPr>
        <p:spPr bwMode="auto">
          <a:xfrm>
            <a:off x="7367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5" name="Oval 35"/>
          <p:cNvSpPr>
            <a:spLocks noChangeArrowheads="1"/>
          </p:cNvSpPr>
          <p:nvPr/>
        </p:nvSpPr>
        <p:spPr bwMode="auto">
          <a:xfrm>
            <a:off x="7367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6" name="Oval 36"/>
          <p:cNvSpPr>
            <a:spLocks noChangeArrowheads="1"/>
          </p:cNvSpPr>
          <p:nvPr/>
        </p:nvSpPr>
        <p:spPr bwMode="auto">
          <a:xfrm>
            <a:off x="75060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7" name="Oval 37"/>
          <p:cNvSpPr>
            <a:spLocks noChangeArrowheads="1"/>
          </p:cNvSpPr>
          <p:nvPr/>
        </p:nvSpPr>
        <p:spPr bwMode="auto">
          <a:xfrm>
            <a:off x="75060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8" name="Oval 38"/>
          <p:cNvSpPr>
            <a:spLocks noChangeArrowheads="1"/>
          </p:cNvSpPr>
          <p:nvPr/>
        </p:nvSpPr>
        <p:spPr bwMode="auto">
          <a:xfrm>
            <a:off x="76445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9" name="Oval 39"/>
          <p:cNvSpPr>
            <a:spLocks noChangeArrowheads="1"/>
          </p:cNvSpPr>
          <p:nvPr/>
        </p:nvSpPr>
        <p:spPr bwMode="auto">
          <a:xfrm>
            <a:off x="76445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0" name="Oval 40"/>
          <p:cNvSpPr>
            <a:spLocks noChangeArrowheads="1"/>
          </p:cNvSpPr>
          <p:nvPr/>
        </p:nvSpPr>
        <p:spPr bwMode="auto">
          <a:xfrm>
            <a:off x="778311"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1" name="Oval 41"/>
          <p:cNvSpPr>
            <a:spLocks noChangeArrowheads="1"/>
          </p:cNvSpPr>
          <p:nvPr/>
        </p:nvSpPr>
        <p:spPr bwMode="auto">
          <a:xfrm>
            <a:off x="778311"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2" name="Oval 42"/>
          <p:cNvSpPr>
            <a:spLocks noChangeArrowheads="1"/>
          </p:cNvSpPr>
          <p:nvPr/>
        </p:nvSpPr>
        <p:spPr bwMode="auto">
          <a:xfrm>
            <a:off x="79370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3" name="Oval 43"/>
          <p:cNvSpPr>
            <a:spLocks noChangeArrowheads="1"/>
          </p:cNvSpPr>
          <p:nvPr/>
        </p:nvSpPr>
        <p:spPr bwMode="auto">
          <a:xfrm>
            <a:off x="79370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4" name="Oval 44"/>
          <p:cNvSpPr>
            <a:spLocks noChangeArrowheads="1"/>
          </p:cNvSpPr>
          <p:nvPr/>
        </p:nvSpPr>
        <p:spPr bwMode="auto">
          <a:xfrm>
            <a:off x="8090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5" name="Oval 45"/>
          <p:cNvSpPr>
            <a:spLocks noChangeArrowheads="1"/>
          </p:cNvSpPr>
          <p:nvPr/>
        </p:nvSpPr>
        <p:spPr bwMode="auto">
          <a:xfrm>
            <a:off x="8090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6" name="Oval 46"/>
          <p:cNvSpPr>
            <a:spLocks noChangeArrowheads="1"/>
          </p:cNvSpPr>
          <p:nvPr/>
        </p:nvSpPr>
        <p:spPr bwMode="auto">
          <a:xfrm>
            <a:off x="82294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7" name="Oval 47"/>
          <p:cNvSpPr>
            <a:spLocks noChangeArrowheads="1"/>
          </p:cNvSpPr>
          <p:nvPr/>
        </p:nvSpPr>
        <p:spPr bwMode="auto">
          <a:xfrm>
            <a:off x="82294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8" name="Oval 48"/>
          <p:cNvSpPr>
            <a:spLocks noChangeArrowheads="1"/>
          </p:cNvSpPr>
          <p:nvPr/>
        </p:nvSpPr>
        <p:spPr bwMode="auto">
          <a:xfrm>
            <a:off x="83834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9" name="Oval 49"/>
          <p:cNvSpPr>
            <a:spLocks noChangeArrowheads="1"/>
          </p:cNvSpPr>
          <p:nvPr/>
        </p:nvSpPr>
        <p:spPr bwMode="auto">
          <a:xfrm>
            <a:off x="83834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0" name="Oval 50"/>
          <p:cNvSpPr>
            <a:spLocks noChangeArrowheads="1"/>
          </p:cNvSpPr>
          <p:nvPr/>
        </p:nvSpPr>
        <p:spPr bwMode="auto">
          <a:xfrm>
            <a:off x="852195"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1" name="Oval 51"/>
          <p:cNvSpPr>
            <a:spLocks noChangeArrowheads="1"/>
          </p:cNvSpPr>
          <p:nvPr/>
        </p:nvSpPr>
        <p:spPr bwMode="auto">
          <a:xfrm>
            <a:off x="852195"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2" name="Oval 52"/>
          <p:cNvSpPr>
            <a:spLocks noChangeArrowheads="1"/>
          </p:cNvSpPr>
          <p:nvPr/>
        </p:nvSpPr>
        <p:spPr bwMode="auto">
          <a:xfrm>
            <a:off x="86758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3" name="Oval 53"/>
          <p:cNvSpPr>
            <a:spLocks noChangeArrowheads="1"/>
          </p:cNvSpPr>
          <p:nvPr/>
        </p:nvSpPr>
        <p:spPr bwMode="auto">
          <a:xfrm>
            <a:off x="86758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4" name="Oval 54"/>
          <p:cNvSpPr>
            <a:spLocks noChangeArrowheads="1"/>
          </p:cNvSpPr>
          <p:nvPr/>
        </p:nvSpPr>
        <p:spPr bwMode="auto">
          <a:xfrm>
            <a:off x="88298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5" name="Oval 55"/>
          <p:cNvSpPr>
            <a:spLocks noChangeArrowheads="1"/>
          </p:cNvSpPr>
          <p:nvPr/>
        </p:nvSpPr>
        <p:spPr bwMode="auto">
          <a:xfrm>
            <a:off x="88298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6" name="Oval 56"/>
          <p:cNvSpPr>
            <a:spLocks noChangeArrowheads="1"/>
          </p:cNvSpPr>
          <p:nvPr/>
        </p:nvSpPr>
        <p:spPr bwMode="auto">
          <a:xfrm>
            <a:off x="89683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7" name="Oval 57"/>
          <p:cNvSpPr>
            <a:spLocks noChangeArrowheads="1"/>
          </p:cNvSpPr>
          <p:nvPr/>
        </p:nvSpPr>
        <p:spPr bwMode="auto">
          <a:xfrm>
            <a:off x="89683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8" name="Oval 58"/>
          <p:cNvSpPr>
            <a:spLocks noChangeArrowheads="1"/>
          </p:cNvSpPr>
          <p:nvPr/>
        </p:nvSpPr>
        <p:spPr bwMode="auto">
          <a:xfrm>
            <a:off x="91222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9" name="Oval 59"/>
          <p:cNvSpPr>
            <a:spLocks noChangeArrowheads="1"/>
          </p:cNvSpPr>
          <p:nvPr/>
        </p:nvSpPr>
        <p:spPr bwMode="auto">
          <a:xfrm>
            <a:off x="91222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0" name="Oval 60"/>
          <p:cNvSpPr>
            <a:spLocks noChangeArrowheads="1"/>
          </p:cNvSpPr>
          <p:nvPr/>
        </p:nvSpPr>
        <p:spPr bwMode="auto">
          <a:xfrm>
            <a:off x="926080"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1" name="Oval 61"/>
          <p:cNvSpPr>
            <a:spLocks noChangeArrowheads="1"/>
          </p:cNvSpPr>
          <p:nvPr/>
        </p:nvSpPr>
        <p:spPr bwMode="auto">
          <a:xfrm>
            <a:off x="926080"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2" name="Oval 62"/>
          <p:cNvSpPr>
            <a:spLocks noChangeArrowheads="1"/>
          </p:cNvSpPr>
          <p:nvPr/>
        </p:nvSpPr>
        <p:spPr bwMode="auto">
          <a:xfrm>
            <a:off x="94147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3" name="Oval 63"/>
          <p:cNvSpPr>
            <a:spLocks noChangeArrowheads="1"/>
          </p:cNvSpPr>
          <p:nvPr/>
        </p:nvSpPr>
        <p:spPr bwMode="auto">
          <a:xfrm>
            <a:off x="94147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4" name="Oval 64"/>
          <p:cNvSpPr>
            <a:spLocks noChangeArrowheads="1"/>
          </p:cNvSpPr>
          <p:nvPr/>
        </p:nvSpPr>
        <p:spPr bwMode="auto">
          <a:xfrm>
            <a:off x="95686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5" name="Oval 65"/>
          <p:cNvSpPr>
            <a:spLocks noChangeArrowheads="1"/>
          </p:cNvSpPr>
          <p:nvPr/>
        </p:nvSpPr>
        <p:spPr bwMode="auto">
          <a:xfrm>
            <a:off x="95686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6" name="Oval 66"/>
          <p:cNvSpPr>
            <a:spLocks noChangeArrowheads="1"/>
          </p:cNvSpPr>
          <p:nvPr/>
        </p:nvSpPr>
        <p:spPr bwMode="auto">
          <a:xfrm>
            <a:off x="97071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7" name="Oval 67"/>
          <p:cNvSpPr>
            <a:spLocks noChangeArrowheads="1"/>
          </p:cNvSpPr>
          <p:nvPr/>
        </p:nvSpPr>
        <p:spPr bwMode="auto">
          <a:xfrm>
            <a:off x="97071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8" name="Oval 68"/>
          <p:cNvSpPr>
            <a:spLocks noChangeArrowheads="1"/>
          </p:cNvSpPr>
          <p:nvPr/>
        </p:nvSpPr>
        <p:spPr bwMode="auto">
          <a:xfrm>
            <a:off x="98611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9" name="Oval 69"/>
          <p:cNvSpPr>
            <a:spLocks noChangeArrowheads="1"/>
          </p:cNvSpPr>
          <p:nvPr/>
        </p:nvSpPr>
        <p:spPr bwMode="auto">
          <a:xfrm>
            <a:off x="98611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0" name="Oval 70"/>
          <p:cNvSpPr>
            <a:spLocks noChangeArrowheads="1"/>
          </p:cNvSpPr>
          <p:nvPr/>
        </p:nvSpPr>
        <p:spPr bwMode="auto">
          <a:xfrm>
            <a:off x="999965"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1" name="Oval 71"/>
          <p:cNvSpPr>
            <a:spLocks noChangeArrowheads="1"/>
          </p:cNvSpPr>
          <p:nvPr/>
        </p:nvSpPr>
        <p:spPr bwMode="auto">
          <a:xfrm>
            <a:off x="999965"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2" name="Oval 72"/>
          <p:cNvSpPr>
            <a:spLocks noChangeArrowheads="1"/>
          </p:cNvSpPr>
          <p:nvPr/>
        </p:nvSpPr>
        <p:spPr bwMode="auto">
          <a:xfrm>
            <a:off x="101535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3" name="Oval 73"/>
          <p:cNvSpPr>
            <a:spLocks noChangeArrowheads="1"/>
          </p:cNvSpPr>
          <p:nvPr/>
        </p:nvSpPr>
        <p:spPr bwMode="auto">
          <a:xfrm>
            <a:off x="101535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4" name="Oval 74"/>
          <p:cNvSpPr>
            <a:spLocks noChangeArrowheads="1"/>
          </p:cNvSpPr>
          <p:nvPr/>
        </p:nvSpPr>
        <p:spPr bwMode="auto">
          <a:xfrm>
            <a:off x="10307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5" name="Oval 75"/>
          <p:cNvSpPr>
            <a:spLocks noChangeArrowheads="1"/>
          </p:cNvSpPr>
          <p:nvPr/>
        </p:nvSpPr>
        <p:spPr bwMode="auto">
          <a:xfrm>
            <a:off x="10307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6" name="Oval 76"/>
          <p:cNvSpPr>
            <a:spLocks noChangeArrowheads="1"/>
          </p:cNvSpPr>
          <p:nvPr/>
        </p:nvSpPr>
        <p:spPr bwMode="auto">
          <a:xfrm>
            <a:off x="1043065"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7" name="Oval 77"/>
          <p:cNvSpPr>
            <a:spLocks noChangeArrowheads="1"/>
          </p:cNvSpPr>
          <p:nvPr/>
        </p:nvSpPr>
        <p:spPr bwMode="auto">
          <a:xfrm>
            <a:off x="1043065"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8" name="Oval 78"/>
          <p:cNvSpPr>
            <a:spLocks noChangeArrowheads="1"/>
          </p:cNvSpPr>
          <p:nvPr/>
        </p:nvSpPr>
        <p:spPr bwMode="auto">
          <a:xfrm>
            <a:off x="105845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9" name="Oval 79"/>
          <p:cNvSpPr>
            <a:spLocks noChangeArrowheads="1"/>
          </p:cNvSpPr>
          <p:nvPr/>
        </p:nvSpPr>
        <p:spPr bwMode="auto">
          <a:xfrm>
            <a:off x="105845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0" name="Oval 80"/>
          <p:cNvSpPr>
            <a:spLocks noChangeArrowheads="1"/>
          </p:cNvSpPr>
          <p:nvPr/>
        </p:nvSpPr>
        <p:spPr bwMode="auto">
          <a:xfrm>
            <a:off x="1072310"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1" name="Oval 81"/>
          <p:cNvSpPr>
            <a:spLocks noChangeArrowheads="1"/>
          </p:cNvSpPr>
          <p:nvPr/>
        </p:nvSpPr>
        <p:spPr bwMode="auto">
          <a:xfrm>
            <a:off x="1072310"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2" name="Oval 82"/>
          <p:cNvSpPr>
            <a:spLocks noChangeArrowheads="1"/>
          </p:cNvSpPr>
          <p:nvPr/>
        </p:nvSpPr>
        <p:spPr bwMode="auto">
          <a:xfrm>
            <a:off x="108770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3" name="Oval 83"/>
          <p:cNvSpPr>
            <a:spLocks noChangeArrowheads="1"/>
          </p:cNvSpPr>
          <p:nvPr/>
        </p:nvSpPr>
        <p:spPr bwMode="auto">
          <a:xfrm>
            <a:off x="108770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4" name="Oval 84"/>
          <p:cNvSpPr>
            <a:spLocks noChangeArrowheads="1"/>
          </p:cNvSpPr>
          <p:nvPr/>
        </p:nvSpPr>
        <p:spPr bwMode="auto">
          <a:xfrm>
            <a:off x="11030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5" name="Oval 85"/>
          <p:cNvSpPr>
            <a:spLocks noChangeArrowheads="1"/>
          </p:cNvSpPr>
          <p:nvPr/>
        </p:nvSpPr>
        <p:spPr bwMode="auto">
          <a:xfrm>
            <a:off x="11030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6" name="Oval 86"/>
          <p:cNvSpPr>
            <a:spLocks noChangeArrowheads="1"/>
          </p:cNvSpPr>
          <p:nvPr/>
        </p:nvSpPr>
        <p:spPr bwMode="auto">
          <a:xfrm>
            <a:off x="111694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7" name="Oval 87"/>
          <p:cNvSpPr>
            <a:spLocks noChangeArrowheads="1"/>
          </p:cNvSpPr>
          <p:nvPr/>
        </p:nvSpPr>
        <p:spPr bwMode="auto">
          <a:xfrm>
            <a:off x="111694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8" name="Oval 88"/>
          <p:cNvSpPr>
            <a:spLocks noChangeArrowheads="1"/>
          </p:cNvSpPr>
          <p:nvPr/>
        </p:nvSpPr>
        <p:spPr bwMode="auto">
          <a:xfrm>
            <a:off x="113234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9" name="Oval 89"/>
          <p:cNvSpPr>
            <a:spLocks noChangeArrowheads="1"/>
          </p:cNvSpPr>
          <p:nvPr/>
        </p:nvSpPr>
        <p:spPr bwMode="auto">
          <a:xfrm>
            <a:off x="113234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0" name="Oval 90"/>
          <p:cNvSpPr>
            <a:spLocks noChangeArrowheads="1"/>
          </p:cNvSpPr>
          <p:nvPr/>
        </p:nvSpPr>
        <p:spPr bwMode="auto">
          <a:xfrm>
            <a:off x="1146195"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1" name="Oval 91"/>
          <p:cNvSpPr>
            <a:spLocks noChangeArrowheads="1"/>
          </p:cNvSpPr>
          <p:nvPr/>
        </p:nvSpPr>
        <p:spPr bwMode="auto">
          <a:xfrm>
            <a:off x="1146195"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2" name="Oval 92"/>
          <p:cNvSpPr>
            <a:spLocks noChangeArrowheads="1"/>
          </p:cNvSpPr>
          <p:nvPr/>
        </p:nvSpPr>
        <p:spPr bwMode="auto">
          <a:xfrm>
            <a:off x="116158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3" name="Oval 93"/>
          <p:cNvSpPr>
            <a:spLocks noChangeArrowheads="1"/>
          </p:cNvSpPr>
          <p:nvPr/>
        </p:nvSpPr>
        <p:spPr bwMode="auto">
          <a:xfrm>
            <a:off x="116158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4" name="Oval 94"/>
          <p:cNvSpPr>
            <a:spLocks noChangeArrowheads="1"/>
          </p:cNvSpPr>
          <p:nvPr/>
        </p:nvSpPr>
        <p:spPr bwMode="auto">
          <a:xfrm>
            <a:off x="117698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5" name="Oval 95"/>
          <p:cNvSpPr>
            <a:spLocks noChangeArrowheads="1"/>
          </p:cNvSpPr>
          <p:nvPr/>
        </p:nvSpPr>
        <p:spPr bwMode="auto">
          <a:xfrm>
            <a:off x="117698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6" name="Oval 96"/>
          <p:cNvSpPr>
            <a:spLocks noChangeArrowheads="1"/>
          </p:cNvSpPr>
          <p:nvPr/>
        </p:nvSpPr>
        <p:spPr bwMode="auto">
          <a:xfrm>
            <a:off x="119083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7" name="Oval 97"/>
          <p:cNvSpPr>
            <a:spLocks noChangeArrowheads="1"/>
          </p:cNvSpPr>
          <p:nvPr/>
        </p:nvSpPr>
        <p:spPr bwMode="auto">
          <a:xfrm>
            <a:off x="119083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8" name="Oval 98"/>
          <p:cNvSpPr>
            <a:spLocks noChangeArrowheads="1"/>
          </p:cNvSpPr>
          <p:nvPr/>
        </p:nvSpPr>
        <p:spPr bwMode="auto">
          <a:xfrm>
            <a:off x="120622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9" name="Oval 99"/>
          <p:cNvSpPr>
            <a:spLocks noChangeArrowheads="1"/>
          </p:cNvSpPr>
          <p:nvPr/>
        </p:nvSpPr>
        <p:spPr bwMode="auto">
          <a:xfrm>
            <a:off x="120622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0" name="Oval 100"/>
          <p:cNvSpPr>
            <a:spLocks noChangeArrowheads="1"/>
          </p:cNvSpPr>
          <p:nvPr/>
        </p:nvSpPr>
        <p:spPr bwMode="auto">
          <a:xfrm>
            <a:off x="1220080"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1" name="Oval 101"/>
          <p:cNvSpPr>
            <a:spLocks noChangeArrowheads="1"/>
          </p:cNvSpPr>
          <p:nvPr/>
        </p:nvSpPr>
        <p:spPr bwMode="auto">
          <a:xfrm>
            <a:off x="1220080"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2" name="Oval 102"/>
          <p:cNvSpPr>
            <a:spLocks noChangeArrowheads="1"/>
          </p:cNvSpPr>
          <p:nvPr/>
        </p:nvSpPr>
        <p:spPr bwMode="auto">
          <a:xfrm>
            <a:off x="123547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3" name="Oval 103"/>
          <p:cNvSpPr>
            <a:spLocks noChangeArrowheads="1"/>
          </p:cNvSpPr>
          <p:nvPr/>
        </p:nvSpPr>
        <p:spPr bwMode="auto">
          <a:xfrm>
            <a:off x="123547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4" name="Oval 104"/>
          <p:cNvSpPr>
            <a:spLocks noChangeArrowheads="1"/>
          </p:cNvSpPr>
          <p:nvPr/>
        </p:nvSpPr>
        <p:spPr bwMode="auto">
          <a:xfrm>
            <a:off x="125086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5" name="Oval 105"/>
          <p:cNvSpPr>
            <a:spLocks noChangeArrowheads="1"/>
          </p:cNvSpPr>
          <p:nvPr/>
        </p:nvSpPr>
        <p:spPr bwMode="auto">
          <a:xfrm>
            <a:off x="125086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6" name="Oval 106"/>
          <p:cNvSpPr>
            <a:spLocks noChangeArrowheads="1"/>
          </p:cNvSpPr>
          <p:nvPr/>
        </p:nvSpPr>
        <p:spPr bwMode="auto">
          <a:xfrm>
            <a:off x="126471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7" name="Oval 107"/>
          <p:cNvSpPr>
            <a:spLocks noChangeArrowheads="1"/>
          </p:cNvSpPr>
          <p:nvPr/>
        </p:nvSpPr>
        <p:spPr bwMode="auto">
          <a:xfrm>
            <a:off x="126471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8" name="Oval 108"/>
          <p:cNvSpPr>
            <a:spLocks noChangeArrowheads="1"/>
          </p:cNvSpPr>
          <p:nvPr/>
        </p:nvSpPr>
        <p:spPr bwMode="auto">
          <a:xfrm>
            <a:off x="128011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9" name="Oval 109"/>
          <p:cNvSpPr>
            <a:spLocks noChangeArrowheads="1"/>
          </p:cNvSpPr>
          <p:nvPr/>
        </p:nvSpPr>
        <p:spPr bwMode="auto">
          <a:xfrm>
            <a:off x="128011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0" name="Oval 110"/>
          <p:cNvSpPr>
            <a:spLocks noChangeArrowheads="1"/>
          </p:cNvSpPr>
          <p:nvPr/>
        </p:nvSpPr>
        <p:spPr bwMode="auto">
          <a:xfrm>
            <a:off x="1293965"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1" name="Oval 111"/>
          <p:cNvSpPr>
            <a:spLocks noChangeArrowheads="1"/>
          </p:cNvSpPr>
          <p:nvPr/>
        </p:nvSpPr>
        <p:spPr bwMode="auto">
          <a:xfrm>
            <a:off x="1293965"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2" name="Oval 112"/>
          <p:cNvSpPr>
            <a:spLocks noChangeArrowheads="1"/>
          </p:cNvSpPr>
          <p:nvPr/>
        </p:nvSpPr>
        <p:spPr bwMode="auto">
          <a:xfrm>
            <a:off x="130935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3" name="Oval 113"/>
          <p:cNvSpPr>
            <a:spLocks noChangeArrowheads="1"/>
          </p:cNvSpPr>
          <p:nvPr/>
        </p:nvSpPr>
        <p:spPr bwMode="auto">
          <a:xfrm>
            <a:off x="130935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4" name="Oval 114"/>
          <p:cNvSpPr>
            <a:spLocks noChangeArrowheads="1"/>
          </p:cNvSpPr>
          <p:nvPr/>
        </p:nvSpPr>
        <p:spPr bwMode="auto">
          <a:xfrm>
            <a:off x="132321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5" name="Oval 115"/>
          <p:cNvSpPr>
            <a:spLocks noChangeArrowheads="1"/>
          </p:cNvSpPr>
          <p:nvPr/>
        </p:nvSpPr>
        <p:spPr bwMode="auto">
          <a:xfrm>
            <a:off x="132321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6" name="Oval 116"/>
          <p:cNvSpPr>
            <a:spLocks noChangeArrowheads="1"/>
          </p:cNvSpPr>
          <p:nvPr/>
        </p:nvSpPr>
        <p:spPr bwMode="auto">
          <a:xfrm>
            <a:off x="133706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7" name="Oval 117"/>
          <p:cNvSpPr>
            <a:spLocks noChangeArrowheads="1"/>
          </p:cNvSpPr>
          <p:nvPr/>
        </p:nvSpPr>
        <p:spPr bwMode="auto">
          <a:xfrm>
            <a:off x="133706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8" name="Oval 118"/>
          <p:cNvSpPr>
            <a:spLocks noChangeArrowheads="1"/>
          </p:cNvSpPr>
          <p:nvPr/>
        </p:nvSpPr>
        <p:spPr bwMode="auto">
          <a:xfrm>
            <a:off x="135245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9" name="Oval 119"/>
          <p:cNvSpPr>
            <a:spLocks noChangeArrowheads="1"/>
          </p:cNvSpPr>
          <p:nvPr/>
        </p:nvSpPr>
        <p:spPr bwMode="auto">
          <a:xfrm>
            <a:off x="135245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0" name="Oval 120"/>
          <p:cNvSpPr>
            <a:spLocks noChangeArrowheads="1"/>
          </p:cNvSpPr>
          <p:nvPr/>
        </p:nvSpPr>
        <p:spPr bwMode="auto">
          <a:xfrm>
            <a:off x="13678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1" name="Oval 121"/>
          <p:cNvSpPr>
            <a:spLocks noChangeArrowheads="1"/>
          </p:cNvSpPr>
          <p:nvPr/>
        </p:nvSpPr>
        <p:spPr bwMode="auto">
          <a:xfrm>
            <a:off x="13678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2" name="Oval 122"/>
          <p:cNvSpPr>
            <a:spLocks noChangeArrowheads="1"/>
          </p:cNvSpPr>
          <p:nvPr/>
        </p:nvSpPr>
        <p:spPr bwMode="auto">
          <a:xfrm>
            <a:off x="138170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3" name="Oval 123"/>
          <p:cNvSpPr>
            <a:spLocks noChangeArrowheads="1"/>
          </p:cNvSpPr>
          <p:nvPr/>
        </p:nvSpPr>
        <p:spPr bwMode="auto">
          <a:xfrm>
            <a:off x="138170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4" name="Oval 124"/>
          <p:cNvSpPr>
            <a:spLocks noChangeArrowheads="1"/>
          </p:cNvSpPr>
          <p:nvPr/>
        </p:nvSpPr>
        <p:spPr bwMode="auto">
          <a:xfrm>
            <a:off x="13970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5" name="Oval 125"/>
          <p:cNvSpPr>
            <a:spLocks noChangeArrowheads="1"/>
          </p:cNvSpPr>
          <p:nvPr/>
        </p:nvSpPr>
        <p:spPr bwMode="auto">
          <a:xfrm>
            <a:off x="13970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6" name="Oval 126"/>
          <p:cNvSpPr>
            <a:spLocks noChangeArrowheads="1"/>
          </p:cNvSpPr>
          <p:nvPr/>
        </p:nvSpPr>
        <p:spPr bwMode="auto">
          <a:xfrm>
            <a:off x="141094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7" name="Oval 127"/>
          <p:cNvSpPr>
            <a:spLocks noChangeArrowheads="1"/>
          </p:cNvSpPr>
          <p:nvPr/>
        </p:nvSpPr>
        <p:spPr bwMode="auto">
          <a:xfrm>
            <a:off x="141094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8" name="Oval 128"/>
          <p:cNvSpPr>
            <a:spLocks noChangeArrowheads="1"/>
          </p:cNvSpPr>
          <p:nvPr/>
        </p:nvSpPr>
        <p:spPr bwMode="auto">
          <a:xfrm>
            <a:off x="142634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9" name="Oval 129"/>
          <p:cNvSpPr>
            <a:spLocks noChangeArrowheads="1"/>
          </p:cNvSpPr>
          <p:nvPr/>
        </p:nvSpPr>
        <p:spPr bwMode="auto">
          <a:xfrm>
            <a:off x="142634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0" name="Oval 130"/>
          <p:cNvSpPr>
            <a:spLocks noChangeArrowheads="1"/>
          </p:cNvSpPr>
          <p:nvPr/>
        </p:nvSpPr>
        <p:spPr bwMode="auto">
          <a:xfrm>
            <a:off x="144173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1" name="Oval 131"/>
          <p:cNvSpPr>
            <a:spLocks noChangeArrowheads="1"/>
          </p:cNvSpPr>
          <p:nvPr/>
        </p:nvSpPr>
        <p:spPr bwMode="auto">
          <a:xfrm>
            <a:off x="144173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2" name="Oval 132"/>
          <p:cNvSpPr>
            <a:spLocks noChangeArrowheads="1"/>
          </p:cNvSpPr>
          <p:nvPr/>
        </p:nvSpPr>
        <p:spPr bwMode="auto">
          <a:xfrm>
            <a:off x="145558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3" name="Oval 133"/>
          <p:cNvSpPr>
            <a:spLocks noChangeArrowheads="1"/>
          </p:cNvSpPr>
          <p:nvPr/>
        </p:nvSpPr>
        <p:spPr bwMode="auto">
          <a:xfrm>
            <a:off x="145558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4" name="Oval 134"/>
          <p:cNvSpPr>
            <a:spLocks noChangeArrowheads="1"/>
          </p:cNvSpPr>
          <p:nvPr/>
        </p:nvSpPr>
        <p:spPr bwMode="auto">
          <a:xfrm>
            <a:off x="147098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5" name="Oval 135"/>
          <p:cNvSpPr>
            <a:spLocks noChangeArrowheads="1"/>
          </p:cNvSpPr>
          <p:nvPr/>
        </p:nvSpPr>
        <p:spPr bwMode="auto">
          <a:xfrm>
            <a:off x="147098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6" name="Oval 136"/>
          <p:cNvSpPr>
            <a:spLocks noChangeArrowheads="1"/>
          </p:cNvSpPr>
          <p:nvPr/>
        </p:nvSpPr>
        <p:spPr bwMode="auto">
          <a:xfrm>
            <a:off x="148483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7" name="Oval 137"/>
          <p:cNvSpPr>
            <a:spLocks noChangeArrowheads="1"/>
          </p:cNvSpPr>
          <p:nvPr/>
        </p:nvSpPr>
        <p:spPr bwMode="auto">
          <a:xfrm>
            <a:off x="148483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8" name="Oval 138"/>
          <p:cNvSpPr>
            <a:spLocks noChangeArrowheads="1"/>
          </p:cNvSpPr>
          <p:nvPr/>
        </p:nvSpPr>
        <p:spPr bwMode="auto">
          <a:xfrm>
            <a:off x="150022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9" name="Oval 139"/>
          <p:cNvSpPr>
            <a:spLocks noChangeArrowheads="1"/>
          </p:cNvSpPr>
          <p:nvPr/>
        </p:nvSpPr>
        <p:spPr bwMode="auto">
          <a:xfrm>
            <a:off x="150022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0" name="Oval 140"/>
          <p:cNvSpPr>
            <a:spLocks noChangeArrowheads="1"/>
          </p:cNvSpPr>
          <p:nvPr/>
        </p:nvSpPr>
        <p:spPr bwMode="auto">
          <a:xfrm>
            <a:off x="151561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1" name="Oval 141"/>
          <p:cNvSpPr>
            <a:spLocks noChangeArrowheads="1"/>
          </p:cNvSpPr>
          <p:nvPr/>
        </p:nvSpPr>
        <p:spPr bwMode="auto">
          <a:xfrm>
            <a:off x="151561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2" name="Oval 142"/>
          <p:cNvSpPr>
            <a:spLocks noChangeArrowheads="1"/>
          </p:cNvSpPr>
          <p:nvPr/>
        </p:nvSpPr>
        <p:spPr bwMode="auto">
          <a:xfrm>
            <a:off x="152947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3" name="Oval 143"/>
          <p:cNvSpPr>
            <a:spLocks noChangeArrowheads="1"/>
          </p:cNvSpPr>
          <p:nvPr/>
        </p:nvSpPr>
        <p:spPr bwMode="auto">
          <a:xfrm>
            <a:off x="152947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4" name="Oval 144"/>
          <p:cNvSpPr>
            <a:spLocks noChangeArrowheads="1"/>
          </p:cNvSpPr>
          <p:nvPr/>
        </p:nvSpPr>
        <p:spPr bwMode="auto">
          <a:xfrm>
            <a:off x="154486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5" name="Oval 145"/>
          <p:cNvSpPr>
            <a:spLocks noChangeArrowheads="1"/>
          </p:cNvSpPr>
          <p:nvPr/>
        </p:nvSpPr>
        <p:spPr bwMode="auto">
          <a:xfrm>
            <a:off x="154486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6" name="Oval 146"/>
          <p:cNvSpPr>
            <a:spLocks noChangeArrowheads="1"/>
          </p:cNvSpPr>
          <p:nvPr/>
        </p:nvSpPr>
        <p:spPr bwMode="auto">
          <a:xfrm>
            <a:off x="155871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7" name="Oval 147"/>
          <p:cNvSpPr>
            <a:spLocks noChangeArrowheads="1"/>
          </p:cNvSpPr>
          <p:nvPr/>
        </p:nvSpPr>
        <p:spPr bwMode="auto">
          <a:xfrm>
            <a:off x="155871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8" name="Oval 148"/>
          <p:cNvSpPr>
            <a:spLocks noChangeArrowheads="1"/>
          </p:cNvSpPr>
          <p:nvPr/>
        </p:nvSpPr>
        <p:spPr bwMode="auto">
          <a:xfrm>
            <a:off x="157411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9" name="Oval 149"/>
          <p:cNvSpPr>
            <a:spLocks noChangeArrowheads="1"/>
          </p:cNvSpPr>
          <p:nvPr/>
        </p:nvSpPr>
        <p:spPr bwMode="auto">
          <a:xfrm>
            <a:off x="157411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0" name="Oval 150"/>
          <p:cNvSpPr>
            <a:spLocks noChangeArrowheads="1"/>
          </p:cNvSpPr>
          <p:nvPr/>
        </p:nvSpPr>
        <p:spPr bwMode="auto">
          <a:xfrm>
            <a:off x="158796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1" name="Oval 151"/>
          <p:cNvSpPr>
            <a:spLocks noChangeArrowheads="1"/>
          </p:cNvSpPr>
          <p:nvPr/>
        </p:nvSpPr>
        <p:spPr bwMode="auto">
          <a:xfrm>
            <a:off x="158796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2" name="Oval 152"/>
          <p:cNvSpPr>
            <a:spLocks noChangeArrowheads="1"/>
          </p:cNvSpPr>
          <p:nvPr/>
        </p:nvSpPr>
        <p:spPr bwMode="auto">
          <a:xfrm>
            <a:off x="160181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3" name="Oval 153"/>
          <p:cNvSpPr>
            <a:spLocks noChangeArrowheads="1"/>
          </p:cNvSpPr>
          <p:nvPr/>
        </p:nvSpPr>
        <p:spPr bwMode="auto">
          <a:xfrm>
            <a:off x="160181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4" name="Oval 154"/>
          <p:cNvSpPr>
            <a:spLocks noChangeArrowheads="1"/>
          </p:cNvSpPr>
          <p:nvPr/>
        </p:nvSpPr>
        <p:spPr bwMode="auto">
          <a:xfrm>
            <a:off x="161721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5" name="Oval 155"/>
          <p:cNvSpPr>
            <a:spLocks noChangeArrowheads="1"/>
          </p:cNvSpPr>
          <p:nvPr/>
        </p:nvSpPr>
        <p:spPr bwMode="auto">
          <a:xfrm>
            <a:off x="161721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6" name="Oval 156"/>
          <p:cNvSpPr>
            <a:spLocks noChangeArrowheads="1"/>
          </p:cNvSpPr>
          <p:nvPr/>
        </p:nvSpPr>
        <p:spPr bwMode="auto">
          <a:xfrm>
            <a:off x="1631065"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7" name="Oval 157"/>
          <p:cNvSpPr>
            <a:spLocks noChangeArrowheads="1"/>
          </p:cNvSpPr>
          <p:nvPr/>
        </p:nvSpPr>
        <p:spPr bwMode="auto">
          <a:xfrm>
            <a:off x="1631065"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8" name="Oval 158"/>
          <p:cNvSpPr>
            <a:spLocks noChangeArrowheads="1"/>
          </p:cNvSpPr>
          <p:nvPr/>
        </p:nvSpPr>
        <p:spPr bwMode="auto">
          <a:xfrm>
            <a:off x="164645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9" name="Oval 159"/>
          <p:cNvSpPr>
            <a:spLocks noChangeArrowheads="1"/>
          </p:cNvSpPr>
          <p:nvPr/>
        </p:nvSpPr>
        <p:spPr bwMode="auto">
          <a:xfrm>
            <a:off x="164645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0" name="Oval 160"/>
          <p:cNvSpPr>
            <a:spLocks noChangeArrowheads="1"/>
          </p:cNvSpPr>
          <p:nvPr/>
        </p:nvSpPr>
        <p:spPr bwMode="auto">
          <a:xfrm>
            <a:off x="16618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1" name="Oval 161"/>
          <p:cNvSpPr>
            <a:spLocks noChangeArrowheads="1"/>
          </p:cNvSpPr>
          <p:nvPr/>
        </p:nvSpPr>
        <p:spPr bwMode="auto">
          <a:xfrm>
            <a:off x="16618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2" name="Oval 162"/>
          <p:cNvSpPr>
            <a:spLocks noChangeArrowheads="1"/>
          </p:cNvSpPr>
          <p:nvPr/>
        </p:nvSpPr>
        <p:spPr bwMode="auto">
          <a:xfrm>
            <a:off x="1675703"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3" name="Oval 163"/>
          <p:cNvSpPr>
            <a:spLocks noChangeArrowheads="1"/>
          </p:cNvSpPr>
          <p:nvPr/>
        </p:nvSpPr>
        <p:spPr bwMode="auto">
          <a:xfrm>
            <a:off x="1675703"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4" name="Oval 164"/>
          <p:cNvSpPr>
            <a:spLocks noChangeArrowheads="1"/>
          </p:cNvSpPr>
          <p:nvPr/>
        </p:nvSpPr>
        <p:spPr bwMode="auto">
          <a:xfrm>
            <a:off x="16910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5" name="Oval 165"/>
          <p:cNvSpPr>
            <a:spLocks noChangeArrowheads="1"/>
          </p:cNvSpPr>
          <p:nvPr/>
        </p:nvSpPr>
        <p:spPr bwMode="auto">
          <a:xfrm>
            <a:off x="16910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6" name="Oval 166"/>
          <p:cNvSpPr>
            <a:spLocks noChangeArrowheads="1"/>
          </p:cNvSpPr>
          <p:nvPr/>
        </p:nvSpPr>
        <p:spPr bwMode="auto">
          <a:xfrm>
            <a:off x="1704950"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7" name="Oval 167"/>
          <p:cNvSpPr>
            <a:spLocks noChangeArrowheads="1"/>
          </p:cNvSpPr>
          <p:nvPr/>
        </p:nvSpPr>
        <p:spPr bwMode="auto">
          <a:xfrm>
            <a:off x="1704950"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8" name="Oval 168"/>
          <p:cNvSpPr>
            <a:spLocks noChangeArrowheads="1"/>
          </p:cNvSpPr>
          <p:nvPr/>
        </p:nvSpPr>
        <p:spPr bwMode="auto">
          <a:xfrm>
            <a:off x="172034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9" name="Oval 169"/>
          <p:cNvSpPr>
            <a:spLocks noChangeArrowheads="1"/>
          </p:cNvSpPr>
          <p:nvPr/>
        </p:nvSpPr>
        <p:spPr bwMode="auto">
          <a:xfrm>
            <a:off x="172034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0" name="Oval 170"/>
          <p:cNvSpPr>
            <a:spLocks noChangeArrowheads="1"/>
          </p:cNvSpPr>
          <p:nvPr/>
        </p:nvSpPr>
        <p:spPr bwMode="auto">
          <a:xfrm>
            <a:off x="173573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1" name="Oval 171"/>
          <p:cNvSpPr>
            <a:spLocks noChangeArrowheads="1"/>
          </p:cNvSpPr>
          <p:nvPr/>
        </p:nvSpPr>
        <p:spPr bwMode="auto">
          <a:xfrm>
            <a:off x="173573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2" name="Oval 172"/>
          <p:cNvSpPr>
            <a:spLocks noChangeArrowheads="1"/>
          </p:cNvSpPr>
          <p:nvPr/>
        </p:nvSpPr>
        <p:spPr bwMode="auto">
          <a:xfrm>
            <a:off x="174958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3" name="Oval 173"/>
          <p:cNvSpPr>
            <a:spLocks noChangeArrowheads="1"/>
          </p:cNvSpPr>
          <p:nvPr/>
        </p:nvSpPr>
        <p:spPr bwMode="auto">
          <a:xfrm>
            <a:off x="174958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4" name="Oval 174"/>
          <p:cNvSpPr>
            <a:spLocks noChangeArrowheads="1"/>
          </p:cNvSpPr>
          <p:nvPr/>
        </p:nvSpPr>
        <p:spPr bwMode="auto">
          <a:xfrm>
            <a:off x="176498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5" name="Oval 175"/>
          <p:cNvSpPr>
            <a:spLocks noChangeArrowheads="1"/>
          </p:cNvSpPr>
          <p:nvPr/>
        </p:nvSpPr>
        <p:spPr bwMode="auto">
          <a:xfrm>
            <a:off x="176498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6" name="Oval 176"/>
          <p:cNvSpPr>
            <a:spLocks noChangeArrowheads="1"/>
          </p:cNvSpPr>
          <p:nvPr/>
        </p:nvSpPr>
        <p:spPr bwMode="auto">
          <a:xfrm>
            <a:off x="177883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7" name="Oval 177"/>
          <p:cNvSpPr>
            <a:spLocks noChangeArrowheads="1"/>
          </p:cNvSpPr>
          <p:nvPr/>
        </p:nvSpPr>
        <p:spPr bwMode="auto">
          <a:xfrm>
            <a:off x="177883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8" name="Oval 178"/>
          <p:cNvSpPr>
            <a:spLocks noChangeArrowheads="1"/>
          </p:cNvSpPr>
          <p:nvPr/>
        </p:nvSpPr>
        <p:spPr bwMode="auto">
          <a:xfrm>
            <a:off x="179422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9" name="Oval 179"/>
          <p:cNvSpPr>
            <a:spLocks noChangeArrowheads="1"/>
          </p:cNvSpPr>
          <p:nvPr/>
        </p:nvSpPr>
        <p:spPr bwMode="auto">
          <a:xfrm>
            <a:off x="179422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0" name="Oval 180"/>
          <p:cNvSpPr>
            <a:spLocks noChangeArrowheads="1"/>
          </p:cNvSpPr>
          <p:nvPr/>
        </p:nvSpPr>
        <p:spPr bwMode="auto">
          <a:xfrm>
            <a:off x="180962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1" name="Oval 181"/>
          <p:cNvSpPr>
            <a:spLocks noChangeArrowheads="1"/>
          </p:cNvSpPr>
          <p:nvPr/>
        </p:nvSpPr>
        <p:spPr bwMode="auto">
          <a:xfrm>
            <a:off x="180962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2" name="Oval 182"/>
          <p:cNvSpPr>
            <a:spLocks noChangeArrowheads="1"/>
          </p:cNvSpPr>
          <p:nvPr/>
        </p:nvSpPr>
        <p:spPr bwMode="auto">
          <a:xfrm>
            <a:off x="1823473"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3" name="Oval 183"/>
          <p:cNvSpPr>
            <a:spLocks noChangeArrowheads="1"/>
          </p:cNvSpPr>
          <p:nvPr/>
        </p:nvSpPr>
        <p:spPr bwMode="auto">
          <a:xfrm>
            <a:off x="1823473"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4" name="Oval 184"/>
          <p:cNvSpPr>
            <a:spLocks noChangeArrowheads="1"/>
          </p:cNvSpPr>
          <p:nvPr/>
        </p:nvSpPr>
        <p:spPr bwMode="auto">
          <a:xfrm>
            <a:off x="183886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5" name="Oval 185"/>
          <p:cNvSpPr>
            <a:spLocks noChangeArrowheads="1"/>
          </p:cNvSpPr>
          <p:nvPr/>
        </p:nvSpPr>
        <p:spPr bwMode="auto">
          <a:xfrm>
            <a:off x="183886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6" name="Oval 186"/>
          <p:cNvSpPr>
            <a:spLocks noChangeArrowheads="1"/>
          </p:cNvSpPr>
          <p:nvPr/>
        </p:nvSpPr>
        <p:spPr bwMode="auto">
          <a:xfrm>
            <a:off x="185271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7" name="Oval 187"/>
          <p:cNvSpPr>
            <a:spLocks noChangeArrowheads="1"/>
          </p:cNvSpPr>
          <p:nvPr/>
        </p:nvSpPr>
        <p:spPr bwMode="auto">
          <a:xfrm>
            <a:off x="185271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8" name="Oval 188"/>
          <p:cNvSpPr>
            <a:spLocks noChangeArrowheads="1"/>
          </p:cNvSpPr>
          <p:nvPr/>
        </p:nvSpPr>
        <p:spPr bwMode="auto">
          <a:xfrm>
            <a:off x="186657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9" name="Oval 189"/>
          <p:cNvSpPr>
            <a:spLocks noChangeArrowheads="1"/>
          </p:cNvSpPr>
          <p:nvPr/>
        </p:nvSpPr>
        <p:spPr bwMode="auto">
          <a:xfrm>
            <a:off x="186657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0" name="Oval 190"/>
          <p:cNvSpPr>
            <a:spLocks noChangeArrowheads="1"/>
          </p:cNvSpPr>
          <p:nvPr/>
        </p:nvSpPr>
        <p:spPr bwMode="auto">
          <a:xfrm>
            <a:off x="188196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1" name="Oval 191"/>
          <p:cNvSpPr>
            <a:spLocks noChangeArrowheads="1"/>
          </p:cNvSpPr>
          <p:nvPr/>
        </p:nvSpPr>
        <p:spPr bwMode="auto">
          <a:xfrm>
            <a:off x="188196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2" name="Oval 192"/>
          <p:cNvSpPr>
            <a:spLocks noChangeArrowheads="1"/>
          </p:cNvSpPr>
          <p:nvPr/>
        </p:nvSpPr>
        <p:spPr bwMode="auto">
          <a:xfrm>
            <a:off x="189581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3" name="Oval 193"/>
          <p:cNvSpPr>
            <a:spLocks noChangeArrowheads="1"/>
          </p:cNvSpPr>
          <p:nvPr/>
        </p:nvSpPr>
        <p:spPr bwMode="auto">
          <a:xfrm>
            <a:off x="189581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4" name="Oval 194"/>
          <p:cNvSpPr>
            <a:spLocks noChangeArrowheads="1"/>
          </p:cNvSpPr>
          <p:nvPr/>
        </p:nvSpPr>
        <p:spPr bwMode="auto">
          <a:xfrm>
            <a:off x="191121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5" name="Oval 195"/>
          <p:cNvSpPr>
            <a:spLocks noChangeArrowheads="1"/>
          </p:cNvSpPr>
          <p:nvPr/>
        </p:nvSpPr>
        <p:spPr bwMode="auto">
          <a:xfrm>
            <a:off x="191121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6" name="Oval 196"/>
          <p:cNvSpPr>
            <a:spLocks noChangeArrowheads="1"/>
          </p:cNvSpPr>
          <p:nvPr/>
        </p:nvSpPr>
        <p:spPr bwMode="auto">
          <a:xfrm>
            <a:off x="192506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7" name="Oval 197"/>
          <p:cNvSpPr>
            <a:spLocks noChangeArrowheads="1"/>
          </p:cNvSpPr>
          <p:nvPr/>
        </p:nvSpPr>
        <p:spPr bwMode="auto">
          <a:xfrm>
            <a:off x="192506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8" name="Oval 198"/>
          <p:cNvSpPr>
            <a:spLocks noChangeArrowheads="1"/>
          </p:cNvSpPr>
          <p:nvPr/>
        </p:nvSpPr>
        <p:spPr bwMode="auto">
          <a:xfrm>
            <a:off x="194045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9" name="Oval 199"/>
          <p:cNvSpPr>
            <a:spLocks noChangeArrowheads="1"/>
          </p:cNvSpPr>
          <p:nvPr/>
        </p:nvSpPr>
        <p:spPr bwMode="auto">
          <a:xfrm>
            <a:off x="194045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0" name="Oval 200"/>
          <p:cNvSpPr>
            <a:spLocks noChangeArrowheads="1"/>
          </p:cNvSpPr>
          <p:nvPr/>
        </p:nvSpPr>
        <p:spPr bwMode="auto">
          <a:xfrm>
            <a:off x="19558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1" name="Oval 201"/>
          <p:cNvSpPr>
            <a:spLocks noChangeArrowheads="1"/>
          </p:cNvSpPr>
          <p:nvPr/>
        </p:nvSpPr>
        <p:spPr bwMode="auto">
          <a:xfrm>
            <a:off x="19558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2" name="Oval 202"/>
          <p:cNvSpPr>
            <a:spLocks noChangeArrowheads="1"/>
          </p:cNvSpPr>
          <p:nvPr/>
        </p:nvSpPr>
        <p:spPr bwMode="auto">
          <a:xfrm>
            <a:off x="196970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3" name="Oval 203"/>
          <p:cNvSpPr>
            <a:spLocks noChangeArrowheads="1"/>
          </p:cNvSpPr>
          <p:nvPr/>
        </p:nvSpPr>
        <p:spPr bwMode="auto">
          <a:xfrm>
            <a:off x="196970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4" name="Oval 204"/>
          <p:cNvSpPr>
            <a:spLocks noChangeArrowheads="1"/>
          </p:cNvSpPr>
          <p:nvPr/>
        </p:nvSpPr>
        <p:spPr bwMode="auto">
          <a:xfrm>
            <a:off x="19850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5" name="Oval 206"/>
          <p:cNvSpPr>
            <a:spLocks noChangeArrowheads="1"/>
          </p:cNvSpPr>
          <p:nvPr/>
        </p:nvSpPr>
        <p:spPr bwMode="auto">
          <a:xfrm>
            <a:off x="19850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6" name="Oval 207"/>
          <p:cNvSpPr>
            <a:spLocks noChangeArrowheads="1"/>
          </p:cNvSpPr>
          <p:nvPr/>
        </p:nvSpPr>
        <p:spPr bwMode="auto">
          <a:xfrm>
            <a:off x="199894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7" name="Oval 208"/>
          <p:cNvSpPr>
            <a:spLocks noChangeArrowheads="1"/>
          </p:cNvSpPr>
          <p:nvPr/>
        </p:nvSpPr>
        <p:spPr bwMode="auto">
          <a:xfrm>
            <a:off x="199894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8" name="Oval 209"/>
          <p:cNvSpPr>
            <a:spLocks noChangeArrowheads="1"/>
          </p:cNvSpPr>
          <p:nvPr/>
        </p:nvSpPr>
        <p:spPr bwMode="auto">
          <a:xfrm>
            <a:off x="201434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9" name="Oval 210"/>
          <p:cNvSpPr>
            <a:spLocks noChangeArrowheads="1"/>
          </p:cNvSpPr>
          <p:nvPr/>
        </p:nvSpPr>
        <p:spPr bwMode="auto">
          <a:xfrm>
            <a:off x="201434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0" name="Oval 211"/>
          <p:cNvSpPr>
            <a:spLocks noChangeArrowheads="1"/>
          </p:cNvSpPr>
          <p:nvPr/>
        </p:nvSpPr>
        <p:spPr bwMode="auto">
          <a:xfrm>
            <a:off x="202973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1" name="Oval 212"/>
          <p:cNvSpPr>
            <a:spLocks noChangeArrowheads="1"/>
          </p:cNvSpPr>
          <p:nvPr/>
        </p:nvSpPr>
        <p:spPr bwMode="auto">
          <a:xfrm>
            <a:off x="202973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2" name="Oval 213"/>
          <p:cNvSpPr>
            <a:spLocks noChangeArrowheads="1"/>
          </p:cNvSpPr>
          <p:nvPr/>
        </p:nvSpPr>
        <p:spPr bwMode="auto">
          <a:xfrm>
            <a:off x="204358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3" name="Oval 214"/>
          <p:cNvSpPr>
            <a:spLocks noChangeArrowheads="1"/>
          </p:cNvSpPr>
          <p:nvPr/>
        </p:nvSpPr>
        <p:spPr bwMode="auto">
          <a:xfrm>
            <a:off x="204358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4" name="Oval 215"/>
          <p:cNvSpPr>
            <a:spLocks noChangeArrowheads="1"/>
          </p:cNvSpPr>
          <p:nvPr/>
        </p:nvSpPr>
        <p:spPr bwMode="auto">
          <a:xfrm>
            <a:off x="205898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5" name="Oval 216"/>
          <p:cNvSpPr>
            <a:spLocks noChangeArrowheads="1"/>
          </p:cNvSpPr>
          <p:nvPr/>
        </p:nvSpPr>
        <p:spPr bwMode="auto">
          <a:xfrm>
            <a:off x="205898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6" name="Oval 217"/>
          <p:cNvSpPr>
            <a:spLocks noChangeArrowheads="1"/>
          </p:cNvSpPr>
          <p:nvPr/>
        </p:nvSpPr>
        <p:spPr bwMode="auto">
          <a:xfrm>
            <a:off x="207283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7" name="Oval 218"/>
          <p:cNvSpPr>
            <a:spLocks noChangeArrowheads="1"/>
          </p:cNvSpPr>
          <p:nvPr/>
        </p:nvSpPr>
        <p:spPr bwMode="auto">
          <a:xfrm>
            <a:off x="207283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8" name="Oval 219"/>
          <p:cNvSpPr>
            <a:spLocks noChangeArrowheads="1"/>
          </p:cNvSpPr>
          <p:nvPr/>
        </p:nvSpPr>
        <p:spPr bwMode="auto">
          <a:xfrm>
            <a:off x="208822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9" name="Oval 220"/>
          <p:cNvSpPr>
            <a:spLocks noChangeArrowheads="1"/>
          </p:cNvSpPr>
          <p:nvPr/>
        </p:nvSpPr>
        <p:spPr bwMode="auto">
          <a:xfrm>
            <a:off x="208822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0" name="Oval 221"/>
          <p:cNvSpPr>
            <a:spLocks noChangeArrowheads="1"/>
          </p:cNvSpPr>
          <p:nvPr/>
        </p:nvSpPr>
        <p:spPr bwMode="auto">
          <a:xfrm>
            <a:off x="210361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1" name="Oval 222"/>
          <p:cNvSpPr>
            <a:spLocks noChangeArrowheads="1"/>
          </p:cNvSpPr>
          <p:nvPr/>
        </p:nvSpPr>
        <p:spPr bwMode="auto">
          <a:xfrm>
            <a:off x="210361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2" name="Oval 223"/>
          <p:cNvSpPr>
            <a:spLocks noChangeArrowheads="1"/>
          </p:cNvSpPr>
          <p:nvPr/>
        </p:nvSpPr>
        <p:spPr bwMode="auto">
          <a:xfrm>
            <a:off x="2117473"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3" name="Oval 224"/>
          <p:cNvSpPr>
            <a:spLocks noChangeArrowheads="1"/>
          </p:cNvSpPr>
          <p:nvPr/>
        </p:nvSpPr>
        <p:spPr bwMode="auto">
          <a:xfrm>
            <a:off x="2117473"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4" name="Oval 225"/>
          <p:cNvSpPr>
            <a:spLocks noChangeArrowheads="1"/>
          </p:cNvSpPr>
          <p:nvPr/>
        </p:nvSpPr>
        <p:spPr bwMode="auto">
          <a:xfrm>
            <a:off x="213132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5" name="Oval 226"/>
          <p:cNvSpPr>
            <a:spLocks noChangeArrowheads="1"/>
          </p:cNvSpPr>
          <p:nvPr/>
        </p:nvSpPr>
        <p:spPr bwMode="auto">
          <a:xfrm>
            <a:off x="213132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6" name="Oval 227"/>
          <p:cNvSpPr>
            <a:spLocks noChangeArrowheads="1"/>
          </p:cNvSpPr>
          <p:nvPr/>
        </p:nvSpPr>
        <p:spPr bwMode="auto">
          <a:xfrm>
            <a:off x="214671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7" name="Oval 228"/>
          <p:cNvSpPr>
            <a:spLocks noChangeArrowheads="1"/>
          </p:cNvSpPr>
          <p:nvPr/>
        </p:nvSpPr>
        <p:spPr bwMode="auto">
          <a:xfrm>
            <a:off x="214671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8" name="Oval 229"/>
          <p:cNvSpPr>
            <a:spLocks noChangeArrowheads="1"/>
          </p:cNvSpPr>
          <p:nvPr/>
        </p:nvSpPr>
        <p:spPr bwMode="auto">
          <a:xfrm>
            <a:off x="216057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9" name="Oval 230"/>
          <p:cNvSpPr>
            <a:spLocks noChangeArrowheads="1"/>
          </p:cNvSpPr>
          <p:nvPr/>
        </p:nvSpPr>
        <p:spPr bwMode="auto">
          <a:xfrm>
            <a:off x="216057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0" name="Oval 231"/>
          <p:cNvSpPr>
            <a:spLocks noChangeArrowheads="1"/>
          </p:cNvSpPr>
          <p:nvPr/>
        </p:nvSpPr>
        <p:spPr bwMode="auto">
          <a:xfrm>
            <a:off x="217596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1" name="Oval 232"/>
          <p:cNvSpPr>
            <a:spLocks noChangeArrowheads="1"/>
          </p:cNvSpPr>
          <p:nvPr/>
        </p:nvSpPr>
        <p:spPr bwMode="auto">
          <a:xfrm>
            <a:off x="217596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2" name="Oval 233"/>
          <p:cNvSpPr>
            <a:spLocks noChangeArrowheads="1"/>
          </p:cNvSpPr>
          <p:nvPr/>
        </p:nvSpPr>
        <p:spPr bwMode="auto">
          <a:xfrm>
            <a:off x="218981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3" name="Oval 234"/>
          <p:cNvSpPr>
            <a:spLocks noChangeArrowheads="1"/>
          </p:cNvSpPr>
          <p:nvPr/>
        </p:nvSpPr>
        <p:spPr bwMode="auto">
          <a:xfrm>
            <a:off x="218981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4" name="Oval 235"/>
          <p:cNvSpPr>
            <a:spLocks noChangeArrowheads="1"/>
          </p:cNvSpPr>
          <p:nvPr/>
        </p:nvSpPr>
        <p:spPr bwMode="auto">
          <a:xfrm>
            <a:off x="220521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5" name="Oval 236"/>
          <p:cNvSpPr>
            <a:spLocks noChangeArrowheads="1"/>
          </p:cNvSpPr>
          <p:nvPr/>
        </p:nvSpPr>
        <p:spPr bwMode="auto">
          <a:xfrm>
            <a:off x="220521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6" name="Oval 237"/>
          <p:cNvSpPr>
            <a:spLocks noChangeArrowheads="1"/>
          </p:cNvSpPr>
          <p:nvPr/>
        </p:nvSpPr>
        <p:spPr bwMode="auto">
          <a:xfrm>
            <a:off x="222060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7" name="Oval 238"/>
          <p:cNvSpPr>
            <a:spLocks noChangeArrowheads="1"/>
          </p:cNvSpPr>
          <p:nvPr/>
        </p:nvSpPr>
        <p:spPr bwMode="auto">
          <a:xfrm>
            <a:off x="222060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8" name="Oval 239"/>
          <p:cNvSpPr>
            <a:spLocks noChangeArrowheads="1"/>
          </p:cNvSpPr>
          <p:nvPr/>
        </p:nvSpPr>
        <p:spPr bwMode="auto">
          <a:xfrm>
            <a:off x="223445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9" name="Oval 240"/>
          <p:cNvSpPr>
            <a:spLocks noChangeArrowheads="1"/>
          </p:cNvSpPr>
          <p:nvPr/>
        </p:nvSpPr>
        <p:spPr bwMode="auto">
          <a:xfrm>
            <a:off x="223445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0" name="Oval 241"/>
          <p:cNvSpPr>
            <a:spLocks noChangeArrowheads="1"/>
          </p:cNvSpPr>
          <p:nvPr/>
        </p:nvSpPr>
        <p:spPr bwMode="auto">
          <a:xfrm>
            <a:off x="22498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1" name="Oval 242"/>
          <p:cNvSpPr>
            <a:spLocks noChangeArrowheads="1"/>
          </p:cNvSpPr>
          <p:nvPr/>
        </p:nvSpPr>
        <p:spPr bwMode="auto">
          <a:xfrm>
            <a:off x="22498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2" name="Oval 243"/>
          <p:cNvSpPr>
            <a:spLocks noChangeArrowheads="1"/>
          </p:cNvSpPr>
          <p:nvPr/>
        </p:nvSpPr>
        <p:spPr bwMode="auto">
          <a:xfrm>
            <a:off x="2263703"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3" name="Oval 244"/>
          <p:cNvSpPr>
            <a:spLocks noChangeArrowheads="1"/>
          </p:cNvSpPr>
          <p:nvPr/>
        </p:nvSpPr>
        <p:spPr bwMode="auto">
          <a:xfrm>
            <a:off x="2263703"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4" name="Oval 245"/>
          <p:cNvSpPr>
            <a:spLocks noChangeArrowheads="1"/>
          </p:cNvSpPr>
          <p:nvPr/>
        </p:nvSpPr>
        <p:spPr bwMode="auto">
          <a:xfrm>
            <a:off x="22790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5" name="Oval 246"/>
          <p:cNvSpPr>
            <a:spLocks noChangeArrowheads="1"/>
          </p:cNvSpPr>
          <p:nvPr/>
        </p:nvSpPr>
        <p:spPr bwMode="auto">
          <a:xfrm>
            <a:off x="22790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6" name="Oval 247"/>
          <p:cNvSpPr>
            <a:spLocks noChangeArrowheads="1"/>
          </p:cNvSpPr>
          <p:nvPr/>
        </p:nvSpPr>
        <p:spPr bwMode="auto">
          <a:xfrm>
            <a:off x="229448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7" name="Oval 248"/>
          <p:cNvSpPr>
            <a:spLocks noChangeArrowheads="1"/>
          </p:cNvSpPr>
          <p:nvPr/>
        </p:nvSpPr>
        <p:spPr bwMode="auto">
          <a:xfrm>
            <a:off x="229448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8" name="Oval 249"/>
          <p:cNvSpPr>
            <a:spLocks noChangeArrowheads="1"/>
          </p:cNvSpPr>
          <p:nvPr/>
        </p:nvSpPr>
        <p:spPr bwMode="auto">
          <a:xfrm>
            <a:off x="230834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9" name="Oval 250"/>
          <p:cNvSpPr>
            <a:spLocks noChangeArrowheads="1"/>
          </p:cNvSpPr>
          <p:nvPr/>
        </p:nvSpPr>
        <p:spPr bwMode="auto">
          <a:xfrm>
            <a:off x="230834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0" name="Oval 251"/>
          <p:cNvSpPr>
            <a:spLocks noChangeArrowheads="1"/>
          </p:cNvSpPr>
          <p:nvPr/>
        </p:nvSpPr>
        <p:spPr bwMode="auto">
          <a:xfrm>
            <a:off x="232373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1" name="Oval 252"/>
          <p:cNvSpPr>
            <a:spLocks noChangeArrowheads="1"/>
          </p:cNvSpPr>
          <p:nvPr/>
        </p:nvSpPr>
        <p:spPr bwMode="auto">
          <a:xfrm>
            <a:off x="232373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2" name="Oval 253"/>
          <p:cNvSpPr>
            <a:spLocks noChangeArrowheads="1"/>
          </p:cNvSpPr>
          <p:nvPr/>
        </p:nvSpPr>
        <p:spPr bwMode="auto">
          <a:xfrm>
            <a:off x="233758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3" name="Oval 254"/>
          <p:cNvSpPr>
            <a:spLocks noChangeArrowheads="1"/>
          </p:cNvSpPr>
          <p:nvPr/>
        </p:nvSpPr>
        <p:spPr bwMode="auto">
          <a:xfrm>
            <a:off x="233758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4" name="Oval 255"/>
          <p:cNvSpPr>
            <a:spLocks noChangeArrowheads="1"/>
          </p:cNvSpPr>
          <p:nvPr/>
        </p:nvSpPr>
        <p:spPr bwMode="auto">
          <a:xfrm>
            <a:off x="235298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5" name="Oval 256"/>
          <p:cNvSpPr>
            <a:spLocks noChangeArrowheads="1"/>
          </p:cNvSpPr>
          <p:nvPr/>
        </p:nvSpPr>
        <p:spPr bwMode="auto">
          <a:xfrm>
            <a:off x="235298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6" name="Oval 257"/>
          <p:cNvSpPr>
            <a:spLocks noChangeArrowheads="1"/>
          </p:cNvSpPr>
          <p:nvPr/>
        </p:nvSpPr>
        <p:spPr bwMode="auto">
          <a:xfrm>
            <a:off x="236837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7" name="Oval 258"/>
          <p:cNvSpPr>
            <a:spLocks noChangeArrowheads="1"/>
          </p:cNvSpPr>
          <p:nvPr/>
        </p:nvSpPr>
        <p:spPr bwMode="auto">
          <a:xfrm>
            <a:off x="236837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8" name="Oval 259"/>
          <p:cNvSpPr>
            <a:spLocks noChangeArrowheads="1"/>
          </p:cNvSpPr>
          <p:nvPr/>
        </p:nvSpPr>
        <p:spPr bwMode="auto">
          <a:xfrm>
            <a:off x="238222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9" name="Oval 260"/>
          <p:cNvSpPr>
            <a:spLocks noChangeArrowheads="1"/>
          </p:cNvSpPr>
          <p:nvPr/>
        </p:nvSpPr>
        <p:spPr bwMode="auto">
          <a:xfrm>
            <a:off x="238222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0" name="Oval 261"/>
          <p:cNvSpPr>
            <a:spLocks noChangeArrowheads="1"/>
          </p:cNvSpPr>
          <p:nvPr/>
        </p:nvSpPr>
        <p:spPr bwMode="auto">
          <a:xfrm>
            <a:off x="239762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1" name="Oval 262"/>
          <p:cNvSpPr>
            <a:spLocks noChangeArrowheads="1"/>
          </p:cNvSpPr>
          <p:nvPr/>
        </p:nvSpPr>
        <p:spPr bwMode="auto">
          <a:xfrm>
            <a:off x="239762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2" name="Oval 263"/>
          <p:cNvSpPr>
            <a:spLocks noChangeArrowheads="1"/>
          </p:cNvSpPr>
          <p:nvPr/>
        </p:nvSpPr>
        <p:spPr bwMode="auto">
          <a:xfrm>
            <a:off x="240993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3" name="Oval 264"/>
          <p:cNvSpPr>
            <a:spLocks noChangeArrowheads="1"/>
          </p:cNvSpPr>
          <p:nvPr/>
        </p:nvSpPr>
        <p:spPr bwMode="auto">
          <a:xfrm>
            <a:off x="240993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4" name="Oval 265"/>
          <p:cNvSpPr>
            <a:spLocks noChangeArrowheads="1"/>
          </p:cNvSpPr>
          <p:nvPr/>
        </p:nvSpPr>
        <p:spPr bwMode="auto">
          <a:xfrm>
            <a:off x="242532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5" name="Oval 266"/>
          <p:cNvSpPr>
            <a:spLocks noChangeArrowheads="1"/>
          </p:cNvSpPr>
          <p:nvPr/>
        </p:nvSpPr>
        <p:spPr bwMode="auto">
          <a:xfrm>
            <a:off x="242532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6" name="Oval 267"/>
          <p:cNvSpPr>
            <a:spLocks noChangeArrowheads="1"/>
          </p:cNvSpPr>
          <p:nvPr/>
        </p:nvSpPr>
        <p:spPr bwMode="auto">
          <a:xfrm>
            <a:off x="244071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7" name="Oval 268"/>
          <p:cNvSpPr>
            <a:spLocks noChangeArrowheads="1"/>
          </p:cNvSpPr>
          <p:nvPr/>
        </p:nvSpPr>
        <p:spPr bwMode="auto">
          <a:xfrm>
            <a:off x="244071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8" name="Oval 269"/>
          <p:cNvSpPr>
            <a:spLocks noChangeArrowheads="1"/>
          </p:cNvSpPr>
          <p:nvPr/>
        </p:nvSpPr>
        <p:spPr bwMode="auto">
          <a:xfrm>
            <a:off x="245457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9" name="Oval 270"/>
          <p:cNvSpPr>
            <a:spLocks noChangeArrowheads="1"/>
          </p:cNvSpPr>
          <p:nvPr/>
        </p:nvSpPr>
        <p:spPr bwMode="auto">
          <a:xfrm>
            <a:off x="245457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0" name="Oval 271"/>
          <p:cNvSpPr>
            <a:spLocks noChangeArrowheads="1"/>
          </p:cNvSpPr>
          <p:nvPr/>
        </p:nvSpPr>
        <p:spPr bwMode="auto">
          <a:xfrm>
            <a:off x="246996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1" name="Oval 272"/>
          <p:cNvSpPr>
            <a:spLocks noChangeArrowheads="1"/>
          </p:cNvSpPr>
          <p:nvPr/>
        </p:nvSpPr>
        <p:spPr bwMode="auto">
          <a:xfrm>
            <a:off x="246996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2" name="Oval 273"/>
          <p:cNvSpPr>
            <a:spLocks noChangeArrowheads="1"/>
          </p:cNvSpPr>
          <p:nvPr/>
        </p:nvSpPr>
        <p:spPr bwMode="auto">
          <a:xfrm>
            <a:off x="248381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3" name="Oval 274"/>
          <p:cNvSpPr>
            <a:spLocks noChangeArrowheads="1"/>
          </p:cNvSpPr>
          <p:nvPr/>
        </p:nvSpPr>
        <p:spPr bwMode="auto">
          <a:xfrm>
            <a:off x="248381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4" name="Oval 275"/>
          <p:cNvSpPr>
            <a:spLocks noChangeArrowheads="1"/>
          </p:cNvSpPr>
          <p:nvPr/>
        </p:nvSpPr>
        <p:spPr bwMode="auto">
          <a:xfrm>
            <a:off x="249921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5" name="Oval 276"/>
          <p:cNvSpPr>
            <a:spLocks noChangeArrowheads="1"/>
          </p:cNvSpPr>
          <p:nvPr/>
        </p:nvSpPr>
        <p:spPr bwMode="auto">
          <a:xfrm>
            <a:off x="249921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6" name="Oval 277"/>
          <p:cNvSpPr>
            <a:spLocks noChangeArrowheads="1"/>
          </p:cNvSpPr>
          <p:nvPr/>
        </p:nvSpPr>
        <p:spPr bwMode="auto">
          <a:xfrm>
            <a:off x="251460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7" name="Oval 278"/>
          <p:cNvSpPr>
            <a:spLocks noChangeArrowheads="1"/>
          </p:cNvSpPr>
          <p:nvPr/>
        </p:nvSpPr>
        <p:spPr bwMode="auto">
          <a:xfrm>
            <a:off x="251460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8" name="Oval 279"/>
          <p:cNvSpPr>
            <a:spLocks noChangeArrowheads="1"/>
          </p:cNvSpPr>
          <p:nvPr/>
        </p:nvSpPr>
        <p:spPr bwMode="auto">
          <a:xfrm>
            <a:off x="252845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9" name="Oval 280"/>
          <p:cNvSpPr>
            <a:spLocks noChangeArrowheads="1"/>
          </p:cNvSpPr>
          <p:nvPr/>
        </p:nvSpPr>
        <p:spPr bwMode="auto">
          <a:xfrm>
            <a:off x="252845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0" name="Oval 281"/>
          <p:cNvSpPr>
            <a:spLocks noChangeArrowheads="1"/>
          </p:cNvSpPr>
          <p:nvPr/>
        </p:nvSpPr>
        <p:spPr bwMode="auto">
          <a:xfrm>
            <a:off x="25438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1" name="Oval 282"/>
          <p:cNvSpPr>
            <a:spLocks noChangeArrowheads="1"/>
          </p:cNvSpPr>
          <p:nvPr/>
        </p:nvSpPr>
        <p:spPr bwMode="auto">
          <a:xfrm>
            <a:off x="25438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2" name="Oval 283"/>
          <p:cNvSpPr>
            <a:spLocks noChangeArrowheads="1"/>
          </p:cNvSpPr>
          <p:nvPr/>
        </p:nvSpPr>
        <p:spPr bwMode="auto">
          <a:xfrm>
            <a:off x="255770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3" name="Oval 284"/>
          <p:cNvSpPr>
            <a:spLocks noChangeArrowheads="1"/>
          </p:cNvSpPr>
          <p:nvPr/>
        </p:nvSpPr>
        <p:spPr bwMode="auto">
          <a:xfrm>
            <a:off x="255770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4" name="Oval 285"/>
          <p:cNvSpPr>
            <a:spLocks noChangeArrowheads="1"/>
          </p:cNvSpPr>
          <p:nvPr/>
        </p:nvSpPr>
        <p:spPr bwMode="auto">
          <a:xfrm>
            <a:off x="25730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5" name="Oval 286"/>
          <p:cNvSpPr>
            <a:spLocks noChangeArrowheads="1"/>
          </p:cNvSpPr>
          <p:nvPr/>
        </p:nvSpPr>
        <p:spPr bwMode="auto">
          <a:xfrm>
            <a:off x="25730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6" name="Oval 287"/>
          <p:cNvSpPr>
            <a:spLocks noChangeArrowheads="1"/>
          </p:cNvSpPr>
          <p:nvPr/>
        </p:nvSpPr>
        <p:spPr bwMode="auto">
          <a:xfrm>
            <a:off x="258848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7" name="Oval 288"/>
          <p:cNvSpPr>
            <a:spLocks noChangeArrowheads="1"/>
          </p:cNvSpPr>
          <p:nvPr/>
        </p:nvSpPr>
        <p:spPr bwMode="auto">
          <a:xfrm>
            <a:off x="258848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8" name="Oval 289"/>
          <p:cNvSpPr>
            <a:spLocks noChangeArrowheads="1"/>
          </p:cNvSpPr>
          <p:nvPr/>
        </p:nvSpPr>
        <p:spPr bwMode="auto">
          <a:xfrm>
            <a:off x="2602342"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9" name="Oval 290"/>
          <p:cNvSpPr>
            <a:spLocks noChangeArrowheads="1"/>
          </p:cNvSpPr>
          <p:nvPr/>
        </p:nvSpPr>
        <p:spPr bwMode="auto">
          <a:xfrm>
            <a:off x="2602342"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0" name="Oval 291"/>
          <p:cNvSpPr>
            <a:spLocks noChangeArrowheads="1"/>
          </p:cNvSpPr>
          <p:nvPr/>
        </p:nvSpPr>
        <p:spPr bwMode="auto">
          <a:xfrm>
            <a:off x="261773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1" name="Oval 292"/>
          <p:cNvSpPr>
            <a:spLocks noChangeArrowheads="1"/>
          </p:cNvSpPr>
          <p:nvPr/>
        </p:nvSpPr>
        <p:spPr bwMode="auto">
          <a:xfrm>
            <a:off x="261773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2" name="Oval 293"/>
          <p:cNvSpPr>
            <a:spLocks noChangeArrowheads="1"/>
          </p:cNvSpPr>
          <p:nvPr/>
        </p:nvSpPr>
        <p:spPr bwMode="auto">
          <a:xfrm>
            <a:off x="263158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3" name="Oval 294"/>
          <p:cNvSpPr>
            <a:spLocks noChangeArrowheads="1"/>
          </p:cNvSpPr>
          <p:nvPr/>
        </p:nvSpPr>
        <p:spPr bwMode="auto">
          <a:xfrm>
            <a:off x="263158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4" name="Oval 295"/>
          <p:cNvSpPr>
            <a:spLocks noChangeArrowheads="1"/>
          </p:cNvSpPr>
          <p:nvPr/>
        </p:nvSpPr>
        <p:spPr bwMode="auto">
          <a:xfrm>
            <a:off x="264698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5" name="Oval 296"/>
          <p:cNvSpPr>
            <a:spLocks noChangeArrowheads="1"/>
          </p:cNvSpPr>
          <p:nvPr/>
        </p:nvSpPr>
        <p:spPr bwMode="auto">
          <a:xfrm>
            <a:off x="264698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6" name="Oval 297"/>
          <p:cNvSpPr>
            <a:spLocks noChangeArrowheads="1"/>
          </p:cNvSpPr>
          <p:nvPr/>
        </p:nvSpPr>
        <p:spPr bwMode="auto">
          <a:xfrm>
            <a:off x="266237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7" name="Oval 298"/>
          <p:cNvSpPr>
            <a:spLocks noChangeArrowheads="1"/>
          </p:cNvSpPr>
          <p:nvPr/>
        </p:nvSpPr>
        <p:spPr bwMode="auto">
          <a:xfrm>
            <a:off x="266237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8" name="Oval 299"/>
          <p:cNvSpPr>
            <a:spLocks noChangeArrowheads="1"/>
          </p:cNvSpPr>
          <p:nvPr/>
        </p:nvSpPr>
        <p:spPr bwMode="auto">
          <a:xfrm>
            <a:off x="2676227"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9" name="Oval 300"/>
          <p:cNvSpPr>
            <a:spLocks noChangeArrowheads="1"/>
          </p:cNvSpPr>
          <p:nvPr/>
        </p:nvSpPr>
        <p:spPr bwMode="auto">
          <a:xfrm>
            <a:off x="2676227"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0" name="Oval 301"/>
          <p:cNvSpPr>
            <a:spLocks noChangeArrowheads="1"/>
          </p:cNvSpPr>
          <p:nvPr/>
        </p:nvSpPr>
        <p:spPr bwMode="auto">
          <a:xfrm>
            <a:off x="269008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1" name="Oval 302"/>
          <p:cNvSpPr>
            <a:spLocks noChangeArrowheads="1"/>
          </p:cNvSpPr>
          <p:nvPr/>
        </p:nvSpPr>
        <p:spPr bwMode="auto">
          <a:xfrm>
            <a:off x="269008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2" name="Oval 303"/>
          <p:cNvSpPr>
            <a:spLocks noChangeArrowheads="1"/>
          </p:cNvSpPr>
          <p:nvPr/>
        </p:nvSpPr>
        <p:spPr bwMode="auto">
          <a:xfrm>
            <a:off x="270393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3" name="Oval 304"/>
          <p:cNvSpPr>
            <a:spLocks noChangeArrowheads="1"/>
          </p:cNvSpPr>
          <p:nvPr/>
        </p:nvSpPr>
        <p:spPr bwMode="auto">
          <a:xfrm>
            <a:off x="270393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4" name="Oval 305"/>
          <p:cNvSpPr>
            <a:spLocks noChangeArrowheads="1"/>
          </p:cNvSpPr>
          <p:nvPr/>
        </p:nvSpPr>
        <p:spPr bwMode="auto">
          <a:xfrm>
            <a:off x="271932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5" name="Oval 306"/>
          <p:cNvSpPr>
            <a:spLocks noChangeArrowheads="1"/>
          </p:cNvSpPr>
          <p:nvPr/>
        </p:nvSpPr>
        <p:spPr bwMode="auto">
          <a:xfrm>
            <a:off x="271932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6" name="Oval 307"/>
          <p:cNvSpPr>
            <a:spLocks noChangeArrowheads="1"/>
          </p:cNvSpPr>
          <p:nvPr/>
        </p:nvSpPr>
        <p:spPr bwMode="auto">
          <a:xfrm>
            <a:off x="273471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7" name="Oval 308"/>
          <p:cNvSpPr>
            <a:spLocks noChangeArrowheads="1"/>
          </p:cNvSpPr>
          <p:nvPr/>
        </p:nvSpPr>
        <p:spPr bwMode="auto">
          <a:xfrm>
            <a:off x="273471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8" name="Oval 309"/>
          <p:cNvSpPr>
            <a:spLocks noChangeArrowheads="1"/>
          </p:cNvSpPr>
          <p:nvPr/>
        </p:nvSpPr>
        <p:spPr bwMode="auto">
          <a:xfrm>
            <a:off x="2748573"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9" name="Oval 310"/>
          <p:cNvSpPr>
            <a:spLocks noChangeArrowheads="1"/>
          </p:cNvSpPr>
          <p:nvPr/>
        </p:nvSpPr>
        <p:spPr bwMode="auto">
          <a:xfrm>
            <a:off x="2748573"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0" name="Oval 311"/>
          <p:cNvSpPr>
            <a:spLocks noChangeArrowheads="1"/>
          </p:cNvSpPr>
          <p:nvPr/>
        </p:nvSpPr>
        <p:spPr bwMode="auto">
          <a:xfrm>
            <a:off x="276396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1" name="Oval 312"/>
          <p:cNvSpPr>
            <a:spLocks noChangeArrowheads="1"/>
          </p:cNvSpPr>
          <p:nvPr/>
        </p:nvSpPr>
        <p:spPr bwMode="auto">
          <a:xfrm>
            <a:off x="276396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2" name="Oval 313"/>
          <p:cNvSpPr>
            <a:spLocks noChangeArrowheads="1"/>
          </p:cNvSpPr>
          <p:nvPr/>
        </p:nvSpPr>
        <p:spPr bwMode="auto">
          <a:xfrm>
            <a:off x="277781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3" name="Oval 314"/>
          <p:cNvSpPr>
            <a:spLocks noChangeArrowheads="1"/>
          </p:cNvSpPr>
          <p:nvPr/>
        </p:nvSpPr>
        <p:spPr bwMode="auto">
          <a:xfrm>
            <a:off x="277781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4" name="Oval 315"/>
          <p:cNvSpPr>
            <a:spLocks noChangeArrowheads="1"/>
          </p:cNvSpPr>
          <p:nvPr/>
        </p:nvSpPr>
        <p:spPr bwMode="auto">
          <a:xfrm>
            <a:off x="279321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5" name="Oval 316"/>
          <p:cNvSpPr>
            <a:spLocks noChangeArrowheads="1"/>
          </p:cNvSpPr>
          <p:nvPr/>
        </p:nvSpPr>
        <p:spPr bwMode="auto">
          <a:xfrm>
            <a:off x="279321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6" name="Oval 317"/>
          <p:cNvSpPr>
            <a:spLocks noChangeArrowheads="1"/>
          </p:cNvSpPr>
          <p:nvPr/>
        </p:nvSpPr>
        <p:spPr bwMode="auto">
          <a:xfrm>
            <a:off x="280860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7" name="Oval 318"/>
          <p:cNvSpPr>
            <a:spLocks noChangeArrowheads="1"/>
          </p:cNvSpPr>
          <p:nvPr/>
        </p:nvSpPr>
        <p:spPr bwMode="auto">
          <a:xfrm>
            <a:off x="280860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8" name="Oval 319"/>
          <p:cNvSpPr>
            <a:spLocks noChangeArrowheads="1"/>
          </p:cNvSpPr>
          <p:nvPr/>
        </p:nvSpPr>
        <p:spPr bwMode="auto">
          <a:xfrm>
            <a:off x="282245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9" name="Oval 320"/>
          <p:cNvSpPr>
            <a:spLocks noChangeArrowheads="1"/>
          </p:cNvSpPr>
          <p:nvPr/>
        </p:nvSpPr>
        <p:spPr bwMode="auto">
          <a:xfrm>
            <a:off x="282245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0" name="Oval 321"/>
          <p:cNvSpPr>
            <a:spLocks noChangeArrowheads="1"/>
          </p:cNvSpPr>
          <p:nvPr/>
        </p:nvSpPr>
        <p:spPr bwMode="auto">
          <a:xfrm>
            <a:off x="28378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1" name="Oval 322"/>
          <p:cNvSpPr>
            <a:spLocks noChangeArrowheads="1"/>
          </p:cNvSpPr>
          <p:nvPr/>
        </p:nvSpPr>
        <p:spPr bwMode="auto">
          <a:xfrm>
            <a:off x="28378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2" name="Oval 323"/>
          <p:cNvSpPr>
            <a:spLocks noChangeArrowheads="1"/>
          </p:cNvSpPr>
          <p:nvPr/>
        </p:nvSpPr>
        <p:spPr bwMode="auto">
          <a:xfrm>
            <a:off x="2851703"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3" name="Oval 324"/>
          <p:cNvSpPr>
            <a:spLocks noChangeArrowheads="1"/>
          </p:cNvSpPr>
          <p:nvPr/>
        </p:nvSpPr>
        <p:spPr bwMode="auto">
          <a:xfrm>
            <a:off x="2851703"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4" name="Oval 325"/>
          <p:cNvSpPr>
            <a:spLocks noChangeArrowheads="1"/>
          </p:cNvSpPr>
          <p:nvPr/>
        </p:nvSpPr>
        <p:spPr bwMode="auto">
          <a:xfrm>
            <a:off x="28670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5" name="Oval 326"/>
          <p:cNvSpPr>
            <a:spLocks noChangeArrowheads="1"/>
          </p:cNvSpPr>
          <p:nvPr/>
        </p:nvSpPr>
        <p:spPr bwMode="auto">
          <a:xfrm>
            <a:off x="28670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6" name="Oval 327"/>
          <p:cNvSpPr>
            <a:spLocks noChangeArrowheads="1"/>
          </p:cNvSpPr>
          <p:nvPr/>
        </p:nvSpPr>
        <p:spPr bwMode="auto">
          <a:xfrm>
            <a:off x="288248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7" name="Oval 328"/>
          <p:cNvSpPr>
            <a:spLocks noChangeArrowheads="1"/>
          </p:cNvSpPr>
          <p:nvPr/>
        </p:nvSpPr>
        <p:spPr bwMode="auto">
          <a:xfrm>
            <a:off x="288248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8" name="Oval 329"/>
          <p:cNvSpPr>
            <a:spLocks noChangeArrowheads="1"/>
          </p:cNvSpPr>
          <p:nvPr/>
        </p:nvSpPr>
        <p:spPr bwMode="auto">
          <a:xfrm>
            <a:off x="2896342"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9" name="Oval 330"/>
          <p:cNvSpPr>
            <a:spLocks noChangeArrowheads="1"/>
          </p:cNvSpPr>
          <p:nvPr/>
        </p:nvSpPr>
        <p:spPr bwMode="auto">
          <a:xfrm>
            <a:off x="2896342"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0" name="Oval 331"/>
          <p:cNvSpPr>
            <a:spLocks noChangeArrowheads="1"/>
          </p:cNvSpPr>
          <p:nvPr/>
        </p:nvSpPr>
        <p:spPr bwMode="auto">
          <a:xfrm>
            <a:off x="291173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1" name="Oval 332"/>
          <p:cNvSpPr>
            <a:spLocks noChangeArrowheads="1"/>
          </p:cNvSpPr>
          <p:nvPr/>
        </p:nvSpPr>
        <p:spPr bwMode="auto">
          <a:xfrm>
            <a:off x="291173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2" name="Oval 333"/>
          <p:cNvSpPr>
            <a:spLocks noChangeArrowheads="1"/>
          </p:cNvSpPr>
          <p:nvPr/>
        </p:nvSpPr>
        <p:spPr bwMode="auto">
          <a:xfrm>
            <a:off x="292558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3" name="Oval 334"/>
          <p:cNvSpPr>
            <a:spLocks noChangeArrowheads="1"/>
          </p:cNvSpPr>
          <p:nvPr/>
        </p:nvSpPr>
        <p:spPr bwMode="auto">
          <a:xfrm>
            <a:off x="292558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4" name="Oval 335"/>
          <p:cNvSpPr>
            <a:spLocks noChangeArrowheads="1"/>
          </p:cNvSpPr>
          <p:nvPr/>
        </p:nvSpPr>
        <p:spPr bwMode="auto">
          <a:xfrm>
            <a:off x="294098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5" name="Oval 336"/>
          <p:cNvSpPr>
            <a:spLocks noChangeArrowheads="1"/>
          </p:cNvSpPr>
          <p:nvPr/>
        </p:nvSpPr>
        <p:spPr bwMode="auto">
          <a:xfrm>
            <a:off x="294098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6" name="Oval 337"/>
          <p:cNvSpPr>
            <a:spLocks noChangeArrowheads="1"/>
          </p:cNvSpPr>
          <p:nvPr/>
        </p:nvSpPr>
        <p:spPr bwMode="auto">
          <a:xfrm>
            <a:off x="295483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7" name="Oval 338"/>
          <p:cNvSpPr>
            <a:spLocks noChangeArrowheads="1"/>
          </p:cNvSpPr>
          <p:nvPr/>
        </p:nvSpPr>
        <p:spPr bwMode="auto">
          <a:xfrm>
            <a:off x="295483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8" name="Oval 339"/>
          <p:cNvSpPr>
            <a:spLocks noChangeArrowheads="1"/>
          </p:cNvSpPr>
          <p:nvPr/>
        </p:nvSpPr>
        <p:spPr bwMode="auto">
          <a:xfrm>
            <a:off x="296868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9" name="Oval 340"/>
          <p:cNvSpPr>
            <a:spLocks noChangeArrowheads="1"/>
          </p:cNvSpPr>
          <p:nvPr/>
        </p:nvSpPr>
        <p:spPr bwMode="auto">
          <a:xfrm>
            <a:off x="296868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0" name="Oval 341"/>
          <p:cNvSpPr>
            <a:spLocks noChangeArrowheads="1"/>
          </p:cNvSpPr>
          <p:nvPr/>
        </p:nvSpPr>
        <p:spPr bwMode="auto">
          <a:xfrm>
            <a:off x="298408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1" name="Oval 342"/>
          <p:cNvSpPr>
            <a:spLocks noChangeArrowheads="1"/>
          </p:cNvSpPr>
          <p:nvPr/>
        </p:nvSpPr>
        <p:spPr bwMode="auto">
          <a:xfrm>
            <a:off x="298408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2" name="Oval 343"/>
          <p:cNvSpPr>
            <a:spLocks noChangeArrowheads="1"/>
          </p:cNvSpPr>
          <p:nvPr/>
        </p:nvSpPr>
        <p:spPr bwMode="auto">
          <a:xfrm>
            <a:off x="299793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3" name="Oval 344"/>
          <p:cNvSpPr>
            <a:spLocks noChangeArrowheads="1"/>
          </p:cNvSpPr>
          <p:nvPr/>
        </p:nvSpPr>
        <p:spPr bwMode="auto">
          <a:xfrm>
            <a:off x="299793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4" name="Oval 345"/>
          <p:cNvSpPr>
            <a:spLocks noChangeArrowheads="1"/>
          </p:cNvSpPr>
          <p:nvPr/>
        </p:nvSpPr>
        <p:spPr bwMode="auto">
          <a:xfrm>
            <a:off x="301332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5" name="Oval 346"/>
          <p:cNvSpPr>
            <a:spLocks noChangeArrowheads="1"/>
          </p:cNvSpPr>
          <p:nvPr/>
        </p:nvSpPr>
        <p:spPr bwMode="auto">
          <a:xfrm>
            <a:off x="301332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6" name="Oval 347"/>
          <p:cNvSpPr>
            <a:spLocks noChangeArrowheads="1"/>
          </p:cNvSpPr>
          <p:nvPr/>
        </p:nvSpPr>
        <p:spPr bwMode="auto">
          <a:xfrm>
            <a:off x="302871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7" name="Oval 348"/>
          <p:cNvSpPr>
            <a:spLocks noChangeArrowheads="1"/>
          </p:cNvSpPr>
          <p:nvPr/>
        </p:nvSpPr>
        <p:spPr bwMode="auto">
          <a:xfrm>
            <a:off x="302871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8" name="Oval 349"/>
          <p:cNvSpPr>
            <a:spLocks noChangeArrowheads="1"/>
          </p:cNvSpPr>
          <p:nvPr/>
        </p:nvSpPr>
        <p:spPr bwMode="auto">
          <a:xfrm>
            <a:off x="3042572"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9" name="Oval 350"/>
          <p:cNvSpPr>
            <a:spLocks noChangeArrowheads="1"/>
          </p:cNvSpPr>
          <p:nvPr/>
        </p:nvSpPr>
        <p:spPr bwMode="auto">
          <a:xfrm>
            <a:off x="3042572"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0" name="Oval 351"/>
          <p:cNvSpPr>
            <a:spLocks noChangeArrowheads="1"/>
          </p:cNvSpPr>
          <p:nvPr/>
        </p:nvSpPr>
        <p:spPr bwMode="auto">
          <a:xfrm>
            <a:off x="305796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1" name="Oval 352"/>
          <p:cNvSpPr>
            <a:spLocks noChangeArrowheads="1"/>
          </p:cNvSpPr>
          <p:nvPr/>
        </p:nvSpPr>
        <p:spPr bwMode="auto">
          <a:xfrm>
            <a:off x="305796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2" name="Oval 353"/>
          <p:cNvSpPr>
            <a:spLocks noChangeArrowheads="1"/>
          </p:cNvSpPr>
          <p:nvPr/>
        </p:nvSpPr>
        <p:spPr bwMode="auto">
          <a:xfrm>
            <a:off x="307181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3" name="Oval 354"/>
          <p:cNvSpPr>
            <a:spLocks noChangeArrowheads="1"/>
          </p:cNvSpPr>
          <p:nvPr/>
        </p:nvSpPr>
        <p:spPr bwMode="auto">
          <a:xfrm>
            <a:off x="307181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4" name="Oval 355"/>
          <p:cNvSpPr>
            <a:spLocks noChangeArrowheads="1"/>
          </p:cNvSpPr>
          <p:nvPr/>
        </p:nvSpPr>
        <p:spPr bwMode="auto">
          <a:xfrm>
            <a:off x="308721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5" name="Oval 356"/>
          <p:cNvSpPr>
            <a:spLocks noChangeArrowheads="1"/>
          </p:cNvSpPr>
          <p:nvPr/>
        </p:nvSpPr>
        <p:spPr bwMode="auto">
          <a:xfrm>
            <a:off x="308721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6" name="Oval 357"/>
          <p:cNvSpPr>
            <a:spLocks noChangeArrowheads="1"/>
          </p:cNvSpPr>
          <p:nvPr/>
        </p:nvSpPr>
        <p:spPr bwMode="auto">
          <a:xfrm>
            <a:off x="310260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7" name="Oval 358"/>
          <p:cNvSpPr>
            <a:spLocks noChangeArrowheads="1"/>
          </p:cNvSpPr>
          <p:nvPr/>
        </p:nvSpPr>
        <p:spPr bwMode="auto">
          <a:xfrm>
            <a:off x="310260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8" name="Oval 359"/>
          <p:cNvSpPr>
            <a:spLocks noChangeArrowheads="1"/>
          </p:cNvSpPr>
          <p:nvPr/>
        </p:nvSpPr>
        <p:spPr bwMode="auto">
          <a:xfrm>
            <a:off x="3116457"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9" name="Oval 360"/>
          <p:cNvSpPr>
            <a:spLocks noChangeArrowheads="1"/>
          </p:cNvSpPr>
          <p:nvPr/>
        </p:nvSpPr>
        <p:spPr bwMode="auto">
          <a:xfrm>
            <a:off x="3116457"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0" name="Oval 361"/>
          <p:cNvSpPr>
            <a:spLocks noChangeArrowheads="1"/>
          </p:cNvSpPr>
          <p:nvPr/>
        </p:nvSpPr>
        <p:spPr bwMode="auto">
          <a:xfrm>
            <a:off x="31318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1" name="Oval 362"/>
          <p:cNvSpPr>
            <a:spLocks noChangeArrowheads="1"/>
          </p:cNvSpPr>
          <p:nvPr/>
        </p:nvSpPr>
        <p:spPr bwMode="auto">
          <a:xfrm>
            <a:off x="31318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2" name="Oval 363"/>
          <p:cNvSpPr>
            <a:spLocks noChangeArrowheads="1"/>
          </p:cNvSpPr>
          <p:nvPr/>
        </p:nvSpPr>
        <p:spPr bwMode="auto">
          <a:xfrm>
            <a:off x="314724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3" name="Oval 364"/>
          <p:cNvSpPr>
            <a:spLocks noChangeArrowheads="1"/>
          </p:cNvSpPr>
          <p:nvPr/>
        </p:nvSpPr>
        <p:spPr bwMode="auto">
          <a:xfrm>
            <a:off x="314724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4" name="Oval 365"/>
          <p:cNvSpPr>
            <a:spLocks noChangeArrowheads="1"/>
          </p:cNvSpPr>
          <p:nvPr/>
        </p:nvSpPr>
        <p:spPr bwMode="auto">
          <a:xfrm>
            <a:off x="31610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5" name="Oval 366"/>
          <p:cNvSpPr>
            <a:spLocks noChangeArrowheads="1"/>
          </p:cNvSpPr>
          <p:nvPr/>
        </p:nvSpPr>
        <p:spPr bwMode="auto">
          <a:xfrm>
            <a:off x="31610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6" name="Oval 367"/>
          <p:cNvSpPr>
            <a:spLocks noChangeArrowheads="1"/>
          </p:cNvSpPr>
          <p:nvPr/>
        </p:nvSpPr>
        <p:spPr bwMode="auto">
          <a:xfrm>
            <a:off x="317648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7" name="Oval 368"/>
          <p:cNvSpPr>
            <a:spLocks noChangeArrowheads="1"/>
          </p:cNvSpPr>
          <p:nvPr/>
        </p:nvSpPr>
        <p:spPr bwMode="auto">
          <a:xfrm>
            <a:off x="317648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8" name="Oval 369"/>
          <p:cNvSpPr>
            <a:spLocks noChangeArrowheads="1"/>
          </p:cNvSpPr>
          <p:nvPr/>
        </p:nvSpPr>
        <p:spPr bwMode="auto">
          <a:xfrm>
            <a:off x="3190342"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9" name="Oval 370"/>
          <p:cNvSpPr>
            <a:spLocks noChangeArrowheads="1"/>
          </p:cNvSpPr>
          <p:nvPr/>
        </p:nvSpPr>
        <p:spPr bwMode="auto">
          <a:xfrm>
            <a:off x="3190342"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0" name="Oval 371"/>
          <p:cNvSpPr>
            <a:spLocks noChangeArrowheads="1"/>
          </p:cNvSpPr>
          <p:nvPr/>
        </p:nvSpPr>
        <p:spPr bwMode="auto">
          <a:xfrm>
            <a:off x="320573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1" name="Oval 372"/>
          <p:cNvSpPr>
            <a:spLocks noChangeArrowheads="1"/>
          </p:cNvSpPr>
          <p:nvPr/>
        </p:nvSpPr>
        <p:spPr bwMode="auto">
          <a:xfrm>
            <a:off x="320573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2" name="Oval 373"/>
          <p:cNvSpPr>
            <a:spLocks noChangeArrowheads="1"/>
          </p:cNvSpPr>
          <p:nvPr/>
        </p:nvSpPr>
        <p:spPr bwMode="auto">
          <a:xfrm>
            <a:off x="322112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3" name="Oval 374"/>
          <p:cNvSpPr>
            <a:spLocks noChangeArrowheads="1"/>
          </p:cNvSpPr>
          <p:nvPr/>
        </p:nvSpPr>
        <p:spPr bwMode="auto">
          <a:xfrm>
            <a:off x="322112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4" name="Oval 375"/>
          <p:cNvSpPr>
            <a:spLocks noChangeArrowheads="1"/>
          </p:cNvSpPr>
          <p:nvPr/>
        </p:nvSpPr>
        <p:spPr bwMode="auto">
          <a:xfrm>
            <a:off x="323344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5" name="Oval 376"/>
          <p:cNvSpPr>
            <a:spLocks noChangeArrowheads="1"/>
          </p:cNvSpPr>
          <p:nvPr/>
        </p:nvSpPr>
        <p:spPr bwMode="auto">
          <a:xfrm>
            <a:off x="323344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6" name="Oval 377"/>
          <p:cNvSpPr>
            <a:spLocks noChangeArrowheads="1"/>
          </p:cNvSpPr>
          <p:nvPr/>
        </p:nvSpPr>
        <p:spPr bwMode="auto">
          <a:xfrm>
            <a:off x="324883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7" name="Oval 378"/>
          <p:cNvSpPr>
            <a:spLocks noChangeArrowheads="1"/>
          </p:cNvSpPr>
          <p:nvPr/>
        </p:nvSpPr>
        <p:spPr bwMode="auto">
          <a:xfrm>
            <a:off x="324883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8" name="Oval 379"/>
          <p:cNvSpPr>
            <a:spLocks noChangeArrowheads="1"/>
          </p:cNvSpPr>
          <p:nvPr/>
        </p:nvSpPr>
        <p:spPr bwMode="auto">
          <a:xfrm>
            <a:off x="326268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9" name="Oval 380"/>
          <p:cNvSpPr>
            <a:spLocks noChangeArrowheads="1"/>
          </p:cNvSpPr>
          <p:nvPr/>
        </p:nvSpPr>
        <p:spPr bwMode="auto">
          <a:xfrm>
            <a:off x="326268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0" name="Oval 381"/>
          <p:cNvSpPr>
            <a:spLocks noChangeArrowheads="1"/>
          </p:cNvSpPr>
          <p:nvPr/>
        </p:nvSpPr>
        <p:spPr bwMode="auto">
          <a:xfrm>
            <a:off x="327808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1" name="Oval 382"/>
          <p:cNvSpPr>
            <a:spLocks noChangeArrowheads="1"/>
          </p:cNvSpPr>
          <p:nvPr/>
        </p:nvSpPr>
        <p:spPr bwMode="auto">
          <a:xfrm>
            <a:off x="327808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2" name="Oval 383"/>
          <p:cNvSpPr>
            <a:spLocks noChangeArrowheads="1"/>
          </p:cNvSpPr>
          <p:nvPr/>
        </p:nvSpPr>
        <p:spPr bwMode="auto">
          <a:xfrm>
            <a:off x="329347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3" name="Oval 384"/>
          <p:cNvSpPr>
            <a:spLocks noChangeArrowheads="1"/>
          </p:cNvSpPr>
          <p:nvPr/>
        </p:nvSpPr>
        <p:spPr bwMode="auto">
          <a:xfrm>
            <a:off x="329347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4" name="Oval 385"/>
          <p:cNvSpPr>
            <a:spLocks noChangeArrowheads="1"/>
          </p:cNvSpPr>
          <p:nvPr/>
        </p:nvSpPr>
        <p:spPr bwMode="auto">
          <a:xfrm>
            <a:off x="330732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5" name="Oval 386"/>
          <p:cNvSpPr>
            <a:spLocks noChangeArrowheads="1"/>
          </p:cNvSpPr>
          <p:nvPr/>
        </p:nvSpPr>
        <p:spPr bwMode="auto">
          <a:xfrm>
            <a:off x="330732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6" name="Oval 387"/>
          <p:cNvSpPr>
            <a:spLocks noChangeArrowheads="1"/>
          </p:cNvSpPr>
          <p:nvPr/>
        </p:nvSpPr>
        <p:spPr bwMode="auto">
          <a:xfrm>
            <a:off x="332271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7" name="Oval 388"/>
          <p:cNvSpPr>
            <a:spLocks noChangeArrowheads="1"/>
          </p:cNvSpPr>
          <p:nvPr/>
        </p:nvSpPr>
        <p:spPr bwMode="auto">
          <a:xfrm>
            <a:off x="332271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8" name="Oval 389"/>
          <p:cNvSpPr>
            <a:spLocks noChangeArrowheads="1"/>
          </p:cNvSpPr>
          <p:nvPr/>
        </p:nvSpPr>
        <p:spPr bwMode="auto">
          <a:xfrm>
            <a:off x="3336573"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9" name="Oval 390"/>
          <p:cNvSpPr>
            <a:spLocks noChangeArrowheads="1"/>
          </p:cNvSpPr>
          <p:nvPr/>
        </p:nvSpPr>
        <p:spPr bwMode="auto">
          <a:xfrm>
            <a:off x="3336573"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0" name="Oval 391"/>
          <p:cNvSpPr>
            <a:spLocks noChangeArrowheads="1"/>
          </p:cNvSpPr>
          <p:nvPr/>
        </p:nvSpPr>
        <p:spPr bwMode="auto">
          <a:xfrm>
            <a:off x="335196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1" name="Oval 392"/>
          <p:cNvSpPr>
            <a:spLocks noChangeArrowheads="1"/>
          </p:cNvSpPr>
          <p:nvPr/>
        </p:nvSpPr>
        <p:spPr bwMode="auto">
          <a:xfrm>
            <a:off x="335196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2" name="Oval 393"/>
          <p:cNvSpPr>
            <a:spLocks noChangeArrowheads="1"/>
          </p:cNvSpPr>
          <p:nvPr/>
        </p:nvSpPr>
        <p:spPr bwMode="auto">
          <a:xfrm>
            <a:off x="336735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3" name="Oval 394"/>
          <p:cNvSpPr>
            <a:spLocks noChangeArrowheads="1"/>
          </p:cNvSpPr>
          <p:nvPr/>
        </p:nvSpPr>
        <p:spPr bwMode="auto">
          <a:xfrm>
            <a:off x="336735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4" name="Oval 395"/>
          <p:cNvSpPr>
            <a:spLocks noChangeArrowheads="1"/>
          </p:cNvSpPr>
          <p:nvPr/>
        </p:nvSpPr>
        <p:spPr bwMode="auto">
          <a:xfrm>
            <a:off x="338121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5" name="Oval 396"/>
          <p:cNvSpPr>
            <a:spLocks noChangeArrowheads="1"/>
          </p:cNvSpPr>
          <p:nvPr/>
        </p:nvSpPr>
        <p:spPr bwMode="auto">
          <a:xfrm>
            <a:off x="338121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6" name="Oval 397"/>
          <p:cNvSpPr>
            <a:spLocks noChangeArrowheads="1"/>
          </p:cNvSpPr>
          <p:nvPr/>
        </p:nvSpPr>
        <p:spPr bwMode="auto">
          <a:xfrm>
            <a:off x="339660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7" name="Oval 398"/>
          <p:cNvSpPr>
            <a:spLocks noChangeArrowheads="1"/>
          </p:cNvSpPr>
          <p:nvPr/>
        </p:nvSpPr>
        <p:spPr bwMode="auto">
          <a:xfrm>
            <a:off x="339660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8" name="Oval 399"/>
          <p:cNvSpPr>
            <a:spLocks noChangeArrowheads="1"/>
          </p:cNvSpPr>
          <p:nvPr/>
        </p:nvSpPr>
        <p:spPr bwMode="auto">
          <a:xfrm>
            <a:off x="341045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9" name="Oval 400"/>
          <p:cNvSpPr>
            <a:spLocks noChangeArrowheads="1"/>
          </p:cNvSpPr>
          <p:nvPr/>
        </p:nvSpPr>
        <p:spPr bwMode="auto">
          <a:xfrm>
            <a:off x="341045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0" name="Oval 401"/>
          <p:cNvSpPr>
            <a:spLocks noChangeArrowheads="1"/>
          </p:cNvSpPr>
          <p:nvPr/>
        </p:nvSpPr>
        <p:spPr bwMode="auto">
          <a:xfrm>
            <a:off x="34258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1" name="Oval 402"/>
          <p:cNvSpPr>
            <a:spLocks noChangeArrowheads="1"/>
          </p:cNvSpPr>
          <p:nvPr/>
        </p:nvSpPr>
        <p:spPr bwMode="auto">
          <a:xfrm>
            <a:off x="34258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2" name="Oval 403"/>
          <p:cNvSpPr>
            <a:spLocks noChangeArrowheads="1"/>
          </p:cNvSpPr>
          <p:nvPr/>
        </p:nvSpPr>
        <p:spPr bwMode="auto">
          <a:xfrm>
            <a:off x="344124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3" name="Oval 404"/>
          <p:cNvSpPr>
            <a:spLocks noChangeArrowheads="1"/>
          </p:cNvSpPr>
          <p:nvPr/>
        </p:nvSpPr>
        <p:spPr bwMode="auto">
          <a:xfrm>
            <a:off x="344124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4" name="Oval 405"/>
          <p:cNvSpPr>
            <a:spLocks noChangeArrowheads="1"/>
          </p:cNvSpPr>
          <p:nvPr/>
        </p:nvSpPr>
        <p:spPr bwMode="auto">
          <a:xfrm>
            <a:off x="34550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5" name="Oval 407"/>
          <p:cNvSpPr>
            <a:spLocks noChangeArrowheads="1"/>
          </p:cNvSpPr>
          <p:nvPr/>
        </p:nvSpPr>
        <p:spPr bwMode="auto">
          <a:xfrm>
            <a:off x="34550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6" name="Oval 408"/>
          <p:cNvSpPr>
            <a:spLocks noChangeArrowheads="1"/>
          </p:cNvSpPr>
          <p:nvPr/>
        </p:nvSpPr>
        <p:spPr bwMode="auto">
          <a:xfrm>
            <a:off x="347048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7" name="Oval 409"/>
          <p:cNvSpPr>
            <a:spLocks noChangeArrowheads="1"/>
          </p:cNvSpPr>
          <p:nvPr/>
        </p:nvSpPr>
        <p:spPr bwMode="auto">
          <a:xfrm>
            <a:off x="347048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8" name="Oval 410"/>
          <p:cNvSpPr>
            <a:spLocks noChangeArrowheads="1"/>
          </p:cNvSpPr>
          <p:nvPr/>
        </p:nvSpPr>
        <p:spPr bwMode="auto">
          <a:xfrm>
            <a:off x="3484342"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9" name="Oval 411"/>
          <p:cNvSpPr>
            <a:spLocks noChangeArrowheads="1"/>
          </p:cNvSpPr>
          <p:nvPr/>
        </p:nvSpPr>
        <p:spPr bwMode="auto">
          <a:xfrm>
            <a:off x="3484342"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0" name="Oval 412"/>
          <p:cNvSpPr>
            <a:spLocks noChangeArrowheads="1"/>
          </p:cNvSpPr>
          <p:nvPr/>
        </p:nvSpPr>
        <p:spPr bwMode="auto">
          <a:xfrm>
            <a:off x="349819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1" name="Oval 413"/>
          <p:cNvSpPr>
            <a:spLocks noChangeArrowheads="1"/>
          </p:cNvSpPr>
          <p:nvPr/>
        </p:nvSpPr>
        <p:spPr bwMode="auto">
          <a:xfrm>
            <a:off x="349819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2" name="Oval 414"/>
          <p:cNvSpPr>
            <a:spLocks noChangeArrowheads="1"/>
          </p:cNvSpPr>
          <p:nvPr/>
        </p:nvSpPr>
        <p:spPr bwMode="auto">
          <a:xfrm>
            <a:off x="351358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3" name="Oval 415"/>
          <p:cNvSpPr>
            <a:spLocks noChangeArrowheads="1"/>
          </p:cNvSpPr>
          <p:nvPr/>
        </p:nvSpPr>
        <p:spPr bwMode="auto">
          <a:xfrm>
            <a:off x="351358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4" name="Oval 416"/>
          <p:cNvSpPr>
            <a:spLocks noChangeArrowheads="1"/>
          </p:cNvSpPr>
          <p:nvPr/>
        </p:nvSpPr>
        <p:spPr bwMode="auto">
          <a:xfrm>
            <a:off x="3527441"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5" name="Oval 417"/>
          <p:cNvSpPr>
            <a:spLocks noChangeArrowheads="1"/>
          </p:cNvSpPr>
          <p:nvPr/>
        </p:nvSpPr>
        <p:spPr bwMode="auto">
          <a:xfrm>
            <a:off x="3527441"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6" name="Oval 418"/>
          <p:cNvSpPr>
            <a:spLocks noChangeArrowheads="1"/>
          </p:cNvSpPr>
          <p:nvPr/>
        </p:nvSpPr>
        <p:spPr bwMode="auto">
          <a:xfrm>
            <a:off x="354283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7" name="Oval 419"/>
          <p:cNvSpPr>
            <a:spLocks noChangeArrowheads="1"/>
          </p:cNvSpPr>
          <p:nvPr/>
        </p:nvSpPr>
        <p:spPr bwMode="auto">
          <a:xfrm>
            <a:off x="354283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8" name="Oval 420"/>
          <p:cNvSpPr>
            <a:spLocks noChangeArrowheads="1"/>
          </p:cNvSpPr>
          <p:nvPr/>
        </p:nvSpPr>
        <p:spPr bwMode="auto">
          <a:xfrm>
            <a:off x="355668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9" name="Oval 421"/>
          <p:cNvSpPr>
            <a:spLocks noChangeArrowheads="1"/>
          </p:cNvSpPr>
          <p:nvPr/>
        </p:nvSpPr>
        <p:spPr bwMode="auto">
          <a:xfrm>
            <a:off x="355668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0" name="Oval 422"/>
          <p:cNvSpPr>
            <a:spLocks noChangeArrowheads="1"/>
          </p:cNvSpPr>
          <p:nvPr/>
        </p:nvSpPr>
        <p:spPr bwMode="auto">
          <a:xfrm>
            <a:off x="357208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1" name="Oval 423"/>
          <p:cNvSpPr>
            <a:spLocks noChangeArrowheads="1"/>
          </p:cNvSpPr>
          <p:nvPr/>
        </p:nvSpPr>
        <p:spPr bwMode="auto">
          <a:xfrm>
            <a:off x="357208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2" name="Oval 424"/>
          <p:cNvSpPr>
            <a:spLocks noChangeArrowheads="1"/>
          </p:cNvSpPr>
          <p:nvPr/>
        </p:nvSpPr>
        <p:spPr bwMode="auto">
          <a:xfrm>
            <a:off x="358747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3" name="Oval 425"/>
          <p:cNvSpPr>
            <a:spLocks noChangeArrowheads="1"/>
          </p:cNvSpPr>
          <p:nvPr/>
        </p:nvSpPr>
        <p:spPr bwMode="auto">
          <a:xfrm>
            <a:off x="358747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4" name="Oval 426"/>
          <p:cNvSpPr>
            <a:spLocks noChangeArrowheads="1"/>
          </p:cNvSpPr>
          <p:nvPr/>
        </p:nvSpPr>
        <p:spPr bwMode="auto">
          <a:xfrm>
            <a:off x="3601326"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5" name="Oval 427"/>
          <p:cNvSpPr>
            <a:spLocks noChangeArrowheads="1"/>
          </p:cNvSpPr>
          <p:nvPr/>
        </p:nvSpPr>
        <p:spPr bwMode="auto">
          <a:xfrm>
            <a:off x="3601326"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6" name="Oval 428"/>
          <p:cNvSpPr>
            <a:spLocks noChangeArrowheads="1"/>
          </p:cNvSpPr>
          <p:nvPr/>
        </p:nvSpPr>
        <p:spPr bwMode="auto">
          <a:xfrm>
            <a:off x="361671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7" name="Oval 429"/>
          <p:cNvSpPr>
            <a:spLocks noChangeArrowheads="1"/>
          </p:cNvSpPr>
          <p:nvPr/>
        </p:nvSpPr>
        <p:spPr bwMode="auto">
          <a:xfrm>
            <a:off x="361671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8" name="Oval 430"/>
          <p:cNvSpPr>
            <a:spLocks noChangeArrowheads="1"/>
          </p:cNvSpPr>
          <p:nvPr/>
        </p:nvSpPr>
        <p:spPr bwMode="auto">
          <a:xfrm>
            <a:off x="3630572"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9" name="Oval 431"/>
          <p:cNvSpPr>
            <a:spLocks noChangeArrowheads="1"/>
          </p:cNvSpPr>
          <p:nvPr/>
        </p:nvSpPr>
        <p:spPr bwMode="auto">
          <a:xfrm>
            <a:off x="3630572"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0" name="Oval 432"/>
          <p:cNvSpPr>
            <a:spLocks noChangeArrowheads="1"/>
          </p:cNvSpPr>
          <p:nvPr/>
        </p:nvSpPr>
        <p:spPr bwMode="auto">
          <a:xfrm>
            <a:off x="364596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1" name="Oval 433"/>
          <p:cNvSpPr>
            <a:spLocks noChangeArrowheads="1"/>
          </p:cNvSpPr>
          <p:nvPr/>
        </p:nvSpPr>
        <p:spPr bwMode="auto">
          <a:xfrm>
            <a:off x="364596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2" name="Oval 434"/>
          <p:cNvSpPr>
            <a:spLocks noChangeArrowheads="1"/>
          </p:cNvSpPr>
          <p:nvPr/>
        </p:nvSpPr>
        <p:spPr bwMode="auto">
          <a:xfrm>
            <a:off x="366135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3" name="Oval 435"/>
          <p:cNvSpPr>
            <a:spLocks noChangeArrowheads="1"/>
          </p:cNvSpPr>
          <p:nvPr/>
        </p:nvSpPr>
        <p:spPr bwMode="auto">
          <a:xfrm>
            <a:off x="366135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4" name="Oval 436"/>
          <p:cNvSpPr>
            <a:spLocks noChangeArrowheads="1"/>
          </p:cNvSpPr>
          <p:nvPr/>
        </p:nvSpPr>
        <p:spPr bwMode="auto">
          <a:xfrm>
            <a:off x="3675211"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5" name="Oval 437"/>
          <p:cNvSpPr>
            <a:spLocks noChangeArrowheads="1"/>
          </p:cNvSpPr>
          <p:nvPr/>
        </p:nvSpPr>
        <p:spPr bwMode="auto">
          <a:xfrm>
            <a:off x="3675211"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6" name="Oval 438"/>
          <p:cNvSpPr>
            <a:spLocks noChangeArrowheads="1"/>
          </p:cNvSpPr>
          <p:nvPr/>
        </p:nvSpPr>
        <p:spPr bwMode="auto">
          <a:xfrm>
            <a:off x="369060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7" name="Oval 439"/>
          <p:cNvSpPr>
            <a:spLocks noChangeArrowheads="1"/>
          </p:cNvSpPr>
          <p:nvPr/>
        </p:nvSpPr>
        <p:spPr bwMode="auto">
          <a:xfrm>
            <a:off x="369060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8" name="Oval 440"/>
          <p:cNvSpPr>
            <a:spLocks noChangeArrowheads="1"/>
          </p:cNvSpPr>
          <p:nvPr/>
        </p:nvSpPr>
        <p:spPr bwMode="auto">
          <a:xfrm>
            <a:off x="3704457"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9" name="Oval 441"/>
          <p:cNvSpPr>
            <a:spLocks noChangeArrowheads="1"/>
          </p:cNvSpPr>
          <p:nvPr/>
        </p:nvSpPr>
        <p:spPr bwMode="auto">
          <a:xfrm>
            <a:off x="3704457"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0" name="Oval 442"/>
          <p:cNvSpPr>
            <a:spLocks noChangeArrowheads="1"/>
          </p:cNvSpPr>
          <p:nvPr/>
        </p:nvSpPr>
        <p:spPr bwMode="auto">
          <a:xfrm>
            <a:off x="37198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1" name="Oval 443"/>
          <p:cNvSpPr>
            <a:spLocks noChangeArrowheads="1"/>
          </p:cNvSpPr>
          <p:nvPr/>
        </p:nvSpPr>
        <p:spPr bwMode="auto">
          <a:xfrm>
            <a:off x="37198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2" name="Oval 444"/>
          <p:cNvSpPr>
            <a:spLocks noChangeArrowheads="1"/>
          </p:cNvSpPr>
          <p:nvPr/>
        </p:nvSpPr>
        <p:spPr bwMode="auto">
          <a:xfrm>
            <a:off x="373524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3" name="Oval 445"/>
          <p:cNvSpPr>
            <a:spLocks noChangeArrowheads="1"/>
          </p:cNvSpPr>
          <p:nvPr/>
        </p:nvSpPr>
        <p:spPr bwMode="auto">
          <a:xfrm>
            <a:off x="373524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4" name="Oval 446"/>
          <p:cNvSpPr>
            <a:spLocks noChangeArrowheads="1"/>
          </p:cNvSpPr>
          <p:nvPr/>
        </p:nvSpPr>
        <p:spPr bwMode="auto">
          <a:xfrm>
            <a:off x="3749096"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5" name="Oval 447"/>
          <p:cNvSpPr>
            <a:spLocks noChangeArrowheads="1"/>
          </p:cNvSpPr>
          <p:nvPr/>
        </p:nvSpPr>
        <p:spPr bwMode="auto">
          <a:xfrm>
            <a:off x="3749096"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6" name="Oval 448"/>
          <p:cNvSpPr>
            <a:spLocks noChangeArrowheads="1"/>
          </p:cNvSpPr>
          <p:nvPr/>
        </p:nvSpPr>
        <p:spPr bwMode="auto">
          <a:xfrm>
            <a:off x="376448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7" name="Oval 449"/>
          <p:cNvSpPr>
            <a:spLocks noChangeArrowheads="1"/>
          </p:cNvSpPr>
          <p:nvPr/>
        </p:nvSpPr>
        <p:spPr bwMode="auto">
          <a:xfrm>
            <a:off x="376448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8" name="Oval 450"/>
          <p:cNvSpPr>
            <a:spLocks noChangeArrowheads="1"/>
          </p:cNvSpPr>
          <p:nvPr/>
        </p:nvSpPr>
        <p:spPr bwMode="auto">
          <a:xfrm>
            <a:off x="3776802"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9" name="Oval 451"/>
          <p:cNvSpPr>
            <a:spLocks noChangeArrowheads="1"/>
          </p:cNvSpPr>
          <p:nvPr/>
        </p:nvSpPr>
        <p:spPr bwMode="auto">
          <a:xfrm>
            <a:off x="3776802"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0" name="Oval 452"/>
          <p:cNvSpPr>
            <a:spLocks noChangeArrowheads="1"/>
          </p:cNvSpPr>
          <p:nvPr/>
        </p:nvSpPr>
        <p:spPr bwMode="auto">
          <a:xfrm>
            <a:off x="379219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1" name="Oval 453"/>
          <p:cNvSpPr>
            <a:spLocks noChangeArrowheads="1"/>
          </p:cNvSpPr>
          <p:nvPr/>
        </p:nvSpPr>
        <p:spPr bwMode="auto">
          <a:xfrm>
            <a:off x="379219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2" name="Oval 454"/>
          <p:cNvSpPr>
            <a:spLocks noChangeArrowheads="1"/>
          </p:cNvSpPr>
          <p:nvPr/>
        </p:nvSpPr>
        <p:spPr bwMode="auto">
          <a:xfrm>
            <a:off x="3807588"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3" name="Oval 455"/>
          <p:cNvSpPr>
            <a:spLocks noChangeArrowheads="1"/>
          </p:cNvSpPr>
          <p:nvPr/>
        </p:nvSpPr>
        <p:spPr bwMode="auto">
          <a:xfrm>
            <a:off x="3807588"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4" name="Oval 456"/>
          <p:cNvSpPr>
            <a:spLocks noChangeArrowheads="1"/>
          </p:cNvSpPr>
          <p:nvPr/>
        </p:nvSpPr>
        <p:spPr bwMode="auto">
          <a:xfrm>
            <a:off x="3821442"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5" name="Oval 457"/>
          <p:cNvSpPr>
            <a:spLocks noChangeArrowheads="1"/>
          </p:cNvSpPr>
          <p:nvPr/>
        </p:nvSpPr>
        <p:spPr bwMode="auto">
          <a:xfrm>
            <a:off x="3821442"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6" name="Oval 458"/>
          <p:cNvSpPr>
            <a:spLocks noChangeArrowheads="1"/>
          </p:cNvSpPr>
          <p:nvPr/>
        </p:nvSpPr>
        <p:spPr bwMode="auto">
          <a:xfrm>
            <a:off x="383683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7" name="Oval 459"/>
          <p:cNvSpPr>
            <a:spLocks noChangeArrowheads="1"/>
          </p:cNvSpPr>
          <p:nvPr/>
        </p:nvSpPr>
        <p:spPr bwMode="auto">
          <a:xfrm>
            <a:off x="383683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8" name="Oval 460"/>
          <p:cNvSpPr>
            <a:spLocks noChangeArrowheads="1"/>
          </p:cNvSpPr>
          <p:nvPr/>
        </p:nvSpPr>
        <p:spPr bwMode="auto">
          <a:xfrm>
            <a:off x="3850687"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9" name="Oval 461"/>
          <p:cNvSpPr>
            <a:spLocks noChangeArrowheads="1"/>
          </p:cNvSpPr>
          <p:nvPr/>
        </p:nvSpPr>
        <p:spPr bwMode="auto">
          <a:xfrm>
            <a:off x="3850687"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0" name="Oval 462"/>
          <p:cNvSpPr>
            <a:spLocks noChangeArrowheads="1"/>
          </p:cNvSpPr>
          <p:nvPr/>
        </p:nvSpPr>
        <p:spPr bwMode="auto">
          <a:xfrm>
            <a:off x="386608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1" name="Oval 463"/>
          <p:cNvSpPr>
            <a:spLocks noChangeArrowheads="1"/>
          </p:cNvSpPr>
          <p:nvPr/>
        </p:nvSpPr>
        <p:spPr bwMode="auto">
          <a:xfrm>
            <a:off x="386608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2" name="Oval 464"/>
          <p:cNvSpPr>
            <a:spLocks noChangeArrowheads="1"/>
          </p:cNvSpPr>
          <p:nvPr/>
        </p:nvSpPr>
        <p:spPr bwMode="auto">
          <a:xfrm>
            <a:off x="3881473"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3" name="Oval 465"/>
          <p:cNvSpPr>
            <a:spLocks noChangeArrowheads="1"/>
          </p:cNvSpPr>
          <p:nvPr/>
        </p:nvSpPr>
        <p:spPr bwMode="auto">
          <a:xfrm>
            <a:off x="3881473"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4" name="Oval 466"/>
          <p:cNvSpPr>
            <a:spLocks noChangeArrowheads="1"/>
          </p:cNvSpPr>
          <p:nvPr/>
        </p:nvSpPr>
        <p:spPr bwMode="auto">
          <a:xfrm>
            <a:off x="3895326"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5" name="Oval 467"/>
          <p:cNvSpPr>
            <a:spLocks noChangeArrowheads="1"/>
          </p:cNvSpPr>
          <p:nvPr/>
        </p:nvSpPr>
        <p:spPr bwMode="auto">
          <a:xfrm>
            <a:off x="3895326"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6" name="Oval 468"/>
          <p:cNvSpPr>
            <a:spLocks noChangeArrowheads="1"/>
          </p:cNvSpPr>
          <p:nvPr/>
        </p:nvSpPr>
        <p:spPr bwMode="auto">
          <a:xfrm>
            <a:off x="391071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7" name="Oval 469"/>
          <p:cNvSpPr>
            <a:spLocks noChangeArrowheads="1"/>
          </p:cNvSpPr>
          <p:nvPr/>
        </p:nvSpPr>
        <p:spPr bwMode="auto">
          <a:xfrm>
            <a:off x="391071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8" name="Oval 470"/>
          <p:cNvSpPr>
            <a:spLocks noChangeArrowheads="1"/>
          </p:cNvSpPr>
          <p:nvPr/>
        </p:nvSpPr>
        <p:spPr bwMode="auto">
          <a:xfrm>
            <a:off x="3924572"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9" name="Oval 471"/>
          <p:cNvSpPr>
            <a:spLocks noChangeArrowheads="1"/>
          </p:cNvSpPr>
          <p:nvPr/>
        </p:nvSpPr>
        <p:spPr bwMode="auto">
          <a:xfrm>
            <a:off x="3924572"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0" name="Oval 472"/>
          <p:cNvSpPr>
            <a:spLocks noChangeArrowheads="1"/>
          </p:cNvSpPr>
          <p:nvPr/>
        </p:nvSpPr>
        <p:spPr bwMode="auto">
          <a:xfrm>
            <a:off x="393996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1" name="Oval 473"/>
          <p:cNvSpPr>
            <a:spLocks noChangeArrowheads="1"/>
          </p:cNvSpPr>
          <p:nvPr/>
        </p:nvSpPr>
        <p:spPr bwMode="auto">
          <a:xfrm>
            <a:off x="393996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2" name="Oval 474"/>
          <p:cNvSpPr>
            <a:spLocks noChangeArrowheads="1"/>
          </p:cNvSpPr>
          <p:nvPr/>
        </p:nvSpPr>
        <p:spPr bwMode="auto">
          <a:xfrm>
            <a:off x="395535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3" name="Oval 475"/>
          <p:cNvSpPr>
            <a:spLocks noChangeArrowheads="1"/>
          </p:cNvSpPr>
          <p:nvPr/>
        </p:nvSpPr>
        <p:spPr bwMode="auto">
          <a:xfrm>
            <a:off x="395535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4" name="Oval 476"/>
          <p:cNvSpPr>
            <a:spLocks noChangeArrowheads="1"/>
          </p:cNvSpPr>
          <p:nvPr/>
        </p:nvSpPr>
        <p:spPr bwMode="auto">
          <a:xfrm>
            <a:off x="3969211"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5" name="Oval 477"/>
          <p:cNvSpPr>
            <a:spLocks noChangeArrowheads="1"/>
          </p:cNvSpPr>
          <p:nvPr/>
        </p:nvSpPr>
        <p:spPr bwMode="auto">
          <a:xfrm>
            <a:off x="3969211"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6" name="Oval 478"/>
          <p:cNvSpPr>
            <a:spLocks noChangeArrowheads="1"/>
          </p:cNvSpPr>
          <p:nvPr/>
        </p:nvSpPr>
        <p:spPr bwMode="auto">
          <a:xfrm>
            <a:off x="398460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7" name="Oval 479"/>
          <p:cNvSpPr>
            <a:spLocks noChangeArrowheads="1"/>
          </p:cNvSpPr>
          <p:nvPr/>
        </p:nvSpPr>
        <p:spPr bwMode="auto">
          <a:xfrm>
            <a:off x="398460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8" name="Oval 480"/>
          <p:cNvSpPr>
            <a:spLocks noChangeArrowheads="1"/>
          </p:cNvSpPr>
          <p:nvPr/>
        </p:nvSpPr>
        <p:spPr bwMode="auto">
          <a:xfrm>
            <a:off x="3998457"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9" name="Oval 481"/>
          <p:cNvSpPr>
            <a:spLocks noChangeArrowheads="1"/>
          </p:cNvSpPr>
          <p:nvPr/>
        </p:nvSpPr>
        <p:spPr bwMode="auto">
          <a:xfrm>
            <a:off x="3998457"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0" name="Oval 482"/>
          <p:cNvSpPr>
            <a:spLocks noChangeArrowheads="1"/>
          </p:cNvSpPr>
          <p:nvPr/>
        </p:nvSpPr>
        <p:spPr bwMode="auto">
          <a:xfrm>
            <a:off x="40138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1" name="Oval 483"/>
          <p:cNvSpPr>
            <a:spLocks noChangeArrowheads="1"/>
          </p:cNvSpPr>
          <p:nvPr/>
        </p:nvSpPr>
        <p:spPr bwMode="auto">
          <a:xfrm>
            <a:off x="40138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2" name="Oval 484"/>
          <p:cNvSpPr>
            <a:spLocks noChangeArrowheads="1"/>
          </p:cNvSpPr>
          <p:nvPr/>
        </p:nvSpPr>
        <p:spPr bwMode="auto">
          <a:xfrm>
            <a:off x="402924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3" name="Oval 485"/>
          <p:cNvSpPr>
            <a:spLocks noChangeArrowheads="1"/>
          </p:cNvSpPr>
          <p:nvPr/>
        </p:nvSpPr>
        <p:spPr bwMode="auto">
          <a:xfrm>
            <a:off x="402924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4" name="Oval 486"/>
          <p:cNvSpPr>
            <a:spLocks noChangeArrowheads="1"/>
          </p:cNvSpPr>
          <p:nvPr/>
        </p:nvSpPr>
        <p:spPr bwMode="auto">
          <a:xfrm>
            <a:off x="4043096"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5" name="Oval 487"/>
          <p:cNvSpPr>
            <a:spLocks noChangeArrowheads="1"/>
          </p:cNvSpPr>
          <p:nvPr/>
        </p:nvSpPr>
        <p:spPr bwMode="auto">
          <a:xfrm>
            <a:off x="4043096"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6" name="Oval 488"/>
          <p:cNvSpPr>
            <a:spLocks noChangeArrowheads="1"/>
          </p:cNvSpPr>
          <p:nvPr/>
        </p:nvSpPr>
        <p:spPr bwMode="auto">
          <a:xfrm>
            <a:off x="405694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7" name="Oval 489"/>
          <p:cNvSpPr>
            <a:spLocks noChangeArrowheads="1"/>
          </p:cNvSpPr>
          <p:nvPr/>
        </p:nvSpPr>
        <p:spPr bwMode="auto">
          <a:xfrm>
            <a:off x="405694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8" name="Oval 490"/>
          <p:cNvSpPr>
            <a:spLocks noChangeArrowheads="1"/>
          </p:cNvSpPr>
          <p:nvPr/>
        </p:nvSpPr>
        <p:spPr bwMode="auto">
          <a:xfrm>
            <a:off x="4072342"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9" name="Oval 491"/>
          <p:cNvSpPr>
            <a:spLocks noChangeArrowheads="1"/>
          </p:cNvSpPr>
          <p:nvPr/>
        </p:nvSpPr>
        <p:spPr bwMode="auto">
          <a:xfrm>
            <a:off x="4072342"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0" name="Oval 492"/>
          <p:cNvSpPr>
            <a:spLocks noChangeArrowheads="1"/>
          </p:cNvSpPr>
          <p:nvPr/>
        </p:nvSpPr>
        <p:spPr bwMode="auto">
          <a:xfrm>
            <a:off x="40861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1" name="Oval 493"/>
          <p:cNvSpPr>
            <a:spLocks noChangeArrowheads="1"/>
          </p:cNvSpPr>
          <p:nvPr/>
        </p:nvSpPr>
        <p:spPr bwMode="auto">
          <a:xfrm>
            <a:off x="40861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2" name="Oval 494"/>
          <p:cNvSpPr>
            <a:spLocks noChangeArrowheads="1"/>
          </p:cNvSpPr>
          <p:nvPr/>
        </p:nvSpPr>
        <p:spPr bwMode="auto">
          <a:xfrm>
            <a:off x="4101588"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3" name="Oval 495"/>
          <p:cNvSpPr>
            <a:spLocks noChangeArrowheads="1"/>
          </p:cNvSpPr>
          <p:nvPr/>
        </p:nvSpPr>
        <p:spPr bwMode="auto">
          <a:xfrm>
            <a:off x="4101588"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4" name="Oval 496"/>
          <p:cNvSpPr>
            <a:spLocks noChangeArrowheads="1"/>
          </p:cNvSpPr>
          <p:nvPr/>
        </p:nvSpPr>
        <p:spPr bwMode="auto">
          <a:xfrm>
            <a:off x="4115441"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5" name="Oval 497"/>
          <p:cNvSpPr>
            <a:spLocks noChangeArrowheads="1"/>
          </p:cNvSpPr>
          <p:nvPr/>
        </p:nvSpPr>
        <p:spPr bwMode="auto">
          <a:xfrm>
            <a:off x="4115441"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6" name="Oval 498"/>
          <p:cNvSpPr>
            <a:spLocks noChangeArrowheads="1"/>
          </p:cNvSpPr>
          <p:nvPr/>
        </p:nvSpPr>
        <p:spPr bwMode="auto">
          <a:xfrm>
            <a:off x="413083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7" name="Oval 499"/>
          <p:cNvSpPr>
            <a:spLocks noChangeArrowheads="1"/>
          </p:cNvSpPr>
          <p:nvPr/>
        </p:nvSpPr>
        <p:spPr bwMode="auto">
          <a:xfrm>
            <a:off x="413083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8" name="Oval 500"/>
          <p:cNvSpPr>
            <a:spLocks noChangeArrowheads="1"/>
          </p:cNvSpPr>
          <p:nvPr/>
        </p:nvSpPr>
        <p:spPr bwMode="auto">
          <a:xfrm>
            <a:off x="414622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9" name="Oval 501"/>
          <p:cNvSpPr>
            <a:spLocks noChangeArrowheads="1"/>
          </p:cNvSpPr>
          <p:nvPr/>
        </p:nvSpPr>
        <p:spPr bwMode="auto">
          <a:xfrm>
            <a:off x="414622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0" name="Oval 502"/>
          <p:cNvSpPr>
            <a:spLocks noChangeArrowheads="1"/>
          </p:cNvSpPr>
          <p:nvPr/>
        </p:nvSpPr>
        <p:spPr bwMode="auto">
          <a:xfrm>
            <a:off x="416008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1" name="Oval 503"/>
          <p:cNvSpPr>
            <a:spLocks noChangeArrowheads="1"/>
          </p:cNvSpPr>
          <p:nvPr/>
        </p:nvSpPr>
        <p:spPr bwMode="auto">
          <a:xfrm>
            <a:off x="416008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2" name="Oval 504"/>
          <p:cNvSpPr>
            <a:spLocks noChangeArrowheads="1"/>
          </p:cNvSpPr>
          <p:nvPr/>
        </p:nvSpPr>
        <p:spPr bwMode="auto">
          <a:xfrm>
            <a:off x="4175473"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3" name="Oval 505"/>
          <p:cNvSpPr>
            <a:spLocks noChangeArrowheads="1"/>
          </p:cNvSpPr>
          <p:nvPr/>
        </p:nvSpPr>
        <p:spPr bwMode="auto">
          <a:xfrm>
            <a:off x="4175473"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4" name="Oval 506"/>
          <p:cNvSpPr>
            <a:spLocks noChangeArrowheads="1"/>
          </p:cNvSpPr>
          <p:nvPr/>
        </p:nvSpPr>
        <p:spPr bwMode="auto">
          <a:xfrm>
            <a:off x="4189326"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5" name="Oval 507"/>
          <p:cNvSpPr>
            <a:spLocks noChangeArrowheads="1"/>
          </p:cNvSpPr>
          <p:nvPr/>
        </p:nvSpPr>
        <p:spPr bwMode="auto">
          <a:xfrm>
            <a:off x="4189326"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6" name="Oval 508"/>
          <p:cNvSpPr>
            <a:spLocks noChangeArrowheads="1"/>
          </p:cNvSpPr>
          <p:nvPr/>
        </p:nvSpPr>
        <p:spPr bwMode="auto">
          <a:xfrm>
            <a:off x="4204719"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7" name="Oval 509"/>
          <p:cNvSpPr>
            <a:spLocks noChangeArrowheads="1"/>
          </p:cNvSpPr>
          <p:nvPr/>
        </p:nvSpPr>
        <p:spPr bwMode="auto">
          <a:xfrm>
            <a:off x="4204719"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8" name="Oval 510"/>
          <p:cNvSpPr>
            <a:spLocks noChangeArrowheads="1"/>
          </p:cNvSpPr>
          <p:nvPr/>
        </p:nvSpPr>
        <p:spPr bwMode="auto">
          <a:xfrm>
            <a:off x="4220111" y="589059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9" name="Oval 511"/>
          <p:cNvSpPr>
            <a:spLocks noChangeArrowheads="1"/>
          </p:cNvSpPr>
          <p:nvPr/>
        </p:nvSpPr>
        <p:spPr bwMode="auto">
          <a:xfrm>
            <a:off x="4220111" y="589059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0" name="Oval 512"/>
          <p:cNvSpPr>
            <a:spLocks noChangeArrowheads="1"/>
          </p:cNvSpPr>
          <p:nvPr/>
        </p:nvSpPr>
        <p:spPr bwMode="auto">
          <a:xfrm>
            <a:off x="4233965"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1" name="Oval 513"/>
          <p:cNvSpPr>
            <a:spLocks noChangeArrowheads="1"/>
          </p:cNvSpPr>
          <p:nvPr/>
        </p:nvSpPr>
        <p:spPr bwMode="auto">
          <a:xfrm>
            <a:off x="4233965"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2" name="Oval 514"/>
          <p:cNvSpPr>
            <a:spLocks noChangeArrowheads="1"/>
          </p:cNvSpPr>
          <p:nvPr/>
        </p:nvSpPr>
        <p:spPr bwMode="auto">
          <a:xfrm>
            <a:off x="4249358"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3" name="Oval 515"/>
          <p:cNvSpPr>
            <a:spLocks noChangeArrowheads="1"/>
          </p:cNvSpPr>
          <p:nvPr/>
        </p:nvSpPr>
        <p:spPr bwMode="auto">
          <a:xfrm>
            <a:off x="4249358"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4" name="Oval 516"/>
          <p:cNvSpPr>
            <a:spLocks noChangeArrowheads="1"/>
          </p:cNvSpPr>
          <p:nvPr/>
        </p:nvSpPr>
        <p:spPr bwMode="auto">
          <a:xfrm>
            <a:off x="4263211"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5" name="Oval 517"/>
          <p:cNvSpPr>
            <a:spLocks noChangeArrowheads="1"/>
          </p:cNvSpPr>
          <p:nvPr/>
        </p:nvSpPr>
        <p:spPr bwMode="auto">
          <a:xfrm>
            <a:off x="4263211"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6" name="Oval 518"/>
          <p:cNvSpPr>
            <a:spLocks noChangeArrowheads="1"/>
          </p:cNvSpPr>
          <p:nvPr/>
        </p:nvSpPr>
        <p:spPr bwMode="auto">
          <a:xfrm>
            <a:off x="4278604"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7" name="Oval 519"/>
          <p:cNvSpPr>
            <a:spLocks noChangeArrowheads="1"/>
          </p:cNvSpPr>
          <p:nvPr/>
        </p:nvSpPr>
        <p:spPr bwMode="auto">
          <a:xfrm>
            <a:off x="4278604"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8" name="Oval 520"/>
          <p:cNvSpPr>
            <a:spLocks noChangeArrowheads="1"/>
          </p:cNvSpPr>
          <p:nvPr/>
        </p:nvSpPr>
        <p:spPr bwMode="auto">
          <a:xfrm>
            <a:off x="4293996"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9" name="Oval 521"/>
          <p:cNvSpPr>
            <a:spLocks noChangeArrowheads="1"/>
          </p:cNvSpPr>
          <p:nvPr/>
        </p:nvSpPr>
        <p:spPr bwMode="auto">
          <a:xfrm>
            <a:off x="4293996"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0" name="Oval 522"/>
          <p:cNvSpPr>
            <a:spLocks noChangeArrowheads="1"/>
          </p:cNvSpPr>
          <p:nvPr/>
        </p:nvSpPr>
        <p:spPr bwMode="auto">
          <a:xfrm>
            <a:off x="43078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1" name="Oval 523"/>
          <p:cNvSpPr>
            <a:spLocks noChangeArrowheads="1"/>
          </p:cNvSpPr>
          <p:nvPr/>
        </p:nvSpPr>
        <p:spPr bwMode="auto">
          <a:xfrm>
            <a:off x="43078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2" name="Oval 524"/>
          <p:cNvSpPr>
            <a:spLocks noChangeArrowheads="1"/>
          </p:cNvSpPr>
          <p:nvPr/>
        </p:nvSpPr>
        <p:spPr bwMode="auto">
          <a:xfrm>
            <a:off x="4321703"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3" name="Oval 525"/>
          <p:cNvSpPr>
            <a:spLocks noChangeArrowheads="1"/>
          </p:cNvSpPr>
          <p:nvPr/>
        </p:nvSpPr>
        <p:spPr bwMode="auto">
          <a:xfrm>
            <a:off x="4321703"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4" name="Oval 526"/>
          <p:cNvSpPr>
            <a:spLocks noChangeArrowheads="1"/>
          </p:cNvSpPr>
          <p:nvPr/>
        </p:nvSpPr>
        <p:spPr bwMode="auto">
          <a:xfrm>
            <a:off x="4335557"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5" name="Oval 527"/>
          <p:cNvSpPr>
            <a:spLocks noChangeArrowheads="1"/>
          </p:cNvSpPr>
          <p:nvPr/>
        </p:nvSpPr>
        <p:spPr bwMode="auto">
          <a:xfrm>
            <a:off x="4335557"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6" name="Oval 528"/>
          <p:cNvSpPr>
            <a:spLocks noChangeArrowheads="1"/>
          </p:cNvSpPr>
          <p:nvPr/>
        </p:nvSpPr>
        <p:spPr bwMode="auto">
          <a:xfrm>
            <a:off x="4350950" y="581412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7" name="Oval 529"/>
          <p:cNvSpPr>
            <a:spLocks noChangeArrowheads="1"/>
          </p:cNvSpPr>
          <p:nvPr/>
        </p:nvSpPr>
        <p:spPr bwMode="auto">
          <a:xfrm>
            <a:off x="4350950" y="581412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8" name="Oval 530"/>
          <p:cNvSpPr>
            <a:spLocks noChangeArrowheads="1"/>
          </p:cNvSpPr>
          <p:nvPr/>
        </p:nvSpPr>
        <p:spPr bwMode="auto">
          <a:xfrm>
            <a:off x="4366342" y="585235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9" name="Oval 531"/>
          <p:cNvSpPr>
            <a:spLocks noChangeArrowheads="1"/>
          </p:cNvSpPr>
          <p:nvPr/>
        </p:nvSpPr>
        <p:spPr bwMode="auto">
          <a:xfrm>
            <a:off x="4366342" y="585235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0" name="Oval 532"/>
          <p:cNvSpPr>
            <a:spLocks noChangeArrowheads="1"/>
          </p:cNvSpPr>
          <p:nvPr/>
        </p:nvSpPr>
        <p:spPr bwMode="auto">
          <a:xfrm>
            <a:off x="4380195"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1" name="Oval 533"/>
          <p:cNvSpPr>
            <a:spLocks noChangeArrowheads="1"/>
          </p:cNvSpPr>
          <p:nvPr/>
        </p:nvSpPr>
        <p:spPr bwMode="auto">
          <a:xfrm>
            <a:off x="4380195"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2" name="Oval 534"/>
          <p:cNvSpPr>
            <a:spLocks noChangeArrowheads="1"/>
          </p:cNvSpPr>
          <p:nvPr/>
        </p:nvSpPr>
        <p:spPr bwMode="auto">
          <a:xfrm>
            <a:off x="4395588"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3" name="Oval 535"/>
          <p:cNvSpPr>
            <a:spLocks noChangeArrowheads="1"/>
          </p:cNvSpPr>
          <p:nvPr/>
        </p:nvSpPr>
        <p:spPr bwMode="auto">
          <a:xfrm>
            <a:off x="4395588"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4" name="Oval 536"/>
          <p:cNvSpPr>
            <a:spLocks noChangeArrowheads="1"/>
          </p:cNvSpPr>
          <p:nvPr/>
        </p:nvSpPr>
        <p:spPr bwMode="auto">
          <a:xfrm>
            <a:off x="4409442" y="5890593"/>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5" name="Oval 537"/>
          <p:cNvSpPr>
            <a:spLocks noChangeArrowheads="1"/>
          </p:cNvSpPr>
          <p:nvPr/>
        </p:nvSpPr>
        <p:spPr bwMode="auto">
          <a:xfrm>
            <a:off x="4409442" y="5890593"/>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6" name="Oval 538"/>
          <p:cNvSpPr>
            <a:spLocks noChangeArrowheads="1"/>
          </p:cNvSpPr>
          <p:nvPr/>
        </p:nvSpPr>
        <p:spPr bwMode="auto">
          <a:xfrm>
            <a:off x="4424834" y="589059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7" name="Oval 539"/>
          <p:cNvSpPr>
            <a:spLocks noChangeArrowheads="1"/>
          </p:cNvSpPr>
          <p:nvPr/>
        </p:nvSpPr>
        <p:spPr bwMode="auto">
          <a:xfrm>
            <a:off x="4424834" y="589059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8" name="Oval 540"/>
          <p:cNvSpPr>
            <a:spLocks noChangeArrowheads="1"/>
          </p:cNvSpPr>
          <p:nvPr/>
        </p:nvSpPr>
        <p:spPr bwMode="auto">
          <a:xfrm>
            <a:off x="4440227"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9" name="Oval 541"/>
          <p:cNvSpPr>
            <a:spLocks noChangeArrowheads="1"/>
          </p:cNvSpPr>
          <p:nvPr/>
        </p:nvSpPr>
        <p:spPr bwMode="auto">
          <a:xfrm>
            <a:off x="4440227"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0" name="Oval 542"/>
          <p:cNvSpPr>
            <a:spLocks noChangeArrowheads="1"/>
          </p:cNvSpPr>
          <p:nvPr/>
        </p:nvSpPr>
        <p:spPr bwMode="auto">
          <a:xfrm>
            <a:off x="4454080"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1" name="Oval 543"/>
          <p:cNvSpPr>
            <a:spLocks noChangeArrowheads="1"/>
          </p:cNvSpPr>
          <p:nvPr/>
        </p:nvSpPr>
        <p:spPr bwMode="auto">
          <a:xfrm>
            <a:off x="4454080"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2" name="Oval 544"/>
          <p:cNvSpPr>
            <a:spLocks noChangeArrowheads="1"/>
          </p:cNvSpPr>
          <p:nvPr/>
        </p:nvSpPr>
        <p:spPr bwMode="auto">
          <a:xfrm>
            <a:off x="4469473" y="589059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3" name="Oval 545"/>
          <p:cNvSpPr>
            <a:spLocks noChangeArrowheads="1"/>
          </p:cNvSpPr>
          <p:nvPr/>
        </p:nvSpPr>
        <p:spPr bwMode="auto">
          <a:xfrm>
            <a:off x="4469473" y="589059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4" name="Oval 546"/>
          <p:cNvSpPr>
            <a:spLocks noChangeArrowheads="1"/>
          </p:cNvSpPr>
          <p:nvPr/>
        </p:nvSpPr>
        <p:spPr bwMode="auto">
          <a:xfrm>
            <a:off x="4483327"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5" name="Oval 547"/>
          <p:cNvSpPr>
            <a:spLocks noChangeArrowheads="1"/>
          </p:cNvSpPr>
          <p:nvPr/>
        </p:nvSpPr>
        <p:spPr bwMode="auto">
          <a:xfrm>
            <a:off x="4483327"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6" name="Oval 548"/>
          <p:cNvSpPr>
            <a:spLocks noChangeArrowheads="1"/>
          </p:cNvSpPr>
          <p:nvPr/>
        </p:nvSpPr>
        <p:spPr bwMode="auto">
          <a:xfrm>
            <a:off x="4498719" y="589059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7" name="Oval 549"/>
          <p:cNvSpPr>
            <a:spLocks noChangeArrowheads="1"/>
          </p:cNvSpPr>
          <p:nvPr/>
        </p:nvSpPr>
        <p:spPr bwMode="auto">
          <a:xfrm>
            <a:off x="4498719" y="589059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8" name="Oval 550"/>
          <p:cNvSpPr>
            <a:spLocks noChangeArrowheads="1"/>
          </p:cNvSpPr>
          <p:nvPr/>
        </p:nvSpPr>
        <p:spPr bwMode="auto">
          <a:xfrm>
            <a:off x="4514112" y="585235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9" name="Oval 551"/>
          <p:cNvSpPr>
            <a:spLocks noChangeArrowheads="1"/>
          </p:cNvSpPr>
          <p:nvPr/>
        </p:nvSpPr>
        <p:spPr bwMode="auto">
          <a:xfrm>
            <a:off x="4514112" y="585235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0" name="Oval 552"/>
          <p:cNvSpPr>
            <a:spLocks noChangeArrowheads="1"/>
          </p:cNvSpPr>
          <p:nvPr/>
        </p:nvSpPr>
        <p:spPr bwMode="auto">
          <a:xfrm>
            <a:off x="4527965" y="5890593"/>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1" name="Oval 553"/>
          <p:cNvSpPr>
            <a:spLocks noChangeArrowheads="1"/>
          </p:cNvSpPr>
          <p:nvPr/>
        </p:nvSpPr>
        <p:spPr bwMode="auto">
          <a:xfrm>
            <a:off x="4527965" y="5890593"/>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2" name="Oval 554"/>
          <p:cNvSpPr>
            <a:spLocks noChangeArrowheads="1"/>
          </p:cNvSpPr>
          <p:nvPr/>
        </p:nvSpPr>
        <p:spPr bwMode="auto">
          <a:xfrm>
            <a:off x="4543357" y="589059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3" name="Oval 555"/>
          <p:cNvSpPr>
            <a:spLocks noChangeArrowheads="1"/>
          </p:cNvSpPr>
          <p:nvPr/>
        </p:nvSpPr>
        <p:spPr bwMode="auto">
          <a:xfrm>
            <a:off x="4543357" y="589059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4" name="Oval 556"/>
          <p:cNvSpPr>
            <a:spLocks noChangeArrowheads="1"/>
          </p:cNvSpPr>
          <p:nvPr/>
        </p:nvSpPr>
        <p:spPr bwMode="auto">
          <a:xfrm>
            <a:off x="4557211" y="5737648"/>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5" name="Oval 557"/>
          <p:cNvSpPr>
            <a:spLocks noChangeArrowheads="1"/>
          </p:cNvSpPr>
          <p:nvPr/>
        </p:nvSpPr>
        <p:spPr bwMode="auto">
          <a:xfrm>
            <a:off x="4557211" y="5737648"/>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6" name="Oval 558"/>
          <p:cNvSpPr>
            <a:spLocks noChangeArrowheads="1"/>
          </p:cNvSpPr>
          <p:nvPr/>
        </p:nvSpPr>
        <p:spPr bwMode="auto">
          <a:xfrm>
            <a:off x="4572604" y="581412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7" name="Oval 559"/>
          <p:cNvSpPr>
            <a:spLocks noChangeArrowheads="1"/>
          </p:cNvSpPr>
          <p:nvPr/>
        </p:nvSpPr>
        <p:spPr bwMode="auto">
          <a:xfrm>
            <a:off x="4572604" y="581412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8" name="Oval 560"/>
          <p:cNvSpPr>
            <a:spLocks noChangeArrowheads="1"/>
          </p:cNvSpPr>
          <p:nvPr/>
        </p:nvSpPr>
        <p:spPr bwMode="auto">
          <a:xfrm>
            <a:off x="4587997" y="573764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9" name="Oval 561"/>
          <p:cNvSpPr>
            <a:spLocks noChangeArrowheads="1"/>
          </p:cNvSpPr>
          <p:nvPr/>
        </p:nvSpPr>
        <p:spPr bwMode="auto">
          <a:xfrm>
            <a:off x="4587997" y="573764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0" name="Oval 562"/>
          <p:cNvSpPr>
            <a:spLocks noChangeArrowheads="1"/>
          </p:cNvSpPr>
          <p:nvPr/>
        </p:nvSpPr>
        <p:spPr bwMode="auto">
          <a:xfrm>
            <a:off x="4600311"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1" name="Oval 563"/>
          <p:cNvSpPr>
            <a:spLocks noChangeArrowheads="1"/>
          </p:cNvSpPr>
          <p:nvPr/>
        </p:nvSpPr>
        <p:spPr bwMode="auto">
          <a:xfrm>
            <a:off x="4600311"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2" name="Oval 564"/>
          <p:cNvSpPr>
            <a:spLocks noChangeArrowheads="1"/>
          </p:cNvSpPr>
          <p:nvPr/>
        </p:nvSpPr>
        <p:spPr bwMode="auto">
          <a:xfrm>
            <a:off x="4615704" y="585235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3" name="Oval 565"/>
          <p:cNvSpPr>
            <a:spLocks noChangeArrowheads="1"/>
          </p:cNvSpPr>
          <p:nvPr/>
        </p:nvSpPr>
        <p:spPr bwMode="auto">
          <a:xfrm>
            <a:off x="4615704" y="585235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4" name="Oval 566"/>
          <p:cNvSpPr>
            <a:spLocks noChangeArrowheads="1"/>
          </p:cNvSpPr>
          <p:nvPr/>
        </p:nvSpPr>
        <p:spPr bwMode="auto">
          <a:xfrm>
            <a:off x="4629556" y="5814121"/>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5" name="Oval 567"/>
          <p:cNvSpPr>
            <a:spLocks noChangeArrowheads="1"/>
          </p:cNvSpPr>
          <p:nvPr/>
        </p:nvSpPr>
        <p:spPr bwMode="auto">
          <a:xfrm>
            <a:off x="4629556" y="5814121"/>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6" name="Oval 568"/>
          <p:cNvSpPr>
            <a:spLocks noChangeArrowheads="1"/>
          </p:cNvSpPr>
          <p:nvPr/>
        </p:nvSpPr>
        <p:spPr bwMode="auto">
          <a:xfrm>
            <a:off x="4644949" y="585235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7" name="Oval 569"/>
          <p:cNvSpPr>
            <a:spLocks noChangeArrowheads="1"/>
          </p:cNvSpPr>
          <p:nvPr/>
        </p:nvSpPr>
        <p:spPr bwMode="auto">
          <a:xfrm>
            <a:off x="4644949" y="585235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8" name="Oval 570"/>
          <p:cNvSpPr>
            <a:spLocks noChangeArrowheads="1"/>
          </p:cNvSpPr>
          <p:nvPr/>
        </p:nvSpPr>
        <p:spPr bwMode="auto">
          <a:xfrm>
            <a:off x="4660342" y="577588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9" name="Oval 571"/>
          <p:cNvSpPr>
            <a:spLocks noChangeArrowheads="1"/>
          </p:cNvSpPr>
          <p:nvPr/>
        </p:nvSpPr>
        <p:spPr bwMode="auto">
          <a:xfrm>
            <a:off x="4660342" y="577588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0" name="Oval 572"/>
          <p:cNvSpPr>
            <a:spLocks noChangeArrowheads="1"/>
          </p:cNvSpPr>
          <p:nvPr/>
        </p:nvSpPr>
        <p:spPr bwMode="auto">
          <a:xfrm>
            <a:off x="4674196" y="5737648"/>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1" name="Oval 573"/>
          <p:cNvSpPr>
            <a:spLocks noChangeArrowheads="1"/>
          </p:cNvSpPr>
          <p:nvPr/>
        </p:nvSpPr>
        <p:spPr bwMode="auto">
          <a:xfrm>
            <a:off x="4674196" y="5737648"/>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2" name="Oval 574"/>
          <p:cNvSpPr>
            <a:spLocks noChangeArrowheads="1"/>
          </p:cNvSpPr>
          <p:nvPr/>
        </p:nvSpPr>
        <p:spPr bwMode="auto">
          <a:xfrm>
            <a:off x="4689588" y="577588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3" name="Oval 575"/>
          <p:cNvSpPr>
            <a:spLocks noChangeArrowheads="1"/>
          </p:cNvSpPr>
          <p:nvPr/>
        </p:nvSpPr>
        <p:spPr bwMode="auto">
          <a:xfrm>
            <a:off x="4689588" y="577588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4" name="Oval 576"/>
          <p:cNvSpPr>
            <a:spLocks noChangeArrowheads="1"/>
          </p:cNvSpPr>
          <p:nvPr/>
        </p:nvSpPr>
        <p:spPr bwMode="auto">
          <a:xfrm>
            <a:off x="4703441" y="5814121"/>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5" name="Oval 577"/>
          <p:cNvSpPr>
            <a:spLocks noChangeArrowheads="1"/>
          </p:cNvSpPr>
          <p:nvPr/>
        </p:nvSpPr>
        <p:spPr bwMode="auto">
          <a:xfrm>
            <a:off x="4703441" y="5814121"/>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6" name="Oval 578"/>
          <p:cNvSpPr>
            <a:spLocks noChangeArrowheads="1"/>
          </p:cNvSpPr>
          <p:nvPr/>
        </p:nvSpPr>
        <p:spPr bwMode="auto">
          <a:xfrm>
            <a:off x="4718834" y="581412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7" name="Oval 579"/>
          <p:cNvSpPr>
            <a:spLocks noChangeArrowheads="1"/>
          </p:cNvSpPr>
          <p:nvPr/>
        </p:nvSpPr>
        <p:spPr bwMode="auto">
          <a:xfrm>
            <a:off x="4718834" y="581412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8" name="Oval 580"/>
          <p:cNvSpPr>
            <a:spLocks noChangeArrowheads="1"/>
          </p:cNvSpPr>
          <p:nvPr/>
        </p:nvSpPr>
        <p:spPr bwMode="auto">
          <a:xfrm>
            <a:off x="4734227" y="577588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9" name="Oval 581"/>
          <p:cNvSpPr>
            <a:spLocks noChangeArrowheads="1"/>
          </p:cNvSpPr>
          <p:nvPr/>
        </p:nvSpPr>
        <p:spPr bwMode="auto">
          <a:xfrm>
            <a:off x="4734227" y="577588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0" name="Oval 582"/>
          <p:cNvSpPr>
            <a:spLocks noChangeArrowheads="1"/>
          </p:cNvSpPr>
          <p:nvPr/>
        </p:nvSpPr>
        <p:spPr bwMode="auto">
          <a:xfrm>
            <a:off x="4748081" y="5775884"/>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1" name="Oval 583"/>
          <p:cNvSpPr>
            <a:spLocks noChangeArrowheads="1"/>
          </p:cNvSpPr>
          <p:nvPr/>
        </p:nvSpPr>
        <p:spPr bwMode="auto">
          <a:xfrm>
            <a:off x="4748081" y="5775884"/>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2" name="Oval 584"/>
          <p:cNvSpPr>
            <a:spLocks noChangeArrowheads="1"/>
          </p:cNvSpPr>
          <p:nvPr/>
        </p:nvSpPr>
        <p:spPr bwMode="auto">
          <a:xfrm>
            <a:off x="4763473" y="565926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3" name="Oval 585"/>
          <p:cNvSpPr>
            <a:spLocks noChangeArrowheads="1"/>
          </p:cNvSpPr>
          <p:nvPr/>
        </p:nvSpPr>
        <p:spPr bwMode="auto">
          <a:xfrm>
            <a:off x="4763473" y="565926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4" name="Oval 586"/>
          <p:cNvSpPr>
            <a:spLocks noChangeArrowheads="1"/>
          </p:cNvSpPr>
          <p:nvPr/>
        </p:nvSpPr>
        <p:spPr bwMode="auto">
          <a:xfrm>
            <a:off x="4777326" y="5737648"/>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5" name="Oval 587"/>
          <p:cNvSpPr>
            <a:spLocks noChangeArrowheads="1"/>
          </p:cNvSpPr>
          <p:nvPr/>
        </p:nvSpPr>
        <p:spPr bwMode="auto">
          <a:xfrm>
            <a:off x="4777326" y="5737648"/>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6" name="Oval 588"/>
          <p:cNvSpPr>
            <a:spLocks noChangeArrowheads="1"/>
          </p:cNvSpPr>
          <p:nvPr/>
        </p:nvSpPr>
        <p:spPr bwMode="auto">
          <a:xfrm>
            <a:off x="4792719" y="565926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7" name="Oval 589"/>
          <p:cNvSpPr>
            <a:spLocks noChangeArrowheads="1"/>
          </p:cNvSpPr>
          <p:nvPr/>
        </p:nvSpPr>
        <p:spPr bwMode="auto">
          <a:xfrm>
            <a:off x="4792719" y="565926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8" name="Oval 590"/>
          <p:cNvSpPr>
            <a:spLocks noChangeArrowheads="1"/>
          </p:cNvSpPr>
          <p:nvPr/>
        </p:nvSpPr>
        <p:spPr bwMode="auto">
          <a:xfrm>
            <a:off x="4808111" y="569749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9" name="Oval 591"/>
          <p:cNvSpPr>
            <a:spLocks noChangeArrowheads="1"/>
          </p:cNvSpPr>
          <p:nvPr/>
        </p:nvSpPr>
        <p:spPr bwMode="auto">
          <a:xfrm>
            <a:off x="4808111" y="569749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0" name="Oval 592"/>
          <p:cNvSpPr>
            <a:spLocks noChangeArrowheads="1"/>
          </p:cNvSpPr>
          <p:nvPr/>
        </p:nvSpPr>
        <p:spPr bwMode="auto">
          <a:xfrm>
            <a:off x="4821965" y="5814121"/>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1" name="Oval 593"/>
          <p:cNvSpPr>
            <a:spLocks noChangeArrowheads="1"/>
          </p:cNvSpPr>
          <p:nvPr/>
        </p:nvSpPr>
        <p:spPr bwMode="auto">
          <a:xfrm>
            <a:off x="4821965" y="5814121"/>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2" name="Oval 594"/>
          <p:cNvSpPr>
            <a:spLocks noChangeArrowheads="1"/>
          </p:cNvSpPr>
          <p:nvPr/>
        </p:nvSpPr>
        <p:spPr bwMode="auto">
          <a:xfrm>
            <a:off x="4837358" y="589059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3" name="Oval 595"/>
          <p:cNvSpPr>
            <a:spLocks noChangeArrowheads="1"/>
          </p:cNvSpPr>
          <p:nvPr/>
        </p:nvSpPr>
        <p:spPr bwMode="auto">
          <a:xfrm>
            <a:off x="4837358" y="589059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4" name="Oval 596"/>
          <p:cNvSpPr>
            <a:spLocks noChangeArrowheads="1"/>
          </p:cNvSpPr>
          <p:nvPr/>
        </p:nvSpPr>
        <p:spPr bwMode="auto">
          <a:xfrm>
            <a:off x="4851211" y="585235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5" name="Oval 597"/>
          <p:cNvSpPr>
            <a:spLocks noChangeArrowheads="1"/>
          </p:cNvSpPr>
          <p:nvPr/>
        </p:nvSpPr>
        <p:spPr bwMode="auto">
          <a:xfrm>
            <a:off x="4851211" y="585235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6" name="Oval 598"/>
          <p:cNvSpPr>
            <a:spLocks noChangeArrowheads="1"/>
          </p:cNvSpPr>
          <p:nvPr/>
        </p:nvSpPr>
        <p:spPr bwMode="auto">
          <a:xfrm>
            <a:off x="4865065" y="573764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7" name="Oval 599"/>
          <p:cNvSpPr>
            <a:spLocks noChangeArrowheads="1"/>
          </p:cNvSpPr>
          <p:nvPr/>
        </p:nvSpPr>
        <p:spPr bwMode="auto">
          <a:xfrm>
            <a:off x="4865065" y="573764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8" name="Oval 600"/>
          <p:cNvSpPr>
            <a:spLocks noChangeArrowheads="1"/>
          </p:cNvSpPr>
          <p:nvPr/>
        </p:nvSpPr>
        <p:spPr bwMode="auto">
          <a:xfrm>
            <a:off x="4880458" y="5429845"/>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9" name="Oval 601"/>
          <p:cNvSpPr>
            <a:spLocks noChangeArrowheads="1"/>
          </p:cNvSpPr>
          <p:nvPr/>
        </p:nvSpPr>
        <p:spPr bwMode="auto">
          <a:xfrm>
            <a:off x="4880458" y="5429845"/>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0" name="Oval 602"/>
          <p:cNvSpPr>
            <a:spLocks noChangeArrowheads="1"/>
          </p:cNvSpPr>
          <p:nvPr/>
        </p:nvSpPr>
        <p:spPr bwMode="auto">
          <a:xfrm>
            <a:off x="4894310" y="5775884"/>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1" name="Oval 603"/>
          <p:cNvSpPr>
            <a:spLocks noChangeArrowheads="1"/>
          </p:cNvSpPr>
          <p:nvPr/>
        </p:nvSpPr>
        <p:spPr bwMode="auto">
          <a:xfrm>
            <a:off x="4894310" y="5775884"/>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2" name="Oval 604"/>
          <p:cNvSpPr>
            <a:spLocks noChangeArrowheads="1"/>
          </p:cNvSpPr>
          <p:nvPr/>
        </p:nvSpPr>
        <p:spPr bwMode="auto">
          <a:xfrm>
            <a:off x="4909703" y="589059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3" name="Oval 605"/>
          <p:cNvSpPr>
            <a:spLocks noChangeArrowheads="1"/>
          </p:cNvSpPr>
          <p:nvPr/>
        </p:nvSpPr>
        <p:spPr bwMode="auto">
          <a:xfrm>
            <a:off x="4909703" y="589059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4" name="Oval 606"/>
          <p:cNvSpPr>
            <a:spLocks noChangeArrowheads="1"/>
          </p:cNvSpPr>
          <p:nvPr/>
        </p:nvSpPr>
        <p:spPr bwMode="auto">
          <a:xfrm>
            <a:off x="4925096" y="569749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5" name="Oval 608"/>
          <p:cNvSpPr>
            <a:spLocks noChangeArrowheads="1"/>
          </p:cNvSpPr>
          <p:nvPr/>
        </p:nvSpPr>
        <p:spPr bwMode="auto">
          <a:xfrm>
            <a:off x="4925097" y="5697500"/>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6" name="Oval 609"/>
          <p:cNvSpPr>
            <a:spLocks noChangeArrowheads="1"/>
          </p:cNvSpPr>
          <p:nvPr/>
        </p:nvSpPr>
        <p:spPr bwMode="auto">
          <a:xfrm>
            <a:off x="4938950" y="577588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7" name="Oval 610"/>
          <p:cNvSpPr>
            <a:spLocks noChangeArrowheads="1"/>
          </p:cNvSpPr>
          <p:nvPr/>
        </p:nvSpPr>
        <p:spPr bwMode="auto">
          <a:xfrm>
            <a:off x="4938950" y="577588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8" name="Oval 611"/>
          <p:cNvSpPr>
            <a:spLocks noChangeArrowheads="1"/>
          </p:cNvSpPr>
          <p:nvPr/>
        </p:nvSpPr>
        <p:spPr bwMode="auto">
          <a:xfrm>
            <a:off x="4954342" y="562102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9" name="Oval 612"/>
          <p:cNvSpPr>
            <a:spLocks noChangeArrowheads="1"/>
          </p:cNvSpPr>
          <p:nvPr/>
        </p:nvSpPr>
        <p:spPr bwMode="auto">
          <a:xfrm>
            <a:off x="4954342" y="562102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0" name="Oval 613"/>
          <p:cNvSpPr>
            <a:spLocks noChangeArrowheads="1"/>
          </p:cNvSpPr>
          <p:nvPr/>
        </p:nvSpPr>
        <p:spPr bwMode="auto">
          <a:xfrm>
            <a:off x="4968196" y="5506319"/>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1" name="Oval 614"/>
          <p:cNvSpPr>
            <a:spLocks noChangeArrowheads="1"/>
          </p:cNvSpPr>
          <p:nvPr/>
        </p:nvSpPr>
        <p:spPr bwMode="auto">
          <a:xfrm>
            <a:off x="4968196" y="5506319"/>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2" name="Oval 615"/>
          <p:cNvSpPr>
            <a:spLocks noChangeArrowheads="1"/>
          </p:cNvSpPr>
          <p:nvPr/>
        </p:nvSpPr>
        <p:spPr bwMode="auto">
          <a:xfrm>
            <a:off x="4983589" y="5697500"/>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3" name="Oval 616"/>
          <p:cNvSpPr>
            <a:spLocks noChangeArrowheads="1"/>
          </p:cNvSpPr>
          <p:nvPr/>
        </p:nvSpPr>
        <p:spPr bwMode="auto">
          <a:xfrm>
            <a:off x="4983589" y="5697500"/>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4" name="Oval 617"/>
          <p:cNvSpPr>
            <a:spLocks noChangeArrowheads="1"/>
          </p:cNvSpPr>
          <p:nvPr/>
        </p:nvSpPr>
        <p:spPr bwMode="auto">
          <a:xfrm>
            <a:off x="4998982" y="5544556"/>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5" name="Oval 618"/>
          <p:cNvSpPr>
            <a:spLocks noChangeArrowheads="1"/>
          </p:cNvSpPr>
          <p:nvPr/>
        </p:nvSpPr>
        <p:spPr bwMode="auto">
          <a:xfrm>
            <a:off x="4998982" y="5544556"/>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6" name="Oval 619"/>
          <p:cNvSpPr>
            <a:spLocks noChangeArrowheads="1"/>
          </p:cNvSpPr>
          <p:nvPr/>
        </p:nvSpPr>
        <p:spPr bwMode="auto">
          <a:xfrm>
            <a:off x="5012834" y="5659264"/>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7" name="Oval 620"/>
          <p:cNvSpPr>
            <a:spLocks noChangeArrowheads="1"/>
          </p:cNvSpPr>
          <p:nvPr/>
        </p:nvSpPr>
        <p:spPr bwMode="auto">
          <a:xfrm>
            <a:off x="5012834" y="5659264"/>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8" name="Oval 621"/>
          <p:cNvSpPr>
            <a:spLocks noChangeArrowheads="1"/>
          </p:cNvSpPr>
          <p:nvPr/>
        </p:nvSpPr>
        <p:spPr bwMode="auto">
          <a:xfrm>
            <a:off x="5028227" y="5582792"/>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9" name="Oval 622"/>
          <p:cNvSpPr>
            <a:spLocks noChangeArrowheads="1"/>
          </p:cNvSpPr>
          <p:nvPr/>
        </p:nvSpPr>
        <p:spPr bwMode="auto">
          <a:xfrm>
            <a:off x="5028227" y="5582792"/>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0" name="Oval 623"/>
          <p:cNvSpPr>
            <a:spLocks noChangeArrowheads="1"/>
          </p:cNvSpPr>
          <p:nvPr/>
        </p:nvSpPr>
        <p:spPr bwMode="auto">
          <a:xfrm>
            <a:off x="5042081" y="5737648"/>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1" name="Oval 624"/>
          <p:cNvSpPr>
            <a:spLocks noChangeArrowheads="1"/>
          </p:cNvSpPr>
          <p:nvPr/>
        </p:nvSpPr>
        <p:spPr bwMode="auto">
          <a:xfrm>
            <a:off x="5042081" y="5737648"/>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2" name="Oval 625"/>
          <p:cNvSpPr>
            <a:spLocks noChangeArrowheads="1"/>
          </p:cNvSpPr>
          <p:nvPr/>
        </p:nvSpPr>
        <p:spPr bwMode="auto">
          <a:xfrm>
            <a:off x="5057474" y="5582792"/>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3" name="Oval 626"/>
          <p:cNvSpPr>
            <a:spLocks noChangeArrowheads="1"/>
          </p:cNvSpPr>
          <p:nvPr/>
        </p:nvSpPr>
        <p:spPr bwMode="auto">
          <a:xfrm>
            <a:off x="5057474" y="5582792"/>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4" name="Oval 627"/>
          <p:cNvSpPr>
            <a:spLocks noChangeArrowheads="1"/>
          </p:cNvSpPr>
          <p:nvPr/>
        </p:nvSpPr>
        <p:spPr bwMode="auto">
          <a:xfrm>
            <a:off x="5072866" y="5544556"/>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5" name="Oval 628"/>
          <p:cNvSpPr>
            <a:spLocks noChangeArrowheads="1"/>
          </p:cNvSpPr>
          <p:nvPr/>
        </p:nvSpPr>
        <p:spPr bwMode="auto">
          <a:xfrm>
            <a:off x="5072866" y="5544556"/>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6" name="Oval 629"/>
          <p:cNvSpPr>
            <a:spLocks noChangeArrowheads="1"/>
          </p:cNvSpPr>
          <p:nvPr/>
        </p:nvSpPr>
        <p:spPr bwMode="auto">
          <a:xfrm>
            <a:off x="5086719" y="531513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7" name="Oval 630"/>
          <p:cNvSpPr>
            <a:spLocks noChangeArrowheads="1"/>
          </p:cNvSpPr>
          <p:nvPr/>
        </p:nvSpPr>
        <p:spPr bwMode="auto">
          <a:xfrm>
            <a:off x="5086719" y="531513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8" name="Oval 631"/>
          <p:cNvSpPr>
            <a:spLocks noChangeArrowheads="1"/>
          </p:cNvSpPr>
          <p:nvPr/>
        </p:nvSpPr>
        <p:spPr bwMode="auto">
          <a:xfrm>
            <a:off x="5102112" y="573764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9" name="Oval 632"/>
          <p:cNvSpPr>
            <a:spLocks noChangeArrowheads="1"/>
          </p:cNvSpPr>
          <p:nvPr/>
        </p:nvSpPr>
        <p:spPr bwMode="auto">
          <a:xfrm>
            <a:off x="5102112" y="573764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0" name="Oval 633"/>
          <p:cNvSpPr>
            <a:spLocks noChangeArrowheads="1"/>
          </p:cNvSpPr>
          <p:nvPr/>
        </p:nvSpPr>
        <p:spPr bwMode="auto">
          <a:xfrm>
            <a:off x="5115966" y="5621028"/>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1" name="Oval 634"/>
          <p:cNvSpPr>
            <a:spLocks noChangeArrowheads="1"/>
          </p:cNvSpPr>
          <p:nvPr/>
        </p:nvSpPr>
        <p:spPr bwMode="auto">
          <a:xfrm>
            <a:off x="5115966" y="5621028"/>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2" name="Oval 635"/>
          <p:cNvSpPr>
            <a:spLocks noChangeArrowheads="1"/>
          </p:cNvSpPr>
          <p:nvPr/>
        </p:nvSpPr>
        <p:spPr bwMode="auto">
          <a:xfrm>
            <a:off x="5131359" y="523675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3" name="Oval 636"/>
          <p:cNvSpPr>
            <a:spLocks noChangeArrowheads="1"/>
          </p:cNvSpPr>
          <p:nvPr/>
        </p:nvSpPr>
        <p:spPr bwMode="auto">
          <a:xfrm>
            <a:off x="5131359" y="523675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4" name="Oval 637"/>
          <p:cNvSpPr>
            <a:spLocks noChangeArrowheads="1"/>
          </p:cNvSpPr>
          <p:nvPr/>
        </p:nvSpPr>
        <p:spPr bwMode="auto">
          <a:xfrm>
            <a:off x="5145211" y="531513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5" name="Oval 638"/>
          <p:cNvSpPr>
            <a:spLocks noChangeArrowheads="1"/>
          </p:cNvSpPr>
          <p:nvPr/>
        </p:nvSpPr>
        <p:spPr bwMode="auto">
          <a:xfrm>
            <a:off x="5145211" y="531513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6" name="Oval 639"/>
          <p:cNvSpPr>
            <a:spLocks noChangeArrowheads="1"/>
          </p:cNvSpPr>
          <p:nvPr/>
        </p:nvSpPr>
        <p:spPr bwMode="auto">
          <a:xfrm>
            <a:off x="5159065" y="5429847"/>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7" name="Oval 640"/>
          <p:cNvSpPr>
            <a:spLocks noChangeArrowheads="1"/>
          </p:cNvSpPr>
          <p:nvPr/>
        </p:nvSpPr>
        <p:spPr bwMode="auto">
          <a:xfrm>
            <a:off x="5159065" y="5429847"/>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8" name="Oval 641"/>
          <p:cNvSpPr>
            <a:spLocks noChangeArrowheads="1"/>
          </p:cNvSpPr>
          <p:nvPr/>
        </p:nvSpPr>
        <p:spPr bwMode="auto">
          <a:xfrm>
            <a:off x="5174458" y="546808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9" name="Oval 642"/>
          <p:cNvSpPr>
            <a:spLocks noChangeArrowheads="1"/>
          </p:cNvSpPr>
          <p:nvPr/>
        </p:nvSpPr>
        <p:spPr bwMode="auto">
          <a:xfrm>
            <a:off x="5174458" y="546808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0" name="Oval 643"/>
          <p:cNvSpPr>
            <a:spLocks noChangeArrowheads="1"/>
          </p:cNvSpPr>
          <p:nvPr/>
        </p:nvSpPr>
        <p:spPr bwMode="auto">
          <a:xfrm>
            <a:off x="5188311" y="4967188"/>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1" name="Oval 644"/>
          <p:cNvSpPr>
            <a:spLocks noChangeArrowheads="1"/>
          </p:cNvSpPr>
          <p:nvPr/>
        </p:nvSpPr>
        <p:spPr bwMode="auto">
          <a:xfrm>
            <a:off x="5188311" y="4967188"/>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2" name="Oval 645"/>
          <p:cNvSpPr>
            <a:spLocks noChangeArrowheads="1"/>
          </p:cNvSpPr>
          <p:nvPr/>
        </p:nvSpPr>
        <p:spPr bwMode="auto">
          <a:xfrm>
            <a:off x="5203704" y="527690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3" name="Oval 646"/>
          <p:cNvSpPr>
            <a:spLocks noChangeArrowheads="1"/>
          </p:cNvSpPr>
          <p:nvPr/>
        </p:nvSpPr>
        <p:spPr bwMode="auto">
          <a:xfrm>
            <a:off x="5203704" y="527690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4" name="Oval 647"/>
          <p:cNvSpPr>
            <a:spLocks noChangeArrowheads="1"/>
          </p:cNvSpPr>
          <p:nvPr/>
        </p:nvSpPr>
        <p:spPr bwMode="auto">
          <a:xfrm>
            <a:off x="5219096" y="531513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5" name="Oval 648"/>
          <p:cNvSpPr>
            <a:spLocks noChangeArrowheads="1"/>
          </p:cNvSpPr>
          <p:nvPr/>
        </p:nvSpPr>
        <p:spPr bwMode="auto">
          <a:xfrm>
            <a:off x="5219096" y="531513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6" name="Oval 649"/>
          <p:cNvSpPr>
            <a:spLocks noChangeArrowheads="1"/>
          </p:cNvSpPr>
          <p:nvPr/>
        </p:nvSpPr>
        <p:spPr bwMode="auto">
          <a:xfrm>
            <a:off x="5232950" y="5391610"/>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7" name="Oval 650"/>
          <p:cNvSpPr>
            <a:spLocks noChangeArrowheads="1"/>
          </p:cNvSpPr>
          <p:nvPr/>
        </p:nvSpPr>
        <p:spPr bwMode="auto">
          <a:xfrm>
            <a:off x="5232950" y="5391610"/>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8" name="Oval 651"/>
          <p:cNvSpPr>
            <a:spLocks noChangeArrowheads="1"/>
          </p:cNvSpPr>
          <p:nvPr/>
        </p:nvSpPr>
        <p:spPr bwMode="auto">
          <a:xfrm>
            <a:off x="5248343" y="527690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9" name="Oval 652"/>
          <p:cNvSpPr>
            <a:spLocks noChangeArrowheads="1"/>
          </p:cNvSpPr>
          <p:nvPr/>
        </p:nvSpPr>
        <p:spPr bwMode="auto">
          <a:xfrm>
            <a:off x="5248343" y="527690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0" name="Oval 653"/>
          <p:cNvSpPr>
            <a:spLocks noChangeArrowheads="1"/>
          </p:cNvSpPr>
          <p:nvPr/>
        </p:nvSpPr>
        <p:spPr bwMode="auto">
          <a:xfrm>
            <a:off x="5262196" y="5391610"/>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1" name="Oval 654"/>
          <p:cNvSpPr>
            <a:spLocks noChangeArrowheads="1"/>
          </p:cNvSpPr>
          <p:nvPr/>
        </p:nvSpPr>
        <p:spPr bwMode="auto">
          <a:xfrm>
            <a:off x="5262196" y="5391610"/>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2" name="Oval 655"/>
          <p:cNvSpPr>
            <a:spLocks noChangeArrowheads="1"/>
          </p:cNvSpPr>
          <p:nvPr/>
        </p:nvSpPr>
        <p:spPr bwMode="auto">
          <a:xfrm>
            <a:off x="5277588" y="516028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3" name="Oval 656"/>
          <p:cNvSpPr>
            <a:spLocks noChangeArrowheads="1"/>
          </p:cNvSpPr>
          <p:nvPr/>
        </p:nvSpPr>
        <p:spPr bwMode="auto">
          <a:xfrm>
            <a:off x="5277588" y="516028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4" name="Oval 657"/>
          <p:cNvSpPr>
            <a:spLocks noChangeArrowheads="1"/>
          </p:cNvSpPr>
          <p:nvPr/>
        </p:nvSpPr>
        <p:spPr bwMode="auto">
          <a:xfrm>
            <a:off x="5292981" y="523675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5" name="Oval 658"/>
          <p:cNvSpPr>
            <a:spLocks noChangeArrowheads="1"/>
          </p:cNvSpPr>
          <p:nvPr/>
        </p:nvSpPr>
        <p:spPr bwMode="auto">
          <a:xfrm>
            <a:off x="5292981" y="523675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6" name="Oval 659"/>
          <p:cNvSpPr>
            <a:spLocks noChangeArrowheads="1"/>
          </p:cNvSpPr>
          <p:nvPr/>
        </p:nvSpPr>
        <p:spPr bwMode="auto">
          <a:xfrm>
            <a:off x="5306835" y="5236753"/>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7" name="Oval 660"/>
          <p:cNvSpPr>
            <a:spLocks noChangeArrowheads="1"/>
          </p:cNvSpPr>
          <p:nvPr/>
        </p:nvSpPr>
        <p:spPr bwMode="auto">
          <a:xfrm>
            <a:off x="5306835" y="5236753"/>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8" name="Oval 661"/>
          <p:cNvSpPr>
            <a:spLocks noChangeArrowheads="1"/>
          </p:cNvSpPr>
          <p:nvPr/>
        </p:nvSpPr>
        <p:spPr bwMode="auto">
          <a:xfrm>
            <a:off x="5322228" y="481615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9" name="Oval 662"/>
          <p:cNvSpPr>
            <a:spLocks noChangeArrowheads="1"/>
          </p:cNvSpPr>
          <p:nvPr/>
        </p:nvSpPr>
        <p:spPr bwMode="auto">
          <a:xfrm>
            <a:off x="5322228" y="481615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0" name="Oval 663"/>
          <p:cNvSpPr>
            <a:spLocks noChangeArrowheads="1"/>
          </p:cNvSpPr>
          <p:nvPr/>
        </p:nvSpPr>
        <p:spPr bwMode="auto">
          <a:xfrm>
            <a:off x="5336081" y="4816154"/>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1" name="Oval 664"/>
          <p:cNvSpPr>
            <a:spLocks noChangeArrowheads="1"/>
          </p:cNvSpPr>
          <p:nvPr/>
        </p:nvSpPr>
        <p:spPr bwMode="auto">
          <a:xfrm>
            <a:off x="5336081" y="4816154"/>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2" name="Oval 665"/>
          <p:cNvSpPr>
            <a:spLocks noChangeArrowheads="1"/>
          </p:cNvSpPr>
          <p:nvPr/>
        </p:nvSpPr>
        <p:spPr bwMode="auto">
          <a:xfrm>
            <a:off x="5351473" y="492895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3" name="Oval 666"/>
          <p:cNvSpPr>
            <a:spLocks noChangeArrowheads="1"/>
          </p:cNvSpPr>
          <p:nvPr/>
        </p:nvSpPr>
        <p:spPr bwMode="auto">
          <a:xfrm>
            <a:off x="5351473" y="492895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4" name="Oval 667"/>
          <p:cNvSpPr>
            <a:spLocks noChangeArrowheads="1"/>
          </p:cNvSpPr>
          <p:nvPr/>
        </p:nvSpPr>
        <p:spPr bwMode="auto">
          <a:xfrm>
            <a:off x="5366866" y="512204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5" name="Oval 668"/>
          <p:cNvSpPr>
            <a:spLocks noChangeArrowheads="1"/>
          </p:cNvSpPr>
          <p:nvPr/>
        </p:nvSpPr>
        <p:spPr bwMode="auto">
          <a:xfrm>
            <a:off x="5366866" y="512204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6" name="Oval 669"/>
          <p:cNvSpPr>
            <a:spLocks noChangeArrowheads="1"/>
          </p:cNvSpPr>
          <p:nvPr/>
        </p:nvSpPr>
        <p:spPr bwMode="auto">
          <a:xfrm>
            <a:off x="5380720" y="489262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7" name="Oval 670"/>
          <p:cNvSpPr>
            <a:spLocks noChangeArrowheads="1"/>
          </p:cNvSpPr>
          <p:nvPr/>
        </p:nvSpPr>
        <p:spPr bwMode="auto">
          <a:xfrm>
            <a:off x="5380720" y="489262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8" name="Oval 671"/>
          <p:cNvSpPr>
            <a:spLocks noChangeArrowheads="1"/>
          </p:cNvSpPr>
          <p:nvPr/>
        </p:nvSpPr>
        <p:spPr bwMode="auto">
          <a:xfrm>
            <a:off x="5396113" y="504557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9" name="Oval 672"/>
          <p:cNvSpPr>
            <a:spLocks noChangeArrowheads="1"/>
          </p:cNvSpPr>
          <p:nvPr/>
        </p:nvSpPr>
        <p:spPr bwMode="auto">
          <a:xfrm>
            <a:off x="5396113" y="504557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0" name="Oval 673"/>
          <p:cNvSpPr>
            <a:spLocks noChangeArrowheads="1"/>
          </p:cNvSpPr>
          <p:nvPr/>
        </p:nvSpPr>
        <p:spPr bwMode="auto">
          <a:xfrm>
            <a:off x="5409965" y="4776007"/>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1" name="Oval 674"/>
          <p:cNvSpPr>
            <a:spLocks noChangeArrowheads="1"/>
          </p:cNvSpPr>
          <p:nvPr/>
        </p:nvSpPr>
        <p:spPr bwMode="auto">
          <a:xfrm>
            <a:off x="5409965" y="4776007"/>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2" name="Oval 675"/>
          <p:cNvSpPr>
            <a:spLocks noChangeArrowheads="1"/>
          </p:cNvSpPr>
          <p:nvPr/>
        </p:nvSpPr>
        <p:spPr bwMode="auto">
          <a:xfrm>
            <a:off x="5423819" y="5005424"/>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3" name="Oval 676"/>
          <p:cNvSpPr>
            <a:spLocks noChangeArrowheads="1"/>
          </p:cNvSpPr>
          <p:nvPr/>
        </p:nvSpPr>
        <p:spPr bwMode="auto">
          <a:xfrm>
            <a:off x="5423819" y="5005424"/>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4" name="Oval 677"/>
          <p:cNvSpPr>
            <a:spLocks noChangeArrowheads="1"/>
          </p:cNvSpPr>
          <p:nvPr/>
        </p:nvSpPr>
        <p:spPr bwMode="auto">
          <a:xfrm>
            <a:off x="5439212" y="4468203"/>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5" name="Oval 678"/>
          <p:cNvSpPr>
            <a:spLocks noChangeArrowheads="1"/>
          </p:cNvSpPr>
          <p:nvPr/>
        </p:nvSpPr>
        <p:spPr bwMode="auto">
          <a:xfrm>
            <a:off x="5439212" y="4468203"/>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6" name="Oval 679"/>
          <p:cNvSpPr>
            <a:spLocks noChangeArrowheads="1"/>
          </p:cNvSpPr>
          <p:nvPr/>
        </p:nvSpPr>
        <p:spPr bwMode="auto">
          <a:xfrm>
            <a:off x="5453065" y="5005424"/>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7" name="Oval 680"/>
          <p:cNvSpPr>
            <a:spLocks noChangeArrowheads="1"/>
          </p:cNvSpPr>
          <p:nvPr/>
        </p:nvSpPr>
        <p:spPr bwMode="auto">
          <a:xfrm>
            <a:off x="5453065" y="5005424"/>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8" name="Oval 681"/>
          <p:cNvSpPr>
            <a:spLocks noChangeArrowheads="1"/>
          </p:cNvSpPr>
          <p:nvPr/>
        </p:nvSpPr>
        <p:spPr bwMode="auto">
          <a:xfrm>
            <a:off x="5468458" y="4506440"/>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9" name="Oval 682"/>
          <p:cNvSpPr>
            <a:spLocks noChangeArrowheads="1"/>
          </p:cNvSpPr>
          <p:nvPr/>
        </p:nvSpPr>
        <p:spPr bwMode="auto">
          <a:xfrm>
            <a:off x="5468458" y="4506440"/>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0" name="Oval 683"/>
          <p:cNvSpPr>
            <a:spLocks noChangeArrowheads="1"/>
          </p:cNvSpPr>
          <p:nvPr/>
        </p:nvSpPr>
        <p:spPr bwMode="auto">
          <a:xfrm>
            <a:off x="5482312" y="4854390"/>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1" name="Oval 684"/>
          <p:cNvSpPr>
            <a:spLocks noChangeArrowheads="1"/>
          </p:cNvSpPr>
          <p:nvPr/>
        </p:nvSpPr>
        <p:spPr bwMode="auto">
          <a:xfrm>
            <a:off x="5482312" y="4854390"/>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2" name="Oval 685"/>
          <p:cNvSpPr>
            <a:spLocks noChangeArrowheads="1"/>
          </p:cNvSpPr>
          <p:nvPr/>
        </p:nvSpPr>
        <p:spPr bwMode="auto">
          <a:xfrm>
            <a:off x="5497704" y="4506440"/>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3" name="Oval 686"/>
          <p:cNvSpPr>
            <a:spLocks noChangeArrowheads="1"/>
          </p:cNvSpPr>
          <p:nvPr/>
        </p:nvSpPr>
        <p:spPr bwMode="auto">
          <a:xfrm>
            <a:off x="5497704" y="4506440"/>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4" name="Oval 687"/>
          <p:cNvSpPr>
            <a:spLocks noChangeArrowheads="1"/>
          </p:cNvSpPr>
          <p:nvPr/>
        </p:nvSpPr>
        <p:spPr bwMode="auto">
          <a:xfrm>
            <a:off x="5513097" y="462306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5" name="Oval 688"/>
          <p:cNvSpPr>
            <a:spLocks noChangeArrowheads="1"/>
          </p:cNvSpPr>
          <p:nvPr/>
        </p:nvSpPr>
        <p:spPr bwMode="auto">
          <a:xfrm>
            <a:off x="5513097" y="462306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6" name="Oval 689"/>
          <p:cNvSpPr>
            <a:spLocks noChangeArrowheads="1"/>
          </p:cNvSpPr>
          <p:nvPr/>
        </p:nvSpPr>
        <p:spPr bwMode="auto">
          <a:xfrm>
            <a:off x="5526950" y="4162314"/>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7" name="Oval 690"/>
          <p:cNvSpPr>
            <a:spLocks noChangeArrowheads="1"/>
          </p:cNvSpPr>
          <p:nvPr/>
        </p:nvSpPr>
        <p:spPr bwMode="auto">
          <a:xfrm>
            <a:off x="5526950" y="4162314"/>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8" name="Oval 691"/>
          <p:cNvSpPr>
            <a:spLocks noChangeArrowheads="1"/>
          </p:cNvSpPr>
          <p:nvPr/>
        </p:nvSpPr>
        <p:spPr bwMode="auto">
          <a:xfrm>
            <a:off x="5542342" y="4737770"/>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9" name="Oval 692"/>
          <p:cNvSpPr>
            <a:spLocks noChangeArrowheads="1"/>
          </p:cNvSpPr>
          <p:nvPr/>
        </p:nvSpPr>
        <p:spPr bwMode="auto">
          <a:xfrm>
            <a:off x="5542342" y="4737770"/>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 name="Oval 693"/>
          <p:cNvSpPr>
            <a:spLocks noChangeArrowheads="1"/>
          </p:cNvSpPr>
          <p:nvPr/>
        </p:nvSpPr>
        <p:spPr bwMode="auto">
          <a:xfrm>
            <a:off x="5556196" y="4200550"/>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1" name="Oval 694"/>
          <p:cNvSpPr>
            <a:spLocks noChangeArrowheads="1"/>
          </p:cNvSpPr>
          <p:nvPr/>
        </p:nvSpPr>
        <p:spPr bwMode="auto">
          <a:xfrm>
            <a:off x="5556196" y="4200550"/>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2" name="Oval 695"/>
          <p:cNvSpPr>
            <a:spLocks noChangeArrowheads="1"/>
          </p:cNvSpPr>
          <p:nvPr/>
        </p:nvSpPr>
        <p:spPr bwMode="auto">
          <a:xfrm>
            <a:off x="5571589" y="4200550"/>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3" name="Oval 696"/>
          <p:cNvSpPr>
            <a:spLocks noChangeArrowheads="1"/>
          </p:cNvSpPr>
          <p:nvPr/>
        </p:nvSpPr>
        <p:spPr bwMode="auto">
          <a:xfrm>
            <a:off x="5571589" y="4200550"/>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4" name="Oval 697"/>
          <p:cNvSpPr>
            <a:spLocks noChangeArrowheads="1"/>
          </p:cNvSpPr>
          <p:nvPr/>
        </p:nvSpPr>
        <p:spPr bwMode="auto">
          <a:xfrm>
            <a:off x="5586982" y="4313347"/>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5" name="Oval 698"/>
          <p:cNvSpPr>
            <a:spLocks noChangeArrowheads="1"/>
          </p:cNvSpPr>
          <p:nvPr/>
        </p:nvSpPr>
        <p:spPr bwMode="auto">
          <a:xfrm>
            <a:off x="5586982" y="4313347"/>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6" name="Oval 699"/>
          <p:cNvSpPr>
            <a:spLocks noChangeArrowheads="1"/>
          </p:cNvSpPr>
          <p:nvPr/>
        </p:nvSpPr>
        <p:spPr bwMode="auto">
          <a:xfrm>
            <a:off x="5600835" y="4391731"/>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7" name="Oval 700"/>
          <p:cNvSpPr>
            <a:spLocks noChangeArrowheads="1"/>
          </p:cNvSpPr>
          <p:nvPr/>
        </p:nvSpPr>
        <p:spPr bwMode="auto">
          <a:xfrm>
            <a:off x="5600835" y="4391731"/>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8" name="Oval 701"/>
          <p:cNvSpPr>
            <a:spLocks noChangeArrowheads="1"/>
          </p:cNvSpPr>
          <p:nvPr/>
        </p:nvSpPr>
        <p:spPr bwMode="auto">
          <a:xfrm>
            <a:off x="5616227" y="439173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9" name="Oval 702"/>
          <p:cNvSpPr>
            <a:spLocks noChangeArrowheads="1"/>
          </p:cNvSpPr>
          <p:nvPr/>
        </p:nvSpPr>
        <p:spPr bwMode="auto">
          <a:xfrm>
            <a:off x="5616227" y="439173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0" name="Oval 703"/>
          <p:cNvSpPr>
            <a:spLocks noChangeArrowheads="1"/>
          </p:cNvSpPr>
          <p:nvPr/>
        </p:nvSpPr>
        <p:spPr bwMode="auto">
          <a:xfrm>
            <a:off x="5630081" y="3930985"/>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1" name="Oval 704"/>
          <p:cNvSpPr>
            <a:spLocks noChangeArrowheads="1"/>
          </p:cNvSpPr>
          <p:nvPr/>
        </p:nvSpPr>
        <p:spPr bwMode="auto">
          <a:xfrm>
            <a:off x="5630081" y="3930985"/>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2" name="Oval 705"/>
          <p:cNvSpPr>
            <a:spLocks noChangeArrowheads="1"/>
          </p:cNvSpPr>
          <p:nvPr/>
        </p:nvSpPr>
        <p:spPr bwMode="auto">
          <a:xfrm>
            <a:off x="5645474" y="4238786"/>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3" name="Oval 706"/>
          <p:cNvSpPr>
            <a:spLocks noChangeArrowheads="1"/>
          </p:cNvSpPr>
          <p:nvPr/>
        </p:nvSpPr>
        <p:spPr bwMode="auto">
          <a:xfrm>
            <a:off x="5645474" y="4238786"/>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4" name="Oval 707"/>
          <p:cNvSpPr>
            <a:spLocks noChangeArrowheads="1"/>
          </p:cNvSpPr>
          <p:nvPr/>
        </p:nvSpPr>
        <p:spPr bwMode="auto">
          <a:xfrm>
            <a:off x="5660867" y="416231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5" name="Oval 708"/>
          <p:cNvSpPr>
            <a:spLocks noChangeArrowheads="1"/>
          </p:cNvSpPr>
          <p:nvPr/>
        </p:nvSpPr>
        <p:spPr bwMode="auto">
          <a:xfrm>
            <a:off x="5660867" y="416231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6" name="Oval 709"/>
          <p:cNvSpPr>
            <a:spLocks noChangeArrowheads="1"/>
          </p:cNvSpPr>
          <p:nvPr/>
        </p:nvSpPr>
        <p:spPr bwMode="auto">
          <a:xfrm>
            <a:off x="5674719" y="3623182"/>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7" name="Oval 710"/>
          <p:cNvSpPr>
            <a:spLocks noChangeArrowheads="1"/>
          </p:cNvSpPr>
          <p:nvPr/>
        </p:nvSpPr>
        <p:spPr bwMode="auto">
          <a:xfrm>
            <a:off x="5674719" y="3623182"/>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8" name="Oval 711"/>
          <p:cNvSpPr>
            <a:spLocks noChangeArrowheads="1"/>
          </p:cNvSpPr>
          <p:nvPr/>
        </p:nvSpPr>
        <p:spPr bwMode="auto">
          <a:xfrm>
            <a:off x="5688573" y="40839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9" name="Oval 712"/>
          <p:cNvSpPr>
            <a:spLocks noChangeArrowheads="1"/>
          </p:cNvSpPr>
          <p:nvPr/>
        </p:nvSpPr>
        <p:spPr bwMode="auto">
          <a:xfrm>
            <a:off x="5688573" y="40839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0" name="Oval 713"/>
          <p:cNvSpPr>
            <a:spLocks noChangeArrowheads="1"/>
          </p:cNvSpPr>
          <p:nvPr/>
        </p:nvSpPr>
        <p:spPr bwMode="auto">
          <a:xfrm>
            <a:off x="5703966" y="3930985"/>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1" name="Oval 714"/>
          <p:cNvSpPr>
            <a:spLocks noChangeArrowheads="1"/>
          </p:cNvSpPr>
          <p:nvPr/>
        </p:nvSpPr>
        <p:spPr bwMode="auto">
          <a:xfrm>
            <a:off x="5703966" y="3930985"/>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2" name="Oval 715"/>
          <p:cNvSpPr>
            <a:spLocks noChangeArrowheads="1"/>
          </p:cNvSpPr>
          <p:nvPr/>
        </p:nvSpPr>
        <p:spPr bwMode="auto">
          <a:xfrm>
            <a:off x="5717819" y="377612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3" name="Oval 716"/>
          <p:cNvSpPr>
            <a:spLocks noChangeArrowheads="1"/>
          </p:cNvSpPr>
          <p:nvPr/>
        </p:nvSpPr>
        <p:spPr bwMode="auto">
          <a:xfrm>
            <a:off x="5717819" y="377612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4" name="Oval 717"/>
          <p:cNvSpPr>
            <a:spLocks noChangeArrowheads="1"/>
          </p:cNvSpPr>
          <p:nvPr/>
        </p:nvSpPr>
        <p:spPr bwMode="auto">
          <a:xfrm>
            <a:off x="5733212" y="41240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5" name="Oval 718"/>
          <p:cNvSpPr>
            <a:spLocks noChangeArrowheads="1"/>
          </p:cNvSpPr>
          <p:nvPr/>
        </p:nvSpPr>
        <p:spPr bwMode="auto">
          <a:xfrm>
            <a:off x="5733212" y="41240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6" name="Oval 719"/>
          <p:cNvSpPr>
            <a:spLocks noChangeArrowheads="1"/>
          </p:cNvSpPr>
          <p:nvPr/>
        </p:nvSpPr>
        <p:spPr bwMode="auto">
          <a:xfrm>
            <a:off x="5747065" y="3930985"/>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7" name="Oval 720"/>
          <p:cNvSpPr>
            <a:spLocks noChangeArrowheads="1"/>
          </p:cNvSpPr>
          <p:nvPr/>
        </p:nvSpPr>
        <p:spPr bwMode="auto">
          <a:xfrm>
            <a:off x="5747065" y="3930985"/>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8" name="Oval 721"/>
          <p:cNvSpPr>
            <a:spLocks noChangeArrowheads="1"/>
          </p:cNvSpPr>
          <p:nvPr/>
        </p:nvSpPr>
        <p:spPr bwMode="auto">
          <a:xfrm>
            <a:off x="5762458" y="377612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9" name="Oval 722"/>
          <p:cNvSpPr>
            <a:spLocks noChangeArrowheads="1"/>
          </p:cNvSpPr>
          <p:nvPr/>
        </p:nvSpPr>
        <p:spPr bwMode="auto">
          <a:xfrm>
            <a:off x="5762458" y="377612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0" name="Oval 723"/>
          <p:cNvSpPr>
            <a:spLocks noChangeArrowheads="1"/>
          </p:cNvSpPr>
          <p:nvPr/>
        </p:nvSpPr>
        <p:spPr bwMode="auto">
          <a:xfrm>
            <a:off x="5777851" y="385259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1" name="Oval 724"/>
          <p:cNvSpPr>
            <a:spLocks noChangeArrowheads="1"/>
          </p:cNvSpPr>
          <p:nvPr/>
        </p:nvSpPr>
        <p:spPr bwMode="auto">
          <a:xfrm>
            <a:off x="5777851" y="385259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2" name="Oval 725"/>
          <p:cNvSpPr>
            <a:spLocks noChangeArrowheads="1"/>
          </p:cNvSpPr>
          <p:nvPr/>
        </p:nvSpPr>
        <p:spPr bwMode="auto">
          <a:xfrm>
            <a:off x="5791704" y="3546710"/>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3" name="Oval 726"/>
          <p:cNvSpPr>
            <a:spLocks noChangeArrowheads="1"/>
          </p:cNvSpPr>
          <p:nvPr/>
        </p:nvSpPr>
        <p:spPr bwMode="auto">
          <a:xfrm>
            <a:off x="5791704" y="3546710"/>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4" name="Oval 727"/>
          <p:cNvSpPr>
            <a:spLocks noChangeArrowheads="1"/>
          </p:cNvSpPr>
          <p:nvPr/>
        </p:nvSpPr>
        <p:spPr bwMode="auto">
          <a:xfrm>
            <a:off x="5807096" y="3930985"/>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5" name="Oval 728"/>
          <p:cNvSpPr>
            <a:spLocks noChangeArrowheads="1"/>
          </p:cNvSpPr>
          <p:nvPr/>
        </p:nvSpPr>
        <p:spPr bwMode="auto">
          <a:xfrm>
            <a:off x="5807096" y="3930985"/>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6" name="Oval 729"/>
          <p:cNvSpPr>
            <a:spLocks noChangeArrowheads="1"/>
          </p:cNvSpPr>
          <p:nvPr/>
        </p:nvSpPr>
        <p:spPr bwMode="auto">
          <a:xfrm>
            <a:off x="5820950" y="3663331"/>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7" name="Oval 730"/>
          <p:cNvSpPr>
            <a:spLocks noChangeArrowheads="1"/>
          </p:cNvSpPr>
          <p:nvPr/>
        </p:nvSpPr>
        <p:spPr bwMode="auto">
          <a:xfrm>
            <a:off x="5820950" y="3663331"/>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8" name="Oval 731"/>
          <p:cNvSpPr>
            <a:spLocks noChangeArrowheads="1"/>
          </p:cNvSpPr>
          <p:nvPr/>
        </p:nvSpPr>
        <p:spPr bwMode="auto">
          <a:xfrm>
            <a:off x="5836343" y="366333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9" name="Oval 732"/>
          <p:cNvSpPr>
            <a:spLocks noChangeArrowheads="1"/>
          </p:cNvSpPr>
          <p:nvPr/>
        </p:nvSpPr>
        <p:spPr bwMode="auto">
          <a:xfrm>
            <a:off x="5836343" y="366333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0" name="Oval 733"/>
          <p:cNvSpPr>
            <a:spLocks noChangeArrowheads="1"/>
          </p:cNvSpPr>
          <p:nvPr/>
        </p:nvSpPr>
        <p:spPr bwMode="auto">
          <a:xfrm>
            <a:off x="5851736" y="385259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1" name="Oval 734"/>
          <p:cNvSpPr>
            <a:spLocks noChangeArrowheads="1"/>
          </p:cNvSpPr>
          <p:nvPr/>
        </p:nvSpPr>
        <p:spPr bwMode="auto">
          <a:xfrm>
            <a:off x="5851736" y="385259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2" name="Oval 735"/>
          <p:cNvSpPr>
            <a:spLocks noChangeArrowheads="1"/>
          </p:cNvSpPr>
          <p:nvPr/>
        </p:nvSpPr>
        <p:spPr bwMode="auto">
          <a:xfrm>
            <a:off x="5865589" y="339185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3" name="Oval 736"/>
          <p:cNvSpPr>
            <a:spLocks noChangeArrowheads="1"/>
          </p:cNvSpPr>
          <p:nvPr/>
        </p:nvSpPr>
        <p:spPr bwMode="auto">
          <a:xfrm>
            <a:off x="5865589" y="339185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4" name="Oval 737"/>
          <p:cNvSpPr>
            <a:spLocks noChangeArrowheads="1"/>
          </p:cNvSpPr>
          <p:nvPr/>
        </p:nvSpPr>
        <p:spPr bwMode="auto">
          <a:xfrm>
            <a:off x="5880981" y="323890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5" name="Oval 738"/>
          <p:cNvSpPr>
            <a:spLocks noChangeArrowheads="1"/>
          </p:cNvSpPr>
          <p:nvPr/>
        </p:nvSpPr>
        <p:spPr bwMode="auto">
          <a:xfrm>
            <a:off x="5880981" y="323890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6" name="Oval 739"/>
          <p:cNvSpPr>
            <a:spLocks noChangeArrowheads="1"/>
          </p:cNvSpPr>
          <p:nvPr/>
        </p:nvSpPr>
        <p:spPr bwMode="auto">
          <a:xfrm>
            <a:off x="5894835" y="3085963"/>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7" name="Oval 740"/>
          <p:cNvSpPr>
            <a:spLocks noChangeArrowheads="1"/>
          </p:cNvSpPr>
          <p:nvPr/>
        </p:nvSpPr>
        <p:spPr bwMode="auto">
          <a:xfrm>
            <a:off x="5894835" y="3085963"/>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8" name="Oval 741"/>
          <p:cNvSpPr>
            <a:spLocks noChangeArrowheads="1"/>
          </p:cNvSpPr>
          <p:nvPr/>
        </p:nvSpPr>
        <p:spPr bwMode="auto">
          <a:xfrm>
            <a:off x="5910228" y="289286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9" name="Oval 742"/>
          <p:cNvSpPr>
            <a:spLocks noChangeArrowheads="1"/>
          </p:cNvSpPr>
          <p:nvPr/>
        </p:nvSpPr>
        <p:spPr bwMode="auto">
          <a:xfrm>
            <a:off x="5910228" y="289286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0" name="Oval 743"/>
          <p:cNvSpPr>
            <a:spLocks noChangeArrowheads="1"/>
          </p:cNvSpPr>
          <p:nvPr/>
        </p:nvSpPr>
        <p:spPr bwMode="auto">
          <a:xfrm>
            <a:off x="5925620" y="3009490"/>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1" name="Oval 744"/>
          <p:cNvSpPr>
            <a:spLocks noChangeArrowheads="1"/>
          </p:cNvSpPr>
          <p:nvPr/>
        </p:nvSpPr>
        <p:spPr bwMode="auto">
          <a:xfrm>
            <a:off x="5925620" y="3009490"/>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2" name="Oval 745"/>
          <p:cNvSpPr>
            <a:spLocks noChangeArrowheads="1"/>
          </p:cNvSpPr>
          <p:nvPr/>
        </p:nvSpPr>
        <p:spPr bwMode="auto">
          <a:xfrm>
            <a:off x="5939473" y="2546832"/>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3" name="Oval 746"/>
          <p:cNvSpPr>
            <a:spLocks noChangeArrowheads="1"/>
          </p:cNvSpPr>
          <p:nvPr/>
        </p:nvSpPr>
        <p:spPr bwMode="auto">
          <a:xfrm>
            <a:off x="5939473" y="2546832"/>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4" name="Oval 747"/>
          <p:cNvSpPr>
            <a:spLocks noChangeArrowheads="1"/>
          </p:cNvSpPr>
          <p:nvPr/>
        </p:nvSpPr>
        <p:spPr bwMode="auto">
          <a:xfrm>
            <a:off x="5954866" y="3200672"/>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5" name="Oval 748"/>
          <p:cNvSpPr>
            <a:spLocks noChangeArrowheads="1"/>
          </p:cNvSpPr>
          <p:nvPr/>
        </p:nvSpPr>
        <p:spPr bwMode="auto">
          <a:xfrm>
            <a:off x="5954866" y="3200672"/>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6" name="Oval 749"/>
          <p:cNvSpPr>
            <a:spLocks noChangeArrowheads="1"/>
          </p:cNvSpPr>
          <p:nvPr/>
        </p:nvSpPr>
        <p:spPr bwMode="auto">
          <a:xfrm>
            <a:off x="5967180" y="3009490"/>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7" name="Oval 750"/>
          <p:cNvSpPr>
            <a:spLocks noChangeArrowheads="1"/>
          </p:cNvSpPr>
          <p:nvPr/>
        </p:nvSpPr>
        <p:spPr bwMode="auto">
          <a:xfrm>
            <a:off x="5967180" y="3009490"/>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8" name="Oval 751"/>
          <p:cNvSpPr>
            <a:spLocks noChangeArrowheads="1"/>
          </p:cNvSpPr>
          <p:nvPr/>
        </p:nvSpPr>
        <p:spPr bwMode="auto">
          <a:xfrm>
            <a:off x="5982573" y="331538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9" name="Oval 752"/>
          <p:cNvSpPr>
            <a:spLocks noChangeArrowheads="1"/>
          </p:cNvSpPr>
          <p:nvPr/>
        </p:nvSpPr>
        <p:spPr bwMode="auto">
          <a:xfrm>
            <a:off x="5982573" y="331538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0" name="Oval 753"/>
          <p:cNvSpPr>
            <a:spLocks noChangeArrowheads="1"/>
          </p:cNvSpPr>
          <p:nvPr/>
        </p:nvSpPr>
        <p:spPr bwMode="auto">
          <a:xfrm>
            <a:off x="5997966" y="281639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1" name="Oval 754"/>
          <p:cNvSpPr>
            <a:spLocks noChangeArrowheads="1"/>
          </p:cNvSpPr>
          <p:nvPr/>
        </p:nvSpPr>
        <p:spPr bwMode="auto">
          <a:xfrm>
            <a:off x="5997966" y="281639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2" name="Oval 755"/>
          <p:cNvSpPr>
            <a:spLocks noChangeArrowheads="1"/>
          </p:cNvSpPr>
          <p:nvPr/>
        </p:nvSpPr>
        <p:spPr bwMode="auto">
          <a:xfrm>
            <a:off x="6011819" y="281639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3" name="Oval 756"/>
          <p:cNvSpPr>
            <a:spLocks noChangeArrowheads="1"/>
          </p:cNvSpPr>
          <p:nvPr/>
        </p:nvSpPr>
        <p:spPr bwMode="auto">
          <a:xfrm>
            <a:off x="6011819" y="281639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4" name="Oval 757"/>
          <p:cNvSpPr>
            <a:spLocks noChangeArrowheads="1"/>
          </p:cNvSpPr>
          <p:nvPr/>
        </p:nvSpPr>
        <p:spPr bwMode="auto">
          <a:xfrm>
            <a:off x="6027212" y="3277145"/>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5" name="Oval 758"/>
          <p:cNvSpPr>
            <a:spLocks noChangeArrowheads="1"/>
          </p:cNvSpPr>
          <p:nvPr/>
        </p:nvSpPr>
        <p:spPr bwMode="auto">
          <a:xfrm>
            <a:off x="6027212" y="3277145"/>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6" name="Oval 759"/>
          <p:cNvSpPr>
            <a:spLocks noChangeArrowheads="1"/>
          </p:cNvSpPr>
          <p:nvPr/>
        </p:nvSpPr>
        <p:spPr bwMode="auto">
          <a:xfrm>
            <a:off x="6041065" y="2355650"/>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7" name="Oval 760"/>
          <p:cNvSpPr>
            <a:spLocks noChangeArrowheads="1"/>
          </p:cNvSpPr>
          <p:nvPr/>
        </p:nvSpPr>
        <p:spPr bwMode="auto">
          <a:xfrm>
            <a:off x="6041065" y="2355650"/>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8" name="Oval 761"/>
          <p:cNvSpPr>
            <a:spLocks noChangeArrowheads="1"/>
          </p:cNvSpPr>
          <p:nvPr/>
        </p:nvSpPr>
        <p:spPr bwMode="auto">
          <a:xfrm>
            <a:off x="6056458" y="227917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9" name="Oval 762"/>
          <p:cNvSpPr>
            <a:spLocks noChangeArrowheads="1"/>
          </p:cNvSpPr>
          <p:nvPr/>
        </p:nvSpPr>
        <p:spPr bwMode="auto">
          <a:xfrm>
            <a:off x="6056458" y="227917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0" name="Oval 763"/>
          <p:cNvSpPr>
            <a:spLocks noChangeArrowheads="1"/>
          </p:cNvSpPr>
          <p:nvPr/>
        </p:nvSpPr>
        <p:spPr bwMode="auto">
          <a:xfrm>
            <a:off x="6071850" y="258506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1" name="Oval 764"/>
          <p:cNvSpPr>
            <a:spLocks noChangeArrowheads="1"/>
          </p:cNvSpPr>
          <p:nvPr/>
        </p:nvSpPr>
        <p:spPr bwMode="auto">
          <a:xfrm>
            <a:off x="6071850" y="258506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2" name="Oval 765"/>
          <p:cNvSpPr>
            <a:spLocks noChangeArrowheads="1"/>
          </p:cNvSpPr>
          <p:nvPr/>
        </p:nvSpPr>
        <p:spPr bwMode="auto">
          <a:xfrm>
            <a:off x="6085704" y="2778160"/>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3" name="Oval 766"/>
          <p:cNvSpPr>
            <a:spLocks noChangeArrowheads="1"/>
          </p:cNvSpPr>
          <p:nvPr/>
        </p:nvSpPr>
        <p:spPr bwMode="auto">
          <a:xfrm>
            <a:off x="6085704" y="2778160"/>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4" name="Oval 767"/>
          <p:cNvSpPr>
            <a:spLocks noChangeArrowheads="1"/>
          </p:cNvSpPr>
          <p:nvPr/>
        </p:nvSpPr>
        <p:spPr bwMode="auto">
          <a:xfrm>
            <a:off x="6101097" y="3277145"/>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5" name="Oval 768"/>
          <p:cNvSpPr>
            <a:spLocks noChangeArrowheads="1"/>
          </p:cNvSpPr>
          <p:nvPr/>
        </p:nvSpPr>
        <p:spPr bwMode="auto">
          <a:xfrm>
            <a:off x="6101097" y="3277145"/>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6" name="Oval 769"/>
          <p:cNvSpPr>
            <a:spLocks noChangeArrowheads="1"/>
          </p:cNvSpPr>
          <p:nvPr/>
        </p:nvSpPr>
        <p:spPr bwMode="auto">
          <a:xfrm>
            <a:off x="6114950" y="2931106"/>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7" name="Oval 770"/>
          <p:cNvSpPr>
            <a:spLocks noChangeArrowheads="1"/>
          </p:cNvSpPr>
          <p:nvPr/>
        </p:nvSpPr>
        <p:spPr bwMode="auto">
          <a:xfrm>
            <a:off x="6114950" y="2931106"/>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8" name="Oval 771"/>
          <p:cNvSpPr>
            <a:spLocks noChangeArrowheads="1"/>
          </p:cNvSpPr>
          <p:nvPr/>
        </p:nvSpPr>
        <p:spPr bwMode="auto">
          <a:xfrm>
            <a:off x="6130343" y="3085963"/>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9" name="Oval 772"/>
          <p:cNvSpPr>
            <a:spLocks noChangeArrowheads="1"/>
          </p:cNvSpPr>
          <p:nvPr/>
        </p:nvSpPr>
        <p:spPr bwMode="auto">
          <a:xfrm>
            <a:off x="6130343" y="3085963"/>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0" name="Oval 773"/>
          <p:cNvSpPr>
            <a:spLocks noChangeArrowheads="1"/>
          </p:cNvSpPr>
          <p:nvPr/>
        </p:nvSpPr>
        <p:spPr bwMode="auto">
          <a:xfrm>
            <a:off x="6145735" y="247035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1" name="Oval 774"/>
          <p:cNvSpPr>
            <a:spLocks noChangeArrowheads="1"/>
          </p:cNvSpPr>
          <p:nvPr/>
        </p:nvSpPr>
        <p:spPr bwMode="auto">
          <a:xfrm>
            <a:off x="6145735" y="247035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2" name="Oval 775"/>
          <p:cNvSpPr>
            <a:spLocks noChangeArrowheads="1"/>
          </p:cNvSpPr>
          <p:nvPr/>
        </p:nvSpPr>
        <p:spPr bwMode="auto">
          <a:xfrm>
            <a:off x="6159589" y="22390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3" name="Oval 776"/>
          <p:cNvSpPr>
            <a:spLocks noChangeArrowheads="1"/>
          </p:cNvSpPr>
          <p:nvPr/>
        </p:nvSpPr>
        <p:spPr bwMode="auto">
          <a:xfrm>
            <a:off x="6159589" y="22390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4" name="Oval 777"/>
          <p:cNvSpPr>
            <a:spLocks noChangeArrowheads="1"/>
          </p:cNvSpPr>
          <p:nvPr/>
        </p:nvSpPr>
        <p:spPr bwMode="auto">
          <a:xfrm>
            <a:off x="6174982" y="281639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5" name="Oval 778"/>
          <p:cNvSpPr>
            <a:spLocks noChangeArrowheads="1"/>
          </p:cNvSpPr>
          <p:nvPr/>
        </p:nvSpPr>
        <p:spPr bwMode="auto">
          <a:xfrm>
            <a:off x="6174982" y="281639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6" name="Oval 779"/>
          <p:cNvSpPr>
            <a:spLocks noChangeArrowheads="1"/>
          </p:cNvSpPr>
          <p:nvPr/>
        </p:nvSpPr>
        <p:spPr bwMode="auto">
          <a:xfrm>
            <a:off x="6188835" y="2510506"/>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7" name="Oval 780"/>
          <p:cNvSpPr>
            <a:spLocks noChangeArrowheads="1"/>
          </p:cNvSpPr>
          <p:nvPr/>
        </p:nvSpPr>
        <p:spPr bwMode="auto">
          <a:xfrm>
            <a:off x="6188835" y="2510506"/>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8" name="Oval 781"/>
          <p:cNvSpPr>
            <a:spLocks noChangeArrowheads="1"/>
          </p:cNvSpPr>
          <p:nvPr/>
        </p:nvSpPr>
        <p:spPr bwMode="auto">
          <a:xfrm>
            <a:off x="6204227" y="273992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9" name="Oval 782"/>
          <p:cNvSpPr>
            <a:spLocks noChangeArrowheads="1"/>
          </p:cNvSpPr>
          <p:nvPr/>
        </p:nvSpPr>
        <p:spPr bwMode="auto">
          <a:xfrm>
            <a:off x="6204227" y="273992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0" name="Oval 783"/>
          <p:cNvSpPr>
            <a:spLocks noChangeArrowheads="1"/>
          </p:cNvSpPr>
          <p:nvPr/>
        </p:nvSpPr>
        <p:spPr bwMode="auto">
          <a:xfrm>
            <a:off x="6219620" y="1969464"/>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1" name="Oval 784"/>
          <p:cNvSpPr>
            <a:spLocks noChangeArrowheads="1"/>
          </p:cNvSpPr>
          <p:nvPr/>
        </p:nvSpPr>
        <p:spPr bwMode="auto">
          <a:xfrm>
            <a:off x="6219620" y="1969464"/>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2" name="Oval 785"/>
          <p:cNvSpPr>
            <a:spLocks noChangeArrowheads="1"/>
          </p:cNvSpPr>
          <p:nvPr/>
        </p:nvSpPr>
        <p:spPr bwMode="auto">
          <a:xfrm>
            <a:off x="6233474" y="2279178"/>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3" name="Oval 786"/>
          <p:cNvSpPr>
            <a:spLocks noChangeArrowheads="1"/>
          </p:cNvSpPr>
          <p:nvPr/>
        </p:nvSpPr>
        <p:spPr bwMode="auto">
          <a:xfrm>
            <a:off x="6233474" y="2279178"/>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4" name="Oval 787"/>
          <p:cNvSpPr>
            <a:spLocks noChangeArrowheads="1"/>
          </p:cNvSpPr>
          <p:nvPr/>
        </p:nvSpPr>
        <p:spPr bwMode="auto">
          <a:xfrm>
            <a:off x="6247327" y="208608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5" name="Oval 788"/>
          <p:cNvSpPr>
            <a:spLocks noChangeArrowheads="1"/>
          </p:cNvSpPr>
          <p:nvPr/>
        </p:nvSpPr>
        <p:spPr bwMode="auto">
          <a:xfrm>
            <a:off x="6247327" y="208608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6" name="Oval 789"/>
          <p:cNvSpPr>
            <a:spLocks noChangeArrowheads="1"/>
          </p:cNvSpPr>
          <p:nvPr/>
        </p:nvSpPr>
        <p:spPr bwMode="auto">
          <a:xfrm>
            <a:off x="6261181" y="1663574"/>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7" name="Oval 790"/>
          <p:cNvSpPr>
            <a:spLocks noChangeArrowheads="1"/>
          </p:cNvSpPr>
          <p:nvPr/>
        </p:nvSpPr>
        <p:spPr bwMode="auto">
          <a:xfrm>
            <a:off x="6261181" y="1663574"/>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8" name="Oval 791"/>
          <p:cNvSpPr>
            <a:spLocks noChangeArrowheads="1"/>
          </p:cNvSpPr>
          <p:nvPr/>
        </p:nvSpPr>
        <p:spPr bwMode="auto">
          <a:xfrm>
            <a:off x="6276573" y="22390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9" name="Oval 792"/>
          <p:cNvSpPr>
            <a:spLocks noChangeArrowheads="1"/>
          </p:cNvSpPr>
          <p:nvPr/>
        </p:nvSpPr>
        <p:spPr bwMode="auto">
          <a:xfrm>
            <a:off x="6276573" y="22390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0" name="Oval 793"/>
          <p:cNvSpPr>
            <a:spLocks noChangeArrowheads="1"/>
          </p:cNvSpPr>
          <p:nvPr/>
        </p:nvSpPr>
        <p:spPr bwMode="auto">
          <a:xfrm>
            <a:off x="6291966" y="1508716"/>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1" name="Oval 794"/>
          <p:cNvSpPr>
            <a:spLocks noChangeArrowheads="1"/>
          </p:cNvSpPr>
          <p:nvPr/>
        </p:nvSpPr>
        <p:spPr bwMode="auto">
          <a:xfrm>
            <a:off x="6291966" y="1508716"/>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2" name="Oval 795"/>
          <p:cNvSpPr>
            <a:spLocks noChangeArrowheads="1"/>
          </p:cNvSpPr>
          <p:nvPr/>
        </p:nvSpPr>
        <p:spPr bwMode="auto">
          <a:xfrm>
            <a:off x="6305819" y="2393886"/>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3" name="Oval 796"/>
          <p:cNvSpPr>
            <a:spLocks noChangeArrowheads="1"/>
          </p:cNvSpPr>
          <p:nvPr/>
        </p:nvSpPr>
        <p:spPr bwMode="auto">
          <a:xfrm>
            <a:off x="6305819" y="2393886"/>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4" name="Oval 797"/>
          <p:cNvSpPr>
            <a:spLocks noChangeArrowheads="1"/>
          </p:cNvSpPr>
          <p:nvPr/>
        </p:nvSpPr>
        <p:spPr bwMode="auto">
          <a:xfrm>
            <a:off x="6321212" y="2200792"/>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5" name="Oval 798"/>
          <p:cNvSpPr>
            <a:spLocks noChangeArrowheads="1"/>
          </p:cNvSpPr>
          <p:nvPr/>
        </p:nvSpPr>
        <p:spPr bwMode="auto">
          <a:xfrm>
            <a:off x="6321212" y="2200792"/>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6" name="Oval 799"/>
          <p:cNvSpPr>
            <a:spLocks noChangeArrowheads="1"/>
          </p:cNvSpPr>
          <p:nvPr/>
        </p:nvSpPr>
        <p:spPr bwMode="auto">
          <a:xfrm>
            <a:off x="6335066" y="2854633"/>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7" name="Oval 800"/>
          <p:cNvSpPr>
            <a:spLocks noChangeArrowheads="1"/>
          </p:cNvSpPr>
          <p:nvPr/>
        </p:nvSpPr>
        <p:spPr bwMode="auto">
          <a:xfrm>
            <a:off x="6335066" y="2854633"/>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8" name="Oval 801"/>
          <p:cNvSpPr>
            <a:spLocks noChangeArrowheads="1"/>
          </p:cNvSpPr>
          <p:nvPr/>
        </p:nvSpPr>
        <p:spPr bwMode="auto">
          <a:xfrm>
            <a:off x="6350458" y="1933139"/>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9" name="Oval 802"/>
          <p:cNvSpPr>
            <a:spLocks noChangeArrowheads="1"/>
          </p:cNvSpPr>
          <p:nvPr/>
        </p:nvSpPr>
        <p:spPr bwMode="auto">
          <a:xfrm>
            <a:off x="6350458" y="1933139"/>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0" name="Oval 803"/>
          <p:cNvSpPr>
            <a:spLocks noChangeArrowheads="1"/>
          </p:cNvSpPr>
          <p:nvPr/>
        </p:nvSpPr>
        <p:spPr bwMode="auto">
          <a:xfrm>
            <a:off x="6365851" y="258506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1" name="Oval 804"/>
          <p:cNvSpPr>
            <a:spLocks noChangeArrowheads="1"/>
          </p:cNvSpPr>
          <p:nvPr/>
        </p:nvSpPr>
        <p:spPr bwMode="auto">
          <a:xfrm>
            <a:off x="6365851" y="258506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2" name="Oval 805"/>
          <p:cNvSpPr>
            <a:spLocks noChangeArrowheads="1"/>
          </p:cNvSpPr>
          <p:nvPr/>
        </p:nvSpPr>
        <p:spPr bwMode="auto">
          <a:xfrm>
            <a:off x="6379704" y="2317414"/>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3" name="Oval 806"/>
          <p:cNvSpPr>
            <a:spLocks noChangeArrowheads="1"/>
          </p:cNvSpPr>
          <p:nvPr/>
        </p:nvSpPr>
        <p:spPr bwMode="auto">
          <a:xfrm>
            <a:off x="6379704" y="2317414"/>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4" name="Oval 807"/>
          <p:cNvSpPr>
            <a:spLocks noChangeArrowheads="1"/>
          </p:cNvSpPr>
          <p:nvPr/>
        </p:nvSpPr>
        <p:spPr bwMode="auto">
          <a:xfrm>
            <a:off x="6395097" y="204784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5" name="Oval 809"/>
          <p:cNvSpPr>
            <a:spLocks noChangeArrowheads="1"/>
          </p:cNvSpPr>
          <p:nvPr/>
        </p:nvSpPr>
        <p:spPr bwMode="auto">
          <a:xfrm>
            <a:off x="6395097" y="204784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6" name="Oval 810"/>
          <p:cNvSpPr>
            <a:spLocks noChangeArrowheads="1"/>
          </p:cNvSpPr>
          <p:nvPr/>
        </p:nvSpPr>
        <p:spPr bwMode="auto">
          <a:xfrm>
            <a:off x="6408949" y="2931106"/>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7" name="Oval 811"/>
          <p:cNvSpPr>
            <a:spLocks noChangeArrowheads="1"/>
          </p:cNvSpPr>
          <p:nvPr/>
        </p:nvSpPr>
        <p:spPr bwMode="auto">
          <a:xfrm>
            <a:off x="6408949" y="2931106"/>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8" name="Oval 812"/>
          <p:cNvSpPr>
            <a:spLocks noChangeArrowheads="1"/>
          </p:cNvSpPr>
          <p:nvPr/>
        </p:nvSpPr>
        <p:spPr bwMode="auto">
          <a:xfrm>
            <a:off x="6424342" y="258506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9" name="Oval 813"/>
          <p:cNvSpPr>
            <a:spLocks noChangeArrowheads="1"/>
          </p:cNvSpPr>
          <p:nvPr/>
        </p:nvSpPr>
        <p:spPr bwMode="auto">
          <a:xfrm>
            <a:off x="6424342" y="258506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0" name="Oval 814"/>
          <p:cNvSpPr>
            <a:spLocks noChangeArrowheads="1"/>
          </p:cNvSpPr>
          <p:nvPr/>
        </p:nvSpPr>
        <p:spPr bwMode="auto">
          <a:xfrm>
            <a:off x="6439735" y="1969464"/>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1" name="Oval 815"/>
          <p:cNvSpPr>
            <a:spLocks noChangeArrowheads="1"/>
          </p:cNvSpPr>
          <p:nvPr/>
        </p:nvSpPr>
        <p:spPr bwMode="auto">
          <a:xfrm>
            <a:off x="6439735" y="1969464"/>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2" name="Oval 816"/>
          <p:cNvSpPr>
            <a:spLocks noChangeArrowheads="1"/>
          </p:cNvSpPr>
          <p:nvPr/>
        </p:nvSpPr>
        <p:spPr bwMode="auto">
          <a:xfrm>
            <a:off x="6453589" y="2086084"/>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3" name="Oval 817"/>
          <p:cNvSpPr>
            <a:spLocks noChangeArrowheads="1"/>
          </p:cNvSpPr>
          <p:nvPr/>
        </p:nvSpPr>
        <p:spPr bwMode="auto">
          <a:xfrm>
            <a:off x="6453589" y="2086084"/>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4" name="Oval 818"/>
          <p:cNvSpPr>
            <a:spLocks noChangeArrowheads="1"/>
          </p:cNvSpPr>
          <p:nvPr/>
        </p:nvSpPr>
        <p:spPr bwMode="auto">
          <a:xfrm>
            <a:off x="6468981" y="1818430"/>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5" name="Oval 819"/>
          <p:cNvSpPr>
            <a:spLocks noChangeArrowheads="1"/>
          </p:cNvSpPr>
          <p:nvPr/>
        </p:nvSpPr>
        <p:spPr bwMode="auto">
          <a:xfrm>
            <a:off x="6468981" y="1818430"/>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6" name="Oval 820"/>
          <p:cNvSpPr>
            <a:spLocks noChangeArrowheads="1"/>
          </p:cNvSpPr>
          <p:nvPr/>
        </p:nvSpPr>
        <p:spPr bwMode="auto">
          <a:xfrm>
            <a:off x="6482834" y="1508716"/>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7" name="Oval 821"/>
          <p:cNvSpPr>
            <a:spLocks noChangeArrowheads="1"/>
          </p:cNvSpPr>
          <p:nvPr/>
        </p:nvSpPr>
        <p:spPr bwMode="auto">
          <a:xfrm>
            <a:off x="6482834" y="1508716"/>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8" name="Oval 822"/>
          <p:cNvSpPr>
            <a:spLocks noChangeArrowheads="1"/>
          </p:cNvSpPr>
          <p:nvPr/>
        </p:nvSpPr>
        <p:spPr bwMode="auto">
          <a:xfrm>
            <a:off x="6498227" y="1279299"/>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9" name="Oval 823"/>
          <p:cNvSpPr>
            <a:spLocks noChangeArrowheads="1"/>
          </p:cNvSpPr>
          <p:nvPr/>
        </p:nvSpPr>
        <p:spPr bwMode="auto">
          <a:xfrm>
            <a:off x="6498227" y="1279299"/>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0" name="Oval 824"/>
          <p:cNvSpPr>
            <a:spLocks noChangeArrowheads="1"/>
          </p:cNvSpPr>
          <p:nvPr/>
        </p:nvSpPr>
        <p:spPr bwMode="auto">
          <a:xfrm>
            <a:off x="6512081" y="247035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1" name="Oval 825"/>
          <p:cNvSpPr>
            <a:spLocks noChangeArrowheads="1"/>
          </p:cNvSpPr>
          <p:nvPr/>
        </p:nvSpPr>
        <p:spPr bwMode="auto">
          <a:xfrm>
            <a:off x="6512081" y="247035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2" name="Oval 826"/>
          <p:cNvSpPr>
            <a:spLocks noChangeArrowheads="1"/>
          </p:cNvSpPr>
          <p:nvPr/>
        </p:nvSpPr>
        <p:spPr bwMode="auto">
          <a:xfrm>
            <a:off x="6588224" y="3007491"/>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3" name="Oval 827"/>
          <p:cNvSpPr>
            <a:spLocks noChangeArrowheads="1"/>
          </p:cNvSpPr>
          <p:nvPr/>
        </p:nvSpPr>
        <p:spPr bwMode="auto">
          <a:xfrm>
            <a:off x="6525934" y="3009490"/>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4" name="Oval 828"/>
          <p:cNvSpPr>
            <a:spLocks noChangeArrowheads="1"/>
          </p:cNvSpPr>
          <p:nvPr/>
        </p:nvSpPr>
        <p:spPr bwMode="auto">
          <a:xfrm>
            <a:off x="6541326" y="2162556"/>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5" name="Oval 829"/>
          <p:cNvSpPr>
            <a:spLocks noChangeArrowheads="1"/>
          </p:cNvSpPr>
          <p:nvPr/>
        </p:nvSpPr>
        <p:spPr bwMode="auto">
          <a:xfrm>
            <a:off x="6541326" y="2162556"/>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6" name="Oval 830"/>
          <p:cNvSpPr>
            <a:spLocks noChangeArrowheads="1"/>
          </p:cNvSpPr>
          <p:nvPr/>
        </p:nvSpPr>
        <p:spPr bwMode="auto">
          <a:xfrm>
            <a:off x="6555180" y="1279299"/>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7" name="Oval 831"/>
          <p:cNvSpPr>
            <a:spLocks noChangeArrowheads="1"/>
          </p:cNvSpPr>
          <p:nvPr/>
        </p:nvSpPr>
        <p:spPr bwMode="auto">
          <a:xfrm>
            <a:off x="6555180" y="1279299"/>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8" name="Oval 832"/>
          <p:cNvSpPr>
            <a:spLocks noChangeArrowheads="1"/>
          </p:cNvSpPr>
          <p:nvPr/>
        </p:nvSpPr>
        <p:spPr bwMode="auto">
          <a:xfrm>
            <a:off x="6570573" y="2510506"/>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9" name="Oval 833"/>
          <p:cNvSpPr>
            <a:spLocks noChangeArrowheads="1"/>
          </p:cNvSpPr>
          <p:nvPr/>
        </p:nvSpPr>
        <p:spPr bwMode="auto">
          <a:xfrm>
            <a:off x="6570573" y="2510506"/>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0" name="Oval 834"/>
          <p:cNvSpPr>
            <a:spLocks noChangeArrowheads="1"/>
          </p:cNvSpPr>
          <p:nvPr/>
        </p:nvSpPr>
        <p:spPr bwMode="auto">
          <a:xfrm>
            <a:off x="6585966" y="2355650"/>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1" name="Oval 835"/>
          <p:cNvSpPr>
            <a:spLocks noChangeArrowheads="1"/>
          </p:cNvSpPr>
          <p:nvPr/>
        </p:nvSpPr>
        <p:spPr bwMode="auto">
          <a:xfrm>
            <a:off x="6585966" y="2355650"/>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2" name="Oval 836"/>
          <p:cNvSpPr>
            <a:spLocks noChangeArrowheads="1"/>
          </p:cNvSpPr>
          <p:nvPr/>
        </p:nvSpPr>
        <p:spPr bwMode="auto">
          <a:xfrm>
            <a:off x="6599819" y="2007700"/>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3" name="Oval 837"/>
          <p:cNvSpPr>
            <a:spLocks noChangeArrowheads="1"/>
          </p:cNvSpPr>
          <p:nvPr/>
        </p:nvSpPr>
        <p:spPr bwMode="auto">
          <a:xfrm>
            <a:off x="6599819" y="2007700"/>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4" name="Oval 838"/>
          <p:cNvSpPr>
            <a:spLocks noChangeArrowheads="1"/>
          </p:cNvSpPr>
          <p:nvPr/>
        </p:nvSpPr>
        <p:spPr bwMode="auto">
          <a:xfrm>
            <a:off x="6615211" y="22390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5" name="Oval 839"/>
          <p:cNvSpPr>
            <a:spLocks noChangeArrowheads="1"/>
          </p:cNvSpPr>
          <p:nvPr/>
        </p:nvSpPr>
        <p:spPr bwMode="auto">
          <a:xfrm>
            <a:off x="6615211" y="22390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6" name="Oval 840"/>
          <p:cNvSpPr>
            <a:spLocks noChangeArrowheads="1"/>
          </p:cNvSpPr>
          <p:nvPr/>
        </p:nvSpPr>
        <p:spPr bwMode="auto">
          <a:xfrm>
            <a:off x="6630604" y="2931106"/>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7" name="Oval 841"/>
          <p:cNvSpPr>
            <a:spLocks noChangeArrowheads="1"/>
          </p:cNvSpPr>
          <p:nvPr/>
        </p:nvSpPr>
        <p:spPr bwMode="auto">
          <a:xfrm>
            <a:off x="6630604" y="2931106"/>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8" name="Oval 842"/>
          <p:cNvSpPr>
            <a:spLocks noChangeArrowheads="1"/>
          </p:cNvSpPr>
          <p:nvPr/>
        </p:nvSpPr>
        <p:spPr bwMode="auto">
          <a:xfrm>
            <a:off x="6644458" y="262330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9" name="Oval 843"/>
          <p:cNvSpPr>
            <a:spLocks noChangeArrowheads="1"/>
          </p:cNvSpPr>
          <p:nvPr/>
        </p:nvSpPr>
        <p:spPr bwMode="auto">
          <a:xfrm>
            <a:off x="6644458" y="262330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0" name="Oval 844"/>
          <p:cNvSpPr>
            <a:spLocks noChangeArrowheads="1"/>
          </p:cNvSpPr>
          <p:nvPr/>
        </p:nvSpPr>
        <p:spPr bwMode="auto">
          <a:xfrm>
            <a:off x="6659851" y="227917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1" name="Oval 845"/>
          <p:cNvSpPr>
            <a:spLocks noChangeArrowheads="1"/>
          </p:cNvSpPr>
          <p:nvPr/>
        </p:nvSpPr>
        <p:spPr bwMode="auto">
          <a:xfrm>
            <a:off x="6659851" y="227917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2" name="Oval 846"/>
          <p:cNvSpPr>
            <a:spLocks noChangeArrowheads="1"/>
          </p:cNvSpPr>
          <p:nvPr/>
        </p:nvSpPr>
        <p:spPr bwMode="auto">
          <a:xfrm>
            <a:off x="6673703" y="2510506"/>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3" name="Oval 847"/>
          <p:cNvSpPr>
            <a:spLocks noChangeArrowheads="1"/>
          </p:cNvSpPr>
          <p:nvPr/>
        </p:nvSpPr>
        <p:spPr bwMode="auto">
          <a:xfrm>
            <a:off x="6673703" y="2510506"/>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4" name="Oval 848"/>
          <p:cNvSpPr>
            <a:spLocks noChangeArrowheads="1"/>
          </p:cNvSpPr>
          <p:nvPr/>
        </p:nvSpPr>
        <p:spPr bwMode="auto">
          <a:xfrm>
            <a:off x="6689096" y="22390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5" name="Oval 849"/>
          <p:cNvSpPr>
            <a:spLocks noChangeArrowheads="1"/>
          </p:cNvSpPr>
          <p:nvPr/>
        </p:nvSpPr>
        <p:spPr bwMode="auto">
          <a:xfrm>
            <a:off x="6689096" y="22390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6" name="Oval 850"/>
          <p:cNvSpPr>
            <a:spLocks noChangeArrowheads="1"/>
          </p:cNvSpPr>
          <p:nvPr/>
        </p:nvSpPr>
        <p:spPr bwMode="auto">
          <a:xfrm>
            <a:off x="6704489" y="247035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7" name="Oval 851"/>
          <p:cNvSpPr>
            <a:spLocks noChangeArrowheads="1"/>
          </p:cNvSpPr>
          <p:nvPr/>
        </p:nvSpPr>
        <p:spPr bwMode="auto">
          <a:xfrm>
            <a:off x="6704489" y="247035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8" name="Oval 852"/>
          <p:cNvSpPr>
            <a:spLocks noChangeArrowheads="1"/>
          </p:cNvSpPr>
          <p:nvPr/>
        </p:nvSpPr>
        <p:spPr bwMode="auto">
          <a:xfrm>
            <a:off x="6718343" y="2854633"/>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9" name="Oval 853"/>
          <p:cNvSpPr>
            <a:spLocks noChangeArrowheads="1"/>
          </p:cNvSpPr>
          <p:nvPr/>
        </p:nvSpPr>
        <p:spPr bwMode="auto">
          <a:xfrm>
            <a:off x="6718343" y="2854633"/>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0" name="Oval 854"/>
          <p:cNvSpPr>
            <a:spLocks noChangeArrowheads="1"/>
          </p:cNvSpPr>
          <p:nvPr/>
        </p:nvSpPr>
        <p:spPr bwMode="auto">
          <a:xfrm>
            <a:off x="6733735" y="247035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1" name="Oval 855"/>
          <p:cNvSpPr>
            <a:spLocks noChangeArrowheads="1"/>
          </p:cNvSpPr>
          <p:nvPr/>
        </p:nvSpPr>
        <p:spPr bwMode="auto">
          <a:xfrm>
            <a:off x="6733735" y="247035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2" name="Oval 856"/>
          <p:cNvSpPr>
            <a:spLocks noChangeArrowheads="1"/>
          </p:cNvSpPr>
          <p:nvPr/>
        </p:nvSpPr>
        <p:spPr bwMode="auto">
          <a:xfrm>
            <a:off x="6747588" y="2546832"/>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3" name="Oval 857"/>
          <p:cNvSpPr>
            <a:spLocks noChangeArrowheads="1"/>
          </p:cNvSpPr>
          <p:nvPr/>
        </p:nvSpPr>
        <p:spPr bwMode="auto">
          <a:xfrm>
            <a:off x="6747588" y="2546832"/>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4" name="Oval 858"/>
          <p:cNvSpPr>
            <a:spLocks noChangeArrowheads="1"/>
          </p:cNvSpPr>
          <p:nvPr/>
        </p:nvSpPr>
        <p:spPr bwMode="auto">
          <a:xfrm>
            <a:off x="6762981" y="227917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5" name="Oval 859"/>
          <p:cNvSpPr>
            <a:spLocks noChangeArrowheads="1"/>
          </p:cNvSpPr>
          <p:nvPr/>
        </p:nvSpPr>
        <p:spPr bwMode="auto">
          <a:xfrm>
            <a:off x="6762981" y="227917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6" name="Oval 860"/>
          <p:cNvSpPr>
            <a:spLocks noChangeArrowheads="1"/>
          </p:cNvSpPr>
          <p:nvPr/>
        </p:nvSpPr>
        <p:spPr bwMode="auto">
          <a:xfrm>
            <a:off x="6778374" y="2699777"/>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7" name="Oval 861"/>
          <p:cNvSpPr>
            <a:spLocks noChangeArrowheads="1"/>
          </p:cNvSpPr>
          <p:nvPr/>
        </p:nvSpPr>
        <p:spPr bwMode="auto">
          <a:xfrm>
            <a:off x="6778374" y="2699777"/>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8" name="Oval 862"/>
          <p:cNvSpPr>
            <a:spLocks noChangeArrowheads="1"/>
          </p:cNvSpPr>
          <p:nvPr/>
        </p:nvSpPr>
        <p:spPr bwMode="auto">
          <a:xfrm>
            <a:off x="6790688" y="2778160"/>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9" name="Oval 863"/>
          <p:cNvSpPr>
            <a:spLocks noChangeArrowheads="1"/>
          </p:cNvSpPr>
          <p:nvPr/>
        </p:nvSpPr>
        <p:spPr bwMode="auto">
          <a:xfrm>
            <a:off x="6790688" y="2778160"/>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0" name="Oval 864"/>
          <p:cNvSpPr>
            <a:spLocks noChangeArrowheads="1"/>
          </p:cNvSpPr>
          <p:nvPr/>
        </p:nvSpPr>
        <p:spPr bwMode="auto">
          <a:xfrm>
            <a:off x="6806080" y="2546832"/>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1" name="Oval 865"/>
          <p:cNvSpPr>
            <a:spLocks noChangeArrowheads="1"/>
          </p:cNvSpPr>
          <p:nvPr/>
        </p:nvSpPr>
        <p:spPr bwMode="auto">
          <a:xfrm>
            <a:off x="6806080" y="2546832"/>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2" name="Oval 866"/>
          <p:cNvSpPr>
            <a:spLocks noChangeArrowheads="1"/>
          </p:cNvSpPr>
          <p:nvPr/>
        </p:nvSpPr>
        <p:spPr bwMode="auto">
          <a:xfrm>
            <a:off x="6819934" y="247035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3" name="Oval 867"/>
          <p:cNvSpPr>
            <a:spLocks noChangeArrowheads="1"/>
          </p:cNvSpPr>
          <p:nvPr/>
        </p:nvSpPr>
        <p:spPr bwMode="auto">
          <a:xfrm>
            <a:off x="6819934" y="247035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4" name="Oval 868"/>
          <p:cNvSpPr>
            <a:spLocks noChangeArrowheads="1"/>
          </p:cNvSpPr>
          <p:nvPr/>
        </p:nvSpPr>
        <p:spPr bwMode="auto">
          <a:xfrm>
            <a:off x="6835327" y="281639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5" name="Oval 869"/>
          <p:cNvSpPr>
            <a:spLocks noChangeArrowheads="1"/>
          </p:cNvSpPr>
          <p:nvPr/>
        </p:nvSpPr>
        <p:spPr bwMode="auto">
          <a:xfrm>
            <a:off x="6835327" y="281639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6" name="Oval 870"/>
          <p:cNvSpPr>
            <a:spLocks noChangeArrowheads="1"/>
          </p:cNvSpPr>
          <p:nvPr/>
        </p:nvSpPr>
        <p:spPr bwMode="auto">
          <a:xfrm>
            <a:off x="6850720" y="3508473"/>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7" name="Oval 871"/>
          <p:cNvSpPr>
            <a:spLocks noChangeArrowheads="1"/>
          </p:cNvSpPr>
          <p:nvPr/>
        </p:nvSpPr>
        <p:spPr bwMode="auto">
          <a:xfrm>
            <a:off x="6850720" y="3508473"/>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8" name="Oval 872"/>
          <p:cNvSpPr>
            <a:spLocks noChangeArrowheads="1"/>
          </p:cNvSpPr>
          <p:nvPr/>
        </p:nvSpPr>
        <p:spPr bwMode="auto">
          <a:xfrm>
            <a:off x="6864573" y="3009490"/>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9" name="Oval 873"/>
          <p:cNvSpPr>
            <a:spLocks noChangeArrowheads="1"/>
          </p:cNvSpPr>
          <p:nvPr/>
        </p:nvSpPr>
        <p:spPr bwMode="auto">
          <a:xfrm>
            <a:off x="6864573" y="3009490"/>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0" name="Oval 874"/>
          <p:cNvSpPr>
            <a:spLocks noChangeArrowheads="1"/>
          </p:cNvSpPr>
          <p:nvPr/>
        </p:nvSpPr>
        <p:spPr bwMode="auto">
          <a:xfrm>
            <a:off x="6879965" y="297125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1" name="Oval 875"/>
          <p:cNvSpPr>
            <a:spLocks noChangeArrowheads="1"/>
          </p:cNvSpPr>
          <p:nvPr/>
        </p:nvSpPr>
        <p:spPr bwMode="auto">
          <a:xfrm>
            <a:off x="6879965" y="297125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2" name="Oval 876"/>
          <p:cNvSpPr>
            <a:spLocks noChangeArrowheads="1"/>
          </p:cNvSpPr>
          <p:nvPr/>
        </p:nvSpPr>
        <p:spPr bwMode="auto">
          <a:xfrm>
            <a:off x="6893819" y="377612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3" name="Oval 877"/>
          <p:cNvSpPr>
            <a:spLocks noChangeArrowheads="1"/>
          </p:cNvSpPr>
          <p:nvPr/>
        </p:nvSpPr>
        <p:spPr bwMode="auto">
          <a:xfrm>
            <a:off x="6893819" y="377612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4" name="Oval 878"/>
          <p:cNvSpPr>
            <a:spLocks noChangeArrowheads="1"/>
          </p:cNvSpPr>
          <p:nvPr/>
        </p:nvSpPr>
        <p:spPr bwMode="auto">
          <a:xfrm>
            <a:off x="6909212" y="366333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5" name="Oval 879"/>
          <p:cNvSpPr>
            <a:spLocks noChangeArrowheads="1"/>
          </p:cNvSpPr>
          <p:nvPr/>
        </p:nvSpPr>
        <p:spPr bwMode="auto">
          <a:xfrm>
            <a:off x="6909212" y="366333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6" name="Oval 880"/>
          <p:cNvSpPr>
            <a:spLocks noChangeArrowheads="1"/>
          </p:cNvSpPr>
          <p:nvPr/>
        </p:nvSpPr>
        <p:spPr bwMode="auto">
          <a:xfrm>
            <a:off x="6924604" y="3353617"/>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7" name="Oval 881"/>
          <p:cNvSpPr>
            <a:spLocks noChangeArrowheads="1"/>
          </p:cNvSpPr>
          <p:nvPr/>
        </p:nvSpPr>
        <p:spPr bwMode="auto">
          <a:xfrm>
            <a:off x="6924604" y="3353617"/>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8" name="Oval 882"/>
          <p:cNvSpPr>
            <a:spLocks noChangeArrowheads="1"/>
          </p:cNvSpPr>
          <p:nvPr/>
        </p:nvSpPr>
        <p:spPr bwMode="auto">
          <a:xfrm>
            <a:off x="6938457" y="3623182"/>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9" name="Oval 883"/>
          <p:cNvSpPr>
            <a:spLocks noChangeArrowheads="1"/>
          </p:cNvSpPr>
          <p:nvPr/>
        </p:nvSpPr>
        <p:spPr bwMode="auto">
          <a:xfrm>
            <a:off x="6938457" y="3623182"/>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0" name="Oval 884"/>
          <p:cNvSpPr>
            <a:spLocks noChangeArrowheads="1"/>
          </p:cNvSpPr>
          <p:nvPr/>
        </p:nvSpPr>
        <p:spPr bwMode="auto">
          <a:xfrm>
            <a:off x="6953850" y="3546710"/>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1" name="Oval 885"/>
          <p:cNvSpPr>
            <a:spLocks noChangeArrowheads="1"/>
          </p:cNvSpPr>
          <p:nvPr/>
        </p:nvSpPr>
        <p:spPr bwMode="auto">
          <a:xfrm>
            <a:off x="6953850" y="3546710"/>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2" name="Oval 886"/>
          <p:cNvSpPr>
            <a:spLocks noChangeArrowheads="1"/>
          </p:cNvSpPr>
          <p:nvPr/>
        </p:nvSpPr>
        <p:spPr bwMode="auto">
          <a:xfrm>
            <a:off x="6967704" y="3737891"/>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3" name="Oval 887"/>
          <p:cNvSpPr>
            <a:spLocks noChangeArrowheads="1"/>
          </p:cNvSpPr>
          <p:nvPr/>
        </p:nvSpPr>
        <p:spPr bwMode="auto">
          <a:xfrm>
            <a:off x="6967704" y="3737891"/>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4" name="Oval 888"/>
          <p:cNvSpPr>
            <a:spLocks noChangeArrowheads="1"/>
          </p:cNvSpPr>
          <p:nvPr/>
        </p:nvSpPr>
        <p:spPr bwMode="auto">
          <a:xfrm>
            <a:off x="6983097" y="331538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5" name="Oval 889"/>
          <p:cNvSpPr>
            <a:spLocks noChangeArrowheads="1"/>
          </p:cNvSpPr>
          <p:nvPr/>
        </p:nvSpPr>
        <p:spPr bwMode="auto">
          <a:xfrm>
            <a:off x="6983097" y="331538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6" name="Oval 890"/>
          <p:cNvSpPr>
            <a:spLocks noChangeArrowheads="1"/>
          </p:cNvSpPr>
          <p:nvPr/>
        </p:nvSpPr>
        <p:spPr bwMode="auto">
          <a:xfrm>
            <a:off x="6998489" y="385259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7" name="Oval 891"/>
          <p:cNvSpPr>
            <a:spLocks noChangeArrowheads="1"/>
          </p:cNvSpPr>
          <p:nvPr/>
        </p:nvSpPr>
        <p:spPr bwMode="auto">
          <a:xfrm>
            <a:off x="6998489" y="385259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8" name="Oval 892"/>
          <p:cNvSpPr>
            <a:spLocks noChangeArrowheads="1"/>
          </p:cNvSpPr>
          <p:nvPr/>
        </p:nvSpPr>
        <p:spPr bwMode="auto">
          <a:xfrm>
            <a:off x="7012342" y="3546710"/>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9" name="Oval 893"/>
          <p:cNvSpPr>
            <a:spLocks noChangeArrowheads="1"/>
          </p:cNvSpPr>
          <p:nvPr/>
        </p:nvSpPr>
        <p:spPr bwMode="auto">
          <a:xfrm>
            <a:off x="7012342" y="3546710"/>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0" name="Oval 894"/>
          <p:cNvSpPr>
            <a:spLocks noChangeArrowheads="1"/>
          </p:cNvSpPr>
          <p:nvPr/>
        </p:nvSpPr>
        <p:spPr bwMode="auto">
          <a:xfrm>
            <a:off x="7027735" y="385259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1" name="Oval 895"/>
          <p:cNvSpPr>
            <a:spLocks noChangeArrowheads="1"/>
          </p:cNvSpPr>
          <p:nvPr/>
        </p:nvSpPr>
        <p:spPr bwMode="auto">
          <a:xfrm>
            <a:off x="7027735" y="385259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2" name="Oval 896"/>
          <p:cNvSpPr>
            <a:spLocks noChangeArrowheads="1"/>
          </p:cNvSpPr>
          <p:nvPr/>
        </p:nvSpPr>
        <p:spPr bwMode="auto">
          <a:xfrm>
            <a:off x="7041589" y="3737891"/>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3" name="Oval 897"/>
          <p:cNvSpPr>
            <a:spLocks noChangeArrowheads="1"/>
          </p:cNvSpPr>
          <p:nvPr/>
        </p:nvSpPr>
        <p:spPr bwMode="auto">
          <a:xfrm>
            <a:off x="7041589" y="3737891"/>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4" name="Oval 898"/>
          <p:cNvSpPr>
            <a:spLocks noChangeArrowheads="1"/>
          </p:cNvSpPr>
          <p:nvPr/>
        </p:nvSpPr>
        <p:spPr bwMode="auto">
          <a:xfrm>
            <a:off x="7055442" y="416231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5" name="Oval 899"/>
          <p:cNvSpPr>
            <a:spLocks noChangeArrowheads="1"/>
          </p:cNvSpPr>
          <p:nvPr/>
        </p:nvSpPr>
        <p:spPr bwMode="auto">
          <a:xfrm>
            <a:off x="7055442" y="416231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6" name="Oval 900"/>
          <p:cNvSpPr>
            <a:spLocks noChangeArrowheads="1"/>
          </p:cNvSpPr>
          <p:nvPr/>
        </p:nvSpPr>
        <p:spPr bwMode="auto">
          <a:xfrm>
            <a:off x="7070834" y="3623182"/>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7" name="Oval 901"/>
          <p:cNvSpPr>
            <a:spLocks noChangeArrowheads="1"/>
          </p:cNvSpPr>
          <p:nvPr/>
        </p:nvSpPr>
        <p:spPr bwMode="auto">
          <a:xfrm>
            <a:off x="7070834" y="3623182"/>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8" name="Oval 902"/>
          <p:cNvSpPr>
            <a:spLocks noChangeArrowheads="1"/>
          </p:cNvSpPr>
          <p:nvPr/>
        </p:nvSpPr>
        <p:spPr bwMode="auto">
          <a:xfrm>
            <a:off x="7084688" y="3930985"/>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9" name="Oval 903"/>
          <p:cNvSpPr>
            <a:spLocks noChangeArrowheads="1"/>
          </p:cNvSpPr>
          <p:nvPr/>
        </p:nvSpPr>
        <p:spPr bwMode="auto">
          <a:xfrm>
            <a:off x="7084688" y="3930985"/>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0" name="Oval 904"/>
          <p:cNvSpPr>
            <a:spLocks noChangeArrowheads="1"/>
          </p:cNvSpPr>
          <p:nvPr/>
        </p:nvSpPr>
        <p:spPr bwMode="auto">
          <a:xfrm>
            <a:off x="7100081" y="366333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1" name="Oval 905"/>
          <p:cNvSpPr>
            <a:spLocks noChangeArrowheads="1"/>
          </p:cNvSpPr>
          <p:nvPr/>
        </p:nvSpPr>
        <p:spPr bwMode="auto">
          <a:xfrm>
            <a:off x="7100081" y="366333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2" name="Oval 906"/>
          <p:cNvSpPr>
            <a:spLocks noChangeArrowheads="1"/>
          </p:cNvSpPr>
          <p:nvPr/>
        </p:nvSpPr>
        <p:spPr bwMode="auto">
          <a:xfrm>
            <a:off x="7113934" y="4544677"/>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3" name="Oval 907"/>
          <p:cNvSpPr>
            <a:spLocks noChangeArrowheads="1"/>
          </p:cNvSpPr>
          <p:nvPr/>
        </p:nvSpPr>
        <p:spPr bwMode="auto">
          <a:xfrm>
            <a:off x="7113934" y="4544677"/>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4" name="Oval 908"/>
          <p:cNvSpPr>
            <a:spLocks noChangeArrowheads="1"/>
          </p:cNvSpPr>
          <p:nvPr/>
        </p:nvSpPr>
        <p:spPr bwMode="auto">
          <a:xfrm>
            <a:off x="7129327" y="400745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5" name="Oval 909"/>
          <p:cNvSpPr>
            <a:spLocks noChangeArrowheads="1"/>
          </p:cNvSpPr>
          <p:nvPr/>
        </p:nvSpPr>
        <p:spPr bwMode="auto">
          <a:xfrm>
            <a:off x="7129327" y="400745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6" name="Oval 910"/>
          <p:cNvSpPr>
            <a:spLocks noChangeArrowheads="1"/>
          </p:cNvSpPr>
          <p:nvPr/>
        </p:nvSpPr>
        <p:spPr bwMode="auto">
          <a:xfrm>
            <a:off x="7144719" y="4584825"/>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7" name="Oval 911"/>
          <p:cNvSpPr>
            <a:spLocks noChangeArrowheads="1"/>
          </p:cNvSpPr>
          <p:nvPr/>
        </p:nvSpPr>
        <p:spPr bwMode="auto">
          <a:xfrm>
            <a:off x="7144719" y="4584825"/>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8" name="Oval 912"/>
          <p:cNvSpPr>
            <a:spLocks noChangeArrowheads="1"/>
          </p:cNvSpPr>
          <p:nvPr/>
        </p:nvSpPr>
        <p:spPr bwMode="auto">
          <a:xfrm>
            <a:off x="7158573" y="4776007"/>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9" name="Oval 913"/>
          <p:cNvSpPr>
            <a:spLocks noChangeArrowheads="1"/>
          </p:cNvSpPr>
          <p:nvPr/>
        </p:nvSpPr>
        <p:spPr bwMode="auto">
          <a:xfrm>
            <a:off x="7158573" y="4776007"/>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0" name="Oval 914"/>
          <p:cNvSpPr>
            <a:spLocks noChangeArrowheads="1"/>
          </p:cNvSpPr>
          <p:nvPr/>
        </p:nvSpPr>
        <p:spPr bwMode="auto">
          <a:xfrm>
            <a:off x="7173966" y="4468203"/>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1" name="Oval 915"/>
          <p:cNvSpPr>
            <a:spLocks noChangeArrowheads="1"/>
          </p:cNvSpPr>
          <p:nvPr/>
        </p:nvSpPr>
        <p:spPr bwMode="auto">
          <a:xfrm>
            <a:off x="7173966" y="4468203"/>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2" name="Oval 916"/>
          <p:cNvSpPr>
            <a:spLocks noChangeArrowheads="1"/>
          </p:cNvSpPr>
          <p:nvPr/>
        </p:nvSpPr>
        <p:spPr bwMode="auto">
          <a:xfrm>
            <a:off x="7187819" y="4468203"/>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3" name="Oval 917"/>
          <p:cNvSpPr>
            <a:spLocks noChangeArrowheads="1"/>
          </p:cNvSpPr>
          <p:nvPr/>
        </p:nvSpPr>
        <p:spPr bwMode="auto">
          <a:xfrm>
            <a:off x="7187819" y="4468203"/>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4" name="Oval 918"/>
          <p:cNvSpPr>
            <a:spLocks noChangeArrowheads="1"/>
          </p:cNvSpPr>
          <p:nvPr/>
        </p:nvSpPr>
        <p:spPr bwMode="auto">
          <a:xfrm>
            <a:off x="7203211" y="466129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5" name="Oval 919"/>
          <p:cNvSpPr>
            <a:spLocks noChangeArrowheads="1"/>
          </p:cNvSpPr>
          <p:nvPr/>
        </p:nvSpPr>
        <p:spPr bwMode="auto">
          <a:xfrm>
            <a:off x="7203211" y="466129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6" name="Oval 920"/>
          <p:cNvSpPr>
            <a:spLocks noChangeArrowheads="1"/>
          </p:cNvSpPr>
          <p:nvPr/>
        </p:nvSpPr>
        <p:spPr bwMode="auto">
          <a:xfrm>
            <a:off x="7218604" y="489262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7" name="Oval 921"/>
          <p:cNvSpPr>
            <a:spLocks noChangeArrowheads="1"/>
          </p:cNvSpPr>
          <p:nvPr/>
        </p:nvSpPr>
        <p:spPr bwMode="auto">
          <a:xfrm>
            <a:off x="7218604" y="489262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8" name="Oval 922"/>
          <p:cNvSpPr>
            <a:spLocks noChangeArrowheads="1"/>
          </p:cNvSpPr>
          <p:nvPr/>
        </p:nvSpPr>
        <p:spPr bwMode="auto">
          <a:xfrm>
            <a:off x="7232458" y="489262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9" name="Oval 923"/>
          <p:cNvSpPr>
            <a:spLocks noChangeArrowheads="1"/>
          </p:cNvSpPr>
          <p:nvPr/>
        </p:nvSpPr>
        <p:spPr bwMode="auto">
          <a:xfrm>
            <a:off x="7232458" y="489262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0" name="Oval 924"/>
          <p:cNvSpPr>
            <a:spLocks noChangeArrowheads="1"/>
          </p:cNvSpPr>
          <p:nvPr/>
        </p:nvSpPr>
        <p:spPr bwMode="auto">
          <a:xfrm>
            <a:off x="7247851" y="492895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1" name="Oval 925"/>
          <p:cNvSpPr>
            <a:spLocks noChangeArrowheads="1"/>
          </p:cNvSpPr>
          <p:nvPr/>
        </p:nvSpPr>
        <p:spPr bwMode="auto">
          <a:xfrm>
            <a:off x="7247851" y="492895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2" name="Oval 926"/>
          <p:cNvSpPr>
            <a:spLocks noChangeArrowheads="1"/>
          </p:cNvSpPr>
          <p:nvPr/>
        </p:nvSpPr>
        <p:spPr bwMode="auto">
          <a:xfrm>
            <a:off x="7261704" y="5353374"/>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3" name="Oval 927"/>
          <p:cNvSpPr>
            <a:spLocks noChangeArrowheads="1"/>
          </p:cNvSpPr>
          <p:nvPr/>
        </p:nvSpPr>
        <p:spPr bwMode="auto">
          <a:xfrm>
            <a:off x="7261704" y="5353374"/>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4" name="Oval 928"/>
          <p:cNvSpPr>
            <a:spLocks noChangeArrowheads="1"/>
          </p:cNvSpPr>
          <p:nvPr/>
        </p:nvSpPr>
        <p:spPr bwMode="auto">
          <a:xfrm>
            <a:off x="7277096" y="4967188"/>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5" name="Oval 929"/>
          <p:cNvSpPr>
            <a:spLocks noChangeArrowheads="1"/>
          </p:cNvSpPr>
          <p:nvPr/>
        </p:nvSpPr>
        <p:spPr bwMode="auto">
          <a:xfrm>
            <a:off x="7277096" y="4967188"/>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6" name="Oval 930"/>
          <p:cNvSpPr>
            <a:spLocks noChangeArrowheads="1"/>
          </p:cNvSpPr>
          <p:nvPr/>
        </p:nvSpPr>
        <p:spPr bwMode="auto">
          <a:xfrm>
            <a:off x="7292489" y="4584825"/>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7" name="Oval 931"/>
          <p:cNvSpPr>
            <a:spLocks noChangeArrowheads="1"/>
          </p:cNvSpPr>
          <p:nvPr/>
        </p:nvSpPr>
        <p:spPr bwMode="auto">
          <a:xfrm>
            <a:off x="7292489" y="4584825"/>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8" name="Oval 932"/>
          <p:cNvSpPr>
            <a:spLocks noChangeArrowheads="1"/>
          </p:cNvSpPr>
          <p:nvPr/>
        </p:nvSpPr>
        <p:spPr bwMode="auto">
          <a:xfrm>
            <a:off x="7306343" y="5276901"/>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9" name="Oval 933"/>
          <p:cNvSpPr>
            <a:spLocks noChangeArrowheads="1"/>
          </p:cNvSpPr>
          <p:nvPr/>
        </p:nvSpPr>
        <p:spPr bwMode="auto">
          <a:xfrm>
            <a:off x="7306343" y="5276901"/>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0" name="Oval 934"/>
          <p:cNvSpPr>
            <a:spLocks noChangeArrowheads="1"/>
          </p:cNvSpPr>
          <p:nvPr/>
        </p:nvSpPr>
        <p:spPr bwMode="auto">
          <a:xfrm>
            <a:off x="7321735" y="504557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1" name="Oval 935"/>
          <p:cNvSpPr>
            <a:spLocks noChangeArrowheads="1"/>
          </p:cNvSpPr>
          <p:nvPr/>
        </p:nvSpPr>
        <p:spPr bwMode="auto">
          <a:xfrm>
            <a:off x="7321735" y="504557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2" name="Oval 936"/>
          <p:cNvSpPr>
            <a:spLocks noChangeArrowheads="1"/>
          </p:cNvSpPr>
          <p:nvPr/>
        </p:nvSpPr>
        <p:spPr bwMode="auto">
          <a:xfrm>
            <a:off x="7334050" y="5353374"/>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3" name="Oval 937"/>
          <p:cNvSpPr>
            <a:spLocks noChangeArrowheads="1"/>
          </p:cNvSpPr>
          <p:nvPr/>
        </p:nvSpPr>
        <p:spPr bwMode="auto">
          <a:xfrm>
            <a:off x="7334050" y="5353374"/>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4" name="Oval 938"/>
          <p:cNvSpPr>
            <a:spLocks noChangeArrowheads="1"/>
          </p:cNvSpPr>
          <p:nvPr/>
        </p:nvSpPr>
        <p:spPr bwMode="auto">
          <a:xfrm>
            <a:off x="7349442" y="504557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5" name="Oval 939"/>
          <p:cNvSpPr>
            <a:spLocks noChangeArrowheads="1"/>
          </p:cNvSpPr>
          <p:nvPr/>
        </p:nvSpPr>
        <p:spPr bwMode="auto">
          <a:xfrm>
            <a:off x="7349442" y="504557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6" name="Oval 940"/>
          <p:cNvSpPr>
            <a:spLocks noChangeArrowheads="1"/>
          </p:cNvSpPr>
          <p:nvPr/>
        </p:nvSpPr>
        <p:spPr bwMode="auto">
          <a:xfrm>
            <a:off x="7364835" y="516028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7" name="Oval 941"/>
          <p:cNvSpPr>
            <a:spLocks noChangeArrowheads="1"/>
          </p:cNvSpPr>
          <p:nvPr/>
        </p:nvSpPr>
        <p:spPr bwMode="auto">
          <a:xfrm>
            <a:off x="7364835" y="516028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8" name="Oval 942"/>
          <p:cNvSpPr>
            <a:spLocks noChangeArrowheads="1"/>
          </p:cNvSpPr>
          <p:nvPr/>
        </p:nvSpPr>
        <p:spPr bwMode="auto">
          <a:xfrm>
            <a:off x="7378688" y="508380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9" name="Oval 943"/>
          <p:cNvSpPr>
            <a:spLocks noChangeArrowheads="1"/>
          </p:cNvSpPr>
          <p:nvPr/>
        </p:nvSpPr>
        <p:spPr bwMode="auto">
          <a:xfrm>
            <a:off x="7378688" y="508380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0" name="Oval 944"/>
          <p:cNvSpPr>
            <a:spLocks noChangeArrowheads="1"/>
          </p:cNvSpPr>
          <p:nvPr/>
        </p:nvSpPr>
        <p:spPr bwMode="auto">
          <a:xfrm>
            <a:off x="7394081" y="527690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1" name="Oval 945"/>
          <p:cNvSpPr>
            <a:spLocks noChangeArrowheads="1"/>
          </p:cNvSpPr>
          <p:nvPr/>
        </p:nvSpPr>
        <p:spPr bwMode="auto">
          <a:xfrm>
            <a:off x="7394081" y="527690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2" name="Oval 946"/>
          <p:cNvSpPr>
            <a:spLocks noChangeArrowheads="1"/>
          </p:cNvSpPr>
          <p:nvPr/>
        </p:nvSpPr>
        <p:spPr bwMode="auto">
          <a:xfrm>
            <a:off x="7407934" y="5391610"/>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3" name="Oval 947"/>
          <p:cNvSpPr>
            <a:spLocks noChangeArrowheads="1"/>
          </p:cNvSpPr>
          <p:nvPr/>
        </p:nvSpPr>
        <p:spPr bwMode="auto">
          <a:xfrm>
            <a:off x="7407934" y="5391610"/>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4" name="Oval 948"/>
          <p:cNvSpPr>
            <a:spLocks noChangeArrowheads="1"/>
          </p:cNvSpPr>
          <p:nvPr/>
        </p:nvSpPr>
        <p:spPr bwMode="auto">
          <a:xfrm>
            <a:off x="7423327" y="5582792"/>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5" name="Oval 949"/>
          <p:cNvSpPr>
            <a:spLocks noChangeArrowheads="1"/>
          </p:cNvSpPr>
          <p:nvPr/>
        </p:nvSpPr>
        <p:spPr bwMode="auto">
          <a:xfrm>
            <a:off x="7423327" y="5582792"/>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6" name="Oval 950"/>
          <p:cNvSpPr>
            <a:spLocks noChangeArrowheads="1"/>
          </p:cNvSpPr>
          <p:nvPr/>
        </p:nvSpPr>
        <p:spPr bwMode="auto">
          <a:xfrm>
            <a:off x="7438720" y="546808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7" name="Oval 951"/>
          <p:cNvSpPr>
            <a:spLocks noChangeArrowheads="1"/>
          </p:cNvSpPr>
          <p:nvPr/>
        </p:nvSpPr>
        <p:spPr bwMode="auto">
          <a:xfrm>
            <a:off x="7438720" y="546808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8" name="Oval 952"/>
          <p:cNvSpPr>
            <a:spLocks noChangeArrowheads="1"/>
          </p:cNvSpPr>
          <p:nvPr/>
        </p:nvSpPr>
        <p:spPr bwMode="auto">
          <a:xfrm>
            <a:off x="7452573" y="5582792"/>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9" name="Oval 953"/>
          <p:cNvSpPr>
            <a:spLocks noChangeArrowheads="1"/>
          </p:cNvSpPr>
          <p:nvPr/>
        </p:nvSpPr>
        <p:spPr bwMode="auto">
          <a:xfrm>
            <a:off x="7452573" y="5582792"/>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0" name="Oval 954"/>
          <p:cNvSpPr>
            <a:spLocks noChangeArrowheads="1"/>
          </p:cNvSpPr>
          <p:nvPr/>
        </p:nvSpPr>
        <p:spPr bwMode="auto">
          <a:xfrm>
            <a:off x="7467965" y="562102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1" name="Oval 955"/>
          <p:cNvSpPr>
            <a:spLocks noChangeArrowheads="1"/>
          </p:cNvSpPr>
          <p:nvPr/>
        </p:nvSpPr>
        <p:spPr bwMode="auto">
          <a:xfrm>
            <a:off x="7467965" y="562102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2" name="Oval 956"/>
          <p:cNvSpPr>
            <a:spLocks noChangeArrowheads="1"/>
          </p:cNvSpPr>
          <p:nvPr/>
        </p:nvSpPr>
        <p:spPr bwMode="auto">
          <a:xfrm>
            <a:off x="7481819" y="5506319"/>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3" name="Oval 957"/>
          <p:cNvSpPr>
            <a:spLocks noChangeArrowheads="1"/>
          </p:cNvSpPr>
          <p:nvPr/>
        </p:nvSpPr>
        <p:spPr bwMode="auto">
          <a:xfrm>
            <a:off x="7481819" y="5506319"/>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4" name="Oval 958"/>
          <p:cNvSpPr>
            <a:spLocks noChangeArrowheads="1"/>
          </p:cNvSpPr>
          <p:nvPr/>
        </p:nvSpPr>
        <p:spPr bwMode="auto">
          <a:xfrm>
            <a:off x="7497212" y="573764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5" name="Oval 959"/>
          <p:cNvSpPr>
            <a:spLocks noChangeArrowheads="1"/>
          </p:cNvSpPr>
          <p:nvPr/>
        </p:nvSpPr>
        <p:spPr bwMode="auto">
          <a:xfrm>
            <a:off x="7497212" y="573764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6" name="Oval 960"/>
          <p:cNvSpPr>
            <a:spLocks noChangeArrowheads="1"/>
          </p:cNvSpPr>
          <p:nvPr/>
        </p:nvSpPr>
        <p:spPr bwMode="auto">
          <a:xfrm>
            <a:off x="7512605" y="5582792"/>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7" name="Oval 961"/>
          <p:cNvSpPr>
            <a:spLocks noChangeArrowheads="1"/>
          </p:cNvSpPr>
          <p:nvPr/>
        </p:nvSpPr>
        <p:spPr bwMode="auto">
          <a:xfrm>
            <a:off x="7512605" y="5582792"/>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8" name="Oval 962"/>
          <p:cNvSpPr>
            <a:spLocks noChangeArrowheads="1"/>
          </p:cNvSpPr>
          <p:nvPr/>
        </p:nvSpPr>
        <p:spPr bwMode="auto">
          <a:xfrm>
            <a:off x="7526458" y="5814121"/>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9" name="Oval 963"/>
          <p:cNvSpPr>
            <a:spLocks noChangeArrowheads="1"/>
          </p:cNvSpPr>
          <p:nvPr/>
        </p:nvSpPr>
        <p:spPr bwMode="auto">
          <a:xfrm>
            <a:off x="7526458" y="5814121"/>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0" name="Oval 964"/>
          <p:cNvSpPr>
            <a:spLocks noChangeArrowheads="1"/>
          </p:cNvSpPr>
          <p:nvPr/>
        </p:nvSpPr>
        <p:spPr bwMode="auto">
          <a:xfrm>
            <a:off x="7541850" y="5814121"/>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1" name="Oval 965"/>
          <p:cNvSpPr>
            <a:spLocks noChangeArrowheads="1"/>
          </p:cNvSpPr>
          <p:nvPr/>
        </p:nvSpPr>
        <p:spPr bwMode="auto">
          <a:xfrm>
            <a:off x="7541850" y="5814121"/>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2" name="Oval 966"/>
          <p:cNvSpPr>
            <a:spLocks noChangeArrowheads="1"/>
          </p:cNvSpPr>
          <p:nvPr/>
        </p:nvSpPr>
        <p:spPr bwMode="auto">
          <a:xfrm>
            <a:off x="7555704" y="5659264"/>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3" name="Oval 967"/>
          <p:cNvSpPr>
            <a:spLocks noChangeArrowheads="1"/>
          </p:cNvSpPr>
          <p:nvPr/>
        </p:nvSpPr>
        <p:spPr bwMode="auto">
          <a:xfrm>
            <a:off x="7555704" y="5659264"/>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4" name="Oval 968"/>
          <p:cNvSpPr>
            <a:spLocks noChangeArrowheads="1"/>
          </p:cNvSpPr>
          <p:nvPr/>
        </p:nvSpPr>
        <p:spPr bwMode="auto">
          <a:xfrm>
            <a:off x="7571097" y="5582792"/>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5" name="Oval 969"/>
          <p:cNvSpPr>
            <a:spLocks noChangeArrowheads="1"/>
          </p:cNvSpPr>
          <p:nvPr/>
        </p:nvSpPr>
        <p:spPr bwMode="auto">
          <a:xfrm>
            <a:off x="7571097" y="5582792"/>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6" name="Oval 970"/>
          <p:cNvSpPr>
            <a:spLocks noChangeArrowheads="1"/>
          </p:cNvSpPr>
          <p:nvPr/>
        </p:nvSpPr>
        <p:spPr bwMode="auto">
          <a:xfrm>
            <a:off x="7586489" y="5582792"/>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7" name="Oval 971"/>
          <p:cNvSpPr>
            <a:spLocks noChangeArrowheads="1"/>
          </p:cNvSpPr>
          <p:nvPr/>
        </p:nvSpPr>
        <p:spPr bwMode="auto">
          <a:xfrm>
            <a:off x="7586489" y="5582792"/>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8" name="Oval 972"/>
          <p:cNvSpPr>
            <a:spLocks noChangeArrowheads="1"/>
          </p:cNvSpPr>
          <p:nvPr/>
        </p:nvSpPr>
        <p:spPr bwMode="auto">
          <a:xfrm>
            <a:off x="7600342" y="5890593"/>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9" name="Oval 973"/>
          <p:cNvSpPr>
            <a:spLocks noChangeArrowheads="1"/>
          </p:cNvSpPr>
          <p:nvPr/>
        </p:nvSpPr>
        <p:spPr bwMode="auto">
          <a:xfrm>
            <a:off x="7600342" y="5890593"/>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0" name="Oval 974"/>
          <p:cNvSpPr>
            <a:spLocks noChangeArrowheads="1"/>
          </p:cNvSpPr>
          <p:nvPr/>
        </p:nvSpPr>
        <p:spPr bwMode="auto">
          <a:xfrm>
            <a:off x="7614196"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1" name="Oval 975"/>
          <p:cNvSpPr>
            <a:spLocks noChangeArrowheads="1"/>
          </p:cNvSpPr>
          <p:nvPr/>
        </p:nvSpPr>
        <p:spPr bwMode="auto">
          <a:xfrm>
            <a:off x="7614196"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2" name="Oval 976"/>
          <p:cNvSpPr>
            <a:spLocks noChangeArrowheads="1"/>
          </p:cNvSpPr>
          <p:nvPr/>
        </p:nvSpPr>
        <p:spPr bwMode="auto">
          <a:xfrm>
            <a:off x="7629589" y="573764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3" name="Oval 977"/>
          <p:cNvSpPr>
            <a:spLocks noChangeArrowheads="1"/>
          </p:cNvSpPr>
          <p:nvPr/>
        </p:nvSpPr>
        <p:spPr bwMode="auto">
          <a:xfrm>
            <a:off x="7629589" y="573764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4" name="Oval 978"/>
          <p:cNvSpPr>
            <a:spLocks noChangeArrowheads="1"/>
          </p:cNvSpPr>
          <p:nvPr/>
        </p:nvSpPr>
        <p:spPr bwMode="auto">
          <a:xfrm>
            <a:off x="7643442" y="589059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5" name="Oval 979"/>
          <p:cNvSpPr>
            <a:spLocks noChangeArrowheads="1"/>
          </p:cNvSpPr>
          <p:nvPr/>
        </p:nvSpPr>
        <p:spPr bwMode="auto">
          <a:xfrm>
            <a:off x="7643442" y="589059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6" name="Oval 980"/>
          <p:cNvSpPr>
            <a:spLocks noChangeArrowheads="1"/>
          </p:cNvSpPr>
          <p:nvPr/>
        </p:nvSpPr>
        <p:spPr bwMode="auto">
          <a:xfrm>
            <a:off x="7658834" y="577588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7" name="Oval 981"/>
          <p:cNvSpPr>
            <a:spLocks noChangeArrowheads="1"/>
          </p:cNvSpPr>
          <p:nvPr/>
        </p:nvSpPr>
        <p:spPr bwMode="auto">
          <a:xfrm>
            <a:off x="7658834" y="577588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8" name="Oval 982"/>
          <p:cNvSpPr>
            <a:spLocks noChangeArrowheads="1"/>
          </p:cNvSpPr>
          <p:nvPr/>
        </p:nvSpPr>
        <p:spPr bwMode="auto">
          <a:xfrm>
            <a:off x="7672688" y="5814121"/>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9" name="Oval 983"/>
          <p:cNvSpPr>
            <a:spLocks noChangeArrowheads="1"/>
          </p:cNvSpPr>
          <p:nvPr/>
        </p:nvSpPr>
        <p:spPr bwMode="auto">
          <a:xfrm>
            <a:off x="7672688" y="5814121"/>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0" name="Oval 984"/>
          <p:cNvSpPr>
            <a:spLocks noChangeArrowheads="1"/>
          </p:cNvSpPr>
          <p:nvPr/>
        </p:nvSpPr>
        <p:spPr bwMode="auto">
          <a:xfrm>
            <a:off x="7688081" y="5775884"/>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1" name="Oval 985"/>
          <p:cNvSpPr>
            <a:spLocks noChangeArrowheads="1"/>
          </p:cNvSpPr>
          <p:nvPr/>
        </p:nvSpPr>
        <p:spPr bwMode="auto">
          <a:xfrm>
            <a:off x="7688081" y="5775884"/>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2" name="Oval 986"/>
          <p:cNvSpPr>
            <a:spLocks noChangeArrowheads="1"/>
          </p:cNvSpPr>
          <p:nvPr/>
        </p:nvSpPr>
        <p:spPr bwMode="auto">
          <a:xfrm>
            <a:off x="7703474" y="596897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3" name="Oval 987"/>
          <p:cNvSpPr>
            <a:spLocks noChangeArrowheads="1"/>
          </p:cNvSpPr>
          <p:nvPr/>
        </p:nvSpPr>
        <p:spPr bwMode="auto">
          <a:xfrm>
            <a:off x="7703474" y="596897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4" name="Oval 988"/>
          <p:cNvSpPr>
            <a:spLocks noChangeArrowheads="1"/>
          </p:cNvSpPr>
          <p:nvPr/>
        </p:nvSpPr>
        <p:spPr bwMode="auto">
          <a:xfrm>
            <a:off x="7717327" y="585235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5" name="Oval 989"/>
          <p:cNvSpPr>
            <a:spLocks noChangeArrowheads="1"/>
          </p:cNvSpPr>
          <p:nvPr/>
        </p:nvSpPr>
        <p:spPr bwMode="auto">
          <a:xfrm>
            <a:off x="7717327" y="585235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6" name="Oval 990"/>
          <p:cNvSpPr>
            <a:spLocks noChangeArrowheads="1"/>
          </p:cNvSpPr>
          <p:nvPr/>
        </p:nvSpPr>
        <p:spPr bwMode="auto">
          <a:xfrm>
            <a:off x="7732719" y="5890593"/>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7" name="Oval 991"/>
          <p:cNvSpPr>
            <a:spLocks noChangeArrowheads="1"/>
          </p:cNvSpPr>
          <p:nvPr/>
        </p:nvSpPr>
        <p:spPr bwMode="auto">
          <a:xfrm>
            <a:off x="7732719" y="5890593"/>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8" name="Oval 992"/>
          <p:cNvSpPr>
            <a:spLocks noChangeArrowheads="1"/>
          </p:cNvSpPr>
          <p:nvPr/>
        </p:nvSpPr>
        <p:spPr bwMode="auto">
          <a:xfrm>
            <a:off x="7746573" y="5968978"/>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9" name="Oval 993"/>
          <p:cNvSpPr>
            <a:spLocks noChangeArrowheads="1"/>
          </p:cNvSpPr>
          <p:nvPr/>
        </p:nvSpPr>
        <p:spPr bwMode="auto">
          <a:xfrm>
            <a:off x="7746573" y="5968978"/>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0" name="Oval 994"/>
          <p:cNvSpPr>
            <a:spLocks noChangeArrowheads="1"/>
          </p:cNvSpPr>
          <p:nvPr/>
        </p:nvSpPr>
        <p:spPr bwMode="auto">
          <a:xfrm>
            <a:off x="7761966"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1" name="Oval 995"/>
          <p:cNvSpPr>
            <a:spLocks noChangeArrowheads="1"/>
          </p:cNvSpPr>
          <p:nvPr/>
        </p:nvSpPr>
        <p:spPr bwMode="auto">
          <a:xfrm>
            <a:off x="7761966"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2" name="Oval 996"/>
          <p:cNvSpPr>
            <a:spLocks noChangeArrowheads="1"/>
          </p:cNvSpPr>
          <p:nvPr/>
        </p:nvSpPr>
        <p:spPr bwMode="auto">
          <a:xfrm>
            <a:off x="7777359" y="596897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3" name="Oval 997"/>
          <p:cNvSpPr>
            <a:spLocks noChangeArrowheads="1"/>
          </p:cNvSpPr>
          <p:nvPr/>
        </p:nvSpPr>
        <p:spPr bwMode="auto">
          <a:xfrm>
            <a:off x="7777359" y="596897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4" name="Oval 998"/>
          <p:cNvSpPr>
            <a:spLocks noChangeArrowheads="1"/>
          </p:cNvSpPr>
          <p:nvPr/>
        </p:nvSpPr>
        <p:spPr bwMode="auto">
          <a:xfrm>
            <a:off x="7791211"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5" name="Oval 999"/>
          <p:cNvSpPr>
            <a:spLocks noChangeArrowheads="1"/>
          </p:cNvSpPr>
          <p:nvPr/>
        </p:nvSpPr>
        <p:spPr bwMode="auto">
          <a:xfrm>
            <a:off x="7791211"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6" name="Oval 1000"/>
          <p:cNvSpPr>
            <a:spLocks noChangeArrowheads="1"/>
          </p:cNvSpPr>
          <p:nvPr/>
        </p:nvSpPr>
        <p:spPr bwMode="auto">
          <a:xfrm>
            <a:off x="7806604"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7" name="Oval 1001"/>
          <p:cNvSpPr>
            <a:spLocks noChangeArrowheads="1"/>
          </p:cNvSpPr>
          <p:nvPr/>
        </p:nvSpPr>
        <p:spPr bwMode="auto">
          <a:xfrm>
            <a:off x="7806604"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8" name="Oval 1002"/>
          <p:cNvSpPr>
            <a:spLocks noChangeArrowheads="1"/>
          </p:cNvSpPr>
          <p:nvPr/>
        </p:nvSpPr>
        <p:spPr bwMode="auto">
          <a:xfrm>
            <a:off x="7820458"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9" name="Oval 1003"/>
          <p:cNvSpPr>
            <a:spLocks noChangeArrowheads="1"/>
          </p:cNvSpPr>
          <p:nvPr/>
        </p:nvSpPr>
        <p:spPr bwMode="auto">
          <a:xfrm>
            <a:off x="7820458"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0" name="Oval 1004"/>
          <p:cNvSpPr>
            <a:spLocks noChangeArrowheads="1"/>
          </p:cNvSpPr>
          <p:nvPr/>
        </p:nvSpPr>
        <p:spPr bwMode="auto">
          <a:xfrm>
            <a:off x="7835851" y="596897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1" name="Oval 1005"/>
          <p:cNvSpPr>
            <a:spLocks noChangeArrowheads="1"/>
          </p:cNvSpPr>
          <p:nvPr/>
        </p:nvSpPr>
        <p:spPr bwMode="auto">
          <a:xfrm>
            <a:off x="7835851" y="5968978"/>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2" name="Oval 1006"/>
          <p:cNvSpPr>
            <a:spLocks noChangeArrowheads="1"/>
          </p:cNvSpPr>
          <p:nvPr/>
        </p:nvSpPr>
        <p:spPr bwMode="auto">
          <a:xfrm>
            <a:off x="7851243"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3" name="Oval 1007"/>
          <p:cNvSpPr>
            <a:spLocks noChangeArrowheads="1"/>
          </p:cNvSpPr>
          <p:nvPr/>
        </p:nvSpPr>
        <p:spPr bwMode="auto">
          <a:xfrm>
            <a:off x="7851243"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4" name="Oval 1008"/>
          <p:cNvSpPr>
            <a:spLocks noChangeArrowheads="1"/>
          </p:cNvSpPr>
          <p:nvPr/>
        </p:nvSpPr>
        <p:spPr bwMode="auto">
          <a:xfrm>
            <a:off x="7865096" y="5968978"/>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5" name="Oval 1010"/>
          <p:cNvSpPr>
            <a:spLocks noChangeArrowheads="1"/>
          </p:cNvSpPr>
          <p:nvPr/>
        </p:nvSpPr>
        <p:spPr bwMode="auto">
          <a:xfrm>
            <a:off x="786509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6" name="Oval 1011"/>
          <p:cNvSpPr>
            <a:spLocks noChangeArrowheads="1"/>
          </p:cNvSpPr>
          <p:nvPr/>
        </p:nvSpPr>
        <p:spPr bwMode="auto">
          <a:xfrm>
            <a:off x="7878950"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7" name="Oval 1012"/>
          <p:cNvSpPr>
            <a:spLocks noChangeArrowheads="1"/>
          </p:cNvSpPr>
          <p:nvPr/>
        </p:nvSpPr>
        <p:spPr bwMode="auto">
          <a:xfrm>
            <a:off x="7878950"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8" name="Oval 1013"/>
          <p:cNvSpPr>
            <a:spLocks noChangeArrowheads="1"/>
          </p:cNvSpPr>
          <p:nvPr/>
        </p:nvSpPr>
        <p:spPr bwMode="auto">
          <a:xfrm>
            <a:off x="789280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9" name="Oval 1014"/>
          <p:cNvSpPr>
            <a:spLocks noChangeArrowheads="1"/>
          </p:cNvSpPr>
          <p:nvPr/>
        </p:nvSpPr>
        <p:spPr bwMode="auto">
          <a:xfrm>
            <a:off x="789280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0" name="Oval 1015"/>
          <p:cNvSpPr>
            <a:spLocks noChangeArrowheads="1"/>
          </p:cNvSpPr>
          <p:nvPr/>
        </p:nvSpPr>
        <p:spPr bwMode="auto">
          <a:xfrm>
            <a:off x="7908197"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1" name="Oval 1016"/>
          <p:cNvSpPr>
            <a:spLocks noChangeArrowheads="1"/>
          </p:cNvSpPr>
          <p:nvPr/>
        </p:nvSpPr>
        <p:spPr bwMode="auto">
          <a:xfrm>
            <a:off x="7908197"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2" name="Oval 1017"/>
          <p:cNvSpPr>
            <a:spLocks noChangeArrowheads="1"/>
          </p:cNvSpPr>
          <p:nvPr/>
        </p:nvSpPr>
        <p:spPr bwMode="auto">
          <a:xfrm>
            <a:off x="7923589"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3" name="Oval 1018"/>
          <p:cNvSpPr>
            <a:spLocks noChangeArrowheads="1"/>
          </p:cNvSpPr>
          <p:nvPr/>
        </p:nvSpPr>
        <p:spPr bwMode="auto">
          <a:xfrm>
            <a:off x="7923589"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4" name="Oval 1019"/>
          <p:cNvSpPr>
            <a:spLocks noChangeArrowheads="1"/>
          </p:cNvSpPr>
          <p:nvPr/>
        </p:nvSpPr>
        <p:spPr bwMode="auto">
          <a:xfrm>
            <a:off x="7937442"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5" name="Oval 1020"/>
          <p:cNvSpPr>
            <a:spLocks noChangeArrowheads="1"/>
          </p:cNvSpPr>
          <p:nvPr/>
        </p:nvSpPr>
        <p:spPr bwMode="auto">
          <a:xfrm>
            <a:off x="7937442"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6" name="Oval 1021"/>
          <p:cNvSpPr>
            <a:spLocks noChangeArrowheads="1"/>
          </p:cNvSpPr>
          <p:nvPr/>
        </p:nvSpPr>
        <p:spPr bwMode="auto">
          <a:xfrm>
            <a:off x="795283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7" name="Oval 1022"/>
          <p:cNvSpPr>
            <a:spLocks noChangeArrowheads="1"/>
          </p:cNvSpPr>
          <p:nvPr/>
        </p:nvSpPr>
        <p:spPr bwMode="auto">
          <a:xfrm>
            <a:off x="795283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8" name="Oval 1023"/>
          <p:cNvSpPr>
            <a:spLocks noChangeArrowheads="1"/>
          </p:cNvSpPr>
          <p:nvPr/>
        </p:nvSpPr>
        <p:spPr bwMode="auto">
          <a:xfrm>
            <a:off x="796668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9" name="Oval 1024"/>
          <p:cNvSpPr>
            <a:spLocks noChangeArrowheads="1"/>
          </p:cNvSpPr>
          <p:nvPr/>
        </p:nvSpPr>
        <p:spPr bwMode="auto">
          <a:xfrm>
            <a:off x="796668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0" name="Oval 1025"/>
          <p:cNvSpPr>
            <a:spLocks noChangeArrowheads="1"/>
          </p:cNvSpPr>
          <p:nvPr/>
        </p:nvSpPr>
        <p:spPr bwMode="auto">
          <a:xfrm>
            <a:off x="798208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1" name="Oval 1026"/>
          <p:cNvSpPr>
            <a:spLocks noChangeArrowheads="1"/>
          </p:cNvSpPr>
          <p:nvPr/>
        </p:nvSpPr>
        <p:spPr bwMode="auto">
          <a:xfrm>
            <a:off x="798208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2" name="Oval 1027"/>
          <p:cNvSpPr>
            <a:spLocks noChangeArrowheads="1"/>
          </p:cNvSpPr>
          <p:nvPr/>
        </p:nvSpPr>
        <p:spPr bwMode="auto">
          <a:xfrm>
            <a:off x="7997474" y="5928829"/>
            <a:ext cx="61571"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3" name="Oval 1028"/>
          <p:cNvSpPr>
            <a:spLocks noChangeArrowheads="1"/>
          </p:cNvSpPr>
          <p:nvPr/>
        </p:nvSpPr>
        <p:spPr bwMode="auto">
          <a:xfrm>
            <a:off x="7997474" y="5928829"/>
            <a:ext cx="61571"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4" name="Oval 1029"/>
          <p:cNvSpPr>
            <a:spLocks noChangeArrowheads="1"/>
          </p:cNvSpPr>
          <p:nvPr/>
        </p:nvSpPr>
        <p:spPr bwMode="auto">
          <a:xfrm>
            <a:off x="8011327"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5" name="Oval 1030"/>
          <p:cNvSpPr>
            <a:spLocks noChangeArrowheads="1"/>
          </p:cNvSpPr>
          <p:nvPr/>
        </p:nvSpPr>
        <p:spPr bwMode="auto">
          <a:xfrm>
            <a:off x="8011327"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6" name="Oval 1031"/>
          <p:cNvSpPr>
            <a:spLocks noChangeArrowheads="1"/>
          </p:cNvSpPr>
          <p:nvPr/>
        </p:nvSpPr>
        <p:spPr bwMode="auto">
          <a:xfrm>
            <a:off x="802672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7" name="Oval 1032"/>
          <p:cNvSpPr>
            <a:spLocks noChangeArrowheads="1"/>
          </p:cNvSpPr>
          <p:nvPr/>
        </p:nvSpPr>
        <p:spPr bwMode="auto">
          <a:xfrm>
            <a:off x="802672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8" name="Oval 1033"/>
          <p:cNvSpPr>
            <a:spLocks noChangeArrowheads="1"/>
          </p:cNvSpPr>
          <p:nvPr/>
        </p:nvSpPr>
        <p:spPr bwMode="auto">
          <a:xfrm>
            <a:off x="8040574" y="5928829"/>
            <a:ext cx="63109" cy="78385"/>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9" name="Oval 1034"/>
          <p:cNvSpPr>
            <a:spLocks noChangeArrowheads="1"/>
          </p:cNvSpPr>
          <p:nvPr/>
        </p:nvSpPr>
        <p:spPr bwMode="auto">
          <a:xfrm>
            <a:off x="8040574" y="5928829"/>
            <a:ext cx="63109" cy="78385"/>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0" name="Oval 1035"/>
          <p:cNvSpPr>
            <a:spLocks noChangeArrowheads="1"/>
          </p:cNvSpPr>
          <p:nvPr/>
        </p:nvSpPr>
        <p:spPr bwMode="auto">
          <a:xfrm>
            <a:off x="805596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1" name="Oval 1036"/>
          <p:cNvSpPr>
            <a:spLocks noChangeArrowheads="1"/>
          </p:cNvSpPr>
          <p:nvPr/>
        </p:nvSpPr>
        <p:spPr bwMode="auto">
          <a:xfrm>
            <a:off x="805596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2" name="Oval 1037"/>
          <p:cNvSpPr>
            <a:spLocks noChangeArrowheads="1"/>
          </p:cNvSpPr>
          <p:nvPr/>
        </p:nvSpPr>
        <p:spPr bwMode="auto">
          <a:xfrm>
            <a:off x="807135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3" name="Oval 1038"/>
          <p:cNvSpPr>
            <a:spLocks noChangeArrowheads="1"/>
          </p:cNvSpPr>
          <p:nvPr/>
        </p:nvSpPr>
        <p:spPr bwMode="auto">
          <a:xfrm>
            <a:off x="807135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4" name="Oval 1039"/>
          <p:cNvSpPr>
            <a:spLocks noChangeArrowheads="1"/>
          </p:cNvSpPr>
          <p:nvPr/>
        </p:nvSpPr>
        <p:spPr bwMode="auto">
          <a:xfrm>
            <a:off x="8085212"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5" name="Oval 1040"/>
          <p:cNvSpPr>
            <a:spLocks noChangeArrowheads="1"/>
          </p:cNvSpPr>
          <p:nvPr/>
        </p:nvSpPr>
        <p:spPr bwMode="auto">
          <a:xfrm>
            <a:off x="8085212"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6" name="Oval 1041"/>
          <p:cNvSpPr>
            <a:spLocks noChangeArrowheads="1"/>
          </p:cNvSpPr>
          <p:nvPr/>
        </p:nvSpPr>
        <p:spPr bwMode="auto">
          <a:xfrm>
            <a:off x="810060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7" name="Oval 1042"/>
          <p:cNvSpPr>
            <a:spLocks noChangeArrowheads="1"/>
          </p:cNvSpPr>
          <p:nvPr/>
        </p:nvSpPr>
        <p:spPr bwMode="auto">
          <a:xfrm>
            <a:off x="810060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8" name="Oval 1043"/>
          <p:cNvSpPr>
            <a:spLocks noChangeArrowheads="1"/>
          </p:cNvSpPr>
          <p:nvPr/>
        </p:nvSpPr>
        <p:spPr bwMode="auto">
          <a:xfrm>
            <a:off x="8114459"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9" name="Oval 1044"/>
          <p:cNvSpPr>
            <a:spLocks noChangeArrowheads="1"/>
          </p:cNvSpPr>
          <p:nvPr/>
        </p:nvSpPr>
        <p:spPr bwMode="auto">
          <a:xfrm>
            <a:off x="8114459"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0" name="Oval 1045"/>
          <p:cNvSpPr>
            <a:spLocks noChangeArrowheads="1"/>
          </p:cNvSpPr>
          <p:nvPr/>
        </p:nvSpPr>
        <p:spPr bwMode="auto">
          <a:xfrm>
            <a:off x="812985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1" name="Oval 1046"/>
          <p:cNvSpPr>
            <a:spLocks noChangeArrowheads="1"/>
          </p:cNvSpPr>
          <p:nvPr/>
        </p:nvSpPr>
        <p:spPr bwMode="auto">
          <a:xfrm>
            <a:off x="812985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2" name="Oval 1047"/>
          <p:cNvSpPr>
            <a:spLocks noChangeArrowheads="1"/>
          </p:cNvSpPr>
          <p:nvPr/>
        </p:nvSpPr>
        <p:spPr bwMode="auto">
          <a:xfrm>
            <a:off x="814524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3" name="Oval 1048"/>
          <p:cNvSpPr>
            <a:spLocks noChangeArrowheads="1"/>
          </p:cNvSpPr>
          <p:nvPr/>
        </p:nvSpPr>
        <p:spPr bwMode="auto">
          <a:xfrm>
            <a:off x="814524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4" name="Oval 1049"/>
          <p:cNvSpPr>
            <a:spLocks noChangeArrowheads="1"/>
          </p:cNvSpPr>
          <p:nvPr/>
        </p:nvSpPr>
        <p:spPr bwMode="auto">
          <a:xfrm>
            <a:off x="815755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5" name="Oval 1050"/>
          <p:cNvSpPr>
            <a:spLocks noChangeArrowheads="1"/>
          </p:cNvSpPr>
          <p:nvPr/>
        </p:nvSpPr>
        <p:spPr bwMode="auto">
          <a:xfrm>
            <a:off x="815755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6" name="Oval 1051"/>
          <p:cNvSpPr>
            <a:spLocks noChangeArrowheads="1"/>
          </p:cNvSpPr>
          <p:nvPr/>
        </p:nvSpPr>
        <p:spPr bwMode="auto">
          <a:xfrm>
            <a:off x="817295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7" name="Oval 1052"/>
          <p:cNvSpPr>
            <a:spLocks noChangeArrowheads="1"/>
          </p:cNvSpPr>
          <p:nvPr/>
        </p:nvSpPr>
        <p:spPr bwMode="auto">
          <a:xfrm>
            <a:off x="817295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8" name="Oval 1053"/>
          <p:cNvSpPr>
            <a:spLocks noChangeArrowheads="1"/>
          </p:cNvSpPr>
          <p:nvPr/>
        </p:nvSpPr>
        <p:spPr bwMode="auto">
          <a:xfrm>
            <a:off x="8186804"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9" name="Oval 1054"/>
          <p:cNvSpPr>
            <a:spLocks noChangeArrowheads="1"/>
          </p:cNvSpPr>
          <p:nvPr/>
        </p:nvSpPr>
        <p:spPr bwMode="auto">
          <a:xfrm>
            <a:off x="8186804"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0" name="Oval 1055"/>
          <p:cNvSpPr>
            <a:spLocks noChangeArrowheads="1"/>
          </p:cNvSpPr>
          <p:nvPr/>
        </p:nvSpPr>
        <p:spPr bwMode="auto">
          <a:xfrm>
            <a:off x="820219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1" name="Oval 1056"/>
          <p:cNvSpPr>
            <a:spLocks noChangeArrowheads="1"/>
          </p:cNvSpPr>
          <p:nvPr/>
        </p:nvSpPr>
        <p:spPr bwMode="auto">
          <a:xfrm>
            <a:off x="820219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2" name="Oval 1057"/>
          <p:cNvSpPr>
            <a:spLocks noChangeArrowheads="1"/>
          </p:cNvSpPr>
          <p:nvPr/>
        </p:nvSpPr>
        <p:spPr bwMode="auto">
          <a:xfrm>
            <a:off x="821758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3" name="Oval 1058"/>
          <p:cNvSpPr>
            <a:spLocks noChangeArrowheads="1"/>
          </p:cNvSpPr>
          <p:nvPr/>
        </p:nvSpPr>
        <p:spPr bwMode="auto">
          <a:xfrm>
            <a:off x="821758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4" name="Oval 1059"/>
          <p:cNvSpPr>
            <a:spLocks noChangeArrowheads="1"/>
          </p:cNvSpPr>
          <p:nvPr/>
        </p:nvSpPr>
        <p:spPr bwMode="auto">
          <a:xfrm>
            <a:off x="8231443"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5" name="Oval 1060"/>
          <p:cNvSpPr>
            <a:spLocks noChangeArrowheads="1"/>
          </p:cNvSpPr>
          <p:nvPr/>
        </p:nvSpPr>
        <p:spPr bwMode="auto">
          <a:xfrm>
            <a:off x="8231443"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6" name="Oval 1061"/>
          <p:cNvSpPr>
            <a:spLocks noChangeArrowheads="1"/>
          </p:cNvSpPr>
          <p:nvPr/>
        </p:nvSpPr>
        <p:spPr bwMode="auto">
          <a:xfrm>
            <a:off x="824683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7" name="Oval 1062"/>
          <p:cNvSpPr>
            <a:spLocks noChangeArrowheads="1"/>
          </p:cNvSpPr>
          <p:nvPr/>
        </p:nvSpPr>
        <p:spPr bwMode="auto">
          <a:xfrm>
            <a:off x="824683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8" name="Oval 1063"/>
          <p:cNvSpPr>
            <a:spLocks noChangeArrowheads="1"/>
          </p:cNvSpPr>
          <p:nvPr/>
        </p:nvSpPr>
        <p:spPr bwMode="auto">
          <a:xfrm>
            <a:off x="826068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9" name="Oval 1064"/>
          <p:cNvSpPr>
            <a:spLocks noChangeArrowheads="1"/>
          </p:cNvSpPr>
          <p:nvPr/>
        </p:nvSpPr>
        <p:spPr bwMode="auto">
          <a:xfrm>
            <a:off x="826068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0" name="Oval 1065"/>
          <p:cNvSpPr>
            <a:spLocks noChangeArrowheads="1"/>
          </p:cNvSpPr>
          <p:nvPr/>
        </p:nvSpPr>
        <p:spPr bwMode="auto">
          <a:xfrm>
            <a:off x="8276081"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1" name="Oval 1066"/>
          <p:cNvSpPr>
            <a:spLocks noChangeArrowheads="1"/>
          </p:cNvSpPr>
          <p:nvPr/>
        </p:nvSpPr>
        <p:spPr bwMode="auto">
          <a:xfrm>
            <a:off x="8276081"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2" name="Oval 1067"/>
          <p:cNvSpPr>
            <a:spLocks noChangeArrowheads="1"/>
          </p:cNvSpPr>
          <p:nvPr/>
        </p:nvSpPr>
        <p:spPr bwMode="auto">
          <a:xfrm>
            <a:off x="8291474"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3" name="Oval 1068"/>
          <p:cNvSpPr>
            <a:spLocks noChangeArrowheads="1"/>
          </p:cNvSpPr>
          <p:nvPr/>
        </p:nvSpPr>
        <p:spPr bwMode="auto">
          <a:xfrm>
            <a:off x="8291474"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4" name="Oval 1069"/>
          <p:cNvSpPr>
            <a:spLocks noChangeArrowheads="1"/>
          </p:cNvSpPr>
          <p:nvPr/>
        </p:nvSpPr>
        <p:spPr bwMode="auto">
          <a:xfrm>
            <a:off x="830532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5" name="Oval 1070"/>
          <p:cNvSpPr>
            <a:spLocks noChangeArrowheads="1"/>
          </p:cNvSpPr>
          <p:nvPr/>
        </p:nvSpPr>
        <p:spPr bwMode="auto">
          <a:xfrm>
            <a:off x="830532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6" name="Oval 1071"/>
          <p:cNvSpPr>
            <a:spLocks noChangeArrowheads="1"/>
          </p:cNvSpPr>
          <p:nvPr/>
        </p:nvSpPr>
        <p:spPr bwMode="auto">
          <a:xfrm>
            <a:off x="832072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7" name="Oval 1072"/>
          <p:cNvSpPr>
            <a:spLocks noChangeArrowheads="1"/>
          </p:cNvSpPr>
          <p:nvPr/>
        </p:nvSpPr>
        <p:spPr bwMode="auto">
          <a:xfrm>
            <a:off x="832072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8" name="Oval 1073"/>
          <p:cNvSpPr>
            <a:spLocks noChangeArrowheads="1"/>
          </p:cNvSpPr>
          <p:nvPr/>
        </p:nvSpPr>
        <p:spPr bwMode="auto">
          <a:xfrm>
            <a:off x="8334573"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9" name="Oval 1074"/>
          <p:cNvSpPr>
            <a:spLocks noChangeArrowheads="1"/>
          </p:cNvSpPr>
          <p:nvPr/>
        </p:nvSpPr>
        <p:spPr bwMode="auto">
          <a:xfrm>
            <a:off x="8334573"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0" name="Oval 1075"/>
          <p:cNvSpPr>
            <a:spLocks noChangeArrowheads="1"/>
          </p:cNvSpPr>
          <p:nvPr/>
        </p:nvSpPr>
        <p:spPr bwMode="auto">
          <a:xfrm>
            <a:off x="8349966"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1" name="Oval 1076"/>
          <p:cNvSpPr>
            <a:spLocks noChangeArrowheads="1"/>
          </p:cNvSpPr>
          <p:nvPr/>
        </p:nvSpPr>
        <p:spPr bwMode="auto">
          <a:xfrm>
            <a:off x="8349966"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2" name="Oval 1077"/>
          <p:cNvSpPr>
            <a:spLocks noChangeArrowheads="1"/>
          </p:cNvSpPr>
          <p:nvPr/>
        </p:nvSpPr>
        <p:spPr bwMode="auto">
          <a:xfrm>
            <a:off x="8365359"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3" name="Oval 1078"/>
          <p:cNvSpPr>
            <a:spLocks noChangeArrowheads="1"/>
          </p:cNvSpPr>
          <p:nvPr/>
        </p:nvSpPr>
        <p:spPr bwMode="auto">
          <a:xfrm>
            <a:off x="8365359"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41" name="Oval 1079"/>
          <p:cNvSpPr>
            <a:spLocks noChangeArrowheads="1"/>
          </p:cNvSpPr>
          <p:nvPr/>
        </p:nvSpPr>
        <p:spPr bwMode="auto">
          <a:xfrm>
            <a:off x="8379213"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2" name="Oval 1080"/>
          <p:cNvSpPr>
            <a:spLocks noChangeArrowheads="1"/>
          </p:cNvSpPr>
          <p:nvPr/>
        </p:nvSpPr>
        <p:spPr bwMode="auto">
          <a:xfrm>
            <a:off x="8379213"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6" name="Oval 1081"/>
          <p:cNvSpPr>
            <a:spLocks noChangeArrowheads="1"/>
          </p:cNvSpPr>
          <p:nvPr/>
        </p:nvSpPr>
        <p:spPr bwMode="auto">
          <a:xfrm>
            <a:off x="839460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7" name="Oval 1082"/>
          <p:cNvSpPr>
            <a:spLocks noChangeArrowheads="1"/>
          </p:cNvSpPr>
          <p:nvPr/>
        </p:nvSpPr>
        <p:spPr bwMode="auto">
          <a:xfrm>
            <a:off x="839460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8" name="Oval 1083"/>
          <p:cNvSpPr>
            <a:spLocks noChangeArrowheads="1"/>
          </p:cNvSpPr>
          <p:nvPr/>
        </p:nvSpPr>
        <p:spPr bwMode="auto">
          <a:xfrm>
            <a:off x="840845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9" name="Oval 1084"/>
          <p:cNvSpPr>
            <a:spLocks noChangeArrowheads="1"/>
          </p:cNvSpPr>
          <p:nvPr/>
        </p:nvSpPr>
        <p:spPr bwMode="auto">
          <a:xfrm>
            <a:off x="840845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0" name="Oval 1085"/>
          <p:cNvSpPr>
            <a:spLocks noChangeArrowheads="1"/>
          </p:cNvSpPr>
          <p:nvPr/>
        </p:nvSpPr>
        <p:spPr bwMode="auto">
          <a:xfrm>
            <a:off x="8422312"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1" name="Oval 1086"/>
          <p:cNvSpPr>
            <a:spLocks noChangeArrowheads="1"/>
          </p:cNvSpPr>
          <p:nvPr/>
        </p:nvSpPr>
        <p:spPr bwMode="auto">
          <a:xfrm>
            <a:off x="8422312"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2" name="Oval 1087"/>
          <p:cNvSpPr>
            <a:spLocks noChangeArrowheads="1"/>
          </p:cNvSpPr>
          <p:nvPr/>
        </p:nvSpPr>
        <p:spPr bwMode="auto">
          <a:xfrm>
            <a:off x="8437705"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3" name="Oval 1088"/>
          <p:cNvSpPr>
            <a:spLocks noChangeArrowheads="1"/>
          </p:cNvSpPr>
          <p:nvPr/>
        </p:nvSpPr>
        <p:spPr bwMode="auto">
          <a:xfrm>
            <a:off x="8437705"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4" name="Oval 1089"/>
          <p:cNvSpPr>
            <a:spLocks noChangeArrowheads="1"/>
          </p:cNvSpPr>
          <p:nvPr/>
        </p:nvSpPr>
        <p:spPr bwMode="auto">
          <a:xfrm>
            <a:off x="8451558" y="5968977"/>
            <a:ext cx="63109"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5" name="Oval 1090"/>
          <p:cNvSpPr>
            <a:spLocks noChangeArrowheads="1"/>
          </p:cNvSpPr>
          <p:nvPr/>
        </p:nvSpPr>
        <p:spPr bwMode="auto">
          <a:xfrm>
            <a:off x="8451558" y="5968977"/>
            <a:ext cx="63109"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6" name="Oval 1091"/>
          <p:cNvSpPr>
            <a:spLocks noChangeArrowheads="1"/>
          </p:cNvSpPr>
          <p:nvPr/>
        </p:nvSpPr>
        <p:spPr bwMode="auto">
          <a:xfrm>
            <a:off x="8466950" y="5968977"/>
            <a:ext cx="61571" cy="76472"/>
          </a:xfrm>
          <a:prstGeom prst="ellipse">
            <a:avLst/>
          </a:pr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7" name="Oval 1092"/>
          <p:cNvSpPr>
            <a:spLocks noChangeArrowheads="1"/>
          </p:cNvSpPr>
          <p:nvPr/>
        </p:nvSpPr>
        <p:spPr bwMode="auto">
          <a:xfrm>
            <a:off x="8466950" y="5968977"/>
            <a:ext cx="61571" cy="76472"/>
          </a:xfrm>
          <a:prstGeom prst="ellipse">
            <a:avLst/>
          </a:prstGeom>
          <a:solidFill>
            <a:srgbClr val="FF0000"/>
          </a:solidFill>
          <a:ln w="9525"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cxnSp>
        <p:nvCxnSpPr>
          <p:cNvPr id="2291" name="直線コネクタ 2290"/>
          <p:cNvCxnSpPr/>
          <p:nvPr/>
        </p:nvCxnSpPr>
        <p:spPr>
          <a:xfrm>
            <a:off x="4633577" y="1125905"/>
            <a:ext cx="0" cy="4882658"/>
          </a:xfrm>
          <a:prstGeom prst="line">
            <a:avLst/>
          </a:prstGeom>
          <a:ln w="38100">
            <a:solidFill>
              <a:srgbClr val="3366FF"/>
            </a:solidFill>
            <a:prstDash val="sysDash"/>
          </a:ln>
        </p:spPr>
        <p:style>
          <a:lnRef idx="1">
            <a:schemeClr val="accent1"/>
          </a:lnRef>
          <a:fillRef idx="0">
            <a:schemeClr val="accent1"/>
          </a:fillRef>
          <a:effectRef idx="0">
            <a:schemeClr val="accent1"/>
          </a:effectRef>
          <a:fontRef idx="minor">
            <a:schemeClr val="tx1"/>
          </a:fontRef>
        </p:style>
      </p:cxnSp>
      <p:sp>
        <p:nvSpPr>
          <p:cNvPr id="2293" name="Rectangle 1103"/>
          <p:cNvSpPr>
            <a:spLocks noChangeArrowheads="1"/>
          </p:cNvSpPr>
          <p:nvPr/>
        </p:nvSpPr>
        <p:spPr bwMode="auto">
          <a:xfrm>
            <a:off x="35496" y="1679817"/>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a:t>
            </a: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2295" name="Rectangle 1103"/>
          <p:cNvSpPr>
            <a:spLocks noChangeArrowheads="1"/>
          </p:cNvSpPr>
          <p:nvPr/>
        </p:nvSpPr>
        <p:spPr bwMode="auto">
          <a:xfrm>
            <a:off x="35496" y="1279299"/>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a:t>
            </a:r>
            <a:r>
              <a:rPr kumimoji="0" lang="en-US" altLang="ja-JP" sz="2400">
                <a:latin typeface="HGP創英角ﾎﾟｯﾌﾟ体" panose="040B0A00000000000000" pitchFamily="50" charset="-128"/>
                <a:ea typeface="HGP創英角ﾎﾟｯﾌﾟ体" panose="040B0A00000000000000" pitchFamily="50" charset="-128"/>
              </a:rPr>
              <a:t>4</a:t>
            </a: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cxnSp>
        <p:nvCxnSpPr>
          <p:cNvPr id="2301" name="直線コネクタ 2300"/>
          <p:cNvCxnSpPr/>
          <p:nvPr/>
        </p:nvCxnSpPr>
        <p:spPr>
          <a:xfrm>
            <a:off x="6361443" y="1182239"/>
            <a:ext cx="0" cy="4824536"/>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302" name="正方形/長方形 2301"/>
          <p:cNvSpPr/>
          <p:nvPr/>
        </p:nvSpPr>
        <p:spPr>
          <a:xfrm>
            <a:off x="3631761" y="1125905"/>
            <a:ext cx="1093569" cy="830997"/>
          </a:xfrm>
          <a:prstGeom prst="rect">
            <a:avLst/>
          </a:prstGeom>
        </p:spPr>
        <p:txBody>
          <a:bodyPr wrap="none">
            <a:spAutoFit/>
          </a:bodyPr>
          <a:lstStyle/>
          <a:p>
            <a:pPr algn="ctr"/>
            <a:r>
              <a:rPr lang="en-US" altLang="ja-JP" sz="2400" dirty="0" smtClean="0">
                <a:solidFill>
                  <a:srgbClr val="3366FF"/>
                </a:solidFill>
                <a:latin typeface="HGP創英角ﾎﾟｯﾌﾟ体" panose="040B0A00000000000000" pitchFamily="50" charset="-128"/>
                <a:ea typeface="HGP創英角ﾎﾟｯﾌﾟ体" panose="040B0A00000000000000" pitchFamily="50" charset="-128"/>
              </a:rPr>
              <a:t>270</a:t>
            </a:r>
            <a:r>
              <a:rPr lang="ja-JP" altLang="en-US" sz="2400" dirty="0" smtClean="0">
                <a:solidFill>
                  <a:srgbClr val="3366FF"/>
                </a:solidFill>
                <a:latin typeface="HGP創英角ﾎﾟｯﾌﾟ体" panose="040B0A00000000000000" pitchFamily="50" charset="-128"/>
                <a:ea typeface="HGP創英角ﾎﾟｯﾌﾟ体" panose="040B0A00000000000000" pitchFamily="50" charset="-128"/>
              </a:rPr>
              <a:t>人</a:t>
            </a:r>
            <a:endParaRPr lang="en-US" altLang="ja-JP" sz="2400" dirty="0" smtClean="0">
              <a:solidFill>
                <a:srgbClr val="3366FF"/>
              </a:solidFill>
              <a:latin typeface="HGP創英角ﾎﾟｯﾌﾟ体" panose="040B0A00000000000000" pitchFamily="50" charset="-128"/>
              <a:ea typeface="HGP創英角ﾎﾟｯﾌﾟ体" panose="040B0A00000000000000" pitchFamily="50" charset="-128"/>
            </a:endParaRPr>
          </a:p>
          <a:p>
            <a:pPr algn="ctr"/>
            <a:r>
              <a:rPr lang="en-US" altLang="ja-JP" sz="2400" dirty="0" smtClean="0">
                <a:solidFill>
                  <a:srgbClr val="3366FF"/>
                </a:solidFill>
                <a:latin typeface="HGP創英角ﾎﾟｯﾌﾟ体" panose="040B0A00000000000000" pitchFamily="50" charset="-128"/>
                <a:ea typeface="HGP創英角ﾎﾟｯﾌﾟ体" panose="040B0A00000000000000" pitchFamily="50" charset="-128"/>
              </a:rPr>
              <a:t>(</a:t>
            </a:r>
            <a:r>
              <a:rPr lang="ja-JP" altLang="en-US" sz="2400" dirty="0" smtClean="0">
                <a:solidFill>
                  <a:srgbClr val="3366FF"/>
                </a:solidFill>
                <a:latin typeface="HGP創英角ﾎﾟｯﾌﾟ体" panose="040B0A00000000000000" pitchFamily="50" charset="-128"/>
                <a:ea typeface="HGP創英角ﾎﾟｯﾌﾟ体" panose="040B0A00000000000000" pitchFamily="50" charset="-128"/>
              </a:rPr>
              <a:t>平均</a:t>
            </a:r>
            <a:r>
              <a:rPr lang="en-US" altLang="ja-JP" sz="2400" dirty="0" smtClean="0">
                <a:solidFill>
                  <a:srgbClr val="3366FF"/>
                </a:solidFill>
                <a:latin typeface="HGP創英角ﾎﾟｯﾌﾟ体" panose="040B0A00000000000000" pitchFamily="50" charset="-128"/>
                <a:ea typeface="HGP創英角ﾎﾟｯﾌﾟ体" panose="040B0A00000000000000" pitchFamily="50" charset="-128"/>
              </a:rPr>
              <a:t>)</a:t>
            </a:r>
            <a:endParaRPr lang="ja-JP" altLang="en-US" sz="2400" dirty="0">
              <a:solidFill>
                <a:srgbClr val="3366FF"/>
              </a:solidFill>
              <a:latin typeface="HGP創英角ﾎﾟｯﾌﾟ体" panose="040B0A00000000000000" pitchFamily="50" charset="-128"/>
              <a:ea typeface="HGP創英角ﾎﾟｯﾌﾟ体" panose="040B0A00000000000000" pitchFamily="50" charset="-128"/>
            </a:endParaRPr>
          </a:p>
        </p:txBody>
      </p:sp>
      <p:sp>
        <p:nvSpPr>
          <p:cNvPr id="2303" name="正方形/長方形 2302"/>
          <p:cNvSpPr/>
          <p:nvPr/>
        </p:nvSpPr>
        <p:spPr>
          <a:xfrm>
            <a:off x="5359953" y="1063276"/>
            <a:ext cx="1093569" cy="830997"/>
          </a:xfrm>
          <a:prstGeom prst="rect">
            <a:avLst/>
          </a:prstGeom>
        </p:spPr>
        <p:txBody>
          <a:bodyPr wrap="none">
            <a:spAutoFit/>
          </a:bodyPr>
          <a:lstStyle/>
          <a:p>
            <a:pPr algn="ct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391</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人</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
            </a:r>
            <a:b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b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平均</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endParaRPr>
          </a:p>
        </p:txBody>
      </p:sp>
      <p:cxnSp>
        <p:nvCxnSpPr>
          <p:cNvPr id="2304" name="直線コネクタ 2303"/>
          <p:cNvCxnSpPr/>
          <p:nvPr/>
        </p:nvCxnSpPr>
        <p:spPr>
          <a:xfrm flipV="1">
            <a:off x="6938564" y="5671788"/>
            <a:ext cx="0" cy="325684"/>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305" name="正方形/長方形 2304"/>
          <p:cNvSpPr/>
          <p:nvPr/>
        </p:nvSpPr>
        <p:spPr>
          <a:xfrm rot="10800000" flipV="1">
            <a:off x="6435939" y="4931383"/>
            <a:ext cx="1093569" cy="830997"/>
          </a:xfrm>
          <a:prstGeom prst="rect">
            <a:avLst/>
          </a:prstGeom>
          <a:ln>
            <a:noFill/>
          </a:ln>
        </p:spPr>
        <p:txBody>
          <a:bodyPr wrap="none">
            <a:spAutoFit/>
          </a:bodyPr>
          <a:lstStyle/>
          <a:p>
            <a:pPr algn="ctr"/>
            <a:r>
              <a:rPr lang="ja-JP" altLang="en-US" sz="2400" dirty="0">
                <a:solidFill>
                  <a:srgbClr val="FF0000"/>
                </a:solidFill>
                <a:latin typeface="HGP創英角ﾎﾟｯﾌﾟ体" panose="040B0A00000000000000" pitchFamily="50" charset="-128"/>
                <a:ea typeface="HGP創英角ﾎﾟｯﾌﾟ体" panose="040B0A00000000000000" pitchFamily="50" charset="-128"/>
              </a:rPr>
              <a:t>＋</a:t>
            </a:r>
            <a:r>
              <a:rPr lang="en-US" altLang="ja-JP" sz="2400" dirty="0">
                <a:solidFill>
                  <a:srgbClr val="FF0000"/>
                </a:solidFill>
                <a:latin typeface="HGP創英角ﾎﾟｯﾌﾟ体" panose="040B0A00000000000000" pitchFamily="50" charset="-128"/>
                <a:ea typeface="HGP創英角ﾎﾟｯﾌﾟ体" panose="040B0A00000000000000" pitchFamily="50" charset="-128"/>
              </a:rPr>
              <a:t>σ </a:t>
            </a:r>
            <a:endPar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endParaRPr>
          </a:p>
          <a:p>
            <a:pPr algn="ctr"/>
            <a:r>
              <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431</a:t>
            </a:r>
            <a:r>
              <a:rPr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人</a:t>
            </a:r>
            <a:endParaRPr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endParaRPr>
          </a:p>
        </p:txBody>
      </p:sp>
      <p:cxnSp>
        <p:nvCxnSpPr>
          <p:cNvPr id="2306" name="直線コネクタ 2305"/>
          <p:cNvCxnSpPr/>
          <p:nvPr/>
        </p:nvCxnSpPr>
        <p:spPr>
          <a:xfrm flipV="1">
            <a:off x="5773082" y="5706144"/>
            <a:ext cx="0" cy="325684"/>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307" name="正方形/長方形 2306"/>
          <p:cNvSpPr/>
          <p:nvPr/>
        </p:nvSpPr>
        <p:spPr>
          <a:xfrm rot="10800000" flipV="1">
            <a:off x="5270456" y="4931383"/>
            <a:ext cx="1093569" cy="830997"/>
          </a:xfrm>
          <a:prstGeom prst="rect">
            <a:avLst/>
          </a:prstGeom>
          <a:ln>
            <a:noFill/>
          </a:ln>
        </p:spPr>
        <p:txBody>
          <a:bodyPr wrap="none">
            <a:spAutoFit/>
          </a:bodyPr>
          <a:lstStyle/>
          <a:p>
            <a:pPr algn="ctr"/>
            <a:r>
              <a:rPr lang="ja-JP" altLang="en-US" sz="2400">
                <a:solidFill>
                  <a:srgbClr val="FF0000"/>
                </a:solidFill>
                <a:latin typeface="HGP創英角ﾎﾟｯﾌﾟ体" panose="040B0A00000000000000" pitchFamily="50" charset="-128"/>
                <a:ea typeface="HGP創英角ﾎﾟｯﾌﾟ体" panose="040B0A00000000000000" pitchFamily="50" charset="-128"/>
              </a:rPr>
              <a:t>－</a:t>
            </a:r>
            <a:r>
              <a:rPr lang="en-US" altLang="ja-JP" sz="2400">
                <a:solidFill>
                  <a:srgbClr val="FF0000"/>
                </a:solidFill>
                <a:latin typeface="HGP創英角ﾎﾟｯﾌﾟ体" panose="040B0A00000000000000" pitchFamily="50" charset="-128"/>
                <a:ea typeface="HGP創英角ﾎﾟｯﾌﾟ体" panose="040B0A00000000000000" pitchFamily="50" charset="-128"/>
              </a:rPr>
              <a:t>σ</a:t>
            </a:r>
          </a:p>
          <a:p>
            <a:pPr algn="ct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351</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人</a:t>
            </a:r>
            <a:endParaRPr lang="en-US" altLang="ja-JP" sz="2400" smtClean="0">
              <a:solidFill>
                <a:srgbClr val="FF0000"/>
              </a:solidFill>
              <a:latin typeface="HGP創英角ﾎﾟｯﾌﾟ体" panose="040B0A00000000000000" pitchFamily="50" charset="-128"/>
              <a:ea typeface="HGP創英角ﾎﾟｯﾌﾟ体" panose="040B0A00000000000000" pitchFamily="50" charset="-128"/>
            </a:endParaRPr>
          </a:p>
        </p:txBody>
      </p:sp>
      <p:sp>
        <p:nvSpPr>
          <p:cNvPr id="2310" name="右矢印 2309"/>
          <p:cNvSpPr/>
          <p:nvPr/>
        </p:nvSpPr>
        <p:spPr>
          <a:xfrm>
            <a:off x="5364088" y="2980108"/>
            <a:ext cx="360040" cy="936104"/>
          </a:xfrm>
          <a:prstGeom prst="rightArrow">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34"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40</a:t>
            </a:fld>
            <a:endParaRPr kumimoji="1" lang="ja-JP" altLang="en-US" dirty="0"/>
          </a:p>
        </p:txBody>
      </p:sp>
    </p:spTree>
    <p:extLst>
      <p:ext uri="{BB962C8B-B14F-4D97-AF65-F5344CB8AC3E}">
        <p14:creationId xmlns:p14="http://schemas.microsoft.com/office/powerpoint/2010/main" val="226021645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もし投票数で大統領が決まるとしたら</a:t>
            </a:r>
            <a:r>
              <a:rPr lang="en-US" altLang="ja-JP" sz="3600" smtClean="0">
                <a:latin typeface="HGP創英角ﾎﾟｯﾌﾟ体" pitchFamily="50" charset="-128"/>
                <a:ea typeface="HGP創英角ﾎﾟｯﾌﾟ体" pitchFamily="50" charset="-128"/>
              </a:rPr>
              <a:t>(2)</a:t>
            </a:r>
            <a:endParaRPr lang="ja-JP" altLang="en-US" sz="3600">
              <a:latin typeface="HGP創英角ﾎﾟｯﾌﾟ体" pitchFamily="50" charset="-128"/>
              <a:ea typeface="HGP創英角ﾎﾟｯﾌﾟ体" pitchFamily="50" charset="-128"/>
            </a:endParaRPr>
          </a:p>
        </p:txBody>
      </p:sp>
      <p:sp>
        <p:nvSpPr>
          <p:cNvPr id="12" name="角丸四角形 11"/>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grpSp>
        <p:nvGrpSpPr>
          <p:cNvPr id="2" name="グループ化 1"/>
          <p:cNvGrpSpPr/>
          <p:nvPr/>
        </p:nvGrpSpPr>
        <p:grpSpPr>
          <a:xfrm>
            <a:off x="0" y="972252"/>
            <a:ext cx="9144000" cy="5804103"/>
            <a:chOff x="-252536" y="1988840"/>
            <a:chExt cx="9959902" cy="6191527"/>
          </a:xfrm>
        </p:grpSpPr>
        <p:sp>
          <p:nvSpPr>
            <p:cNvPr id="1152" name="Freeform 6"/>
            <p:cNvSpPr>
              <a:spLocks noEditPoints="1"/>
            </p:cNvSpPr>
            <p:nvPr/>
          </p:nvSpPr>
          <p:spPr bwMode="auto">
            <a:xfrm>
              <a:off x="660400" y="2875322"/>
              <a:ext cx="7915275" cy="3930650"/>
            </a:xfrm>
            <a:custGeom>
              <a:avLst/>
              <a:gdLst>
                <a:gd name="T0" fmla="*/ 0 w 4986"/>
                <a:gd name="T1" fmla="*/ 2470 h 2476"/>
                <a:gd name="T2" fmla="*/ 4986 w 4986"/>
                <a:gd name="T3" fmla="*/ 2470 h 2476"/>
                <a:gd name="T4" fmla="*/ 4986 w 4986"/>
                <a:gd name="T5" fmla="*/ 2476 h 2476"/>
                <a:gd name="T6" fmla="*/ 0 w 4986"/>
                <a:gd name="T7" fmla="*/ 2476 h 2476"/>
                <a:gd name="T8" fmla="*/ 0 w 4986"/>
                <a:gd name="T9" fmla="*/ 2470 h 2476"/>
                <a:gd name="T10" fmla="*/ 0 w 4986"/>
                <a:gd name="T11" fmla="*/ 2196 h 2476"/>
                <a:gd name="T12" fmla="*/ 4986 w 4986"/>
                <a:gd name="T13" fmla="*/ 2196 h 2476"/>
                <a:gd name="T14" fmla="*/ 4986 w 4986"/>
                <a:gd name="T15" fmla="*/ 2202 h 2476"/>
                <a:gd name="T16" fmla="*/ 0 w 4986"/>
                <a:gd name="T17" fmla="*/ 2202 h 2476"/>
                <a:gd name="T18" fmla="*/ 0 w 4986"/>
                <a:gd name="T19" fmla="*/ 2196 h 2476"/>
                <a:gd name="T20" fmla="*/ 0 w 4986"/>
                <a:gd name="T21" fmla="*/ 1922 h 2476"/>
                <a:gd name="T22" fmla="*/ 4986 w 4986"/>
                <a:gd name="T23" fmla="*/ 1922 h 2476"/>
                <a:gd name="T24" fmla="*/ 4986 w 4986"/>
                <a:gd name="T25" fmla="*/ 1927 h 2476"/>
                <a:gd name="T26" fmla="*/ 0 w 4986"/>
                <a:gd name="T27" fmla="*/ 1927 h 2476"/>
                <a:gd name="T28" fmla="*/ 0 w 4986"/>
                <a:gd name="T29" fmla="*/ 1922 h 2476"/>
                <a:gd name="T30" fmla="*/ 0 w 4986"/>
                <a:gd name="T31" fmla="*/ 1647 h 2476"/>
                <a:gd name="T32" fmla="*/ 4986 w 4986"/>
                <a:gd name="T33" fmla="*/ 1647 h 2476"/>
                <a:gd name="T34" fmla="*/ 4986 w 4986"/>
                <a:gd name="T35" fmla="*/ 1652 h 2476"/>
                <a:gd name="T36" fmla="*/ 0 w 4986"/>
                <a:gd name="T37" fmla="*/ 1652 h 2476"/>
                <a:gd name="T38" fmla="*/ 0 w 4986"/>
                <a:gd name="T39" fmla="*/ 1647 h 2476"/>
                <a:gd name="T40" fmla="*/ 0 w 4986"/>
                <a:gd name="T41" fmla="*/ 1372 h 2476"/>
                <a:gd name="T42" fmla="*/ 4986 w 4986"/>
                <a:gd name="T43" fmla="*/ 1372 h 2476"/>
                <a:gd name="T44" fmla="*/ 4986 w 4986"/>
                <a:gd name="T45" fmla="*/ 1377 h 2476"/>
                <a:gd name="T46" fmla="*/ 0 w 4986"/>
                <a:gd name="T47" fmla="*/ 1377 h 2476"/>
                <a:gd name="T48" fmla="*/ 0 w 4986"/>
                <a:gd name="T49" fmla="*/ 1372 h 2476"/>
                <a:gd name="T50" fmla="*/ 0 w 4986"/>
                <a:gd name="T51" fmla="*/ 1098 h 2476"/>
                <a:gd name="T52" fmla="*/ 4986 w 4986"/>
                <a:gd name="T53" fmla="*/ 1098 h 2476"/>
                <a:gd name="T54" fmla="*/ 4986 w 4986"/>
                <a:gd name="T55" fmla="*/ 1103 h 2476"/>
                <a:gd name="T56" fmla="*/ 0 w 4986"/>
                <a:gd name="T57" fmla="*/ 1103 h 2476"/>
                <a:gd name="T58" fmla="*/ 0 w 4986"/>
                <a:gd name="T59" fmla="*/ 1098 h 2476"/>
                <a:gd name="T60" fmla="*/ 0 w 4986"/>
                <a:gd name="T61" fmla="*/ 823 h 2476"/>
                <a:gd name="T62" fmla="*/ 4986 w 4986"/>
                <a:gd name="T63" fmla="*/ 823 h 2476"/>
                <a:gd name="T64" fmla="*/ 4986 w 4986"/>
                <a:gd name="T65" fmla="*/ 829 h 2476"/>
                <a:gd name="T66" fmla="*/ 0 w 4986"/>
                <a:gd name="T67" fmla="*/ 829 h 2476"/>
                <a:gd name="T68" fmla="*/ 0 w 4986"/>
                <a:gd name="T69" fmla="*/ 823 h 2476"/>
                <a:gd name="T70" fmla="*/ 0 w 4986"/>
                <a:gd name="T71" fmla="*/ 548 h 2476"/>
                <a:gd name="T72" fmla="*/ 4986 w 4986"/>
                <a:gd name="T73" fmla="*/ 548 h 2476"/>
                <a:gd name="T74" fmla="*/ 4986 w 4986"/>
                <a:gd name="T75" fmla="*/ 554 h 2476"/>
                <a:gd name="T76" fmla="*/ 0 w 4986"/>
                <a:gd name="T77" fmla="*/ 554 h 2476"/>
                <a:gd name="T78" fmla="*/ 0 w 4986"/>
                <a:gd name="T79" fmla="*/ 548 h 2476"/>
                <a:gd name="T80" fmla="*/ 0 w 4986"/>
                <a:gd name="T81" fmla="*/ 275 h 2476"/>
                <a:gd name="T82" fmla="*/ 4986 w 4986"/>
                <a:gd name="T83" fmla="*/ 275 h 2476"/>
                <a:gd name="T84" fmla="*/ 4986 w 4986"/>
                <a:gd name="T85" fmla="*/ 280 h 2476"/>
                <a:gd name="T86" fmla="*/ 0 w 4986"/>
                <a:gd name="T87" fmla="*/ 280 h 2476"/>
                <a:gd name="T88" fmla="*/ 0 w 4986"/>
                <a:gd name="T89" fmla="*/ 275 h 2476"/>
                <a:gd name="T90" fmla="*/ 0 w 4986"/>
                <a:gd name="T91" fmla="*/ 0 h 2476"/>
                <a:gd name="T92" fmla="*/ 4986 w 4986"/>
                <a:gd name="T93" fmla="*/ 0 h 2476"/>
                <a:gd name="T94" fmla="*/ 4986 w 4986"/>
                <a:gd name="T95" fmla="*/ 5 h 2476"/>
                <a:gd name="T96" fmla="*/ 0 w 4986"/>
                <a:gd name="T97" fmla="*/ 5 h 2476"/>
                <a:gd name="T98" fmla="*/ 0 w 4986"/>
                <a:gd name="T99" fmla="*/ 0 h 2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86" h="2476">
                  <a:moveTo>
                    <a:pt x="0" y="2470"/>
                  </a:moveTo>
                  <a:lnTo>
                    <a:pt x="4986" y="2470"/>
                  </a:lnTo>
                  <a:lnTo>
                    <a:pt x="4986" y="2476"/>
                  </a:lnTo>
                  <a:lnTo>
                    <a:pt x="0" y="2476"/>
                  </a:lnTo>
                  <a:lnTo>
                    <a:pt x="0" y="2470"/>
                  </a:lnTo>
                  <a:close/>
                  <a:moveTo>
                    <a:pt x="0" y="2196"/>
                  </a:moveTo>
                  <a:lnTo>
                    <a:pt x="4986" y="2196"/>
                  </a:lnTo>
                  <a:lnTo>
                    <a:pt x="4986" y="2202"/>
                  </a:lnTo>
                  <a:lnTo>
                    <a:pt x="0" y="2202"/>
                  </a:lnTo>
                  <a:lnTo>
                    <a:pt x="0" y="2196"/>
                  </a:lnTo>
                  <a:close/>
                  <a:moveTo>
                    <a:pt x="0" y="1922"/>
                  </a:moveTo>
                  <a:lnTo>
                    <a:pt x="4986" y="1922"/>
                  </a:lnTo>
                  <a:lnTo>
                    <a:pt x="4986" y="1927"/>
                  </a:lnTo>
                  <a:lnTo>
                    <a:pt x="0" y="1927"/>
                  </a:lnTo>
                  <a:lnTo>
                    <a:pt x="0" y="1922"/>
                  </a:lnTo>
                  <a:close/>
                  <a:moveTo>
                    <a:pt x="0" y="1647"/>
                  </a:moveTo>
                  <a:lnTo>
                    <a:pt x="4986" y="1647"/>
                  </a:lnTo>
                  <a:lnTo>
                    <a:pt x="4986" y="1652"/>
                  </a:lnTo>
                  <a:lnTo>
                    <a:pt x="0" y="1652"/>
                  </a:lnTo>
                  <a:lnTo>
                    <a:pt x="0" y="1647"/>
                  </a:lnTo>
                  <a:close/>
                  <a:moveTo>
                    <a:pt x="0" y="1372"/>
                  </a:moveTo>
                  <a:lnTo>
                    <a:pt x="4986" y="1372"/>
                  </a:lnTo>
                  <a:lnTo>
                    <a:pt x="4986" y="1377"/>
                  </a:lnTo>
                  <a:lnTo>
                    <a:pt x="0" y="1377"/>
                  </a:lnTo>
                  <a:lnTo>
                    <a:pt x="0" y="1372"/>
                  </a:lnTo>
                  <a:close/>
                  <a:moveTo>
                    <a:pt x="0" y="1098"/>
                  </a:moveTo>
                  <a:lnTo>
                    <a:pt x="4986" y="1098"/>
                  </a:lnTo>
                  <a:lnTo>
                    <a:pt x="4986" y="1103"/>
                  </a:lnTo>
                  <a:lnTo>
                    <a:pt x="0" y="1103"/>
                  </a:lnTo>
                  <a:lnTo>
                    <a:pt x="0" y="1098"/>
                  </a:lnTo>
                  <a:close/>
                  <a:moveTo>
                    <a:pt x="0" y="823"/>
                  </a:moveTo>
                  <a:lnTo>
                    <a:pt x="4986" y="823"/>
                  </a:lnTo>
                  <a:lnTo>
                    <a:pt x="4986" y="829"/>
                  </a:lnTo>
                  <a:lnTo>
                    <a:pt x="0" y="829"/>
                  </a:lnTo>
                  <a:lnTo>
                    <a:pt x="0" y="823"/>
                  </a:lnTo>
                  <a:close/>
                  <a:moveTo>
                    <a:pt x="0" y="548"/>
                  </a:moveTo>
                  <a:lnTo>
                    <a:pt x="4986" y="548"/>
                  </a:lnTo>
                  <a:lnTo>
                    <a:pt x="4986" y="554"/>
                  </a:lnTo>
                  <a:lnTo>
                    <a:pt x="0" y="554"/>
                  </a:lnTo>
                  <a:lnTo>
                    <a:pt x="0" y="548"/>
                  </a:lnTo>
                  <a:close/>
                  <a:moveTo>
                    <a:pt x="0" y="275"/>
                  </a:moveTo>
                  <a:lnTo>
                    <a:pt x="4986" y="275"/>
                  </a:lnTo>
                  <a:lnTo>
                    <a:pt x="4986" y="280"/>
                  </a:lnTo>
                  <a:lnTo>
                    <a:pt x="0" y="280"/>
                  </a:lnTo>
                  <a:lnTo>
                    <a:pt x="0" y="275"/>
                  </a:lnTo>
                  <a:close/>
                  <a:moveTo>
                    <a:pt x="0" y="0"/>
                  </a:moveTo>
                  <a:lnTo>
                    <a:pt x="4986" y="0"/>
                  </a:lnTo>
                  <a:lnTo>
                    <a:pt x="4986"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3" name="Freeform 7"/>
            <p:cNvSpPr>
              <a:spLocks noEditPoints="1"/>
            </p:cNvSpPr>
            <p:nvPr/>
          </p:nvSpPr>
          <p:spPr bwMode="auto">
            <a:xfrm>
              <a:off x="2127250" y="2878497"/>
              <a:ext cx="5892800" cy="4359275"/>
            </a:xfrm>
            <a:custGeom>
              <a:avLst/>
              <a:gdLst>
                <a:gd name="T0" fmla="*/ 5 w 3712"/>
                <a:gd name="T1" fmla="*/ 0 h 2746"/>
                <a:gd name="T2" fmla="*/ 5 w 3712"/>
                <a:gd name="T3" fmla="*/ 2746 h 2746"/>
                <a:gd name="T4" fmla="*/ 0 w 3712"/>
                <a:gd name="T5" fmla="*/ 2746 h 2746"/>
                <a:gd name="T6" fmla="*/ 0 w 3712"/>
                <a:gd name="T7" fmla="*/ 0 h 2746"/>
                <a:gd name="T8" fmla="*/ 5 w 3712"/>
                <a:gd name="T9" fmla="*/ 0 h 2746"/>
                <a:gd name="T10" fmla="*/ 932 w 3712"/>
                <a:gd name="T11" fmla="*/ 0 h 2746"/>
                <a:gd name="T12" fmla="*/ 932 w 3712"/>
                <a:gd name="T13" fmla="*/ 2746 h 2746"/>
                <a:gd name="T14" fmla="*/ 926 w 3712"/>
                <a:gd name="T15" fmla="*/ 2746 h 2746"/>
                <a:gd name="T16" fmla="*/ 926 w 3712"/>
                <a:gd name="T17" fmla="*/ 0 h 2746"/>
                <a:gd name="T18" fmla="*/ 932 w 3712"/>
                <a:gd name="T19" fmla="*/ 0 h 2746"/>
                <a:gd name="T20" fmla="*/ 1859 w 3712"/>
                <a:gd name="T21" fmla="*/ 0 h 2746"/>
                <a:gd name="T22" fmla="*/ 1859 w 3712"/>
                <a:gd name="T23" fmla="*/ 2746 h 2746"/>
                <a:gd name="T24" fmla="*/ 1854 w 3712"/>
                <a:gd name="T25" fmla="*/ 2746 h 2746"/>
                <a:gd name="T26" fmla="*/ 1854 w 3712"/>
                <a:gd name="T27" fmla="*/ 0 h 2746"/>
                <a:gd name="T28" fmla="*/ 1859 w 3712"/>
                <a:gd name="T29" fmla="*/ 0 h 2746"/>
                <a:gd name="T30" fmla="*/ 2786 w 3712"/>
                <a:gd name="T31" fmla="*/ 0 h 2746"/>
                <a:gd name="T32" fmla="*/ 2786 w 3712"/>
                <a:gd name="T33" fmla="*/ 2746 h 2746"/>
                <a:gd name="T34" fmla="*/ 2780 w 3712"/>
                <a:gd name="T35" fmla="*/ 2746 h 2746"/>
                <a:gd name="T36" fmla="*/ 2780 w 3712"/>
                <a:gd name="T37" fmla="*/ 0 h 2746"/>
                <a:gd name="T38" fmla="*/ 2786 w 3712"/>
                <a:gd name="T39" fmla="*/ 0 h 2746"/>
                <a:gd name="T40" fmla="*/ 3712 w 3712"/>
                <a:gd name="T41" fmla="*/ 0 h 2746"/>
                <a:gd name="T42" fmla="*/ 3712 w 3712"/>
                <a:gd name="T43" fmla="*/ 2746 h 2746"/>
                <a:gd name="T44" fmla="*/ 3707 w 3712"/>
                <a:gd name="T45" fmla="*/ 2746 h 2746"/>
                <a:gd name="T46" fmla="*/ 3707 w 3712"/>
                <a:gd name="T47" fmla="*/ 0 h 2746"/>
                <a:gd name="T48" fmla="*/ 3712 w 3712"/>
                <a:gd name="T49" fmla="*/ 0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12" h="2746">
                  <a:moveTo>
                    <a:pt x="5" y="0"/>
                  </a:moveTo>
                  <a:lnTo>
                    <a:pt x="5" y="2746"/>
                  </a:lnTo>
                  <a:lnTo>
                    <a:pt x="0" y="2746"/>
                  </a:lnTo>
                  <a:lnTo>
                    <a:pt x="0" y="0"/>
                  </a:lnTo>
                  <a:lnTo>
                    <a:pt x="5" y="0"/>
                  </a:lnTo>
                  <a:close/>
                  <a:moveTo>
                    <a:pt x="932" y="0"/>
                  </a:moveTo>
                  <a:lnTo>
                    <a:pt x="932" y="2746"/>
                  </a:lnTo>
                  <a:lnTo>
                    <a:pt x="926" y="2746"/>
                  </a:lnTo>
                  <a:lnTo>
                    <a:pt x="926" y="0"/>
                  </a:lnTo>
                  <a:lnTo>
                    <a:pt x="932" y="0"/>
                  </a:lnTo>
                  <a:close/>
                  <a:moveTo>
                    <a:pt x="1859" y="0"/>
                  </a:moveTo>
                  <a:lnTo>
                    <a:pt x="1859" y="2746"/>
                  </a:lnTo>
                  <a:lnTo>
                    <a:pt x="1854" y="2746"/>
                  </a:lnTo>
                  <a:lnTo>
                    <a:pt x="1854" y="0"/>
                  </a:lnTo>
                  <a:lnTo>
                    <a:pt x="1859" y="0"/>
                  </a:lnTo>
                  <a:close/>
                  <a:moveTo>
                    <a:pt x="2786" y="0"/>
                  </a:moveTo>
                  <a:lnTo>
                    <a:pt x="2786" y="2746"/>
                  </a:lnTo>
                  <a:lnTo>
                    <a:pt x="2780" y="2746"/>
                  </a:lnTo>
                  <a:lnTo>
                    <a:pt x="2780" y="0"/>
                  </a:lnTo>
                  <a:lnTo>
                    <a:pt x="2786" y="0"/>
                  </a:lnTo>
                  <a:close/>
                  <a:moveTo>
                    <a:pt x="3712" y="0"/>
                  </a:moveTo>
                  <a:lnTo>
                    <a:pt x="3712" y="2746"/>
                  </a:lnTo>
                  <a:lnTo>
                    <a:pt x="3707" y="2746"/>
                  </a:lnTo>
                  <a:lnTo>
                    <a:pt x="3707" y="0"/>
                  </a:lnTo>
                  <a:lnTo>
                    <a:pt x="3712"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4" name="Rectangle 8"/>
            <p:cNvSpPr>
              <a:spLocks noChangeArrowheads="1"/>
            </p:cNvSpPr>
            <p:nvPr/>
          </p:nvSpPr>
          <p:spPr bwMode="auto">
            <a:xfrm>
              <a:off x="655638" y="2878497"/>
              <a:ext cx="7938" cy="435927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1155" name="Rectangle 9"/>
            <p:cNvSpPr>
              <a:spLocks noChangeArrowheads="1"/>
            </p:cNvSpPr>
            <p:nvPr/>
          </p:nvSpPr>
          <p:spPr bwMode="auto">
            <a:xfrm>
              <a:off x="660400" y="7233010"/>
              <a:ext cx="7915275" cy="952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5400">
                <a:latin typeface="HGP創英角ﾎﾟｯﾌﾟ体" panose="040B0A00000000000000" pitchFamily="50" charset="-128"/>
                <a:ea typeface="HGP創英角ﾎﾟｯﾌﾟ体" panose="040B0A00000000000000" pitchFamily="50" charset="-128"/>
              </a:endParaRPr>
            </a:p>
          </p:txBody>
        </p:sp>
        <p:sp>
          <p:nvSpPr>
            <p:cNvPr id="2234" name="Rectangle 1093"/>
            <p:cNvSpPr>
              <a:spLocks noChangeArrowheads="1"/>
            </p:cNvSpPr>
            <p:nvPr/>
          </p:nvSpPr>
          <p:spPr bwMode="auto">
            <a:xfrm>
              <a:off x="323528" y="7114270"/>
              <a:ext cx="20037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2235" name="Rectangle 1094"/>
            <p:cNvSpPr>
              <a:spLocks noChangeArrowheads="1"/>
            </p:cNvSpPr>
            <p:nvPr/>
          </p:nvSpPr>
          <p:spPr bwMode="auto">
            <a:xfrm>
              <a:off x="165398" y="6662477"/>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a:t>
              </a:r>
            </a:p>
          </p:txBody>
        </p:sp>
        <p:sp>
          <p:nvSpPr>
            <p:cNvPr id="2236" name="Rectangle 1095"/>
            <p:cNvSpPr>
              <a:spLocks noChangeArrowheads="1"/>
            </p:cNvSpPr>
            <p:nvPr/>
          </p:nvSpPr>
          <p:spPr bwMode="auto">
            <a:xfrm>
              <a:off x="165398" y="6229090"/>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a:t>
              </a:r>
            </a:p>
          </p:txBody>
        </p:sp>
        <p:sp>
          <p:nvSpPr>
            <p:cNvPr id="2237" name="Rectangle 1096"/>
            <p:cNvSpPr>
              <a:spLocks noChangeArrowheads="1"/>
            </p:cNvSpPr>
            <p:nvPr/>
          </p:nvSpPr>
          <p:spPr bwMode="auto">
            <a:xfrm>
              <a:off x="165398" y="5790940"/>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30</a:t>
              </a:r>
            </a:p>
          </p:txBody>
        </p:sp>
        <p:sp>
          <p:nvSpPr>
            <p:cNvPr id="2238" name="Rectangle 1097"/>
            <p:cNvSpPr>
              <a:spLocks noChangeArrowheads="1"/>
            </p:cNvSpPr>
            <p:nvPr/>
          </p:nvSpPr>
          <p:spPr bwMode="auto">
            <a:xfrm>
              <a:off x="165398" y="5357552"/>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a:t>
              </a:r>
            </a:p>
          </p:txBody>
        </p:sp>
        <p:sp>
          <p:nvSpPr>
            <p:cNvPr id="2239" name="Rectangle 1098"/>
            <p:cNvSpPr>
              <a:spLocks noChangeArrowheads="1"/>
            </p:cNvSpPr>
            <p:nvPr/>
          </p:nvSpPr>
          <p:spPr bwMode="auto">
            <a:xfrm>
              <a:off x="165398" y="4920990"/>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a:t>
              </a:r>
            </a:p>
          </p:txBody>
        </p:sp>
        <p:sp>
          <p:nvSpPr>
            <p:cNvPr id="2240" name="Rectangle 1099"/>
            <p:cNvSpPr>
              <a:spLocks noChangeArrowheads="1"/>
            </p:cNvSpPr>
            <p:nvPr/>
          </p:nvSpPr>
          <p:spPr bwMode="auto">
            <a:xfrm>
              <a:off x="165398" y="4482840"/>
              <a:ext cx="40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60</a:t>
              </a:r>
            </a:p>
          </p:txBody>
        </p:sp>
        <p:sp>
          <p:nvSpPr>
            <p:cNvPr id="2242" name="Rectangle 1101"/>
            <p:cNvSpPr>
              <a:spLocks noChangeArrowheads="1"/>
            </p:cNvSpPr>
            <p:nvPr/>
          </p:nvSpPr>
          <p:spPr bwMode="auto">
            <a:xfrm>
              <a:off x="-198561" y="3611302"/>
              <a:ext cx="80150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99</a:t>
              </a: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80</a:t>
              </a:r>
            </a:p>
          </p:txBody>
        </p:sp>
        <p:sp>
          <p:nvSpPr>
            <p:cNvPr id="2243" name="Rectangle 1102"/>
            <p:cNvSpPr>
              <a:spLocks noChangeArrowheads="1"/>
            </p:cNvSpPr>
            <p:nvPr/>
          </p:nvSpPr>
          <p:spPr bwMode="auto">
            <a:xfrm>
              <a:off x="-198561" y="3177915"/>
              <a:ext cx="80150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9990</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44" name="Rectangle 1103"/>
            <p:cNvSpPr>
              <a:spLocks noChangeArrowheads="1"/>
            </p:cNvSpPr>
            <p:nvPr/>
          </p:nvSpPr>
          <p:spPr bwMode="auto">
            <a:xfrm>
              <a:off x="-252536" y="2739765"/>
              <a:ext cx="10018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100</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00</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45" name="Rectangle 1104"/>
            <p:cNvSpPr>
              <a:spLocks noChangeArrowheads="1"/>
            </p:cNvSpPr>
            <p:nvPr/>
          </p:nvSpPr>
          <p:spPr bwMode="auto">
            <a:xfrm>
              <a:off x="633413" y="7304447"/>
              <a:ext cx="20037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2246" name="Rectangle 1105"/>
            <p:cNvSpPr>
              <a:spLocks noChangeArrowheads="1"/>
            </p:cNvSpPr>
            <p:nvPr/>
          </p:nvSpPr>
          <p:spPr bwMode="auto">
            <a:xfrm>
              <a:off x="2052638" y="7304447"/>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100</a:t>
              </a:r>
            </a:p>
          </p:txBody>
        </p:sp>
        <p:sp>
          <p:nvSpPr>
            <p:cNvPr id="2247" name="Rectangle 1106"/>
            <p:cNvSpPr>
              <a:spLocks noChangeArrowheads="1"/>
            </p:cNvSpPr>
            <p:nvPr/>
          </p:nvSpPr>
          <p:spPr bwMode="auto">
            <a:xfrm>
              <a:off x="3524250" y="7304447"/>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200</a:t>
              </a:r>
            </a:p>
          </p:txBody>
        </p:sp>
        <p:sp>
          <p:nvSpPr>
            <p:cNvPr id="2248" name="Rectangle 1107"/>
            <p:cNvSpPr>
              <a:spLocks noChangeArrowheads="1"/>
            </p:cNvSpPr>
            <p:nvPr/>
          </p:nvSpPr>
          <p:spPr bwMode="auto">
            <a:xfrm>
              <a:off x="4994275" y="7304447"/>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300</a:t>
              </a:r>
            </a:p>
          </p:txBody>
        </p:sp>
        <p:sp>
          <p:nvSpPr>
            <p:cNvPr id="2249" name="Rectangle 1108"/>
            <p:cNvSpPr>
              <a:spLocks noChangeArrowheads="1"/>
            </p:cNvSpPr>
            <p:nvPr/>
          </p:nvSpPr>
          <p:spPr bwMode="auto">
            <a:xfrm>
              <a:off x="6465888" y="7304447"/>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400</a:t>
              </a:r>
            </a:p>
          </p:txBody>
        </p:sp>
        <p:sp>
          <p:nvSpPr>
            <p:cNvPr id="2250" name="Rectangle 1109"/>
            <p:cNvSpPr>
              <a:spLocks noChangeArrowheads="1"/>
            </p:cNvSpPr>
            <p:nvPr/>
          </p:nvSpPr>
          <p:spPr bwMode="auto">
            <a:xfrm>
              <a:off x="7937500" y="7304447"/>
              <a:ext cx="6011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500</a:t>
              </a:r>
            </a:p>
          </p:txBody>
        </p:sp>
        <p:sp>
          <p:nvSpPr>
            <p:cNvPr id="2251" name="Rectangle 1103"/>
            <p:cNvSpPr>
              <a:spLocks noChangeArrowheads="1"/>
            </p:cNvSpPr>
            <p:nvPr/>
          </p:nvSpPr>
          <p:spPr bwMode="auto">
            <a:xfrm>
              <a:off x="-108520" y="2361742"/>
              <a:ext cx="83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回数</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53" name="Rectangle 1103"/>
            <p:cNvSpPr>
              <a:spLocks noChangeArrowheads="1"/>
            </p:cNvSpPr>
            <p:nvPr/>
          </p:nvSpPr>
          <p:spPr bwMode="auto">
            <a:xfrm>
              <a:off x="3635896" y="7749480"/>
              <a:ext cx="2154436"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選挙人獲得数</a:t>
              </a:r>
              <a:endParaRPr kumimoji="0" lang="en-US"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54" name="Rectangle 1103"/>
            <p:cNvSpPr>
              <a:spLocks noChangeArrowheads="1"/>
            </p:cNvSpPr>
            <p:nvPr/>
          </p:nvSpPr>
          <p:spPr bwMode="auto">
            <a:xfrm>
              <a:off x="8676456" y="7330294"/>
              <a:ext cx="5257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人</a:t>
              </a:r>
              <a:r>
                <a:rPr kumimoji="0" lang="en-US"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55" name="正方形/長方形 2254"/>
            <p:cNvSpPr/>
            <p:nvPr/>
          </p:nvSpPr>
          <p:spPr>
            <a:xfrm>
              <a:off x="3294163" y="1988840"/>
              <a:ext cx="2141933" cy="830997"/>
            </a:xfrm>
            <a:prstGeom prst="rect">
              <a:avLst/>
            </a:prstGeom>
          </p:spPr>
          <p:txBody>
            <a:bodyPr wrap="none">
              <a:spAutoFit/>
            </a:bodyPr>
            <a:lstStyle/>
            <a:p>
              <a:pPr algn="ctr"/>
              <a:r>
                <a:rPr lang="en-US" altLang="ja-JP" sz="2400" smtClean="0">
                  <a:solidFill>
                    <a:srgbClr val="3366FF"/>
                  </a:solidFill>
                  <a:latin typeface="HGP創英角ﾎﾟｯﾌﾟ体" panose="040B0A00000000000000" pitchFamily="50" charset="-128"/>
                  <a:ea typeface="HGP創英角ﾎﾟｯﾌﾟ体" panose="040B0A00000000000000" pitchFamily="50" charset="-128"/>
                </a:rPr>
                <a:t>269</a:t>
              </a:r>
              <a:r>
                <a:rPr lang="ja-JP" altLang="en-US" sz="2400" smtClean="0">
                  <a:solidFill>
                    <a:srgbClr val="3366FF"/>
                  </a:solidFill>
                  <a:latin typeface="HGP創英角ﾎﾟｯﾌﾟ体" panose="040B0A00000000000000" pitchFamily="50" charset="-128"/>
                  <a:ea typeface="HGP創英角ﾎﾟｯﾌﾟ体" panose="040B0A00000000000000" pitchFamily="50" charset="-128"/>
                </a:rPr>
                <a:t>人</a:t>
              </a:r>
              <a:r>
                <a:rPr lang="en-US" altLang="ja-JP" sz="2400" smtClean="0">
                  <a:solidFill>
                    <a:srgbClr val="3366FF"/>
                  </a:solidFill>
                  <a:latin typeface="HGP創英角ﾎﾟｯﾌﾟ体" panose="040B0A00000000000000" pitchFamily="50" charset="-128"/>
                  <a:ea typeface="HGP創英角ﾎﾟｯﾌﾟ体" panose="040B0A00000000000000" pitchFamily="50" charset="-128"/>
                </a:rPr>
                <a:t>(</a:t>
              </a:r>
              <a:r>
                <a:rPr lang="ja-JP" altLang="en-US" sz="2400" smtClean="0">
                  <a:solidFill>
                    <a:srgbClr val="3366FF"/>
                  </a:solidFill>
                  <a:latin typeface="HGP創英角ﾎﾟｯﾌﾟ体" panose="040B0A00000000000000" pitchFamily="50" charset="-128"/>
                  <a:ea typeface="HGP創英角ﾎﾟｯﾌﾟ体" panose="040B0A00000000000000" pitchFamily="50" charset="-128"/>
                </a:rPr>
                <a:t>平均</a:t>
              </a:r>
              <a:r>
                <a:rPr lang="en-US" altLang="ja-JP" sz="2400" smtClean="0">
                  <a:solidFill>
                    <a:srgbClr val="3366FF"/>
                  </a:solidFill>
                  <a:latin typeface="HGP創英角ﾎﾟｯﾌﾟ体" panose="040B0A00000000000000" pitchFamily="50" charset="-128"/>
                  <a:ea typeface="HGP創英角ﾎﾟｯﾌﾟ体" panose="040B0A00000000000000" pitchFamily="50" charset="-128"/>
                </a:rPr>
                <a:t>)</a:t>
              </a:r>
              <a:br>
                <a:rPr lang="en-US" altLang="ja-JP" sz="2400" smtClean="0">
                  <a:solidFill>
                    <a:srgbClr val="3366FF"/>
                  </a:solidFill>
                  <a:latin typeface="HGP創英角ﾎﾟｯﾌﾟ体" panose="040B0A00000000000000" pitchFamily="50" charset="-128"/>
                  <a:ea typeface="HGP創英角ﾎﾟｯﾌﾟ体" panose="040B0A00000000000000" pitchFamily="50" charset="-128"/>
                </a:rPr>
              </a:br>
              <a:r>
                <a:rPr lang="en-US" altLang="ja-JP" sz="2400" smtClean="0">
                  <a:solidFill>
                    <a:srgbClr val="3366FF"/>
                  </a:solidFill>
                  <a:latin typeface="HGP創英角ﾎﾟｯﾌﾟ体" panose="040B0A00000000000000" pitchFamily="50" charset="-128"/>
                  <a:ea typeface="HGP創英角ﾎﾟｯﾌﾟ体" panose="040B0A00000000000000" pitchFamily="50" charset="-128"/>
                </a:rPr>
                <a:t>0</a:t>
              </a:r>
              <a:r>
                <a:rPr lang="ja-JP" altLang="en-US" sz="2400" smtClean="0">
                  <a:solidFill>
                    <a:srgbClr val="3366FF"/>
                  </a:solidFill>
                  <a:latin typeface="HGP創英角ﾎﾟｯﾌﾟ体" panose="040B0A00000000000000" pitchFamily="50" charset="-128"/>
                  <a:ea typeface="HGP創英角ﾎﾟｯﾌﾟ体" panose="040B0A00000000000000" pitchFamily="50" charset="-128"/>
                </a:rPr>
                <a:t>人</a:t>
              </a:r>
              <a:r>
                <a:rPr lang="en-US" altLang="ja-JP" sz="2400" smtClean="0">
                  <a:solidFill>
                    <a:srgbClr val="3366FF"/>
                  </a:solidFill>
                  <a:latin typeface="HGP創英角ﾎﾟｯﾌﾟ体" panose="040B0A00000000000000" pitchFamily="50" charset="-128"/>
                  <a:ea typeface="HGP創英角ﾎﾟｯﾌﾟ体" panose="040B0A00000000000000" pitchFamily="50" charset="-128"/>
                </a:rPr>
                <a:t>(</a:t>
              </a:r>
              <a:r>
                <a:rPr lang="ja-JP" altLang="en-US" sz="2400" smtClean="0">
                  <a:solidFill>
                    <a:srgbClr val="3366FF"/>
                  </a:solidFill>
                  <a:latin typeface="HGP創英角ﾎﾟｯﾌﾟ体" panose="040B0A00000000000000" pitchFamily="50" charset="-128"/>
                  <a:ea typeface="HGP創英角ﾎﾟｯﾌﾟ体" panose="040B0A00000000000000" pitchFamily="50" charset="-128"/>
                </a:rPr>
                <a:t>標準偏差</a:t>
              </a:r>
              <a:r>
                <a:rPr lang="en-US" altLang="ja-JP" sz="2400" smtClean="0">
                  <a:solidFill>
                    <a:srgbClr val="3366FF"/>
                  </a:solidFill>
                  <a:latin typeface="HGP創英角ﾎﾟｯﾌﾟ体" panose="040B0A00000000000000" pitchFamily="50" charset="-128"/>
                  <a:ea typeface="HGP創英角ﾎﾟｯﾌﾟ体" panose="040B0A00000000000000" pitchFamily="50" charset="-128"/>
                </a:rPr>
                <a:t>)</a:t>
              </a:r>
              <a:endParaRPr lang="ja-JP" altLang="en-US" sz="2400">
                <a:solidFill>
                  <a:srgbClr val="3366FF"/>
                </a:solidFill>
                <a:latin typeface="HGP創英角ﾎﾟｯﾌﾟ体" panose="040B0A00000000000000" pitchFamily="50" charset="-128"/>
                <a:ea typeface="HGP創英角ﾎﾟｯﾌﾟ体" panose="040B0A00000000000000" pitchFamily="50" charset="-128"/>
              </a:endParaRPr>
            </a:p>
          </p:txBody>
        </p:sp>
        <p:cxnSp>
          <p:nvCxnSpPr>
            <p:cNvPr id="2276" name="直線コネクタ 2275"/>
            <p:cNvCxnSpPr/>
            <p:nvPr/>
          </p:nvCxnSpPr>
          <p:spPr>
            <a:xfrm>
              <a:off x="4633577" y="3131584"/>
              <a:ext cx="0" cy="4104456"/>
            </a:xfrm>
            <a:prstGeom prst="line">
              <a:avLst/>
            </a:prstGeom>
            <a:ln w="38100">
              <a:solidFill>
                <a:srgbClr val="3366FF"/>
              </a:solidFill>
              <a:prstDash val="sysDash"/>
            </a:ln>
          </p:spPr>
          <p:style>
            <a:lnRef idx="1">
              <a:schemeClr val="accent1"/>
            </a:lnRef>
            <a:fillRef idx="0">
              <a:schemeClr val="accent1"/>
            </a:fillRef>
            <a:effectRef idx="0">
              <a:schemeClr val="accent1"/>
            </a:effectRef>
            <a:fontRef idx="minor">
              <a:schemeClr val="tx1"/>
            </a:fontRef>
          </p:style>
        </p:cxnSp>
        <p:sp>
          <p:nvSpPr>
            <p:cNvPr id="2280" name="Oval 646"/>
            <p:cNvSpPr>
              <a:spLocks noChangeArrowheads="1"/>
            </p:cNvSpPr>
            <p:nvPr/>
          </p:nvSpPr>
          <p:spPr bwMode="auto">
            <a:xfrm>
              <a:off x="4572000" y="2793790"/>
              <a:ext cx="156071" cy="156071"/>
            </a:xfrm>
            <a:prstGeom prst="ellipse">
              <a:avLst/>
            </a:prstGeom>
            <a:solidFill>
              <a:schemeClr val="accent1"/>
            </a:solidFill>
            <a:ln w="7938" cap="flat">
              <a:solidFill>
                <a:srgbClr val="5B9BD5"/>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85" name="Rectangle 1101"/>
            <p:cNvSpPr>
              <a:spLocks noChangeArrowheads="1"/>
            </p:cNvSpPr>
            <p:nvPr/>
          </p:nvSpPr>
          <p:spPr bwMode="auto">
            <a:xfrm>
              <a:off x="267296" y="3945918"/>
              <a:ext cx="15388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400" smtClean="0">
                  <a:latin typeface="HGP創英角ﾎﾟｯﾌﾟ体" panose="040B0A00000000000000" pitchFamily="50" charset="-128"/>
                  <a:ea typeface="HGP創英角ﾎﾟｯﾌﾟ体" panose="040B0A00000000000000" pitchFamily="50" charset="-128"/>
                </a:rPr>
                <a:t>・</a:t>
              </a:r>
              <a:endParaRPr kumimoji="0" lang="en-US" altLang="ja-JP" sz="2400" smtClean="0">
                <a:latin typeface="HGP創英角ﾎﾟｯﾌﾟ体" panose="040B0A00000000000000" pitchFamily="50" charset="-128"/>
                <a:ea typeface="HGP創英角ﾎﾟｯﾌﾟ体" panose="040B0A00000000000000"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400" b="0" i="0" u="none" strike="noStrike" cap="none" normalizeH="0" baseline="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cxnSp>
          <p:nvCxnSpPr>
            <p:cNvPr id="39" name="直線コネクタ 38"/>
            <p:cNvCxnSpPr/>
            <p:nvPr/>
          </p:nvCxnSpPr>
          <p:spPr>
            <a:xfrm>
              <a:off x="6372200" y="3131584"/>
              <a:ext cx="0" cy="4104456"/>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42" name="Oval 646"/>
            <p:cNvSpPr>
              <a:spLocks noChangeArrowheads="1"/>
            </p:cNvSpPr>
            <p:nvPr/>
          </p:nvSpPr>
          <p:spPr bwMode="auto">
            <a:xfrm>
              <a:off x="6300192" y="2793790"/>
              <a:ext cx="156071" cy="156071"/>
            </a:xfrm>
            <a:prstGeom prst="ellipse">
              <a:avLst/>
            </a:prstGeom>
            <a:solidFill>
              <a:srgbClr val="FF0000"/>
            </a:solidFill>
            <a:ln w="7938"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 name="正方形/長方形 42"/>
            <p:cNvSpPr/>
            <p:nvPr/>
          </p:nvSpPr>
          <p:spPr>
            <a:xfrm>
              <a:off x="5598419" y="1988840"/>
              <a:ext cx="2141933" cy="830997"/>
            </a:xfrm>
            <a:prstGeom prst="rect">
              <a:avLst/>
            </a:prstGeom>
          </p:spPr>
          <p:txBody>
            <a:bodyPr wrap="none">
              <a:spAutoFit/>
            </a:bodyPr>
            <a:lstStyle/>
            <a:p>
              <a:pPr algn="ct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391</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人</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平均</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a:t>
              </a:r>
            </a:p>
            <a:p>
              <a:pPr algn="ct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0</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人</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標準偏差</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endParaRPr>
            </a:p>
          </p:txBody>
        </p:sp>
        <p:cxnSp>
          <p:nvCxnSpPr>
            <p:cNvPr id="45" name="直線コネクタ 44"/>
            <p:cNvCxnSpPr/>
            <p:nvPr/>
          </p:nvCxnSpPr>
          <p:spPr>
            <a:xfrm flipV="1">
              <a:off x="4283968" y="2924944"/>
              <a:ext cx="216023" cy="263620"/>
            </a:xfrm>
            <a:prstGeom prst="line">
              <a:avLst/>
            </a:prstGeom>
            <a:ln w="38100">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flipH="1" flipV="1">
              <a:off x="6516216" y="2996952"/>
              <a:ext cx="216023" cy="263620"/>
            </a:xfrm>
            <a:prstGeom prst="line">
              <a:avLst/>
            </a:prstGeom>
            <a:ln w="38100">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1547664" y="3333623"/>
              <a:ext cx="2909504" cy="830997"/>
            </a:xfrm>
            <a:prstGeom prst="rect">
              <a:avLst/>
            </a:prstGeom>
            <a:solidFill>
              <a:schemeClr val="tx2">
                <a:lumMod val="40000"/>
                <a:lumOff val="60000"/>
                <a:alpha val="50000"/>
              </a:schemeClr>
            </a:solidFill>
          </p:spPr>
          <p:txBody>
            <a:bodyPr wrap="square">
              <a:spAutoFit/>
            </a:bodyPr>
            <a:lstStyle/>
            <a:p>
              <a:pPr algn="ctr"/>
              <a:r>
                <a:rPr lang="ja-JP" altLang="en-US" sz="2400">
                  <a:latin typeface="HGP創英角ﾎﾟｯﾌﾟ体" panose="040B0A00000000000000" pitchFamily="50" charset="-128"/>
                  <a:ea typeface="HGP創英角ﾎﾟｯﾌﾟ体" panose="040B0A00000000000000" pitchFamily="50" charset="-128"/>
                </a:rPr>
                <a:t>クリントン：トランプ</a:t>
              </a:r>
              <a:r>
                <a:rPr lang="en-US" altLang="ja-JP" sz="2400">
                  <a:latin typeface="HGP創英角ﾎﾟｯﾌﾟ体" panose="040B0A00000000000000" pitchFamily="50" charset="-128"/>
                  <a:ea typeface="HGP創英角ﾎﾟｯﾌﾟ体" panose="040B0A00000000000000" pitchFamily="50" charset="-128"/>
                </a:rPr>
                <a:t>=</a:t>
              </a:r>
            </a:p>
            <a:p>
              <a:pPr algn="ctr"/>
              <a:r>
                <a:rPr lang="en-US" altLang="ja-JP" sz="2400">
                  <a:solidFill>
                    <a:srgbClr val="FF0000"/>
                  </a:solidFill>
                  <a:latin typeface="HGP創英角ﾎﾟｯﾌﾟ体" panose="040B0A00000000000000" pitchFamily="50" charset="-128"/>
                  <a:ea typeface="HGP創英角ﾎﾟｯﾌﾟ体" panose="040B0A00000000000000" pitchFamily="50" charset="-128"/>
                </a:rPr>
                <a:t>50.00% : 50.00%</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endParaRPr>
            </a:p>
          </p:txBody>
        </p:sp>
        <p:sp>
          <p:nvSpPr>
            <p:cNvPr id="51" name="正方形/長方形 50"/>
            <p:cNvSpPr/>
            <p:nvPr/>
          </p:nvSpPr>
          <p:spPr>
            <a:xfrm>
              <a:off x="6374511" y="3305766"/>
              <a:ext cx="3215757" cy="886466"/>
            </a:xfrm>
            <a:prstGeom prst="rect">
              <a:avLst/>
            </a:prstGeom>
            <a:solidFill>
              <a:srgbClr val="FF66FF">
                <a:alpha val="50000"/>
              </a:srgbClr>
            </a:solidFill>
          </p:spPr>
          <p:txBody>
            <a:bodyPr wrap="square">
              <a:spAutoFit/>
            </a:bodyPr>
            <a:lstStyle/>
            <a:p>
              <a:pPr algn="ctr"/>
              <a:r>
                <a:rPr lang="ja-JP" altLang="en-US" sz="2400">
                  <a:latin typeface="HGP創英角ﾎﾟｯﾌﾟ体" panose="040B0A00000000000000" pitchFamily="50" charset="-128"/>
                  <a:ea typeface="HGP創英角ﾎﾟｯﾌﾟ体" panose="040B0A00000000000000" pitchFamily="50" charset="-128"/>
                </a:rPr>
                <a:t>クリントン：トランプ</a:t>
              </a:r>
              <a:r>
                <a:rPr lang="en-US" altLang="ja-JP" sz="2400">
                  <a:latin typeface="HGP創英角ﾎﾟｯﾌﾟ体" panose="040B0A00000000000000" pitchFamily="50" charset="-128"/>
                  <a:ea typeface="HGP創英角ﾎﾟｯﾌﾟ体" panose="040B0A00000000000000" pitchFamily="50" charset="-128"/>
                </a:rPr>
                <a:t>=</a:t>
              </a:r>
            </a:p>
            <a:p>
              <a:pPr algn="ctr"/>
              <a:r>
                <a:rPr lang="en-US" altLang="ja-JP" sz="2400">
                  <a:solidFill>
                    <a:srgbClr val="FF0000"/>
                  </a:solidFill>
                  <a:latin typeface="HGP創英角ﾎﾟｯﾌﾟ体" panose="040B0A00000000000000" pitchFamily="50" charset="-128"/>
                  <a:ea typeface="HGP創英角ﾎﾟｯﾌﾟ体" panose="040B0A00000000000000" pitchFamily="50" charset="-128"/>
                </a:rPr>
                <a:t>27.32% : 72.68%</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endParaRPr>
            </a:p>
          </p:txBody>
        </p:sp>
        <p:cxnSp>
          <p:nvCxnSpPr>
            <p:cNvPr id="40" name="直線コネクタ 39"/>
            <p:cNvCxnSpPr/>
            <p:nvPr/>
          </p:nvCxnSpPr>
          <p:spPr>
            <a:xfrm flipH="1">
              <a:off x="5268819" y="5125103"/>
              <a:ext cx="311293" cy="384452"/>
            </a:xfrm>
            <a:prstGeom prst="line">
              <a:avLst/>
            </a:prstGeom>
            <a:ln w="38100">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5220072" y="4326195"/>
              <a:ext cx="1093569" cy="830997"/>
            </a:xfrm>
            <a:prstGeom prst="rect">
              <a:avLst/>
            </a:prstGeom>
            <a:ln>
              <a:noFill/>
            </a:ln>
          </p:spPr>
          <p:txBody>
            <a:bodyPr wrap="none">
              <a:spAutoFit/>
            </a:bodyPr>
            <a:lstStyle/>
            <a:p>
              <a:pPr algn="ctr"/>
              <a:r>
                <a:rPr lang="en-US" altLang="ja-JP" sz="2400" smtClean="0">
                  <a:latin typeface="HGP創英角ﾎﾟｯﾌﾟ体" panose="040B0A00000000000000" pitchFamily="50" charset="-128"/>
                  <a:ea typeface="HGP創英角ﾎﾟｯﾌﾟ体" panose="040B0A00000000000000" pitchFamily="50" charset="-128"/>
                </a:rPr>
                <a:t>(</a:t>
              </a:r>
              <a:r>
                <a:rPr lang="ja-JP" altLang="en-US" sz="2400" smtClean="0">
                  <a:latin typeface="HGP創英角ﾎﾟｯﾌﾟ体" panose="040B0A00000000000000" pitchFamily="50" charset="-128"/>
                  <a:ea typeface="HGP創英角ﾎﾟｯﾌﾟ体" panose="040B0A00000000000000" pitchFamily="50" charset="-128"/>
                </a:rPr>
                <a:t>参考</a:t>
              </a:r>
              <a:r>
                <a:rPr lang="en-US" altLang="ja-JP" sz="2400" smtClean="0">
                  <a:latin typeface="HGP創英角ﾎﾟｯﾌﾟ体" panose="040B0A00000000000000" pitchFamily="50" charset="-128"/>
                  <a:ea typeface="HGP創英角ﾎﾟｯﾌﾟ体" panose="040B0A00000000000000" pitchFamily="50" charset="-128"/>
                </a:rPr>
                <a:t>)</a:t>
              </a:r>
            </a:p>
            <a:p>
              <a:pPr algn="ctr"/>
              <a:r>
                <a:rPr lang="en-US" altLang="ja-JP" sz="2400" smtClean="0">
                  <a:latin typeface="HGP創英角ﾎﾟｯﾌﾟ体" panose="040B0A00000000000000" pitchFamily="50" charset="-128"/>
                  <a:ea typeface="HGP創英角ﾎﾟｯﾌﾟ体" panose="040B0A00000000000000" pitchFamily="50" charset="-128"/>
                </a:rPr>
                <a:t>306</a:t>
              </a:r>
              <a:r>
                <a:rPr lang="ja-JP" altLang="en-US" sz="2400" smtClean="0">
                  <a:latin typeface="HGP創英角ﾎﾟｯﾌﾟ体" panose="040B0A00000000000000" pitchFamily="50" charset="-128"/>
                  <a:ea typeface="HGP創英角ﾎﾟｯﾌﾟ体" panose="040B0A00000000000000" pitchFamily="50" charset="-128"/>
                </a:rPr>
                <a:t>人</a:t>
              </a:r>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46" name="正方形/長方形 45"/>
            <p:cNvSpPr/>
            <p:nvPr/>
          </p:nvSpPr>
          <p:spPr>
            <a:xfrm>
              <a:off x="6012160" y="4757512"/>
              <a:ext cx="3499676" cy="1200329"/>
            </a:xfrm>
            <a:prstGeom prst="rect">
              <a:avLst/>
            </a:prstGeom>
          </p:spPr>
          <p:txBody>
            <a:bodyPr wrap="none">
              <a:spAutoFit/>
            </a:bodyPr>
            <a:lstStyle/>
            <a:p>
              <a:r>
                <a:rPr lang="ja-JP" altLang="en-US" sz="2400" smtClean="0">
                  <a:latin typeface="HGP創英角ﾎﾟｯﾌﾟ体" panose="040B0A00000000000000" pitchFamily="50" charset="-128"/>
                  <a:ea typeface="HGP創英角ﾎﾟｯﾌﾟ体" panose="040B0A00000000000000" pitchFamily="50" charset="-128"/>
                </a:rPr>
                <a:t> ←</a:t>
              </a:r>
              <a:r>
                <a:rPr lang="en-US" altLang="ja-JP" sz="2400" smtClean="0">
                  <a:latin typeface="HGP創英角ﾎﾟｯﾌﾟ体" panose="040B0A00000000000000" pitchFamily="50" charset="-128"/>
                  <a:ea typeface="HGP創英角ﾎﾟｯﾌﾟ体" panose="040B0A00000000000000" pitchFamily="50" charset="-128"/>
                </a:rPr>
                <a:t>2016</a:t>
              </a:r>
              <a:r>
                <a:rPr lang="ja-JP" altLang="en-US" sz="2400" smtClean="0">
                  <a:latin typeface="HGP創英角ﾎﾟｯﾌﾟ体" panose="040B0A00000000000000" pitchFamily="50" charset="-128"/>
                  <a:ea typeface="HGP創英角ﾎﾟｯﾌﾟ体" panose="040B0A00000000000000" pitchFamily="50" charset="-128"/>
                </a:rPr>
                <a:t>年のトランプ</a:t>
              </a:r>
              <a:endParaRPr lang="en-US" altLang="ja-JP" sz="2400" smtClean="0">
                <a:latin typeface="HGP創英角ﾎﾟｯﾌﾟ体" panose="040B0A00000000000000" pitchFamily="50" charset="-128"/>
                <a:ea typeface="HGP創英角ﾎﾟｯﾌﾟ体" panose="040B0A00000000000000" pitchFamily="50" charset="-128"/>
              </a:endParaRPr>
            </a:p>
            <a:p>
              <a:r>
                <a:rPr lang="en-US" altLang="ja-JP" sz="2400">
                  <a:latin typeface="HGP創英角ﾎﾟｯﾌﾟ体" panose="040B0A00000000000000" pitchFamily="50" charset="-128"/>
                  <a:ea typeface="HGP創英角ﾎﾟｯﾌﾟ体" panose="040B0A00000000000000" pitchFamily="50" charset="-128"/>
                </a:rPr>
                <a:t> </a:t>
              </a:r>
              <a:r>
                <a:rPr lang="en-US" altLang="ja-JP" sz="2400" smtClean="0">
                  <a:latin typeface="HGP創英角ﾎﾟｯﾌﾟ体" panose="040B0A00000000000000" pitchFamily="50" charset="-128"/>
                  <a:ea typeface="HGP創英角ﾎﾟｯﾌﾟ体" panose="040B0A00000000000000" pitchFamily="50" charset="-128"/>
                </a:rPr>
                <a:t>   </a:t>
              </a:r>
              <a:r>
                <a:rPr lang="ja-JP" altLang="en-US" sz="2400" smtClean="0">
                  <a:latin typeface="HGP創英角ﾎﾟｯﾌﾟ体" panose="040B0A00000000000000" pitchFamily="50" charset="-128"/>
                  <a:ea typeface="HGP創英角ﾎﾟｯﾌﾟ体" panose="040B0A00000000000000" pitchFamily="50" charset="-128"/>
                </a:rPr>
                <a:t>さんの選挙人獲得数</a:t>
              </a:r>
              <a:r>
                <a:rPr lang="en-US" altLang="ja-JP" sz="2400" smtClean="0">
                  <a:latin typeface="HGP創英角ﾎﾟｯﾌﾟ体" panose="040B0A00000000000000" pitchFamily="50" charset="-128"/>
                  <a:ea typeface="HGP創英角ﾎﾟｯﾌﾟ体" panose="040B0A00000000000000" pitchFamily="50" charset="-128"/>
                </a:rPr>
                <a:t>)</a:t>
              </a:r>
            </a:p>
            <a:p>
              <a:endParaRPr lang="ja-JP" altLang="en-US" sz="2400">
                <a:solidFill>
                  <a:srgbClr val="FF0000"/>
                </a:solidFill>
                <a:latin typeface="HGP創英角ﾎﾟｯﾌﾟ体" panose="040B0A00000000000000" pitchFamily="50" charset="-128"/>
                <a:ea typeface="HGP創英角ﾎﾟｯﾌﾟ体" panose="040B0A00000000000000" pitchFamily="50" charset="-128"/>
              </a:endParaRPr>
            </a:p>
          </p:txBody>
        </p:sp>
        <p:cxnSp>
          <p:nvCxnSpPr>
            <p:cNvPr id="48" name="直線コネクタ 47"/>
            <p:cNvCxnSpPr/>
            <p:nvPr/>
          </p:nvCxnSpPr>
          <p:spPr>
            <a:xfrm>
              <a:off x="5292080" y="3131584"/>
              <a:ext cx="0" cy="4104456"/>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49" name="正方形/長方形 48"/>
            <p:cNvSpPr/>
            <p:nvPr/>
          </p:nvSpPr>
          <p:spPr>
            <a:xfrm>
              <a:off x="6525444" y="5589240"/>
              <a:ext cx="3181922" cy="886466"/>
            </a:xfrm>
            <a:prstGeom prst="rect">
              <a:avLst/>
            </a:prstGeom>
            <a:solidFill>
              <a:schemeClr val="tx1">
                <a:alpha val="20000"/>
              </a:schemeClr>
            </a:solidFill>
          </p:spPr>
          <p:txBody>
            <a:bodyPr wrap="square">
              <a:spAutoFit/>
            </a:bodyPr>
            <a:lstStyle/>
            <a:p>
              <a:pPr algn="ctr"/>
              <a:r>
                <a:rPr lang="ja-JP" altLang="en-US" sz="2400">
                  <a:latin typeface="HGP創英角ﾎﾟｯﾌﾟ体" panose="040B0A00000000000000" pitchFamily="50" charset="-128"/>
                  <a:ea typeface="HGP創英角ﾎﾟｯﾌﾟ体" panose="040B0A00000000000000" pitchFamily="50" charset="-128"/>
                </a:rPr>
                <a:t>クリントン：トランプ</a:t>
              </a:r>
              <a:r>
                <a:rPr lang="en-US" altLang="ja-JP" sz="2400">
                  <a:latin typeface="HGP創英角ﾎﾟｯﾌﾟ体" panose="040B0A00000000000000" pitchFamily="50" charset="-128"/>
                  <a:ea typeface="HGP創英角ﾎﾟｯﾌﾟ体" panose="040B0A00000000000000" pitchFamily="50" charset="-128"/>
                </a:rPr>
                <a:t>=</a:t>
              </a:r>
            </a:p>
            <a:p>
              <a:pPr algn="ct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43.13% </a:t>
              </a:r>
              <a:r>
                <a:rPr lang="en-US" altLang="ja-JP" sz="2400">
                  <a:solidFill>
                    <a:srgbClr val="FF0000"/>
                  </a:solidFill>
                  <a:latin typeface="HGP創英角ﾎﾟｯﾌﾟ体" panose="040B0A00000000000000" pitchFamily="50" charset="-128"/>
                  <a:ea typeface="HGP創英角ﾎﾟｯﾌﾟ体" panose="040B0A00000000000000" pitchFamily="50" charset="-128"/>
                </a:rPr>
                <a:t>: </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56.87%</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endParaRPr>
            </a:p>
          </p:txBody>
        </p:sp>
      </p:grpSp>
      <p:sp>
        <p:nvSpPr>
          <p:cNvPr id="44"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41</a:t>
            </a:fld>
            <a:endParaRPr kumimoji="1" lang="ja-JP" altLang="en-US" dirty="0"/>
          </a:p>
        </p:txBody>
      </p:sp>
    </p:spTree>
    <p:extLst>
      <p:ext uri="{BB962C8B-B14F-4D97-AF65-F5344CB8AC3E}">
        <p14:creationId xmlns:p14="http://schemas.microsoft.com/office/powerpoint/2010/main" val="60002881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なぜ、今回</a:t>
            </a:r>
            <a:r>
              <a:rPr lang="en-US" altLang="ja-JP" sz="3600" smtClean="0">
                <a:latin typeface="HGP創英角ﾎﾟｯﾌﾟ体" pitchFamily="50" charset="-128"/>
                <a:ea typeface="HGP創英角ﾎﾟｯﾌﾟ体" pitchFamily="50" charset="-128"/>
              </a:rPr>
              <a:t>AI</a:t>
            </a:r>
            <a:r>
              <a:rPr lang="ja-JP" altLang="en-US" sz="3600" smtClean="0">
                <a:latin typeface="HGP創英角ﾎﾟｯﾌﾟ体" pitchFamily="50" charset="-128"/>
                <a:ea typeface="HGP創英角ﾎﾟｯﾌﾟ体" pitchFamily="50" charset="-128"/>
              </a:rPr>
              <a:t>は、結果を予測しなかったか？</a:t>
            </a:r>
            <a:endParaRPr lang="ja-JP" altLang="en-US" sz="3600">
              <a:latin typeface="HGP創英角ﾎﾟｯﾌﾟ体" pitchFamily="50" charset="-128"/>
              <a:ea typeface="HGP創英角ﾎﾟｯﾌﾟ体" pitchFamily="50" charset="-128"/>
            </a:endParaRPr>
          </a:p>
        </p:txBody>
      </p:sp>
      <p:sp>
        <p:nvSpPr>
          <p:cNvPr id="12" name="角丸四角形 11"/>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2287" name="角丸四角形 2286"/>
          <p:cNvSpPr/>
          <p:nvPr/>
        </p:nvSpPr>
        <p:spPr>
          <a:xfrm>
            <a:off x="123910" y="6093296"/>
            <a:ext cx="8912586" cy="648072"/>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予測対象として「最低</a:t>
            </a:r>
            <a:r>
              <a:rPr lang="en-US" altLang="ja-JP" sz="3600" dirty="0" smtClean="0">
                <a:solidFill>
                  <a:schemeClr val="bg1"/>
                </a:solidFill>
                <a:latin typeface="HGP創英角ﾎﾟｯﾌﾟ体" pitchFamily="50" charset="-128"/>
                <a:ea typeface="HGP創英角ﾎﾟｯﾌﾟ体" pitchFamily="50" charset="-128"/>
              </a:rPr>
              <a:t>/</a:t>
            </a:r>
            <a:r>
              <a:rPr lang="ja-JP" altLang="en-US" sz="3600" dirty="0" smtClean="0">
                <a:solidFill>
                  <a:schemeClr val="bg1"/>
                </a:solidFill>
                <a:latin typeface="HGP創英角ﾎﾟｯﾌﾟ体" pitchFamily="50" charset="-128"/>
                <a:ea typeface="HGP創英角ﾎﾟｯﾌﾟ体" pitchFamily="50" charset="-128"/>
              </a:rPr>
              <a:t>最悪」だったから</a:t>
            </a:r>
            <a:endParaRPr lang="ja-JP" altLang="en-US" sz="3600" dirty="0">
              <a:solidFill>
                <a:schemeClr val="bg1"/>
              </a:solidFill>
              <a:latin typeface="HGP創英角ﾎﾟｯﾌﾟ体" pitchFamily="50" charset="-128"/>
              <a:ea typeface="HGP創英角ﾎﾟｯﾌﾟ体" pitchFamily="50" charset="-128"/>
            </a:endParaRPr>
          </a:p>
        </p:txBody>
      </p:sp>
      <p:sp>
        <p:nvSpPr>
          <p:cNvPr id="2288" name="正方形/長方形 2287"/>
          <p:cNvSpPr/>
          <p:nvPr/>
        </p:nvSpPr>
        <p:spPr>
          <a:xfrm>
            <a:off x="-36512" y="836712"/>
            <a:ext cx="9144000" cy="954107"/>
          </a:xfrm>
          <a:prstGeom prst="rect">
            <a:avLst/>
          </a:prstGeom>
        </p:spPr>
        <p:txBody>
          <a:bodyPr wrap="square">
            <a:spAutoFit/>
          </a:bodyPr>
          <a:lstStyle/>
          <a:p>
            <a:pPr algn="ctr"/>
            <a:r>
              <a:rPr lang="ja-JP" altLang="en-US" sz="2800" smtClean="0">
                <a:latin typeface="HGP創英角ﾎﾟｯﾌﾟ体" pitchFamily="50" charset="-128"/>
                <a:ea typeface="HGP創英角ﾎﾟｯﾌﾟ体" pitchFamily="50" charset="-128"/>
              </a:rPr>
              <a:t>「</a:t>
            </a:r>
            <a:r>
              <a:rPr lang="en-US" altLang="ja-JP" sz="2800" smtClean="0">
                <a:solidFill>
                  <a:srgbClr val="FF0000"/>
                </a:solidFill>
                <a:latin typeface="HGP創英角ﾎﾟｯﾌﾟ体" pitchFamily="50" charset="-128"/>
                <a:ea typeface="HGP創英角ﾎﾟｯﾌﾟ体" pitchFamily="50" charset="-128"/>
              </a:rPr>
              <a:t>10000</a:t>
            </a:r>
            <a:r>
              <a:rPr lang="ja-JP" altLang="en-US" sz="2800" smtClean="0">
                <a:solidFill>
                  <a:srgbClr val="FF0000"/>
                </a:solidFill>
                <a:latin typeface="HGP創英角ﾎﾟｯﾌﾟ体" pitchFamily="50" charset="-128"/>
                <a:ea typeface="HGP創英角ﾎﾟｯﾌﾟ体" pitchFamily="50" charset="-128"/>
              </a:rPr>
              <a:t>人に</a:t>
            </a:r>
            <a:r>
              <a:rPr lang="en-US" altLang="ja-JP" sz="2800" smtClean="0">
                <a:solidFill>
                  <a:srgbClr val="FF0000"/>
                </a:solidFill>
                <a:latin typeface="HGP創英角ﾎﾟｯﾌﾟ体" pitchFamily="50" charset="-128"/>
                <a:ea typeface="HGP創英角ﾎﾟｯﾌﾟ体" pitchFamily="50" charset="-128"/>
              </a:rPr>
              <a:t>1</a:t>
            </a:r>
            <a:r>
              <a:rPr lang="ja-JP" altLang="en-US" sz="2800" smtClean="0">
                <a:solidFill>
                  <a:srgbClr val="FF0000"/>
                </a:solidFill>
                <a:latin typeface="HGP創英角ﾎﾟｯﾌﾟ体" pitchFamily="50" charset="-128"/>
                <a:ea typeface="HGP創英角ﾎﾟｯﾌﾟ体" pitchFamily="50" charset="-128"/>
              </a:rPr>
              <a:t>人だけ</a:t>
            </a:r>
            <a:r>
              <a:rPr lang="ja-JP" altLang="en-US" sz="2800" smtClean="0">
                <a:latin typeface="HGP創英角ﾎﾟｯﾌﾟ体" pitchFamily="50" charset="-128"/>
                <a:ea typeface="HGP創英角ﾎﾟｯﾌﾟ体" pitchFamily="50" charset="-128"/>
              </a:rPr>
              <a:t>」、トランプさんに投票したいという</a:t>
            </a:r>
            <a:r>
              <a:rPr lang="en-US" altLang="ja-JP" sz="2800" smtClean="0">
                <a:latin typeface="HGP創英角ﾎﾟｯﾌﾟ体" pitchFamily="50" charset="-128"/>
                <a:ea typeface="HGP創英角ﾎﾟｯﾌﾟ体" pitchFamily="50" charset="-128"/>
              </a:rPr>
              <a:t/>
            </a:r>
            <a:br>
              <a:rPr lang="en-US" altLang="ja-JP" sz="2800" smtClean="0">
                <a:latin typeface="HGP創英角ﾎﾟｯﾌﾟ体" pitchFamily="50" charset="-128"/>
                <a:ea typeface="HGP創英角ﾎﾟｯﾌﾟ体" pitchFamily="50" charset="-128"/>
              </a:rPr>
            </a:br>
            <a:r>
              <a:rPr lang="ja-JP" altLang="en-US" sz="2800" smtClean="0">
                <a:latin typeface="HGP創英角ﾎﾟｯﾌﾟ体" pitchFamily="50" charset="-128"/>
                <a:ea typeface="HGP創英角ﾎﾟｯﾌﾟ体" pitchFamily="50" charset="-128"/>
              </a:rPr>
              <a:t>意思のある人を</a:t>
            </a:r>
            <a:r>
              <a:rPr lang="ja-JP" altLang="en-US" sz="2800" smtClean="0">
                <a:solidFill>
                  <a:srgbClr val="FF0000"/>
                </a:solidFill>
                <a:latin typeface="HGP創英角ﾎﾟｯﾌﾟ体" pitchFamily="50" charset="-128"/>
                <a:ea typeface="HGP創英角ﾎﾟｯﾌﾟ体" pitchFamily="50" charset="-128"/>
              </a:rPr>
              <a:t>投入</a:t>
            </a:r>
            <a:r>
              <a:rPr lang="ja-JP" altLang="en-US" sz="2800" smtClean="0">
                <a:latin typeface="HGP創英角ﾎﾟｯﾌﾟ体" pitchFamily="50" charset="-128"/>
                <a:ea typeface="HGP創英角ﾎﾟｯﾌﾟ体" pitchFamily="50" charset="-128"/>
              </a:rPr>
              <a:t>してみたら、こうなった</a:t>
            </a:r>
            <a:endParaRPr lang="en-US" altLang="ja-JP" sz="2800" smtClean="0">
              <a:solidFill>
                <a:srgbClr val="FF0000"/>
              </a:solidFill>
              <a:latin typeface="HGP創英角ﾎﾟｯﾌﾟ体" pitchFamily="50" charset="-128"/>
              <a:ea typeface="HGP創英角ﾎﾟｯﾌﾟ体"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979897057"/>
              </p:ext>
            </p:extLst>
          </p:nvPr>
        </p:nvGraphicFramePr>
        <p:xfrm>
          <a:off x="539552" y="2474952"/>
          <a:ext cx="3888432" cy="2682240"/>
        </p:xfrm>
        <a:graphic>
          <a:graphicData uri="http://schemas.openxmlformats.org/drawingml/2006/table">
            <a:tbl>
              <a:tblPr firstRow="1" bandRow="1">
                <a:tableStyleId>{5C22544A-7EE6-4342-B048-85BDC9FD1C3A}</a:tableStyleId>
              </a:tblPr>
              <a:tblGrid>
                <a:gridCol w="1360951"/>
                <a:gridCol w="1231338"/>
                <a:gridCol w="1296143"/>
              </a:tblGrid>
              <a:tr h="370840">
                <a:tc>
                  <a:txBody>
                    <a:bodyPr/>
                    <a:lstStyle/>
                    <a:p>
                      <a:pPr algn="ctr"/>
                      <a:r>
                        <a:rPr kumimoji="1" lang="ja-JP" altLang="en-US"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候補者</a:t>
                      </a:r>
                      <a:endParaRPr kumimoji="1"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勝ち数</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勝率</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クリントンさん</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4855</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回</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24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48.55%</a:t>
                      </a:r>
                      <a:endParaRPr kumimoji="1" lang="ja-JP" altLang="en-US" sz="24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トランプ</a:t>
                      </a:r>
                      <a:endPar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さん</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5076</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回</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2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50.76%</a:t>
                      </a:r>
                      <a:endParaRPr kumimoji="1" lang="ja-JP" altLang="en-US" sz="28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引き分け</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69</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回</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bl>
          </a:graphicData>
        </a:graphic>
      </p:graphicFrame>
      <p:graphicFrame>
        <p:nvGraphicFramePr>
          <p:cNvPr id="2309" name="表 2308"/>
          <p:cNvGraphicFramePr>
            <a:graphicFrameLocks noGrp="1"/>
          </p:cNvGraphicFramePr>
          <p:nvPr>
            <p:extLst>
              <p:ext uri="{D42A27DB-BD31-4B8C-83A1-F6EECF244321}">
                <p14:modId xmlns:p14="http://schemas.microsoft.com/office/powerpoint/2010/main" val="574070524"/>
              </p:ext>
            </p:extLst>
          </p:nvPr>
        </p:nvGraphicFramePr>
        <p:xfrm>
          <a:off x="4788024" y="2474952"/>
          <a:ext cx="3888432" cy="2682240"/>
        </p:xfrm>
        <a:graphic>
          <a:graphicData uri="http://schemas.openxmlformats.org/drawingml/2006/table">
            <a:tbl>
              <a:tblPr firstRow="1" bandRow="1">
                <a:tableStyleId>{284E427A-3D55-4303-BF80-6455036E1DE7}</a:tableStyleId>
              </a:tblPr>
              <a:tblGrid>
                <a:gridCol w="1360951"/>
                <a:gridCol w="1231338"/>
                <a:gridCol w="1296143"/>
              </a:tblGrid>
              <a:tr h="370840">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候補者</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勝ち数</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勝率</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クリントンさん</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36</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回</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0.36%</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トランプ</a:t>
                      </a:r>
                      <a:endPar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さん</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9961</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回</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2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99.61%</a:t>
                      </a:r>
                      <a:endParaRPr kumimoji="1" lang="ja-JP" altLang="en-US" sz="28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pPr algn="ct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引き分け</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r>
                        <a:rPr kumimoji="1" lang="ja-JP" altLang="en-US"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回</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bl>
          </a:graphicData>
        </a:graphic>
      </p:graphicFrame>
      <p:sp>
        <p:nvSpPr>
          <p:cNvPr id="10" name="右矢印 9"/>
          <p:cNvSpPr/>
          <p:nvPr/>
        </p:nvSpPr>
        <p:spPr>
          <a:xfrm>
            <a:off x="4427984" y="3607336"/>
            <a:ext cx="360040" cy="936104"/>
          </a:xfrm>
          <a:prstGeom prst="rightArrow">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11" name="Rectangle 1103"/>
          <p:cNvSpPr>
            <a:spLocks noChangeArrowheads="1"/>
          </p:cNvSpPr>
          <p:nvPr/>
        </p:nvSpPr>
        <p:spPr bwMode="auto">
          <a:xfrm>
            <a:off x="1907704" y="1972057"/>
            <a:ext cx="1542089"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800" smtClean="0">
                <a:latin typeface="HGP創英角ﾎﾟｯﾌﾟ体" panose="040B0A00000000000000" pitchFamily="50" charset="-128"/>
                <a:ea typeface="HGP創英角ﾎﾟｯﾌﾟ体" panose="040B0A00000000000000" pitchFamily="50" charset="-128"/>
              </a:rPr>
              <a:t>&lt;</a:t>
            </a:r>
            <a:r>
              <a:rPr kumimoji="0" lang="ja-JP" altLang="en-US" sz="2800" smtClean="0">
                <a:latin typeface="HGP創英角ﾎﾟｯﾌﾟ体" panose="040B0A00000000000000" pitchFamily="50" charset="-128"/>
                <a:ea typeface="HGP創英角ﾎﾟｯﾌﾟ体" panose="040B0A00000000000000" pitchFamily="50" charset="-128"/>
              </a:rPr>
              <a:t>投入前</a:t>
            </a:r>
            <a:r>
              <a:rPr kumimoji="0" lang="en-US" altLang="ja-JP" sz="2800" smtClean="0">
                <a:latin typeface="HGP創英角ﾎﾟｯﾌﾟ体" panose="040B0A00000000000000" pitchFamily="50" charset="-128"/>
                <a:ea typeface="HGP創英角ﾎﾟｯﾌﾟ体" panose="040B0A00000000000000" pitchFamily="50" charset="-128"/>
              </a:rPr>
              <a:t>&gt;</a:t>
            </a:r>
            <a:endParaRPr kumimoji="0" lang="en-US"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312" name="Rectangle 1103"/>
          <p:cNvSpPr>
            <a:spLocks noChangeArrowheads="1"/>
          </p:cNvSpPr>
          <p:nvPr/>
        </p:nvSpPr>
        <p:spPr bwMode="auto">
          <a:xfrm>
            <a:off x="6012160" y="1972057"/>
            <a:ext cx="1542089"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800" smtClean="0">
                <a:latin typeface="HGP創英角ﾎﾟｯﾌﾟ体" panose="040B0A00000000000000" pitchFamily="50" charset="-128"/>
                <a:ea typeface="HGP創英角ﾎﾟｯﾌﾟ体" panose="040B0A00000000000000" pitchFamily="50" charset="-128"/>
              </a:rPr>
              <a:t>&lt;</a:t>
            </a:r>
            <a:r>
              <a:rPr kumimoji="0" lang="ja-JP" altLang="en-US" sz="2800" smtClean="0">
                <a:latin typeface="HGP創英角ﾎﾟｯﾌﾟ体" panose="040B0A00000000000000" pitchFamily="50" charset="-128"/>
                <a:ea typeface="HGP創英角ﾎﾟｯﾌﾟ体" panose="040B0A00000000000000" pitchFamily="50" charset="-128"/>
              </a:rPr>
              <a:t>投入後</a:t>
            </a:r>
            <a:r>
              <a:rPr kumimoji="0" lang="en-US" altLang="ja-JP" sz="2800" smtClean="0">
                <a:latin typeface="HGP創英角ﾎﾟｯﾌﾟ体" panose="040B0A00000000000000" pitchFamily="50" charset="-128"/>
                <a:ea typeface="HGP創英角ﾎﾟｯﾌﾟ体" panose="040B0A00000000000000" pitchFamily="50" charset="-128"/>
              </a:rPr>
              <a:t>&gt;</a:t>
            </a:r>
            <a:endParaRPr kumimoji="0" lang="en-US"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3"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42</a:t>
            </a:fld>
            <a:endParaRPr kumimoji="1" lang="ja-JP" altLang="en-US" dirty="0"/>
          </a:p>
        </p:txBody>
      </p:sp>
      <p:sp>
        <p:nvSpPr>
          <p:cNvPr id="2" name="正方形/長方形 1"/>
          <p:cNvSpPr/>
          <p:nvPr/>
        </p:nvSpPr>
        <p:spPr>
          <a:xfrm>
            <a:off x="0" y="5445224"/>
            <a:ext cx="9144000" cy="523220"/>
          </a:xfrm>
          <a:prstGeom prst="rect">
            <a:avLst/>
          </a:prstGeom>
        </p:spPr>
        <p:txBody>
          <a:bodyPr wrap="square">
            <a:spAutoFit/>
          </a:bodyPr>
          <a:lstStyle/>
          <a:p>
            <a:pPr algn="ctr"/>
            <a:r>
              <a:rPr lang="ja-JP" altLang="en-US" sz="2800" dirty="0">
                <a:latin typeface="HGP創英角ﾎﾟｯﾌﾟ体" pitchFamily="50" charset="-128"/>
                <a:ea typeface="HGP創英角ﾎﾟｯﾌﾟ体" pitchFamily="50" charset="-128"/>
              </a:rPr>
              <a:t>支持率が拮抗</a:t>
            </a:r>
            <a:r>
              <a:rPr lang="ja-JP" altLang="en-US" sz="2800" dirty="0" smtClean="0">
                <a:latin typeface="HGP創英角ﾎﾟｯﾌﾟ体" pitchFamily="50" charset="-128"/>
                <a:ea typeface="HGP創英角ﾎﾟｯﾌﾟ体" pitchFamily="50" charset="-128"/>
              </a:rPr>
              <a:t>した大統領選挙</a:t>
            </a:r>
            <a:r>
              <a:rPr lang="ja-JP" altLang="en-US" sz="2800" dirty="0">
                <a:latin typeface="HGP創英角ﾎﾟｯﾌﾟ体" pitchFamily="50" charset="-128"/>
                <a:ea typeface="HGP創英角ﾎﾟｯﾌﾟ体" pitchFamily="50" charset="-128"/>
              </a:rPr>
              <a:t>は、「サイコロの目」と</a:t>
            </a:r>
            <a:r>
              <a:rPr lang="ja-JP" altLang="en-US" sz="2800" dirty="0" smtClean="0">
                <a:latin typeface="HGP創英角ﾎﾟｯﾌﾟ体" pitchFamily="50" charset="-128"/>
                <a:ea typeface="HGP創英角ﾎﾟｯﾌﾟ体" pitchFamily="50" charset="-128"/>
              </a:rPr>
              <a:t>同じ</a:t>
            </a:r>
            <a:endParaRPr lang="ja-JP" altLang="en-US" sz="2800" dirty="0"/>
          </a:p>
        </p:txBody>
      </p:sp>
    </p:spTree>
    <p:extLst>
      <p:ext uri="{BB962C8B-B14F-4D97-AF65-F5344CB8AC3E}">
        <p14:creationId xmlns:p14="http://schemas.microsoft.com/office/powerpoint/2010/main" val="249382029"/>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0" y="2958043"/>
            <a:ext cx="9144000" cy="830997"/>
          </a:xfrm>
          <a:prstGeom prst="rect">
            <a:avLst/>
          </a:prstGeom>
        </p:spPr>
        <p:txBody>
          <a:bodyPr wrap="square">
            <a:spAutoFit/>
          </a:bodyPr>
          <a:lstStyle/>
          <a:p>
            <a:pPr algn="ctr"/>
            <a:r>
              <a:rPr lang="en-US" altLang="ja-JP" sz="4800" dirty="0" smtClean="0">
                <a:latin typeface="HGP創英角ﾎﾟｯﾌﾟ体" pitchFamily="50" charset="-128"/>
                <a:ea typeface="HGP創英角ﾎﾟｯﾌﾟ体" pitchFamily="50" charset="-128"/>
              </a:rPr>
              <a:t>AI</a:t>
            </a:r>
            <a:r>
              <a:rPr lang="ja-JP" altLang="en-US" sz="4800" dirty="0" err="1" smtClean="0">
                <a:latin typeface="HGP創英角ﾎﾟｯﾌﾟ体" pitchFamily="50" charset="-128"/>
                <a:ea typeface="HGP創英角ﾎﾟｯﾌﾟ体" pitchFamily="50" charset="-128"/>
              </a:rPr>
              <a:t>への</a:t>
            </a:r>
            <a:r>
              <a:rPr lang="ja-JP" altLang="en-US" sz="4800" dirty="0" smtClean="0">
                <a:latin typeface="HGP創英角ﾎﾟｯﾌﾟ体" pitchFamily="50" charset="-128"/>
                <a:ea typeface="HGP創英角ﾎﾟｯﾌﾟ体" pitchFamily="50" charset="-128"/>
              </a:rPr>
              <a:t>投資</a:t>
            </a:r>
            <a:endParaRPr lang="en-US" altLang="ja-JP" sz="4800" dirty="0" smtClean="0">
              <a:latin typeface="HGP創英角ﾎﾟｯﾌﾟ体" pitchFamily="50" charset="-128"/>
              <a:ea typeface="HGP創英角ﾎﾟｯﾌﾟ体" pitchFamily="50" charset="-128"/>
            </a:endParaRPr>
          </a:p>
        </p:txBody>
      </p:sp>
      <p:sp>
        <p:nvSpPr>
          <p:cNvPr id="3"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43</a:t>
            </a:fld>
            <a:endParaRPr kumimoji="1" lang="ja-JP" altLang="en-US" dirty="0"/>
          </a:p>
        </p:txBody>
      </p:sp>
    </p:spTree>
    <p:extLst>
      <p:ext uri="{BB962C8B-B14F-4D97-AF65-F5344CB8AC3E}">
        <p14:creationId xmlns:p14="http://schemas.microsoft.com/office/powerpoint/2010/main" val="226615140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人工知能開発につぎ込まれているコスト</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国家：</a:t>
            </a:r>
            <a:r>
              <a:rPr lang="en-US" altLang="ja-JP" sz="3600" smtClean="0">
                <a:solidFill>
                  <a:schemeClr val="bg1"/>
                </a:solidFill>
                <a:latin typeface="HGP創英角ﾎﾟｯﾌﾟ体" pitchFamily="50" charset="-128"/>
                <a:ea typeface="HGP創英角ﾎﾟｯﾌﾟ体" pitchFamily="50" charset="-128"/>
              </a:rPr>
              <a:t>100</a:t>
            </a:r>
            <a:r>
              <a:rPr lang="ja-JP" altLang="en-US" sz="3600" smtClean="0">
                <a:solidFill>
                  <a:schemeClr val="bg1"/>
                </a:solidFill>
                <a:latin typeface="HGP創英角ﾎﾟｯﾌﾟ体" pitchFamily="50" charset="-128"/>
                <a:ea typeface="HGP創英角ﾎﾟｯﾌﾟ体" pitchFamily="50" charset="-128"/>
              </a:rPr>
              <a:t>億</a:t>
            </a:r>
            <a:r>
              <a:rPr lang="ja-JP" altLang="en-US" sz="3600">
                <a:solidFill>
                  <a:schemeClr val="bg1"/>
                </a:solidFill>
                <a:latin typeface="HGP創英角ﾎﾟｯﾌﾟ体" pitchFamily="50" charset="-128"/>
                <a:ea typeface="HGP創英角ﾎﾟｯﾌﾟ体" pitchFamily="50" charset="-128"/>
              </a:rPr>
              <a:t>の</a:t>
            </a:r>
            <a:r>
              <a:rPr lang="en-US" altLang="ja-JP" sz="3600" smtClean="0">
                <a:solidFill>
                  <a:schemeClr val="bg1"/>
                </a:solidFill>
                <a:latin typeface="HGP創英角ﾎﾟｯﾌﾟ体" pitchFamily="50" charset="-128"/>
                <a:ea typeface="HGP創英角ﾎﾟｯﾌﾟ体" pitchFamily="50" charset="-128"/>
              </a:rPr>
              <a:t>N</a:t>
            </a:r>
            <a:r>
              <a:rPr lang="ja-JP" altLang="en-US" sz="3600" smtClean="0">
                <a:solidFill>
                  <a:schemeClr val="bg1"/>
                </a:solidFill>
                <a:latin typeface="HGP創英角ﾎﾟｯﾌﾟ体" pitchFamily="50" charset="-128"/>
                <a:ea typeface="HGP創英角ﾎﾟｯﾌﾟ体" pitchFamily="50" charset="-128"/>
              </a:rPr>
              <a:t>倍 </a:t>
            </a:r>
            <a:r>
              <a:rPr lang="en-US" altLang="ja-JP" sz="3600" smtClean="0">
                <a:solidFill>
                  <a:schemeClr val="bg1"/>
                </a:solidFill>
                <a:latin typeface="HGP創英角ﾎﾟｯﾌﾟ体" pitchFamily="50" charset="-128"/>
                <a:ea typeface="HGP創英角ﾎﾟｯﾌﾟ体" pitchFamily="50" charset="-128"/>
              </a:rPr>
              <a:t>/ </a:t>
            </a:r>
            <a:r>
              <a:rPr lang="ja-JP" altLang="en-US" sz="3600" smtClean="0">
                <a:solidFill>
                  <a:schemeClr val="bg1"/>
                </a:solidFill>
                <a:latin typeface="HGP創英角ﾎﾟｯﾌﾟ体" pitchFamily="50" charset="-128"/>
                <a:ea typeface="HGP創英角ﾎﾟｯﾌﾟ体" pitchFamily="50" charset="-128"/>
              </a:rPr>
              <a:t>民間：</a:t>
            </a:r>
            <a:r>
              <a:rPr lang="en-US" altLang="ja-JP" sz="3600" smtClean="0">
                <a:solidFill>
                  <a:schemeClr val="bg1"/>
                </a:solidFill>
                <a:latin typeface="HGP創英角ﾎﾟｯﾌﾟ体" pitchFamily="50" charset="-128"/>
                <a:ea typeface="HGP創英角ﾎﾟｯﾌﾟ体" pitchFamily="50" charset="-128"/>
              </a:rPr>
              <a:t>1000</a:t>
            </a:r>
            <a:r>
              <a:rPr lang="ja-JP" altLang="en-US" sz="3600" smtClean="0">
                <a:solidFill>
                  <a:schemeClr val="bg1"/>
                </a:solidFill>
                <a:latin typeface="HGP創英角ﾎﾟｯﾌﾟ体" pitchFamily="50" charset="-128"/>
                <a:ea typeface="HGP創英角ﾎﾟｯﾌﾟ体" pitchFamily="50" charset="-128"/>
              </a:rPr>
              <a:t>億</a:t>
            </a:r>
            <a:r>
              <a:rPr lang="ja-JP" altLang="en-US" sz="3600">
                <a:solidFill>
                  <a:schemeClr val="bg1"/>
                </a:solidFill>
                <a:latin typeface="HGP創英角ﾎﾟｯﾌﾟ体" pitchFamily="50" charset="-128"/>
                <a:ea typeface="HGP創英角ﾎﾟｯﾌﾟ体" pitchFamily="50" charset="-128"/>
              </a:rPr>
              <a:t>の</a:t>
            </a:r>
            <a:r>
              <a:rPr lang="en-US" altLang="ja-JP" sz="3600" smtClean="0">
                <a:solidFill>
                  <a:schemeClr val="bg1"/>
                </a:solidFill>
                <a:latin typeface="HGP創英角ﾎﾟｯﾌﾟ体" pitchFamily="50" charset="-128"/>
                <a:ea typeface="HGP創英角ﾎﾟｯﾌﾟ体" pitchFamily="50" charset="-128"/>
              </a:rPr>
              <a:t>N</a:t>
            </a:r>
            <a:r>
              <a:rPr lang="ja-JP" altLang="en-US" sz="3600" smtClean="0">
                <a:solidFill>
                  <a:schemeClr val="bg1"/>
                </a:solidFill>
                <a:latin typeface="HGP創英角ﾎﾟｯﾌﾟ体" pitchFamily="50" charset="-128"/>
                <a:ea typeface="HGP創英角ﾎﾟｯﾌﾟ体" pitchFamily="50" charset="-128"/>
              </a:rPr>
              <a:t>倍 </a:t>
            </a:r>
            <a:r>
              <a:rPr lang="en-US" altLang="ja-JP" sz="3600" smtClean="0">
                <a:solidFill>
                  <a:schemeClr val="bg1"/>
                </a:solidFill>
                <a:latin typeface="HGP創英角ﾎﾟｯﾌﾟ体" pitchFamily="50" charset="-128"/>
                <a:ea typeface="HGP創英角ﾎﾟｯﾌﾟ体" pitchFamily="50" charset="-128"/>
              </a:rPr>
              <a:t> </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44</a:t>
            </a:fld>
            <a:endParaRPr kumimoji="1" lang="ja-JP" altLang="en-US" dirty="0"/>
          </a:p>
        </p:txBody>
      </p:sp>
      <p:sp>
        <p:nvSpPr>
          <p:cNvPr id="9" name="正方形/長方形 8"/>
          <p:cNvSpPr/>
          <p:nvPr/>
        </p:nvSpPr>
        <p:spPr>
          <a:xfrm>
            <a:off x="107504" y="1411992"/>
            <a:ext cx="5328592" cy="523220"/>
          </a:xfrm>
          <a:prstGeom prst="rect">
            <a:avLst/>
          </a:prstGeom>
        </p:spPr>
        <p:txBody>
          <a:bodyPr wrap="square">
            <a:spAutoFit/>
          </a:bodyPr>
          <a:lstStyle/>
          <a:p>
            <a:r>
              <a:rPr lang="ja-JP" altLang="en-US" sz="2800" smtClean="0">
                <a:latin typeface="HGP創英角ﾎﾟｯﾌﾟ体" pitchFamily="50" charset="-128"/>
                <a:ea typeface="HGP創英角ﾎﾟｯﾌﾟ体" pitchFamily="50" charset="-128"/>
              </a:rPr>
              <a:t>■政府</a:t>
            </a:r>
            <a:r>
              <a:rPr lang="en-US" altLang="ja-JP" sz="2800" smtClean="0">
                <a:latin typeface="HGP創英角ﾎﾟｯﾌﾟ体" pitchFamily="50" charset="-128"/>
                <a:ea typeface="HGP創英角ﾎﾟｯﾌﾟ体" pitchFamily="50" charset="-128"/>
              </a:rPr>
              <a:t>(</a:t>
            </a:r>
            <a:r>
              <a:rPr lang="ja-JP" altLang="en-US" sz="2800" smtClean="0">
                <a:latin typeface="HGP創英角ﾎﾟｯﾌﾟ体" pitchFamily="50" charset="-128"/>
                <a:ea typeface="HGP創英角ﾎﾟｯﾌﾟ体" pitchFamily="50" charset="-128"/>
              </a:rPr>
              <a:t>ざっくり計算結果</a:t>
            </a:r>
            <a:r>
              <a:rPr lang="en-US" altLang="ja-JP" sz="2800" smtClean="0">
                <a:latin typeface="HGP創英角ﾎﾟｯﾌﾟ体" pitchFamily="50" charset="-128"/>
                <a:ea typeface="HGP創英角ﾎﾟｯﾌﾟ体" pitchFamily="50" charset="-128"/>
              </a:rPr>
              <a:t>)</a:t>
            </a:r>
            <a:endParaRPr lang="ja-JP" altLang="en-US" sz="2800"/>
          </a:p>
        </p:txBody>
      </p:sp>
      <p:graphicFrame>
        <p:nvGraphicFramePr>
          <p:cNvPr id="4" name="表 3"/>
          <p:cNvGraphicFramePr>
            <a:graphicFrameLocks noGrp="1"/>
          </p:cNvGraphicFramePr>
          <p:nvPr>
            <p:extLst>
              <p:ext uri="{D42A27DB-BD31-4B8C-83A1-F6EECF244321}">
                <p14:modId xmlns:p14="http://schemas.microsoft.com/office/powerpoint/2010/main" val="3908319350"/>
              </p:ext>
            </p:extLst>
          </p:nvPr>
        </p:nvGraphicFramePr>
        <p:xfrm>
          <a:off x="467544" y="2060064"/>
          <a:ext cx="8352928" cy="1584960"/>
        </p:xfrm>
        <a:graphic>
          <a:graphicData uri="http://schemas.openxmlformats.org/drawingml/2006/table">
            <a:tbl>
              <a:tblPr firstRow="1" bandRow="1">
                <a:tableStyleId>{5C22544A-7EE6-4342-B048-85BDC9FD1C3A}</a:tableStyleId>
              </a:tblPr>
              <a:tblGrid>
                <a:gridCol w="792088"/>
                <a:gridCol w="1944216"/>
                <a:gridCol w="5616624"/>
              </a:tblGrid>
              <a:tr h="370840">
                <a:tc>
                  <a:txBody>
                    <a:bodyPr/>
                    <a:lstStyle/>
                    <a:p>
                      <a:pPr algn="ct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国</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新聞の記事</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その他</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省庁のデータを纏めてみた江端試算</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t>
                      </a:r>
                      <a:r>
                        <a:rPr kumimoji="1" lang="en-US" altLang="ja-JP" sz="12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a:t>
                      </a:r>
                      <a:endParaRPr kumimoji="1" lang="ja-JP" altLang="en-US" sz="12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米国</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300</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億円</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年</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江端なんちゃって試算では、</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413</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億円程度</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欧州</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200</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億円</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年</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調べきれなかった</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日本</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100</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億円</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年</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ロボットや</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IoT</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も含めると、</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250</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億円程度</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bl>
          </a:graphicData>
        </a:graphic>
      </p:graphicFrame>
      <p:sp>
        <p:nvSpPr>
          <p:cNvPr id="7" name="正方形/長方形 6"/>
          <p:cNvSpPr/>
          <p:nvPr/>
        </p:nvSpPr>
        <p:spPr>
          <a:xfrm>
            <a:off x="4067944" y="1556008"/>
            <a:ext cx="5004048" cy="461665"/>
          </a:xfrm>
          <a:prstGeom prst="rect">
            <a:avLst/>
          </a:prstGeom>
        </p:spPr>
        <p:txBody>
          <a:bodyPr wrap="square">
            <a:spAutoFit/>
          </a:bodyPr>
          <a:lstStyle/>
          <a:p>
            <a:r>
              <a:rPr lang="en-US" altLang="ja-JP" sz="1200" smtClean="0">
                <a:hlinkClick r:id="rId2"/>
              </a:rPr>
              <a:t>(1)http</a:t>
            </a:r>
            <a:r>
              <a:rPr lang="en-US" altLang="ja-JP" sz="1200">
                <a:hlinkClick r:id="rId2"/>
              </a:rPr>
              <a:t>://</a:t>
            </a:r>
            <a:r>
              <a:rPr lang="en-US" altLang="ja-JP" sz="1200" smtClean="0">
                <a:hlinkClick r:id="rId2"/>
              </a:rPr>
              <a:t>www.sankei.com/premium/news/160425/prm1604250004-n2.html</a:t>
            </a:r>
            <a:endParaRPr lang="en-US" altLang="ja-JP" sz="1200" smtClean="0"/>
          </a:p>
          <a:p>
            <a:r>
              <a:rPr lang="en-US" altLang="ja-JP" sz="1200" smtClean="0"/>
              <a:t>(2)</a:t>
            </a:r>
            <a:r>
              <a:rPr lang="ja-JP" altLang="en-US" sz="1200" smtClean="0"/>
              <a:t>http</a:t>
            </a:r>
            <a:r>
              <a:rPr lang="ja-JP" altLang="en-US" sz="1200"/>
              <a:t>://www.soumu.go.jp/main_content/000424360.pdf</a:t>
            </a:r>
          </a:p>
        </p:txBody>
      </p:sp>
      <p:sp>
        <p:nvSpPr>
          <p:cNvPr id="12" name="正方形/長方形 11"/>
          <p:cNvSpPr/>
          <p:nvPr/>
        </p:nvSpPr>
        <p:spPr>
          <a:xfrm>
            <a:off x="179512" y="3645024"/>
            <a:ext cx="8640960" cy="523220"/>
          </a:xfrm>
          <a:prstGeom prst="rect">
            <a:avLst/>
          </a:prstGeom>
        </p:spPr>
        <p:txBody>
          <a:bodyPr wrap="square">
            <a:spAutoFit/>
          </a:bodyPr>
          <a:lstStyle/>
          <a:p>
            <a:r>
              <a:rPr lang="ja-JP" altLang="en-US" sz="2800" smtClean="0">
                <a:latin typeface="HGP創英角ﾎﾟｯﾌﾟ体" pitchFamily="50" charset="-128"/>
                <a:ea typeface="HGP創英角ﾎﾟｯﾌﾟ体" pitchFamily="50" charset="-128"/>
              </a:rPr>
              <a:t>■民間</a:t>
            </a:r>
            <a:r>
              <a:rPr lang="en-US" altLang="ja-JP" sz="2800" smtClean="0">
                <a:latin typeface="HGP創英角ﾎﾟｯﾌﾟ体" pitchFamily="50" charset="-128"/>
                <a:ea typeface="HGP創英角ﾎﾟｯﾌﾟ体" pitchFamily="50" charset="-128"/>
              </a:rPr>
              <a:t>(</a:t>
            </a:r>
            <a:r>
              <a:rPr lang="ja-JP" altLang="en-US" sz="2800" smtClean="0">
                <a:latin typeface="HGP創英角ﾎﾟｯﾌﾟ体" pitchFamily="50" charset="-128"/>
                <a:ea typeface="HGP創英角ﾎﾟｯﾌﾟ体" pitchFamily="50" charset="-128"/>
              </a:rPr>
              <a:t>ざっくり計算結果</a:t>
            </a:r>
            <a:r>
              <a:rPr lang="en-US" altLang="ja-JP" sz="2800" smtClean="0">
                <a:latin typeface="HGP創英角ﾎﾟｯﾌﾟ体" pitchFamily="50" charset="-128"/>
                <a:ea typeface="HGP創英角ﾎﾟｯﾌﾟ体" pitchFamily="50" charset="-128"/>
              </a:rPr>
              <a:t>)</a:t>
            </a:r>
            <a:r>
              <a:rPr lang="ja-JP" altLang="en-US" sz="2800" smtClean="0">
                <a:latin typeface="HGP創英角ﾎﾟｯﾌﾟ体" pitchFamily="50" charset="-128"/>
                <a:ea typeface="HGP創英角ﾎﾟｯﾌﾟ体" pitchFamily="50" charset="-128"/>
              </a:rPr>
              <a:t> </a:t>
            </a:r>
            <a:r>
              <a:rPr lang="en-US" altLang="ja-JP" sz="2800" smtClean="0">
                <a:latin typeface="HGP創英角ﾎﾟｯﾌﾟ体" pitchFamily="50" charset="-128"/>
                <a:ea typeface="HGP創英角ﾎﾟｯﾌﾟ体" pitchFamily="50" charset="-128"/>
              </a:rPr>
              <a:t>#</a:t>
            </a:r>
            <a:r>
              <a:rPr lang="ja-JP" altLang="en-US" sz="2800" smtClean="0">
                <a:latin typeface="HGP創英角ﾎﾟｯﾌﾟ体" pitchFamily="50" charset="-128"/>
                <a:ea typeface="HGP創英角ﾎﾟｯﾌﾟ体" pitchFamily="50" charset="-128"/>
              </a:rPr>
              <a:t>公開情報のみ利用</a:t>
            </a:r>
            <a:endParaRPr lang="ja-JP" altLang="en-US" sz="2800"/>
          </a:p>
        </p:txBody>
      </p:sp>
      <p:sp>
        <p:nvSpPr>
          <p:cNvPr id="13" name="正方形/長方形 12"/>
          <p:cNvSpPr/>
          <p:nvPr/>
        </p:nvSpPr>
        <p:spPr>
          <a:xfrm>
            <a:off x="467544" y="900009"/>
            <a:ext cx="8388424"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規模感のみの調査</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詳細は不明</a:t>
            </a:r>
            <a:r>
              <a:rPr lang="en-US" altLang="ja-JP" sz="3200" dirty="0" smtClean="0">
                <a:solidFill>
                  <a:srgbClr val="0000CC"/>
                </a:solidFill>
                <a:latin typeface="HGP創英角ﾎﾟｯﾌﾟ体" pitchFamily="50" charset="-128"/>
                <a:ea typeface="HGP創英角ﾎﾟｯﾌﾟ体" pitchFamily="50" charset="-128"/>
              </a:rPr>
              <a:t>)</a:t>
            </a:r>
            <a:endParaRPr lang="ja-JP" altLang="en-US" sz="3200" dirty="0">
              <a:solidFill>
                <a:srgbClr val="0000CC"/>
              </a:solidFill>
            </a:endParaRPr>
          </a:p>
        </p:txBody>
      </p:sp>
      <p:graphicFrame>
        <p:nvGraphicFramePr>
          <p:cNvPr id="14" name="表 13"/>
          <p:cNvGraphicFramePr>
            <a:graphicFrameLocks noGrp="1"/>
          </p:cNvGraphicFramePr>
          <p:nvPr>
            <p:extLst>
              <p:ext uri="{D42A27DB-BD31-4B8C-83A1-F6EECF244321}">
                <p14:modId xmlns:p14="http://schemas.microsoft.com/office/powerpoint/2010/main" val="390341193"/>
              </p:ext>
            </p:extLst>
          </p:nvPr>
        </p:nvGraphicFramePr>
        <p:xfrm>
          <a:off x="395536" y="4149080"/>
          <a:ext cx="3456384" cy="1584960"/>
        </p:xfrm>
        <a:graphic>
          <a:graphicData uri="http://schemas.openxmlformats.org/drawingml/2006/table">
            <a:tbl>
              <a:tblPr firstRow="1" bandRow="1">
                <a:tableStyleId>{5C22544A-7EE6-4342-B048-85BDC9FD1C3A}</a:tableStyleId>
              </a:tblPr>
              <a:tblGrid>
                <a:gridCol w="1656184"/>
                <a:gridCol w="1800200"/>
              </a:tblGrid>
              <a:tr h="324232">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会社名</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推定投資額</a:t>
                      </a:r>
                      <a:endParaRPr kumimoji="1" lang="ja-JP" altLang="en-US" sz="12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Google</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4200</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億円</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トヨタ</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1200</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億円</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日立</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1000</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億円</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bl>
          </a:graphicData>
        </a:graphic>
      </p:graphicFrame>
      <p:graphicFrame>
        <p:nvGraphicFramePr>
          <p:cNvPr id="15" name="表 14"/>
          <p:cNvGraphicFramePr>
            <a:graphicFrameLocks noGrp="1"/>
          </p:cNvGraphicFramePr>
          <p:nvPr>
            <p:extLst>
              <p:ext uri="{D42A27DB-BD31-4B8C-83A1-F6EECF244321}">
                <p14:modId xmlns:p14="http://schemas.microsoft.com/office/powerpoint/2010/main" val="2092880124"/>
              </p:ext>
            </p:extLst>
          </p:nvPr>
        </p:nvGraphicFramePr>
        <p:xfrm>
          <a:off x="4283968" y="4157337"/>
          <a:ext cx="3456384" cy="1188720"/>
        </p:xfrm>
        <a:graphic>
          <a:graphicData uri="http://schemas.openxmlformats.org/drawingml/2006/table">
            <a:tbl>
              <a:tblPr firstRow="1" bandRow="1">
                <a:tableStyleId>{5C22544A-7EE6-4342-B048-85BDC9FD1C3A}</a:tableStyleId>
              </a:tblPr>
              <a:tblGrid>
                <a:gridCol w="1656184"/>
                <a:gridCol w="1800200"/>
              </a:tblGrid>
              <a:tr h="324232">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会社名</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推定投資額</a:t>
                      </a:r>
                      <a:endParaRPr kumimoji="1" lang="ja-JP" altLang="en-US" sz="12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富士通</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1000</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億円</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IBM</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数千億円</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bl>
          </a:graphicData>
        </a:graphic>
      </p:graphicFrame>
    </p:spTree>
    <p:extLst>
      <p:ext uri="{BB962C8B-B14F-4D97-AF65-F5344CB8AC3E}">
        <p14:creationId xmlns:p14="http://schemas.microsoft.com/office/powerpoint/2010/main" val="2927524212"/>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この投資コスト、見合っているのか？</a:t>
            </a:r>
            <a:r>
              <a:rPr lang="en-US" altLang="ja-JP" sz="3600" smtClean="0">
                <a:latin typeface="HGP創英角ﾎﾟｯﾌﾟ体" pitchFamily="50" charset="-128"/>
                <a:ea typeface="HGP創英角ﾎﾟｯﾌﾟ体" pitchFamily="50" charset="-128"/>
              </a:rPr>
              <a:t>(1)</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人間知能</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のコスト、</a:t>
            </a:r>
            <a:r>
              <a:rPr lang="en-US" altLang="ja-JP" sz="3600" smtClean="0">
                <a:solidFill>
                  <a:schemeClr val="bg1"/>
                </a:solidFill>
                <a:latin typeface="HGP創英角ﾎﾟｯﾌﾟ体" pitchFamily="50" charset="-128"/>
                <a:ea typeface="HGP創英角ﾎﾟｯﾌﾟ体" pitchFamily="50" charset="-128"/>
              </a:rPr>
              <a:t>3368</a:t>
            </a:r>
            <a:r>
              <a:rPr lang="ja-JP" altLang="en-US" sz="3600" smtClean="0">
                <a:solidFill>
                  <a:schemeClr val="bg1"/>
                </a:solidFill>
                <a:latin typeface="HGP創英角ﾎﾟｯﾌﾟ体" pitchFamily="50" charset="-128"/>
                <a:ea typeface="HGP創英角ﾎﾟｯﾌﾟ体" pitchFamily="50" charset="-128"/>
              </a:rPr>
              <a:t>万円</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１人</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45</a:t>
            </a:fld>
            <a:endParaRPr kumimoji="1" lang="ja-JP" altLang="en-US" dirty="0"/>
          </a:p>
        </p:txBody>
      </p:sp>
      <p:sp>
        <p:nvSpPr>
          <p:cNvPr id="7" name="正方形/長方形 6"/>
          <p:cNvSpPr/>
          <p:nvPr/>
        </p:nvSpPr>
        <p:spPr>
          <a:xfrm>
            <a:off x="0" y="900009"/>
            <a:ext cx="9144000" cy="584775"/>
          </a:xfrm>
          <a:prstGeom prst="rect">
            <a:avLst/>
          </a:prstGeom>
        </p:spPr>
        <p:txBody>
          <a:bodyPr wrap="square">
            <a:spAutoFit/>
          </a:bodyPr>
          <a:lstStyle/>
          <a:p>
            <a:pPr algn="ctr"/>
            <a:r>
              <a:rPr lang="ja-JP" altLang="en-US" sz="3200" dirty="0">
                <a:solidFill>
                  <a:srgbClr val="0000CC"/>
                </a:solidFill>
                <a:latin typeface="HGP創英角ﾎﾟｯﾌﾟ体" pitchFamily="50" charset="-128"/>
                <a:ea typeface="HGP創英角ﾎﾟｯﾌﾟ体" pitchFamily="50" charset="-128"/>
              </a:rPr>
              <a:t>仮説：</a:t>
            </a:r>
            <a:r>
              <a:rPr lang="ja-JP" altLang="en-US" sz="3200" dirty="0" smtClean="0">
                <a:solidFill>
                  <a:srgbClr val="0000CC"/>
                </a:solidFill>
                <a:latin typeface="HGP創英角ﾎﾟｯﾌﾟ体" pitchFamily="50" charset="-128"/>
                <a:ea typeface="HGP創英角ﾎﾟｯﾌﾟ体" pitchFamily="50" charset="-128"/>
              </a:rPr>
              <a:t>人工知能は人間の替わりを期待されてる</a:t>
            </a:r>
            <a:endParaRPr lang="ja-JP" altLang="en-US" sz="3200" dirty="0">
              <a:solidFill>
                <a:srgbClr val="0000CC"/>
              </a:solidFill>
            </a:endParaRPr>
          </a:p>
        </p:txBody>
      </p:sp>
      <p:sp>
        <p:nvSpPr>
          <p:cNvPr id="9" name="正方形/長方形 8"/>
          <p:cNvSpPr/>
          <p:nvPr/>
        </p:nvSpPr>
        <p:spPr>
          <a:xfrm>
            <a:off x="107504" y="1411992"/>
            <a:ext cx="5328592" cy="523220"/>
          </a:xfrm>
          <a:prstGeom prst="rect">
            <a:avLst/>
          </a:prstGeom>
        </p:spPr>
        <p:txBody>
          <a:bodyPr wrap="square">
            <a:spAutoFit/>
          </a:bodyPr>
          <a:lstStyle/>
          <a:p>
            <a:r>
              <a:rPr lang="ja-JP" altLang="en-US" sz="2800" dirty="0">
                <a:latin typeface="HGP創英角ﾎﾟｯﾌﾟ体" pitchFamily="50" charset="-128"/>
                <a:ea typeface="HGP創英角ﾎﾟｯﾌﾟ体" pitchFamily="50" charset="-128"/>
              </a:rPr>
              <a:t>■公的な子どもの育成コスト</a:t>
            </a:r>
            <a:endParaRPr lang="ja-JP" altLang="en-US" sz="2800" dirty="0"/>
          </a:p>
        </p:txBody>
      </p:sp>
      <p:graphicFrame>
        <p:nvGraphicFramePr>
          <p:cNvPr id="10" name="表 9"/>
          <p:cNvGraphicFramePr>
            <a:graphicFrameLocks noGrp="1"/>
          </p:cNvGraphicFramePr>
          <p:nvPr>
            <p:extLst>
              <p:ext uri="{D42A27DB-BD31-4B8C-83A1-F6EECF244321}">
                <p14:modId xmlns:p14="http://schemas.microsoft.com/office/powerpoint/2010/main" val="3242587173"/>
              </p:ext>
            </p:extLst>
          </p:nvPr>
        </p:nvGraphicFramePr>
        <p:xfrm>
          <a:off x="467544" y="1916832"/>
          <a:ext cx="8352928" cy="1889760"/>
        </p:xfrm>
        <a:graphic>
          <a:graphicData uri="http://schemas.openxmlformats.org/drawingml/2006/table">
            <a:tbl>
              <a:tblPr firstRow="1" bandRow="1">
                <a:tableStyleId>{5C22544A-7EE6-4342-B048-85BDC9FD1C3A}</a:tableStyleId>
              </a:tblPr>
              <a:tblGrid>
                <a:gridCol w="1944216"/>
                <a:gridCol w="1656184"/>
                <a:gridCol w="4752528"/>
              </a:tblGrid>
              <a:tr h="370840">
                <a:tc>
                  <a:txBody>
                    <a:bodyPr/>
                    <a:lstStyle/>
                    <a:p>
                      <a:pPr algn="ctr"/>
                      <a:r>
                        <a:rPr kumimoji="1" lang="ja-JP" altLang="en-US"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名目</a:t>
                      </a:r>
                      <a:endParaRPr kumimoji="1" lang="ja-JP" altLang="en-US" sz="20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数値</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拠出根拠</a:t>
                      </a:r>
                      <a:endParaRPr kumimoji="1" lang="ja-JP" altLang="en-US" sz="12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pPr algn="l"/>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総額</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18.3</a:t>
                      </a:r>
                      <a:r>
                        <a:rPr kumimoji="1" lang="ja-JP" altLang="en-US"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兆円</a:t>
                      </a:r>
                      <a:r>
                        <a:rPr kumimoji="1" lang="en-US" altLang="ja-JP"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年</a:t>
                      </a:r>
                      <a:endParaRPr kumimoji="1" lang="ja-JP" altLang="en-US" sz="20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2015</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年 </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GDP</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の</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3.8%(</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先進国最低</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pPr algn="l"/>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子どもの数</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1605</a:t>
                      </a:r>
                      <a:r>
                        <a:rPr kumimoji="1" lang="ja-JP" altLang="en-US"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万人</a:t>
                      </a:r>
                      <a:endParaRPr kumimoji="1" lang="ja-JP" altLang="en-US" sz="20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kumimoji="1" lang="ja-JP" altLang="en-US"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小学校から高校までのざっくり人口</a:t>
                      </a:r>
                      <a:endParaRPr kumimoji="1" lang="ja-JP" altLang="en-US" sz="20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70840">
                <a:tc>
                  <a:txBody>
                    <a:bodyPr/>
                    <a:lstStyle/>
                    <a:p>
                      <a:pPr algn="l"/>
                      <a:r>
                        <a:rPr kumimoji="1" lang="en-US" altLang="ja-JP"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r>
                        <a:rPr kumimoji="1" lang="ja-JP" altLang="en-US"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１人あたりの教育コスト</a:t>
                      </a:r>
                      <a:endParaRPr kumimoji="1" lang="ja-JP" altLang="en-US" sz="20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1368</a:t>
                      </a:r>
                      <a:r>
                        <a:rPr kumimoji="1" lang="ja-JP" altLang="en-US" sz="20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万円</a:t>
                      </a:r>
                      <a:endParaRPr kumimoji="1" lang="ja-JP" altLang="en-US" sz="20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(1)÷(2)</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(6</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年 </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年 </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年</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t>
                      </a:r>
                      <a: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r>
                      <a:br>
                        <a:rPr kumimoji="1" lang="en-US" altLang="ja-JP"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b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校舎とかプールとか教師の給料とかも</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bl>
          </a:graphicData>
        </a:graphic>
      </p:graphicFrame>
      <p:sp>
        <p:nvSpPr>
          <p:cNvPr id="11" name="正方形/長方形 10"/>
          <p:cNvSpPr/>
          <p:nvPr/>
        </p:nvSpPr>
        <p:spPr>
          <a:xfrm>
            <a:off x="107504" y="3861048"/>
            <a:ext cx="5328592" cy="523220"/>
          </a:xfrm>
          <a:prstGeom prst="rect">
            <a:avLst/>
          </a:prstGeom>
        </p:spPr>
        <p:txBody>
          <a:bodyPr wrap="square">
            <a:spAutoFit/>
          </a:bodyPr>
          <a:lstStyle/>
          <a:p>
            <a:r>
              <a:rPr lang="ja-JP" altLang="en-US" sz="2800" smtClean="0">
                <a:latin typeface="HGP創英角ﾎﾟｯﾌﾟ体" pitchFamily="50" charset="-128"/>
                <a:ea typeface="HGP創英角ﾎﾟｯﾌﾟ体" pitchFamily="50" charset="-128"/>
              </a:rPr>
              <a:t>■私的な子どもの育成コスト</a:t>
            </a:r>
            <a:endParaRPr lang="ja-JP" altLang="en-US" sz="2800"/>
          </a:p>
        </p:txBody>
      </p:sp>
      <p:graphicFrame>
        <p:nvGraphicFramePr>
          <p:cNvPr id="12" name="表 11"/>
          <p:cNvGraphicFramePr>
            <a:graphicFrameLocks noGrp="1"/>
          </p:cNvGraphicFramePr>
          <p:nvPr>
            <p:extLst>
              <p:ext uri="{D42A27DB-BD31-4B8C-83A1-F6EECF244321}">
                <p14:modId xmlns:p14="http://schemas.microsoft.com/office/powerpoint/2010/main" val="280263184"/>
              </p:ext>
            </p:extLst>
          </p:nvPr>
        </p:nvGraphicFramePr>
        <p:xfrm>
          <a:off x="467544" y="4365104"/>
          <a:ext cx="8352928" cy="1470660"/>
        </p:xfrm>
        <a:graphic>
          <a:graphicData uri="http://schemas.openxmlformats.org/drawingml/2006/table">
            <a:tbl>
              <a:tblPr firstRow="1" bandRow="1">
                <a:tableStyleId>{5C22544A-7EE6-4342-B048-85BDC9FD1C3A}</a:tableStyleId>
              </a:tblPr>
              <a:tblGrid>
                <a:gridCol w="1830961"/>
                <a:gridCol w="1559707"/>
                <a:gridCol w="1577884"/>
                <a:gridCol w="3384376"/>
              </a:tblGrid>
              <a:tr h="370840">
                <a:tc>
                  <a:txBody>
                    <a:bodyPr/>
                    <a:lstStyle/>
                    <a:p>
                      <a:pPr algn="ctr"/>
                      <a:r>
                        <a:rPr kumimoji="1" lang="ja-JP" altLang="en-US"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名目</a:t>
                      </a:r>
                      <a:endParaRPr kumimoji="1" lang="ja-JP" altLang="en-US" sz="20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数値</a:t>
                      </a:r>
                      <a:endParaRPr kumimoji="1" lang="ja-JP" altLang="en-US" sz="20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gridSpan="2">
                  <a:txBody>
                    <a:bodyPr/>
                    <a:lstStyle/>
                    <a:p>
                      <a:pPr algn="ctr"/>
                      <a:r>
                        <a:rPr kumimoji="1" lang="ja-JP" altLang="en-US" sz="20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拠出根拠</a:t>
                      </a:r>
                      <a:endParaRPr kumimoji="1" lang="ja-JP" altLang="en-US" sz="12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hMerge="1">
                  <a:txBody>
                    <a:bodyPr/>
                    <a:lstStyle/>
                    <a:p>
                      <a:pPr algn="ctr"/>
                      <a:endParaRPr kumimoji="1" lang="ja-JP" altLang="en-US" sz="1200">
                        <a:latin typeface="メイリオ" panose="020B0604030504040204" pitchFamily="50" charset="-128"/>
                        <a:ea typeface="メイリオ" panose="020B0604030504040204" pitchFamily="50" charset="-128"/>
                        <a:cs typeface="メイリオ" panose="020B0604030504040204" pitchFamily="50" charset="-128"/>
                      </a:endParaRPr>
                    </a:p>
                  </a:txBody>
                  <a:tcPr/>
                </a:tc>
              </a:tr>
              <a:tr h="370840">
                <a:tc>
                  <a:txBody>
                    <a:bodyPr/>
                    <a:lstStyle/>
                    <a:p>
                      <a:pPr algn="l"/>
                      <a:r>
                        <a:rPr kumimoji="1" lang="en-US" altLang="ja-JP"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r>
                        <a:rPr kumimoji="1" lang="ja-JP" altLang="en-US" sz="20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子ども１人あたりの養育コスト</a:t>
                      </a:r>
                      <a:endParaRPr kumimoji="1" lang="ja-JP" altLang="en-US" sz="20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20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2000</a:t>
                      </a:r>
                      <a:r>
                        <a:rPr kumimoji="1" lang="ja-JP" altLang="en-US" sz="20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万円</a:t>
                      </a:r>
                      <a:endParaRPr kumimoji="1" lang="ja-JP" altLang="en-US" sz="2000" dirty="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endParaRPr kumimoji="1" lang="ja-JP" altLang="en-US" sz="11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r>
                        <a:rPr kumimoji="1" lang="en-US" altLang="ja-JP"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江端コラム</a:t>
                      </a:r>
                      <a:r>
                        <a:rPr kumimoji="1" lang="en-US" altLang="ja-JP"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t>
                      </a:r>
                      <a:r>
                        <a:rPr kumimoji="1" lang="ja-JP" altLang="en-US"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子ども</a:t>
                      </a:r>
                      <a:r>
                        <a:rPr kumimoji="1" lang="en-US" altLang="ja-JP"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r>
                        <a:rPr kumimoji="1" lang="ja-JP" altLang="en-US"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人にかかるコストは</a:t>
                      </a:r>
                      <a:r>
                        <a:rPr kumimoji="1" lang="en-US" altLang="ja-JP"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2000</a:t>
                      </a:r>
                      <a:r>
                        <a:rPr kumimoji="1" lang="ja-JP" altLang="en-US"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万円？「お金が子どもの数を決める」の仮説</a:t>
                      </a:r>
                      <a:endParaRPr kumimoji="1" lang="en-US" altLang="ja-JP"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r>
                        <a:rPr kumimoji="1" lang="en-US" altLang="ja-JP" sz="105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hlinkClick r:id="rId2"/>
                        </a:rPr>
                        <a:t>http://biz-journal.jp/2014/05/post_4981.html</a:t>
                      </a:r>
                      <a:endParaRPr kumimoji="1" lang="ja-JP" altLang="en-US" sz="105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bl>
          </a:graphicData>
        </a:graphic>
      </p:graphicFrame>
      <p:pic>
        <p:nvPicPr>
          <p:cNvPr id="1026" name="Picture 2" descr="http://www.kobore.net/child_cost_tom.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95936" y="4797152"/>
            <a:ext cx="1380137" cy="9704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719852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3600" dirty="0" smtClean="0">
                <a:solidFill>
                  <a:schemeClr val="bg1"/>
                </a:solidFill>
                <a:latin typeface="HGP創英角ﾎﾟｯﾌﾟ体" pitchFamily="50" charset="-128"/>
                <a:ea typeface="HGP創英角ﾎﾟｯﾌﾟ体" pitchFamily="50" charset="-128"/>
              </a:rPr>
              <a:t>3</a:t>
            </a:r>
            <a:r>
              <a:rPr lang="ja-JP" altLang="en-US" sz="3600" dirty="0" smtClean="0">
                <a:solidFill>
                  <a:schemeClr val="bg1"/>
                </a:solidFill>
                <a:latin typeface="HGP創英角ﾎﾟｯﾌﾟ体" pitchFamily="50" charset="-128"/>
                <a:ea typeface="HGP創英角ﾎﾟｯﾌﾟ体" pitchFamily="50" charset="-128"/>
              </a:rPr>
              <a:t>千人分の知能が作れれば</a:t>
            </a:r>
            <a:r>
              <a:rPr lang="en-US" altLang="ja-JP" sz="3600" dirty="0" smtClean="0">
                <a:solidFill>
                  <a:schemeClr val="bg1"/>
                </a:solidFill>
                <a:latin typeface="HGP創英角ﾎﾟｯﾌﾟ体" pitchFamily="50" charset="-128"/>
                <a:ea typeface="HGP創英角ﾎﾟｯﾌﾟ体" pitchFamily="50" charset="-128"/>
              </a:rPr>
              <a:t>10</a:t>
            </a:r>
            <a:r>
              <a:rPr lang="ja-JP" altLang="en-US" sz="3600" dirty="0" smtClean="0">
                <a:solidFill>
                  <a:schemeClr val="bg1"/>
                </a:solidFill>
                <a:latin typeface="HGP創英角ﾎﾟｯﾌﾟ体" pitchFamily="50" charset="-128"/>
                <a:ea typeface="HGP創英角ﾎﾟｯﾌﾟ体" pitchFamily="50" charset="-128"/>
              </a:rPr>
              <a:t>年</a:t>
            </a:r>
            <a:r>
              <a:rPr lang="ja-JP" altLang="en-US" sz="3600" dirty="0">
                <a:solidFill>
                  <a:schemeClr val="bg1"/>
                </a:solidFill>
                <a:latin typeface="HGP創英角ﾎﾟｯﾌﾟ体" pitchFamily="50" charset="-128"/>
                <a:ea typeface="HGP創英角ﾎﾟｯﾌﾟ体" pitchFamily="50" charset="-128"/>
              </a:rPr>
              <a:t>で</a:t>
            </a:r>
            <a:r>
              <a:rPr lang="ja-JP" altLang="en-US" sz="3600" dirty="0" smtClean="0">
                <a:solidFill>
                  <a:schemeClr val="bg1"/>
                </a:solidFill>
                <a:latin typeface="HGP創英角ﾎﾟｯﾌﾟ体" pitchFamily="50" charset="-128"/>
                <a:ea typeface="HGP創英角ﾎﾟｯﾌﾟ体" pitchFamily="50" charset="-128"/>
              </a:rPr>
              <a:t>ペイする</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46</a:t>
            </a:fld>
            <a:endParaRPr kumimoji="1" lang="ja-JP" altLang="en-US" dirty="0"/>
          </a:p>
        </p:txBody>
      </p:sp>
      <p:sp>
        <p:nvSpPr>
          <p:cNvPr id="9" name="正方形/長方形 8"/>
          <p:cNvSpPr/>
          <p:nvPr/>
        </p:nvSpPr>
        <p:spPr>
          <a:xfrm>
            <a:off x="0" y="908720"/>
            <a:ext cx="9144000" cy="1077218"/>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人工知能への投資</a:t>
            </a:r>
            <a:r>
              <a:rPr lang="en-US" altLang="ja-JP" sz="3200" dirty="0" smtClean="0">
                <a:solidFill>
                  <a:srgbClr val="0000CC"/>
                </a:solidFill>
                <a:latin typeface="HGP創英角ﾎﾟｯﾌﾟ体" pitchFamily="50" charset="-128"/>
                <a:ea typeface="HGP創英角ﾎﾟｯﾌﾟ体" pitchFamily="50" charset="-128"/>
              </a:rPr>
              <a:t>1000</a:t>
            </a:r>
            <a:r>
              <a:rPr lang="ja-JP" altLang="en-US" sz="3200" dirty="0" smtClean="0">
                <a:solidFill>
                  <a:srgbClr val="0000CC"/>
                </a:solidFill>
                <a:latin typeface="HGP創英角ﾎﾟｯﾌﾟ体" pitchFamily="50" charset="-128"/>
                <a:ea typeface="HGP創英角ﾎﾟｯﾌﾟ体" pitchFamily="50" charset="-128"/>
              </a:rPr>
              <a:t>億円で、</a:t>
            </a:r>
            <a:endParaRPr lang="en-US" altLang="ja-JP" sz="3200" dirty="0" smtClean="0">
              <a:solidFill>
                <a:srgbClr val="0000CC"/>
              </a:solidFill>
              <a:latin typeface="HGP創英角ﾎﾟｯﾌﾟ体" pitchFamily="50" charset="-128"/>
              <a:ea typeface="HGP創英角ﾎﾟｯﾌﾟ体" pitchFamily="50" charset="-128"/>
            </a:endParaRPr>
          </a:p>
          <a:p>
            <a:pPr algn="ctr"/>
            <a:r>
              <a:rPr lang="ja-JP" altLang="en-US" sz="3200" dirty="0" smtClean="0">
                <a:solidFill>
                  <a:srgbClr val="0000CC"/>
                </a:solidFill>
                <a:latin typeface="HGP創英角ﾎﾟｯﾌﾟ体" pitchFamily="50" charset="-128"/>
                <a:ea typeface="HGP創英角ﾎﾟｯﾌﾟ体" pitchFamily="50" charset="-128"/>
              </a:rPr>
              <a:t>何人分の「人間知能」が作れるのか？</a:t>
            </a:r>
            <a:endParaRPr lang="ja-JP" altLang="en-US" sz="3200" dirty="0">
              <a:solidFill>
                <a:srgbClr val="0000CC"/>
              </a:solidFill>
            </a:endParaRPr>
          </a:p>
        </p:txBody>
      </p:sp>
      <p:sp>
        <p:nvSpPr>
          <p:cNvPr id="10" name="正方形/長方形 9"/>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この投資コスト、見合っているのか？</a:t>
            </a:r>
            <a:r>
              <a:rPr lang="en-US" altLang="ja-JP" sz="3600" smtClean="0">
                <a:latin typeface="HGP創英角ﾎﾟｯﾌﾟ体" pitchFamily="50" charset="-128"/>
                <a:ea typeface="HGP創英角ﾎﾟｯﾌﾟ体" pitchFamily="50" charset="-128"/>
              </a:rPr>
              <a:t>(2)</a:t>
            </a:r>
            <a:endParaRPr lang="en-US" altLang="ja-JP" sz="3600" dirty="0" smtClean="0">
              <a:latin typeface="HGP創英角ﾎﾟｯﾌﾟ体" pitchFamily="50" charset="-128"/>
              <a:ea typeface="HGP創英角ﾎﾟｯﾌﾟ体" pitchFamily="50" charset="-128"/>
            </a:endParaRPr>
          </a:p>
        </p:txBody>
      </p:sp>
      <p:sp>
        <p:nvSpPr>
          <p:cNvPr id="11" name="角丸四角形 10"/>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12" name="正方形/長方形 11"/>
          <p:cNvSpPr/>
          <p:nvPr/>
        </p:nvSpPr>
        <p:spPr>
          <a:xfrm>
            <a:off x="251520" y="2361074"/>
            <a:ext cx="8568952" cy="707886"/>
          </a:xfrm>
          <a:prstGeom prst="rect">
            <a:avLst/>
          </a:prstGeom>
        </p:spPr>
        <p:txBody>
          <a:bodyPr wrap="square">
            <a:spAutoFit/>
          </a:bodyPr>
          <a:lstStyle/>
          <a:p>
            <a:r>
              <a:rPr lang="en-US" altLang="ja-JP" sz="4000" u="sng" dirty="0" smtClean="0">
                <a:solidFill>
                  <a:srgbClr val="FF0000"/>
                </a:solidFill>
                <a:latin typeface="HGP創英角ﾎﾟｯﾌﾟ体" pitchFamily="50" charset="-128"/>
                <a:ea typeface="HGP創英角ﾎﾟｯﾌﾟ体" pitchFamily="50" charset="-128"/>
              </a:rPr>
              <a:t>1000</a:t>
            </a:r>
            <a:r>
              <a:rPr lang="ja-JP" altLang="en-US" sz="4000" u="sng" dirty="0" smtClean="0">
                <a:solidFill>
                  <a:srgbClr val="FF0000"/>
                </a:solidFill>
                <a:latin typeface="HGP創英角ﾎﾟｯﾌﾟ体" pitchFamily="50" charset="-128"/>
                <a:ea typeface="HGP創英角ﾎﾟｯﾌﾟ体" pitchFamily="50" charset="-128"/>
              </a:rPr>
              <a:t>億円</a:t>
            </a:r>
            <a:r>
              <a:rPr lang="ja-JP" altLang="en-US" sz="4000" u="sng" dirty="0" smtClean="0">
                <a:latin typeface="HGP創英角ﾎﾟｯﾌﾟ体" pitchFamily="50" charset="-128"/>
                <a:ea typeface="HGP創英角ﾎﾟｯﾌﾟ体" pitchFamily="50" charset="-128"/>
              </a:rPr>
              <a:t> </a:t>
            </a:r>
            <a:r>
              <a:rPr lang="en-US" altLang="ja-JP" sz="4000" u="sng" dirty="0" smtClean="0">
                <a:latin typeface="HGP創英角ﾎﾟｯﾌﾟ体" pitchFamily="50" charset="-128"/>
                <a:ea typeface="HGP創英角ﾎﾟｯﾌﾟ体" pitchFamily="50" charset="-128"/>
              </a:rPr>
              <a:t>÷</a:t>
            </a:r>
            <a:r>
              <a:rPr lang="ja-JP" altLang="en-US" sz="4000" u="sng" dirty="0" smtClean="0">
                <a:latin typeface="HGP創英角ﾎﾟｯﾌﾟ体" pitchFamily="50" charset="-128"/>
                <a:ea typeface="HGP創英角ﾎﾟｯﾌﾟ体" pitchFamily="50" charset="-128"/>
              </a:rPr>
              <a:t> </a:t>
            </a:r>
            <a:r>
              <a:rPr lang="en-US" altLang="ja-JP" sz="4000" u="sng" dirty="0" smtClean="0">
                <a:latin typeface="HGP創英角ﾎﾟｯﾌﾟ体" pitchFamily="50" charset="-128"/>
                <a:ea typeface="HGP創英角ﾎﾟｯﾌﾟ体" pitchFamily="50" charset="-128"/>
              </a:rPr>
              <a:t>3368</a:t>
            </a:r>
            <a:r>
              <a:rPr lang="ja-JP" altLang="en-US" sz="4000" u="sng" dirty="0" smtClean="0">
                <a:latin typeface="HGP創英角ﾎﾟｯﾌﾟ体" pitchFamily="50" charset="-128"/>
                <a:ea typeface="HGP創英角ﾎﾟｯﾌﾟ体" pitchFamily="50" charset="-128"/>
              </a:rPr>
              <a:t>万円 </a:t>
            </a:r>
            <a:r>
              <a:rPr lang="en-US" altLang="ja-JP" sz="4000" u="sng" dirty="0" smtClean="0">
                <a:latin typeface="HGP創英角ﾎﾟｯﾌﾟ体" pitchFamily="50" charset="-128"/>
                <a:ea typeface="HGP創英角ﾎﾟｯﾌﾟ体" pitchFamily="50" charset="-128"/>
              </a:rPr>
              <a:t>=</a:t>
            </a:r>
            <a:r>
              <a:rPr lang="ja-JP" altLang="en-US" sz="4000" u="sng" dirty="0" smtClean="0">
                <a:latin typeface="HGP創英角ﾎﾟｯﾌﾟ体" pitchFamily="50" charset="-128"/>
                <a:ea typeface="HGP創英角ﾎﾟｯﾌﾟ体" pitchFamily="50" charset="-128"/>
              </a:rPr>
              <a:t> </a:t>
            </a:r>
            <a:r>
              <a:rPr lang="en-US" altLang="ja-JP" sz="4000" u="sng" dirty="0" smtClean="0">
                <a:latin typeface="HGP創英角ﾎﾟｯﾌﾟ体" pitchFamily="50" charset="-128"/>
                <a:ea typeface="HGP創英角ﾎﾟｯﾌﾟ体" pitchFamily="50" charset="-128"/>
              </a:rPr>
              <a:t>2961</a:t>
            </a:r>
            <a:r>
              <a:rPr lang="ja-JP" altLang="en-US" sz="4000" u="sng" dirty="0" smtClean="0">
                <a:latin typeface="HGP創英角ﾎﾟｯﾌﾟ体" pitchFamily="50" charset="-128"/>
                <a:ea typeface="HGP創英角ﾎﾟｯﾌﾟ体" pitchFamily="50" charset="-128"/>
              </a:rPr>
              <a:t>人 </a:t>
            </a:r>
            <a:endParaRPr lang="ja-JP" altLang="en-US" sz="4000" u="sng" dirty="0"/>
          </a:p>
        </p:txBody>
      </p:sp>
      <p:sp>
        <p:nvSpPr>
          <p:cNvPr id="2" name="下矢印 1"/>
          <p:cNvSpPr/>
          <p:nvPr/>
        </p:nvSpPr>
        <p:spPr>
          <a:xfrm>
            <a:off x="4004139" y="1988840"/>
            <a:ext cx="567861" cy="36136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0" y="3140968"/>
            <a:ext cx="9144000" cy="584775"/>
          </a:xfrm>
          <a:prstGeom prst="rect">
            <a:avLst/>
          </a:prstGeom>
        </p:spPr>
        <p:txBody>
          <a:bodyPr wrap="square">
            <a:spAutoFit/>
          </a:bodyPr>
          <a:lstStyle/>
          <a:p>
            <a:pPr algn="ctr"/>
            <a:r>
              <a:rPr lang="ja-JP" altLang="en-US" sz="3200" dirty="0" smtClean="0">
                <a:solidFill>
                  <a:srgbClr val="3333FF"/>
                </a:solidFill>
                <a:latin typeface="HGP創英角ﾎﾟｯﾌﾟ体" pitchFamily="50" charset="-128"/>
                <a:ea typeface="HGP創英角ﾎﾟｯﾌﾟ体" pitchFamily="50" charset="-128"/>
              </a:rPr>
              <a:t>日本の</a:t>
            </a:r>
            <a:r>
              <a:rPr lang="ja-JP" altLang="en-US" sz="3200" dirty="0">
                <a:solidFill>
                  <a:srgbClr val="3333FF"/>
                </a:solidFill>
                <a:latin typeface="HGP創英角ﾎﾟｯﾌﾟ体" pitchFamily="50" charset="-128"/>
                <a:ea typeface="HGP創英角ﾎﾟｯﾌﾟ体" pitchFamily="50" charset="-128"/>
              </a:rPr>
              <a:t>１人</a:t>
            </a:r>
            <a:r>
              <a:rPr lang="ja-JP" altLang="en-US" sz="3200" dirty="0" smtClean="0">
                <a:solidFill>
                  <a:srgbClr val="3333FF"/>
                </a:solidFill>
                <a:latin typeface="HGP創英角ﾎﾟｯﾌﾟ体" pitchFamily="50" charset="-128"/>
                <a:ea typeface="HGP創英角ﾎﾟｯﾌﾟ体" pitchFamily="50" charset="-128"/>
              </a:rPr>
              <a:t>あたりの</a:t>
            </a:r>
            <a:r>
              <a:rPr lang="en-US" altLang="ja-JP" sz="3200" dirty="0" smtClean="0">
                <a:solidFill>
                  <a:srgbClr val="3333FF"/>
                </a:solidFill>
                <a:latin typeface="HGP創英角ﾎﾟｯﾌﾟ体" pitchFamily="50" charset="-128"/>
                <a:ea typeface="HGP創英角ﾎﾟｯﾌﾟ体" pitchFamily="50" charset="-128"/>
              </a:rPr>
              <a:t>GDP</a:t>
            </a:r>
            <a:r>
              <a:rPr lang="ja-JP" altLang="en-US" sz="3200" dirty="0">
                <a:solidFill>
                  <a:srgbClr val="3333FF"/>
                </a:solidFill>
                <a:latin typeface="HGP創英角ﾎﾟｯﾌﾟ体" pitchFamily="50" charset="-128"/>
                <a:ea typeface="HGP創英角ﾎﾟｯﾌﾟ体" pitchFamily="50" charset="-128"/>
              </a:rPr>
              <a:t>を</a:t>
            </a:r>
            <a:r>
              <a:rPr lang="en-US" altLang="ja-JP" sz="3200" dirty="0" smtClean="0">
                <a:solidFill>
                  <a:srgbClr val="3333FF"/>
                </a:solidFill>
                <a:latin typeface="HGP創英角ﾎﾟｯﾌﾟ体" pitchFamily="50" charset="-128"/>
                <a:ea typeface="HGP創英角ﾎﾟｯﾌﾟ体" pitchFamily="50" charset="-128"/>
              </a:rPr>
              <a:t>400</a:t>
            </a:r>
            <a:r>
              <a:rPr lang="ja-JP" altLang="en-US" sz="3200" dirty="0" smtClean="0">
                <a:solidFill>
                  <a:srgbClr val="3333FF"/>
                </a:solidFill>
                <a:latin typeface="HGP創英角ﾎﾟｯﾌﾟ体" pitchFamily="50" charset="-128"/>
                <a:ea typeface="HGP創英角ﾎﾟｯﾌﾟ体" pitchFamily="50" charset="-128"/>
              </a:rPr>
              <a:t>万円と仮定すると</a:t>
            </a:r>
            <a:endParaRPr lang="ja-JP" altLang="en-US" sz="3200" dirty="0">
              <a:solidFill>
                <a:srgbClr val="3333FF"/>
              </a:solidFill>
            </a:endParaRPr>
          </a:p>
        </p:txBody>
      </p:sp>
      <p:sp>
        <p:nvSpPr>
          <p:cNvPr id="18" name="正方形/長方形 17"/>
          <p:cNvSpPr/>
          <p:nvPr/>
        </p:nvSpPr>
        <p:spPr>
          <a:xfrm>
            <a:off x="251520" y="4077072"/>
            <a:ext cx="8568952" cy="707886"/>
          </a:xfrm>
          <a:prstGeom prst="rect">
            <a:avLst/>
          </a:prstGeom>
        </p:spPr>
        <p:txBody>
          <a:bodyPr wrap="square">
            <a:spAutoFit/>
          </a:bodyPr>
          <a:lstStyle/>
          <a:p>
            <a:r>
              <a:rPr lang="en-US" altLang="ja-JP" sz="4000" u="sng" dirty="0" smtClean="0">
                <a:latin typeface="HGP創英角ﾎﾟｯﾌﾟ体" pitchFamily="50" charset="-128"/>
                <a:ea typeface="HGP創英角ﾎﾟｯﾌﾟ体" pitchFamily="50" charset="-128"/>
              </a:rPr>
              <a:t>400</a:t>
            </a:r>
            <a:r>
              <a:rPr lang="ja-JP" altLang="en-US" sz="4000" u="sng" dirty="0" smtClean="0">
                <a:latin typeface="HGP創英角ﾎﾟｯﾌﾟ体" pitchFamily="50" charset="-128"/>
                <a:ea typeface="HGP創英角ﾎﾟｯﾌﾟ体" pitchFamily="50" charset="-128"/>
              </a:rPr>
              <a:t>万円 </a:t>
            </a:r>
            <a:r>
              <a:rPr lang="en-US" altLang="ja-JP" sz="4000" u="sng" dirty="0" smtClean="0">
                <a:latin typeface="HGP創英角ﾎﾟｯﾌﾟ体" pitchFamily="50" charset="-128"/>
                <a:ea typeface="HGP創英角ﾎﾟｯﾌﾟ体" pitchFamily="50" charset="-128"/>
              </a:rPr>
              <a:t>x </a:t>
            </a:r>
            <a:r>
              <a:rPr lang="ja-JP" altLang="en-US" sz="4000" u="sng" dirty="0" smtClean="0">
                <a:latin typeface="HGP創英角ﾎﾟｯﾌﾟ体" pitchFamily="50" charset="-128"/>
                <a:ea typeface="HGP創英角ﾎﾟｯﾌﾟ体" pitchFamily="50" charset="-128"/>
              </a:rPr>
              <a:t> </a:t>
            </a:r>
            <a:r>
              <a:rPr lang="en-US" altLang="ja-JP" sz="4000" u="sng" dirty="0" smtClean="0">
                <a:latin typeface="HGP創英角ﾎﾟｯﾌﾟ体" pitchFamily="50" charset="-128"/>
                <a:ea typeface="HGP創英角ﾎﾟｯﾌﾟ体" pitchFamily="50" charset="-128"/>
              </a:rPr>
              <a:t>2961</a:t>
            </a:r>
            <a:r>
              <a:rPr lang="ja-JP" altLang="en-US" sz="4000" u="sng" dirty="0" smtClean="0">
                <a:latin typeface="HGP創英角ﾎﾟｯﾌﾟ体" pitchFamily="50" charset="-128"/>
                <a:ea typeface="HGP創英角ﾎﾟｯﾌﾟ体" pitchFamily="50" charset="-128"/>
              </a:rPr>
              <a:t>人 </a:t>
            </a:r>
            <a:r>
              <a:rPr lang="en-US" altLang="ja-JP" sz="4000" u="sng" dirty="0" smtClean="0">
                <a:latin typeface="HGP創英角ﾎﾟｯﾌﾟ体" pitchFamily="50" charset="-128"/>
                <a:ea typeface="HGP創英角ﾎﾟｯﾌﾟ体" pitchFamily="50" charset="-128"/>
              </a:rPr>
              <a:t>=</a:t>
            </a:r>
            <a:r>
              <a:rPr lang="ja-JP" altLang="en-US" sz="4000" u="sng" dirty="0" smtClean="0">
                <a:latin typeface="HGP創英角ﾎﾟｯﾌﾟ体" pitchFamily="50" charset="-128"/>
                <a:ea typeface="HGP創英角ﾎﾟｯﾌﾟ体" pitchFamily="50" charset="-128"/>
              </a:rPr>
              <a:t> </a:t>
            </a:r>
            <a:r>
              <a:rPr lang="en-US" altLang="ja-JP" sz="4000" u="sng" dirty="0" smtClean="0">
                <a:latin typeface="HGP創英角ﾎﾟｯﾌﾟ体" pitchFamily="50" charset="-128"/>
                <a:ea typeface="HGP創英角ﾎﾟｯﾌﾟ体" pitchFamily="50" charset="-128"/>
              </a:rPr>
              <a:t>118</a:t>
            </a:r>
            <a:r>
              <a:rPr lang="ja-JP" altLang="en-US" sz="4000" u="sng" dirty="0" smtClean="0">
                <a:latin typeface="HGP創英角ﾎﾟｯﾌﾟ体" pitchFamily="50" charset="-128"/>
                <a:ea typeface="HGP創英角ﾎﾟｯﾌﾟ体" pitchFamily="50" charset="-128"/>
              </a:rPr>
              <a:t>億円</a:t>
            </a:r>
            <a:r>
              <a:rPr lang="en-US" altLang="ja-JP" sz="4000" u="sng" dirty="0" smtClean="0">
                <a:latin typeface="HGP創英角ﾎﾟｯﾌﾟ体" pitchFamily="50" charset="-128"/>
                <a:ea typeface="HGP創英角ﾎﾟｯﾌﾟ体" pitchFamily="50" charset="-128"/>
              </a:rPr>
              <a:t>/</a:t>
            </a:r>
            <a:r>
              <a:rPr lang="ja-JP" altLang="en-US" sz="4000" u="sng" dirty="0" smtClean="0">
                <a:latin typeface="HGP創英角ﾎﾟｯﾌﾟ体" pitchFamily="50" charset="-128"/>
                <a:ea typeface="HGP創英角ﾎﾟｯﾌﾟ体" pitchFamily="50" charset="-128"/>
              </a:rPr>
              <a:t>年 </a:t>
            </a:r>
            <a:endParaRPr lang="ja-JP" altLang="en-US" sz="4000" u="sng" dirty="0"/>
          </a:p>
        </p:txBody>
      </p:sp>
      <p:sp>
        <p:nvSpPr>
          <p:cNvPr id="13" name="下矢印 12"/>
          <p:cNvSpPr/>
          <p:nvPr/>
        </p:nvSpPr>
        <p:spPr>
          <a:xfrm>
            <a:off x="4004139" y="3725743"/>
            <a:ext cx="567861" cy="36136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下矢印 14"/>
          <p:cNvSpPr/>
          <p:nvPr/>
        </p:nvSpPr>
        <p:spPr>
          <a:xfrm>
            <a:off x="4004139" y="4869160"/>
            <a:ext cx="567861" cy="36136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p:cNvSpPr/>
          <p:nvPr/>
        </p:nvSpPr>
        <p:spPr>
          <a:xfrm>
            <a:off x="251520" y="5222713"/>
            <a:ext cx="8568952" cy="707886"/>
          </a:xfrm>
          <a:prstGeom prst="rect">
            <a:avLst/>
          </a:prstGeom>
        </p:spPr>
        <p:txBody>
          <a:bodyPr wrap="square">
            <a:spAutoFit/>
          </a:bodyPr>
          <a:lstStyle/>
          <a:p>
            <a:r>
              <a:rPr lang="en-US" altLang="ja-JP" sz="4000" u="sng" dirty="0" smtClean="0">
                <a:latin typeface="HGP創英角ﾎﾟｯﾌﾟ体" pitchFamily="50" charset="-128"/>
                <a:ea typeface="HGP創英角ﾎﾟｯﾌﾟ体" pitchFamily="50" charset="-128"/>
              </a:rPr>
              <a:t>118</a:t>
            </a:r>
            <a:r>
              <a:rPr lang="ja-JP" altLang="en-US" sz="4000" u="sng" dirty="0" smtClean="0">
                <a:latin typeface="HGP創英角ﾎﾟｯﾌﾟ体" pitchFamily="50" charset="-128"/>
                <a:ea typeface="HGP創英角ﾎﾟｯﾌﾟ体" pitchFamily="50" charset="-128"/>
              </a:rPr>
              <a:t>億円</a:t>
            </a:r>
            <a:r>
              <a:rPr lang="en-US" altLang="ja-JP" sz="4000" u="sng" dirty="0" smtClean="0">
                <a:latin typeface="HGP創英角ﾎﾟｯﾌﾟ体" pitchFamily="50" charset="-128"/>
                <a:ea typeface="HGP創英角ﾎﾟｯﾌﾟ体" pitchFamily="50" charset="-128"/>
              </a:rPr>
              <a:t>/</a:t>
            </a:r>
            <a:r>
              <a:rPr lang="ja-JP" altLang="en-US" sz="4000" u="sng" dirty="0" smtClean="0">
                <a:latin typeface="HGP創英角ﾎﾟｯﾌﾟ体" pitchFamily="50" charset="-128"/>
                <a:ea typeface="HGP創英角ﾎﾟｯﾌﾟ体" pitchFamily="50" charset="-128"/>
              </a:rPr>
              <a:t>年 </a:t>
            </a:r>
            <a:r>
              <a:rPr lang="en-US" altLang="ja-JP" sz="4000" u="sng" dirty="0" smtClean="0">
                <a:latin typeface="HGP創英角ﾎﾟｯﾌﾟ体" pitchFamily="50" charset="-128"/>
                <a:ea typeface="HGP創英角ﾎﾟｯﾌﾟ体" pitchFamily="50" charset="-128"/>
              </a:rPr>
              <a:t>x 10</a:t>
            </a:r>
            <a:r>
              <a:rPr lang="ja-JP" altLang="en-US" sz="4000" u="sng" dirty="0" smtClean="0">
                <a:latin typeface="HGP創英角ﾎﾟｯﾌﾟ体" pitchFamily="50" charset="-128"/>
                <a:ea typeface="HGP創英角ﾎﾟｯﾌﾟ体" pitchFamily="50" charset="-128"/>
              </a:rPr>
              <a:t>年 </a:t>
            </a:r>
            <a:r>
              <a:rPr lang="en-US" altLang="ja-JP" sz="4000" u="sng" dirty="0" smtClean="0">
                <a:latin typeface="HGP創英角ﾎﾟｯﾌﾟ体" pitchFamily="50" charset="-128"/>
                <a:ea typeface="HGP創英角ﾎﾟｯﾌﾟ体" pitchFamily="50" charset="-128"/>
              </a:rPr>
              <a:t>=</a:t>
            </a:r>
            <a:r>
              <a:rPr lang="ja-JP" altLang="en-US" sz="4000" u="sng" dirty="0" smtClean="0">
                <a:latin typeface="HGP創英角ﾎﾟｯﾌﾟ体" pitchFamily="50" charset="-128"/>
                <a:ea typeface="HGP創英角ﾎﾟｯﾌﾟ体" pitchFamily="50" charset="-128"/>
              </a:rPr>
              <a:t> </a:t>
            </a:r>
            <a:r>
              <a:rPr lang="en-US" altLang="ja-JP" sz="4000" u="sng" dirty="0" smtClean="0">
                <a:solidFill>
                  <a:srgbClr val="FF0000"/>
                </a:solidFill>
                <a:latin typeface="HGP創英角ﾎﾟｯﾌﾟ体" pitchFamily="50" charset="-128"/>
                <a:ea typeface="HGP創英角ﾎﾟｯﾌﾟ体" pitchFamily="50" charset="-128"/>
              </a:rPr>
              <a:t>1180</a:t>
            </a:r>
            <a:r>
              <a:rPr lang="ja-JP" altLang="en-US" sz="4000" u="sng" dirty="0" smtClean="0">
                <a:solidFill>
                  <a:srgbClr val="FF0000"/>
                </a:solidFill>
                <a:latin typeface="HGP創英角ﾎﾟｯﾌﾟ体" pitchFamily="50" charset="-128"/>
                <a:ea typeface="HGP創英角ﾎﾟｯﾌﾟ体" pitchFamily="50" charset="-128"/>
              </a:rPr>
              <a:t>億円</a:t>
            </a:r>
            <a:r>
              <a:rPr lang="ja-JP" altLang="en-US" sz="4000" u="sng" dirty="0" smtClean="0">
                <a:latin typeface="HGP創英角ﾎﾟｯﾌﾟ体" pitchFamily="50" charset="-128"/>
                <a:ea typeface="HGP創英角ﾎﾟｯﾌﾟ体" pitchFamily="50" charset="-128"/>
              </a:rPr>
              <a:t> </a:t>
            </a:r>
            <a:endParaRPr lang="ja-JP" altLang="en-US" sz="4000" u="sng" dirty="0"/>
          </a:p>
        </p:txBody>
      </p:sp>
    </p:spTree>
    <p:extLst>
      <p:ext uri="{BB962C8B-B14F-4D97-AF65-F5344CB8AC3E}">
        <p14:creationId xmlns:p14="http://schemas.microsoft.com/office/powerpoint/2010/main" val="1591500743"/>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3600" smtClean="0">
                <a:solidFill>
                  <a:schemeClr val="bg1"/>
                </a:solidFill>
                <a:latin typeface="HGP創英角ﾎﾟｯﾌﾟ体" pitchFamily="50" charset="-128"/>
                <a:ea typeface="HGP創英角ﾎﾟｯﾌﾟ体" pitchFamily="50" charset="-128"/>
              </a:rPr>
              <a:t>0.15</a:t>
            </a:r>
            <a:r>
              <a:rPr lang="ja-JP" altLang="en-US" sz="3600" smtClean="0">
                <a:solidFill>
                  <a:schemeClr val="bg1"/>
                </a:solidFill>
                <a:latin typeface="HGP創英角ﾎﾟｯﾌﾟ体" pitchFamily="50" charset="-128"/>
                <a:ea typeface="HGP創英角ﾎﾟｯﾌﾟ体" pitchFamily="50" charset="-128"/>
              </a:rPr>
              <a:t>時間</a:t>
            </a:r>
            <a:r>
              <a:rPr lang="en-US" altLang="ja-JP" sz="3600">
                <a:solidFill>
                  <a:schemeClr val="bg1"/>
                </a:solidFill>
                <a:latin typeface="HGP創英角ﾎﾟｯﾌﾟ体" pitchFamily="50" charset="-128"/>
                <a:ea typeface="HGP創英角ﾎﾟｯﾌﾟ体" pitchFamily="50" charset="-128"/>
              </a:rPr>
              <a:t>÷</a:t>
            </a:r>
            <a:r>
              <a:rPr lang="en-US" altLang="ja-JP" sz="3600" smtClean="0">
                <a:solidFill>
                  <a:schemeClr val="bg1"/>
                </a:solidFill>
                <a:latin typeface="HGP創英角ﾎﾟｯﾌﾟ体" pitchFamily="50" charset="-128"/>
                <a:ea typeface="HGP創英角ﾎﾟｯﾌﾟ体" pitchFamily="50" charset="-128"/>
              </a:rPr>
              <a:t>8</a:t>
            </a:r>
            <a:r>
              <a:rPr lang="ja-JP" altLang="en-US" sz="3600" smtClean="0">
                <a:solidFill>
                  <a:schemeClr val="bg1"/>
                </a:solidFill>
                <a:latin typeface="HGP創英角ﾎﾟｯﾌﾟ体" pitchFamily="50" charset="-128"/>
                <a:ea typeface="HGP創英角ﾎﾟｯﾌﾟ体" pitchFamily="50" charset="-128"/>
              </a:rPr>
              <a:t>時間 </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 </a:t>
            </a:r>
            <a:r>
              <a:rPr lang="en-US" altLang="ja-JP" sz="3600" smtClean="0">
                <a:solidFill>
                  <a:schemeClr val="bg1"/>
                </a:solidFill>
                <a:latin typeface="HGP創英角ﾎﾟｯﾌﾟ体" pitchFamily="50" charset="-128"/>
                <a:ea typeface="HGP創英角ﾎﾟｯﾌﾟ体" pitchFamily="50" charset="-128"/>
              </a:rPr>
              <a:t>2%</a:t>
            </a:r>
            <a:r>
              <a:rPr lang="ja-JP" altLang="en-US" sz="3600" smtClean="0">
                <a:solidFill>
                  <a:schemeClr val="bg1"/>
                </a:solidFill>
                <a:latin typeface="HGP創英角ﾎﾟｯﾌﾟ体" pitchFamily="50" charset="-128"/>
                <a:ea typeface="HGP創英角ﾎﾟｯﾌﾟ体" pitchFamily="50" charset="-128"/>
              </a:rPr>
              <a:t>未満</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47</a:t>
            </a:fld>
            <a:endParaRPr kumimoji="1" lang="ja-JP" altLang="en-US" dirty="0"/>
          </a:p>
        </p:txBody>
      </p:sp>
      <p:sp>
        <p:nvSpPr>
          <p:cNvPr id="9" name="正方形/長方形 8"/>
          <p:cNvSpPr/>
          <p:nvPr/>
        </p:nvSpPr>
        <p:spPr>
          <a:xfrm>
            <a:off x="0" y="908720"/>
            <a:ext cx="9036496"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江端の仕事を、現時点の</a:t>
            </a:r>
            <a:r>
              <a:rPr lang="en-US" altLang="ja-JP" sz="3200" dirty="0" smtClean="0">
                <a:solidFill>
                  <a:srgbClr val="0000CC"/>
                </a:solidFill>
                <a:latin typeface="HGP創英角ﾎﾟｯﾌﾟ体" pitchFamily="50" charset="-128"/>
                <a:ea typeface="HGP創英角ﾎﾟｯﾌﾟ体" pitchFamily="50" charset="-128"/>
              </a:rPr>
              <a:t>AI</a:t>
            </a:r>
            <a:r>
              <a:rPr lang="ja-JP" altLang="en-US" sz="3200" dirty="0" smtClean="0">
                <a:solidFill>
                  <a:srgbClr val="0000CC"/>
                </a:solidFill>
                <a:latin typeface="HGP創英角ﾎﾟｯﾌﾟ体" pitchFamily="50" charset="-128"/>
                <a:ea typeface="HGP創英角ﾎﾟｯﾌﾟ体" pitchFamily="50" charset="-128"/>
              </a:rPr>
              <a:t>に任せられる</a:t>
            </a:r>
            <a:r>
              <a:rPr lang="ja-JP" altLang="en-US" sz="3200" dirty="0">
                <a:solidFill>
                  <a:srgbClr val="0000CC"/>
                </a:solidFill>
                <a:latin typeface="HGP創英角ﾎﾟｯﾌﾟ体" pitchFamily="50" charset="-128"/>
                <a:ea typeface="HGP創英角ﾎﾟｯﾌﾟ体" pitchFamily="50" charset="-128"/>
              </a:rPr>
              <a:t>か</a:t>
            </a:r>
            <a:r>
              <a:rPr lang="ja-JP" altLang="en-US" sz="3200" dirty="0" smtClean="0">
                <a:solidFill>
                  <a:srgbClr val="0000CC"/>
                </a:solidFill>
                <a:latin typeface="HGP創英角ﾎﾟｯﾌﾟ体" pitchFamily="50" charset="-128"/>
                <a:ea typeface="HGP創英角ﾎﾟｯﾌﾟ体" pitchFamily="50" charset="-128"/>
              </a:rPr>
              <a:t>？</a:t>
            </a:r>
            <a:endParaRPr lang="ja-JP" altLang="en-US" sz="3200" dirty="0">
              <a:solidFill>
                <a:srgbClr val="0000CC"/>
              </a:solidFill>
            </a:endParaRPr>
          </a:p>
        </p:txBody>
      </p:sp>
      <p:sp>
        <p:nvSpPr>
          <p:cNvPr id="10" name="正方形/長方形 9"/>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この投資コスト、見合っているのか？</a:t>
            </a:r>
            <a:r>
              <a:rPr lang="en-US" altLang="ja-JP" sz="3600" dirty="0" smtClean="0">
                <a:latin typeface="HGP創英角ﾎﾟｯﾌﾟ体" pitchFamily="50" charset="-128"/>
                <a:ea typeface="HGP創英角ﾎﾟｯﾌﾟ体" pitchFamily="50" charset="-128"/>
              </a:rPr>
              <a:t>(3)</a:t>
            </a:r>
          </a:p>
        </p:txBody>
      </p:sp>
      <p:sp>
        <p:nvSpPr>
          <p:cNvPr id="11" name="角丸四角形 10"/>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graphicFrame>
        <p:nvGraphicFramePr>
          <p:cNvPr id="12" name="表 11"/>
          <p:cNvGraphicFramePr>
            <a:graphicFrameLocks noGrp="1"/>
          </p:cNvGraphicFramePr>
          <p:nvPr>
            <p:extLst>
              <p:ext uri="{D42A27DB-BD31-4B8C-83A1-F6EECF244321}">
                <p14:modId xmlns:p14="http://schemas.microsoft.com/office/powerpoint/2010/main" val="2012309169"/>
              </p:ext>
            </p:extLst>
          </p:nvPr>
        </p:nvGraphicFramePr>
        <p:xfrm>
          <a:off x="323528" y="1501864"/>
          <a:ext cx="8352928" cy="4297680"/>
        </p:xfrm>
        <a:graphic>
          <a:graphicData uri="http://schemas.openxmlformats.org/drawingml/2006/table">
            <a:tbl>
              <a:tblPr firstRow="1" bandRow="1">
                <a:tableStyleId>{5C22544A-7EE6-4342-B048-85BDC9FD1C3A}</a:tableStyleId>
              </a:tblPr>
              <a:tblGrid>
                <a:gridCol w="3168352"/>
                <a:gridCol w="1008112"/>
                <a:gridCol w="2304256"/>
                <a:gridCol w="1872208"/>
              </a:tblGrid>
              <a:tr h="486976">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作業内容</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作業</a:t>
                      </a:r>
                      <a:endPar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時間</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現時点</a:t>
                      </a: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未来</a:t>
                      </a: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の人工知能で対応可能か</a:t>
                      </a:r>
                      <a:endParaRPr kumimoji="1" lang="ja-JP" altLang="en-US" sz="11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人工知能に任せられる時間</a:t>
                      </a:r>
                      <a:endParaRPr kumimoji="1" lang="ja-JP" altLang="en-US" sz="11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07072">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メールチェック</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0.3</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一部可能</a:t>
                      </a: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(50%</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0.15</a:t>
                      </a:r>
                      <a:endParaRPr kumimoji="1" lang="ja-JP" altLang="en-US" sz="18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02426">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メール返信</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0.7</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不可能</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256441">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社内、顧客提案資料</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不可能</a:t>
                      </a: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50520">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(4)</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プロジェクト管理</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不可能</a:t>
                      </a: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06288">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(5)</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予算提案</a:t>
                      </a: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管理</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不可能</a:t>
                      </a: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198080">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(6)</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ミーティング</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不可能</a:t>
                      </a: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256441">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(7)</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研究内容検討</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1.0</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不可能</a:t>
                      </a: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256442">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(8)</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実験</a:t>
                      </a: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環境構築を含む</a:t>
                      </a: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3.0</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不可能</a:t>
                      </a: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198120">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(9)</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パテント作成、庁対応</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不可能</a:t>
                      </a: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198120">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(10)</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出張移動時間</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不可能</a:t>
                      </a:r>
                    </a:p>
                  </a:txBody>
                  <a:tcPr/>
                </a:tc>
                <a:tc>
                  <a:txBody>
                    <a:bodyPr/>
                    <a:lstStyle/>
                    <a:p>
                      <a:pPr algn="ctr"/>
                      <a:r>
                        <a:rPr kumimoji="1" lang="en-US" altLang="ja-JP" sz="18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bl>
          </a:graphicData>
        </a:graphic>
      </p:graphicFrame>
    </p:spTree>
    <p:extLst>
      <p:ext uri="{BB962C8B-B14F-4D97-AF65-F5344CB8AC3E}">
        <p14:creationId xmlns:p14="http://schemas.microsoft.com/office/powerpoint/2010/main" val="1597325846"/>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それでも</a:t>
            </a:r>
            <a:r>
              <a:rPr lang="en-US" altLang="ja-JP" sz="3600" smtClean="0">
                <a:solidFill>
                  <a:schemeClr val="bg1"/>
                </a:solidFill>
                <a:latin typeface="HGP創英角ﾎﾟｯﾌﾟ体" pitchFamily="50" charset="-128"/>
                <a:ea typeface="HGP創英角ﾎﾟｯﾌﾟ体" pitchFamily="50" charset="-128"/>
              </a:rPr>
              <a:t>14%</a:t>
            </a:r>
            <a:r>
              <a:rPr lang="ja-JP" altLang="en-US" sz="3600" smtClean="0">
                <a:solidFill>
                  <a:schemeClr val="bg1"/>
                </a:solidFill>
                <a:latin typeface="HGP創英角ﾎﾟｯﾌﾟ体" pitchFamily="50" charset="-128"/>
                <a:ea typeface="HGP創英角ﾎﾟｯﾌﾟ体" pitchFamily="50" charset="-128"/>
              </a:rPr>
              <a:t>程度</a:t>
            </a:r>
            <a:r>
              <a:rPr lang="en-US" altLang="ja-JP" sz="3600" smtClean="0">
                <a:solidFill>
                  <a:schemeClr val="bg1"/>
                </a:solidFill>
                <a:latin typeface="HGP創英角ﾎﾟｯﾌﾟ体" pitchFamily="50" charset="-128"/>
                <a:ea typeface="HGP創英角ﾎﾟｯﾌﾟ体" pitchFamily="50" charset="-128"/>
              </a:rPr>
              <a:t>(1.12</a:t>
            </a:r>
            <a:r>
              <a:rPr lang="ja-JP" altLang="en-US" sz="3600" smtClean="0">
                <a:solidFill>
                  <a:schemeClr val="bg1"/>
                </a:solidFill>
                <a:latin typeface="HGP創英角ﾎﾟｯﾌﾟ体" pitchFamily="50" charset="-128"/>
                <a:ea typeface="HGP創英角ﾎﾟｯﾌﾟ体" pitchFamily="50" charset="-128"/>
              </a:rPr>
              <a:t>時間</a:t>
            </a:r>
            <a:r>
              <a:rPr lang="en-US" altLang="ja-JP" sz="3600" smtClean="0">
                <a:solidFill>
                  <a:schemeClr val="bg1"/>
                </a:solidFill>
                <a:latin typeface="HGP創英角ﾎﾟｯﾌﾟ体" pitchFamily="50" charset="-128"/>
                <a:ea typeface="HGP創英角ﾎﾟｯﾌﾟ体" pitchFamily="50" charset="-128"/>
              </a:rPr>
              <a:t>÷8</a:t>
            </a:r>
            <a:r>
              <a:rPr lang="ja-JP" altLang="en-US" sz="3600" smtClean="0">
                <a:solidFill>
                  <a:schemeClr val="bg1"/>
                </a:solidFill>
                <a:latin typeface="HGP創英角ﾎﾟｯﾌﾟ体" pitchFamily="50" charset="-128"/>
                <a:ea typeface="HGP創英角ﾎﾟｯﾌﾟ体" pitchFamily="50" charset="-128"/>
              </a:rPr>
              <a:t>時間</a:t>
            </a:r>
            <a:r>
              <a:rPr lang="en-US" altLang="ja-JP" sz="3600" smtClean="0">
                <a:solidFill>
                  <a:schemeClr val="bg1"/>
                </a:solidFill>
                <a:latin typeface="HGP創英角ﾎﾟｯﾌﾟ体" pitchFamily="50" charset="-128"/>
                <a:ea typeface="HGP創英角ﾎﾟｯﾌﾟ体" pitchFamily="50" charset="-128"/>
              </a:rPr>
              <a:t>)</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48</a:t>
            </a:fld>
            <a:endParaRPr kumimoji="1" lang="ja-JP" altLang="en-US" dirty="0"/>
          </a:p>
        </p:txBody>
      </p:sp>
      <p:sp>
        <p:nvSpPr>
          <p:cNvPr id="9" name="正方形/長方形 8"/>
          <p:cNvSpPr/>
          <p:nvPr/>
        </p:nvSpPr>
        <p:spPr>
          <a:xfrm>
            <a:off x="0" y="908720"/>
            <a:ext cx="914400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今の</a:t>
            </a:r>
            <a:r>
              <a:rPr lang="en-US" altLang="ja-JP" sz="3200" dirty="0" smtClean="0">
                <a:solidFill>
                  <a:srgbClr val="0000CC"/>
                </a:solidFill>
                <a:latin typeface="HGP創英角ﾎﾟｯﾌﾟ体" pitchFamily="50" charset="-128"/>
                <a:ea typeface="HGP創英角ﾎﾟｯﾌﾟ体" pitchFamily="50" charset="-128"/>
              </a:rPr>
              <a:t>AI</a:t>
            </a:r>
            <a:r>
              <a:rPr lang="ja-JP" altLang="en-US" sz="3200" dirty="0" smtClean="0">
                <a:solidFill>
                  <a:srgbClr val="0000CC"/>
                </a:solidFill>
                <a:latin typeface="HGP創英角ﾎﾟｯﾌﾟ体" pitchFamily="50" charset="-128"/>
                <a:ea typeface="HGP創英角ﾎﾟｯﾌﾟ体" pitchFamily="50" charset="-128"/>
              </a:rPr>
              <a:t>が期待通り実現したとしたら</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推測</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a:t>
            </a:r>
            <a:endParaRPr lang="ja-JP" altLang="en-US" sz="3200" dirty="0">
              <a:solidFill>
                <a:srgbClr val="0000CC"/>
              </a:solidFill>
            </a:endParaRPr>
          </a:p>
        </p:txBody>
      </p:sp>
      <p:sp>
        <p:nvSpPr>
          <p:cNvPr id="10" name="正方形/長方形 9"/>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この投資コスト、見合っているのか</a:t>
            </a:r>
            <a:r>
              <a:rPr lang="ja-JP" altLang="en-US" sz="3600" smtClean="0">
                <a:latin typeface="HGP創英角ﾎﾟｯﾌﾟ体" pitchFamily="50" charset="-128"/>
                <a:ea typeface="HGP創英角ﾎﾟｯﾌﾟ体" pitchFamily="50" charset="-128"/>
              </a:rPr>
              <a:t>？</a:t>
            </a:r>
            <a:r>
              <a:rPr lang="en-US" altLang="ja-JP" sz="3600" smtClean="0">
                <a:latin typeface="HGP創英角ﾎﾟｯﾌﾟ体" pitchFamily="50" charset="-128"/>
                <a:ea typeface="HGP創英角ﾎﾟｯﾌﾟ体" pitchFamily="50" charset="-128"/>
              </a:rPr>
              <a:t>(4)</a:t>
            </a:r>
            <a:endParaRPr lang="en-US" altLang="ja-JP" sz="3600" dirty="0" smtClean="0">
              <a:latin typeface="HGP創英角ﾎﾟｯﾌﾟ体" pitchFamily="50" charset="-128"/>
              <a:ea typeface="HGP創英角ﾎﾟｯﾌﾟ体" pitchFamily="50" charset="-128"/>
            </a:endParaRPr>
          </a:p>
        </p:txBody>
      </p:sp>
      <p:sp>
        <p:nvSpPr>
          <p:cNvPr id="11" name="角丸四角形 10"/>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graphicFrame>
        <p:nvGraphicFramePr>
          <p:cNvPr id="12" name="表 11"/>
          <p:cNvGraphicFramePr>
            <a:graphicFrameLocks noGrp="1"/>
          </p:cNvGraphicFramePr>
          <p:nvPr>
            <p:extLst>
              <p:ext uri="{D42A27DB-BD31-4B8C-83A1-F6EECF244321}">
                <p14:modId xmlns:p14="http://schemas.microsoft.com/office/powerpoint/2010/main" val="1294510418"/>
              </p:ext>
            </p:extLst>
          </p:nvPr>
        </p:nvGraphicFramePr>
        <p:xfrm>
          <a:off x="323528" y="1501864"/>
          <a:ext cx="8352928" cy="4297680"/>
        </p:xfrm>
        <a:graphic>
          <a:graphicData uri="http://schemas.openxmlformats.org/drawingml/2006/table">
            <a:tbl>
              <a:tblPr firstRow="1" bandRow="1">
                <a:tableStyleId>{5C22544A-7EE6-4342-B048-85BDC9FD1C3A}</a:tableStyleId>
              </a:tblPr>
              <a:tblGrid>
                <a:gridCol w="3168352"/>
                <a:gridCol w="1008112"/>
                <a:gridCol w="2304256"/>
                <a:gridCol w="1872208"/>
              </a:tblGrid>
              <a:tr h="486976">
                <a:tc>
                  <a:txBody>
                    <a:bodyPr/>
                    <a:lstStyle/>
                    <a:p>
                      <a:pPr algn="ctr"/>
                      <a:r>
                        <a:rPr kumimoji="1" lang="ja-JP" altLang="en-US"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作業内容</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作業</a:t>
                      </a:r>
                      <a:endPar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時間</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人工知能に任せられる比率</a:t>
                      </a:r>
                      <a:endParaRPr kumimoji="1" lang="ja-JP" altLang="en-US" sz="11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人工知能に任せられる時間</a:t>
                      </a:r>
                      <a:endParaRPr kumimoji="1" lang="ja-JP" altLang="en-US" sz="11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07072">
                <a:tc>
                  <a:txBody>
                    <a:bodyPr/>
                    <a:lstStyle/>
                    <a:p>
                      <a:pPr algn="l"/>
                      <a:r>
                        <a:rPr kumimoji="1" lang="en-US" altLang="ja-JP"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r>
                        <a:rPr kumimoji="1" lang="ja-JP" altLang="en-US"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メールチェック</a:t>
                      </a:r>
                      <a:endParaRPr kumimoji="1" lang="ja-JP" altLang="en-US" sz="1800" dirty="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0.3</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90%</a:t>
                      </a:r>
                      <a:endParaRPr kumimoji="1" lang="ja-JP" altLang="en-US" sz="1800" dirty="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0.27</a:t>
                      </a:r>
                      <a:endParaRPr kumimoji="1" lang="ja-JP" altLang="en-US" sz="18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02426">
                <a:tc>
                  <a:txBody>
                    <a:bodyPr/>
                    <a:lstStyle/>
                    <a:p>
                      <a:pPr algn="l"/>
                      <a:r>
                        <a:rPr kumimoji="1" lang="en-US" altLang="ja-JP"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(2)</a:t>
                      </a:r>
                      <a:r>
                        <a:rPr kumimoji="1" lang="ja-JP" altLang="en-US"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メール返信</a:t>
                      </a:r>
                      <a:endParaRPr kumimoji="1" lang="ja-JP" altLang="en-US" sz="1800" dirty="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0.7</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50%</a:t>
                      </a:r>
                      <a:endParaRPr kumimoji="1" lang="ja-JP" altLang="en-US" sz="1800" dirty="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0.35</a:t>
                      </a:r>
                      <a:endParaRPr kumimoji="1" lang="ja-JP" altLang="en-US" sz="180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256441">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社内、顧客提案資料</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50520">
                <a:tc>
                  <a:txBody>
                    <a:bodyPr/>
                    <a:lstStyle/>
                    <a:p>
                      <a:pPr algn="l"/>
                      <a:r>
                        <a:rPr kumimoji="1" lang="en-US" altLang="ja-JP" sz="180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(4)</a:t>
                      </a:r>
                      <a:r>
                        <a:rPr kumimoji="1" lang="ja-JP" altLang="en-US" sz="180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プロジェクト管理</a:t>
                      </a:r>
                      <a:endParaRPr kumimoji="1" lang="ja-JP" altLang="en-US" sz="1800" dirty="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80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50%</a:t>
                      </a:r>
                      <a:endParaRPr kumimoji="1" lang="ja-JP" altLang="en-US" sz="180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0.25</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306288">
                <a:tc>
                  <a:txBody>
                    <a:bodyPr/>
                    <a:lstStyle/>
                    <a:p>
                      <a:pPr algn="l"/>
                      <a:r>
                        <a:rPr kumimoji="1" lang="en-US" altLang="ja-JP"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(5)</a:t>
                      </a:r>
                      <a:r>
                        <a:rPr kumimoji="1" lang="ja-JP" altLang="en-US"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予算提案</a:t>
                      </a:r>
                      <a:r>
                        <a:rPr kumimoji="1" lang="en-US" altLang="ja-JP"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管理</a:t>
                      </a:r>
                      <a:endParaRPr kumimoji="1" lang="ja-JP" altLang="en-US" sz="1800" dirty="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50%</a:t>
                      </a:r>
                      <a:endParaRPr kumimoji="1" lang="ja-JP" altLang="en-US" sz="1800" dirty="0" smtClean="0">
                        <a:solidFill>
                          <a:srgbClr val="0000CC"/>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0.25</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198080">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(6)</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ミーティング</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256441">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(7)</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研究内容検討</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1.0</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256442">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(8)</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実験</a:t>
                      </a: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環境構築を含む</a:t>
                      </a: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3.0</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198120">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(9)</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パテント作成、庁対応</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r h="198120">
                <a:tc>
                  <a:txBody>
                    <a:bodyPr/>
                    <a:lstStyle/>
                    <a:p>
                      <a:pPr algn="l"/>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(10)</a:t>
                      </a:r>
                      <a:r>
                        <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出張移動時間</a:t>
                      </a:r>
                      <a:endParaRPr kumimoji="1" lang="ja-JP" altLang="en-US" sz="18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0.5</a:t>
                      </a:r>
                      <a:endParaRPr kumimoji="1" lang="ja-JP" altLang="en-US" sz="18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c>
                  <a:txBody>
                    <a:bodyPr/>
                    <a:lstStyle/>
                    <a:p>
                      <a:pPr algn="ctr"/>
                      <a:r>
                        <a:rPr kumimoji="1" lang="en-US" altLang="ja-JP" sz="18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0</a:t>
                      </a:r>
                      <a:endParaRPr kumimoji="1" lang="ja-JP" altLang="en-US" sz="1800" dirty="0" smtClean="0">
                        <a:solidFill>
                          <a:srgbClr val="FF000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tc>
              </a:tr>
            </a:tbl>
          </a:graphicData>
        </a:graphic>
      </p:graphicFrame>
      <p:sp>
        <p:nvSpPr>
          <p:cNvPr id="2" name="角丸四角形 1"/>
          <p:cNvSpPr/>
          <p:nvPr/>
        </p:nvSpPr>
        <p:spPr>
          <a:xfrm>
            <a:off x="323528" y="4725144"/>
            <a:ext cx="8352928" cy="360040"/>
          </a:xfrm>
          <a:prstGeom prst="round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p:nvSpPr>
        <p:spPr>
          <a:xfrm rot="10800000" flipV="1">
            <a:off x="5861522" y="5119198"/>
            <a:ext cx="1885453" cy="646331"/>
          </a:xfrm>
          <a:prstGeom prst="rect">
            <a:avLst/>
          </a:prstGeom>
          <a:ln>
            <a:noFill/>
          </a:ln>
        </p:spPr>
        <p:txBody>
          <a:bodyPr wrap="none">
            <a:spAutoFit/>
          </a:bodyPr>
          <a:lstStyle/>
          <a:p>
            <a:pPr algn="ctr"/>
            <a:r>
              <a:rPr lang="ja-JP" altLang="en-US" dirty="0" smtClean="0">
                <a:solidFill>
                  <a:srgbClr val="FF0000"/>
                </a:solidFill>
                <a:latin typeface="HGP創英角ﾎﾟｯﾌﾟ体" panose="040B0A00000000000000" pitchFamily="50" charset="-128"/>
                <a:ea typeface="HGP創英角ﾎﾟｯﾌﾟ体" panose="040B0A00000000000000" pitchFamily="50" charset="-128"/>
              </a:rPr>
              <a:t>↑ここをなんとか</a:t>
            </a:r>
            <a:endParaRPr lang="en-US" altLang="ja-JP" dirty="0" smtClean="0">
              <a:solidFill>
                <a:srgbClr val="FF0000"/>
              </a:solidFill>
              <a:latin typeface="HGP創英角ﾎﾟｯﾌﾟ体" panose="040B0A00000000000000" pitchFamily="50" charset="-128"/>
              <a:ea typeface="HGP創英角ﾎﾟｯﾌﾟ体" panose="040B0A00000000000000" pitchFamily="50" charset="-128"/>
            </a:endParaRPr>
          </a:p>
          <a:p>
            <a:pPr algn="ctr"/>
            <a:r>
              <a:rPr lang="ja-JP" altLang="en-US" dirty="0" smtClean="0">
                <a:solidFill>
                  <a:srgbClr val="FF0000"/>
                </a:solidFill>
                <a:latin typeface="HGP創英角ﾎﾟｯﾌﾟ体" panose="040B0A00000000000000" pitchFamily="50" charset="-128"/>
                <a:ea typeface="HGP創英角ﾎﾟｯﾌﾟ体" panose="040B0A00000000000000" pitchFamily="50" charset="-128"/>
              </a:rPr>
              <a:t>しないと</a:t>
            </a:r>
            <a:endParaRPr lang="en-US" altLang="ja-JP" dirty="0" smtClean="0">
              <a:solidFill>
                <a:srgbClr val="FF0000"/>
              </a:solidFill>
              <a:latin typeface="HGP創英角ﾎﾟｯﾌﾟ体" panose="040B0A00000000000000" pitchFamily="50" charset="-128"/>
              <a:ea typeface="HGP創英角ﾎﾟｯﾌﾟ体" panose="040B0A00000000000000" pitchFamily="50" charset="-128"/>
            </a:endParaRPr>
          </a:p>
        </p:txBody>
      </p:sp>
    </p:spTree>
    <p:extLst>
      <p:ext uri="{BB962C8B-B14F-4D97-AF65-F5344CB8AC3E}">
        <p14:creationId xmlns:p14="http://schemas.microsoft.com/office/powerpoint/2010/main" val="1838923481"/>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a:solidFill>
                  <a:schemeClr val="bg1"/>
                </a:solidFill>
                <a:latin typeface="HGP創英角ﾎﾟｯﾌﾟ体" pitchFamily="50" charset="-128"/>
                <a:ea typeface="HGP創英角ﾎﾟｯﾌﾟ体" pitchFamily="50" charset="-128"/>
              </a:rPr>
              <a:t>結論</a:t>
            </a:r>
            <a:r>
              <a:rPr lang="ja-JP" altLang="en-US" sz="3600" smtClean="0">
                <a:solidFill>
                  <a:schemeClr val="bg1"/>
                </a:solidFill>
                <a:latin typeface="HGP創英角ﾎﾟｯﾌﾟ体" pitchFamily="50" charset="-128"/>
                <a:ea typeface="HGP創英角ﾎﾟｯﾌﾟ体" pitchFamily="50" charset="-128"/>
              </a:rPr>
              <a:t>：</a:t>
            </a:r>
            <a:r>
              <a:rPr lang="en-US" altLang="ja-JP" sz="3600" smtClean="0">
                <a:solidFill>
                  <a:schemeClr val="bg1"/>
                </a:solidFill>
                <a:latin typeface="HGP創英角ﾎﾟｯﾌﾟ体" pitchFamily="50" charset="-128"/>
                <a:ea typeface="HGP創英角ﾎﾟｯﾌﾟ体" pitchFamily="50" charset="-128"/>
              </a:rPr>
              <a:t>AI</a:t>
            </a:r>
            <a:r>
              <a:rPr lang="ja-JP" altLang="en-US" sz="3600" smtClean="0">
                <a:solidFill>
                  <a:schemeClr val="bg1"/>
                </a:solidFill>
                <a:latin typeface="HGP創英角ﾎﾟｯﾌﾟ体" pitchFamily="50" charset="-128"/>
                <a:ea typeface="HGP創英角ﾎﾟｯﾌﾟ体" pitchFamily="50" charset="-128"/>
              </a:rPr>
              <a:t>は「投資対象」とすべきではない</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49</a:t>
            </a:fld>
            <a:endParaRPr kumimoji="1" lang="ja-JP" altLang="en-US" dirty="0"/>
          </a:p>
        </p:txBody>
      </p:sp>
      <p:sp>
        <p:nvSpPr>
          <p:cNvPr id="9" name="正方形/長方形 8"/>
          <p:cNvSpPr/>
          <p:nvPr/>
        </p:nvSpPr>
        <p:spPr>
          <a:xfrm>
            <a:off x="0" y="908720"/>
            <a:ext cx="9144000" cy="523220"/>
          </a:xfrm>
          <a:prstGeom prst="rect">
            <a:avLst/>
          </a:prstGeom>
        </p:spPr>
        <p:txBody>
          <a:bodyPr wrap="square">
            <a:spAutoFit/>
          </a:bodyPr>
          <a:lstStyle/>
          <a:p>
            <a:pPr algn="ctr"/>
            <a:r>
              <a:rPr lang="ja-JP" altLang="en-US" sz="2800" dirty="0">
                <a:solidFill>
                  <a:srgbClr val="0000CC"/>
                </a:solidFill>
                <a:latin typeface="HGP創英角ﾎﾟｯﾌﾟ体" pitchFamily="50" charset="-128"/>
                <a:ea typeface="HGP創英角ﾎﾟｯﾌﾟ体" pitchFamily="50" charset="-128"/>
              </a:rPr>
              <a:t>私</a:t>
            </a:r>
            <a:r>
              <a:rPr lang="en-US" altLang="ja-JP" sz="2800" dirty="0" smtClean="0">
                <a:solidFill>
                  <a:srgbClr val="0000CC"/>
                </a:solidFill>
                <a:latin typeface="HGP創英角ﾎﾟｯﾌﾟ体" pitchFamily="50" charset="-128"/>
                <a:ea typeface="HGP創英角ﾎﾟｯﾌﾟ体" pitchFamily="50" charset="-128"/>
              </a:rPr>
              <a:t>(</a:t>
            </a:r>
            <a:r>
              <a:rPr lang="ja-JP" altLang="en-US" sz="2800" dirty="0">
                <a:solidFill>
                  <a:srgbClr val="0000CC"/>
                </a:solidFill>
                <a:latin typeface="HGP創英角ﾎﾟｯﾌﾟ体" pitchFamily="50" charset="-128"/>
                <a:ea typeface="HGP創英角ﾎﾟｯﾌﾟ体" pitchFamily="50" charset="-128"/>
              </a:rPr>
              <a:t>江端</a:t>
            </a:r>
            <a:r>
              <a:rPr lang="en-US" altLang="ja-JP" sz="2800" dirty="0" smtClean="0">
                <a:solidFill>
                  <a:srgbClr val="0000CC"/>
                </a:solidFill>
                <a:latin typeface="HGP創英角ﾎﾟｯﾌﾟ体" pitchFamily="50" charset="-128"/>
                <a:ea typeface="HGP創英角ﾎﾟｯﾌﾟ体" pitchFamily="50" charset="-128"/>
              </a:rPr>
              <a:t>)</a:t>
            </a:r>
            <a:r>
              <a:rPr lang="ja-JP" altLang="en-US" sz="2800" dirty="0" smtClean="0">
                <a:solidFill>
                  <a:srgbClr val="0000CC"/>
                </a:solidFill>
                <a:latin typeface="HGP創英角ﾎﾟｯﾌﾟ体" pitchFamily="50" charset="-128"/>
                <a:ea typeface="HGP創英角ﾎﾟｯﾌﾟ体" pitchFamily="50" charset="-128"/>
              </a:rPr>
              <a:t>には、以下の</a:t>
            </a:r>
            <a:r>
              <a:rPr lang="en-US" altLang="ja-JP" sz="2800" dirty="0" smtClean="0">
                <a:solidFill>
                  <a:srgbClr val="0000CC"/>
                </a:solidFill>
                <a:latin typeface="HGP創英角ﾎﾟｯﾌﾟ体" pitchFamily="50" charset="-128"/>
                <a:ea typeface="HGP創英角ﾎﾟｯﾌﾟ体" pitchFamily="50" charset="-128"/>
              </a:rPr>
              <a:t>4</a:t>
            </a:r>
            <a:r>
              <a:rPr lang="ja-JP" altLang="en-US" sz="2800" dirty="0" err="1" smtClean="0">
                <a:solidFill>
                  <a:srgbClr val="0000CC"/>
                </a:solidFill>
                <a:latin typeface="HGP創英角ﾎﾟｯﾌﾟ体" pitchFamily="50" charset="-128"/>
                <a:ea typeface="HGP創英角ﾎﾟｯﾌﾟ体" pitchFamily="50" charset="-128"/>
              </a:rPr>
              <a:t>つの</a:t>
            </a:r>
            <a:r>
              <a:rPr lang="ja-JP" altLang="en-US" sz="2800" dirty="0" smtClean="0">
                <a:solidFill>
                  <a:srgbClr val="0000CC"/>
                </a:solidFill>
                <a:latin typeface="HGP創英角ﾎﾟｯﾌﾟ体" pitchFamily="50" charset="-128"/>
                <a:ea typeface="HGP創英角ﾎﾟｯﾌﾟ体" pitchFamily="50" charset="-128"/>
              </a:rPr>
              <a:t>仮説と疑問がある</a:t>
            </a:r>
            <a:endParaRPr lang="en-US" altLang="ja-JP" sz="2800" dirty="0" smtClean="0">
              <a:solidFill>
                <a:srgbClr val="0000CC"/>
              </a:solidFill>
              <a:latin typeface="HGP創英角ﾎﾟｯﾌﾟ体" pitchFamily="50" charset="-128"/>
              <a:ea typeface="HGP創英角ﾎﾟｯﾌﾟ体" pitchFamily="50" charset="-128"/>
            </a:endParaRPr>
          </a:p>
        </p:txBody>
      </p:sp>
      <p:sp>
        <p:nvSpPr>
          <p:cNvPr id="10" name="正方形/長方形 9"/>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この投資コスト、見合っているのか</a:t>
            </a:r>
            <a:r>
              <a:rPr lang="ja-JP" altLang="en-US" sz="3600" smtClean="0">
                <a:latin typeface="HGP創英角ﾎﾟｯﾌﾟ体" pitchFamily="50" charset="-128"/>
                <a:ea typeface="HGP創英角ﾎﾟｯﾌﾟ体" pitchFamily="50" charset="-128"/>
              </a:rPr>
              <a:t>？</a:t>
            </a:r>
            <a:r>
              <a:rPr lang="en-US" altLang="ja-JP" sz="3600" smtClean="0">
                <a:latin typeface="HGP創英角ﾎﾟｯﾌﾟ体" pitchFamily="50" charset="-128"/>
                <a:ea typeface="HGP創英角ﾎﾟｯﾌﾟ体" pitchFamily="50" charset="-128"/>
              </a:rPr>
              <a:t>(5)</a:t>
            </a:r>
            <a:endParaRPr lang="en-US" altLang="ja-JP" sz="3600" dirty="0" smtClean="0">
              <a:latin typeface="HGP創英角ﾎﾟｯﾌﾟ体" pitchFamily="50" charset="-128"/>
              <a:ea typeface="HGP創英角ﾎﾟｯﾌﾟ体" pitchFamily="50" charset="-128"/>
            </a:endParaRPr>
          </a:p>
        </p:txBody>
      </p:sp>
      <p:sp>
        <p:nvSpPr>
          <p:cNvPr id="11" name="角丸四角形 10"/>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graphicFrame>
        <p:nvGraphicFramePr>
          <p:cNvPr id="13" name="表 12"/>
          <p:cNvGraphicFramePr>
            <a:graphicFrameLocks noGrp="1"/>
          </p:cNvGraphicFramePr>
          <p:nvPr>
            <p:extLst>
              <p:ext uri="{D42A27DB-BD31-4B8C-83A1-F6EECF244321}">
                <p14:modId xmlns:p14="http://schemas.microsoft.com/office/powerpoint/2010/main" val="1980687116"/>
              </p:ext>
            </p:extLst>
          </p:nvPr>
        </p:nvGraphicFramePr>
        <p:xfrm>
          <a:off x="107504" y="1557496"/>
          <a:ext cx="8928992" cy="4175760"/>
        </p:xfrm>
        <a:graphic>
          <a:graphicData uri="http://schemas.openxmlformats.org/drawingml/2006/table">
            <a:tbl>
              <a:tblPr firstRow="1" bandRow="1">
                <a:tableStyleId>{5C22544A-7EE6-4342-B048-85BDC9FD1C3A}</a:tableStyleId>
              </a:tblPr>
              <a:tblGrid>
                <a:gridCol w="936104"/>
                <a:gridCol w="4464496"/>
                <a:gridCol w="3528392"/>
              </a:tblGrid>
              <a:tr h="370840">
                <a:tc>
                  <a:txBody>
                    <a:bodyPr/>
                    <a:lstStyle/>
                    <a:p>
                      <a:pPr algn="ctr"/>
                      <a:r>
                        <a:rPr kumimoji="1" lang="en-US" altLang="ja-JP" sz="24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2400" b="1"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24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仮説</a:t>
                      </a:r>
                      <a:endParaRPr kumimoji="1" lang="ja-JP" altLang="en-US" sz="24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24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疑問</a:t>
                      </a:r>
                      <a:endParaRPr kumimoji="1" lang="ja-JP" altLang="en-US" sz="24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r>
              <a:tr h="370840">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en-US" altLang="ja-JP" sz="2000" dirty="0" smtClean="0">
                          <a:latin typeface="HGP創英角ﾎﾟｯﾌﾟ体" panose="040B0A00000000000000" pitchFamily="50" charset="-128"/>
                          <a:ea typeface="HGP創英角ﾎﾟｯﾌﾟ体" panose="040B0A00000000000000" pitchFamily="50" charset="-128"/>
                        </a:rPr>
                        <a:t>Google</a:t>
                      </a:r>
                      <a:r>
                        <a:rPr lang="ja-JP" altLang="en-US" sz="2000" dirty="0" smtClean="0">
                          <a:latin typeface="HGP創英角ﾎﾟｯﾌﾟ体" panose="040B0A00000000000000" pitchFamily="50" charset="-128"/>
                          <a:ea typeface="HGP創英角ﾎﾟｯﾌﾟ体" panose="040B0A00000000000000" pitchFamily="50" charset="-128"/>
                        </a:rPr>
                        <a:t>やトヨタは、「検索」と「自動車」に特化した</a:t>
                      </a:r>
                      <a:r>
                        <a:rPr lang="en-US" altLang="ja-JP" sz="2000" dirty="0" smtClean="0">
                          <a:latin typeface="HGP創英角ﾎﾟｯﾌﾟ体" panose="040B0A00000000000000" pitchFamily="50" charset="-128"/>
                          <a:ea typeface="HGP創英角ﾎﾟｯﾌﾟ体" panose="040B0A00000000000000" pitchFamily="50" charset="-128"/>
                        </a:rPr>
                        <a:t>AI(</a:t>
                      </a:r>
                      <a:r>
                        <a:rPr lang="ja-JP" altLang="en-US" sz="2000" dirty="0" err="1" smtClean="0">
                          <a:latin typeface="HGP創英角ﾎﾟｯﾌﾟ体" panose="040B0A00000000000000" pitchFamily="50" charset="-128"/>
                          <a:ea typeface="HGP創英角ﾎﾟｯﾌﾟ体" panose="040B0A00000000000000" pitchFamily="50" charset="-128"/>
                        </a:rPr>
                        <a:t>のような</a:t>
                      </a:r>
                      <a:r>
                        <a:rPr lang="ja-JP" altLang="en-US" sz="2000" dirty="0" smtClean="0">
                          <a:latin typeface="HGP創英角ﾎﾟｯﾌﾟ体" panose="040B0A00000000000000" pitchFamily="50" charset="-128"/>
                          <a:ea typeface="HGP創英角ﾎﾟｯﾌﾟ体" panose="040B0A00000000000000" pitchFamily="50" charset="-128"/>
                        </a:rPr>
                        <a:t>もの</a:t>
                      </a:r>
                      <a:r>
                        <a:rPr lang="en-US" altLang="ja-JP" sz="2000" dirty="0" smtClean="0">
                          <a:latin typeface="HGP創英角ﾎﾟｯﾌﾟ体" panose="040B0A00000000000000" pitchFamily="50" charset="-128"/>
                          <a:ea typeface="HGP創英角ﾎﾟｯﾌﾟ体" panose="040B0A00000000000000" pitchFamily="50" charset="-128"/>
                        </a:rPr>
                        <a:t>)</a:t>
                      </a:r>
                      <a:r>
                        <a:rPr lang="ja-JP" altLang="en-US" sz="2000" dirty="0" smtClean="0">
                          <a:latin typeface="HGP創英角ﾎﾟｯﾌﾟ体" panose="040B0A00000000000000" pitchFamily="50" charset="-128"/>
                          <a:ea typeface="HGP創英角ﾎﾟｯﾌﾟ体" panose="040B0A00000000000000" pitchFamily="50" charset="-128"/>
                        </a:rPr>
                        <a:t>を</a:t>
                      </a:r>
                      <a:r>
                        <a:rPr lang="ja-JP" altLang="en-US" sz="2000" dirty="0" smtClean="0">
                          <a:solidFill>
                            <a:srgbClr val="0000CC"/>
                          </a:solidFill>
                          <a:latin typeface="HGP創英角ﾎﾟｯﾌﾟ体" panose="040B0A00000000000000" pitchFamily="50" charset="-128"/>
                          <a:ea typeface="HGP創英角ﾎﾟｯﾌﾟ体" panose="040B0A00000000000000" pitchFamily="50" charset="-128"/>
                        </a:rPr>
                        <a:t>力任せに開発してくる</a:t>
                      </a:r>
                      <a:r>
                        <a:rPr lang="ja-JP" altLang="en-US" sz="2000" dirty="0" smtClean="0">
                          <a:solidFill>
                            <a:schemeClr val="tx1"/>
                          </a:solidFill>
                          <a:latin typeface="HGP創英角ﾎﾟｯﾌﾟ体" panose="040B0A00000000000000" pitchFamily="50" charset="-128"/>
                          <a:ea typeface="HGP創英角ﾎﾟｯﾌﾟ体" panose="040B0A00000000000000" pitchFamily="50" charset="-128"/>
                        </a:rPr>
                        <a:t>だろう</a:t>
                      </a:r>
                      <a:endParaRPr lang="ja-JP" altLang="en-US" sz="2000" dirty="0">
                        <a:solidFill>
                          <a:schemeClr val="tx1"/>
                        </a:solidFill>
                        <a:latin typeface="HGP創英角ﾎﾟｯﾌﾟ体" panose="040B0A00000000000000" pitchFamily="50" charset="-128"/>
                        <a:ea typeface="HGP創英角ﾎﾟｯﾌﾟ体" panose="040B0A00000000000000" pitchFamily="50" charset="-128"/>
                      </a:endParaRPr>
                    </a:p>
                  </a:txBody>
                  <a:tcPr/>
                </a:tc>
                <a:tc>
                  <a:txBody>
                    <a:bodyPr/>
                    <a:lstStyle/>
                    <a:p>
                      <a:r>
                        <a:rPr lang="ja-JP" altLang="en-US" sz="2000" smtClean="0">
                          <a:latin typeface="HGP創英角ﾎﾟｯﾌﾟ体" panose="040B0A00000000000000" pitchFamily="50" charset="-128"/>
                          <a:ea typeface="HGP創英角ﾎﾟｯﾌﾟ体" panose="040B0A00000000000000" pitchFamily="50" charset="-128"/>
                        </a:rPr>
                        <a:t>で、それが、私たちに、どう関係があるのか？</a:t>
                      </a:r>
                      <a:r>
                        <a:rPr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大きな会社だけが取り得る戦略</a:t>
                      </a:r>
                      <a:r>
                        <a:rPr lang="ja-JP" altLang="en-US" sz="2000" smtClean="0">
                          <a:latin typeface="HGP創英角ﾎﾟｯﾌﾟ体" panose="040B0A00000000000000" pitchFamily="50" charset="-128"/>
                          <a:ea typeface="HGP創英角ﾎﾟｯﾌﾟ体" panose="040B0A00000000000000" pitchFamily="50" charset="-128"/>
                        </a:rPr>
                        <a:t>じゃないの？</a:t>
                      </a:r>
                      <a:endParaRPr lang="ja-JP" altLang="en-US" sz="2000">
                        <a:latin typeface="HGP創英角ﾎﾟｯﾌﾟ体" panose="040B0A00000000000000" pitchFamily="50" charset="-128"/>
                        <a:ea typeface="HGP創英角ﾎﾟｯﾌﾟ体" panose="040B0A00000000000000" pitchFamily="50" charset="-128"/>
                      </a:endParaRPr>
                    </a:p>
                  </a:txBody>
                  <a:tcPr/>
                </a:tc>
              </a:tr>
              <a:tr h="320040">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en-US" altLang="ja-JP" sz="2000" dirty="0" smtClean="0">
                          <a:latin typeface="HGP創英角ﾎﾟｯﾌﾟ体" panose="040B0A00000000000000" pitchFamily="50" charset="-128"/>
                          <a:ea typeface="HGP創英角ﾎﾟｯﾌﾟ体" panose="040B0A00000000000000" pitchFamily="50" charset="-128"/>
                        </a:rPr>
                        <a:t>AI</a:t>
                      </a:r>
                      <a:r>
                        <a:rPr lang="ja-JP" altLang="en-US" sz="2000" dirty="0" smtClean="0">
                          <a:latin typeface="HGP創英角ﾎﾟｯﾌﾟ体" panose="040B0A00000000000000" pitchFamily="50" charset="-128"/>
                          <a:ea typeface="HGP創英角ﾎﾟｯﾌﾟ体" panose="040B0A00000000000000" pitchFamily="50" charset="-128"/>
                        </a:rPr>
                        <a:t>は、基本的にソフトウェア技術であり、</a:t>
                      </a:r>
                      <a:r>
                        <a:rPr lang="en-US" altLang="ja-JP" sz="2000" dirty="0" smtClean="0">
                          <a:latin typeface="HGP創英角ﾎﾟｯﾌﾟ体" panose="040B0A00000000000000" pitchFamily="50" charset="-128"/>
                          <a:ea typeface="HGP創英角ﾎﾟｯﾌﾟ体" panose="040B0A00000000000000" pitchFamily="50" charset="-128"/>
                        </a:rPr>
                        <a:t>(</a:t>
                      </a:r>
                      <a:r>
                        <a:rPr lang="ja-JP" altLang="en-US" sz="2000" dirty="0" smtClean="0">
                          <a:latin typeface="HGP創英角ﾎﾟｯﾌﾟ体" panose="040B0A00000000000000" pitchFamily="50" charset="-128"/>
                          <a:ea typeface="HGP創英角ﾎﾟｯﾌﾟ体" panose="040B0A00000000000000" pitchFamily="50" charset="-128"/>
                        </a:rPr>
                        <a:t>時間はかかるだろうが</a:t>
                      </a:r>
                      <a:r>
                        <a:rPr lang="en-US" altLang="ja-JP" sz="2000" dirty="0" smtClean="0">
                          <a:latin typeface="HGP創英角ﾎﾟｯﾌﾟ体" panose="040B0A00000000000000" pitchFamily="50" charset="-128"/>
                          <a:ea typeface="HGP創英角ﾎﾟｯﾌﾟ体" panose="040B0A00000000000000" pitchFamily="50" charset="-128"/>
                        </a:rPr>
                        <a:t>)</a:t>
                      </a:r>
                      <a:r>
                        <a:rPr lang="ja-JP" altLang="en-US" sz="2000" dirty="0" smtClean="0">
                          <a:solidFill>
                            <a:srgbClr val="0000CC"/>
                          </a:solidFill>
                          <a:latin typeface="HGP創英角ﾎﾟｯﾌﾟ体" panose="040B0A00000000000000" pitchFamily="50" charset="-128"/>
                          <a:ea typeface="HGP創英角ﾎﾟｯﾌﾟ体" panose="040B0A00000000000000" pitchFamily="50" charset="-128"/>
                        </a:rPr>
                        <a:t>最終的には</a:t>
                      </a:r>
                      <a:r>
                        <a:rPr lang="en-US" altLang="ja-JP" sz="2000" dirty="0" smtClean="0">
                          <a:solidFill>
                            <a:srgbClr val="0000CC"/>
                          </a:solidFill>
                          <a:latin typeface="HGP創英角ﾎﾟｯﾌﾟ体" panose="040B0A00000000000000" pitchFamily="50" charset="-128"/>
                          <a:ea typeface="HGP創英角ﾎﾟｯﾌﾟ体" panose="040B0A00000000000000" pitchFamily="50" charset="-128"/>
                        </a:rPr>
                        <a:t>OSS</a:t>
                      </a:r>
                      <a:r>
                        <a:rPr lang="ja-JP" altLang="en-US" sz="2000" dirty="0" smtClean="0">
                          <a:solidFill>
                            <a:srgbClr val="0000CC"/>
                          </a:solidFill>
                          <a:latin typeface="HGP創英角ﾎﾟｯﾌﾟ体" panose="040B0A00000000000000" pitchFamily="50" charset="-128"/>
                          <a:ea typeface="HGP創英角ﾎﾟｯﾌﾟ体" panose="040B0A00000000000000" pitchFamily="50" charset="-128"/>
                        </a:rPr>
                        <a:t>になる</a:t>
                      </a:r>
                      <a:r>
                        <a:rPr lang="en-US" altLang="ja-JP" sz="2000" dirty="0" smtClean="0">
                          <a:solidFill>
                            <a:srgbClr val="0000CC"/>
                          </a:solidFill>
                          <a:latin typeface="HGP創英角ﾎﾟｯﾌﾟ体" panose="040B0A00000000000000" pitchFamily="50" charset="-128"/>
                          <a:ea typeface="HGP創英角ﾎﾟｯﾌﾟ体" panose="040B0A00000000000000" pitchFamily="50" charset="-128"/>
                        </a:rPr>
                        <a:t>(</a:t>
                      </a:r>
                      <a:r>
                        <a:rPr lang="ja-JP" altLang="en-US" sz="2000" dirty="0" smtClean="0">
                          <a:solidFill>
                            <a:srgbClr val="0000CC"/>
                          </a:solidFill>
                          <a:latin typeface="HGP創英角ﾎﾟｯﾌﾟ体" panose="040B0A00000000000000" pitchFamily="50" charset="-128"/>
                          <a:ea typeface="HGP創英角ﾎﾟｯﾌﾟ体" panose="040B0A00000000000000" pitchFamily="50" charset="-128"/>
                        </a:rPr>
                        <a:t>フリーになる</a:t>
                      </a:r>
                      <a:r>
                        <a:rPr lang="en-US" altLang="ja-JP" sz="2000" dirty="0" smtClean="0">
                          <a:solidFill>
                            <a:srgbClr val="0000CC"/>
                          </a:solidFill>
                          <a:latin typeface="HGP創英角ﾎﾟｯﾌﾟ体" panose="040B0A00000000000000" pitchFamily="50" charset="-128"/>
                          <a:ea typeface="HGP創英角ﾎﾟｯﾌﾟ体" panose="040B0A00000000000000" pitchFamily="50" charset="-128"/>
                        </a:rPr>
                        <a:t>)</a:t>
                      </a:r>
                      <a:r>
                        <a:rPr lang="ja-JP" altLang="en-US" sz="2000" dirty="0" smtClean="0">
                          <a:solidFill>
                            <a:schemeClr val="tx1"/>
                          </a:solidFill>
                          <a:latin typeface="HGP創英角ﾎﾟｯﾌﾟ体" panose="040B0A00000000000000" pitchFamily="50" charset="-128"/>
                          <a:ea typeface="HGP創英角ﾎﾟｯﾌﾟ体" panose="040B0A00000000000000" pitchFamily="50" charset="-128"/>
                        </a:rPr>
                        <a:t>だろう</a:t>
                      </a:r>
                      <a:endParaRPr lang="ja-JP" altLang="en-US" sz="2000" dirty="0">
                        <a:solidFill>
                          <a:schemeClr val="tx1"/>
                        </a:solidFill>
                        <a:latin typeface="HGP創英角ﾎﾟｯﾌﾟ体" panose="040B0A00000000000000" pitchFamily="50" charset="-128"/>
                        <a:ea typeface="HGP創英角ﾎﾟｯﾌﾟ体" panose="040B0A00000000000000" pitchFamily="50" charset="-128"/>
                      </a:endParaRPr>
                    </a:p>
                  </a:txBody>
                  <a:tcPr/>
                </a:tc>
                <a:tc>
                  <a:txBody>
                    <a:bodyPr/>
                    <a:lstStyle/>
                    <a:p>
                      <a:r>
                        <a:rPr lang="ja-JP" altLang="en-US" sz="2000" smtClean="0">
                          <a:latin typeface="HGP創英角ﾎﾟｯﾌﾟ体" panose="040B0A00000000000000" pitchFamily="50" charset="-128"/>
                          <a:ea typeface="HGP創英角ﾎﾟｯﾌﾟ体" panose="040B0A00000000000000" pitchFamily="50" charset="-128"/>
                        </a:rPr>
                        <a:t>ほっとけば、</a:t>
                      </a:r>
                      <a:r>
                        <a:rPr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いずれはタダで使える技術</a:t>
                      </a:r>
                      <a:r>
                        <a:rPr lang="ja-JP" altLang="en-US" sz="2000" smtClean="0">
                          <a:latin typeface="HGP創英角ﾎﾟｯﾌﾟ体" panose="040B0A00000000000000" pitchFamily="50" charset="-128"/>
                          <a:ea typeface="HGP創英角ﾎﾟｯﾌﾟ体" panose="040B0A00000000000000" pitchFamily="50" charset="-128"/>
                        </a:rPr>
                        <a:t>になるんじゃないの？</a:t>
                      </a:r>
                      <a:endParaRPr lang="ja-JP" altLang="en-US" sz="2000">
                        <a:latin typeface="HGP創英角ﾎﾟｯﾌﾟ体" panose="040B0A00000000000000" pitchFamily="50" charset="-128"/>
                        <a:ea typeface="HGP創英角ﾎﾟｯﾌﾟ体" panose="040B0A00000000000000" pitchFamily="50" charset="-128"/>
                      </a:endParaRPr>
                    </a:p>
                  </a:txBody>
                  <a:tcPr/>
                </a:tc>
              </a:tr>
              <a:tr h="320040">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000" dirty="0" smtClean="0">
                          <a:latin typeface="HGP創英角ﾎﾟｯﾌﾟ体" panose="040B0A00000000000000" pitchFamily="50" charset="-128"/>
                          <a:ea typeface="HGP創英角ﾎﾟｯﾌﾟ体" panose="040B0A00000000000000" pitchFamily="50" charset="-128"/>
                        </a:rPr>
                        <a:t>人工知能技術の使える分野は、</a:t>
                      </a:r>
                      <a:r>
                        <a:rPr lang="ja-JP" altLang="en-US" sz="2000" dirty="0" smtClean="0">
                          <a:solidFill>
                            <a:srgbClr val="0000CC"/>
                          </a:solidFill>
                          <a:latin typeface="HGP創英角ﾎﾟｯﾌﾟ体" panose="040B0A00000000000000" pitchFamily="50" charset="-128"/>
                          <a:ea typeface="HGP創英角ﾎﾟｯﾌﾟ体" panose="040B0A00000000000000" pitchFamily="50" charset="-128"/>
                        </a:rPr>
                        <a:t>限定的</a:t>
                      </a:r>
                      <a:r>
                        <a:rPr lang="ja-JP" altLang="en-US" sz="2000" dirty="0" smtClean="0">
                          <a:latin typeface="HGP創英角ﾎﾟｯﾌﾟ体" panose="040B0A00000000000000" pitchFamily="50" charset="-128"/>
                          <a:ea typeface="HGP創英角ﾎﾟｯﾌﾟ体" panose="040B0A00000000000000" pitchFamily="50" charset="-128"/>
                        </a:rPr>
                        <a:t>な上に、実装してから、</a:t>
                      </a:r>
                      <a:r>
                        <a:rPr lang="ja-JP" altLang="en-US" sz="2000" dirty="0" smtClean="0">
                          <a:solidFill>
                            <a:srgbClr val="0000CC"/>
                          </a:solidFill>
                          <a:latin typeface="HGP創英角ﾎﾟｯﾌﾟ体" panose="040B0A00000000000000" pitchFamily="50" charset="-128"/>
                          <a:ea typeface="HGP創英角ﾎﾟｯﾌﾟ体" panose="040B0A00000000000000" pitchFamily="50" charset="-128"/>
                        </a:rPr>
                        <a:t>全くダメダメ</a:t>
                      </a:r>
                      <a:r>
                        <a:rPr lang="ja-JP" altLang="en-US" sz="2000" dirty="0" smtClean="0">
                          <a:latin typeface="HGP創英角ﾎﾟｯﾌﾟ体" panose="040B0A00000000000000" pitchFamily="50" charset="-128"/>
                          <a:ea typeface="HGP創英角ﾎﾟｯﾌﾟ体" panose="040B0A00000000000000" pitchFamily="50" charset="-128"/>
                        </a:rPr>
                        <a:t>になる可能性は高いだろう</a:t>
                      </a:r>
                      <a:endParaRPr lang="ja-JP" altLang="en-US" sz="2000" dirty="0">
                        <a:latin typeface="HGP創英角ﾎﾟｯﾌﾟ体" panose="040B0A00000000000000" pitchFamily="50" charset="-128"/>
                        <a:ea typeface="HGP創英角ﾎﾟｯﾌﾟ体" panose="040B0A00000000000000" pitchFamily="50" charset="-128"/>
                      </a:endParaRPr>
                    </a:p>
                  </a:txBody>
                  <a:tcPr/>
                </a:tc>
                <a:tc>
                  <a:txBody>
                    <a:bodyPr/>
                    <a:lstStyle/>
                    <a:p>
                      <a:r>
                        <a:rPr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サンクコストに耐えられる</a:t>
                      </a:r>
                      <a:r>
                        <a:rPr lang="ja-JP" altLang="en-US" sz="2000" smtClean="0">
                          <a:latin typeface="HGP創英角ﾎﾟｯﾌﾟ体" panose="040B0A00000000000000" pitchFamily="50" charset="-128"/>
                          <a:ea typeface="HGP創英角ﾎﾟｯﾌﾟ体" panose="040B0A00000000000000" pitchFamily="50" charset="-128"/>
                        </a:rPr>
                        <a:t>だけの体力</a:t>
                      </a:r>
                      <a:r>
                        <a:rPr lang="en-US" altLang="ja-JP" sz="2000" smtClean="0">
                          <a:latin typeface="HGP創英角ﾎﾟｯﾌﾟ体" panose="040B0A00000000000000" pitchFamily="50" charset="-128"/>
                          <a:ea typeface="HGP創英角ﾎﾟｯﾌﾟ体" panose="040B0A00000000000000" pitchFamily="50" charset="-128"/>
                        </a:rPr>
                        <a:t>(</a:t>
                      </a:r>
                      <a:r>
                        <a:rPr lang="ja-JP" altLang="en-US" sz="2000" smtClean="0">
                          <a:latin typeface="HGP創英角ﾎﾟｯﾌﾟ体" panose="040B0A00000000000000" pitchFamily="50" charset="-128"/>
                          <a:ea typeface="HGP創英角ﾎﾟｯﾌﾟ体" panose="040B0A00000000000000" pitchFamily="50" charset="-128"/>
                        </a:rPr>
                        <a:t>財力</a:t>
                      </a:r>
                      <a:r>
                        <a:rPr lang="en-US" altLang="ja-JP" sz="2000" smtClean="0">
                          <a:latin typeface="HGP創英角ﾎﾟｯﾌﾟ体" panose="040B0A00000000000000" pitchFamily="50" charset="-128"/>
                          <a:ea typeface="HGP創英角ﾎﾟｯﾌﾟ体" panose="040B0A00000000000000" pitchFamily="50" charset="-128"/>
                        </a:rPr>
                        <a:t>)</a:t>
                      </a:r>
                      <a:r>
                        <a:rPr lang="ja-JP" altLang="en-US" sz="2000" smtClean="0">
                          <a:latin typeface="HGP創英角ﾎﾟｯﾌﾟ体" panose="040B0A00000000000000" pitchFamily="50" charset="-128"/>
                          <a:ea typeface="HGP創英角ﾎﾟｯﾌﾟ体" panose="040B0A00000000000000" pitchFamily="50" charset="-128"/>
                        </a:rPr>
                        <a:t>あるの？</a:t>
                      </a:r>
                      <a:endParaRPr lang="ja-JP" altLang="en-US" sz="2000">
                        <a:latin typeface="HGP創英角ﾎﾟｯﾌﾟ体" panose="040B0A00000000000000" pitchFamily="50" charset="-128"/>
                        <a:ea typeface="HGP創英角ﾎﾟｯﾌﾟ体" panose="040B0A00000000000000" pitchFamily="50" charset="-128"/>
                      </a:endParaRPr>
                    </a:p>
                  </a:txBody>
                  <a:tcPr/>
                </a:tc>
              </a:tr>
              <a:tr h="350520">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#4</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000" dirty="0" smtClean="0">
                          <a:latin typeface="HGP創英角ﾎﾟｯﾌﾟ体" panose="040B0A00000000000000" pitchFamily="50" charset="-128"/>
                          <a:ea typeface="HGP創英角ﾎﾟｯﾌﾟ体" panose="040B0A00000000000000" pitchFamily="50" charset="-128"/>
                        </a:rPr>
                        <a:t>これからも、</a:t>
                      </a:r>
                      <a:r>
                        <a:rPr lang="ja-JP" altLang="en-US" sz="2000" dirty="0" smtClean="0">
                          <a:solidFill>
                            <a:srgbClr val="0000CC"/>
                          </a:solidFill>
                          <a:latin typeface="HGP創英角ﾎﾟｯﾌﾟ体" panose="040B0A00000000000000" pitchFamily="50" charset="-128"/>
                          <a:ea typeface="HGP創英角ﾎﾟｯﾌﾟ体" panose="040B0A00000000000000" pitchFamily="50" charset="-128"/>
                        </a:rPr>
                        <a:t>有象無象の</a:t>
                      </a:r>
                      <a:r>
                        <a:rPr lang="en-US" altLang="ja-JP" sz="2000" dirty="0" smtClean="0">
                          <a:solidFill>
                            <a:srgbClr val="0000CC"/>
                          </a:solidFill>
                          <a:latin typeface="HGP創英角ﾎﾟｯﾌﾟ体" panose="040B0A00000000000000" pitchFamily="50" charset="-128"/>
                          <a:ea typeface="HGP創英角ﾎﾟｯﾌﾟ体" panose="040B0A00000000000000" pitchFamily="50" charset="-128"/>
                        </a:rPr>
                        <a:t>AI</a:t>
                      </a:r>
                      <a:r>
                        <a:rPr lang="ja-JP" altLang="en-US" sz="2000" dirty="0" smtClean="0">
                          <a:solidFill>
                            <a:srgbClr val="0000CC"/>
                          </a:solidFill>
                          <a:latin typeface="HGP創英角ﾎﾟｯﾌﾟ体" panose="040B0A00000000000000" pitchFamily="50" charset="-128"/>
                          <a:ea typeface="HGP創英角ﾎﾟｯﾌﾟ体" panose="040B0A00000000000000" pitchFamily="50" charset="-128"/>
                        </a:rPr>
                        <a:t>技術がでてくる</a:t>
                      </a:r>
                      <a:r>
                        <a:rPr lang="ja-JP" altLang="en-US" sz="2000" dirty="0" smtClean="0">
                          <a:latin typeface="HGP創英角ﾎﾟｯﾌﾟ体" panose="040B0A00000000000000" pitchFamily="50" charset="-128"/>
                          <a:ea typeface="HGP創英角ﾎﾟｯﾌﾟ体" panose="040B0A00000000000000" pitchFamily="50" charset="-128"/>
                        </a:rPr>
                        <a:t>だろう</a:t>
                      </a:r>
                      <a:r>
                        <a:rPr lang="en-US" altLang="ja-JP" sz="2000" dirty="0" smtClean="0">
                          <a:latin typeface="HGP創英角ﾎﾟｯﾌﾟ体" panose="040B0A00000000000000" pitchFamily="50" charset="-128"/>
                          <a:ea typeface="HGP創英角ﾎﾟｯﾌﾟ体" panose="040B0A00000000000000" pitchFamily="50" charset="-128"/>
                        </a:rPr>
                        <a:t>(</a:t>
                      </a:r>
                      <a:r>
                        <a:rPr lang="ja-JP" altLang="en-US" sz="2000" dirty="0" smtClean="0">
                          <a:latin typeface="HGP創英角ﾎﾟｯﾌﾟ体" panose="040B0A00000000000000" pitchFamily="50" charset="-128"/>
                          <a:ea typeface="HGP創英角ﾎﾟｯﾌﾟ体" panose="040B0A00000000000000" pitchFamily="50" charset="-128"/>
                        </a:rPr>
                        <a:t>確実</a:t>
                      </a:r>
                      <a:r>
                        <a:rPr lang="en-US" altLang="ja-JP" sz="2000" dirty="0" smtClean="0">
                          <a:latin typeface="HGP創英角ﾎﾟｯﾌﾟ体" panose="040B0A00000000000000" pitchFamily="50" charset="-128"/>
                          <a:ea typeface="HGP創英角ﾎﾟｯﾌﾟ体" panose="040B0A00000000000000" pitchFamily="50" charset="-128"/>
                        </a:rPr>
                        <a:t>)</a:t>
                      </a:r>
                      <a:endParaRPr lang="ja-JP" altLang="en-US" sz="2000" dirty="0">
                        <a:latin typeface="HGP創英角ﾎﾟｯﾌﾟ体" panose="040B0A00000000000000" pitchFamily="50" charset="-128"/>
                        <a:ea typeface="HGP創英角ﾎﾟｯﾌﾟ体" panose="040B0A00000000000000" pitchFamily="50" charset="-128"/>
                      </a:endParaRPr>
                    </a:p>
                  </a:txBody>
                  <a:tcPr/>
                </a:tc>
                <a:tc>
                  <a:txBody>
                    <a:bodyPr/>
                    <a:lstStyle/>
                    <a:p>
                      <a:r>
                        <a:rPr lang="ja-JP" altLang="en-US" sz="2000" dirty="0" smtClean="0">
                          <a:latin typeface="HGP創英角ﾎﾟｯﾌﾟ体" panose="040B0A00000000000000" pitchFamily="50" charset="-128"/>
                          <a:ea typeface="HGP創英角ﾎﾟｯﾌﾟ体" panose="040B0A00000000000000" pitchFamily="50" charset="-128"/>
                        </a:rPr>
                        <a:t>これから出てくる</a:t>
                      </a:r>
                      <a:r>
                        <a:rPr lang="ja-JP" altLang="en-US" sz="2000" dirty="0" smtClean="0">
                          <a:solidFill>
                            <a:srgbClr val="FF0000"/>
                          </a:solidFill>
                          <a:latin typeface="HGP創英角ﾎﾟｯﾌﾟ体" panose="040B0A00000000000000" pitchFamily="50" charset="-128"/>
                          <a:ea typeface="HGP創英角ﾎﾟｯﾌﾟ体" panose="040B0A00000000000000" pitchFamily="50" charset="-128"/>
                        </a:rPr>
                        <a:t>全ての</a:t>
                      </a:r>
                      <a:r>
                        <a:rPr lang="en-US" altLang="ja-JP" sz="2000" dirty="0" smtClean="0">
                          <a:solidFill>
                            <a:srgbClr val="FF0000"/>
                          </a:solidFill>
                          <a:latin typeface="HGP創英角ﾎﾟｯﾌﾟ体" panose="040B0A00000000000000" pitchFamily="50" charset="-128"/>
                          <a:ea typeface="HGP創英角ﾎﾟｯﾌﾟ体" panose="040B0A00000000000000" pitchFamily="50" charset="-128"/>
                        </a:rPr>
                        <a:t>AI</a:t>
                      </a:r>
                      <a:r>
                        <a:rPr lang="ja-JP" altLang="en-US" sz="2000" dirty="0" smtClean="0">
                          <a:solidFill>
                            <a:srgbClr val="FF0000"/>
                          </a:solidFill>
                          <a:latin typeface="HGP創英角ﾎﾟｯﾌﾟ体" panose="040B0A00000000000000" pitchFamily="50" charset="-128"/>
                          <a:ea typeface="HGP創英角ﾎﾟｯﾌﾟ体" panose="040B0A00000000000000" pitchFamily="50" charset="-128"/>
                        </a:rPr>
                        <a:t>を試す</a:t>
                      </a:r>
                      <a:r>
                        <a:rPr lang="ja-JP" altLang="en-US" sz="2000" dirty="0" smtClean="0">
                          <a:latin typeface="HGP創英角ﾎﾟｯﾌﾟ体" panose="040B0A00000000000000" pitchFamily="50" charset="-128"/>
                          <a:ea typeface="HGP創英角ﾎﾟｯﾌﾟ体" panose="040B0A00000000000000" pitchFamily="50" charset="-128"/>
                        </a:rPr>
                        <a:t>体力があるの？</a:t>
                      </a:r>
                      <a:endParaRPr lang="ja-JP" altLang="en-US" sz="2000" dirty="0">
                        <a:latin typeface="HGP創英角ﾎﾟｯﾌﾟ体" panose="040B0A00000000000000" pitchFamily="50" charset="-128"/>
                        <a:ea typeface="HGP創英角ﾎﾟｯﾌﾟ体" panose="040B0A00000000000000" pitchFamily="50" charset="-128"/>
                      </a:endParaRPr>
                    </a:p>
                  </a:txBody>
                  <a:tcPr/>
                </a:tc>
              </a:tr>
            </a:tbl>
          </a:graphicData>
        </a:graphic>
      </p:graphicFrame>
    </p:spTree>
    <p:extLst>
      <p:ext uri="{BB962C8B-B14F-4D97-AF65-F5344CB8AC3E}">
        <p14:creationId xmlns:p14="http://schemas.microsoft.com/office/powerpoint/2010/main" val="391152757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1439144" y="123126"/>
            <a:ext cx="6877272"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江端智一の著作物</a:t>
            </a:r>
            <a:r>
              <a:rPr lang="en-US" altLang="ja-JP" sz="3600" dirty="0" smtClean="0">
                <a:latin typeface="HGP創英角ﾎﾟｯﾌﾟ体" pitchFamily="50" charset="-128"/>
                <a:ea typeface="HGP創英角ﾎﾟｯﾌﾟ体" pitchFamily="50" charset="-128"/>
              </a:rPr>
              <a:t>(</a:t>
            </a:r>
            <a:r>
              <a:rPr lang="ja-JP" altLang="en-US" sz="3600" dirty="0" smtClean="0">
                <a:latin typeface="HGP創英角ﾎﾟｯﾌﾟ体" pitchFamily="50" charset="-128"/>
                <a:ea typeface="HGP創英角ﾎﾟｯﾌﾟ体" pitchFamily="50" charset="-128"/>
              </a:rPr>
              <a:t>一部抜粋</a:t>
            </a:r>
            <a:r>
              <a:rPr lang="en-US" altLang="ja-JP" sz="3600" dirty="0" smtClean="0">
                <a:latin typeface="HGP創英角ﾎﾟｯﾌﾟ体" pitchFamily="50" charset="-128"/>
                <a:ea typeface="HGP創英角ﾎﾟｯﾌﾟ体" pitchFamily="50" charset="-128"/>
              </a:rPr>
              <a:t>)</a:t>
            </a:r>
          </a:p>
        </p:txBody>
      </p:sp>
      <p:sp>
        <p:nvSpPr>
          <p:cNvPr id="529" name="角丸四角形 528"/>
          <p:cNvSpPr/>
          <p:nvPr/>
        </p:nvSpPr>
        <p:spPr>
          <a:xfrm>
            <a:off x="107504" y="71000"/>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pic>
        <p:nvPicPr>
          <p:cNvPr id="2050" name="Picture 2"/>
          <p:cNvPicPr>
            <a:picLocks noChangeAspect="1" noChangeArrowheads="1"/>
          </p:cNvPicPr>
          <p:nvPr/>
        </p:nvPicPr>
        <p:blipFill>
          <a:blip r:embed="rId2" cstate="print"/>
          <a:srcRect/>
          <a:stretch>
            <a:fillRect/>
          </a:stretch>
        </p:blipFill>
        <p:spPr bwMode="auto">
          <a:xfrm>
            <a:off x="251520" y="1686490"/>
            <a:ext cx="4104456" cy="5045422"/>
          </a:xfrm>
          <a:prstGeom prst="rect">
            <a:avLst/>
          </a:prstGeom>
          <a:noFill/>
          <a:ln w="9525">
            <a:noFill/>
            <a:miter lim="800000"/>
            <a:headEnd/>
            <a:tailEnd/>
          </a:ln>
        </p:spPr>
      </p:pic>
      <p:sp>
        <p:nvSpPr>
          <p:cNvPr id="7" name="正方形/長方形 6"/>
          <p:cNvSpPr/>
          <p:nvPr/>
        </p:nvSpPr>
        <p:spPr>
          <a:xfrm>
            <a:off x="107504" y="983466"/>
            <a:ext cx="4464496" cy="707886"/>
          </a:xfrm>
          <a:prstGeom prst="rect">
            <a:avLst/>
          </a:prstGeom>
        </p:spPr>
        <p:txBody>
          <a:bodyPr wrap="square">
            <a:spAutoFit/>
          </a:bodyPr>
          <a:lstStyle/>
          <a:p>
            <a:pPr algn="ctr"/>
            <a:r>
              <a:rPr lang="ja-JP" altLang="en-US" sz="2000" dirty="0" smtClean="0">
                <a:latin typeface="HGP創英角ﾎﾟｯﾌﾟ体" pitchFamily="50" charset="-128"/>
                <a:ea typeface="HGP創英角ﾎﾟｯﾌﾟ体" pitchFamily="50" charset="-128"/>
              </a:rPr>
              <a:t>「「英語に愛されないエンジニア」の</a:t>
            </a:r>
            <a:endParaRPr lang="en-US" altLang="ja-JP" sz="2000" dirty="0" smtClean="0">
              <a:latin typeface="HGP創英角ﾎﾟｯﾌﾟ体" pitchFamily="50" charset="-128"/>
              <a:ea typeface="HGP創英角ﾎﾟｯﾌﾟ体" pitchFamily="50" charset="-128"/>
            </a:endParaRPr>
          </a:p>
          <a:p>
            <a:pPr algn="ctr"/>
            <a:r>
              <a:rPr lang="ja-JP" altLang="en-US" sz="2000" dirty="0" smtClean="0">
                <a:latin typeface="HGP創英角ﾎﾟｯﾌﾟ体" pitchFamily="50" charset="-128"/>
                <a:ea typeface="HGP創英角ﾎﾟｯﾌﾟ体" pitchFamily="50" charset="-128"/>
              </a:rPr>
              <a:t>ための新行動論」</a:t>
            </a:r>
            <a:endParaRPr lang="en-US" altLang="ja-JP" sz="2000" dirty="0" smtClean="0">
              <a:latin typeface="HGP創英角ﾎﾟｯﾌﾟ体" pitchFamily="50" charset="-128"/>
              <a:ea typeface="HGP創英角ﾎﾟｯﾌﾟ体" pitchFamily="50" charset="-128"/>
            </a:endParaRPr>
          </a:p>
        </p:txBody>
      </p:sp>
      <p:sp>
        <p:nvSpPr>
          <p:cNvPr id="9" name="正方形/長方形 8"/>
          <p:cNvSpPr/>
          <p:nvPr/>
        </p:nvSpPr>
        <p:spPr>
          <a:xfrm>
            <a:off x="4572000" y="911458"/>
            <a:ext cx="4464496" cy="707886"/>
          </a:xfrm>
          <a:prstGeom prst="rect">
            <a:avLst/>
          </a:prstGeom>
        </p:spPr>
        <p:txBody>
          <a:bodyPr wrap="square">
            <a:spAutoFit/>
          </a:bodyPr>
          <a:lstStyle/>
          <a:p>
            <a:pPr algn="ctr"/>
            <a:r>
              <a:rPr lang="ja-JP" altLang="en-US" sz="2000" dirty="0" smtClean="0">
                <a:latin typeface="HGP創英角ﾎﾟｯﾌﾟ体" pitchFamily="50" charset="-128"/>
                <a:ea typeface="HGP創英角ﾎﾟｯﾌﾟ体" pitchFamily="50" charset="-128"/>
              </a:rPr>
              <a:t>江端さんの</a:t>
            </a:r>
            <a:r>
              <a:rPr lang="en-US" altLang="ja-JP" sz="2000" dirty="0" err="1" smtClean="0">
                <a:latin typeface="HGP創英角ﾎﾟｯﾌﾟ体" pitchFamily="50" charset="-128"/>
                <a:ea typeface="HGP創英角ﾎﾟｯﾌﾟ体" pitchFamily="50" charset="-128"/>
              </a:rPr>
              <a:t>DIY</a:t>
            </a:r>
            <a:r>
              <a:rPr lang="ja-JP" altLang="en-US" sz="2000" dirty="0" smtClean="0">
                <a:latin typeface="HGP創英角ﾎﾟｯﾌﾟ体" pitchFamily="50" charset="-128"/>
                <a:ea typeface="HGP創英角ﾎﾟｯﾌﾟ体" pitchFamily="50" charset="-128"/>
              </a:rPr>
              <a:t>奮闘記</a:t>
            </a:r>
            <a:r>
              <a:rPr lang="en-US" altLang="ja-JP" sz="2000" dirty="0" err="1" smtClean="0">
                <a:latin typeface="HGP創英角ﾎﾟｯﾌﾟ体" pitchFamily="50" charset="-128"/>
                <a:ea typeface="HGP創英角ﾎﾟｯﾌﾟ体" pitchFamily="50" charset="-128"/>
              </a:rPr>
              <a:t>EtherCAT</a:t>
            </a:r>
            <a:r>
              <a:rPr lang="ja-JP" altLang="en-US" sz="2000" dirty="0" smtClean="0">
                <a:latin typeface="HGP創英角ﾎﾟｯﾌﾟ体" pitchFamily="50" charset="-128"/>
                <a:ea typeface="HGP創英角ﾎﾟｯﾌﾟ体" pitchFamily="50" charset="-128"/>
              </a:rPr>
              <a:t>でホームセキュリティシステムを作る</a:t>
            </a:r>
            <a:endParaRPr lang="en-US" altLang="ja-JP" sz="2000" dirty="0" smtClean="0">
              <a:latin typeface="HGP創英角ﾎﾟｯﾌﾟ体" pitchFamily="50" charset="-128"/>
              <a:ea typeface="HGP創英角ﾎﾟｯﾌﾟ体" pitchFamily="50" charset="-128"/>
            </a:endParaRPr>
          </a:p>
        </p:txBody>
      </p:sp>
      <p:sp>
        <p:nvSpPr>
          <p:cNvPr id="10" name="角丸四角形 9"/>
          <p:cNvSpPr/>
          <p:nvPr/>
        </p:nvSpPr>
        <p:spPr>
          <a:xfrm>
            <a:off x="179512" y="971272"/>
            <a:ext cx="4248472" cy="5805264"/>
          </a:xfrm>
          <a:prstGeom prst="roundRect">
            <a:avLst>
              <a:gd name="adj" fmla="val 4679"/>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11" name="角丸四角形 10"/>
          <p:cNvSpPr/>
          <p:nvPr/>
        </p:nvSpPr>
        <p:spPr>
          <a:xfrm>
            <a:off x="4572000" y="971272"/>
            <a:ext cx="4464496" cy="5805264"/>
          </a:xfrm>
          <a:prstGeom prst="roundRect">
            <a:avLst>
              <a:gd name="adj" fmla="val 4679"/>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p:txBody>
          <a:bodyPr/>
          <a:lstStyle/>
          <a:p>
            <a:fld id="{D2D8002D-B5B0-4BAC-B1F6-782DDCCE6D9C}" type="slidenum">
              <a:rPr kumimoji="1" lang="ja-JP" altLang="en-US" smtClean="0"/>
              <a:pPr/>
              <a:t>5</a:t>
            </a:fld>
            <a:endParaRPr kumimoji="1" lang="ja-JP" altLang="en-US"/>
          </a:p>
        </p:txBody>
      </p:sp>
      <p:pic>
        <p:nvPicPr>
          <p:cNvPr id="1026" name="Picture 2"/>
          <p:cNvPicPr>
            <a:picLocks noChangeAspect="1" noChangeArrowheads="1"/>
          </p:cNvPicPr>
          <p:nvPr/>
        </p:nvPicPr>
        <p:blipFill>
          <a:blip r:embed="rId3" cstate="print"/>
          <a:srcRect/>
          <a:stretch>
            <a:fillRect/>
          </a:stretch>
        </p:blipFill>
        <p:spPr bwMode="auto">
          <a:xfrm>
            <a:off x="4761885" y="1700808"/>
            <a:ext cx="4091474" cy="4998765"/>
          </a:xfrm>
          <a:prstGeom prst="rect">
            <a:avLst/>
          </a:prstGeom>
          <a:noFill/>
          <a:ln w="9525">
            <a:noFill/>
            <a:miter lim="800000"/>
            <a:headEnd/>
            <a:tailEnd/>
          </a:ln>
        </p:spPr>
      </p:pic>
      <p:sp>
        <p:nvSpPr>
          <p:cNvPr id="13" name="スライド番号プレースホルダー 4"/>
          <p:cNvSpPr txBox="1">
            <a:spLocks/>
          </p:cNvSpPr>
          <p:nvPr/>
        </p:nvSpPr>
        <p:spPr>
          <a:xfrm>
            <a:off x="6900970" y="6381328"/>
            <a:ext cx="2133600"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fld id="{D2D8002D-B5B0-4BAC-B1F6-782DDCCE6D9C}" type="slidenum">
              <a:rPr kumimoji="1" lang="ja-JP" altLang="en-US" sz="2000" b="0" i="0" u="none" strike="noStrike" kern="1200" cap="none" spc="0" normalizeH="0" baseline="0" noProof="0" smtClean="0">
                <a:ln>
                  <a:noFill/>
                </a:ln>
                <a:solidFill>
                  <a:schemeClr val="tx1"/>
                </a:solidFill>
                <a:effectLst/>
                <a:uLnTx/>
                <a:uFillTx/>
                <a:latin typeface="HGP創英角ﾎﾟｯﾌﾟ体" panose="040B0A00000000000000" pitchFamily="50" charset="-128"/>
                <a:ea typeface="HGP創英角ﾎﾟｯﾌﾟ体" panose="040B0A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1" lang="ja-JP" altLang="en-US" sz="2000" b="0" i="0" u="none" strike="noStrike" kern="1200" cap="none" spc="0" normalizeH="0" baseline="0" noProof="0" dirty="0">
              <a:ln>
                <a:noFill/>
              </a:ln>
              <a:solidFill>
                <a:schemeClr val="tx1"/>
              </a:solidFill>
              <a:effectLst/>
              <a:uLnTx/>
              <a:uFillTx/>
              <a:latin typeface="HGP創英角ﾎﾟｯﾌﾟ体" panose="040B0A00000000000000" pitchFamily="50" charset="-128"/>
              <a:ea typeface="HGP創英角ﾎﾟｯﾌﾟ体" panose="040B0A00000000000000" pitchFamily="50" charset="-128"/>
              <a:cs typeface="+mn-cs"/>
            </a:endParaRPr>
          </a:p>
        </p:txBody>
      </p:sp>
    </p:spTree>
    <p:extLst>
      <p:ext uri="{BB962C8B-B14F-4D97-AF65-F5344CB8AC3E}">
        <p14:creationId xmlns:p14="http://schemas.microsoft.com/office/powerpoint/2010/main" val="2554739930"/>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043608" y="2113690"/>
            <a:ext cx="7344816" cy="2827478"/>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10" name="正方形/長方形 9"/>
          <p:cNvSpPr/>
          <p:nvPr/>
        </p:nvSpPr>
        <p:spPr>
          <a:xfrm>
            <a:off x="1076704" y="2132856"/>
            <a:ext cx="7272808" cy="2739211"/>
          </a:xfrm>
          <a:prstGeom prst="rect">
            <a:avLst/>
          </a:prstGeom>
        </p:spPr>
        <p:txBody>
          <a:bodyPr wrap="square">
            <a:spAutoFit/>
          </a:bodyPr>
          <a:lstStyle/>
          <a:p>
            <a:pPr algn="ctr"/>
            <a:r>
              <a:rPr lang="ja-JP" altLang="en-US" sz="4800">
                <a:latin typeface="HGP創英角ﾎﾟｯﾌﾟ体" pitchFamily="50" charset="-128"/>
                <a:ea typeface="HGP創英角ﾎﾟｯﾌﾟ体" pitchFamily="50" charset="-128"/>
              </a:rPr>
              <a:t>最終</a:t>
            </a:r>
            <a:r>
              <a:rPr lang="ja-JP" altLang="en-US" sz="4800" smtClean="0">
                <a:latin typeface="HGP創英角ﾎﾟｯﾌﾟ体" pitchFamily="50" charset="-128"/>
                <a:ea typeface="HGP創英角ﾎﾟｯﾌﾟ体" pitchFamily="50" charset="-128"/>
              </a:rPr>
              <a:t>章</a:t>
            </a:r>
            <a:r>
              <a:rPr lang="en-US" altLang="ja-JP" sz="4800" dirty="0" smtClean="0">
                <a:latin typeface="HGP創英角ﾎﾟｯﾌﾟ体" pitchFamily="50" charset="-128"/>
                <a:ea typeface="HGP創英角ﾎﾟｯﾌﾟ体" pitchFamily="50" charset="-128"/>
              </a:rPr>
              <a:t/>
            </a:r>
            <a:br>
              <a:rPr lang="en-US" altLang="ja-JP" sz="4800" dirty="0" smtClean="0">
                <a:latin typeface="HGP創英角ﾎﾟｯﾌﾟ体" pitchFamily="50" charset="-128"/>
                <a:ea typeface="HGP創英角ﾎﾟｯﾌﾟ体" pitchFamily="50" charset="-128"/>
              </a:rPr>
            </a:br>
            <a:endParaRPr lang="en-US" altLang="ja-JP" sz="2800" dirty="0" smtClean="0">
              <a:latin typeface="HGP創英角ﾎﾟｯﾌﾟ体" pitchFamily="50" charset="-128"/>
              <a:ea typeface="HGP創英角ﾎﾟｯﾌﾟ体" pitchFamily="50" charset="-128"/>
            </a:endParaRPr>
          </a:p>
          <a:p>
            <a:pPr algn="ctr"/>
            <a:r>
              <a:rPr lang="ja-JP" altLang="en-US" sz="4800" smtClean="0">
                <a:latin typeface="HGP創英角ﾎﾟｯﾌﾟ体" pitchFamily="50" charset="-128"/>
                <a:ea typeface="HGP創英角ﾎﾟｯﾌﾟ体" pitchFamily="50" charset="-128"/>
              </a:rPr>
              <a:t>ブームに踊らされない</a:t>
            </a:r>
            <a:r>
              <a:rPr lang="en-US" altLang="ja-JP" sz="4800">
                <a:latin typeface="HGP創英角ﾎﾟｯﾌﾟ体" pitchFamily="50" charset="-128"/>
                <a:ea typeface="HGP創英角ﾎﾟｯﾌﾟ体" pitchFamily="50" charset="-128"/>
              </a:rPr>
              <a:t/>
            </a:r>
            <a:br>
              <a:rPr lang="en-US" altLang="ja-JP" sz="4800">
                <a:latin typeface="HGP創英角ﾎﾟｯﾌﾟ体" pitchFamily="50" charset="-128"/>
                <a:ea typeface="HGP創英角ﾎﾟｯﾌﾟ体" pitchFamily="50" charset="-128"/>
              </a:rPr>
            </a:br>
            <a:r>
              <a:rPr lang="en-US" altLang="ja-JP" sz="4800" smtClean="0">
                <a:latin typeface="HGP創英角ﾎﾟｯﾌﾟ体" pitchFamily="50" charset="-128"/>
                <a:ea typeface="HGP創英角ﾎﾟｯﾌﾟ体" pitchFamily="50" charset="-128"/>
              </a:rPr>
              <a:t>AI</a:t>
            </a:r>
            <a:r>
              <a:rPr lang="ja-JP" altLang="en-US" sz="4800" smtClean="0">
                <a:latin typeface="HGP創英角ﾎﾟｯﾌﾟ体" pitchFamily="50" charset="-128"/>
                <a:ea typeface="HGP創英角ﾎﾟｯﾌﾟ体" pitchFamily="50" charset="-128"/>
              </a:rPr>
              <a:t>活用戦略</a:t>
            </a:r>
            <a:endParaRPr lang="en-US" altLang="ja-JP" sz="4800" dirty="0" smtClean="0">
              <a:latin typeface="HGP創英角ﾎﾟｯﾌﾟ体" pitchFamily="50" charset="-128"/>
              <a:ea typeface="HGP創英角ﾎﾟｯﾌﾟ体" pitchFamily="50" charset="-128"/>
            </a:endParaRPr>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50</a:t>
            </a:fld>
            <a:endParaRPr kumimoji="1" lang="ja-JP" altLang="en-US"/>
          </a:p>
        </p:txBody>
      </p:sp>
    </p:spTree>
    <p:extLst>
      <p:ext uri="{BB962C8B-B14F-4D97-AF65-F5344CB8AC3E}">
        <p14:creationId xmlns:p14="http://schemas.microsoft.com/office/powerpoint/2010/main" val="2935686237"/>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en-US" altLang="ja-JP" sz="3600" smtClean="0">
                <a:latin typeface="HGP創英角ﾎﾟｯﾌﾟ体" pitchFamily="50" charset="-128"/>
                <a:ea typeface="HGP創英角ﾎﾟｯﾌﾟ体" pitchFamily="50" charset="-128"/>
              </a:rPr>
              <a:t>3</a:t>
            </a:r>
            <a:r>
              <a:rPr lang="ja-JP" altLang="en-US" sz="3600" smtClean="0">
                <a:latin typeface="HGP創英角ﾎﾟｯﾌﾟ体" pitchFamily="50" charset="-128"/>
                <a:ea typeface="HGP創英角ﾎﾟｯﾌﾟ体" pitchFamily="50" charset="-128"/>
              </a:rPr>
              <a:t>つの前提</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上記</a:t>
            </a:r>
            <a:r>
              <a:rPr lang="en-US" altLang="ja-JP" sz="3600" smtClean="0">
                <a:solidFill>
                  <a:schemeClr val="bg1"/>
                </a:solidFill>
                <a:latin typeface="HGP創英角ﾎﾟｯﾌﾟ体" pitchFamily="50" charset="-128"/>
                <a:ea typeface="HGP創英角ﾎﾟｯﾌﾟ体" pitchFamily="50" charset="-128"/>
              </a:rPr>
              <a:t>(1)(2)(3)</a:t>
            </a:r>
            <a:r>
              <a:rPr lang="ja-JP" altLang="en-US" sz="3600" smtClean="0">
                <a:solidFill>
                  <a:schemeClr val="bg1"/>
                </a:solidFill>
                <a:latin typeface="HGP創英角ﾎﾟｯﾌﾟ体" pitchFamily="50" charset="-128"/>
                <a:ea typeface="HGP創英角ﾎﾟｯﾌﾟ体" pitchFamily="50" charset="-128"/>
              </a:rPr>
              <a:t>は、完全に矛盾している</a:t>
            </a:r>
            <a:endParaRPr lang="ja-JP" altLang="en-US" sz="360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51</a:t>
            </a:fld>
            <a:endParaRPr kumimoji="1" lang="ja-JP" altLang="en-US" dirty="0"/>
          </a:p>
        </p:txBody>
      </p:sp>
      <p:sp>
        <p:nvSpPr>
          <p:cNvPr id="6" name="正方形/長方形 5"/>
          <p:cNvSpPr/>
          <p:nvPr/>
        </p:nvSpPr>
        <p:spPr>
          <a:xfrm>
            <a:off x="162950" y="980728"/>
            <a:ext cx="8981050" cy="1446550"/>
          </a:xfrm>
          <a:prstGeom prst="rect">
            <a:avLst/>
          </a:prstGeom>
        </p:spPr>
        <p:txBody>
          <a:bodyPr wrap="square">
            <a:spAutoFit/>
          </a:bodyPr>
          <a:lstStyle/>
          <a:p>
            <a:r>
              <a:rPr lang="en-US" altLang="ja-JP" sz="3200" dirty="0" smtClean="0">
                <a:solidFill>
                  <a:srgbClr val="0000CC"/>
                </a:solidFill>
                <a:latin typeface="HGP創英角ﾎﾟｯﾌﾟ体" pitchFamily="50" charset="-128"/>
                <a:ea typeface="HGP創英角ﾎﾟｯﾌﾟ体" pitchFamily="50" charset="-128"/>
              </a:rPr>
              <a:t>(1)</a:t>
            </a:r>
            <a:r>
              <a:rPr lang="ja-JP" altLang="en-US" sz="3200" dirty="0" smtClean="0">
                <a:solidFill>
                  <a:srgbClr val="0000CC"/>
                </a:solidFill>
                <a:latin typeface="HGP創英角ﾎﾟｯﾌﾟ体" pitchFamily="50" charset="-128"/>
                <a:ea typeface="HGP創英角ﾎﾟｯﾌﾟ体" pitchFamily="50" charset="-128"/>
              </a:rPr>
              <a:t>「その</a:t>
            </a:r>
            <a:r>
              <a:rPr lang="en-US" altLang="ja-JP" sz="3200" dirty="0" smtClean="0">
                <a:solidFill>
                  <a:srgbClr val="0000CC"/>
                </a:solidFill>
                <a:latin typeface="HGP創英角ﾎﾟｯﾌﾟ体" pitchFamily="50" charset="-128"/>
                <a:ea typeface="HGP創英角ﾎﾟｯﾌﾟ体" pitchFamily="50" charset="-128"/>
              </a:rPr>
              <a:t>AI</a:t>
            </a:r>
            <a:r>
              <a:rPr lang="ja-JP" altLang="en-US" sz="3200" dirty="0" err="1"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試したけどダメでした」は、ダメ</a:t>
            </a:r>
            <a:endParaRPr lang="en-US" altLang="ja-JP" sz="3200" dirty="0" smtClean="0">
              <a:solidFill>
                <a:srgbClr val="0000CC"/>
              </a:solidFill>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 システムへの</a:t>
            </a:r>
            <a:r>
              <a:rPr lang="en-US" altLang="ja-JP" sz="2800" dirty="0" smtClean="0">
                <a:latin typeface="HGP創英角ﾎﾟｯﾌﾟ体" pitchFamily="50" charset="-128"/>
                <a:ea typeface="HGP創英角ﾎﾟｯﾌﾟ体" pitchFamily="50" charset="-128"/>
              </a:rPr>
              <a:t>AI</a:t>
            </a:r>
            <a:r>
              <a:rPr lang="ja-JP" altLang="en-US" sz="2800" dirty="0" smtClean="0">
                <a:latin typeface="HGP創英角ﾎﾟｯﾌﾟ体" pitchFamily="50" charset="-128"/>
                <a:ea typeface="HGP創英角ﾎﾟｯﾌﾟ体" pitchFamily="50" charset="-128"/>
              </a:rPr>
              <a:t>技術適用は</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恐しく</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時間と金がかかる</a:t>
            </a:r>
            <a:endParaRPr lang="en-US" altLang="ja-JP" sz="2800" dirty="0" smtClean="0">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 その上、期待通りの成果が出ない可能性が高い    </a:t>
            </a:r>
            <a:endParaRPr lang="en-US" altLang="ja-JP" sz="3600" dirty="0" smtClean="0">
              <a:latin typeface="HGP創英角ﾎﾟｯﾌﾟ体" pitchFamily="50" charset="-128"/>
              <a:ea typeface="HGP創英角ﾎﾟｯﾌﾟ体" pitchFamily="50" charset="-128"/>
            </a:endParaRPr>
          </a:p>
        </p:txBody>
      </p:sp>
      <p:sp>
        <p:nvSpPr>
          <p:cNvPr id="10" name="正方形/長方形 9"/>
          <p:cNvSpPr/>
          <p:nvPr/>
        </p:nvSpPr>
        <p:spPr>
          <a:xfrm>
            <a:off x="162950" y="2564904"/>
            <a:ext cx="8981050" cy="1877437"/>
          </a:xfrm>
          <a:prstGeom prst="rect">
            <a:avLst/>
          </a:prstGeom>
        </p:spPr>
        <p:txBody>
          <a:bodyPr wrap="square">
            <a:spAutoFit/>
          </a:bodyPr>
          <a:lstStyle/>
          <a:p>
            <a:r>
              <a:rPr lang="en-US" altLang="ja-JP" sz="3200" dirty="0" smtClean="0">
                <a:solidFill>
                  <a:srgbClr val="0000CC"/>
                </a:solidFill>
                <a:latin typeface="HGP創英角ﾎﾟｯﾌﾟ体" pitchFamily="50" charset="-128"/>
                <a:ea typeface="HGP創英角ﾎﾟｯﾌﾟ体" pitchFamily="50" charset="-128"/>
              </a:rPr>
              <a:t>(2)</a:t>
            </a:r>
            <a:r>
              <a:rPr lang="ja-JP" altLang="en-US" sz="3200" dirty="0" smtClean="0">
                <a:solidFill>
                  <a:srgbClr val="0000CC"/>
                </a:solidFill>
                <a:latin typeface="HGP創英角ﾎﾟｯﾌﾟ体" pitchFamily="50" charset="-128"/>
                <a:ea typeface="HGP創英角ﾎﾟｯﾌﾟ体" pitchFamily="50" charset="-128"/>
              </a:rPr>
              <a:t> 「</a:t>
            </a:r>
            <a:r>
              <a:rPr lang="en-US" altLang="ja-JP" sz="3200" dirty="0" smtClean="0">
                <a:solidFill>
                  <a:srgbClr val="0000CC"/>
                </a:solidFill>
                <a:latin typeface="HGP創英角ﾎﾟｯﾌﾟ体" pitchFamily="50" charset="-128"/>
                <a:ea typeface="HGP創英角ﾎﾟｯﾌﾟ体" pitchFamily="50" charset="-128"/>
              </a:rPr>
              <a:t>AI</a:t>
            </a:r>
            <a:r>
              <a:rPr lang="ja-JP" altLang="en-US" sz="3200" dirty="0" smtClean="0">
                <a:solidFill>
                  <a:srgbClr val="0000CC"/>
                </a:solidFill>
                <a:latin typeface="HGP創英角ﾎﾟｯﾌﾟ体" pitchFamily="50" charset="-128"/>
                <a:ea typeface="HGP創英角ﾎﾟｯﾌﾟ体" pitchFamily="50" charset="-128"/>
              </a:rPr>
              <a:t>は、繰り返し何度も試さなければ」ダメ</a:t>
            </a:r>
            <a:endParaRPr lang="en-US" altLang="ja-JP" sz="3200" dirty="0" smtClean="0">
              <a:solidFill>
                <a:srgbClr val="0000CC"/>
              </a:solidFill>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 チューニングしないで使える</a:t>
            </a:r>
            <a:r>
              <a:rPr lang="en-US" altLang="ja-JP" sz="2800" dirty="0" smtClean="0">
                <a:latin typeface="HGP創英角ﾎﾟｯﾌﾟ体" pitchFamily="50" charset="-128"/>
                <a:ea typeface="HGP創英角ﾎﾟｯﾌﾟ体" pitchFamily="50" charset="-128"/>
              </a:rPr>
              <a:t>AI</a:t>
            </a:r>
            <a:r>
              <a:rPr lang="ja-JP" altLang="en-US" sz="2800" dirty="0">
                <a:latin typeface="HGP創英角ﾎﾟｯﾌﾟ体" pitchFamily="50" charset="-128"/>
                <a:ea typeface="HGP創英角ﾎﾟｯﾌﾟ体" pitchFamily="50" charset="-128"/>
              </a:rPr>
              <a:t>は</a:t>
            </a:r>
            <a:r>
              <a:rPr lang="ja-JP" altLang="en-US" sz="2800" dirty="0" smtClean="0">
                <a:latin typeface="HGP創英角ﾎﾟｯﾌﾟ体" pitchFamily="50" charset="-128"/>
                <a:ea typeface="HGP創英角ﾎﾟｯﾌﾟ体" pitchFamily="50" charset="-128"/>
              </a:rPr>
              <a:t>、存在しない</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断言</a:t>
            </a:r>
            <a:r>
              <a:rPr lang="en-US" altLang="ja-JP" sz="2800" dirty="0" smtClean="0">
                <a:latin typeface="HGP創英角ﾎﾟｯﾌﾟ体" pitchFamily="50" charset="-128"/>
                <a:ea typeface="HGP創英角ﾎﾟｯﾌﾟ体" pitchFamily="50" charset="-128"/>
              </a:rPr>
              <a:t>)</a:t>
            </a:r>
          </a:p>
          <a:p>
            <a:r>
              <a:rPr lang="ja-JP" altLang="en-US" sz="2800" dirty="0">
                <a:latin typeface="HGP創英角ﾎﾟｯﾌﾟ体" pitchFamily="50" charset="-128"/>
                <a:ea typeface="HGP創英角ﾎﾟｯﾌﾟ体" pitchFamily="50" charset="-128"/>
              </a:rPr>
              <a:t> </a:t>
            </a:r>
            <a:r>
              <a:rPr lang="ja-JP" altLang="en-US" sz="2800" dirty="0" smtClean="0">
                <a:latin typeface="HGP創英角ﾎﾟｯﾌﾟ体" pitchFamily="50" charset="-128"/>
                <a:ea typeface="HGP創英角ﾎﾟｯﾌﾟ体" pitchFamily="50" charset="-128"/>
              </a:rPr>
              <a:t>  → チューニングしても、結局使いものにならないケース</a:t>
            </a:r>
            <a:endParaRPr lang="en-US" altLang="ja-JP" sz="2800" dirty="0" smtClean="0">
              <a:latin typeface="HGP創英角ﾎﾟｯﾌﾟ体" pitchFamily="50" charset="-128"/>
              <a:ea typeface="HGP創英角ﾎﾟｯﾌﾟ体" pitchFamily="50" charset="-128"/>
            </a:endParaRPr>
          </a:p>
          <a:p>
            <a:r>
              <a:rPr lang="ja-JP" altLang="en-US" sz="2800" dirty="0">
                <a:latin typeface="HGP創英角ﾎﾟｯﾌﾟ体" pitchFamily="50" charset="-128"/>
                <a:ea typeface="HGP創英角ﾎﾟｯﾌﾟ体" pitchFamily="50" charset="-128"/>
              </a:rPr>
              <a:t> </a:t>
            </a:r>
            <a:r>
              <a:rPr lang="ja-JP" altLang="en-US" sz="2800" dirty="0" smtClean="0">
                <a:latin typeface="HGP創英角ﾎﾟｯﾌﾟ体" pitchFamily="50" charset="-128"/>
                <a:ea typeface="HGP創英角ﾎﾟｯﾌﾟ体" pitchFamily="50" charset="-128"/>
              </a:rPr>
              <a:t>      もある</a:t>
            </a:r>
            <a:endParaRPr lang="en-US" altLang="ja-JP" sz="2800" dirty="0" smtClean="0">
              <a:latin typeface="HGP創英角ﾎﾟｯﾌﾟ体" pitchFamily="50" charset="-128"/>
              <a:ea typeface="HGP創英角ﾎﾟｯﾌﾟ体" pitchFamily="50" charset="-128"/>
            </a:endParaRPr>
          </a:p>
        </p:txBody>
      </p:sp>
      <p:sp>
        <p:nvSpPr>
          <p:cNvPr id="11" name="正方形/長方形 10"/>
          <p:cNvSpPr/>
          <p:nvPr/>
        </p:nvSpPr>
        <p:spPr>
          <a:xfrm>
            <a:off x="162950" y="4581128"/>
            <a:ext cx="8981050" cy="1446550"/>
          </a:xfrm>
          <a:prstGeom prst="rect">
            <a:avLst/>
          </a:prstGeom>
        </p:spPr>
        <p:txBody>
          <a:bodyPr wrap="square">
            <a:spAutoFit/>
          </a:bodyPr>
          <a:lstStyle/>
          <a:p>
            <a:r>
              <a:rPr lang="en-US" altLang="ja-JP" sz="3200" dirty="0" smtClean="0">
                <a:solidFill>
                  <a:srgbClr val="0000CC"/>
                </a:solidFill>
                <a:latin typeface="HGP創英角ﾎﾟｯﾌﾟ体" pitchFamily="50" charset="-128"/>
                <a:ea typeface="HGP創英角ﾎﾟｯﾌﾟ体" pitchFamily="50" charset="-128"/>
              </a:rPr>
              <a:t>(3)</a:t>
            </a:r>
            <a:r>
              <a:rPr lang="ja-JP" altLang="en-US" sz="3200" dirty="0" smtClean="0">
                <a:solidFill>
                  <a:srgbClr val="0000CC"/>
                </a:solidFill>
                <a:latin typeface="HGP創英角ﾎﾟｯﾌﾟ体" pitchFamily="50" charset="-128"/>
                <a:ea typeface="HGP創英角ﾎﾟｯﾌﾟ体" pitchFamily="50" charset="-128"/>
              </a:rPr>
              <a:t> </a:t>
            </a:r>
            <a:r>
              <a:rPr lang="en-US" altLang="ja-JP" sz="3200" dirty="0" smtClean="0">
                <a:solidFill>
                  <a:srgbClr val="0000CC"/>
                </a:solidFill>
                <a:latin typeface="HGP創英角ﾎﾟｯﾌﾟ体" pitchFamily="50" charset="-128"/>
                <a:ea typeface="HGP創英角ﾎﾟｯﾌﾟ体" pitchFamily="50" charset="-128"/>
              </a:rPr>
              <a:t>AI</a:t>
            </a:r>
            <a:r>
              <a:rPr lang="ja-JP" altLang="en-US" sz="3200" dirty="0" smtClean="0">
                <a:solidFill>
                  <a:srgbClr val="0000CC"/>
                </a:solidFill>
                <a:latin typeface="HGP創英角ﾎﾟｯﾌﾟ体" pitchFamily="50" charset="-128"/>
                <a:ea typeface="HGP創英角ﾎﾟｯﾌﾟ体" pitchFamily="50" charset="-128"/>
              </a:rPr>
              <a:t>は、沢山あり、今後も沢山登場してくる</a:t>
            </a:r>
            <a:endParaRPr lang="en-US" altLang="ja-JP" sz="3200" dirty="0" smtClean="0">
              <a:solidFill>
                <a:srgbClr val="0000CC"/>
              </a:solidFill>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 結局のところ、</a:t>
            </a:r>
            <a:r>
              <a:rPr lang="en-US" altLang="ja-JP" sz="2800" dirty="0" smtClean="0">
                <a:latin typeface="HGP創英角ﾎﾟｯﾌﾟ体" pitchFamily="50" charset="-128"/>
                <a:ea typeface="HGP創英角ﾎﾟｯﾌﾟ体" pitchFamily="50" charset="-128"/>
              </a:rPr>
              <a:t>AI</a:t>
            </a:r>
            <a:r>
              <a:rPr lang="ja-JP" altLang="en-US" sz="2800" dirty="0" smtClean="0">
                <a:latin typeface="HGP創英角ﾎﾟｯﾌﾟ体" pitchFamily="50" charset="-128"/>
                <a:ea typeface="HGP創英角ﾎﾟｯﾌﾟ体" pitchFamily="50" charset="-128"/>
              </a:rPr>
              <a:t>は、全て試してみなければ、</a:t>
            </a:r>
            <a:endParaRPr lang="en-US" altLang="ja-JP" sz="2800" dirty="0" smtClean="0">
              <a:latin typeface="HGP創英角ﾎﾟｯﾌﾟ体" pitchFamily="50" charset="-128"/>
              <a:ea typeface="HGP創英角ﾎﾟｯﾌﾟ体" pitchFamily="50" charset="-128"/>
            </a:endParaRPr>
          </a:p>
          <a:p>
            <a:r>
              <a:rPr lang="ja-JP" altLang="en-US" sz="2800" dirty="0">
                <a:latin typeface="HGP創英角ﾎﾟｯﾌﾟ体" pitchFamily="50" charset="-128"/>
                <a:ea typeface="HGP創英角ﾎﾟｯﾌﾟ体" pitchFamily="50" charset="-128"/>
              </a:rPr>
              <a:t> </a:t>
            </a:r>
            <a:r>
              <a:rPr lang="ja-JP" altLang="en-US" sz="2800" dirty="0" smtClean="0">
                <a:latin typeface="HGP創英角ﾎﾟｯﾌﾟ体" pitchFamily="50" charset="-128"/>
                <a:ea typeface="HGP創英角ﾎﾟｯﾌﾟ体" pitchFamily="50" charset="-128"/>
              </a:rPr>
              <a:t>      分からん</a:t>
            </a:r>
            <a:endParaRPr lang="en-US" altLang="ja-JP" sz="2800" dirty="0" smtClean="0">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564049442"/>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0" y="2958043"/>
            <a:ext cx="9144000" cy="830997"/>
          </a:xfrm>
          <a:prstGeom prst="rect">
            <a:avLst/>
          </a:prstGeom>
        </p:spPr>
        <p:txBody>
          <a:bodyPr wrap="square">
            <a:spAutoFit/>
          </a:bodyPr>
          <a:lstStyle/>
          <a:p>
            <a:pPr algn="ctr"/>
            <a:r>
              <a:rPr lang="en-US" altLang="ja-JP" sz="4800" smtClean="0">
                <a:latin typeface="HGP創英角ﾎﾟｯﾌﾟ体" pitchFamily="50" charset="-128"/>
                <a:ea typeface="HGP創英角ﾎﾟｯﾌﾟ体" pitchFamily="50" charset="-128"/>
              </a:rPr>
              <a:t>4</a:t>
            </a:r>
            <a:r>
              <a:rPr lang="ja-JP" altLang="en-US" sz="4800" smtClean="0">
                <a:latin typeface="HGP創英角ﾎﾟｯﾌﾟ体" pitchFamily="50" charset="-128"/>
                <a:ea typeface="HGP創英角ﾎﾟｯﾌﾟ体" pitchFamily="50" charset="-128"/>
              </a:rPr>
              <a:t>つの提言</a:t>
            </a:r>
            <a:endParaRPr lang="en-US" altLang="ja-JP" sz="4800" dirty="0" smtClean="0">
              <a:latin typeface="HGP創英角ﾎﾟｯﾌﾟ体" pitchFamily="50" charset="-128"/>
              <a:ea typeface="HGP創英角ﾎﾟｯﾌﾟ体" pitchFamily="50" charset="-128"/>
            </a:endParaRPr>
          </a:p>
        </p:txBody>
      </p:sp>
      <p:sp>
        <p:nvSpPr>
          <p:cNvPr id="3"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52</a:t>
            </a:fld>
            <a:endParaRPr kumimoji="1" lang="ja-JP" altLang="en-US" dirty="0"/>
          </a:p>
        </p:txBody>
      </p:sp>
    </p:spTree>
    <p:extLst>
      <p:ext uri="{BB962C8B-B14F-4D97-AF65-F5344CB8AC3E}">
        <p14:creationId xmlns:p14="http://schemas.microsoft.com/office/powerpoint/2010/main" val="629205870"/>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フリーフォーム 13"/>
          <p:cNvSpPr/>
          <p:nvPr/>
        </p:nvSpPr>
        <p:spPr>
          <a:xfrm>
            <a:off x="165187" y="2024611"/>
            <a:ext cx="5486933" cy="3891208"/>
          </a:xfrm>
          <a:custGeom>
            <a:avLst/>
            <a:gdLst>
              <a:gd name="connsiteX0" fmla="*/ 17300 w 5486933"/>
              <a:gd name="connsiteY0" fmla="*/ 1031547 h 3891208"/>
              <a:gd name="connsiteX1" fmla="*/ 217597 w 5486933"/>
              <a:gd name="connsiteY1" fmla="*/ 117147 h 3891208"/>
              <a:gd name="connsiteX2" fmla="*/ 1105872 w 5486933"/>
              <a:gd name="connsiteY2" fmla="*/ 82313 h 3891208"/>
              <a:gd name="connsiteX3" fmla="*/ 2063815 w 5486933"/>
              <a:gd name="connsiteY3" fmla="*/ 761582 h 3891208"/>
              <a:gd name="connsiteX4" fmla="*/ 2673415 w 5486933"/>
              <a:gd name="connsiteY4" fmla="*/ 1432142 h 3891208"/>
              <a:gd name="connsiteX5" fmla="*/ 3657483 w 5486933"/>
              <a:gd name="connsiteY5" fmla="*/ 1797902 h 3891208"/>
              <a:gd name="connsiteX6" fmla="*/ 4824432 w 5486933"/>
              <a:gd name="connsiteY6" fmla="*/ 1954656 h 3891208"/>
              <a:gd name="connsiteX7" fmla="*/ 5442740 w 5486933"/>
              <a:gd name="connsiteY7" fmla="*/ 2642633 h 3891208"/>
              <a:gd name="connsiteX8" fmla="*/ 5381780 w 5486933"/>
              <a:gd name="connsiteY8" fmla="*/ 3391570 h 3891208"/>
              <a:gd name="connsiteX9" fmla="*/ 4937643 w 5486933"/>
              <a:gd name="connsiteY9" fmla="*/ 3687662 h 3891208"/>
              <a:gd name="connsiteX10" fmla="*/ 3927449 w 5486933"/>
              <a:gd name="connsiteY10" fmla="*/ 3670245 h 3891208"/>
              <a:gd name="connsiteX11" fmla="*/ 539815 w 5486933"/>
              <a:gd name="connsiteY11" fmla="*/ 3705079 h 3891208"/>
              <a:gd name="connsiteX12" fmla="*/ 17300 w 5486933"/>
              <a:gd name="connsiteY12" fmla="*/ 1031547 h 389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6933" h="3891208">
                <a:moveTo>
                  <a:pt x="17300" y="1031547"/>
                </a:moveTo>
                <a:cubicBezTo>
                  <a:pt x="-36403" y="433558"/>
                  <a:pt x="36168" y="275353"/>
                  <a:pt x="217597" y="117147"/>
                </a:cubicBezTo>
                <a:cubicBezTo>
                  <a:pt x="399026" y="-41059"/>
                  <a:pt x="798169" y="-25093"/>
                  <a:pt x="1105872" y="82313"/>
                </a:cubicBezTo>
                <a:cubicBezTo>
                  <a:pt x="1413575" y="189719"/>
                  <a:pt x="1802558" y="536611"/>
                  <a:pt x="2063815" y="761582"/>
                </a:cubicBezTo>
                <a:cubicBezTo>
                  <a:pt x="2325072" y="986553"/>
                  <a:pt x="2407804" y="1259422"/>
                  <a:pt x="2673415" y="1432142"/>
                </a:cubicBezTo>
                <a:cubicBezTo>
                  <a:pt x="2939026" y="1604862"/>
                  <a:pt x="3298980" y="1710816"/>
                  <a:pt x="3657483" y="1797902"/>
                </a:cubicBezTo>
                <a:cubicBezTo>
                  <a:pt x="4015986" y="1884988"/>
                  <a:pt x="4526889" y="1813868"/>
                  <a:pt x="4824432" y="1954656"/>
                </a:cubicBezTo>
                <a:cubicBezTo>
                  <a:pt x="5121975" y="2095444"/>
                  <a:pt x="5349849" y="2403147"/>
                  <a:pt x="5442740" y="2642633"/>
                </a:cubicBezTo>
                <a:cubicBezTo>
                  <a:pt x="5535631" y="2882119"/>
                  <a:pt x="5465963" y="3217399"/>
                  <a:pt x="5381780" y="3391570"/>
                </a:cubicBezTo>
                <a:cubicBezTo>
                  <a:pt x="5297597" y="3565741"/>
                  <a:pt x="5180031" y="3641216"/>
                  <a:pt x="4937643" y="3687662"/>
                </a:cubicBezTo>
                <a:cubicBezTo>
                  <a:pt x="4695255" y="3734108"/>
                  <a:pt x="3927449" y="3670245"/>
                  <a:pt x="3927449" y="3670245"/>
                </a:cubicBezTo>
                <a:cubicBezTo>
                  <a:pt x="3194478" y="3673148"/>
                  <a:pt x="1191506" y="4141959"/>
                  <a:pt x="539815" y="3705079"/>
                </a:cubicBezTo>
                <a:cubicBezTo>
                  <a:pt x="-111876" y="3268199"/>
                  <a:pt x="71003" y="1629536"/>
                  <a:pt x="17300" y="1031547"/>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提言</a:t>
            </a:r>
            <a:r>
              <a:rPr lang="en-US" altLang="ja-JP" sz="3600" dirty="0" smtClean="0">
                <a:latin typeface="HGP創英角ﾎﾟｯﾌﾟ体" pitchFamily="50" charset="-128"/>
                <a:ea typeface="HGP創英角ﾎﾟｯﾌﾟ体" pitchFamily="50" charset="-128"/>
              </a:rPr>
              <a:t>1</a:t>
            </a:r>
            <a:r>
              <a:rPr lang="ja-JP" altLang="en-US" sz="3600" smtClean="0">
                <a:latin typeface="HGP創英角ﾎﾟｯﾌﾟ体" pitchFamily="50" charset="-128"/>
                <a:ea typeface="HGP創英角ﾎﾟｯﾌﾟ体" pitchFamily="50" charset="-128"/>
              </a:rPr>
              <a:t>：対象をパソコンの中に作る</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正直、シミュレータの作成が一番しんどい</a:t>
            </a:r>
            <a:endParaRPr lang="ja-JP" altLang="en-US" sz="3600" dirty="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53</a:t>
            </a:fld>
            <a:endParaRPr kumimoji="1" lang="ja-JP" altLang="en-US" dirty="0"/>
          </a:p>
        </p:txBody>
      </p:sp>
      <p:sp>
        <p:nvSpPr>
          <p:cNvPr id="6" name="正方形/長方形 5"/>
          <p:cNvSpPr/>
          <p:nvPr/>
        </p:nvSpPr>
        <p:spPr>
          <a:xfrm>
            <a:off x="0" y="911622"/>
            <a:ext cx="9144000" cy="1077218"/>
          </a:xfrm>
          <a:prstGeom prst="rect">
            <a:avLst/>
          </a:prstGeom>
        </p:spPr>
        <p:txBody>
          <a:bodyPr wrap="square">
            <a:spAutoFit/>
          </a:bodyPr>
          <a:lstStyle/>
          <a:p>
            <a:pPr algn="ctr"/>
            <a:r>
              <a:rPr lang="ja-JP" altLang="en-US" sz="3200" dirty="0">
                <a:solidFill>
                  <a:srgbClr val="0000CC"/>
                </a:solidFill>
                <a:latin typeface="HGP創英角ﾎﾟｯﾌﾟ体" pitchFamily="50" charset="-128"/>
                <a:ea typeface="HGP創英角ﾎﾟｯﾌﾟ体" pitchFamily="50" charset="-128"/>
              </a:rPr>
              <a:t>「</a:t>
            </a:r>
            <a:r>
              <a:rPr lang="en-US" altLang="ja-JP" sz="3200" dirty="0" smtClean="0">
                <a:solidFill>
                  <a:srgbClr val="0000CC"/>
                </a:solidFill>
                <a:latin typeface="HGP創英角ﾎﾟｯﾌﾟ体" pitchFamily="50" charset="-128"/>
                <a:ea typeface="HGP創英角ﾎﾟｯﾌﾟ体" pitchFamily="50" charset="-128"/>
              </a:rPr>
              <a:t>AI</a:t>
            </a:r>
            <a:r>
              <a:rPr lang="ja-JP" altLang="en-US" sz="3200" dirty="0" smtClean="0">
                <a:solidFill>
                  <a:srgbClr val="0000CC"/>
                </a:solidFill>
                <a:latin typeface="HGP創英角ﾎﾟｯﾌﾟ体" pitchFamily="50" charset="-128"/>
                <a:ea typeface="HGP創英角ﾎﾟｯﾌﾟ体" pitchFamily="50" charset="-128"/>
              </a:rPr>
              <a:t>」ではなく、「</a:t>
            </a:r>
            <a:r>
              <a:rPr lang="en-US" altLang="ja-JP" sz="3200" dirty="0" smtClean="0">
                <a:solidFill>
                  <a:srgbClr val="0000CC"/>
                </a:solidFill>
                <a:latin typeface="HGP創英角ﾎﾟｯﾌﾟ体" pitchFamily="50" charset="-128"/>
                <a:ea typeface="HGP創英角ﾎﾟｯﾌﾟ体" pitchFamily="50" charset="-128"/>
              </a:rPr>
              <a:t>AI</a:t>
            </a:r>
            <a:r>
              <a:rPr lang="ja-JP" altLang="en-US" sz="3200" dirty="0" smtClean="0">
                <a:solidFill>
                  <a:srgbClr val="0000CC"/>
                </a:solidFill>
                <a:latin typeface="HGP創英角ﾎﾟｯﾌﾟ体" pitchFamily="50" charset="-128"/>
                <a:ea typeface="HGP創英角ﾎﾟｯﾌﾟ体" pitchFamily="50" charset="-128"/>
              </a:rPr>
              <a:t>を適用するモノの仮想化」に投資</a:t>
            </a:r>
            <a:endParaRPr lang="en-US" altLang="ja-JP" sz="3200" dirty="0">
              <a:solidFill>
                <a:srgbClr val="0000CC"/>
              </a:solidFill>
              <a:latin typeface="HGP創英角ﾎﾟｯﾌﾟ体" pitchFamily="50" charset="-128"/>
              <a:ea typeface="HGP創英角ﾎﾟｯﾌﾟ体" pitchFamily="50" charset="-128"/>
            </a:endParaRPr>
          </a:p>
          <a:p>
            <a:pPr algn="ctr"/>
            <a:r>
              <a:rPr lang="ja-JP" altLang="en-US" sz="3200" dirty="0" smtClean="0">
                <a:solidFill>
                  <a:srgbClr val="0000CC"/>
                </a:solidFill>
                <a:latin typeface="HGP創英角ﾎﾟｯﾌﾟ体" pitchFamily="50" charset="-128"/>
                <a:ea typeface="HGP創英角ﾎﾟｯﾌﾟ体" pitchFamily="50" charset="-128"/>
              </a:rPr>
              <a:t>→要するに</a:t>
            </a:r>
            <a:r>
              <a:rPr lang="ja-JP" altLang="en-US" sz="3200" dirty="0" smtClean="0">
                <a:solidFill>
                  <a:srgbClr val="000099"/>
                </a:solidFill>
                <a:latin typeface="HGP創英角ﾎﾟｯﾌﾟ体" pitchFamily="50" charset="-128"/>
                <a:ea typeface="HGP創英角ﾎﾟｯﾌﾟ体" pitchFamily="50" charset="-128"/>
              </a:rPr>
              <a:t>「エミュレータ</a:t>
            </a:r>
            <a:r>
              <a:rPr lang="ja-JP" altLang="en-US" sz="3200" dirty="0">
                <a:solidFill>
                  <a:srgbClr val="000099"/>
                </a:solidFill>
                <a:latin typeface="HGP創英角ﾎﾟｯﾌﾟ体" pitchFamily="50" charset="-128"/>
                <a:ea typeface="HGP創英角ﾎﾟｯﾌﾟ体" pitchFamily="50" charset="-128"/>
              </a:rPr>
              <a:t>や</a:t>
            </a:r>
            <a:r>
              <a:rPr lang="ja-JP" altLang="en-US" sz="3200" dirty="0" smtClean="0">
                <a:solidFill>
                  <a:srgbClr val="000099"/>
                </a:solidFill>
                <a:latin typeface="HGP創英角ﾎﾟｯﾌﾟ体" pitchFamily="50" charset="-128"/>
                <a:ea typeface="HGP創英角ﾎﾟｯﾌﾟ体" pitchFamily="50" charset="-128"/>
              </a:rPr>
              <a:t>シミュレータ</a:t>
            </a:r>
            <a:r>
              <a:rPr lang="en-US" altLang="ja-JP" sz="1400" dirty="0" smtClean="0">
                <a:solidFill>
                  <a:srgbClr val="000099"/>
                </a:solidFill>
                <a:latin typeface="HGP創英角ﾎﾟｯﾌﾟ体" pitchFamily="50" charset="-128"/>
                <a:ea typeface="HGP創英角ﾎﾟｯﾌﾟ体" pitchFamily="50" charset="-128"/>
              </a:rPr>
              <a:t>(</a:t>
            </a:r>
            <a:r>
              <a:rPr lang="ja-JP" altLang="en-US" sz="1400" dirty="0">
                <a:solidFill>
                  <a:srgbClr val="000099"/>
                </a:solidFill>
                <a:latin typeface="HGP創英角ﾎﾟｯﾌﾟ体" pitchFamily="50" charset="-128"/>
                <a:ea typeface="HGP創英角ﾎﾟｯﾌﾟ体" pitchFamily="50" charset="-128"/>
              </a:rPr>
              <a:t>以下</a:t>
            </a:r>
            <a:r>
              <a:rPr lang="ja-JP" altLang="en-US" sz="1400" dirty="0" smtClean="0">
                <a:solidFill>
                  <a:srgbClr val="000099"/>
                </a:solidFill>
                <a:latin typeface="HGP創英角ﾎﾟｯﾌﾟ体" pitchFamily="50" charset="-128"/>
                <a:ea typeface="HGP創英角ﾎﾟｯﾌﾟ体" pitchFamily="50" charset="-128"/>
              </a:rPr>
              <a:t>、シミュレータで統一</a:t>
            </a:r>
            <a:r>
              <a:rPr lang="en-US" altLang="ja-JP" sz="1400" dirty="0" smtClean="0">
                <a:solidFill>
                  <a:srgbClr val="000099"/>
                </a:solidFill>
                <a:latin typeface="HGP創英角ﾎﾟｯﾌﾟ体" pitchFamily="50" charset="-128"/>
                <a:ea typeface="HGP創英角ﾎﾟｯﾌﾟ体" pitchFamily="50" charset="-128"/>
              </a:rPr>
              <a:t>)</a:t>
            </a:r>
            <a:r>
              <a:rPr lang="ja-JP" altLang="en-US" sz="3200" dirty="0" smtClean="0">
                <a:solidFill>
                  <a:srgbClr val="000099"/>
                </a:solidFill>
                <a:latin typeface="HGP創英角ﾎﾟｯﾌﾟ体" pitchFamily="50" charset="-128"/>
                <a:ea typeface="HGP創英角ﾎﾟｯﾌﾟ体" pitchFamily="50" charset="-128"/>
              </a:rPr>
              <a:t>」</a:t>
            </a:r>
            <a:endParaRPr lang="en-US" altLang="ja-JP" sz="3200" dirty="0" smtClean="0">
              <a:solidFill>
                <a:srgbClr val="000099"/>
              </a:solidFill>
              <a:latin typeface="HGP創英角ﾎﾟｯﾌﾟ体" pitchFamily="50" charset="-128"/>
              <a:ea typeface="HGP創英角ﾎﾟｯﾌﾟ体" pitchFamily="50" charset="-128"/>
            </a:endParaRPr>
          </a:p>
        </p:txBody>
      </p:sp>
      <p:pic>
        <p:nvPicPr>
          <p:cNvPr id="10" name="図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323527" y="2057946"/>
            <a:ext cx="4812027" cy="3609020"/>
          </a:xfrm>
          <a:prstGeom prst="rect">
            <a:avLst/>
          </a:prstGeom>
          <a:noFill/>
        </p:spPr>
      </p:pic>
      <p:sp>
        <p:nvSpPr>
          <p:cNvPr id="19" name="正方形/長方形 18"/>
          <p:cNvSpPr/>
          <p:nvPr/>
        </p:nvSpPr>
        <p:spPr>
          <a:xfrm>
            <a:off x="1770679" y="5048222"/>
            <a:ext cx="2275947" cy="461665"/>
          </a:xfrm>
          <a:prstGeom prst="rect">
            <a:avLst/>
          </a:prstGeom>
        </p:spPr>
        <p:txBody>
          <a:bodyPr wrap="square">
            <a:spAutoFit/>
          </a:bodyPr>
          <a:lstStyle/>
          <a:p>
            <a:pPr algn="ctr"/>
            <a:r>
              <a:rPr lang="ja-JP" altLang="en-US" sz="2400" dirty="0" smtClean="0">
                <a:latin typeface="HGP創英角ﾎﾟｯﾌﾟ体" pitchFamily="50" charset="-128"/>
                <a:ea typeface="HGP創英角ﾎﾟｯﾌﾟ体" pitchFamily="50" charset="-128"/>
              </a:rPr>
              <a:t>「モノの世界</a:t>
            </a:r>
            <a:endParaRPr lang="en-US" altLang="ja-JP" sz="2400" dirty="0" smtClean="0">
              <a:latin typeface="HGP創英角ﾎﾟｯﾌﾟ体" pitchFamily="50" charset="-128"/>
              <a:ea typeface="HGP創英角ﾎﾟｯﾌﾟ体" pitchFamily="50" charset="-128"/>
            </a:endParaRPr>
          </a:p>
        </p:txBody>
      </p:sp>
      <p:sp>
        <p:nvSpPr>
          <p:cNvPr id="16" name="右矢印 15"/>
          <p:cNvSpPr/>
          <p:nvPr/>
        </p:nvSpPr>
        <p:spPr>
          <a:xfrm rot="19492020">
            <a:off x="2703943" y="2802924"/>
            <a:ext cx="669888" cy="476751"/>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正方形/長方形 21"/>
          <p:cNvSpPr/>
          <p:nvPr/>
        </p:nvSpPr>
        <p:spPr>
          <a:xfrm rot="19548401">
            <a:off x="1984723" y="2148506"/>
            <a:ext cx="1592599" cy="830997"/>
          </a:xfrm>
          <a:prstGeom prst="rect">
            <a:avLst/>
          </a:prstGeom>
        </p:spPr>
        <p:txBody>
          <a:bodyPr wrap="square">
            <a:spAutoFit/>
          </a:bodyPr>
          <a:lstStyle/>
          <a:p>
            <a:pPr algn="ctr"/>
            <a:r>
              <a:rPr lang="ja-JP" altLang="en-US" sz="2400" smtClean="0">
                <a:latin typeface="HGP創英角ﾎﾟｯﾌﾟ体" pitchFamily="50" charset="-128"/>
                <a:ea typeface="HGP創英角ﾎﾟｯﾌﾟ体" pitchFamily="50" charset="-128"/>
              </a:rPr>
              <a:t>反映・</a:t>
            </a:r>
            <a:endParaRPr lang="en-US" altLang="ja-JP" sz="2400" smtClean="0">
              <a:latin typeface="HGP創英角ﾎﾟｯﾌﾟ体" pitchFamily="50" charset="-128"/>
              <a:ea typeface="HGP創英角ﾎﾟｯﾌﾟ体" pitchFamily="50" charset="-128"/>
            </a:endParaRPr>
          </a:p>
          <a:p>
            <a:pPr algn="ctr"/>
            <a:r>
              <a:rPr lang="ja-JP" altLang="en-US" sz="2400" smtClean="0">
                <a:latin typeface="HGP創英角ﾎﾟｯﾌﾟ体" pitchFamily="50" charset="-128"/>
                <a:ea typeface="HGP創英角ﾎﾟｯﾌﾟ体" pitchFamily="50" charset="-128"/>
              </a:rPr>
              <a:t>再現</a:t>
            </a:r>
            <a:endParaRPr lang="en-US" altLang="ja-JP" sz="2400" dirty="0" smtClean="0">
              <a:latin typeface="HGP創英角ﾎﾟｯﾌﾟ体" pitchFamily="50" charset="-128"/>
              <a:ea typeface="HGP創英角ﾎﾟｯﾌﾟ体" pitchFamily="50" charset="-128"/>
            </a:endParaRPr>
          </a:p>
        </p:txBody>
      </p:sp>
      <p:sp>
        <p:nvSpPr>
          <p:cNvPr id="17" name="角丸四角形吹き出し 16"/>
          <p:cNvSpPr/>
          <p:nvPr/>
        </p:nvSpPr>
        <p:spPr>
          <a:xfrm>
            <a:off x="6279259" y="2024611"/>
            <a:ext cx="2740831" cy="3891208"/>
          </a:xfrm>
          <a:prstGeom prst="wedgeRoundRectCallout">
            <a:avLst>
              <a:gd name="adj1" fmla="val -64441"/>
              <a:gd name="adj2" fmla="val -22826"/>
              <a:gd name="adj3" fmla="val 16667"/>
            </a:avLst>
          </a:prstGeom>
          <a:solidFill>
            <a:srgbClr val="CCE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6804248" y="2276872"/>
            <a:ext cx="1800200" cy="1536190"/>
          </a:xfrm>
          <a:prstGeom prst="rect">
            <a:avLst/>
          </a:prstGeom>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latin typeface="HGP創英角ﾎﾟｯﾌﾟ体" panose="040B0A00000000000000" pitchFamily="50" charset="-128"/>
                <a:ea typeface="HGP創英角ﾎﾟｯﾌﾟ体" panose="040B0A00000000000000" pitchFamily="50" charset="-128"/>
              </a:rPr>
              <a:t>デジタル</a:t>
            </a:r>
            <a:r>
              <a:rPr kumimoji="1" lang="en-US" altLang="ja-JP" sz="2400" dirty="0" smtClean="0">
                <a:latin typeface="HGP創英角ﾎﾟｯﾌﾟ体" panose="040B0A00000000000000" pitchFamily="50" charset="-128"/>
                <a:ea typeface="HGP創英角ﾎﾟｯﾌﾟ体" panose="040B0A00000000000000" pitchFamily="50" charset="-128"/>
              </a:rPr>
              <a:t/>
            </a:r>
            <a:br>
              <a:rPr kumimoji="1" lang="en-US" altLang="ja-JP" sz="2400" dirty="0" smtClean="0">
                <a:latin typeface="HGP創英角ﾎﾟｯﾌﾟ体" panose="040B0A00000000000000" pitchFamily="50" charset="-128"/>
                <a:ea typeface="HGP創英角ﾎﾟｯﾌﾟ体" panose="040B0A00000000000000" pitchFamily="50" charset="-128"/>
              </a:rPr>
            </a:br>
            <a:r>
              <a:rPr kumimoji="1" lang="ja-JP" altLang="en-US" sz="2400" dirty="0" smtClean="0">
                <a:latin typeface="HGP創英角ﾎﾟｯﾌﾟ体" panose="040B0A00000000000000" pitchFamily="50" charset="-128"/>
                <a:ea typeface="HGP創英角ﾎﾟｯﾌﾟ体" panose="040B0A00000000000000" pitchFamily="50" charset="-128"/>
              </a:rPr>
              <a:t>シミュレータ</a:t>
            </a: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pic>
        <p:nvPicPr>
          <p:cNvPr id="21" name="図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3491880" y="2132856"/>
            <a:ext cx="2507770" cy="1705284"/>
          </a:xfrm>
          <a:prstGeom prst="rect">
            <a:avLst/>
          </a:prstGeom>
        </p:spPr>
      </p:pic>
      <p:sp>
        <p:nvSpPr>
          <p:cNvPr id="23" name="フリーフォーム 22"/>
          <p:cNvSpPr/>
          <p:nvPr/>
        </p:nvSpPr>
        <p:spPr>
          <a:xfrm>
            <a:off x="3368730" y="2023789"/>
            <a:ext cx="2706187" cy="1821330"/>
          </a:xfrm>
          <a:custGeom>
            <a:avLst/>
            <a:gdLst>
              <a:gd name="connsiteX0" fmla="*/ 20309 w 2706187"/>
              <a:gd name="connsiteY0" fmla="*/ 573573 h 1821330"/>
              <a:gd name="connsiteX1" fmla="*/ 122858 w 2706187"/>
              <a:gd name="connsiteY1" fmla="*/ 103554 h 1821330"/>
              <a:gd name="connsiteX2" fmla="*/ 592877 w 2706187"/>
              <a:gd name="connsiteY2" fmla="*/ 1005 h 1821330"/>
              <a:gd name="connsiteX3" fmla="*/ 1302178 w 2706187"/>
              <a:gd name="connsiteY3" fmla="*/ 52280 h 1821330"/>
              <a:gd name="connsiteX4" fmla="*/ 2139666 w 2706187"/>
              <a:gd name="connsiteY4" fmla="*/ 69371 h 1821330"/>
              <a:gd name="connsiteX5" fmla="*/ 2524226 w 2706187"/>
              <a:gd name="connsiteY5" fmla="*/ 163375 h 1821330"/>
              <a:gd name="connsiteX6" fmla="*/ 2643868 w 2706187"/>
              <a:gd name="connsiteY6" fmla="*/ 283016 h 1821330"/>
              <a:gd name="connsiteX7" fmla="*/ 2678051 w 2706187"/>
              <a:gd name="connsiteY7" fmla="*/ 505207 h 1821330"/>
              <a:gd name="connsiteX8" fmla="*/ 2686597 w 2706187"/>
              <a:gd name="connsiteY8" fmla="*/ 855584 h 1821330"/>
              <a:gd name="connsiteX9" fmla="*/ 2703688 w 2706187"/>
              <a:gd name="connsiteY9" fmla="*/ 1342695 h 1821330"/>
              <a:gd name="connsiteX10" fmla="*/ 2626776 w 2706187"/>
              <a:gd name="connsiteY10" fmla="*/ 1675981 h 1821330"/>
              <a:gd name="connsiteX11" fmla="*/ 2566955 w 2706187"/>
              <a:gd name="connsiteY11" fmla="*/ 1778530 h 1821330"/>
              <a:gd name="connsiteX12" fmla="*/ 2233669 w 2706187"/>
              <a:gd name="connsiteY12" fmla="*/ 1821259 h 1821330"/>
              <a:gd name="connsiteX13" fmla="*/ 1772197 w 2706187"/>
              <a:gd name="connsiteY13" fmla="*/ 1769984 h 1821330"/>
              <a:gd name="connsiteX14" fmla="*/ 1379090 w 2706187"/>
              <a:gd name="connsiteY14" fmla="*/ 1744347 h 1821330"/>
              <a:gd name="connsiteX15" fmla="*/ 985983 w 2706187"/>
              <a:gd name="connsiteY15" fmla="*/ 1718710 h 1821330"/>
              <a:gd name="connsiteX16" fmla="*/ 387778 w 2706187"/>
              <a:gd name="connsiteY16" fmla="*/ 1641797 h 1821330"/>
              <a:gd name="connsiteX17" fmla="*/ 199770 w 2706187"/>
              <a:gd name="connsiteY17" fmla="*/ 1564885 h 1821330"/>
              <a:gd name="connsiteX18" fmla="*/ 80129 w 2706187"/>
              <a:gd name="connsiteY18" fmla="*/ 1299966 h 1821330"/>
              <a:gd name="connsiteX19" fmla="*/ 71583 w 2706187"/>
              <a:gd name="connsiteY19" fmla="*/ 1146141 h 1821330"/>
              <a:gd name="connsiteX20" fmla="*/ 3217 w 2706187"/>
              <a:gd name="connsiteY20" fmla="*/ 829947 h 1821330"/>
              <a:gd name="connsiteX21" fmla="*/ 20309 w 2706187"/>
              <a:gd name="connsiteY21" fmla="*/ 573573 h 18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06187" h="1821330">
                <a:moveTo>
                  <a:pt x="20309" y="573573"/>
                </a:moveTo>
                <a:cubicBezTo>
                  <a:pt x="40249" y="452508"/>
                  <a:pt x="27430" y="198982"/>
                  <a:pt x="122858" y="103554"/>
                </a:cubicBezTo>
                <a:cubicBezTo>
                  <a:pt x="218286" y="8126"/>
                  <a:pt x="396324" y="9551"/>
                  <a:pt x="592877" y="1005"/>
                </a:cubicBezTo>
                <a:cubicBezTo>
                  <a:pt x="789430" y="-7541"/>
                  <a:pt x="1044380" y="40886"/>
                  <a:pt x="1302178" y="52280"/>
                </a:cubicBezTo>
                <a:cubicBezTo>
                  <a:pt x="1559976" y="63674"/>
                  <a:pt x="1935991" y="50855"/>
                  <a:pt x="2139666" y="69371"/>
                </a:cubicBezTo>
                <a:cubicBezTo>
                  <a:pt x="2343341" y="87887"/>
                  <a:pt x="2440192" y="127767"/>
                  <a:pt x="2524226" y="163375"/>
                </a:cubicBezTo>
                <a:cubicBezTo>
                  <a:pt x="2608260" y="198982"/>
                  <a:pt x="2618231" y="226044"/>
                  <a:pt x="2643868" y="283016"/>
                </a:cubicBezTo>
                <a:cubicBezTo>
                  <a:pt x="2669505" y="339988"/>
                  <a:pt x="2670930" y="409779"/>
                  <a:pt x="2678051" y="505207"/>
                </a:cubicBezTo>
                <a:cubicBezTo>
                  <a:pt x="2685173" y="600635"/>
                  <a:pt x="2682324" y="716003"/>
                  <a:pt x="2686597" y="855584"/>
                </a:cubicBezTo>
                <a:cubicBezTo>
                  <a:pt x="2690870" y="995165"/>
                  <a:pt x="2713658" y="1205962"/>
                  <a:pt x="2703688" y="1342695"/>
                </a:cubicBezTo>
                <a:cubicBezTo>
                  <a:pt x="2693718" y="1479428"/>
                  <a:pt x="2649565" y="1603342"/>
                  <a:pt x="2626776" y="1675981"/>
                </a:cubicBezTo>
                <a:cubicBezTo>
                  <a:pt x="2603987" y="1748620"/>
                  <a:pt x="2632473" y="1754317"/>
                  <a:pt x="2566955" y="1778530"/>
                </a:cubicBezTo>
                <a:cubicBezTo>
                  <a:pt x="2501437" y="1802743"/>
                  <a:pt x="2366129" y="1822683"/>
                  <a:pt x="2233669" y="1821259"/>
                </a:cubicBezTo>
                <a:cubicBezTo>
                  <a:pt x="2101209" y="1819835"/>
                  <a:pt x="1914627" y="1782803"/>
                  <a:pt x="1772197" y="1769984"/>
                </a:cubicBezTo>
                <a:cubicBezTo>
                  <a:pt x="1629767" y="1757165"/>
                  <a:pt x="1379090" y="1744347"/>
                  <a:pt x="1379090" y="1744347"/>
                </a:cubicBezTo>
                <a:cubicBezTo>
                  <a:pt x="1248054" y="1735801"/>
                  <a:pt x="1151202" y="1735802"/>
                  <a:pt x="985983" y="1718710"/>
                </a:cubicBezTo>
                <a:cubicBezTo>
                  <a:pt x="820764" y="1701618"/>
                  <a:pt x="518813" y="1667434"/>
                  <a:pt x="387778" y="1641797"/>
                </a:cubicBezTo>
                <a:cubicBezTo>
                  <a:pt x="256743" y="1616160"/>
                  <a:pt x="251045" y="1621857"/>
                  <a:pt x="199770" y="1564885"/>
                </a:cubicBezTo>
                <a:cubicBezTo>
                  <a:pt x="148495" y="1507913"/>
                  <a:pt x="101494" y="1369757"/>
                  <a:pt x="80129" y="1299966"/>
                </a:cubicBezTo>
                <a:cubicBezTo>
                  <a:pt x="58764" y="1230175"/>
                  <a:pt x="84402" y="1224477"/>
                  <a:pt x="71583" y="1146141"/>
                </a:cubicBezTo>
                <a:cubicBezTo>
                  <a:pt x="58764" y="1067805"/>
                  <a:pt x="10338" y="925375"/>
                  <a:pt x="3217" y="829947"/>
                </a:cubicBezTo>
                <a:cubicBezTo>
                  <a:pt x="-3904" y="734519"/>
                  <a:pt x="369" y="694638"/>
                  <a:pt x="20309" y="573573"/>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p:nvSpPr>
        <p:spPr>
          <a:xfrm>
            <a:off x="4499992" y="2412505"/>
            <a:ext cx="432048" cy="360040"/>
          </a:xfrm>
          <a:prstGeom prst="rect">
            <a:avLst/>
          </a:prstGeom>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pic>
        <p:nvPicPr>
          <p:cNvPr id="26" name="図 2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99481" y="2329417"/>
            <a:ext cx="1320155" cy="991887"/>
          </a:xfrm>
          <a:prstGeom prst="rect">
            <a:avLst/>
          </a:prstGeom>
        </p:spPr>
      </p:pic>
      <p:sp>
        <p:nvSpPr>
          <p:cNvPr id="27" name="正方形/長方形 26"/>
          <p:cNvSpPr/>
          <p:nvPr/>
        </p:nvSpPr>
        <p:spPr>
          <a:xfrm>
            <a:off x="3563888" y="2412505"/>
            <a:ext cx="1592599" cy="830997"/>
          </a:xfrm>
          <a:prstGeom prst="rect">
            <a:avLst/>
          </a:prstGeom>
        </p:spPr>
        <p:txBody>
          <a:bodyPr wrap="square">
            <a:spAutoFit/>
          </a:bodyPr>
          <a:lstStyle/>
          <a:p>
            <a:pPr algn="ctr"/>
            <a:r>
              <a:rPr lang="ja-JP" altLang="en-US" sz="2400" dirty="0" smtClean="0">
                <a:latin typeface="HGP創英角ﾎﾟｯﾌﾟ体" pitchFamily="50" charset="-128"/>
                <a:ea typeface="HGP創英角ﾎﾟｯﾌﾟ体" pitchFamily="50" charset="-128"/>
              </a:rPr>
              <a:t>デジタル</a:t>
            </a:r>
            <a:endParaRPr lang="en-US" altLang="ja-JP" sz="2400" dirty="0" smtClean="0">
              <a:latin typeface="HGP創英角ﾎﾟｯﾌﾟ体" pitchFamily="50" charset="-128"/>
              <a:ea typeface="HGP創英角ﾎﾟｯﾌﾟ体" pitchFamily="50" charset="-128"/>
            </a:endParaRPr>
          </a:p>
          <a:p>
            <a:pPr algn="ctr"/>
            <a:r>
              <a:rPr lang="ja-JP" altLang="en-US" sz="2400" dirty="0" smtClean="0">
                <a:latin typeface="HGP創英角ﾎﾟｯﾌﾟ体" pitchFamily="50" charset="-128"/>
                <a:ea typeface="HGP創英角ﾎﾟｯﾌﾟ体" pitchFamily="50" charset="-128"/>
              </a:rPr>
              <a:t>の世界</a:t>
            </a:r>
            <a:endParaRPr lang="en-US" altLang="ja-JP" sz="2400" dirty="0" smtClean="0">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2539265013"/>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 name="図 5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3563888" y="1637183"/>
            <a:ext cx="2507770" cy="1705284"/>
          </a:xfrm>
          <a:prstGeom prst="rect">
            <a:avLst/>
          </a:prstGeom>
        </p:spPr>
      </p:pic>
      <p:sp>
        <p:nvSpPr>
          <p:cNvPr id="55" name="フリーフォーム 54"/>
          <p:cNvSpPr/>
          <p:nvPr/>
        </p:nvSpPr>
        <p:spPr>
          <a:xfrm>
            <a:off x="3440738" y="1528116"/>
            <a:ext cx="2706187" cy="1821330"/>
          </a:xfrm>
          <a:custGeom>
            <a:avLst/>
            <a:gdLst>
              <a:gd name="connsiteX0" fmla="*/ 20309 w 2706187"/>
              <a:gd name="connsiteY0" fmla="*/ 573573 h 1821330"/>
              <a:gd name="connsiteX1" fmla="*/ 122858 w 2706187"/>
              <a:gd name="connsiteY1" fmla="*/ 103554 h 1821330"/>
              <a:gd name="connsiteX2" fmla="*/ 592877 w 2706187"/>
              <a:gd name="connsiteY2" fmla="*/ 1005 h 1821330"/>
              <a:gd name="connsiteX3" fmla="*/ 1302178 w 2706187"/>
              <a:gd name="connsiteY3" fmla="*/ 52280 h 1821330"/>
              <a:gd name="connsiteX4" fmla="*/ 2139666 w 2706187"/>
              <a:gd name="connsiteY4" fmla="*/ 69371 h 1821330"/>
              <a:gd name="connsiteX5" fmla="*/ 2524226 w 2706187"/>
              <a:gd name="connsiteY5" fmla="*/ 163375 h 1821330"/>
              <a:gd name="connsiteX6" fmla="*/ 2643868 w 2706187"/>
              <a:gd name="connsiteY6" fmla="*/ 283016 h 1821330"/>
              <a:gd name="connsiteX7" fmla="*/ 2678051 w 2706187"/>
              <a:gd name="connsiteY7" fmla="*/ 505207 h 1821330"/>
              <a:gd name="connsiteX8" fmla="*/ 2686597 w 2706187"/>
              <a:gd name="connsiteY8" fmla="*/ 855584 h 1821330"/>
              <a:gd name="connsiteX9" fmla="*/ 2703688 w 2706187"/>
              <a:gd name="connsiteY9" fmla="*/ 1342695 h 1821330"/>
              <a:gd name="connsiteX10" fmla="*/ 2626776 w 2706187"/>
              <a:gd name="connsiteY10" fmla="*/ 1675981 h 1821330"/>
              <a:gd name="connsiteX11" fmla="*/ 2566955 w 2706187"/>
              <a:gd name="connsiteY11" fmla="*/ 1778530 h 1821330"/>
              <a:gd name="connsiteX12" fmla="*/ 2233669 w 2706187"/>
              <a:gd name="connsiteY12" fmla="*/ 1821259 h 1821330"/>
              <a:gd name="connsiteX13" fmla="*/ 1772197 w 2706187"/>
              <a:gd name="connsiteY13" fmla="*/ 1769984 h 1821330"/>
              <a:gd name="connsiteX14" fmla="*/ 1379090 w 2706187"/>
              <a:gd name="connsiteY14" fmla="*/ 1744347 h 1821330"/>
              <a:gd name="connsiteX15" fmla="*/ 985983 w 2706187"/>
              <a:gd name="connsiteY15" fmla="*/ 1718710 h 1821330"/>
              <a:gd name="connsiteX16" fmla="*/ 387778 w 2706187"/>
              <a:gd name="connsiteY16" fmla="*/ 1641797 h 1821330"/>
              <a:gd name="connsiteX17" fmla="*/ 199770 w 2706187"/>
              <a:gd name="connsiteY17" fmla="*/ 1564885 h 1821330"/>
              <a:gd name="connsiteX18" fmla="*/ 80129 w 2706187"/>
              <a:gd name="connsiteY18" fmla="*/ 1299966 h 1821330"/>
              <a:gd name="connsiteX19" fmla="*/ 71583 w 2706187"/>
              <a:gd name="connsiteY19" fmla="*/ 1146141 h 1821330"/>
              <a:gd name="connsiteX20" fmla="*/ 3217 w 2706187"/>
              <a:gd name="connsiteY20" fmla="*/ 829947 h 1821330"/>
              <a:gd name="connsiteX21" fmla="*/ 20309 w 2706187"/>
              <a:gd name="connsiteY21" fmla="*/ 573573 h 18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06187" h="1821330">
                <a:moveTo>
                  <a:pt x="20309" y="573573"/>
                </a:moveTo>
                <a:cubicBezTo>
                  <a:pt x="40249" y="452508"/>
                  <a:pt x="27430" y="198982"/>
                  <a:pt x="122858" y="103554"/>
                </a:cubicBezTo>
                <a:cubicBezTo>
                  <a:pt x="218286" y="8126"/>
                  <a:pt x="396324" y="9551"/>
                  <a:pt x="592877" y="1005"/>
                </a:cubicBezTo>
                <a:cubicBezTo>
                  <a:pt x="789430" y="-7541"/>
                  <a:pt x="1044380" y="40886"/>
                  <a:pt x="1302178" y="52280"/>
                </a:cubicBezTo>
                <a:cubicBezTo>
                  <a:pt x="1559976" y="63674"/>
                  <a:pt x="1935991" y="50855"/>
                  <a:pt x="2139666" y="69371"/>
                </a:cubicBezTo>
                <a:cubicBezTo>
                  <a:pt x="2343341" y="87887"/>
                  <a:pt x="2440192" y="127767"/>
                  <a:pt x="2524226" y="163375"/>
                </a:cubicBezTo>
                <a:cubicBezTo>
                  <a:pt x="2608260" y="198982"/>
                  <a:pt x="2618231" y="226044"/>
                  <a:pt x="2643868" y="283016"/>
                </a:cubicBezTo>
                <a:cubicBezTo>
                  <a:pt x="2669505" y="339988"/>
                  <a:pt x="2670930" y="409779"/>
                  <a:pt x="2678051" y="505207"/>
                </a:cubicBezTo>
                <a:cubicBezTo>
                  <a:pt x="2685173" y="600635"/>
                  <a:pt x="2682324" y="716003"/>
                  <a:pt x="2686597" y="855584"/>
                </a:cubicBezTo>
                <a:cubicBezTo>
                  <a:pt x="2690870" y="995165"/>
                  <a:pt x="2713658" y="1205962"/>
                  <a:pt x="2703688" y="1342695"/>
                </a:cubicBezTo>
                <a:cubicBezTo>
                  <a:pt x="2693718" y="1479428"/>
                  <a:pt x="2649565" y="1603342"/>
                  <a:pt x="2626776" y="1675981"/>
                </a:cubicBezTo>
                <a:cubicBezTo>
                  <a:pt x="2603987" y="1748620"/>
                  <a:pt x="2632473" y="1754317"/>
                  <a:pt x="2566955" y="1778530"/>
                </a:cubicBezTo>
                <a:cubicBezTo>
                  <a:pt x="2501437" y="1802743"/>
                  <a:pt x="2366129" y="1822683"/>
                  <a:pt x="2233669" y="1821259"/>
                </a:cubicBezTo>
                <a:cubicBezTo>
                  <a:pt x="2101209" y="1819835"/>
                  <a:pt x="1914627" y="1782803"/>
                  <a:pt x="1772197" y="1769984"/>
                </a:cubicBezTo>
                <a:cubicBezTo>
                  <a:pt x="1629767" y="1757165"/>
                  <a:pt x="1379090" y="1744347"/>
                  <a:pt x="1379090" y="1744347"/>
                </a:cubicBezTo>
                <a:cubicBezTo>
                  <a:pt x="1248054" y="1735801"/>
                  <a:pt x="1151202" y="1735802"/>
                  <a:pt x="985983" y="1718710"/>
                </a:cubicBezTo>
                <a:cubicBezTo>
                  <a:pt x="820764" y="1701618"/>
                  <a:pt x="518813" y="1667434"/>
                  <a:pt x="387778" y="1641797"/>
                </a:cubicBezTo>
                <a:cubicBezTo>
                  <a:pt x="256743" y="1616160"/>
                  <a:pt x="251045" y="1621857"/>
                  <a:pt x="199770" y="1564885"/>
                </a:cubicBezTo>
                <a:cubicBezTo>
                  <a:pt x="148495" y="1507913"/>
                  <a:pt x="101494" y="1369757"/>
                  <a:pt x="80129" y="1299966"/>
                </a:cubicBezTo>
                <a:cubicBezTo>
                  <a:pt x="58764" y="1230175"/>
                  <a:pt x="84402" y="1224477"/>
                  <a:pt x="71583" y="1146141"/>
                </a:cubicBezTo>
                <a:cubicBezTo>
                  <a:pt x="58764" y="1067805"/>
                  <a:pt x="10338" y="925375"/>
                  <a:pt x="3217" y="829947"/>
                </a:cubicBezTo>
                <a:cubicBezTo>
                  <a:pt x="-3904" y="734519"/>
                  <a:pt x="369" y="694638"/>
                  <a:pt x="20309" y="573573"/>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正方形/長方形 55"/>
          <p:cNvSpPr/>
          <p:nvPr/>
        </p:nvSpPr>
        <p:spPr>
          <a:xfrm>
            <a:off x="4572000" y="2390407"/>
            <a:ext cx="440432" cy="358552"/>
          </a:xfrm>
          <a:prstGeom prst="rect">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dirty="0">
              <a:latin typeface="HGP創英角ﾎﾟｯﾌﾟ体" panose="040B0A00000000000000" pitchFamily="50" charset="-128"/>
              <a:ea typeface="HGP創英角ﾎﾟｯﾌﾟ体" panose="040B0A00000000000000" pitchFamily="50" charset="-128"/>
            </a:endParaRPr>
          </a:p>
        </p:txBody>
      </p:sp>
      <p:sp>
        <p:nvSpPr>
          <p:cNvPr id="57" name="正方形/長方形 56"/>
          <p:cNvSpPr/>
          <p:nvPr/>
        </p:nvSpPr>
        <p:spPr>
          <a:xfrm>
            <a:off x="4572000" y="1916832"/>
            <a:ext cx="432048" cy="360040"/>
          </a:xfrm>
          <a:prstGeom prst="rect">
            <a:avLst/>
          </a:prstGeom>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pic>
        <p:nvPicPr>
          <p:cNvPr id="58" name="図 5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71489" y="1833744"/>
            <a:ext cx="1320155" cy="991887"/>
          </a:xfrm>
          <a:prstGeom prst="rect">
            <a:avLst/>
          </a:prstGeom>
        </p:spPr>
      </p:pic>
      <p:sp>
        <p:nvSpPr>
          <p:cNvPr id="59" name="正方形/長方形 58"/>
          <p:cNvSpPr/>
          <p:nvPr/>
        </p:nvSpPr>
        <p:spPr>
          <a:xfrm>
            <a:off x="3635896" y="1916832"/>
            <a:ext cx="1592599" cy="830997"/>
          </a:xfrm>
          <a:prstGeom prst="rect">
            <a:avLst/>
          </a:prstGeom>
        </p:spPr>
        <p:txBody>
          <a:bodyPr wrap="square">
            <a:spAutoFit/>
          </a:bodyPr>
          <a:lstStyle/>
          <a:p>
            <a:pPr algn="ctr"/>
            <a:r>
              <a:rPr lang="ja-JP" altLang="en-US" sz="2400" dirty="0" smtClean="0">
                <a:latin typeface="HGP創英角ﾎﾟｯﾌﾟ体" pitchFamily="50" charset="-128"/>
                <a:ea typeface="HGP創英角ﾎﾟｯﾌﾟ体" pitchFamily="50" charset="-128"/>
              </a:rPr>
              <a:t>デジタル</a:t>
            </a:r>
            <a:endParaRPr lang="en-US" altLang="ja-JP" sz="2400" dirty="0" smtClean="0">
              <a:latin typeface="HGP創英角ﾎﾟｯﾌﾟ体" pitchFamily="50" charset="-128"/>
              <a:ea typeface="HGP創英角ﾎﾟｯﾌﾟ体" pitchFamily="50" charset="-128"/>
            </a:endParaRPr>
          </a:p>
          <a:p>
            <a:pPr algn="ctr"/>
            <a:r>
              <a:rPr lang="ja-JP" altLang="en-US" sz="2400" dirty="0" smtClean="0">
                <a:latin typeface="HGP創英角ﾎﾟｯﾌﾟ体" pitchFamily="50" charset="-128"/>
                <a:ea typeface="HGP創英角ﾎﾟｯﾌﾟ体" pitchFamily="50" charset="-128"/>
              </a:rPr>
              <a:t>の世界</a:t>
            </a:r>
            <a:endParaRPr lang="en-US" altLang="ja-JP" sz="2400" dirty="0" smtClean="0">
              <a:latin typeface="HGP創英角ﾎﾟｯﾌﾟ体" pitchFamily="50" charset="-128"/>
              <a:ea typeface="HGP創英角ﾎﾟｯﾌﾟ体" pitchFamily="50" charset="-128"/>
            </a:endParaRPr>
          </a:p>
        </p:txBody>
      </p:sp>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提言</a:t>
            </a:r>
            <a:r>
              <a:rPr lang="en-US" altLang="ja-JP" sz="3600" smtClean="0">
                <a:latin typeface="HGP創英角ﾎﾟｯﾌﾟ体" pitchFamily="50" charset="-128"/>
                <a:ea typeface="HGP創英角ﾎﾟｯﾌﾟ体" pitchFamily="50" charset="-128"/>
              </a:rPr>
              <a:t>2</a:t>
            </a:r>
            <a:r>
              <a:rPr lang="ja-JP" altLang="en-US" sz="3600" smtClean="0">
                <a:latin typeface="HGP創英角ﾎﾟｯﾌﾟ体" pitchFamily="50" charset="-128"/>
                <a:ea typeface="HGP創英角ﾎﾟｯﾌﾟ体" pitchFamily="50" charset="-128"/>
              </a:rPr>
              <a:t>：パソコンの中で</a:t>
            </a:r>
            <a:r>
              <a:rPr lang="en-US" altLang="ja-JP" sz="3600" smtClean="0">
                <a:latin typeface="HGP創英角ﾎﾟｯﾌﾟ体" pitchFamily="50" charset="-128"/>
                <a:ea typeface="HGP創英角ﾎﾟｯﾌﾟ体" pitchFamily="50" charset="-128"/>
              </a:rPr>
              <a:t>AI</a:t>
            </a:r>
            <a:r>
              <a:rPr lang="ja-JP" altLang="en-US" sz="3600" smtClean="0">
                <a:latin typeface="HGP創英角ﾎﾟｯﾌﾟ体" pitchFamily="50" charset="-128"/>
                <a:ea typeface="HGP創英角ﾎﾟｯﾌﾟ体" pitchFamily="50" charset="-128"/>
              </a:rPr>
              <a:t>技術を試す</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3600" dirty="0" smtClean="0">
                <a:solidFill>
                  <a:schemeClr val="bg1"/>
                </a:solidFill>
                <a:latin typeface="HGP創英角ﾎﾟｯﾌﾟ体" pitchFamily="50" charset="-128"/>
                <a:ea typeface="HGP創英角ﾎﾟｯﾌﾟ体" pitchFamily="50" charset="-128"/>
              </a:rPr>
              <a:t>AI</a:t>
            </a:r>
            <a:r>
              <a:rPr lang="ja-JP" altLang="en-US" sz="3600" dirty="0">
                <a:solidFill>
                  <a:schemeClr val="bg1"/>
                </a:solidFill>
                <a:latin typeface="HGP創英角ﾎﾟｯﾌﾟ体" pitchFamily="50" charset="-128"/>
                <a:ea typeface="HGP創英角ﾎﾟｯﾌﾟ体" pitchFamily="50" charset="-128"/>
              </a:rPr>
              <a:t>が</a:t>
            </a:r>
            <a:r>
              <a:rPr lang="ja-JP" altLang="en-US" sz="3600" dirty="0" smtClean="0">
                <a:solidFill>
                  <a:schemeClr val="bg1"/>
                </a:solidFill>
                <a:latin typeface="HGP創英角ﾎﾟｯﾌﾟ体" pitchFamily="50" charset="-128"/>
                <a:ea typeface="HGP創英角ﾎﾟｯﾌﾟ体" pitchFamily="50" charset="-128"/>
              </a:rPr>
              <a:t>「プログラム」であることは</a:t>
            </a:r>
            <a:r>
              <a:rPr lang="ja-JP" altLang="en-US" sz="3600" dirty="0">
                <a:solidFill>
                  <a:schemeClr val="bg1"/>
                </a:solidFill>
                <a:latin typeface="HGP創英角ﾎﾟｯﾌﾟ体" pitchFamily="50" charset="-128"/>
                <a:ea typeface="HGP創英角ﾎﾟｯﾌﾟ体" pitchFamily="50" charset="-128"/>
              </a:rPr>
              <a:t>ラッキー</a:t>
            </a: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54</a:t>
            </a:fld>
            <a:endParaRPr kumimoji="1" lang="ja-JP" altLang="en-US" dirty="0"/>
          </a:p>
        </p:txBody>
      </p:sp>
      <p:pic>
        <p:nvPicPr>
          <p:cNvPr id="10" name="図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23527" y="1587351"/>
            <a:ext cx="4812027" cy="3609020"/>
          </a:xfrm>
          <a:prstGeom prst="rect">
            <a:avLst/>
          </a:prstGeom>
          <a:noFill/>
        </p:spPr>
      </p:pic>
      <p:sp>
        <p:nvSpPr>
          <p:cNvPr id="19" name="正方形/長方形 18"/>
          <p:cNvSpPr/>
          <p:nvPr/>
        </p:nvSpPr>
        <p:spPr>
          <a:xfrm>
            <a:off x="1770679" y="4577627"/>
            <a:ext cx="2275947" cy="461665"/>
          </a:xfrm>
          <a:prstGeom prst="rect">
            <a:avLst/>
          </a:prstGeom>
        </p:spPr>
        <p:txBody>
          <a:bodyPr wrap="square">
            <a:spAutoFit/>
          </a:bodyPr>
          <a:lstStyle/>
          <a:p>
            <a:pPr algn="ctr"/>
            <a:r>
              <a:rPr lang="ja-JP" altLang="en-US" sz="2400" dirty="0" smtClean="0">
                <a:latin typeface="HGP創英角ﾎﾟｯﾌﾟ体" pitchFamily="50" charset="-128"/>
                <a:ea typeface="HGP創英角ﾎﾟｯﾌﾟ体" pitchFamily="50" charset="-128"/>
              </a:rPr>
              <a:t>「モノの世界</a:t>
            </a:r>
            <a:endParaRPr lang="en-US" altLang="ja-JP" sz="2400" dirty="0" smtClean="0">
              <a:latin typeface="HGP創英角ﾎﾟｯﾌﾟ体" pitchFamily="50" charset="-128"/>
              <a:ea typeface="HGP創英角ﾎﾟｯﾌﾟ体" pitchFamily="50" charset="-128"/>
            </a:endParaRPr>
          </a:p>
        </p:txBody>
      </p:sp>
      <p:sp>
        <p:nvSpPr>
          <p:cNvPr id="17" name="角丸四角形吹き出し 16"/>
          <p:cNvSpPr/>
          <p:nvPr/>
        </p:nvSpPr>
        <p:spPr>
          <a:xfrm>
            <a:off x="6279259" y="1554016"/>
            <a:ext cx="2740831" cy="3891208"/>
          </a:xfrm>
          <a:prstGeom prst="wedgeRoundRectCallout">
            <a:avLst>
              <a:gd name="adj1" fmla="val -64441"/>
              <a:gd name="adj2" fmla="val -22826"/>
              <a:gd name="adj3" fmla="val 16667"/>
            </a:avLst>
          </a:prstGeom>
          <a:solidFill>
            <a:srgbClr val="CCE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6804248" y="1806277"/>
            <a:ext cx="1800200" cy="1536190"/>
          </a:xfrm>
          <a:prstGeom prst="rect">
            <a:avLst/>
          </a:prstGeom>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latin typeface="HGP創英角ﾎﾟｯﾌﾟ体" panose="040B0A00000000000000" pitchFamily="50" charset="-128"/>
                <a:ea typeface="HGP創英角ﾎﾟｯﾌﾟ体" panose="040B0A00000000000000" pitchFamily="50" charset="-128"/>
              </a:rPr>
              <a:t>デジタル</a:t>
            </a:r>
            <a:r>
              <a:rPr kumimoji="1" lang="en-US" altLang="ja-JP" sz="2400" dirty="0" smtClean="0">
                <a:latin typeface="HGP創英角ﾎﾟｯﾌﾟ体" panose="040B0A00000000000000" pitchFamily="50" charset="-128"/>
                <a:ea typeface="HGP創英角ﾎﾟｯﾌﾟ体" panose="040B0A00000000000000" pitchFamily="50" charset="-128"/>
              </a:rPr>
              <a:t/>
            </a:r>
            <a:br>
              <a:rPr kumimoji="1" lang="en-US" altLang="ja-JP" sz="2400" dirty="0" smtClean="0">
                <a:latin typeface="HGP創英角ﾎﾟｯﾌﾟ体" panose="040B0A00000000000000" pitchFamily="50" charset="-128"/>
                <a:ea typeface="HGP創英角ﾎﾟｯﾌﾟ体" panose="040B0A00000000000000" pitchFamily="50" charset="-128"/>
              </a:rPr>
            </a:br>
            <a:r>
              <a:rPr kumimoji="1" lang="ja-JP" altLang="en-US" sz="2400" dirty="0" smtClean="0">
                <a:latin typeface="HGP創英角ﾎﾟｯﾌﾟ体" panose="040B0A00000000000000" pitchFamily="50" charset="-128"/>
                <a:ea typeface="HGP創英角ﾎﾟｯﾌﾟ体" panose="040B0A00000000000000" pitchFamily="50" charset="-128"/>
              </a:rPr>
              <a:t>シミュレータ</a:t>
            </a: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sp>
        <p:nvSpPr>
          <p:cNvPr id="25" name="正方形/長方形 24"/>
          <p:cNvSpPr/>
          <p:nvPr/>
        </p:nvSpPr>
        <p:spPr>
          <a:xfrm>
            <a:off x="6804248" y="3795577"/>
            <a:ext cx="1800200" cy="1539092"/>
          </a:xfrm>
          <a:prstGeom prst="rect">
            <a:avLst/>
          </a:prstGeom>
          <a:solidFill>
            <a:srgbClr val="FF0000"/>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400" smtClean="0">
                <a:latin typeface="HGP創英角ﾎﾟｯﾌﾟ体" panose="040B0A00000000000000" pitchFamily="50" charset="-128"/>
                <a:ea typeface="HGP創英角ﾎﾟｯﾌﾟ体" panose="040B0A00000000000000" pitchFamily="50" charset="-128"/>
              </a:rPr>
              <a:t>AI</a:t>
            </a:r>
            <a:r>
              <a:rPr lang="ja-JP" altLang="en-US" sz="2400" smtClean="0">
                <a:latin typeface="HGP創英角ﾎﾟｯﾌﾟ体" panose="040B0A00000000000000" pitchFamily="50" charset="-128"/>
                <a:ea typeface="HGP創英角ﾎﾟｯﾌﾟ体" panose="040B0A00000000000000" pitchFamily="50" charset="-128"/>
              </a:rPr>
              <a:t>技術のソースプログラム</a:t>
            </a:r>
            <a:endParaRPr lang="ja-JP" altLang="en-US" sz="2400" dirty="0">
              <a:latin typeface="HGP創英角ﾎﾟｯﾌﾟ体" panose="040B0A00000000000000" pitchFamily="50" charset="-128"/>
              <a:ea typeface="HGP創英角ﾎﾟｯﾌﾟ体" panose="040B0A00000000000000" pitchFamily="50" charset="-128"/>
            </a:endParaRPr>
          </a:p>
        </p:txBody>
      </p:sp>
      <p:sp>
        <p:nvSpPr>
          <p:cNvPr id="14" name="フリーフォーム 13"/>
          <p:cNvSpPr/>
          <p:nvPr/>
        </p:nvSpPr>
        <p:spPr>
          <a:xfrm>
            <a:off x="165187" y="1554016"/>
            <a:ext cx="5486933" cy="3891208"/>
          </a:xfrm>
          <a:custGeom>
            <a:avLst/>
            <a:gdLst>
              <a:gd name="connsiteX0" fmla="*/ 17300 w 5486933"/>
              <a:gd name="connsiteY0" fmla="*/ 1031547 h 3891208"/>
              <a:gd name="connsiteX1" fmla="*/ 217597 w 5486933"/>
              <a:gd name="connsiteY1" fmla="*/ 117147 h 3891208"/>
              <a:gd name="connsiteX2" fmla="*/ 1105872 w 5486933"/>
              <a:gd name="connsiteY2" fmla="*/ 82313 h 3891208"/>
              <a:gd name="connsiteX3" fmla="*/ 2063815 w 5486933"/>
              <a:gd name="connsiteY3" fmla="*/ 761582 h 3891208"/>
              <a:gd name="connsiteX4" fmla="*/ 2673415 w 5486933"/>
              <a:gd name="connsiteY4" fmla="*/ 1432142 h 3891208"/>
              <a:gd name="connsiteX5" fmla="*/ 3657483 w 5486933"/>
              <a:gd name="connsiteY5" fmla="*/ 1797902 h 3891208"/>
              <a:gd name="connsiteX6" fmla="*/ 4824432 w 5486933"/>
              <a:gd name="connsiteY6" fmla="*/ 1954656 h 3891208"/>
              <a:gd name="connsiteX7" fmla="*/ 5442740 w 5486933"/>
              <a:gd name="connsiteY7" fmla="*/ 2642633 h 3891208"/>
              <a:gd name="connsiteX8" fmla="*/ 5381780 w 5486933"/>
              <a:gd name="connsiteY8" fmla="*/ 3391570 h 3891208"/>
              <a:gd name="connsiteX9" fmla="*/ 4937643 w 5486933"/>
              <a:gd name="connsiteY9" fmla="*/ 3687662 h 3891208"/>
              <a:gd name="connsiteX10" fmla="*/ 3927449 w 5486933"/>
              <a:gd name="connsiteY10" fmla="*/ 3670245 h 3891208"/>
              <a:gd name="connsiteX11" fmla="*/ 539815 w 5486933"/>
              <a:gd name="connsiteY11" fmla="*/ 3705079 h 3891208"/>
              <a:gd name="connsiteX12" fmla="*/ 17300 w 5486933"/>
              <a:gd name="connsiteY12" fmla="*/ 1031547 h 389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6933" h="3891208">
                <a:moveTo>
                  <a:pt x="17300" y="1031547"/>
                </a:moveTo>
                <a:cubicBezTo>
                  <a:pt x="-36403" y="433558"/>
                  <a:pt x="36168" y="275353"/>
                  <a:pt x="217597" y="117147"/>
                </a:cubicBezTo>
                <a:cubicBezTo>
                  <a:pt x="399026" y="-41059"/>
                  <a:pt x="798169" y="-25093"/>
                  <a:pt x="1105872" y="82313"/>
                </a:cubicBezTo>
                <a:cubicBezTo>
                  <a:pt x="1413575" y="189719"/>
                  <a:pt x="1802558" y="536611"/>
                  <a:pt x="2063815" y="761582"/>
                </a:cubicBezTo>
                <a:cubicBezTo>
                  <a:pt x="2325072" y="986553"/>
                  <a:pt x="2407804" y="1259422"/>
                  <a:pt x="2673415" y="1432142"/>
                </a:cubicBezTo>
                <a:cubicBezTo>
                  <a:pt x="2939026" y="1604862"/>
                  <a:pt x="3298980" y="1710816"/>
                  <a:pt x="3657483" y="1797902"/>
                </a:cubicBezTo>
                <a:cubicBezTo>
                  <a:pt x="4015986" y="1884988"/>
                  <a:pt x="4526889" y="1813868"/>
                  <a:pt x="4824432" y="1954656"/>
                </a:cubicBezTo>
                <a:cubicBezTo>
                  <a:pt x="5121975" y="2095444"/>
                  <a:pt x="5349849" y="2403147"/>
                  <a:pt x="5442740" y="2642633"/>
                </a:cubicBezTo>
                <a:cubicBezTo>
                  <a:pt x="5535631" y="2882119"/>
                  <a:pt x="5465963" y="3217399"/>
                  <a:pt x="5381780" y="3391570"/>
                </a:cubicBezTo>
                <a:cubicBezTo>
                  <a:pt x="5297597" y="3565741"/>
                  <a:pt x="5180031" y="3641216"/>
                  <a:pt x="4937643" y="3687662"/>
                </a:cubicBezTo>
                <a:cubicBezTo>
                  <a:pt x="4695255" y="3734108"/>
                  <a:pt x="3927449" y="3670245"/>
                  <a:pt x="3927449" y="3670245"/>
                </a:cubicBezTo>
                <a:cubicBezTo>
                  <a:pt x="3194478" y="3673148"/>
                  <a:pt x="1191506" y="4141959"/>
                  <a:pt x="539815" y="3705079"/>
                </a:cubicBezTo>
                <a:cubicBezTo>
                  <a:pt x="-111876" y="3268199"/>
                  <a:pt x="71003" y="1629536"/>
                  <a:pt x="17300" y="1031547"/>
                </a:cubicBezTo>
                <a:close/>
              </a:path>
            </a:pathLst>
          </a:custGeom>
          <a:solidFill>
            <a:schemeClr val="bg1">
              <a:alpha val="7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p:nvSpPr>
        <p:spPr>
          <a:xfrm>
            <a:off x="4644008" y="3795577"/>
            <a:ext cx="1800200" cy="1539092"/>
          </a:xfrm>
          <a:prstGeom prst="rect">
            <a:avLst/>
          </a:prstGeom>
          <a:solidFill>
            <a:srgbClr val="FF99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smtClean="0">
                <a:latin typeface="HGP創英角ﾎﾟｯﾌﾟ体" panose="040B0A00000000000000" pitchFamily="50" charset="-128"/>
                <a:ea typeface="HGP創英角ﾎﾟｯﾌﾟ体" panose="040B0A00000000000000" pitchFamily="50" charset="-128"/>
              </a:rPr>
              <a:t>ニューラルネットワーク</a:t>
            </a:r>
            <a:endParaRPr lang="en-US" altLang="ja-JP" sz="2400" smtClean="0">
              <a:latin typeface="HGP創英角ﾎﾟｯﾌﾟ体" panose="040B0A00000000000000" pitchFamily="50" charset="-128"/>
              <a:ea typeface="HGP創英角ﾎﾟｯﾌﾟ体" panose="040B0A00000000000000" pitchFamily="50" charset="-128"/>
            </a:endParaRPr>
          </a:p>
          <a:p>
            <a:pPr algn="ctr"/>
            <a:r>
              <a:rPr lang="en-US" altLang="ja-JP" sz="2400" smtClean="0">
                <a:latin typeface="HGP創英角ﾎﾟｯﾌﾟ体" panose="040B0A00000000000000" pitchFamily="50" charset="-128"/>
                <a:ea typeface="HGP創英角ﾎﾟｯﾌﾟ体" panose="040B0A00000000000000" pitchFamily="50" charset="-128"/>
              </a:rPr>
              <a:t>(</a:t>
            </a:r>
            <a:r>
              <a:rPr lang="ja-JP" altLang="en-US" sz="2400" smtClean="0">
                <a:latin typeface="HGP創英角ﾎﾟｯﾌﾟ体" panose="040B0A00000000000000" pitchFamily="50" charset="-128"/>
                <a:ea typeface="HGP創英角ﾎﾟｯﾌﾟ体" panose="040B0A00000000000000" pitchFamily="50" charset="-128"/>
              </a:rPr>
              <a:t>深層学習</a:t>
            </a:r>
            <a:r>
              <a:rPr lang="en-US" altLang="ja-JP" sz="2400" smtClean="0">
                <a:latin typeface="HGP創英角ﾎﾟｯﾌﾟ体" panose="040B0A00000000000000" pitchFamily="50" charset="-128"/>
                <a:ea typeface="HGP創英角ﾎﾟｯﾌﾟ体" panose="040B0A00000000000000" pitchFamily="50" charset="-128"/>
              </a:rPr>
              <a:t>)</a:t>
            </a:r>
            <a:endParaRPr lang="ja-JP" altLang="en-US" sz="2400" dirty="0">
              <a:latin typeface="HGP創英角ﾎﾟｯﾌﾟ体" panose="040B0A00000000000000" pitchFamily="50" charset="-128"/>
              <a:ea typeface="HGP創英角ﾎﾟｯﾌﾟ体" panose="040B0A00000000000000" pitchFamily="50" charset="-128"/>
            </a:endParaRPr>
          </a:p>
        </p:txBody>
      </p:sp>
      <p:sp>
        <p:nvSpPr>
          <p:cNvPr id="22" name="正方形/長方形 21"/>
          <p:cNvSpPr/>
          <p:nvPr/>
        </p:nvSpPr>
        <p:spPr>
          <a:xfrm>
            <a:off x="2483768" y="3795577"/>
            <a:ext cx="1800200" cy="1539092"/>
          </a:xfrm>
          <a:prstGeom prst="rect">
            <a:avLst/>
          </a:prstGeom>
          <a:solidFill>
            <a:srgbClr val="FF99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smtClean="0">
                <a:latin typeface="HGP創英角ﾎﾟｯﾌﾟ体" panose="040B0A00000000000000" pitchFamily="50" charset="-128"/>
                <a:ea typeface="HGP創英角ﾎﾟｯﾌﾟ体" panose="040B0A00000000000000" pitchFamily="50" charset="-128"/>
              </a:rPr>
              <a:t>ベイジアンネットワーク</a:t>
            </a:r>
            <a:endParaRPr lang="ja-JP" altLang="en-US" sz="2400" dirty="0">
              <a:latin typeface="HGP創英角ﾎﾟｯﾌﾟ体" panose="040B0A00000000000000" pitchFamily="50" charset="-128"/>
              <a:ea typeface="HGP創英角ﾎﾟｯﾌﾟ体" panose="040B0A00000000000000" pitchFamily="50" charset="-128"/>
            </a:endParaRPr>
          </a:p>
        </p:txBody>
      </p:sp>
      <p:sp>
        <p:nvSpPr>
          <p:cNvPr id="23" name="正方形/長方形 22"/>
          <p:cNvSpPr/>
          <p:nvPr/>
        </p:nvSpPr>
        <p:spPr>
          <a:xfrm>
            <a:off x="323528" y="3795577"/>
            <a:ext cx="1800200" cy="1539092"/>
          </a:xfrm>
          <a:prstGeom prst="rect">
            <a:avLst/>
          </a:prstGeom>
          <a:solidFill>
            <a:srgbClr val="FF99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smtClean="0">
                <a:latin typeface="HGP創英角ﾎﾟｯﾌﾟ体" panose="040B0A00000000000000" pitchFamily="50" charset="-128"/>
                <a:ea typeface="HGP創英角ﾎﾟｯﾌﾟ体" panose="040B0A00000000000000" pitchFamily="50" charset="-128"/>
              </a:rPr>
              <a:t>ファジィ推論</a:t>
            </a:r>
            <a:endParaRPr lang="ja-JP" altLang="en-US" sz="2400" dirty="0">
              <a:latin typeface="HGP創英角ﾎﾟｯﾌﾟ体" panose="040B0A00000000000000" pitchFamily="50" charset="-128"/>
              <a:ea typeface="HGP創英角ﾎﾟｯﾌﾟ体" panose="040B0A00000000000000" pitchFamily="50" charset="-128"/>
            </a:endParaRPr>
          </a:p>
        </p:txBody>
      </p:sp>
      <p:cxnSp>
        <p:nvCxnSpPr>
          <p:cNvPr id="24" name="直線矢印コネクタ 23"/>
          <p:cNvCxnSpPr>
            <a:stCxn id="21" idx="3"/>
            <a:endCxn id="25" idx="1"/>
          </p:cNvCxnSpPr>
          <p:nvPr/>
        </p:nvCxnSpPr>
        <p:spPr>
          <a:xfrm>
            <a:off x="6444208" y="4565123"/>
            <a:ext cx="360040" cy="0"/>
          </a:xfrm>
          <a:prstGeom prst="straightConnector1">
            <a:avLst/>
          </a:prstGeom>
          <a:ln w="635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a:stCxn id="22" idx="3"/>
            <a:endCxn id="21" idx="1"/>
          </p:cNvCxnSpPr>
          <p:nvPr/>
        </p:nvCxnSpPr>
        <p:spPr>
          <a:xfrm>
            <a:off x="4283968" y="4565123"/>
            <a:ext cx="360040" cy="0"/>
          </a:xfrm>
          <a:prstGeom prst="straightConnector1">
            <a:avLst/>
          </a:prstGeom>
          <a:ln w="635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a:stCxn id="23" idx="3"/>
            <a:endCxn id="22" idx="1"/>
          </p:cNvCxnSpPr>
          <p:nvPr/>
        </p:nvCxnSpPr>
        <p:spPr>
          <a:xfrm>
            <a:off x="2123728" y="4565123"/>
            <a:ext cx="360040" cy="0"/>
          </a:xfrm>
          <a:prstGeom prst="straightConnector1">
            <a:avLst/>
          </a:prstGeom>
          <a:ln w="635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179512" y="3212976"/>
            <a:ext cx="828600" cy="708417"/>
          </a:xfrm>
          <a:prstGeom prst="rect">
            <a:avLst/>
          </a:prstGeom>
          <a:solidFill>
            <a:srgbClr val="FF99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smtClean="0">
                <a:latin typeface="HGP創英角ﾎﾟｯﾌﾟ体" panose="040B0A00000000000000" pitchFamily="50" charset="-128"/>
                <a:ea typeface="HGP創英角ﾎﾟｯﾌﾟ体" panose="040B0A00000000000000" pitchFamily="50" charset="-128"/>
              </a:rPr>
              <a:t>ゲーム理論</a:t>
            </a:r>
            <a:endParaRPr lang="ja-JP" altLang="en-US" sz="1400" dirty="0">
              <a:latin typeface="HGP創英角ﾎﾟｯﾌﾟ体" panose="040B0A00000000000000" pitchFamily="50" charset="-128"/>
              <a:ea typeface="HGP創英角ﾎﾟｯﾌﾟ体" panose="040B0A00000000000000" pitchFamily="50" charset="-128"/>
            </a:endParaRPr>
          </a:p>
        </p:txBody>
      </p:sp>
      <p:sp>
        <p:nvSpPr>
          <p:cNvPr id="37" name="正方形/長方形 36"/>
          <p:cNvSpPr/>
          <p:nvPr/>
        </p:nvSpPr>
        <p:spPr>
          <a:xfrm>
            <a:off x="128426" y="2861320"/>
            <a:ext cx="504056" cy="492393"/>
          </a:xfrm>
          <a:prstGeom prst="rect">
            <a:avLst/>
          </a:prstGeom>
          <a:solidFill>
            <a:srgbClr val="FF99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smtClean="0">
                <a:latin typeface="HGP創英角ﾎﾟｯﾌﾟ体" panose="040B0A00000000000000" pitchFamily="50" charset="-128"/>
                <a:ea typeface="HGP創英角ﾎﾟｯﾌﾟ体" panose="040B0A00000000000000" pitchFamily="50" charset="-128"/>
              </a:rPr>
              <a:t>GA</a:t>
            </a:r>
            <a:endParaRPr lang="ja-JP" altLang="en-US" sz="1400" dirty="0">
              <a:latin typeface="HGP創英角ﾎﾟｯﾌﾟ体" panose="040B0A00000000000000" pitchFamily="50" charset="-128"/>
              <a:ea typeface="HGP創英角ﾎﾟｯﾌﾟ体" panose="040B0A00000000000000" pitchFamily="50" charset="-128"/>
            </a:endParaRPr>
          </a:p>
        </p:txBody>
      </p:sp>
      <p:cxnSp>
        <p:nvCxnSpPr>
          <p:cNvPr id="38" name="直線矢印コネクタ 37"/>
          <p:cNvCxnSpPr/>
          <p:nvPr/>
        </p:nvCxnSpPr>
        <p:spPr>
          <a:xfrm>
            <a:off x="971600" y="3861048"/>
            <a:ext cx="216024" cy="288032"/>
          </a:xfrm>
          <a:prstGeom prst="straightConnector1">
            <a:avLst/>
          </a:prstGeom>
          <a:ln w="635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直線矢印コネクタ 39"/>
          <p:cNvCxnSpPr/>
          <p:nvPr/>
        </p:nvCxnSpPr>
        <p:spPr>
          <a:xfrm>
            <a:off x="539552" y="3212976"/>
            <a:ext cx="144016" cy="216024"/>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44" name="正方形/長方形 43"/>
          <p:cNvSpPr/>
          <p:nvPr/>
        </p:nvSpPr>
        <p:spPr>
          <a:xfrm>
            <a:off x="0" y="911622"/>
            <a:ext cx="914400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先ずは、シミュレータと</a:t>
            </a:r>
            <a:r>
              <a:rPr lang="en-US" altLang="ja-JP" sz="3200" dirty="0" smtClean="0">
                <a:solidFill>
                  <a:srgbClr val="0000CC"/>
                </a:solidFill>
                <a:latin typeface="HGP創英角ﾎﾟｯﾌﾟ体" pitchFamily="50" charset="-128"/>
                <a:ea typeface="HGP創英角ﾎﾟｯﾌﾟ体" pitchFamily="50" charset="-128"/>
              </a:rPr>
              <a:t>AI</a:t>
            </a:r>
            <a:r>
              <a:rPr lang="ja-JP" altLang="en-US" sz="3200" dirty="0">
                <a:solidFill>
                  <a:srgbClr val="0000CC"/>
                </a:solidFill>
                <a:latin typeface="HGP創英角ﾎﾟｯﾌﾟ体" pitchFamily="50" charset="-128"/>
                <a:ea typeface="HGP創英角ﾎﾟｯﾌﾟ体" pitchFamily="50" charset="-128"/>
              </a:rPr>
              <a:t>技術</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ソフト</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を繋げる</a:t>
            </a:r>
            <a:endParaRPr lang="en-US" altLang="ja-JP" sz="3200" dirty="0" smtClean="0">
              <a:solidFill>
                <a:srgbClr val="0000CC"/>
              </a:solidFill>
              <a:latin typeface="HGP創英角ﾎﾟｯﾌﾟ体" pitchFamily="50" charset="-128"/>
              <a:ea typeface="HGP創英角ﾎﾟｯﾌﾟ体" pitchFamily="50" charset="-128"/>
            </a:endParaRPr>
          </a:p>
        </p:txBody>
      </p:sp>
      <p:sp>
        <p:nvSpPr>
          <p:cNvPr id="46" name="正方形/長方形 45"/>
          <p:cNvSpPr/>
          <p:nvPr/>
        </p:nvSpPr>
        <p:spPr>
          <a:xfrm>
            <a:off x="179512" y="5445224"/>
            <a:ext cx="8424936" cy="461665"/>
          </a:xfrm>
          <a:prstGeom prst="rect">
            <a:avLst/>
          </a:prstGeom>
        </p:spPr>
        <p:txBody>
          <a:bodyPr wrap="square">
            <a:spAutoFit/>
          </a:bodyPr>
          <a:lstStyle/>
          <a:p>
            <a:pPr algn="ctr"/>
            <a:r>
              <a:rPr lang="en-US" altLang="ja-JP" sz="2400" smtClean="0">
                <a:latin typeface="HGP創英角ﾎﾟｯﾌﾟ体" pitchFamily="50" charset="-128"/>
                <a:ea typeface="HGP創英角ﾎﾟｯﾌﾟ体" pitchFamily="50" charset="-128"/>
              </a:rPr>
              <a:t>AI</a:t>
            </a:r>
            <a:r>
              <a:rPr lang="ja-JP" altLang="en-US" sz="2400" smtClean="0">
                <a:latin typeface="HGP創英角ﾎﾟｯﾌﾟ体" pitchFamily="50" charset="-128"/>
                <a:ea typeface="HGP創英角ﾎﾟｯﾌﾟ体" pitchFamily="50" charset="-128"/>
              </a:rPr>
              <a:t>技術のプログラムなんぞ、タダでネットにゴロゴロ落ちている</a:t>
            </a:r>
            <a:endParaRPr lang="en-US" altLang="ja-JP" sz="2400" dirty="0" smtClean="0">
              <a:latin typeface="HGP創英角ﾎﾟｯﾌﾟ体" pitchFamily="50" charset="-128"/>
              <a:ea typeface="HGP創英角ﾎﾟｯﾌﾟ体" pitchFamily="50" charset="-128"/>
            </a:endParaRPr>
          </a:p>
        </p:txBody>
      </p:sp>
      <p:pic>
        <p:nvPicPr>
          <p:cNvPr id="42" name="図 4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79503" y="3077925"/>
            <a:ext cx="468218" cy="988460"/>
          </a:xfrm>
          <a:prstGeom prst="rect">
            <a:avLst/>
          </a:prstGeom>
        </p:spPr>
      </p:pic>
    </p:spTree>
    <p:extLst>
      <p:ext uri="{BB962C8B-B14F-4D97-AF65-F5344CB8AC3E}">
        <p14:creationId xmlns:p14="http://schemas.microsoft.com/office/powerpoint/2010/main" val="3245563359"/>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提言</a:t>
            </a:r>
            <a:r>
              <a:rPr lang="en-US" altLang="ja-JP" sz="3600" dirty="0" smtClean="0">
                <a:latin typeface="HGP創英角ﾎﾟｯﾌﾟ体" pitchFamily="50" charset="-128"/>
                <a:ea typeface="HGP創英角ﾎﾟｯﾌﾟ体" pitchFamily="50" charset="-128"/>
              </a:rPr>
              <a:t>3</a:t>
            </a:r>
            <a:r>
              <a:rPr lang="ja-JP" altLang="en-US" sz="3600" dirty="0" smtClean="0">
                <a:latin typeface="HGP創英角ﾎﾟｯﾌﾟ体" pitchFamily="50" charset="-128"/>
                <a:ea typeface="HGP創英角ﾎﾟｯﾌﾟ体" pitchFamily="50" charset="-128"/>
              </a:rPr>
              <a:t>：使えん</a:t>
            </a:r>
            <a:r>
              <a:rPr lang="en-US" altLang="ja-JP" sz="3600" dirty="0" smtClean="0">
                <a:latin typeface="HGP創英角ﾎﾟｯﾌﾟ体" pitchFamily="50" charset="-128"/>
                <a:ea typeface="HGP創英角ﾎﾟｯﾌﾟ体" pitchFamily="50" charset="-128"/>
              </a:rPr>
              <a:t>AI</a:t>
            </a:r>
            <a:r>
              <a:rPr lang="ja-JP" altLang="en-US" sz="3600" dirty="0" smtClean="0">
                <a:latin typeface="HGP創英角ﾎﾟｯﾌﾟ体" pitchFamily="50" charset="-128"/>
                <a:ea typeface="HGP創英角ﾎﾟｯﾌﾟ体" pitchFamily="50" charset="-128"/>
              </a:rPr>
              <a:t>技術はとっとと捨てる</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仮想世界で失敗→現実世界で動く訳がない</a:t>
            </a:r>
            <a:endParaRPr lang="ja-JP" altLang="en-US" sz="3600" dirty="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55</a:t>
            </a:fld>
            <a:endParaRPr kumimoji="1" lang="ja-JP" altLang="en-US" dirty="0"/>
          </a:p>
        </p:txBody>
      </p:sp>
      <p:pic>
        <p:nvPicPr>
          <p:cNvPr id="10" name="図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323527" y="1587351"/>
            <a:ext cx="4812027" cy="3609020"/>
          </a:xfrm>
          <a:prstGeom prst="rect">
            <a:avLst/>
          </a:prstGeom>
          <a:noFill/>
        </p:spPr>
      </p:pic>
      <p:pic>
        <p:nvPicPr>
          <p:cNvPr id="9" name="図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3563888" y="1637183"/>
            <a:ext cx="2507770" cy="1705284"/>
          </a:xfrm>
          <a:prstGeom prst="rect">
            <a:avLst/>
          </a:prstGeom>
        </p:spPr>
      </p:pic>
      <p:sp>
        <p:nvSpPr>
          <p:cNvPr id="19" name="正方形/長方形 18"/>
          <p:cNvSpPr/>
          <p:nvPr/>
        </p:nvSpPr>
        <p:spPr>
          <a:xfrm>
            <a:off x="1770679" y="4577627"/>
            <a:ext cx="2275947" cy="461665"/>
          </a:xfrm>
          <a:prstGeom prst="rect">
            <a:avLst/>
          </a:prstGeom>
        </p:spPr>
        <p:txBody>
          <a:bodyPr wrap="square">
            <a:spAutoFit/>
          </a:bodyPr>
          <a:lstStyle/>
          <a:p>
            <a:pPr algn="ctr"/>
            <a:r>
              <a:rPr lang="ja-JP" altLang="en-US" sz="2400" dirty="0" smtClean="0">
                <a:latin typeface="HGP創英角ﾎﾟｯﾌﾟ体" pitchFamily="50" charset="-128"/>
                <a:ea typeface="HGP創英角ﾎﾟｯﾌﾟ体" pitchFamily="50" charset="-128"/>
              </a:rPr>
              <a:t>「モノの世界</a:t>
            </a:r>
            <a:endParaRPr lang="en-US" altLang="ja-JP" sz="2400" dirty="0" smtClean="0">
              <a:latin typeface="HGP創英角ﾎﾟｯﾌﾟ体" pitchFamily="50" charset="-128"/>
              <a:ea typeface="HGP創英角ﾎﾟｯﾌﾟ体" pitchFamily="50" charset="-128"/>
            </a:endParaRPr>
          </a:p>
        </p:txBody>
      </p:sp>
      <p:sp>
        <p:nvSpPr>
          <p:cNvPr id="17" name="角丸四角形吹き出し 16"/>
          <p:cNvSpPr/>
          <p:nvPr/>
        </p:nvSpPr>
        <p:spPr>
          <a:xfrm>
            <a:off x="6279259" y="1554016"/>
            <a:ext cx="2740831" cy="3891208"/>
          </a:xfrm>
          <a:prstGeom prst="wedgeRoundRectCallout">
            <a:avLst>
              <a:gd name="adj1" fmla="val -64441"/>
              <a:gd name="adj2" fmla="val -22826"/>
              <a:gd name="adj3" fmla="val 16667"/>
            </a:avLst>
          </a:prstGeom>
          <a:solidFill>
            <a:srgbClr val="CCE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6804248" y="1806277"/>
            <a:ext cx="1800200" cy="1536190"/>
          </a:xfrm>
          <a:prstGeom prst="rect">
            <a:avLst/>
          </a:prstGeom>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latin typeface="HGP創英角ﾎﾟｯﾌﾟ体" panose="040B0A00000000000000" pitchFamily="50" charset="-128"/>
                <a:ea typeface="HGP創英角ﾎﾟｯﾌﾟ体" panose="040B0A00000000000000" pitchFamily="50" charset="-128"/>
              </a:rPr>
              <a:t>デジタル</a:t>
            </a:r>
            <a:r>
              <a:rPr kumimoji="1" lang="en-US" altLang="ja-JP" sz="2400" dirty="0" smtClean="0">
                <a:latin typeface="HGP創英角ﾎﾟｯﾌﾟ体" panose="040B0A00000000000000" pitchFamily="50" charset="-128"/>
                <a:ea typeface="HGP創英角ﾎﾟｯﾌﾟ体" panose="040B0A00000000000000" pitchFamily="50" charset="-128"/>
              </a:rPr>
              <a:t/>
            </a:r>
            <a:br>
              <a:rPr kumimoji="1" lang="en-US" altLang="ja-JP" sz="2400" dirty="0" smtClean="0">
                <a:latin typeface="HGP創英角ﾎﾟｯﾌﾟ体" panose="040B0A00000000000000" pitchFamily="50" charset="-128"/>
                <a:ea typeface="HGP創英角ﾎﾟｯﾌﾟ体" panose="040B0A00000000000000" pitchFamily="50" charset="-128"/>
              </a:rPr>
            </a:br>
            <a:r>
              <a:rPr lang="ja-JP" altLang="en-US" sz="2400" dirty="0" smtClean="0">
                <a:latin typeface="HGP創英角ﾎﾟｯﾌﾟ体" panose="040B0A00000000000000" pitchFamily="50" charset="-128"/>
                <a:ea typeface="HGP創英角ﾎﾟｯﾌﾟ体" panose="040B0A00000000000000" pitchFamily="50" charset="-128"/>
              </a:rPr>
              <a:t>シ</a:t>
            </a:r>
            <a:r>
              <a:rPr lang="en-US" altLang="ja-JP" sz="2400" dirty="0" smtClean="0">
                <a:latin typeface="HGP創英角ﾎﾟｯﾌﾟ体" panose="040B0A00000000000000" pitchFamily="50" charset="-128"/>
                <a:ea typeface="HGP創英角ﾎﾟｯﾌﾟ体" panose="040B0A00000000000000" pitchFamily="50" charset="-128"/>
              </a:rPr>
              <a:t>/</a:t>
            </a:r>
            <a:r>
              <a:rPr kumimoji="1" lang="ja-JP" altLang="en-US" sz="2400" dirty="0" smtClean="0">
                <a:latin typeface="HGP創英角ﾎﾟｯﾌﾟ体" panose="040B0A00000000000000" pitchFamily="50" charset="-128"/>
                <a:ea typeface="HGP創英角ﾎﾟｯﾌﾟ体" panose="040B0A00000000000000" pitchFamily="50" charset="-128"/>
              </a:rPr>
              <a:t>エミュレータ</a:t>
            </a: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sp>
        <p:nvSpPr>
          <p:cNvPr id="25" name="正方形/長方形 24"/>
          <p:cNvSpPr/>
          <p:nvPr/>
        </p:nvSpPr>
        <p:spPr>
          <a:xfrm rot="20849951">
            <a:off x="6517432" y="3605586"/>
            <a:ext cx="1800200" cy="1539092"/>
          </a:xfrm>
          <a:prstGeom prst="rect">
            <a:avLst/>
          </a:prstGeom>
          <a:solidFill>
            <a:srgbClr val="740000"/>
          </a:solidFill>
          <a:ln w="635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dirty="0" smtClean="0">
                <a:latin typeface="HGP創英角ﾎﾟｯﾌﾟ体" panose="040B0A00000000000000" pitchFamily="50" charset="-128"/>
                <a:ea typeface="HGP創英角ﾎﾟｯﾌﾟ体" panose="040B0A00000000000000" pitchFamily="50" charset="-128"/>
              </a:rPr>
              <a:t>試し尽くした</a:t>
            </a:r>
            <a:r>
              <a:rPr lang="en-US" altLang="ja-JP" sz="2400" dirty="0" smtClean="0">
                <a:latin typeface="HGP創英角ﾎﾟｯﾌﾟ体" panose="040B0A00000000000000" pitchFamily="50" charset="-128"/>
                <a:ea typeface="HGP創英角ﾎﾟｯﾌﾟ体" panose="040B0A00000000000000" pitchFamily="50" charset="-128"/>
              </a:rPr>
              <a:t>AI</a:t>
            </a:r>
            <a:r>
              <a:rPr lang="ja-JP" altLang="en-US" sz="2400" dirty="0" smtClean="0">
                <a:latin typeface="HGP創英角ﾎﾟｯﾌﾟ体" panose="040B0A00000000000000" pitchFamily="50" charset="-128"/>
                <a:ea typeface="HGP創英角ﾎﾟｯﾌﾟ体" panose="040B0A00000000000000" pitchFamily="50" charset="-128"/>
              </a:rPr>
              <a:t>技術</a:t>
            </a:r>
            <a:endParaRPr lang="ja-JP" altLang="en-US" sz="2400" dirty="0">
              <a:latin typeface="HGP創英角ﾎﾟｯﾌﾟ体" panose="040B0A00000000000000" pitchFamily="50" charset="-128"/>
              <a:ea typeface="HGP創英角ﾎﾟｯﾌﾟ体" panose="040B0A00000000000000" pitchFamily="50" charset="-128"/>
            </a:endParaRPr>
          </a:p>
        </p:txBody>
      </p:sp>
      <p:sp>
        <p:nvSpPr>
          <p:cNvPr id="3" name="フリーフォーム 2"/>
          <p:cNvSpPr/>
          <p:nvPr/>
        </p:nvSpPr>
        <p:spPr>
          <a:xfrm>
            <a:off x="3440738" y="1528116"/>
            <a:ext cx="2706187" cy="1821330"/>
          </a:xfrm>
          <a:custGeom>
            <a:avLst/>
            <a:gdLst>
              <a:gd name="connsiteX0" fmla="*/ 20309 w 2706187"/>
              <a:gd name="connsiteY0" fmla="*/ 573573 h 1821330"/>
              <a:gd name="connsiteX1" fmla="*/ 122858 w 2706187"/>
              <a:gd name="connsiteY1" fmla="*/ 103554 h 1821330"/>
              <a:gd name="connsiteX2" fmla="*/ 592877 w 2706187"/>
              <a:gd name="connsiteY2" fmla="*/ 1005 h 1821330"/>
              <a:gd name="connsiteX3" fmla="*/ 1302178 w 2706187"/>
              <a:gd name="connsiteY3" fmla="*/ 52280 h 1821330"/>
              <a:gd name="connsiteX4" fmla="*/ 2139666 w 2706187"/>
              <a:gd name="connsiteY4" fmla="*/ 69371 h 1821330"/>
              <a:gd name="connsiteX5" fmla="*/ 2524226 w 2706187"/>
              <a:gd name="connsiteY5" fmla="*/ 163375 h 1821330"/>
              <a:gd name="connsiteX6" fmla="*/ 2643868 w 2706187"/>
              <a:gd name="connsiteY6" fmla="*/ 283016 h 1821330"/>
              <a:gd name="connsiteX7" fmla="*/ 2678051 w 2706187"/>
              <a:gd name="connsiteY7" fmla="*/ 505207 h 1821330"/>
              <a:gd name="connsiteX8" fmla="*/ 2686597 w 2706187"/>
              <a:gd name="connsiteY8" fmla="*/ 855584 h 1821330"/>
              <a:gd name="connsiteX9" fmla="*/ 2703688 w 2706187"/>
              <a:gd name="connsiteY9" fmla="*/ 1342695 h 1821330"/>
              <a:gd name="connsiteX10" fmla="*/ 2626776 w 2706187"/>
              <a:gd name="connsiteY10" fmla="*/ 1675981 h 1821330"/>
              <a:gd name="connsiteX11" fmla="*/ 2566955 w 2706187"/>
              <a:gd name="connsiteY11" fmla="*/ 1778530 h 1821330"/>
              <a:gd name="connsiteX12" fmla="*/ 2233669 w 2706187"/>
              <a:gd name="connsiteY12" fmla="*/ 1821259 h 1821330"/>
              <a:gd name="connsiteX13" fmla="*/ 1772197 w 2706187"/>
              <a:gd name="connsiteY13" fmla="*/ 1769984 h 1821330"/>
              <a:gd name="connsiteX14" fmla="*/ 1379090 w 2706187"/>
              <a:gd name="connsiteY14" fmla="*/ 1744347 h 1821330"/>
              <a:gd name="connsiteX15" fmla="*/ 985983 w 2706187"/>
              <a:gd name="connsiteY15" fmla="*/ 1718710 h 1821330"/>
              <a:gd name="connsiteX16" fmla="*/ 387778 w 2706187"/>
              <a:gd name="connsiteY16" fmla="*/ 1641797 h 1821330"/>
              <a:gd name="connsiteX17" fmla="*/ 199770 w 2706187"/>
              <a:gd name="connsiteY17" fmla="*/ 1564885 h 1821330"/>
              <a:gd name="connsiteX18" fmla="*/ 80129 w 2706187"/>
              <a:gd name="connsiteY18" fmla="*/ 1299966 h 1821330"/>
              <a:gd name="connsiteX19" fmla="*/ 71583 w 2706187"/>
              <a:gd name="connsiteY19" fmla="*/ 1146141 h 1821330"/>
              <a:gd name="connsiteX20" fmla="*/ 3217 w 2706187"/>
              <a:gd name="connsiteY20" fmla="*/ 829947 h 1821330"/>
              <a:gd name="connsiteX21" fmla="*/ 20309 w 2706187"/>
              <a:gd name="connsiteY21" fmla="*/ 573573 h 18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06187" h="1821330">
                <a:moveTo>
                  <a:pt x="20309" y="573573"/>
                </a:moveTo>
                <a:cubicBezTo>
                  <a:pt x="40249" y="452508"/>
                  <a:pt x="27430" y="198982"/>
                  <a:pt x="122858" y="103554"/>
                </a:cubicBezTo>
                <a:cubicBezTo>
                  <a:pt x="218286" y="8126"/>
                  <a:pt x="396324" y="9551"/>
                  <a:pt x="592877" y="1005"/>
                </a:cubicBezTo>
                <a:cubicBezTo>
                  <a:pt x="789430" y="-7541"/>
                  <a:pt x="1044380" y="40886"/>
                  <a:pt x="1302178" y="52280"/>
                </a:cubicBezTo>
                <a:cubicBezTo>
                  <a:pt x="1559976" y="63674"/>
                  <a:pt x="1935991" y="50855"/>
                  <a:pt x="2139666" y="69371"/>
                </a:cubicBezTo>
                <a:cubicBezTo>
                  <a:pt x="2343341" y="87887"/>
                  <a:pt x="2440192" y="127767"/>
                  <a:pt x="2524226" y="163375"/>
                </a:cubicBezTo>
                <a:cubicBezTo>
                  <a:pt x="2608260" y="198982"/>
                  <a:pt x="2618231" y="226044"/>
                  <a:pt x="2643868" y="283016"/>
                </a:cubicBezTo>
                <a:cubicBezTo>
                  <a:pt x="2669505" y="339988"/>
                  <a:pt x="2670930" y="409779"/>
                  <a:pt x="2678051" y="505207"/>
                </a:cubicBezTo>
                <a:cubicBezTo>
                  <a:pt x="2685173" y="600635"/>
                  <a:pt x="2682324" y="716003"/>
                  <a:pt x="2686597" y="855584"/>
                </a:cubicBezTo>
                <a:cubicBezTo>
                  <a:pt x="2690870" y="995165"/>
                  <a:pt x="2713658" y="1205962"/>
                  <a:pt x="2703688" y="1342695"/>
                </a:cubicBezTo>
                <a:cubicBezTo>
                  <a:pt x="2693718" y="1479428"/>
                  <a:pt x="2649565" y="1603342"/>
                  <a:pt x="2626776" y="1675981"/>
                </a:cubicBezTo>
                <a:cubicBezTo>
                  <a:pt x="2603987" y="1748620"/>
                  <a:pt x="2632473" y="1754317"/>
                  <a:pt x="2566955" y="1778530"/>
                </a:cubicBezTo>
                <a:cubicBezTo>
                  <a:pt x="2501437" y="1802743"/>
                  <a:pt x="2366129" y="1822683"/>
                  <a:pt x="2233669" y="1821259"/>
                </a:cubicBezTo>
                <a:cubicBezTo>
                  <a:pt x="2101209" y="1819835"/>
                  <a:pt x="1914627" y="1782803"/>
                  <a:pt x="1772197" y="1769984"/>
                </a:cubicBezTo>
                <a:cubicBezTo>
                  <a:pt x="1629767" y="1757165"/>
                  <a:pt x="1379090" y="1744347"/>
                  <a:pt x="1379090" y="1744347"/>
                </a:cubicBezTo>
                <a:cubicBezTo>
                  <a:pt x="1248054" y="1735801"/>
                  <a:pt x="1151202" y="1735802"/>
                  <a:pt x="985983" y="1718710"/>
                </a:cubicBezTo>
                <a:cubicBezTo>
                  <a:pt x="820764" y="1701618"/>
                  <a:pt x="518813" y="1667434"/>
                  <a:pt x="387778" y="1641797"/>
                </a:cubicBezTo>
                <a:cubicBezTo>
                  <a:pt x="256743" y="1616160"/>
                  <a:pt x="251045" y="1621857"/>
                  <a:pt x="199770" y="1564885"/>
                </a:cubicBezTo>
                <a:cubicBezTo>
                  <a:pt x="148495" y="1507913"/>
                  <a:pt x="101494" y="1369757"/>
                  <a:pt x="80129" y="1299966"/>
                </a:cubicBezTo>
                <a:cubicBezTo>
                  <a:pt x="58764" y="1230175"/>
                  <a:pt x="84402" y="1224477"/>
                  <a:pt x="71583" y="1146141"/>
                </a:cubicBezTo>
                <a:cubicBezTo>
                  <a:pt x="58764" y="1067805"/>
                  <a:pt x="10338" y="925375"/>
                  <a:pt x="3217" y="829947"/>
                </a:cubicBezTo>
                <a:cubicBezTo>
                  <a:pt x="-3904" y="734519"/>
                  <a:pt x="369" y="694638"/>
                  <a:pt x="20309" y="573573"/>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13"/>
          <p:cNvSpPr/>
          <p:nvPr/>
        </p:nvSpPr>
        <p:spPr>
          <a:xfrm>
            <a:off x="165187" y="1554016"/>
            <a:ext cx="5486933" cy="3891208"/>
          </a:xfrm>
          <a:custGeom>
            <a:avLst/>
            <a:gdLst>
              <a:gd name="connsiteX0" fmla="*/ 17300 w 5486933"/>
              <a:gd name="connsiteY0" fmla="*/ 1031547 h 3891208"/>
              <a:gd name="connsiteX1" fmla="*/ 217597 w 5486933"/>
              <a:gd name="connsiteY1" fmla="*/ 117147 h 3891208"/>
              <a:gd name="connsiteX2" fmla="*/ 1105872 w 5486933"/>
              <a:gd name="connsiteY2" fmla="*/ 82313 h 3891208"/>
              <a:gd name="connsiteX3" fmla="*/ 2063815 w 5486933"/>
              <a:gd name="connsiteY3" fmla="*/ 761582 h 3891208"/>
              <a:gd name="connsiteX4" fmla="*/ 2673415 w 5486933"/>
              <a:gd name="connsiteY4" fmla="*/ 1432142 h 3891208"/>
              <a:gd name="connsiteX5" fmla="*/ 3657483 w 5486933"/>
              <a:gd name="connsiteY5" fmla="*/ 1797902 h 3891208"/>
              <a:gd name="connsiteX6" fmla="*/ 4824432 w 5486933"/>
              <a:gd name="connsiteY6" fmla="*/ 1954656 h 3891208"/>
              <a:gd name="connsiteX7" fmla="*/ 5442740 w 5486933"/>
              <a:gd name="connsiteY7" fmla="*/ 2642633 h 3891208"/>
              <a:gd name="connsiteX8" fmla="*/ 5381780 w 5486933"/>
              <a:gd name="connsiteY8" fmla="*/ 3391570 h 3891208"/>
              <a:gd name="connsiteX9" fmla="*/ 4937643 w 5486933"/>
              <a:gd name="connsiteY9" fmla="*/ 3687662 h 3891208"/>
              <a:gd name="connsiteX10" fmla="*/ 3927449 w 5486933"/>
              <a:gd name="connsiteY10" fmla="*/ 3670245 h 3891208"/>
              <a:gd name="connsiteX11" fmla="*/ 539815 w 5486933"/>
              <a:gd name="connsiteY11" fmla="*/ 3705079 h 3891208"/>
              <a:gd name="connsiteX12" fmla="*/ 17300 w 5486933"/>
              <a:gd name="connsiteY12" fmla="*/ 1031547 h 389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6933" h="3891208">
                <a:moveTo>
                  <a:pt x="17300" y="1031547"/>
                </a:moveTo>
                <a:cubicBezTo>
                  <a:pt x="-36403" y="433558"/>
                  <a:pt x="36168" y="275353"/>
                  <a:pt x="217597" y="117147"/>
                </a:cubicBezTo>
                <a:cubicBezTo>
                  <a:pt x="399026" y="-41059"/>
                  <a:pt x="798169" y="-25093"/>
                  <a:pt x="1105872" y="82313"/>
                </a:cubicBezTo>
                <a:cubicBezTo>
                  <a:pt x="1413575" y="189719"/>
                  <a:pt x="1802558" y="536611"/>
                  <a:pt x="2063815" y="761582"/>
                </a:cubicBezTo>
                <a:cubicBezTo>
                  <a:pt x="2325072" y="986553"/>
                  <a:pt x="2407804" y="1259422"/>
                  <a:pt x="2673415" y="1432142"/>
                </a:cubicBezTo>
                <a:cubicBezTo>
                  <a:pt x="2939026" y="1604862"/>
                  <a:pt x="3298980" y="1710816"/>
                  <a:pt x="3657483" y="1797902"/>
                </a:cubicBezTo>
                <a:cubicBezTo>
                  <a:pt x="4015986" y="1884988"/>
                  <a:pt x="4526889" y="1813868"/>
                  <a:pt x="4824432" y="1954656"/>
                </a:cubicBezTo>
                <a:cubicBezTo>
                  <a:pt x="5121975" y="2095444"/>
                  <a:pt x="5349849" y="2403147"/>
                  <a:pt x="5442740" y="2642633"/>
                </a:cubicBezTo>
                <a:cubicBezTo>
                  <a:pt x="5535631" y="2882119"/>
                  <a:pt x="5465963" y="3217399"/>
                  <a:pt x="5381780" y="3391570"/>
                </a:cubicBezTo>
                <a:cubicBezTo>
                  <a:pt x="5297597" y="3565741"/>
                  <a:pt x="5180031" y="3641216"/>
                  <a:pt x="4937643" y="3687662"/>
                </a:cubicBezTo>
                <a:cubicBezTo>
                  <a:pt x="4695255" y="3734108"/>
                  <a:pt x="3927449" y="3670245"/>
                  <a:pt x="3927449" y="3670245"/>
                </a:cubicBezTo>
                <a:cubicBezTo>
                  <a:pt x="3194478" y="3673148"/>
                  <a:pt x="1191506" y="4141959"/>
                  <a:pt x="539815" y="3705079"/>
                </a:cubicBezTo>
                <a:cubicBezTo>
                  <a:pt x="-111876" y="3268199"/>
                  <a:pt x="71003" y="1629536"/>
                  <a:pt x="17300" y="1031547"/>
                </a:cubicBezTo>
                <a:close/>
              </a:path>
            </a:pathLst>
          </a:custGeom>
          <a:solidFill>
            <a:schemeClr val="bg1">
              <a:alpha val="7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p:cNvGrpSpPr/>
          <p:nvPr/>
        </p:nvGrpSpPr>
        <p:grpSpPr>
          <a:xfrm>
            <a:off x="4860032" y="4653136"/>
            <a:ext cx="1296144" cy="1232520"/>
            <a:chOff x="4716016" y="4437112"/>
            <a:chExt cx="1368152" cy="1448544"/>
          </a:xfrm>
        </p:grpSpPr>
        <p:cxnSp>
          <p:nvCxnSpPr>
            <p:cNvPr id="4" name="直線コネクタ 3"/>
            <p:cNvCxnSpPr/>
            <p:nvPr/>
          </p:nvCxnSpPr>
          <p:spPr>
            <a:xfrm>
              <a:off x="4716016" y="4437112"/>
              <a:ext cx="360040" cy="1440160"/>
            </a:xfrm>
            <a:prstGeom prst="line">
              <a:avLst/>
            </a:prstGeom>
            <a:ln w="1270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flipH="1">
              <a:off x="5004048" y="5877272"/>
              <a:ext cx="783704" cy="8384"/>
            </a:xfrm>
            <a:prstGeom prst="line">
              <a:avLst/>
            </a:prstGeom>
            <a:ln w="1270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flipH="1">
              <a:off x="5724128" y="4437112"/>
              <a:ext cx="360040" cy="1440160"/>
            </a:xfrm>
            <a:prstGeom prst="line">
              <a:avLst/>
            </a:prstGeom>
            <a:ln w="1270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 name="正方形/長方形 31"/>
          <p:cNvSpPr/>
          <p:nvPr/>
        </p:nvSpPr>
        <p:spPr>
          <a:xfrm rot="19464156">
            <a:off x="5333491" y="4661821"/>
            <a:ext cx="360040" cy="257869"/>
          </a:xfrm>
          <a:prstGeom prst="rect">
            <a:avLst/>
          </a:prstGeom>
          <a:solidFill>
            <a:srgbClr val="740000"/>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dirty="0">
              <a:latin typeface="HGP創英角ﾎﾟｯﾌﾟ体" panose="040B0A00000000000000" pitchFamily="50" charset="-128"/>
              <a:ea typeface="HGP創英角ﾎﾟｯﾌﾟ体" panose="040B0A00000000000000" pitchFamily="50" charset="-128"/>
            </a:endParaRPr>
          </a:p>
        </p:txBody>
      </p:sp>
      <p:sp>
        <p:nvSpPr>
          <p:cNvPr id="33" name="正方形/長方形 32"/>
          <p:cNvSpPr/>
          <p:nvPr/>
        </p:nvSpPr>
        <p:spPr>
          <a:xfrm rot="19464156">
            <a:off x="5189473" y="5309893"/>
            <a:ext cx="360040" cy="257869"/>
          </a:xfrm>
          <a:prstGeom prst="rect">
            <a:avLst/>
          </a:prstGeom>
          <a:solidFill>
            <a:srgbClr val="740000"/>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dirty="0">
              <a:latin typeface="HGP創英角ﾎﾟｯﾌﾟ体" panose="040B0A00000000000000" pitchFamily="50" charset="-128"/>
              <a:ea typeface="HGP創英角ﾎﾟｯﾌﾟ体" panose="040B0A00000000000000" pitchFamily="50" charset="-128"/>
            </a:endParaRPr>
          </a:p>
        </p:txBody>
      </p:sp>
      <p:sp>
        <p:nvSpPr>
          <p:cNvPr id="34" name="正方形/長方形 33"/>
          <p:cNvSpPr/>
          <p:nvPr/>
        </p:nvSpPr>
        <p:spPr>
          <a:xfrm rot="1598161">
            <a:off x="5474795" y="5584255"/>
            <a:ext cx="360040" cy="257869"/>
          </a:xfrm>
          <a:prstGeom prst="rect">
            <a:avLst/>
          </a:prstGeom>
          <a:solidFill>
            <a:srgbClr val="740000"/>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dirty="0">
              <a:latin typeface="HGP創英角ﾎﾟｯﾌﾟ体" panose="040B0A00000000000000" pitchFamily="50" charset="-128"/>
              <a:ea typeface="HGP創英角ﾎﾟｯﾌﾟ体" panose="040B0A00000000000000" pitchFamily="50" charset="-128"/>
            </a:endParaRPr>
          </a:p>
        </p:txBody>
      </p:sp>
      <p:sp>
        <p:nvSpPr>
          <p:cNvPr id="26" name="フリーフォーム 25"/>
          <p:cNvSpPr/>
          <p:nvPr/>
        </p:nvSpPr>
        <p:spPr>
          <a:xfrm>
            <a:off x="5784112" y="4061637"/>
            <a:ext cx="808074" cy="520996"/>
          </a:xfrm>
          <a:custGeom>
            <a:avLst/>
            <a:gdLst>
              <a:gd name="connsiteX0" fmla="*/ 808074 w 808074"/>
              <a:gd name="connsiteY0" fmla="*/ 0 h 520996"/>
              <a:gd name="connsiteX1" fmla="*/ 244548 w 808074"/>
              <a:gd name="connsiteY1" fmla="*/ 212651 h 520996"/>
              <a:gd name="connsiteX2" fmla="*/ 0 w 808074"/>
              <a:gd name="connsiteY2" fmla="*/ 520996 h 520996"/>
              <a:gd name="connsiteX3" fmla="*/ 0 w 808074"/>
              <a:gd name="connsiteY3" fmla="*/ 520996 h 520996"/>
            </a:gdLst>
            <a:ahLst/>
            <a:cxnLst>
              <a:cxn ang="0">
                <a:pos x="connsiteX0" y="connsiteY0"/>
              </a:cxn>
              <a:cxn ang="0">
                <a:pos x="connsiteX1" y="connsiteY1"/>
              </a:cxn>
              <a:cxn ang="0">
                <a:pos x="connsiteX2" y="connsiteY2"/>
              </a:cxn>
              <a:cxn ang="0">
                <a:pos x="connsiteX3" y="connsiteY3"/>
              </a:cxn>
            </a:cxnLst>
            <a:rect l="l" t="t" r="r" b="b"/>
            <a:pathLst>
              <a:path w="808074" h="520996">
                <a:moveTo>
                  <a:pt x="808074" y="0"/>
                </a:moveTo>
                <a:cubicBezTo>
                  <a:pt x="593650" y="62909"/>
                  <a:pt x="379227" y="125818"/>
                  <a:pt x="244548" y="212651"/>
                </a:cubicBezTo>
                <a:cubicBezTo>
                  <a:pt x="109869" y="299484"/>
                  <a:pt x="0" y="520996"/>
                  <a:pt x="0" y="520996"/>
                </a:cubicBezTo>
                <a:lnTo>
                  <a:pt x="0" y="520996"/>
                </a:lnTo>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5652120" y="4005064"/>
            <a:ext cx="588410" cy="432048"/>
          </a:xfrm>
          <a:custGeom>
            <a:avLst/>
            <a:gdLst>
              <a:gd name="connsiteX0" fmla="*/ 808074 w 808074"/>
              <a:gd name="connsiteY0" fmla="*/ 0 h 520996"/>
              <a:gd name="connsiteX1" fmla="*/ 244548 w 808074"/>
              <a:gd name="connsiteY1" fmla="*/ 212651 h 520996"/>
              <a:gd name="connsiteX2" fmla="*/ 0 w 808074"/>
              <a:gd name="connsiteY2" fmla="*/ 520996 h 520996"/>
              <a:gd name="connsiteX3" fmla="*/ 0 w 808074"/>
              <a:gd name="connsiteY3" fmla="*/ 520996 h 520996"/>
            </a:gdLst>
            <a:ahLst/>
            <a:cxnLst>
              <a:cxn ang="0">
                <a:pos x="connsiteX0" y="connsiteY0"/>
              </a:cxn>
              <a:cxn ang="0">
                <a:pos x="connsiteX1" y="connsiteY1"/>
              </a:cxn>
              <a:cxn ang="0">
                <a:pos x="connsiteX2" y="connsiteY2"/>
              </a:cxn>
              <a:cxn ang="0">
                <a:pos x="connsiteX3" y="connsiteY3"/>
              </a:cxn>
            </a:cxnLst>
            <a:rect l="l" t="t" r="r" b="b"/>
            <a:pathLst>
              <a:path w="808074" h="520996">
                <a:moveTo>
                  <a:pt x="808074" y="0"/>
                </a:moveTo>
                <a:cubicBezTo>
                  <a:pt x="593650" y="62909"/>
                  <a:pt x="379227" y="125818"/>
                  <a:pt x="244548" y="212651"/>
                </a:cubicBezTo>
                <a:cubicBezTo>
                  <a:pt x="109869" y="299484"/>
                  <a:pt x="0" y="520996"/>
                  <a:pt x="0" y="520996"/>
                </a:cubicBezTo>
                <a:lnTo>
                  <a:pt x="0" y="520996"/>
                </a:lnTo>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正方形/長方形 42"/>
          <p:cNvSpPr/>
          <p:nvPr/>
        </p:nvSpPr>
        <p:spPr>
          <a:xfrm>
            <a:off x="0" y="911622"/>
            <a:ext cx="9144000" cy="584775"/>
          </a:xfrm>
          <a:prstGeom prst="rect">
            <a:avLst/>
          </a:prstGeom>
        </p:spPr>
        <p:txBody>
          <a:bodyPr wrap="square">
            <a:spAutoFit/>
          </a:bodyPr>
          <a:lstStyle/>
          <a:p>
            <a:pPr algn="ctr"/>
            <a:r>
              <a:rPr lang="ja-JP" altLang="en-US" sz="3200" dirty="0" err="1" smtClean="0">
                <a:solidFill>
                  <a:srgbClr val="0000CC"/>
                </a:solidFill>
                <a:latin typeface="HGP創英角ﾎﾟｯﾌﾟ体" pitchFamily="50" charset="-128"/>
                <a:ea typeface="HGP創英角ﾎﾟｯﾌﾟ体" pitchFamily="50" charset="-128"/>
              </a:rPr>
              <a:t>そこそこ</a:t>
            </a:r>
            <a:r>
              <a:rPr lang="ja-JP" altLang="en-US" sz="3200" dirty="0" smtClean="0">
                <a:solidFill>
                  <a:srgbClr val="0000CC"/>
                </a:solidFill>
                <a:latin typeface="HGP創英角ﾎﾟｯﾌﾟ体" pitchFamily="50" charset="-128"/>
                <a:ea typeface="HGP創英角ﾎﾟｯﾌﾟ体" pitchFamily="50" charset="-128"/>
              </a:rPr>
              <a:t>戦って、ダメなら、さっさと交換</a:t>
            </a:r>
            <a:endParaRPr lang="en-US" altLang="ja-JP" sz="3200" dirty="0" smtClean="0">
              <a:solidFill>
                <a:srgbClr val="0000CC"/>
              </a:solidFill>
              <a:latin typeface="HGP創英角ﾎﾟｯﾌﾟ体" pitchFamily="50" charset="-128"/>
              <a:ea typeface="HGP創英角ﾎﾟｯﾌﾟ体" pitchFamily="50" charset="-128"/>
            </a:endParaRPr>
          </a:p>
        </p:txBody>
      </p:sp>
      <p:sp>
        <p:nvSpPr>
          <p:cNvPr id="45" name="正方形/長方形 44"/>
          <p:cNvSpPr/>
          <p:nvPr/>
        </p:nvSpPr>
        <p:spPr>
          <a:xfrm>
            <a:off x="4572000" y="2390407"/>
            <a:ext cx="440432" cy="358552"/>
          </a:xfrm>
          <a:prstGeom prst="rect">
            <a:avLst/>
          </a:prstGeom>
          <a:solidFill>
            <a:srgbClr val="7030A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dirty="0">
              <a:latin typeface="HGP創英角ﾎﾟｯﾌﾟ体" panose="040B0A00000000000000" pitchFamily="50" charset="-128"/>
              <a:ea typeface="HGP創英角ﾎﾟｯﾌﾟ体" panose="040B0A00000000000000" pitchFamily="50" charset="-128"/>
            </a:endParaRPr>
          </a:p>
        </p:txBody>
      </p:sp>
      <p:sp>
        <p:nvSpPr>
          <p:cNvPr id="46" name="正方形/長方形 45"/>
          <p:cNvSpPr/>
          <p:nvPr/>
        </p:nvSpPr>
        <p:spPr>
          <a:xfrm>
            <a:off x="4572000" y="1916832"/>
            <a:ext cx="432048" cy="360040"/>
          </a:xfrm>
          <a:prstGeom prst="rect">
            <a:avLst/>
          </a:prstGeom>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pic>
        <p:nvPicPr>
          <p:cNvPr id="12" name="図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71489" y="1833744"/>
            <a:ext cx="1320155" cy="991887"/>
          </a:xfrm>
          <a:prstGeom prst="rect">
            <a:avLst/>
          </a:prstGeom>
        </p:spPr>
      </p:pic>
      <p:sp>
        <p:nvSpPr>
          <p:cNvPr id="20" name="正方形/長方形 19"/>
          <p:cNvSpPr/>
          <p:nvPr/>
        </p:nvSpPr>
        <p:spPr>
          <a:xfrm>
            <a:off x="3635896" y="1916832"/>
            <a:ext cx="1592599" cy="830997"/>
          </a:xfrm>
          <a:prstGeom prst="rect">
            <a:avLst/>
          </a:prstGeom>
        </p:spPr>
        <p:txBody>
          <a:bodyPr wrap="square">
            <a:spAutoFit/>
          </a:bodyPr>
          <a:lstStyle/>
          <a:p>
            <a:pPr algn="ctr"/>
            <a:r>
              <a:rPr lang="ja-JP" altLang="en-US" sz="2400" dirty="0" smtClean="0">
                <a:latin typeface="HGP創英角ﾎﾟｯﾌﾟ体" pitchFamily="50" charset="-128"/>
                <a:ea typeface="HGP創英角ﾎﾟｯﾌﾟ体" pitchFamily="50" charset="-128"/>
              </a:rPr>
              <a:t>デジタル</a:t>
            </a:r>
            <a:endParaRPr lang="en-US" altLang="ja-JP" sz="2400" dirty="0" smtClean="0">
              <a:latin typeface="HGP創英角ﾎﾟｯﾌﾟ体" pitchFamily="50" charset="-128"/>
              <a:ea typeface="HGP創英角ﾎﾟｯﾌﾟ体" pitchFamily="50" charset="-128"/>
            </a:endParaRPr>
          </a:p>
          <a:p>
            <a:pPr algn="ctr"/>
            <a:r>
              <a:rPr lang="ja-JP" altLang="en-US" sz="2400" dirty="0" smtClean="0">
                <a:latin typeface="HGP創英角ﾎﾟｯﾌﾟ体" pitchFamily="50" charset="-128"/>
                <a:ea typeface="HGP創英角ﾎﾟｯﾌﾟ体" pitchFamily="50" charset="-128"/>
              </a:rPr>
              <a:t>の世界</a:t>
            </a:r>
            <a:endParaRPr lang="en-US" altLang="ja-JP" sz="2400" dirty="0" smtClean="0">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2187554452"/>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提言</a:t>
            </a:r>
            <a:r>
              <a:rPr lang="en-US" altLang="ja-JP" sz="3600" smtClean="0">
                <a:latin typeface="HGP創英角ﾎﾟｯﾌﾟ体" pitchFamily="50" charset="-128"/>
                <a:ea typeface="HGP創英角ﾎﾟｯﾌﾟ体" pitchFamily="50" charset="-128"/>
              </a:rPr>
              <a:t>4</a:t>
            </a:r>
            <a:r>
              <a:rPr lang="ja-JP" altLang="en-US" sz="3600" smtClean="0">
                <a:latin typeface="HGP創英角ﾎﾟｯﾌﾟ体" pitchFamily="50" charset="-128"/>
                <a:ea typeface="HGP創英角ﾎﾟｯﾌﾟ体" pitchFamily="50" charset="-128"/>
              </a:rPr>
              <a:t>：その後、</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リアル</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で</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リアル</a:t>
            </a:r>
            <a:r>
              <a:rPr lang="en-US" altLang="ja-JP" sz="3600" smtClean="0">
                <a:latin typeface="HGP創英角ﾎﾟｯﾌﾟ体" pitchFamily="50" charset="-128"/>
                <a:ea typeface="HGP創英角ﾎﾟｯﾌﾟ体" pitchFamily="50" charset="-128"/>
              </a:rPr>
              <a:t>”</a:t>
            </a:r>
            <a:r>
              <a:rPr lang="ja-JP" altLang="en-US" sz="3600" smtClean="0">
                <a:latin typeface="HGP創英角ﾎﾟｯﾌﾟ体" pitchFamily="50" charset="-128"/>
                <a:ea typeface="HGP創英角ﾎﾟｯﾌﾟ体" pitchFamily="50" charset="-128"/>
              </a:rPr>
              <a:t>に苦しむ</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6" name="フリーフォーム 5"/>
          <p:cNvSpPr/>
          <p:nvPr/>
        </p:nvSpPr>
        <p:spPr>
          <a:xfrm>
            <a:off x="165187" y="1870724"/>
            <a:ext cx="5486933" cy="3891208"/>
          </a:xfrm>
          <a:custGeom>
            <a:avLst/>
            <a:gdLst>
              <a:gd name="connsiteX0" fmla="*/ 17300 w 5486933"/>
              <a:gd name="connsiteY0" fmla="*/ 1031547 h 3891208"/>
              <a:gd name="connsiteX1" fmla="*/ 217597 w 5486933"/>
              <a:gd name="connsiteY1" fmla="*/ 117147 h 3891208"/>
              <a:gd name="connsiteX2" fmla="*/ 1105872 w 5486933"/>
              <a:gd name="connsiteY2" fmla="*/ 82313 h 3891208"/>
              <a:gd name="connsiteX3" fmla="*/ 2063815 w 5486933"/>
              <a:gd name="connsiteY3" fmla="*/ 761582 h 3891208"/>
              <a:gd name="connsiteX4" fmla="*/ 2673415 w 5486933"/>
              <a:gd name="connsiteY4" fmla="*/ 1432142 h 3891208"/>
              <a:gd name="connsiteX5" fmla="*/ 3657483 w 5486933"/>
              <a:gd name="connsiteY5" fmla="*/ 1797902 h 3891208"/>
              <a:gd name="connsiteX6" fmla="*/ 4824432 w 5486933"/>
              <a:gd name="connsiteY6" fmla="*/ 1954656 h 3891208"/>
              <a:gd name="connsiteX7" fmla="*/ 5442740 w 5486933"/>
              <a:gd name="connsiteY7" fmla="*/ 2642633 h 3891208"/>
              <a:gd name="connsiteX8" fmla="*/ 5381780 w 5486933"/>
              <a:gd name="connsiteY8" fmla="*/ 3391570 h 3891208"/>
              <a:gd name="connsiteX9" fmla="*/ 4937643 w 5486933"/>
              <a:gd name="connsiteY9" fmla="*/ 3687662 h 3891208"/>
              <a:gd name="connsiteX10" fmla="*/ 3927449 w 5486933"/>
              <a:gd name="connsiteY10" fmla="*/ 3670245 h 3891208"/>
              <a:gd name="connsiteX11" fmla="*/ 539815 w 5486933"/>
              <a:gd name="connsiteY11" fmla="*/ 3705079 h 3891208"/>
              <a:gd name="connsiteX12" fmla="*/ 17300 w 5486933"/>
              <a:gd name="connsiteY12" fmla="*/ 1031547 h 389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6933" h="3891208">
                <a:moveTo>
                  <a:pt x="17300" y="1031547"/>
                </a:moveTo>
                <a:cubicBezTo>
                  <a:pt x="-36403" y="433558"/>
                  <a:pt x="36168" y="275353"/>
                  <a:pt x="217597" y="117147"/>
                </a:cubicBezTo>
                <a:cubicBezTo>
                  <a:pt x="399026" y="-41059"/>
                  <a:pt x="798169" y="-25093"/>
                  <a:pt x="1105872" y="82313"/>
                </a:cubicBezTo>
                <a:cubicBezTo>
                  <a:pt x="1413575" y="189719"/>
                  <a:pt x="1802558" y="536611"/>
                  <a:pt x="2063815" y="761582"/>
                </a:cubicBezTo>
                <a:cubicBezTo>
                  <a:pt x="2325072" y="986553"/>
                  <a:pt x="2407804" y="1259422"/>
                  <a:pt x="2673415" y="1432142"/>
                </a:cubicBezTo>
                <a:cubicBezTo>
                  <a:pt x="2939026" y="1604862"/>
                  <a:pt x="3298980" y="1710816"/>
                  <a:pt x="3657483" y="1797902"/>
                </a:cubicBezTo>
                <a:cubicBezTo>
                  <a:pt x="4015986" y="1884988"/>
                  <a:pt x="4526889" y="1813868"/>
                  <a:pt x="4824432" y="1954656"/>
                </a:cubicBezTo>
                <a:cubicBezTo>
                  <a:pt x="5121975" y="2095444"/>
                  <a:pt x="5349849" y="2403147"/>
                  <a:pt x="5442740" y="2642633"/>
                </a:cubicBezTo>
                <a:cubicBezTo>
                  <a:pt x="5535631" y="2882119"/>
                  <a:pt x="5465963" y="3217399"/>
                  <a:pt x="5381780" y="3391570"/>
                </a:cubicBezTo>
                <a:cubicBezTo>
                  <a:pt x="5297597" y="3565741"/>
                  <a:pt x="5180031" y="3641216"/>
                  <a:pt x="4937643" y="3687662"/>
                </a:cubicBezTo>
                <a:cubicBezTo>
                  <a:pt x="4695255" y="3734108"/>
                  <a:pt x="3927449" y="3670245"/>
                  <a:pt x="3927449" y="3670245"/>
                </a:cubicBezTo>
                <a:cubicBezTo>
                  <a:pt x="3194478" y="3673148"/>
                  <a:pt x="1191506" y="4141959"/>
                  <a:pt x="539815" y="3705079"/>
                </a:cubicBezTo>
                <a:cubicBezTo>
                  <a:pt x="-111876" y="3268199"/>
                  <a:pt x="71003" y="1629536"/>
                  <a:pt x="17300" y="1031547"/>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図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323527" y="1904059"/>
            <a:ext cx="4812027" cy="3609020"/>
          </a:xfrm>
          <a:prstGeom prst="rect">
            <a:avLst/>
          </a:prstGeom>
          <a:noFill/>
        </p:spPr>
      </p:pic>
      <p:pic>
        <p:nvPicPr>
          <p:cNvPr id="9" name="図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3563888" y="1953891"/>
            <a:ext cx="2507770" cy="1705284"/>
          </a:xfrm>
          <a:prstGeom prst="rect">
            <a:avLst/>
          </a:prstGeom>
        </p:spPr>
      </p:pic>
      <p:sp>
        <p:nvSpPr>
          <p:cNvPr id="13" name="右矢印 12"/>
          <p:cNvSpPr/>
          <p:nvPr/>
        </p:nvSpPr>
        <p:spPr>
          <a:xfrm rot="19492020">
            <a:off x="2762947" y="2629372"/>
            <a:ext cx="669888" cy="476751"/>
          </a:xfrm>
          <a:prstGeom prst="rightArrow">
            <a:avLst/>
          </a:prstGeom>
          <a:solidFill>
            <a:srgbClr val="333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p:nvSpPr>
        <p:spPr>
          <a:xfrm rot="19548401">
            <a:off x="1824373" y="2339420"/>
            <a:ext cx="1832126" cy="523220"/>
          </a:xfrm>
          <a:prstGeom prst="rect">
            <a:avLst/>
          </a:prstGeom>
        </p:spPr>
        <p:txBody>
          <a:bodyPr wrap="square">
            <a:spAutoFit/>
          </a:bodyPr>
          <a:lstStyle/>
          <a:p>
            <a:pPr algn="ctr"/>
            <a:r>
              <a:rPr lang="ja-JP" altLang="en-US" sz="2800" smtClean="0">
                <a:solidFill>
                  <a:srgbClr val="3333FF"/>
                </a:solidFill>
                <a:latin typeface="HGP創英角ﾎﾟｯﾌﾟ体" pitchFamily="50" charset="-128"/>
                <a:ea typeface="HGP創英角ﾎﾟｯﾌﾟ体" pitchFamily="50" charset="-128"/>
              </a:rPr>
              <a:t>制御</a:t>
            </a:r>
            <a:r>
              <a:rPr lang="ja-JP" altLang="en-US" sz="2800">
                <a:solidFill>
                  <a:srgbClr val="3333FF"/>
                </a:solidFill>
                <a:latin typeface="HGP創英角ﾎﾟｯﾌﾟ体" pitchFamily="50" charset="-128"/>
                <a:ea typeface="HGP創英角ﾎﾟｯﾌﾟ体" pitchFamily="50" charset="-128"/>
              </a:rPr>
              <a:t>結果</a:t>
            </a:r>
            <a:endParaRPr lang="en-US" altLang="ja-JP" sz="2800" dirty="0" smtClean="0">
              <a:solidFill>
                <a:srgbClr val="3333FF"/>
              </a:solidFill>
              <a:latin typeface="HGP創英角ﾎﾟｯﾌﾟ体" pitchFamily="50" charset="-128"/>
              <a:ea typeface="HGP創英角ﾎﾟｯﾌﾟ体" pitchFamily="50" charset="-128"/>
            </a:endParaRPr>
          </a:p>
        </p:txBody>
      </p:sp>
      <p:sp>
        <p:nvSpPr>
          <p:cNvPr id="15" name="角丸四角形吹き出し 14"/>
          <p:cNvSpPr/>
          <p:nvPr/>
        </p:nvSpPr>
        <p:spPr>
          <a:xfrm>
            <a:off x="6279259" y="1870724"/>
            <a:ext cx="2740831" cy="3891208"/>
          </a:xfrm>
          <a:prstGeom prst="wedgeRoundRectCallout">
            <a:avLst>
              <a:gd name="adj1" fmla="val -64441"/>
              <a:gd name="adj2" fmla="val -22826"/>
              <a:gd name="adj3" fmla="val 16667"/>
            </a:avLst>
          </a:prstGeom>
          <a:solidFill>
            <a:srgbClr val="CCE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p:cNvSpPr/>
          <p:nvPr/>
        </p:nvSpPr>
        <p:spPr>
          <a:xfrm>
            <a:off x="6804248" y="2122985"/>
            <a:ext cx="1800200" cy="1536190"/>
          </a:xfrm>
          <a:prstGeom prst="rect">
            <a:avLst/>
          </a:prstGeom>
          <a:solidFill>
            <a:schemeClr val="accent1">
              <a:alpha val="20000"/>
            </a:schemeClr>
          </a:solidFill>
          <a:ln w="63500">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latin typeface="HGP創英角ﾎﾟｯﾌﾟ体" panose="040B0A00000000000000" pitchFamily="50" charset="-128"/>
                <a:ea typeface="HGP創英角ﾎﾟｯﾌﾟ体" panose="040B0A00000000000000" pitchFamily="50" charset="-128"/>
              </a:rPr>
              <a:t>デジタル</a:t>
            </a:r>
            <a:r>
              <a:rPr kumimoji="1" lang="en-US" altLang="ja-JP" sz="2400" dirty="0" smtClean="0">
                <a:latin typeface="HGP創英角ﾎﾟｯﾌﾟ体" panose="040B0A00000000000000" pitchFamily="50" charset="-128"/>
                <a:ea typeface="HGP創英角ﾎﾟｯﾌﾟ体" panose="040B0A00000000000000" pitchFamily="50" charset="-128"/>
              </a:rPr>
              <a:t/>
            </a:r>
            <a:br>
              <a:rPr kumimoji="1" lang="en-US" altLang="ja-JP" sz="2400" dirty="0" smtClean="0">
                <a:latin typeface="HGP創英角ﾎﾟｯﾌﾟ体" panose="040B0A00000000000000" pitchFamily="50" charset="-128"/>
                <a:ea typeface="HGP創英角ﾎﾟｯﾌﾟ体" panose="040B0A00000000000000" pitchFamily="50" charset="-128"/>
              </a:rPr>
            </a:br>
            <a:r>
              <a:rPr lang="ja-JP" altLang="en-US" sz="2400" dirty="0" smtClean="0">
                <a:latin typeface="HGP創英角ﾎﾟｯﾌﾟ体" panose="040B0A00000000000000" pitchFamily="50" charset="-128"/>
                <a:ea typeface="HGP創英角ﾎﾟｯﾌﾟ体" panose="040B0A00000000000000" pitchFamily="50" charset="-128"/>
              </a:rPr>
              <a:t>シ</a:t>
            </a:r>
            <a:r>
              <a:rPr lang="en-US" altLang="ja-JP" sz="2400" dirty="0" smtClean="0">
                <a:latin typeface="HGP創英角ﾎﾟｯﾌﾟ体" panose="040B0A00000000000000" pitchFamily="50" charset="-128"/>
                <a:ea typeface="HGP創英角ﾎﾟｯﾌﾟ体" panose="040B0A00000000000000" pitchFamily="50" charset="-128"/>
              </a:rPr>
              <a:t>/</a:t>
            </a:r>
            <a:r>
              <a:rPr kumimoji="1" lang="ja-JP" altLang="en-US" sz="2400" dirty="0" smtClean="0">
                <a:latin typeface="HGP創英角ﾎﾟｯﾌﾟ体" panose="040B0A00000000000000" pitchFamily="50" charset="-128"/>
                <a:ea typeface="HGP創英角ﾎﾟｯﾌﾟ体" panose="040B0A00000000000000" pitchFamily="50" charset="-128"/>
              </a:rPr>
              <a:t>エミュレータ</a:t>
            </a:r>
            <a:endParaRPr kumimoji="1" lang="ja-JP" altLang="en-US" sz="2400" dirty="0">
              <a:latin typeface="HGP創英角ﾎﾟｯﾌﾟ体" panose="040B0A00000000000000" pitchFamily="50" charset="-128"/>
              <a:ea typeface="HGP創英角ﾎﾟｯﾌﾟ体" panose="040B0A00000000000000" pitchFamily="50" charset="-128"/>
            </a:endParaRPr>
          </a:p>
        </p:txBody>
      </p:sp>
      <p:sp>
        <p:nvSpPr>
          <p:cNvPr id="17" name="フリーフォーム 16"/>
          <p:cNvSpPr/>
          <p:nvPr/>
        </p:nvSpPr>
        <p:spPr>
          <a:xfrm>
            <a:off x="3440738" y="1844824"/>
            <a:ext cx="2706187" cy="1821330"/>
          </a:xfrm>
          <a:custGeom>
            <a:avLst/>
            <a:gdLst>
              <a:gd name="connsiteX0" fmla="*/ 20309 w 2706187"/>
              <a:gd name="connsiteY0" fmla="*/ 573573 h 1821330"/>
              <a:gd name="connsiteX1" fmla="*/ 122858 w 2706187"/>
              <a:gd name="connsiteY1" fmla="*/ 103554 h 1821330"/>
              <a:gd name="connsiteX2" fmla="*/ 592877 w 2706187"/>
              <a:gd name="connsiteY2" fmla="*/ 1005 h 1821330"/>
              <a:gd name="connsiteX3" fmla="*/ 1302178 w 2706187"/>
              <a:gd name="connsiteY3" fmla="*/ 52280 h 1821330"/>
              <a:gd name="connsiteX4" fmla="*/ 2139666 w 2706187"/>
              <a:gd name="connsiteY4" fmla="*/ 69371 h 1821330"/>
              <a:gd name="connsiteX5" fmla="*/ 2524226 w 2706187"/>
              <a:gd name="connsiteY5" fmla="*/ 163375 h 1821330"/>
              <a:gd name="connsiteX6" fmla="*/ 2643868 w 2706187"/>
              <a:gd name="connsiteY6" fmla="*/ 283016 h 1821330"/>
              <a:gd name="connsiteX7" fmla="*/ 2678051 w 2706187"/>
              <a:gd name="connsiteY7" fmla="*/ 505207 h 1821330"/>
              <a:gd name="connsiteX8" fmla="*/ 2686597 w 2706187"/>
              <a:gd name="connsiteY8" fmla="*/ 855584 h 1821330"/>
              <a:gd name="connsiteX9" fmla="*/ 2703688 w 2706187"/>
              <a:gd name="connsiteY9" fmla="*/ 1342695 h 1821330"/>
              <a:gd name="connsiteX10" fmla="*/ 2626776 w 2706187"/>
              <a:gd name="connsiteY10" fmla="*/ 1675981 h 1821330"/>
              <a:gd name="connsiteX11" fmla="*/ 2566955 w 2706187"/>
              <a:gd name="connsiteY11" fmla="*/ 1778530 h 1821330"/>
              <a:gd name="connsiteX12" fmla="*/ 2233669 w 2706187"/>
              <a:gd name="connsiteY12" fmla="*/ 1821259 h 1821330"/>
              <a:gd name="connsiteX13" fmla="*/ 1772197 w 2706187"/>
              <a:gd name="connsiteY13" fmla="*/ 1769984 h 1821330"/>
              <a:gd name="connsiteX14" fmla="*/ 1379090 w 2706187"/>
              <a:gd name="connsiteY14" fmla="*/ 1744347 h 1821330"/>
              <a:gd name="connsiteX15" fmla="*/ 985983 w 2706187"/>
              <a:gd name="connsiteY15" fmla="*/ 1718710 h 1821330"/>
              <a:gd name="connsiteX16" fmla="*/ 387778 w 2706187"/>
              <a:gd name="connsiteY16" fmla="*/ 1641797 h 1821330"/>
              <a:gd name="connsiteX17" fmla="*/ 199770 w 2706187"/>
              <a:gd name="connsiteY17" fmla="*/ 1564885 h 1821330"/>
              <a:gd name="connsiteX18" fmla="*/ 80129 w 2706187"/>
              <a:gd name="connsiteY18" fmla="*/ 1299966 h 1821330"/>
              <a:gd name="connsiteX19" fmla="*/ 71583 w 2706187"/>
              <a:gd name="connsiteY19" fmla="*/ 1146141 h 1821330"/>
              <a:gd name="connsiteX20" fmla="*/ 3217 w 2706187"/>
              <a:gd name="connsiteY20" fmla="*/ 829947 h 1821330"/>
              <a:gd name="connsiteX21" fmla="*/ 20309 w 2706187"/>
              <a:gd name="connsiteY21" fmla="*/ 573573 h 18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06187" h="1821330">
                <a:moveTo>
                  <a:pt x="20309" y="573573"/>
                </a:moveTo>
                <a:cubicBezTo>
                  <a:pt x="40249" y="452508"/>
                  <a:pt x="27430" y="198982"/>
                  <a:pt x="122858" y="103554"/>
                </a:cubicBezTo>
                <a:cubicBezTo>
                  <a:pt x="218286" y="8126"/>
                  <a:pt x="396324" y="9551"/>
                  <a:pt x="592877" y="1005"/>
                </a:cubicBezTo>
                <a:cubicBezTo>
                  <a:pt x="789430" y="-7541"/>
                  <a:pt x="1044380" y="40886"/>
                  <a:pt x="1302178" y="52280"/>
                </a:cubicBezTo>
                <a:cubicBezTo>
                  <a:pt x="1559976" y="63674"/>
                  <a:pt x="1935991" y="50855"/>
                  <a:pt x="2139666" y="69371"/>
                </a:cubicBezTo>
                <a:cubicBezTo>
                  <a:pt x="2343341" y="87887"/>
                  <a:pt x="2440192" y="127767"/>
                  <a:pt x="2524226" y="163375"/>
                </a:cubicBezTo>
                <a:cubicBezTo>
                  <a:pt x="2608260" y="198982"/>
                  <a:pt x="2618231" y="226044"/>
                  <a:pt x="2643868" y="283016"/>
                </a:cubicBezTo>
                <a:cubicBezTo>
                  <a:pt x="2669505" y="339988"/>
                  <a:pt x="2670930" y="409779"/>
                  <a:pt x="2678051" y="505207"/>
                </a:cubicBezTo>
                <a:cubicBezTo>
                  <a:pt x="2685173" y="600635"/>
                  <a:pt x="2682324" y="716003"/>
                  <a:pt x="2686597" y="855584"/>
                </a:cubicBezTo>
                <a:cubicBezTo>
                  <a:pt x="2690870" y="995165"/>
                  <a:pt x="2713658" y="1205962"/>
                  <a:pt x="2703688" y="1342695"/>
                </a:cubicBezTo>
                <a:cubicBezTo>
                  <a:pt x="2693718" y="1479428"/>
                  <a:pt x="2649565" y="1603342"/>
                  <a:pt x="2626776" y="1675981"/>
                </a:cubicBezTo>
                <a:cubicBezTo>
                  <a:pt x="2603987" y="1748620"/>
                  <a:pt x="2632473" y="1754317"/>
                  <a:pt x="2566955" y="1778530"/>
                </a:cubicBezTo>
                <a:cubicBezTo>
                  <a:pt x="2501437" y="1802743"/>
                  <a:pt x="2366129" y="1822683"/>
                  <a:pt x="2233669" y="1821259"/>
                </a:cubicBezTo>
                <a:cubicBezTo>
                  <a:pt x="2101209" y="1819835"/>
                  <a:pt x="1914627" y="1782803"/>
                  <a:pt x="1772197" y="1769984"/>
                </a:cubicBezTo>
                <a:cubicBezTo>
                  <a:pt x="1629767" y="1757165"/>
                  <a:pt x="1379090" y="1744347"/>
                  <a:pt x="1379090" y="1744347"/>
                </a:cubicBezTo>
                <a:cubicBezTo>
                  <a:pt x="1248054" y="1735801"/>
                  <a:pt x="1151202" y="1735802"/>
                  <a:pt x="985983" y="1718710"/>
                </a:cubicBezTo>
                <a:cubicBezTo>
                  <a:pt x="820764" y="1701618"/>
                  <a:pt x="518813" y="1667434"/>
                  <a:pt x="387778" y="1641797"/>
                </a:cubicBezTo>
                <a:cubicBezTo>
                  <a:pt x="256743" y="1616160"/>
                  <a:pt x="251045" y="1621857"/>
                  <a:pt x="199770" y="1564885"/>
                </a:cubicBezTo>
                <a:cubicBezTo>
                  <a:pt x="148495" y="1507913"/>
                  <a:pt x="101494" y="1369757"/>
                  <a:pt x="80129" y="1299966"/>
                </a:cubicBezTo>
                <a:cubicBezTo>
                  <a:pt x="58764" y="1230175"/>
                  <a:pt x="84402" y="1224477"/>
                  <a:pt x="71583" y="1146141"/>
                </a:cubicBezTo>
                <a:cubicBezTo>
                  <a:pt x="58764" y="1067805"/>
                  <a:pt x="10338" y="925375"/>
                  <a:pt x="3217" y="829947"/>
                </a:cubicBezTo>
                <a:cubicBezTo>
                  <a:pt x="-3904" y="734519"/>
                  <a:pt x="369" y="694638"/>
                  <a:pt x="20309" y="573573"/>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6804248" y="3968269"/>
            <a:ext cx="1800200" cy="1539092"/>
          </a:xfrm>
          <a:prstGeom prst="rect">
            <a:avLst/>
          </a:prstGeom>
          <a:solidFill>
            <a:srgbClr val="FF0000"/>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400" smtClean="0">
                <a:latin typeface="HGP創英角ﾎﾟｯﾌﾟ体" panose="040B0A00000000000000" pitchFamily="50" charset="-128"/>
                <a:ea typeface="HGP創英角ﾎﾟｯﾌﾟ体" panose="040B0A00000000000000" pitchFamily="50" charset="-128"/>
              </a:rPr>
              <a:t>(</a:t>
            </a:r>
            <a:r>
              <a:rPr lang="ja-JP" altLang="en-US" sz="2400" smtClean="0">
                <a:latin typeface="HGP創英角ﾎﾟｯﾌﾟ体" panose="040B0A00000000000000" pitchFamily="50" charset="-128"/>
                <a:ea typeface="HGP創英角ﾎﾟｯﾌﾟ体" panose="040B0A00000000000000" pitchFamily="50" charset="-128"/>
              </a:rPr>
              <a:t>生き</a:t>
            </a:r>
            <a:r>
              <a:rPr lang="ja-JP" altLang="en-US" sz="2400">
                <a:latin typeface="HGP創英角ﾎﾟｯﾌﾟ体" panose="040B0A00000000000000" pitchFamily="50" charset="-128"/>
                <a:ea typeface="HGP創英角ﾎﾟｯﾌﾟ体" panose="040B0A00000000000000" pitchFamily="50" charset="-128"/>
              </a:rPr>
              <a:t>残った</a:t>
            </a:r>
            <a:r>
              <a:rPr lang="en-US" altLang="ja-JP" sz="2400">
                <a:latin typeface="HGP創英角ﾎﾟｯﾌﾟ体" panose="040B0A00000000000000" pitchFamily="50" charset="-128"/>
                <a:ea typeface="HGP創英角ﾎﾟｯﾌﾟ体" panose="040B0A00000000000000" pitchFamily="50" charset="-128"/>
              </a:rPr>
              <a:t>)</a:t>
            </a:r>
            <a:endParaRPr lang="en-US" altLang="ja-JP" sz="2400" smtClean="0">
              <a:latin typeface="HGP創英角ﾎﾟｯﾌﾟ体" panose="040B0A00000000000000" pitchFamily="50" charset="-128"/>
              <a:ea typeface="HGP創英角ﾎﾟｯﾌﾟ体" panose="040B0A00000000000000" pitchFamily="50" charset="-128"/>
            </a:endParaRPr>
          </a:p>
          <a:p>
            <a:pPr algn="ctr"/>
            <a:r>
              <a:rPr lang="en-US" altLang="ja-JP" sz="2400" smtClean="0">
                <a:latin typeface="HGP創英角ﾎﾟｯﾌﾟ体" panose="040B0A00000000000000" pitchFamily="50" charset="-128"/>
                <a:ea typeface="HGP創英角ﾎﾟｯﾌﾟ体" panose="040B0A00000000000000" pitchFamily="50" charset="-128"/>
              </a:rPr>
              <a:t>AI</a:t>
            </a:r>
            <a:r>
              <a:rPr lang="ja-JP" altLang="en-US" sz="2400" smtClean="0">
                <a:latin typeface="HGP創英角ﾎﾟｯﾌﾟ体" panose="040B0A00000000000000" pitchFamily="50" charset="-128"/>
                <a:ea typeface="HGP創英角ﾎﾟｯﾌﾟ体" panose="040B0A00000000000000" pitchFamily="50" charset="-128"/>
              </a:rPr>
              <a:t>技術</a:t>
            </a:r>
            <a:endParaRPr lang="ja-JP" altLang="en-US" sz="2400" dirty="0">
              <a:latin typeface="HGP創英角ﾎﾟｯﾌﾟ体" panose="040B0A00000000000000" pitchFamily="50" charset="-128"/>
              <a:ea typeface="HGP創英角ﾎﾟｯﾌﾟ体" panose="040B0A00000000000000" pitchFamily="50" charset="-128"/>
            </a:endParaRPr>
          </a:p>
        </p:txBody>
      </p:sp>
      <p:sp>
        <p:nvSpPr>
          <p:cNvPr id="21" name="フリーフォーム 20"/>
          <p:cNvSpPr/>
          <p:nvPr/>
        </p:nvSpPr>
        <p:spPr>
          <a:xfrm rot="21205677">
            <a:off x="6441599" y="3773106"/>
            <a:ext cx="2382659" cy="1950061"/>
          </a:xfrm>
          <a:custGeom>
            <a:avLst/>
            <a:gdLst>
              <a:gd name="connsiteX0" fmla="*/ 20309 w 2706187"/>
              <a:gd name="connsiteY0" fmla="*/ 573573 h 1821330"/>
              <a:gd name="connsiteX1" fmla="*/ 122858 w 2706187"/>
              <a:gd name="connsiteY1" fmla="*/ 103554 h 1821330"/>
              <a:gd name="connsiteX2" fmla="*/ 592877 w 2706187"/>
              <a:gd name="connsiteY2" fmla="*/ 1005 h 1821330"/>
              <a:gd name="connsiteX3" fmla="*/ 1302178 w 2706187"/>
              <a:gd name="connsiteY3" fmla="*/ 52280 h 1821330"/>
              <a:gd name="connsiteX4" fmla="*/ 2139666 w 2706187"/>
              <a:gd name="connsiteY4" fmla="*/ 69371 h 1821330"/>
              <a:gd name="connsiteX5" fmla="*/ 2524226 w 2706187"/>
              <a:gd name="connsiteY5" fmla="*/ 163375 h 1821330"/>
              <a:gd name="connsiteX6" fmla="*/ 2643868 w 2706187"/>
              <a:gd name="connsiteY6" fmla="*/ 283016 h 1821330"/>
              <a:gd name="connsiteX7" fmla="*/ 2678051 w 2706187"/>
              <a:gd name="connsiteY7" fmla="*/ 505207 h 1821330"/>
              <a:gd name="connsiteX8" fmla="*/ 2686597 w 2706187"/>
              <a:gd name="connsiteY8" fmla="*/ 855584 h 1821330"/>
              <a:gd name="connsiteX9" fmla="*/ 2703688 w 2706187"/>
              <a:gd name="connsiteY9" fmla="*/ 1342695 h 1821330"/>
              <a:gd name="connsiteX10" fmla="*/ 2626776 w 2706187"/>
              <a:gd name="connsiteY10" fmla="*/ 1675981 h 1821330"/>
              <a:gd name="connsiteX11" fmla="*/ 2566955 w 2706187"/>
              <a:gd name="connsiteY11" fmla="*/ 1778530 h 1821330"/>
              <a:gd name="connsiteX12" fmla="*/ 2233669 w 2706187"/>
              <a:gd name="connsiteY12" fmla="*/ 1821259 h 1821330"/>
              <a:gd name="connsiteX13" fmla="*/ 1772197 w 2706187"/>
              <a:gd name="connsiteY13" fmla="*/ 1769984 h 1821330"/>
              <a:gd name="connsiteX14" fmla="*/ 1379090 w 2706187"/>
              <a:gd name="connsiteY14" fmla="*/ 1744347 h 1821330"/>
              <a:gd name="connsiteX15" fmla="*/ 985983 w 2706187"/>
              <a:gd name="connsiteY15" fmla="*/ 1718710 h 1821330"/>
              <a:gd name="connsiteX16" fmla="*/ 387778 w 2706187"/>
              <a:gd name="connsiteY16" fmla="*/ 1641797 h 1821330"/>
              <a:gd name="connsiteX17" fmla="*/ 199770 w 2706187"/>
              <a:gd name="connsiteY17" fmla="*/ 1564885 h 1821330"/>
              <a:gd name="connsiteX18" fmla="*/ 80129 w 2706187"/>
              <a:gd name="connsiteY18" fmla="*/ 1299966 h 1821330"/>
              <a:gd name="connsiteX19" fmla="*/ 71583 w 2706187"/>
              <a:gd name="connsiteY19" fmla="*/ 1146141 h 1821330"/>
              <a:gd name="connsiteX20" fmla="*/ 3217 w 2706187"/>
              <a:gd name="connsiteY20" fmla="*/ 829947 h 1821330"/>
              <a:gd name="connsiteX21" fmla="*/ 20309 w 2706187"/>
              <a:gd name="connsiteY21" fmla="*/ 573573 h 18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06187" h="1821330">
                <a:moveTo>
                  <a:pt x="20309" y="573573"/>
                </a:moveTo>
                <a:cubicBezTo>
                  <a:pt x="40249" y="452508"/>
                  <a:pt x="27430" y="198982"/>
                  <a:pt x="122858" y="103554"/>
                </a:cubicBezTo>
                <a:cubicBezTo>
                  <a:pt x="218286" y="8126"/>
                  <a:pt x="396324" y="9551"/>
                  <a:pt x="592877" y="1005"/>
                </a:cubicBezTo>
                <a:cubicBezTo>
                  <a:pt x="789430" y="-7541"/>
                  <a:pt x="1044380" y="40886"/>
                  <a:pt x="1302178" y="52280"/>
                </a:cubicBezTo>
                <a:cubicBezTo>
                  <a:pt x="1559976" y="63674"/>
                  <a:pt x="1935991" y="50855"/>
                  <a:pt x="2139666" y="69371"/>
                </a:cubicBezTo>
                <a:cubicBezTo>
                  <a:pt x="2343341" y="87887"/>
                  <a:pt x="2440192" y="127767"/>
                  <a:pt x="2524226" y="163375"/>
                </a:cubicBezTo>
                <a:cubicBezTo>
                  <a:pt x="2608260" y="198982"/>
                  <a:pt x="2618231" y="226044"/>
                  <a:pt x="2643868" y="283016"/>
                </a:cubicBezTo>
                <a:cubicBezTo>
                  <a:pt x="2669505" y="339988"/>
                  <a:pt x="2670930" y="409779"/>
                  <a:pt x="2678051" y="505207"/>
                </a:cubicBezTo>
                <a:cubicBezTo>
                  <a:pt x="2685173" y="600635"/>
                  <a:pt x="2682324" y="716003"/>
                  <a:pt x="2686597" y="855584"/>
                </a:cubicBezTo>
                <a:cubicBezTo>
                  <a:pt x="2690870" y="995165"/>
                  <a:pt x="2713658" y="1205962"/>
                  <a:pt x="2703688" y="1342695"/>
                </a:cubicBezTo>
                <a:cubicBezTo>
                  <a:pt x="2693718" y="1479428"/>
                  <a:pt x="2649565" y="1603342"/>
                  <a:pt x="2626776" y="1675981"/>
                </a:cubicBezTo>
                <a:cubicBezTo>
                  <a:pt x="2603987" y="1748620"/>
                  <a:pt x="2632473" y="1754317"/>
                  <a:pt x="2566955" y="1778530"/>
                </a:cubicBezTo>
                <a:cubicBezTo>
                  <a:pt x="2501437" y="1802743"/>
                  <a:pt x="2366129" y="1822683"/>
                  <a:pt x="2233669" y="1821259"/>
                </a:cubicBezTo>
                <a:cubicBezTo>
                  <a:pt x="2101209" y="1819835"/>
                  <a:pt x="1914627" y="1782803"/>
                  <a:pt x="1772197" y="1769984"/>
                </a:cubicBezTo>
                <a:cubicBezTo>
                  <a:pt x="1629767" y="1757165"/>
                  <a:pt x="1379090" y="1744347"/>
                  <a:pt x="1379090" y="1744347"/>
                </a:cubicBezTo>
                <a:cubicBezTo>
                  <a:pt x="1248054" y="1735801"/>
                  <a:pt x="1151202" y="1735802"/>
                  <a:pt x="985983" y="1718710"/>
                </a:cubicBezTo>
                <a:cubicBezTo>
                  <a:pt x="820764" y="1701618"/>
                  <a:pt x="518813" y="1667434"/>
                  <a:pt x="387778" y="1641797"/>
                </a:cubicBezTo>
                <a:cubicBezTo>
                  <a:pt x="256743" y="1616160"/>
                  <a:pt x="251045" y="1621857"/>
                  <a:pt x="199770" y="1564885"/>
                </a:cubicBezTo>
                <a:cubicBezTo>
                  <a:pt x="148495" y="1507913"/>
                  <a:pt x="101494" y="1369757"/>
                  <a:pt x="80129" y="1299966"/>
                </a:cubicBezTo>
                <a:cubicBezTo>
                  <a:pt x="58764" y="1230175"/>
                  <a:pt x="84402" y="1224477"/>
                  <a:pt x="71583" y="1146141"/>
                </a:cubicBezTo>
                <a:cubicBezTo>
                  <a:pt x="58764" y="1067805"/>
                  <a:pt x="10338" y="925375"/>
                  <a:pt x="3217" y="829947"/>
                </a:cubicBezTo>
                <a:cubicBezTo>
                  <a:pt x="-3904" y="734519"/>
                  <a:pt x="369" y="694638"/>
                  <a:pt x="20309" y="573573"/>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右矢印 22"/>
          <p:cNvSpPr/>
          <p:nvPr/>
        </p:nvSpPr>
        <p:spPr>
          <a:xfrm rot="19492020" flipH="1">
            <a:off x="3462143" y="3425903"/>
            <a:ext cx="757095" cy="476751"/>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p:nvSpPr>
        <p:spPr>
          <a:xfrm>
            <a:off x="0" y="911622"/>
            <a:ext cx="9073088"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現実世界でのバトルフェーズに突入</a:t>
            </a:r>
            <a:endParaRPr lang="en-US" altLang="ja-JP" sz="3200" dirty="0" smtClean="0">
              <a:solidFill>
                <a:srgbClr val="0000CC"/>
              </a:solidFill>
              <a:latin typeface="HGP創英角ﾎﾟｯﾌﾟ体" pitchFamily="50" charset="-128"/>
              <a:ea typeface="HGP創英角ﾎﾟｯﾌﾟ体" pitchFamily="50" charset="-128"/>
            </a:endParaRPr>
          </a:p>
        </p:txBody>
      </p:sp>
      <p:sp>
        <p:nvSpPr>
          <p:cNvPr id="25" name="正方形/長方形 24"/>
          <p:cNvSpPr/>
          <p:nvPr/>
        </p:nvSpPr>
        <p:spPr>
          <a:xfrm rot="19548401">
            <a:off x="2721827" y="3084256"/>
            <a:ext cx="1832126" cy="523220"/>
          </a:xfrm>
          <a:prstGeom prst="rect">
            <a:avLst/>
          </a:prstGeom>
        </p:spPr>
        <p:txBody>
          <a:bodyPr wrap="square">
            <a:spAutoFit/>
          </a:bodyPr>
          <a:lstStyle/>
          <a:p>
            <a:pPr algn="ctr"/>
            <a:r>
              <a:rPr lang="ja-JP" altLang="en-US" sz="2800" smtClean="0">
                <a:solidFill>
                  <a:srgbClr val="FF0000"/>
                </a:solidFill>
                <a:latin typeface="HGP創英角ﾎﾟｯﾌﾟ体" pitchFamily="50" charset="-128"/>
                <a:ea typeface="HGP創英角ﾎﾟｯﾌﾟ体" pitchFamily="50" charset="-128"/>
              </a:rPr>
              <a:t>制御指令</a:t>
            </a:r>
            <a:endParaRPr lang="en-US" altLang="ja-JP" sz="2800" dirty="0" smtClean="0">
              <a:solidFill>
                <a:srgbClr val="FF0000"/>
              </a:solidFill>
              <a:latin typeface="HGP創英角ﾎﾟｯﾌﾟ体" pitchFamily="50" charset="-128"/>
              <a:ea typeface="HGP創英角ﾎﾟｯﾌﾟ体" pitchFamily="50" charset="-128"/>
            </a:endParaRPr>
          </a:p>
        </p:txBody>
      </p:sp>
      <p:pic>
        <p:nvPicPr>
          <p:cNvPr id="3" name="図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6192768" y="980728"/>
            <a:ext cx="2880320" cy="2880320"/>
          </a:xfrm>
          <a:prstGeom prst="rect">
            <a:avLst/>
          </a:prstGeom>
        </p:spPr>
      </p:pic>
      <p:pic>
        <p:nvPicPr>
          <p:cNvPr id="26" name="図 25"/>
          <p:cNvPicPr>
            <a:picLocks noChangeAspect="1"/>
          </p:cNvPicPr>
          <p:nvPr/>
        </p:nvPicPr>
        <p:blipFill>
          <a:blip r:embed="rId5"/>
          <a:stretch>
            <a:fillRect/>
          </a:stretch>
        </p:blipFill>
        <p:spPr>
          <a:xfrm>
            <a:off x="2771800" y="4293096"/>
            <a:ext cx="432048" cy="458253"/>
          </a:xfrm>
          <a:prstGeom prst="rect">
            <a:avLst/>
          </a:prstGeom>
        </p:spPr>
      </p:pic>
      <p:pic>
        <p:nvPicPr>
          <p:cNvPr id="4" name="図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99792" y="4437112"/>
            <a:ext cx="1296144" cy="2266481"/>
          </a:xfrm>
          <a:prstGeom prst="rect">
            <a:avLst/>
          </a:prstGeom>
        </p:spPr>
      </p:pic>
      <p:pic>
        <p:nvPicPr>
          <p:cNvPr id="27" name="図 2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7504" y="4005064"/>
            <a:ext cx="1728192" cy="1851633"/>
          </a:xfrm>
          <a:prstGeom prst="rect">
            <a:avLst/>
          </a:prstGeom>
        </p:spPr>
      </p:pic>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ただし、現実世界で上手くいくとは限らない</a:t>
            </a:r>
            <a:endParaRPr lang="ja-JP" altLang="en-US" sz="3600" dirty="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56</a:t>
            </a:fld>
            <a:endParaRPr kumimoji="1" lang="ja-JP" altLang="en-US" dirty="0"/>
          </a:p>
        </p:txBody>
      </p:sp>
      <p:sp>
        <p:nvSpPr>
          <p:cNvPr id="30" name="正方形/長方形 29"/>
          <p:cNvSpPr/>
          <p:nvPr/>
        </p:nvSpPr>
        <p:spPr>
          <a:xfrm>
            <a:off x="4572000" y="2708920"/>
            <a:ext cx="440432" cy="358552"/>
          </a:xfrm>
          <a:prstGeom prst="rect">
            <a:avLst/>
          </a:prstGeom>
          <a:solidFill>
            <a:srgbClr val="FF0000"/>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dirty="0">
              <a:latin typeface="HGP創英角ﾎﾟｯﾌﾟ体" panose="040B0A00000000000000" pitchFamily="50" charset="-128"/>
              <a:ea typeface="HGP創英角ﾎﾟｯﾌﾟ体" panose="040B0A00000000000000" pitchFamily="50" charset="-128"/>
            </a:endParaRPr>
          </a:p>
        </p:txBody>
      </p:sp>
      <p:pic>
        <p:nvPicPr>
          <p:cNvPr id="38" name="図 3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6200000">
            <a:off x="5591804" y="3842500"/>
            <a:ext cx="818618" cy="1728193"/>
          </a:xfrm>
          <a:prstGeom prst="rect">
            <a:avLst/>
          </a:prstGeom>
        </p:spPr>
      </p:pic>
    </p:spTree>
    <p:extLst>
      <p:ext uri="{BB962C8B-B14F-4D97-AF65-F5344CB8AC3E}">
        <p14:creationId xmlns:p14="http://schemas.microsoft.com/office/powerpoint/2010/main" val="129012706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フリーフォーム 13"/>
          <p:cNvSpPr/>
          <p:nvPr/>
        </p:nvSpPr>
        <p:spPr>
          <a:xfrm>
            <a:off x="165187" y="1880595"/>
            <a:ext cx="5486933" cy="3891208"/>
          </a:xfrm>
          <a:custGeom>
            <a:avLst/>
            <a:gdLst>
              <a:gd name="connsiteX0" fmla="*/ 17300 w 5486933"/>
              <a:gd name="connsiteY0" fmla="*/ 1031547 h 3891208"/>
              <a:gd name="connsiteX1" fmla="*/ 217597 w 5486933"/>
              <a:gd name="connsiteY1" fmla="*/ 117147 h 3891208"/>
              <a:gd name="connsiteX2" fmla="*/ 1105872 w 5486933"/>
              <a:gd name="connsiteY2" fmla="*/ 82313 h 3891208"/>
              <a:gd name="connsiteX3" fmla="*/ 2063815 w 5486933"/>
              <a:gd name="connsiteY3" fmla="*/ 761582 h 3891208"/>
              <a:gd name="connsiteX4" fmla="*/ 2673415 w 5486933"/>
              <a:gd name="connsiteY4" fmla="*/ 1432142 h 3891208"/>
              <a:gd name="connsiteX5" fmla="*/ 3657483 w 5486933"/>
              <a:gd name="connsiteY5" fmla="*/ 1797902 h 3891208"/>
              <a:gd name="connsiteX6" fmla="*/ 4824432 w 5486933"/>
              <a:gd name="connsiteY6" fmla="*/ 1954656 h 3891208"/>
              <a:gd name="connsiteX7" fmla="*/ 5442740 w 5486933"/>
              <a:gd name="connsiteY7" fmla="*/ 2642633 h 3891208"/>
              <a:gd name="connsiteX8" fmla="*/ 5381780 w 5486933"/>
              <a:gd name="connsiteY8" fmla="*/ 3391570 h 3891208"/>
              <a:gd name="connsiteX9" fmla="*/ 4937643 w 5486933"/>
              <a:gd name="connsiteY9" fmla="*/ 3687662 h 3891208"/>
              <a:gd name="connsiteX10" fmla="*/ 3927449 w 5486933"/>
              <a:gd name="connsiteY10" fmla="*/ 3670245 h 3891208"/>
              <a:gd name="connsiteX11" fmla="*/ 539815 w 5486933"/>
              <a:gd name="connsiteY11" fmla="*/ 3705079 h 3891208"/>
              <a:gd name="connsiteX12" fmla="*/ 17300 w 5486933"/>
              <a:gd name="connsiteY12" fmla="*/ 1031547 h 389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6933" h="3891208">
                <a:moveTo>
                  <a:pt x="17300" y="1031547"/>
                </a:moveTo>
                <a:cubicBezTo>
                  <a:pt x="-36403" y="433558"/>
                  <a:pt x="36168" y="275353"/>
                  <a:pt x="217597" y="117147"/>
                </a:cubicBezTo>
                <a:cubicBezTo>
                  <a:pt x="399026" y="-41059"/>
                  <a:pt x="798169" y="-25093"/>
                  <a:pt x="1105872" y="82313"/>
                </a:cubicBezTo>
                <a:cubicBezTo>
                  <a:pt x="1413575" y="189719"/>
                  <a:pt x="1802558" y="536611"/>
                  <a:pt x="2063815" y="761582"/>
                </a:cubicBezTo>
                <a:cubicBezTo>
                  <a:pt x="2325072" y="986553"/>
                  <a:pt x="2407804" y="1259422"/>
                  <a:pt x="2673415" y="1432142"/>
                </a:cubicBezTo>
                <a:cubicBezTo>
                  <a:pt x="2939026" y="1604862"/>
                  <a:pt x="3298980" y="1710816"/>
                  <a:pt x="3657483" y="1797902"/>
                </a:cubicBezTo>
                <a:cubicBezTo>
                  <a:pt x="4015986" y="1884988"/>
                  <a:pt x="4526889" y="1813868"/>
                  <a:pt x="4824432" y="1954656"/>
                </a:cubicBezTo>
                <a:cubicBezTo>
                  <a:pt x="5121975" y="2095444"/>
                  <a:pt x="5349849" y="2403147"/>
                  <a:pt x="5442740" y="2642633"/>
                </a:cubicBezTo>
                <a:cubicBezTo>
                  <a:pt x="5535631" y="2882119"/>
                  <a:pt x="5465963" y="3217399"/>
                  <a:pt x="5381780" y="3391570"/>
                </a:cubicBezTo>
                <a:cubicBezTo>
                  <a:pt x="5297597" y="3565741"/>
                  <a:pt x="5180031" y="3641216"/>
                  <a:pt x="4937643" y="3687662"/>
                </a:cubicBezTo>
                <a:cubicBezTo>
                  <a:pt x="4695255" y="3734108"/>
                  <a:pt x="3927449" y="3670245"/>
                  <a:pt x="3927449" y="3670245"/>
                </a:cubicBezTo>
                <a:cubicBezTo>
                  <a:pt x="3194478" y="3673148"/>
                  <a:pt x="1191506" y="4141959"/>
                  <a:pt x="539815" y="3705079"/>
                </a:cubicBezTo>
                <a:cubicBezTo>
                  <a:pt x="-111876" y="3268199"/>
                  <a:pt x="71003" y="1629536"/>
                  <a:pt x="17300" y="1031547"/>
                </a:cubicBezTo>
                <a:close/>
              </a:path>
            </a:pathLst>
          </a:cu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結論：死守すべきものはモノとシミュレータ</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3600" smtClean="0">
                <a:solidFill>
                  <a:schemeClr val="bg1"/>
                </a:solidFill>
                <a:latin typeface="HGP創英角ﾎﾟｯﾌﾟ体" pitchFamily="50" charset="-128"/>
                <a:ea typeface="HGP創英角ﾎﾟｯﾌﾟ体" pitchFamily="50" charset="-128"/>
              </a:rPr>
              <a:t>AI</a:t>
            </a:r>
            <a:r>
              <a:rPr lang="ja-JP" altLang="en-US" sz="3600">
                <a:solidFill>
                  <a:schemeClr val="bg1"/>
                </a:solidFill>
                <a:latin typeface="HGP創英角ﾎﾟｯﾌﾟ体" pitchFamily="50" charset="-128"/>
                <a:ea typeface="HGP創英角ﾎﾟｯﾌﾟ体" pitchFamily="50" charset="-128"/>
              </a:rPr>
              <a:t>技術</a:t>
            </a:r>
            <a:r>
              <a:rPr lang="ja-JP" altLang="en-US" sz="3600" smtClean="0">
                <a:solidFill>
                  <a:schemeClr val="bg1"/>
                </a:solidFill>
                <a:latin typeface="HGP創英角ﾎﾟｯﾌﾟ体" pitchFamily="50" charset="-128"/>
                <a:ea typeface="HGP創英角ﾎﾟｯﾌﾟ体" pitchFamily="50" charset="-128"/>
              </a:rPr>
              <a:t>なんぞ、どーでもいい</a:t>
            </a:r>
            <a:r>
              <a:rPr lang="en-US" altLang="ja-JP" sz="3600" smtClean="0">
                <a:solidFill>
                  <a:schemeClr val="bg1"/>
                </a:solidFill>
                <a:latin typeface="HGP創英角ﾎﾟｯﾌﾟ体" pitchFamily="50" charset="-128"/>
                <a:ea typeface="HGP創英角ﾎﾟｯﾌﾟ体" pitchFamily="50" charset="-128"/>
              </a:rPr>
              <a:t>(</a:t>
            </a:r>
            <a:r>
              <a:rPr lang="ja-JP" altLang="en-US" sz="3600" smtClean="0">
                <a:solidFill>
                  <a:schemeClr val="bg1"/>
                </a:solidFill>
                <a:latin typeface="HGP創英角ﾎﾟｯﾌﾟ体" pitchFamily="50" charset="-128"/>
                <a:ea typeface="HGP創英角ﾎﾟｯﾌﾟ体" pitchFamily="50" charset="-128"/>
              </a:rPr>
              <a:t>なんとでもなる</a:t>
            </a:r>
            <a:r>
              <a:rPr lang="en-US" altLang="ja-JP" sz="3600" smtClean="0">
                <a:solidFill>
                  <a:schemeClr val="bg1"/>
                </a:solidFill>
                <a:latin typeface="HGP創英角ﾎﾟｯﾌﾟ体" pitchFamily="50" charset="-128"/>
                <a:ea typeface="HGP創英角ﾎﾟｯﾌﾟ体" pitchFamily="50" charset="-128"/>
              </a:rPr>
              <a:t>)</a:t>
            </a:r>
            <a:endParaRPr lang="ja-JP" altLang="en-US" sz="3600" dirty="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57</a:t>
            </a:fld>
            <a:endParaRPr kumimoji="1" lang="ja-JP" altLang="en-US" dirty="0"/>
          </a:p>
        </p:txBody>
      </p:sp>
      <p:sp>
        <p:nvSpPr>
          <p:cNvPr id="19" name="正方形/長方形 18"/>
          <p:cNvSpPr/>
          <p:nvPr/>
        </p:nvSpPr>
        <p:spPr>
          <a:xfrm>
            <a:off x="1770679" y="4904206"/>
            <a:ext cx="2275947" cy="461665"/>
          </a:xfrm>
          <a:prstGeom prst="rect">
            <a:avLst/>
          </a:prstGeom>
        </p:spPr>
        <p:txBody>
          <a:bodyPr wrap="square">
            <a:spAutoFit/>
          </a:bodyPr>
          <a:lstStyle/>
          <a:p>
            <a:pPr algn="ctr"/>
            <a:r>
              <a:rPr lang="ja-JP" altLang="en-US" sz="2400" dirty="0" smtClean="0">
                <a:latin typeface="HGP創英角ﾎﾟｯﾌﾟ体" pitchFamily="50" charset="-128"/>
                <a:ea typeface="HGP創英角ﾎﾟｯﾌﾟ体" pitchFamily="50" charset="-128"/>
              </a:rPr>
              <a:t>「モノの世界</a:t>
            </a:r>
            <a:endParaRPr lang="en-US" altLang="ja-JP" sz="2400" dirty="0" smtClean="0">
              <a:latin typeface="HGP創英角ﾎﾟｯﾌﾟ体" pitchFamily="50" charset="-128"/>
              <a:ea typeface="HGP創英角ﾎﾟｯﾌﾟ体" pitchFamily="50" charset="-128"/>
            </a:endParaRPr>
          </a:p>
        </p:txBody>
      </p:sp>
      <p:sp>
        <p:nvSpPr>
          <p:cNvPr id="17" name="角丸四角形吹き出し 16"/>
          <p:cNvSpPr/>
          <p:nvPr/>
        </p:nvSpPr>
        <p:spPr>
          <a:xfrm>
            <a:off x="6279259" y="1880595"/>
            <a:ext cx="2740831" cy="3891208"/>
          </a:xfrm>
          <a:prstGeom prst="wedgeRoundRectCallout">
            <a:avLst>
              <a:gd name="adj1" fmla="val -64441"/>
              <a:gd name="adj2" fmla="val -22826"/>
              <a:gd name="adj3" fmla="val 16667"/>
            </a:avLst>
          </a:prstGeom>
          <a:solidFill>
            <a:srgbClr val="CCE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6804248" y="2132856"/>
            <a:ext cx="1800200" cy="1536190"/>
          </a:xfrm>
          <a:prstGeom prst="rect">
            <a:avLst/>
          </a:prstGeom>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latin typeface="HGP創英角ﾎﾟｯﾌﾟ体" panose="040B0A00000000000000" pitchFamily="50" charset="-128"/>
                <a:ea typeface="HGP創英角ﾎﾟｯﾌﾟ体" panose="040B0A00000000000000" pitchFamily="50" charset="-128"/>
              </a:rPr>
              <a:t>デジタル</a:t>
            </a:r>
            <a:r>
              <a:rPr kumimoji="1" lang="en-US" altLang="ja-JP" sz="2400" dirty="0" smtClean="0">
                <a:latin typeface="HGP創英角ﾎﾟｯﾌﾟ体" panose="040B0A00000000000000" pitchFamily="50" charset="-128"/>
                <a:ea typeface="HGP創英角ﾎﾟｯﾌﾟ体" panose="040B0A00000000000000" pitchFamily="50" charset="-128"/>
              </a:rPr>
              <a:t/>
            </a:r>
            <a:br>
              <a:rPr kumimoji="1" lang="en-US" altLang="ja-JP" sz="2400" dirty="0" smtClean="0">
                <a:latin typeface="HGP創英角ﾎﾟｯﾌﾟ体" panose="040B0A00000000000000" pitchFamily="50" charset="-128"/>
                <a:ea typeface="HGP創英角ﾎﾟｯﾌﾟ体" panose="040B0A00000000000000" pitchFamily="50" charset="-128"/>
              </a:rPr>
            </a:br>
            <a:r>
              <a:rPr lang="ja-JP" altLang="en-US" sz="2400" dirty="0" smtClean="0">
                <a:latin typeface="HGP創英角ﾎﾟｯﾌﾟ体" panose="040B0A00000000000000" pitchFamily="50" charset="-128"/>
                <a:ea typeface="HGP創英角ﾎﾟｯﾌﾟ体" panose="040B0A00000000000000" pitchFamily="50" charset="-128"/>
              </a:rPr>
              <a:t>シ</a:t>
            </a:r>
            <a:r>
              <a:rPr lang="en-US" altLang="ja-JP" sz="2400" dirty="0">
                <a:latin typeface="HGP創英角ﾎﾟｯﾌﾟ体" panose="040B0A00000000000000" pitchFamily="50" charset="-128"/>
                <a:ea typeface="HGP創英角ﾎﾟｯﾌﾟ体" panose="040B0A00000000000000" pitchFamily="50" charset="-128"/>
              </a:rPr>
              <a:t>/</a:t>
            </a:r>
            <a:r>
              <a:rPr kumimoji="1" lang="ja-JP" altLang="en-US" sz="2400" dirty="0" smtClean="0">
                <a:latin typeface="HGP創英角ﾎﾟｯﾌﾟ体" panose="040B0A00000000000000" pitchFamily="50" charset="-128"/>
                <a:ea typeface="HGP創英角ﾎﾟｯﾌﾟ体" panose="040B0A00000000000000" pitchFamily="50" charset="-128"/>
              </a:rPr>
              <a:t>エミュレータ</a:t>
            </a: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sp>
        <p:nvSpPr>
          <p:cNvPr id="21" name="フリーフォーム 20"/>
          <p:cNvSpPr/>
          <p:nvPr/>
        </p:nvSpPr>
        <p:spPr>
          <a:xfrm rot="21205677">
            <a:off x="6409339" y="1909497"/>
            <a:ext cx="2506199" cy="2051171"/>
          </a:xfrm>
          <a:custGeom>
            <a:avLst/>
            <a:gdLst>
              <a:gd name="connsiteX0" fmla="*/ 20309 w 2706187"/>
              <a:gd name="connsiteY0" fmla="*/ 573573 h 1821330"/>
              <a:gd name="connsiteX1" fmla="*/ 122858 w 2706187"/>
              <a:gd name="connsiteY1" fmla="*/ 103554 h 1821330"/>
              <a:gd name="connsiteX2" fmla="*/ 592877 w 2706187"/>
              <a:gd name="connsiteY2" fmla="*/ 1005 h 1821330"/>
              <a:gd name="connsiteX3" fmla="*/ 1302178 w 2706187"/>
              <a:gd name="connsiteY3" fmla="*/ 52280 h 1821330"/>
              <a:gd name="connsiteX4" fmla="*/ 2139666 w 2706187"/>
              <a:gd name="connsiteY4" fmla="*/ 69371 h 1821330"/>
              <a:gd name="connsiteX5" fmla="*/ 2524226 w 2706187"/>
              <a:gd name="connsiteY5" fmla="*/ 163375 h 1821330"/>
              <a:gd name="connsiteX6" fmla="*/ 2643868 w 2706187"/>
              <a:gd name="connsiteY6" fmla="*/ 283016 h 1821330"/>
              <a:gd name="connsiteX7" fmla="*/ 2678051 w 2706187"/>
              <a:gd name="connsiteY7" fmla="*/ 505207 h 1821330"/>
              <a:gd name="connsiteX8" fmla="*/ 2686597 w 2706187"/>
              <a:gd name="connsiteY8" fmla="*/ 855584 h 1821330"/>
              <a:gd name="connsiteX9" fmla="*/ 2703688 w 2706187"/>
              <a:gd name="connsiteY9" fmla="*/ 1342695 h 1821330"/>
              <a:gd name="connsiteX10" fmla="*/ 2626776 w 2706187"/>
              <a:gd name="connsiteY10" fmla="*/ 1675981 h 1821330"/>
              <a:gd name="connsiteX11" fmla="*/ 2566955 w 2706187"/>
              <a:gd name="connsiteY11" fmla="*/ 1778530 h 1821330"/>
              <a:gd name="connsiteX12" fmla="*/ 2233669 w 2706187"/>
              <a:gd name="connsiteY12" fmla="*/ 1821259 h 1821330"/>
              <a:gd name="connsiteX13" fmla="*/ 1772197 w 2706187"/>
              <a:gd name="connsiteY13" fmla="*/ 1769984 h 1821330"/>
              <a:gd name="connsiteX14" fmla="*/ 1379090 w 2706187"/>
              <a:gd name="connsiteY14" fmla="*/ 1744347 h 1821330"/>
              <a:gd name="connsiteX15" fmla="*/ 985983 w 2706187"/>
              <a:gd name="connsiteY15" fmla="*/ 1718710 h 1821330"/>
              <a:gd name="connsiteX16" fmla="*/ 387778 w 2706187"/>
              <a:gd name="connsiteY16" fmla="*/ 1641797 h 1821330"/>
              <a:gd name="connsiteX17" fmla="*/ 199770 w 2706187"/>
              <a:gd name="connsiteY17" fmla="*/ 1564885 h 1821330"/>
              <a:gd name="connsiteX18" fmla="*/ 80129 w 2706187"/>
              <a:gd name="connsiteY18" fmla="*/ 1299966 h 1821330"/>
              <a:gd name="connsiteX19" fmla="*/ 71583 w 2706187"/>
              <a:gd name="connsiteY19" fmla="*/ 1146141 h 1821330"/>
              <a:gd name="connsiteX20" fmla="*/ 3217 w 2706187"/>
              <a:gd name="connsiteY20" fmla="*/ 829947 h 1821330"/>
              <a:gd name="connsiteX21" fmla="*/ 20309 w 2706187"/>
              <a:gd name="connsiteY21" fmla="*/ 573573 h 18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06187" h="1821330">
                <a:moveTo>
                  <a:pt x="20309" y="573573"/>
                </a:moveTo>
                <a:cubicBezTo>
                  <a:pt x="40249" y="452508"/>
                  <a:pt x="27430" y="198982"/>
                  <a:pt x="122858" y="103554"/>
                </a:cubicBezTo>
                <a:cubicBezTo>
                  <a:pt x="218286" y="8126"/>
                  <a:pt x="396324" y="9551"/>
                  <a:pt x="592877" y="1005"/>
                </a:cubicBezTo>
                <a:cubicBezTo>
                  <a:pt x="789430" y="-7541"/>
                  <a:pt x="1044380" y="40886"/>
                  <a:pt x="1302178" y="52280"/>
                </a:cubicBezTo>
                <a:cubicBezTo>
                  <a:pt x="1559976" y="63674"/>
                  <a:pt x="1935991" y="50855"/>
                  <a:pt x="2139666" y="69371"/>
                </a:cubicBezTo>
                <a:cubicBezTo>
                  <a:pt x="2343341" y="87887"/>
                  <a:pt x="2440192" y="127767"/>
                  <a:pt x="2524226" y="163375"/>
                </a:cubicBezTo>
                <a:cubicBezTo>
                  <a:pt x="2608260" y="198982"/>
                  <a:pt x="2618231" y="226044"/>
                  <a:pt x="2643868" y="283016"/>
                </a:cubicBezTo>
                <a:cubicBezTo>
                  <a:pt x="2669505" y="339988"/>
                  <a:pt x="2670930" y="409779"/>
                  <a:pt x="2678051" y="505207"/>
                </a:cubicBezTo>
                <a:cubicBezTo>
                  <a:pt x="2685173" y="600635"/>
                  <a:pt x="2682324" y="716003"/>
                  <a:pt x="2686597" y="855584"/>
                </a:cubicBezTo>
                <a:cubicBezTo>
                  <a:pt x="2690870" y="995165"/>
                  <a:pt x="2713658" y="1205962"/>
                  <a:pt x="2703688" y="1342695"/>
                </a:cubicBezTo>
                <a:cubicBezTo>
                  <a:pt x="2693718" y="1479428"/>
                  <a:pt x="2649565" y="1603342"/>
                  <a:pt x="2626776" y="1675981"/>
                </a:cubicBezTo>
                <a:cubicBezTo>
                  <a:pt x="2603987" y="1748620"/>
                  <a:pt x="2632473" y="1754317"/>
                  <a:pt x="2566955" y="1778530"/>
                </a:cubicBezTo>
                <a:cubicBezTo>
                  <a:pt x="2501437" y="1802743"/>
                  <a:pt x="2366129" y="1822683"/>
                  <a:pt x="2233669" y="1821259"/>
                </a:cubicBezTo>
                <a:cubicBezTo>
                  <a:pt x="2101209" y="1819835"/>
                  <a:pt x="1914627" y="1782803"/>
                  <a:pt x="1772197" y="1769984"/>
                </a:cubicBezTo>
                <a:cubicBezTo>
                  <a:pt x="1629767" y="1757165"/>
                  <a:pt x="1379090" y="1744347"/>
                  <a:pt x="1379090" y="1744347"/>
                </a:cubicBezTo>
                <a:cubicBezTo>
                  <a:pt x="1248054" y="1735801"/>
                  <a:pt x="1151202" y="1735802"/>
                  <a:pt x="985983" y="1718710"/>
                </a:cubicBezTo>
                <a:cubicBezTo>
                  <a:pt x="820764" y="1701618"/>
                  <a:pt x="518813" y="1667434"/>
                  <a:pt x="387778" y="1641797"/>
                </a:cubicBezTo>
                <a:cubicBezTo>
                  <a:pt x="256743" y="1616160"/>
                  <a:pt x="251045" y="1621857"/>
                  <a:pt x="199770" y="1564885"/>
                </a:cubicBezTo>
                <a:cubicBezTo>
                  <a:pt x="148495" y="1507913"/>
                  <a:pt x="101494" y="1369757"/>
                  <a:pt x="80129" y="1299966"/>
                </a:cubicBezTo>
                <a:cubicBezTo>
                  <a:pt x="58764" y="1230175"/>
                  <a:pt x="84402" y="1224477"/>
                  <a:pt x="71583" y="1146141"/>
                </a:cubicBezTo>
                <a:cubicBezTo>
                  <a:pt x="58764" y="1067805"/>
                  <a:pt x="10338" y="925375"/>
                  <a:pt x="3217" y="829947"/>
                </a:cubicBezTo>
                <a:cubicBezTo>
                  <a:pt x="-3904" y="734519"/>
                  <a:pt x="369" y="694638"/>
                  <a:pt x="20309" y="573573"/>
                </a:cubicBezTo>
                <a:close/>
              </a:path>
            </a:pathLst>
          </a:cu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右矢印 22"/>
          <p:cNvSpPr/>
          <p:nvPr/>
        </p:nvSpPr>
        <p:spPr>
          <a:xfrm rot="18837902" flipH="1">
            <a:off x="1387462" y="1540342"/>
            <a:ext cx="757095" cy="476751"/>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p:nvSpPr>
        <p:spPr>
          <a:xfrm>
            <a:off x="1403650" y="908720"/>
            <a:ext cx="1835696" cy="584775"/>
          </a:xfrm>
          <a:prstGeom prst="rect">
            <a:avLst/>
          </a:prstGeom>
        </p:spPr>
        <p:txBody>
          <a:bodyPr wrap="square">
            <a:spAutoFit/>
          </a:bodyPr>
          <a:lstStyle/>
          <a:p>
            <a:pPr algn="ctr"/>
            <a:r>
              <a:rPr lang="ja-JP" altLang="en-US" sz="3200" dirty="0" smtClean="0">
                <a:solidFill>
                  <a:srgbClr val="FF0000"/>
                </a:solidFill>
                <a:latin typeface="HGP創英角ﾎﾟｯﾌﾟ体" pitchFamily="50" charset="-128"/>
                <a:ea typeface="HGP創英角ﾎﾟｯﾌﾟ体" pitchFamily="50" charset="-128"/>
              </a:rPr>
              <a:t>コレ</a:t>
            </a:r>
            <a:r>
              <a:rPr lang="en-US" altLang="ja-JP" sz="3200" dirty="0" smtClean="0">
                <a:solidFill>
                  <a:srgbClr val="FF0000"/>
                </a:solidFill>
                <a:latin typeface="HGP創英角ﾎﾟｯﾌﾟ体" pitchFamily="50" charset="-128"/>
                <a:ea typeface="HGP創英角ﾎﾟｯﾌﾟ体" pitchFamily="50" charset="-128"/>
              </a:rPr>
              <a:t>(</a:t>
            </a:r>
            <a:r>
              <a:rPr lang="ja-JP" altLang="en-US" sz="3200" dirty="0" smtClean="0">
                <a:solidFill>
                  <a:srgbClr val="FF0000"/>
                </a:solidFill>
                <a:latin typeface="HGP創英角ﾎﾟｯﾌﾟ体" pitchFamily="50" charset="-128"/>
                <a:ea typeface="HGP創英角ﾎﾟｯﾌﾟ体" pitchFamily="50" charset="-128"/>
              </a:rPr>
              <a:t>モノ</a:t>
            </a:r>
            <a:r>
              <a:rPr lang="en-US" altLang="ja-JP" sz="3200" dirty="0" smtClean="0">
                <a:solidFill>
                  <a:srgbClr val="FF0000"/>
                </a:solidFill>
                <a:latin typeface="HGP創英角ﾎﾟｯﾌﾟ体" pitchFamily="50" charset="-128"/>
                <a:ea typeface="HGP創英角ﾎﾟｯﾌﾟ体" pitchFamily="50" charset="-128"/>
              </a:rPr>
              <a:t>)</a:t>
            </a:r>
          </a:p>
        </p:txBody>
      </p:sp>
      <p:sp>
        <p:nvSpPr>
          <p:cNvPr id="25" name="正方形/長方形 24"/>
          <p:cNvSpPr/>
          <p:nvPr/>
        </p:nvSpPr>
        <p:spPr>
          <a:xfrm>
            <a:off x="3491881" y="980728"/>
            <a:ext cx="5760640" cy="584775"/>
          </a:xfrm>
          <a:prstGeom prst="rect">
            <a:avLst/>
          </a:prstGeom>
        </p:spPr>
        <p:txBody>
          <a:bodyPr wrap="square">
            <a:spAutoFit/>
          </a:bodyPr>
          <a:lstStyle/>
          <a:p>
            <a:pPr algn="ctr"/>
            <a:r>
              <a:rPr lang="ja-JP" altLang="en-US" sz="3200" dirty="0" smtClean="0">
                <a:solidFill>
                  <a:srgbClr val="FF0000"/>
                </a:solidFill>
                <a:latin typeface="HGP創英角ﾎﾟｯﾌﾟ体" pitchFamily="50" charset="-128"/>
                <a:ea typeface="HGP創英角ﾎﾟｯﾌﾟ体" pitchFamily="50" charset="-128"/>
              </a:rPr>
              <a:t>コレ</a:t>
            </a:r>
            <a:r>
              <a:rPr lang="en-US" altLang="ja-JP" sz="3200" dirty="0" smtClean="0">
                <a:solidFill>
                  <a:srgbClr val="FF0000"/>
                </a:solidFill>
                <a:latin typeface="HGP創英角ﾎﾟｯﾌﾟ体" pitchFamily="50" charset="-128"/>
                <a:ea typeface="HGP創英角ﾎﾟｯﾌﾟ体" pitchFamily="50" charset="-128"/>
              </a:rPr>
              <a:t>(</a:t>
            </a:r>
            <a:r>
              <a:rPr lang="ja-JP" altLang="en-US" sz="3200" dirty="0" smtClean="0">
                <a:solidFill>
                  <a:srgbClr val="FF0000"/>
                </a:solidFill>
                <a:latin typeface="HGP創英角ﾎﾟｯﾌﾟ体" pitchFamily="50" charset="-128"/>
                <a:ea typeface="HGP創英角ﾎﾟｯﾌﾟ体" pitchFamily="50" charset="-128"/>
              </a:rPr>
              <a:t>エミュレータ</a:t>
            </a:r>
            <a:r>
              <a:rPr lang="en-US" altLang="ja-JP" sz="3200" dirty="0" smtClean="0">
                <a:solidFill>
                  <a:srgbClr val="FF0000"/>
                </a:solidFill>
                <a:latin typeface="HGP創英角ﾎﾟｯﾌﾟ体" pitchFamily="50" charset="-128"/>
                <a:ea typeface="HGP創英角ﾎﾟｯﾌﾟ体" pitchFamily="50" charset="-128"/>
              </a:rPr>
              <a:t>or</a:t>
            </a:r>
            <a:r>
              <a:rPr lang="ja-JP" altLang="en-US" sz="3200" dirty="0" smtClean="0">
                <a:solidFill>
                  <a:srgbClr val="FF0000"/>
                </a:solidFill>
                <a:latin typeface="HGP創英角ﾎﾟｯﾌﾟ体" pitchFamily="50" charset="-128"/>
                <a:ea typeface="HGP創英角ﾎﾟｯﾌﾟ体" pitchFamily="50" charset="-128"/>
              </a:rPr>
              <a:t>シミュレータ</a:t>
            </a:r>
            <a:r>
              <a:rPr lang="en-US" altLang="ja-JP" sz="3200" dirty="0" smtClean="0">
                <a:solidFill>
                  <a:srgbClr val="FF0000"/>
                </a:solidFill>
                <a:latin typeface="HGP創英角ﾎﾟｯﾌﾟ体" pitchFamily="50" charset="-128"/>
                <a:ea typeface="HGP創英角ﾎﾟｯﾌﾟ体" pitchFamily="50" charset="-128"/>
              </a:rPr>
              <a:t>)</a:t>
            </a:r>
          </a:p>
        </p:txBody>
      </p:sp>
      <p:sp>
        <p:nvSpPr>
          <p:cNvPr id="26" name="右矢印 25"/>
          <p:cNvSpPr/>
          <p:nvPr/>
        </p:nvSpPr>
        <p:spPr>
          <a:xfrm rot="13290259" flipH="1">
            <a:off x="5787044" y="1603776"/>
            <a:ext cx="757095" cy="476751"/>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3" name="図 3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323527" y="1913930"/>
            <a:ext cx="4812027" cy="3609020"/>
          </a:xfrm>
          <a:prstGeom prst="rect">
            <a:avLst/>
          </a:prstGeom>
          <a:noFill/>
        </p:spPr>
      </p:pic>
      <p:pic>
        <p:nvPicPr>
          <p:cNvPr id="34" name="図 3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3491880" y="1953891"/>
            <a:ext cx="2507770" cy="1705284"/>
          </a:xfrm>
          <a:prstGeom prst="rect">
            <a:avLst/>
          </a:prstGeom>
        </p:spPr>
      </p:pic>
      <p:sp>
        <p:nvSpPr>
          <p:cNvPr id="35" name="フリーフォーム 34"/>
          <p:cNvSpPr/>
          <p:nvPr/>
        </p:nvSpPr>
        <p:spPr>
          <a:xfrm>
            <a:off x="3368730" y="1844824"/>
            <a:ext cx="2706187" cy="1821330"/>
          </a:xfrm>
          <a:custGeom>
            <a:avLst/>
            <a:gdLst>
              <a:gd name="connsiteX0" fmla="*/ 20309 w 2706187"/>
              <a:gd name="connsiteY0" fmla="*/ 573573 h 1821330"/>
              <a:gd name="connsiteX1" fmla="*/ 122858 w 2706187"/>
              <a:gd name="connsiteY1" fmla="*/ 103554 h 1821330"/>
              <a:gd name="connsiteX2" fmla="*/ 592877 w 2706187"/>
              <a:gd name="connsiteY2" fmla="*/ 1005 h 1821330"/>
              <a:gd name="connsiteX3" fmla="*/ 1302178 w 2706187"/>
              <a:gd name="connsiteY3" fmla="*/ 52280 h 1821330"/>
              <a:gd name="connsiteX4" fmla="*/ 2139666 w 2706187"/>
              <a:gd name="connsiteY4" fmla="*/ 69371 h 1821330"/>
              <a:gd name="connsiteX5" fmla="*/ 2524226 w 2706187"/>
              <a:gd name="connsiteY5" fmla="*/ 163375 h 1821330"/>
              <a:gd name="connsiteX6" fmla="*/ 2643868 w 2706187"/>
              <a:gd name="connsiteY6" fmla="*/ 283016 h 1821330"/>
              <a:gd name="connsiteX7" fmla="*/ 2678051 w 2706187"/>
              <a:gd name="connsiteY7" fmla="*/ 505207 h 1821330"/>
              <a:gd name="connsiteX8" fmla="*/ 2686597 w 2706187"/>
              <a:gd name="connsiteY8" fmla="*/ 855584 h 1821330"/>
              <a:gd name="connsiteX9" fmla="*/ 2703688 w 2706187"/>
              <a:gd name="connsiteY9" fmla="*/ 1342695 h 1821330"/>
              <a:gd name="connsiteX10" fmla="*/ 2626776 w 2706187"/>
              <a:gd name="connsiteY10" fmla="*/ 1675981 h 1821330"/>
              <a:gd name="connsiteX11" fmla="*/ 2566955 w 2706187"/>
              <a:gd name="connsiteY11" fmla="*/ 1778530 h 1821330"/>
              <a:gd name="connsiteX12" fmla="*/ 2233669 w 2706187"/>
              <a:gd name="connsiteY12" fmla="*/ 1821259 h 1821330"/>
              <a:gd name="connsiteX13" fmla="*/ 1772197 w 2706187"/>
              <a:gd name="connsiteY13" fmla="*/ 1769984 h 1821330"/>
              <a:gd name="connsiteX14" fmla="*/ 1379090 w 2706187"/>
              <a:gd name="connsiteY14" fmla="*/ 1744347 h 1821330"/>
              <a:gd name="connsiteX15" fmla="*/ 985983 w 2706187"/>
              <a:gd name="connsiteY15" fmla="*/ 1718710 h 1821330"/>
              <a:gd name="connsiteX16" fmla="*/ 387778 w 2706187"/>
              <a:gd name="connsiteY16" fmla="*/ 1641797 h 1821330"/>
              <a:gd name="connsiteX17" fmla="*/ 199770 w 2706187"/>
              <a:gd name="connsiteY17" fmla="*/ 1564885 h 1821330"/>
              <a:gd name="connsiteX18" fmla="*/ 80129 w 2706187"/>
              <a:gd name="connsiteY18" fmla="*/ 1299966 h 1821330"/>
              <a:gd name="connsiteX19" fmla="*/ 71583 w 2706187"/>
              <a:gd name="connsiteY19" fmla="*/ 1146141 h 1821330"/>
              <a:gd name="connsiteX20" fmla="*/ 3217 w 2706187"/>
              <a:gd name="connsiteY20" fmla="*/ 829947 h 1821330"/>
              <a:gd name="connsiteX21" fmla="*/ 20309 w 2706187"/>
              <a:gd name="connsiteY21" fmla="*/ 573573 h 18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06187" h="1821330">
                <a:moveTo>
                  <a:pt x="20309" y="573573"/>
                </a:moveTo>
                <a:cubicBezTo>
                  <a:pt x="40249" y="452508"/>
                  <a:pt x="27430" y="198982"/>
                  <a:pt x="122858" y="103554"/>
                </a:cubicBezTo>
                <a:cubicBezTo>
                  <a:pt x="218286" y="8126"/>
                  <a:pt x="396324" y="9551"/>
                  <a:pt x="592877" y="1005"/>
                </a:cubicBezTo>
                <a:cubicBezTo>
                  <a:pt x="789430" y="-7541"/>
                  <a:pt x="1044380" y="40886"/>
                  <a:pt x="1302178" y="52280"/>
                </a:cubicBezTo>
                <a:cubicBezTo>
                  <a:pt x="1559976" y="63674"/>
                  <a:pt x="1935991" y="50855"/>
                  <a:pt x="2139666" y="69371"/>
                </a:cubicBezTo>
                <a:cubicBezTo>
                  <a:pt x="2343341" y="87887"/>
                  <a:pt x="2440192" y="127767"/>
                  <a:pt x="2524226" y="163375"/>
                </a:cubicBezTo>
                <a:cubicBezTo>
                  <a:pt x="2608260" y="198982"/>
                  <a:pt x="2618231" y="226044"/>
                  <a:pt x="2643868" y="283016"/>
                </a:cubicBezTo>
                <a:cubicBezTo>
                  <a:pt x="2669505" y="339988"/>
                  <a:pt x="2670930" y="409779"/>
                  <a:pt x="2678051" y="505207"/>
                </a:cubicBezTo>
                <a:cubicBezTo>
                  <a:pt x="2685173" y="600635"/>
                  <a:pt x="2682324" y="716003"/>
                  <a:pt x="2686597" y="855584"/>
                </a:cubicBezTo>
                <a:cubicBezTo>
                  <a:pt x="2690870" y="995165"/>
                  <a:pt x="2713658" y="1205962"/>
                  <a:pt x="2703688" y="1342695"/>
                </a:cubicBezTo>
                <a:cubicBezTo>
                  <a:pt x="2693718" y="1479428"/>
                  <a:pt x="2649565" y="1603342"/>
                  <a:pt x="2626776" y="1675981"/>
                </a:cubicBezTo>
                <a:cubicBezTo>
                  <a:pt x="2603987" y="1748620"/>
                  <a:pt x="2632473" y="1754317"/>
                  <a:pt x="2566955" y="1778530"/>
                </a:cubicBezTo>
                <a:cubicBezTo>
                  <a:pt x="2501437" y="1802743"/>
                  <a:pt x="2366129" y="1822683"/>
                  <a:pt x="2233669" y="1821259"/>
                </a:cubicBezTo>
                <a:cubicBezTo>
                  <a:pt x="2101209" y="1819835"/>
                  <a:pt x="1914627" y="1782803"/>
                  <a:pt x="1772197" y="1769984"/>
                </a:cubicBezTo>
                <a:cubicBezTo>
                  <a:pt x="1629767" y="1757165"/>
                  <a:pt x="1379090" y="1744347"/>
                  <a:pt x="1379090" y="1744347"/>
                </a:cubicBezTo>
                <a:cubicBezTo>
                  <a:pt x="1248054" y="1735801"/>
                  <a:pt x="1151202" y="1735802"/>
                  <a:pt x="985983" y="1718710"/>
                </a:cubicBezTo>
                <a:cubicBezTo>
                  <a:pt x="820764" y="1701618"/>
                  <a:pt x="518813" y="1667434"/>
                  <a:pt x="387778" y="1641797"/>
                </a:cubicBezTo>
                <a:cubicBezTo>
                  <a:pt x="256743" y="1616160"/>
                  <a:pt x="251045" y="1621857"/>
                  <a:pt x="199770" y="1564885"/>
                </a:cubicBezTo>
                <a:cubicBezTo>
                  <a:pt x="148495" y="1507913"/>
                  <a:pt x="101494" y="1369757"/>
                  <a:pt x="80129" y="1299966"/>
                </a:cubicBezTo>
                <a:cubicBezTo>
                  <a:pt x="58764" y="1230175"/>
                  <a:pt x="84402" y="1224477"/>
                  <a:pt x="71583" y="1146141"/>
                </a:cubicBezTo>
                <a:cubicBezTo>
                  <a:pt x="58764" y="1067805"/>
                  <a:pt x="10338" y="925375"/>
                  <a:pt x="3217" y="829947"/>
                </a:cubicBezTo>
                <a:cubicBezTo>
                  <a:pt x="-3904" y="734519"/>
                  <a:pt x="369" y="694638"/>
                  <a:pt x="20309" y="573573"/>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4499992" y="2233540"/>
            <a:ext cx="432048" cy="360040"/>
          </a:xfrm>
          <a:prstGeom prst="rect">
            <a:avLst/>
          </a:prstGeom>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pic>
        <p:nvPicPr>
          <p:cNvPr id="37" name="図 3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99481" y="2150452"/>
            <a:ext cx="1320155" cy="991887"/>
          </a:xfrm>
          <a:prstGeom prst="rect">
            <a:avLst/>
          </a:prstGeom>
        </p:spPr>
      </p:pic>
      <p:sp>
        <p:nvSpPr>
          <p:cNvPr id="20" name="正方形/長方形 19"/>
          <p:cNvSpPr/>
          <p:nvPr/>
        </p:nvSpPr>
        <p:spPr>
          <a:xfrm>
            <a:off x="6804248" y="3968269"/>
            <a:ext cx="1800200" cy="1539092"/>
          </a:xfrm>
          <a:prstGeom prst="rect">
            <a:avLst/>
          </a:prstGeom>
          <a:solidFill>
            <a:srgbClr val="FF0000">
              <a:alpha val="20000"/>
            </a:srgbClr>
          </a:solidFill>
          <a:ln w="63500">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400" smtClean="0">
                <a:latin typeface="HGP創英角ﾎﾟｯﾌﾟ体" panose="040B0A00000000000000" pitchFamily="50" charset="-128"/>
                <a:ea typeface="HGP創英角ﾎﾟｯﾌﾟ体" panose="040B0A00000000000000" pitchFamily="50" charset="-128"/>
              </a:rPr>
              <a:t>AI</a:t>
            </a:r>
            <a:r>
              <a:rPr lang="ja-JP" altLang="en-US" sz="2400" smtClean="0">
                <a:latin typeface="HGP創英角ﾎﾟｯﾌﾟ体" panose="040B0A00000000000000" pitchFamily="50" charset="-128"/>
                <a:ea typeface="HGP創英角ﾎﾟｯﾌﾟ体" panose="040B0A00000000000000" pitchFamily="50" charset="-128"/>
              </a:rPr>
              <a:t>技術</a:t>
            </a:r>
            <a:endParaRPr lang="ja-JP" altLang="en-US" sz="2400" dirty="0">
              <a:latin typeface="HGP創英角ﾎﾟｯﾌﾟ体" panose="040B0A00000000000000" pitchFamily="50" charset="-128"/>
              <a:ea typeface="HGP創英角ﾎﾟｯﾌﾟ体" panose="040B0A00000000000000" pitchFamily="50" charset="-128"/>
            </a:endParaRPr>
          </a:p>
        </p:txBody>
      </p:sp>
      <p:cxnSp>
        <p:nvCxnSpPr>
          <p:cNvPr id="22" name="直線矢印コネクタ 21"/>
          <p:cNvCxnSpPr/>
          <p:nvPr/>
        </p:nvCxnSpPr>
        <p:spPr>
          <a:xfrm flipV="1">
            <a:off x="6732240" y="3933056"/>
            <a:ext cx="1956341" cy="1645478"/>
          </a:xfrm>
          <a:prstGeom prst="straightConnector1">
            <a:avLst/>
          </a:prstGeom>
          <a:ln w="63500">
            <a:solidFill>
              <a:schemeClr val="tx1">
                <a:alpha val="50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flipH="1" flipV="1">
            <a:off x="6733908" y="3933056"/>
            <a:ext cx="1956341" cy="1645478"/>
          </a:xfrm>
          <a:prstGeom prst="straightConnector1">
            <a:avLst/>
          </a:prstGeom>
          <a:ln w="63500">
            <a:solidFill>
              <a:schemeClr val="tx1">
                <a:alpha val="50000"/>
              </a:schemeClr>
            </a:solidFill>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6202783"/>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0" y="2958043"/>
            <a:ext cx="9144000" cy="830997"/>
          </a:xfrm>
          <a:prstGeom prst="rect">
            <a:avLst/>
          </a:prstGeom>
        </p:spPr>
        <p:txBody>
          <a:bodyPr wrap="square">
            <a:spAutoFit/>
          </a:bodyPr>
          <a:lstStyle/>
          <a:p>
            <a:pPr algn="ctr"/>
            <a:r>
              <a:rPr lang="ja-JP" altLang="en-US" sz="4800" smtClean="0">
                <a:latin typeface="HGP創英角ﾎﾟｯﾌﾟ体" pitchFamily="50" charset="-128"/>
                <a:ea typeface="HGP創英角ﾎﾟｯﾌﾟ体" pitchFamily="50" charset="-128"/>
              </a:rPr>
              <a:t>実施例</a:t>
            </a:r>
            <a:endParaRPr lang="en-US" altLang="ja-JP" sz="4800" dirty="0" smtClean="0">
              <a:latin typeface="HGP創英角ﾎﾟｯﾌﾟ体" pitchFamily="50" charset="-128"/>
              <a:ea typeface="HGP創英角ﾎﾟｯﾌﾟ体" pitchFamily="50" charset="-128"/>
            </a:endParaRPr>
          </a:p>
        </p:txBody>
      </p:sp>
      <p:sp>
        <p:nvSpPr>
          <p:cNvPr id="3"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58</a:t>
            </a:fld>
            <a:endParaRPr kumimoji="1" lang="ja-JP" altLang="en-US" dirty="0"/>
          </a:p>
        </p:txBody>
      </p:sp>
    </p:spTree>
    <p:extLst>
      <p:ext uri="{BB962C8B-B14F-4D97-AF65-F5344CB8AC3E}">
        <p14:creationId xmlns:p14="http://schemas.microsoft.com/office/powerpoint/2010/main" val="128347845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江端体重デジタルツイン</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シミュレータの試作とパラメータの設定</a:t>
            </a:r>
            <a:endParaRPr lang="ja-JP" altLang="en-US" sz="3600" dirty="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59</a:t>
            </a:fld>
            <a:endParaRPr kumimoji="1" lang="ja-JP" altLang="en-US" dirty="0"/>
          </a:p>
        </p:txBody>
      </p:sp>
      <p:sp>
        <p:nvSpPr>
          <p:cNvPr id="17" name="角丸四角形吹き出し 16"/>
          <p:cNvSpPr/>
          <p:nvPr/>
        </p:nvSpPr>
        <p:spPr>
          <a:xfrm>
            <a:off x="6279259" y="1698032"/>
            <a:ext cx="2740831" cy="3891208"/>
          </a:xfrm>
          <a:prstGeom prst="wedgeRoundRectCallout">
            <a:avLst>
              <a:gd name="adj1" fmla="val -64441"/>
              <a:gd name="adj2" fmla="val -22826"/>
              <a:gd name="adj3" fmla="val 16667"/>
            </a:avLst>
          </a:prstGeom>
          <a:solidFill>
            <a:srgbClr val="CCE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6804248" y="1950293"/>
            <a:ext cx="1800200" cy="1536190"/>
          </a:xfrm>
          <a:prstGeom prst="rect">
            <a:avLst/>
          </a:prstGeom>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latin typeface="HGP創英角ﾎﾟｯﾌﾟ体" panose="040B0A00000000000000" pitchFamily="50" charset="-128"/>
                <a:ea typeface="HGP創英角ﾎﾟｯﾌﾟ体" panose="040B0A00000000000000" pitchFamily="50" charset="-128"/>
              </a:rPr>
              <a:t>江端の</a:t>
            </a:r>
            <a:endParaRPr kumimoji="1" lang="en-US" altLang="ja-JP" sz="2400" dirty="0" smtClean="0">
              <a:latin typeface="HGP創英角ﾎﾟｯﾌﾟ体" panose="040B0A00000000000000" pitchFamily="50" charset="-128"/>
              <a:ea typeface="HGP創英角ﾎﾟｯﾌﾟ体" panose="040B0A00000000000000" pitchFamily="50" charset="-128"/>
            </a:endParaRPr>
          </a:p>
          <a:p>
            <a:pPr algn="ctr"/>
            <a:r>
              <a:rPr kumimoji="1" lang="ja-JP" altLang="en-US" sz="2400" dirty="0" smtClean="0">
                <a:latin typeface="HGP創英角ﾎﾟｯﾌﾟ体" panose="040B0A00000000000000" pitchFamily="50" charset="-128"/>
                <a:ea typeface="HGP創英角ﾎﾟｯﾌﾟ体" panose="040B0A00000000000000" pitchFamily="50" charset="-128"/>
              </a:rPr>
              <a:t>デジタル</a:t>
            </a:r>
            <a:r>
              <a:rPr kumimoji="1" lang="en-US" altLang="ja-JP" sz="2400" dirty="0" smtClean="0">
                <a:latin typeface="HGP創英角ﾎﾟｯﾌﾟ体" panose="040B0A00000000000000" pitchFamily="50" charset="-128"/>
                <a:ea typeface="HGP創英角ﾎﾟｯﾌﾟ体" panose="040B0A00000000000000" pitchFamily="50" charset="-128"/>
              </a:rPr>
              <a:t/>
            </a:r>
            <a:br>
              <a:rPr kumimoji="1" lang="en-US" altLang="ja-JP" sz="2400" dirty="0" smtClean="0">
                <a:latin typeface="HGP創英角ﾎﾟｯﾌﾟ体" panose="040B0A00000000000000" pitchFamily="50" charset="-128"/>
                <a:ea typeface="HGP創英角ﾎﾟｯﾌﾟ体" panose="040B0A00000000000000" pitchFamily="50" charset="-128"/>
              </a:rPr>
            </a:br>
            <a:r>
              <a:rPr kumimoji="1" lang="ja-JP" altLang="en-US" sz="2400" dirty="0" smtClean="0">
                <a:latin typeface="HGP創英角ﾎﾟｯﾌﾟ体" panose="040B0A00000000000000" pitchFamily="50" charset="-128"/>
                <a:ea typeface="HGP創英角ﾎﾟｯﾌﾟ体" panose="040B0A00000000000000" pitchFamily="50" charset="-128"/>
              </a:rPr>
              <a:t>シミュレータ</a:t>
            </a: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pic>
        <p:nvPicPr>
          <p:cNvPr id="34" name="図 3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3491880" y="1771328"/>
            <a:ext cx="2507770" cy="1705284"/>
          </a:xfrm>
          <a:prstGeom prst="rect">
            <a:avLst/>
          </a:prstGeom>
        </p:spPr>
      </p:pic>
      <p:sp>
        <p:nvSpPr>
          <p:cNvPr id="35" name="フリーフォーム 34"/>
          <p:cNvSpPr/>
          <p:nvPr/>
        </p:nvSpPr>
        <p:spPr>
          <a:xfrm>
            <a:off x="3368730" y="1662261"/>
            <a:ext cx="2706187" cy="1821330"/>
          </a:xfrm>
          <a:custGeom>
            <a:avLst/>
            <a:gdLst>
              <a:gd name="connsiteX0" fmla="*/ 20309 w 2706187"/>
              <a:gd name="connsiteY0" fmla="*/ 573573 h 1821330"/>
              <a:gd name="connsiteX1" fmla="*/ 122858 w 2706187"/>
              <a:gd name="connsiteY1" fmla="*/ 103554 h 1821330"/>
              <a:gd name="connsiteX2" fmla="*/ 592877 w 2706187"/>
              <a:gd name="connsiteY2" fmla="*/ 1005 h 1821330"/>
              <a:gd name="connsiteX3" fmla="*/ 1302178 w 2706187"/>
              <a:gd name="connsiteY3" fmla="*/ 52280 h 1821330"/>
              <a:gd name="connsiteX4" fmla="*/ 2139666 w 2706187"/>
              <a:gd name="connsiteY4" fmla="*/ 69371 h 1821330"/>
              <a:gd name="connsiteX5" fmla="*/ 2524226 w 2706187"/>
              <a:gd name="connsiteY5" fmla="*/ 163375 h 1821330"/>
              <a:gd name="connsiteX6" fmla="*/ 2643868 w 2706187"/>
              <a:gd name="connsiteY6" fmla="*/ 283016 h 1821330"/>
              <a:gd name="connsiteX7" fmla="*/ 2678051 w 2706187"/>
              <a:gd name="connsiteY7" fmla="*/ 505207 h 1821330"/>
              <a:gd name="connsiteX8" fmla="*/ 2686597 w 2706187"/>
              <a:gd name="connsiteY8" fmla="*/ 855584 h 1821330"/>
              <a:gd name="connsiteX9" fmla="*/ 2703688 w 2706187"/>
              <a:gd name="connsiteY9" fmla="*/ 1342695 h 1821330"/>
              <a:gd name="connsiteX10" fmla="*/ 2626776 w 2706187"/>
              <a:gd name="connsiteY10" fmla="*/ 1675981 h 1821330"/>
              <a:gd name="connsiteX11" fmla="*/ 2566955 w 2706187"/>
              <a:gd name="connsiteY11" fmla="*/ 1778530 h 1821330"/>
              <a:gd name="connsiteX12" fmla="*/ 2233669 w 2706187"/>
              <a:gd name="connsiteY12" fmla="*/ 1821259 h 1821330"/>
              <a:gd name="connsiteX13" fmla="*/ 1772197 w 2706187"/>
              <a:gd name="connsiteY13" fmla="*/ 1769984 h 1821330"/>
              <a:gd name="connsiteX14" fmla="*/ 1379090 w 2706187"/>
              <a:gd name="connsiteY14" fmla="*/ 1744347 h 1821330"/>
              <a:gd name="connsiteX15" fmla="*/ 985983 w 2706187"/>
              <a:gd name="connsiteY15" fmla="*/ 1718710 h 1821330"/>
              <a:gd name="connsiteX16" fmla="*/ 387778 w 2706187"/>
              <a:gd name="connsiteY16" fmla="*/ 1641797 h 1821330"/>
              <a:gd name="connsiteX17" fmla="*/ 199770 w 2706187"/>
              <a:gd name="connsiteY17" fmla="*/ 1564885 h 1821330"/>
              <a:gd name="connsiteX18" fmla="*/ 80129 w 2706187"/>
              <a:gd name="connsiteY18" fmla="*/ 1299966 h 1821330"/>
              <a:gd name="connsiteX19" fmla="*/ 71583 w 2706187"/>
              <a:gd name="connsiteY19" fmla="*/ 1146141 h 1821330"/>
              <a:gd name="connsiteX20" fmla="*/ 3217 w 2706187"/>
              <a:gd name="connsiteY20" fmla="*/ 829947 h 1821330"/>
              <a:gd name="connsiteX21" fmla="*/ 20309 w 2706187"/>
              <a:gd name="connsiteY21" fmla="*/ 573573 h 18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06187" h="1821330">
                <a:moveTo>
                  <a:pt x="20309" y="573573"/>
                </a:moveTo>
                <a:cubicBezTo>
                  <a:pt x="40249" y="452508"/>
                  <a:pt x="27430" y="198982"/>
                  <a:pt x="122858" y="103554"/>
                </a:cubicBezTo>
                <a:cubicBezTo>
                  <a:pt x="218286" y="8126"/>
                  <a:pt x="396324" y="9551"/>
                  <a:pt x="592877" y="1005"/>
                </a:cubicBezTo>
                <a:cubicBezTo>
                  <a:pt x="789430" y="-7541"/>
                  <a:pt x="1044380" y="40886"/>
                  <a:pt x="1302178" y="52280"/>
                </a:cubicBezTo>
                <a:cubicBezTo>
                  <a:pt x="1559976" y="63674"/>
                  <a:pt x="1935991" y="50855"/>
                  <a:pt x="2139666" y="69371"/>
                </a:cubicBezTo>
                <a:cubicBezTo>
                  <a:pt x="2343341" y="87887"/>
                  <a:pt x="2440192" y="127767"/>
                  <a:pt x="2524226" y="163375"/>
                </a:cubicBezTo>
                <a:cubicBezTo>
                  <a:pt x="2608260" y="198982"/>
                  <a:pt x="2618231" y="226044"/>
                  <a:pt x="2643868" y="283016"/>
                </a:cubicBezTo>
                <a:cubicBezTo>
                  <a:pt x="2669505" y="339988"/>
                  <a:pt x="2670930" y="409779"/>
                  <a:pt x="2678051" y="505207"/>
                </a:cubicBezTo>
                <a:cubicBezTo>
                  <a:pt x="2685173" y="600635"/>
                  <a:pt x="2682324" y="716003"/>
                  <a:pt x="2686597" y="855584"/>
                </a:cubicBezTo>
                <a:cubicBezTo>
                  <a:pt x="2690870" y="995165"/>
                  <a:pt x="2713658" y="1205962"/>
                  <a:pt x="2703688" y="1342695"/>
                </a:cubicBezTo>
                <a:cubicBezTo>
                  <a:pt x="2693718" y="1479428"/>
                  <a:pt x="2649565" y="1603342"/>
                  <a:pt x="2626776" y="1675981"/>
                </a:cubicBezTo>
                <a:cubicBezTo>
                  <a:pt x="2603987" y="1748620"/>
                  <a:pt x="2632473" y="1754317"/>
                  <a:pt x="2566955" y="1778530"/>
                </a:cubicBezTo>
                <a:cubicBezTo>
                  <a:pt x="2501437" y="1802743"/>
                  <a:pt x="2366129" y="1822683"/>
                  <a:pt x="2233669" y="1821259"/>
                </a:cubicBezTo>
                <a:cubicBezTo>
                  <a:pt x="2101209" y="1819835"/>
                  <a:pt x="1914627" y="1782803"/>
                  <a:pt x="1772197" y="1769984"/>
                </a:cubicBezTo>
                <a:cubicBezTo>
                  <a:pt x="1629767" y="1757165"/>
                  <a:pt x="1379090" y="1744347"/>
                  <a:pt x="1379090" y="1744347"/>
                </a:cubicBezTo>
                <a:cubicBezTo>
                  <a:pt x="1248054" y="1735801"/>
                  <a:pt x="1151202" y="1735802"/>
                  <a:pt x="985983" y="1718710"/>
                </a:cubicBezTo>
                <a:cubicBezTo>
                  <a:pt x="820764" y="1701618"/>
                  <a:pt x="518813" y="1667434"/>
                  <a:pt x="387778" y="1641797"/>
                </a:cubicBezTo>
                <a:cubicBezTo>
                  <a:pt x="256743" y="1616160"/>
                  <a:pt x="251045" y="1621857"/>
                  <a:pt x="199770" y="1564885"/>
                </a:cubicBezTo>
                <a:cubicBezTo>
                  <a:pt x="148495" y="1507913"/>
                  <a:pt x="101494" y="1369757"/>
                  <a:pt x="80129" y="1299966"/>
                </a:cubicBezTo>
                <a:cubicBezTo>
                  <a:pt x="58764" y="1230175"/>
                  <a:pt x="84402" y="1224477"/>
                  <a:pt x="71583" y="1146141"/>
                </a:cubicBezTo>
                <a:cubicBezTo>
                  <a:pt x="58764" y="1067805"/>
                  <a:pt x="10338" y="925375"/>
                  <a:pt x="3217" y="829947"/>
                </a:cubicBezTo>
                <a:cubicBezTo>
                  <a:pt x="-3904" y="734519"/>
                  <a:pt x="369" y="694638"/>
                  <a:pt x="20309" y="573573"/>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4499992" y="2022301"/>
            <a:ext cx="432048" cy="360040"/>
          </a:xfrm>
          <a:prstGeom prst="rect">
            <a:avLst/>
          </a:prstGeom>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sp>
        <p:nvSpPr>
          <p:cNvPr id="14" name="フリーフォーム 13"/>
          <p:cNvSpPr/>
          <p:nvPr/>
        </p:nvSpPr>
        <p:spPr>
          <a:xfrm>
            <a:off x="165187" y="1698032"/>
            <a:ext cx="5486933" cy="3891208"/>
          </a:xfrm>
          <a:custGeom>
            <a:avLst/>
            <a:gdLst>
              <a:gd name="connsiteX0" fmla="*/ 17300 w 5486933"/>
              <a:gd name="connsiteY0" fmla="*/ 1031547 h 3891208"/>
              <a:gd name="connsiteX1" fmla="*/ 217597 w 5486933"/>
              <a:gd name="connsiteY1" fmla="*/ 117147 h 3891208"/>
              <a:gd name="connsiteX2" fmla="*/ 1105872 w 5486933"/>
              <a:gd name="connsiteY2" fmla="*/ 82313 h 3891208"/>
              <a:gd name="connsiteX3" fmla="*/ 2063815 w 5486933"/>
              <a:gd name="connsiteY3" fmla="*/ 761582 h 3891208"/>
              <a:gd name="connsiteX4" fmla="*/ 2673415 w 5486933"/>
              <a:gd name="connsiteY4" fmla="*/ 1432142 h 3891208"/>
              <a:gd name="connsiteX5" fmla="*/ 3657483 w 5486933"/>
              <a:gd name="connsiteY5" fmla="*/ 1797902 h 3891208"/>
              <a:gd name="connsiteX6" fmla="*/ 4824432 w 5486933"/>
              <a:gd name="connsiteY6" fmla="*/ 1954656 h 3891208"/>
              <a:gd name="connsiteX7" fmla="*/ 5442740 w 5486933"/>
              <a:gd name="connsiteY7" fmla="*/ 2642633 h 3891208"/>
              <a:gd name="connsiteX8" fmla="*/ 5381780 w 5486933"/>
              <a:gd name="connsiteY8" fmla="*/ 3391570 h 3891208"/>
              <a:gd name="connsiteX9" fmla="*/ 4937643 w 5486933"/>
              <a:gd name="connsiteY9" fmla="*/ 3687662 h 3891208"/>
              <a:gd name="connsiteX10" fmla="*/ 3927449 w 5486933"/>
              <a:gd name="connsiteY10" fmla="*/ 3670245 h 3891208"/>
              <a:gd name="connsiteX11" fmla="*/ 539815 w 5486933"/>
              <a:gd name="connsiteY11" fmla="*/ 3705079 h 3891208"/>
              <a:gd name="connsiteX12" fmla="*/ 17300 w 5486933"/>
              <a:gd name="connsiteY12" fmla="*/ 1031547 h 389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6933" h="3891208">
                <a:moveTo>
                  <a:pt x="17300" y="1031547"/>
                </a:moveTo>
                <a:cubicBezTo>
                  <a:pt x="-36403" y="433558"/>
                  <a:pt x="36168" y="275353"/>
                  <a:pt x="217597" y="117147"/>
                </a:cubicBezTo>
                <a:cubicBezTo>
                  <a:pt x="399026" y="-41059"/>
                  <a:pt x="798169" y="-25093"/>
                  <a:pt x="1105872" y="82313"/>
                </a:cubicBezTo>
                <a:cubicBezTo>
                  <a:pt x="1413575" y="189719"/>
                  <a:pt x="1802558" y="536611"/>
                  <a:pt x="2063815" y="761582"/>
                </a:cubicBezTo>
                <a:cubicBezTo>
                  <a:pt x="2325072" y="986553"/>
                  <a:pt x="2407804" y="1259422"/>
                  <a:pt x="2673415" y="1432142"/>
                </a:cubicBezTo>
                <a:cubicBezTo>
                  <a:pt x="2939026" y="1604862"/>
                  <a:pt x="3298980" y="1710816"/>
                  <a:pt x="3657483" y="1797902"/>
                </a:cubicBezTo>
                <a:cubicBezTo>
                  <a:pt x="4015986" y="1884988"/>
                  <a:pt x="4526889" y="1813868"/>
                  <a:pt x="4824432" y="1954656"/>
                </a:cubicBezTo>
                <a:cubicBezTo>
                  <a:pt x="5121975" y="2095444"/>
                  <a:pt x="5349849" y="2403147"/>
                  <a:pt x="5442740" y="2642633"/>
                </a:cubicBezTo>
                <a:cubicBezTo>
                  <a:pt x="5535631" y="2882119"/>
                  <a:pt x="5465963" y="3217399"/>
                  <a:pt x="5381780" y="3391570"/>
                </a:cubicBezTo>
                <a:cubicBezTo>
                  <a:pt x="5297597" y="3565741"/>
                  <a:pt x="5180031" y="3641216"/>
                  <a:pt x="4937643" y="3687662"/>
                </a:cubicBezTo>
                <a:cubicBezTo>
                  <a:pt x="4695255" y="3734108"/>
                  <a:pt x="3927449" y="3670245"/>
                  <a:pt x="3927449" y="3670245"/>
                </a:cubicBezTo>
                <a:cubicBezTo>
                  <a:pt x="3194478" y="3673148"/>
                  <a:pt x="1191506" y="4141959"/>
                  <a:pt x="539815" y="3705079"/>
                </a:cubicBezTo>
                <a:cubicBezTo>
                  <a:pt x="-111876" y="3268199"/>
                  <a:pt x="71003" y="1629536"/>
                  <a:pt x="17300" y="1031547"/>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 name="図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827583" y="2273779"/>
            <a:ext cx="2088231" cy="3148314"/>
          </a:xfrm>
          <a:prstGeom prst="rect">
            <a:avLst/>
          </a:prstGeom>
        </p:spPr>
      </p:pic>
      <p:pic>
        <p:nvPicPr>
          <p:cNvPr id="29" name="図 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3767515" y="1992497"/>
            <a:ext cx="648072" cy="977063"/>
          </a:xfrm>
          <a:prstGeom prst="rect">
            <a:avLst/>
          </a:prstGeom>
        </p:spPr>
      </p:pic>
      <p:sp>
        <p:nvSpPr>
          <p:cNvPr id="30" name="正方形/長方形 29"/>
          <p:cNvSpPr/>
          <p:nvPr/>
        </p:nvSpPr>
        <p:spPr>
          <a:xfrm>
            <a:off x="2699792" y="4398565"/>
            <a:ext cx="2123728" cy="584775"/>
          </a:xfrm>
          <a:prstGeom prst="rect">
            <a:avLst/>
          </a:prstGeom>
        </p:spPr>
        <p:txBody>
          <a:bodyPr wrap="square">
            <a:spAutoFit/>
          </a:bodyPr>
          <a:lstStyle/>
          <a:p>
            <a:pPr algn="ctr"/>
            <a:r>
              <a:rPr lang="ja-JP" altLang="en-US" sz="3200" smtClean="0">
                <a:latin typeface="HGP創英角ﾎﾟｯﾌﾟ体" pitchFamily="50" charset="-128"/>
                <a:ea typeface="HGP創英角ﾎﾟｯﾌﾟ体" pitchFamily="50" charset="-128"/>
              </a:rPr>
              <a:t>リアル江端</a:t>
            </a:r>
            <a:endParaRPr lang="en-US" altLang="ja-JP" sz="3200" dirty="0" smtClean="0">
              <a:latin typeface="HGP創英角ﾎﾟｯﾌﾟ体" pitchFamily="50" charset="-128"/>
              <a:ea typeface="HGP創英角ﾎﾟｯﾌﾟ体" pitchFamily="50" charset="-128"/>
            </a:endParaRPr>
          </a:p>
        </p:txBody>
      </p:sp>
      <p:sp>
        <p:nvSpPr>
          <p:cNvPr id="31" name="正方形/長方形 30"/>
          <p:cNvSpPr/>
          <p:nvPr/>
        </p:nvSpPr>
        <p:spPr>
          <a:xfrm>
            <a:off x="4139952" y="2426213"/>
            <a:ext cx="1080120" cy="523220"/>
          </a:xfrm>
          <a:prstGeom prst="rect">
            <a:avLst/>
          </a:prstGeom>
        </p:spPr>
        <p:txBody>
          <a:bodyPr wrap="square">
            <a:spAutoFit/>
          </a:bodyPr>
          <a:lstStyle/>
          <a:p>
            <a:pPr algn="ctr"/>
            <a:r>
              <a:rPr lang="ja-JP" altLang="en-US" sz="1400" smtClean="0">
                <a:latin typeface="HGP創英角ﾎﾟｯﾌﾟ体" pitchFamily="50" charset="-128"/>
                <a:ea typeface="HGP創英角ﾎﾟｯﾌﾟ体" pitchFamily="50" charset="-128"/>
              </a:rPr>
              <a:t>バーチャル</a:t>
            </a:r>
            <a:endParaRPr lang="en-US" altLang="ja-JP" sz="1400" smtClean="0">
              <a:latin typeface="HGP創英角ﾎﾟｯﾌﾟ体" pitchFamily="50" charset="-128"/>
              <a:ea typeface="HGP創英角ﾎﾟｯﾌﾟ体" pitchFamily="50" charset="-128"/>
            </a:endParaRPr>
          </a:p>
          <a:p>
            <a:pPr algn="ctr"/>
            <a:r>
              <a:rPr lang="ja-JP" altLang="en-US" sz="1400" smtClean="0">
                <a:latin typeface="HGP創英角ﾎﾟｯﾌﾟ体" pitchFamily="50" charset="-128"/>
                <a:ea typeface="HGP創英角ﾎﾟｯﾌﾟ体" pitchFamily="50" charset="-128"/>
              </a:rPr>
              <a:t>江端</a:t>
            </a:r>
            <a:endParaRPr lang="en-US" altLang="ja-JP" sz="1400" dirty="0" smtClean="0">
              <a:latin typeface="HGP創英角ﾎﾟｯﾌﾟ体" pitchFamily="50" charset="-128"/>
              <a:ea typeface="HGP創英角ﾎﾟｯﾌﾟ体" pitchFamily="50" charset="-128"/>
            </a:endParaRPr>
          </a:p>
        </p:txBody>
      </p:sp>
      <p:sp>
        <p:nvSpPr>
          <p:cNvPr id="32" name="右矢印 31"/>
          <p:cNvSpPr/>
          <p:nvPr/>
        </p:nvSpPr>
        <p:spPr>
          <a:xfrm rot="19492020">
            <a:off x="2710527" y="2548353"/>
            <a:ext cx="669888" cy="476751"/>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p:nvSpPr>
        <p:spPr>
          <a:xfrm rot="19548401">
            <a:off x="1991307" y="1893935"/>
            <a:ext cx="1592599" cy="830997"/>
          </a:xfrm>
          <a:prstGeom prst="rect">
            <a:avLst/>
          </a:prstGeom>
        </p:spPr>
        <p:txBody>
          <a:bodyPr wrap="square">
            <a:spAutoFit/>
          </a:bodyPr>
          <a:lstStyle/>
          <a:p>
            <a:pPr algn="ctr"/>
            <a:r>
              <a:rPr lang="ja-JP" altLang="en-US" sz="2400" dirty="0" smtClean="0">
                <a:latin typeface="HGP創英角ﾎﾟｯﾌﾟ体" pitchFamily="50" charset="-128"/>
                <a:ea typeface="HGP創英角ﾎﾟｯﾌﾟ体" pitchFamily="50" charset="-128"/>
              </a:rPr>
              <a:t>反映・</a:t>
            </a:r>
            <a:endParaRPr lang="en-US" altLang="ja-JP" sz="2400" dirty="0" smtClean="0">
              <a:latin typeface="HGP創英角ﾎﾟｯﾌﾟ体" pitchFamily="50" charset="-128"/>
              <a:ea typeface="HGP創英角ﾎﾟｯﾌﾟ体" pitchFamily="50" charset="-128"/>
            </a:endParaRPr>
          </a:p>
          <a:p>
            <a:pPr algn="ctr"/>
            <a:r>
              <a:rPr lang="ja-JP" altLang="en-US" sz="2400" dirty="0" smtClean="0">
                <a:latin typeface="HGP創英角ﾎﾟｯﾌﾟ体" pitchFamily="50" charset="-128"/>
                <a:ea typeface="HGP創英角ﾎﾟｯﾌﾟ体" pitchFamily="50" charset="-128"/>
              </a:rPr>
              <a:t>再現</a:t>
            </a:r>
            <a:endParaRPr lang="en-US" altLang="ja-JP" sz="2400" dirty="0" smtClean="0">
              <a:latin typeface="HGP創英角ﾎﾟｯﾌﾟ体" pitchFamily="50" charset="-128"/>
              <a:ea typeface="HGP創英角ﾎﾟｯﾌﾟ体" pitchFamily="50" charset="-128"/>
            </a:endParaRPr>
          </a:p>
        </p:txBody>
      </p:sp>
      <p:sp>
        <p:nvSpPr>
          <p:cNvPr id="39" name="正方形/長方形 38"/>
          <p:cNvSpPr/>
          <p:nvPr/>
        </p:nvSpPr>
        <p:spPr>
          <a:xfrm>
            <a:off x="0" y="911622"/>
            <a:ext cx="9144000" cy="584775"/>
          </a:xfrm>
          <a:prstGeom prst="rect">
            <a:avLst/>
          </a:prstGeom>
        </p:spPr>
        <p:txBody>
          <a:bodyPr wrap="square">
            <a:spAutoFit/>
          </a:bodyPr>
          <a:lstStyle/>
          <a:p>
            <a:pPr algn="ct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リアル</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と</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デジタル</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の双子</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ツインズ</a:t>
            </a:r>
            <a:r>
              <a:rPr lang="en-US" altLang="ja-JP" sz="3200" dirty="0" smtClean="0">
                <a:solidFill>
                  <a:srgbClr val="0000CC"/>
                </a:solidFill>
                <a:latin typeface="HGP創英角ﾎﾟｯﾌﾟ体" pitchFamily="50" charset="-128"/>
                <a:ea typeface="HGP創英角ﾎﾟｯﾌﾟ体" pitchFamily="50" charset="-128"/>
              </a:rPr>
              <a:t>)</a:t>
            </a:r>
          </a:p>
        </p:txBody>
      </p:sp>
    </p:spTree>
    <p:extLst>
      <p:ext uri="{BB962C8B-B14F-4D97-AF65-F5344CB8AC3E}">
        <p14:creationId xmlns:p14="http://schemas.microsoft.com/office/powerpoint/2010/main" val="398108208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1439144" y="123126"/>
            <a:ext cx="6877272"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江端智一の著作物の特徴</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71000"/>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12" name="正方形/長方形 11"/>
          <p:cNvSpPr/>
          <p:nvPr/>
        </p:nvSpPr>
        <p:spPr>
          <a:xfrm>
            <a:off x="107504" y="908720"/>
            <a:ext cx="8892480" cy="5793894"/>
          </a:xfrm>
          <a:prstGeom prst="rect">
            <a:avLst/>
          </a:prstGeom>
        </p:spPr>
        <p:txBody>
          <a:bodyPr wrap="square">
            <a:spAutoFit/>
          </a:bodyPr>
          <a:lstStyle/>
          <a:p>
            <a:r>
              <a:rPr lang="ja-JP" altLang="en-US" sz="3200" dirty="0" smtClean="0">
                <a:solidFill>
                  <a:srgbClr val="0000CC"/>
                </a:solidFill>
                <a:latin typeface="HGP創英角ﾎﾟｯﾌﾟ体" pitchFamily="50" charset="-128"/>
                <a:ea typeface="HGP創英角ﾎﾟｯﾌﾟ体" pitchFamily="50" charset="-128"/>
              </a:rPr>
              <a:t>         数字を使って、考察するものが多い</a:t>
            </a:r>
            <a:endParaRPr lang="en-US" altLang="ja-JP" sz="3200" dirty="0" smtClean="0">
              <a:solidFill>
                <a:srgbClr val="0000CC"/>
              </a:solidFill>
              <a:latin typeface="HGP創英角ﾎﾟｯﾌﾟ体" pitchFamily="50" charset="-128"/>
              <a:ea typeface="HGP創英角ﾎﾟｯﾌﾟ体" pitchFamily="50" charset="-128"/>
            </a:endParaRPr>
          </a:p>
          <a:p>
            <a:endParaRPr lang="en-US" altLang="ja-JP" sz="1050" dirty="0" smtClean="0">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例</a:t>
            </a:r>
            <a:r>
              <a:rPr lang="en-US" altLang="ja-JP" sz="2800" dirty="0" smtClean="0">
                <a:latin typeface="HGP創英角ﾎﾟｯﾌﾟ体" pitchFamily="50" charset="-128"/>
                <a:ea typeface="HGP創英角ﾎﾟｯﾌﾟ体" pitchFamily="50" charset="-128"/>
              </a:rPr>
              <a:t>1</a:t>
            </a:r>
            <a:r>
              <a:rPr lang="ja-JP" altLang="en-US" sz="2800" dirty="0">
                <a:latin typeface="HGP創英角ﾎﾟｯﾌﾟ体" pitchFamily="50" charset="-128"/>
                <a:ea typeface="HGP創英角ﾎﾟｯﾌﾟ体" pitchFamily="50" charset="-128"/>
              </a:rPr>
              <a:t>：数値だけを使って「結婚すると幸せに</a:t>
            </a:r>
            <a:r>
              <a:rPr lang="ja-JP" altLang="en-US" sz="2800" dirty="0" smtClean="0">
                <a:latin typeface="HGP創英角ﾎﾟｯﾌﾟ体" pitchFamily="50" charset="-128"/>
                <a:ea typeface="HGP創英角ﾎﾟｯﾌﾟ体" pitchFamily="50" charset="-128"/>
              </a:rPr>
              <a:t>なれるか」</a:t>
            </a:r>
            <a:endParaRPr lang="en-US" altLang="ja-JP" sz="2800" dirty="0" smtClean="0">
              <a:latin typeface="HGP創英角ﾎﾟｯﾌﾟ体" pitchFamily="50" charset="-128"/>
              <a:ea typeface="HGP創英角ﾎﾟｯﾌﾟ体" pitchFamily="50" charset="-128"/>
            </a:endParaRPr>
          </a:p>
          <a:p>
            <a:r>
              <a:rPr lang="ja-JP" altLang="en-US" sz="2800" dirty="0">
                <a:latin typeface="HGP創英角ﾎﾟｯﾌﾟ体" pitchFamily="50" charset="-128"/>
                <a:ea typeface="HGP創英角ﾎﾟｯﾌﾟ体" pitchFamily="50" charset="-128"/>
              </a:rPr>
              <a:t> </a:t>
            </a:r>
            <a:r>
              <a:rPr lang="ja-JP" altLang="en-US" sz="2800" dirty="0" smtClean="0">
                <a:latin typeface="HGP創英角ﾎﾟｯﾌﾟ体" pitchFamily="50" charset="-128"/>
                <a:ea typeface="HGP創英角ﾎﾟｯﾌﾟ体" pitchFamily="50" charset="-128"/>
              </a:rPr>
              <a:t>          → 「</a:t>
            </a:r>
            <a:r>
              <a:rPr lang="ja-JP" altLang="en-US" sz="2800" dirty="0" smtClean="0">
                <a:solidFill>
                  <a:srgbClr val="FF0000"/>
                </a:solidFill>
                <a:latin typeface="HGP創英角ﾎﾟｯﾌﾟ体" pitchFamily="50" charset="-128"/>
                <a:ea typeface="HGP創英角ﾎﾟｯﾌﾟ体" pitchFamily="50" charset="-128"/>
              </a:rPr>
              <a:t>結婚偏差値</a:t>
            </a:r>
            <a:r>
              <a:rPr lang="en-US" altLang="ja-JP" sz="2800" dirty="0" smtClean="0">
                <a:solidFill>
                  <a:srgbClr val="FF0000"/>
                </a:solidFill>
                <a:latin typeface="HGP創英角ﾎﾟｯﾌﾟ体" pitchFamily="50" charset="-128"/>
                <a:ea typeface="HGP創英角ﾎﾟｯﾌﾟ体" pitchFamily="50" charset="-128"/>
              </a:rPr>
              <a:t>46.3</a:t>
            </a:r>
            <a:r>
              <a:rPr lang="ja-JP" altLang="en-US" sz="2800" dirty="0" smtClean="0">
                <a:latin typeface="HGP創英角ﾎﾟｯﾌﾟ体" pitchFamily="50" charset="-128"/>
                <a:ea typeface="HGP創英角ﾎﾟｯﾌﾟ体" pitchFamily="50" charset="-128"/>
              </a:rPr>
              <a:t>以上あれば、幸せになれる」</a:t>
            </a:r>
            <a:endParaRPr lang="en-US" altLang="ja-JP" sz="2800" dirty="0" smtClean="0">
              <a:latin typeface="HGP創英角ﾎﾟｯﾌﾟ体" pitchFamily="50" charset="-128"/>
              <a:ea typeface="HGP創英角ﾎﾟｯﾌﾟ体" pitchFamily="50" charset="-128"/>
            </a:endParaRPr>
          </a:p>
          <a:p>
            <a:r>
              <a:rPr lang="en-US" altLang="ja-JP" sz="1600" dirty="0" smtClean="0">
                <a:solidFill>
                  <a:srgbClr val="0000CC"/>
                </a:solidFill>
                <a:latin typeface="HGP創英角ﾎﾟｯﾌﾟ体" pitchFamily="50" charset="-128"/>
                <a:ea typeface="HGP創英角ﾎﾟｯﾌﾟ体" pitchFamily="50" charset="-128"/>
              </a:rPr>
              <a:t>		</a:t>
            </a:r>
            <a:r>
              <a:rPr lang="en-US" altLang="ja-JP" dirty="0" smtClean="0">
                <a:solidFill>
                  <a:srgbClr val="0000CC"/>
                </a:solidFill>
                <a:latin typeface="HGP創英角ﾎﾟｯﾌﾟ体" pitchFamily="50" charset="-128"/>
                <a:ea typeface="HGP創英角ﾎﾟｯﾌﾟ体" pitchFamily="50" charset="-128"/>
              </a:rPr>
              <a:t>	 </a:t>
            </a:r>
            <a:r>
              <a:rPr lang="en-US" altLang="ja-JP" dirty="0" smtClean="0">
                <a:solidFill>
                  <a:srgbClr val="0000CC"/>
                </a:solidFill>
                <a:latin typeface="HGP創英角ﾎﾟｯﾌﾟ体" pitchFamily="50" charset="-128"/>
                <a:ea typeface="HGP創英角ﾎﾟｯﾌﾟ体" pitchFamily="50" charset="-128"/>
                <a:hlinkClick r:id="rId2"/>
              </a:rPr>
              <a:t>http://biz-journal.jp/2013/11/post_3470.html </a:t>
            </a:r>
            <a:endParaRPr lang="en-US" altLang="ja-JP" sz="1600" dirty="0" smtClean="0">
              <a:solidFill>
                <a:srgbClr val="0000CC"/>
              </a:solidFill>
              <a:latin typeface="HGP創英角ﾎﾟｯﾌﾟ体" pitchFamily="50" charset="-128"/>
              <a:ea typeface="HGP創英角ﾎﾟｯﾌﾟ体" pitchFamily="50" charset="-128"/>
            </a:endParaRPr>
          </a:p>
          <a:p>
            <a:endParaRPr lang="en-US" altLang="ja-JP" sz="2800" dirty="0" smtClean="0">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例</a:t>
            </a:r>
            <a:r>
              <a:rPr lang="en-US" altLang="ja-JP" sz="2800" dirty="0" smtClean="0">
                <a:latin typeface="HGP創英角ﾎﾟｯﾌﾟ体" pitchFamily="50" charset="-128"/>
                <a:ea typeface="HGP創英角ﾎﾟｯﾌﾟ体" pitchFamily="50" charset="-128"/>
              </a:rPr>
              <a:t>2</a:t>
            </a:r>
            <a:r>
              <a:rPr lang="ja-JP" altLang="en-US" sz="2800" dirty="0">
                <a:latin typeface="HGP創英角ﾎﾟｯﾌﾟ体" pitchFamily="50" charset="-128"/>
                <a:ea typeface="HGP創英角ﾎﾟｯﾌﾟ体" pitchFamily="50" charset="-128"/>
              </a:rPr>
              <a:t>：数値だけを</a:t>
            </a:r>
            <a:r>
              <a:rPr lang="ja-JP" altLang="en-US" sz="2800" dirty="0" smtClean="0">
                <a:latin typeface="HGP創英角ﾎﾟｯﾌﾟ体" pitchFamily="50" charset="-128"/>
                <a:ea typeface="HGP創英角ﾎﾟｯﾌﾟ体" pitchFamily="50" charset="-128"/>
              </a:rPr>
              <a:t>使って「生涯未婚率の</a:t>
            </a:r>
            <a:r>
              <a:rPr lang="ja-JP" altLang="en-US" sz="2800" dirty="0">
                <a:latin typeface="HGP創英角ﾎﾟｯﾌﾟ体" pitchFamily="50" charset="-128"/>
                <a:ea typeface="HGP創英角ﾎﾟｯﾌﾟ体" pitchFamily="50" charset="-128"/>
              </a:rPr>
              <a:t>予測</a:t>
            </a:r>
            <a:r>
              <a:rPr lang="ja-JP" altLang="en-US" sz="2800" dirty="0" smtClean="0">
                <a:latin typeface="HGP創英角ﾎﾟｯﾌﾟ体" pitchFamily="50" charset="-128"/>
                <a:ea typeface="HGP創英角ﾎﾟｯﾌﾟ体" pitchFamily="50" charset="-128"/>
              </a:rPr>
              <a:t>」</a:t>
            </a:r>
            <a:endParaRPr lang="en-US" altLang="ja-JP" sz="2800" dirty="0" smtClean="0">
              <a:latin typeface="HGP創英角ﾎﾟｯﾌﾟ体" pitchFamily="50" charset="-128"/>
              <a:ea typeface="HGP創英角ﾎﾟｯﾌﾟ体" pitchFamily="50" charset="-128"/>
            </a:endParaRPr>
          </a:p>
          <a:p>
            <a:r>
              <a:rPr lang="ja-JP" altLang="en-US" sz="2800" dirty="0">
                <a:latin typeface="HGP創英角ﾎﾟｯﾌﾟ体" pitchFamily="50" charset="-128"/>
                <a:ea typeface="HGP創英角ﾎﾟｯﾌﾟ体" pitchFamily="50" charset="-128"/>
              </a:rPr>
              <a:t> </a:t>
            </a:r>
            <a:r>
              <a:rPr lang="ja-JP" altLang="en-US" sz="2800" dirty="0" smtClean="0">
                <a:latin typeface="HGP創英角ﾎﾟｯﾌﾟ体" pitchFamily="50" charset="-128"/>
                <a:ea typeface="HGP創英角ﾎﾟｯﾌﾟ体" pitchFamily="50" charset="-128"/>
              </a:rPr>
              <a:t>          → 「私の娘たちの</a:t>
            </a:r>
            <a:r>
              <a:rPr lang="ja-JP" altLang="en-US" sz="2800" dirty="0" smtClean="0">
                <a:solidFill>
                  <a:srgbClr val="FF0000"/>
                </a:solidFill>
                <a:latin typeface="HGP創英角ﾎﾟｯﾌﾟ体" pitchFamily="50" charset="-128"/>
                <a:ea typeface="HGP創英角ﾎﾟｯﾌﾟ体" pitchFamily="50" charset="-128"/>
              </a:rPr>
              <a:t>結婚できる可能性は</a:t>
            </a:r>
            <a:r>
              <a:rPr lang="en-US" altLang="ja-JP" sz="2800" dirty="0" smtClean="0">
                <a:solidFill>
                  <a:srgbClr val="FF0000"/>
                </a:solidFill>
                <a:latin typeface="HGP創英角ﾎﾟｯﾌﾟ体" pitchFamily="50" charset="-128"/>
                <a:ea typeface="HGP創英角ﾎﾟｯﾌﾟ体" pitchFamily="50" charset="-128"/>
              </a:rPr>
              <a:t>65%</a:t>
            </a:r>
            <a:r>
              <a:rPr lang="ja-JP" altLang="en-US" sz="2800" dirty="0" smtClean="0">
                <a:latin typeface="HGP創英角ﾎﾟｯﾌﾟ体" pitchFamily="50" charset="-128"/>
                <a:ea typeface="HGP創英角ﾎﾟｯﾌﾟ体" pitchFamily="50" charset="-128"/>
              </a:rPr>
              <a:t>」</a:t>
            </a:r>
            <a:endParaRPr lang="en-US" altLang="ja-JP" sz="2800" dirty="0" smtClean="0">
              <a:latin typeface="HGP創英角ﾎﾟｯﾌﾟ体" pitchFamily="50" charset="-128"/>
              <a:ea typeface="HGP創英角ﾎﾟｯﾌﾟ体" pitchFamily="50" charset="-128"/>
            </a:endParaRPr>
          </a:p>
          <a:p>
            <a:pPr lvl="6"/>
            <a:r>
              <a:rPr lang="en-US" altLang="ja-JP" dirty="0" smtClean="0">
                <a:solidFill>
                  <a:srgbClr val="0000CC"/>
                </a:solidFill>
                <a:latin typeface="HGP創英角ﾎﾟｯﾌﾟ体" pitchFamily="50" charset="-128"/>
                <a:ea typeface="HGP創英角ﾎﾟｯﾌﾟ体" pitchFamily="50" charset="-128"/>
                <a:hlinkClick r:id="rId3"/>
              </a:rPr>
              <a:t> http://biz-journal.jp/2013/10/post_3092.html</a:t>
            </a:r>
            <a:r>
              <a:rPr lang="en-US" altLang="ja-JP" dirty="0" smtClean="0">
                <a:solidFill>
                  <a:srgbClr val="0000CC"/>
                </a:solidFill>
                <a:latin typeface="HGP創英角ﾎﾟｯﾌﾟ体" pitchFamily="50" charset="-128"/>
                <a:ea typeface="HGP創英角ﾎﾟｯﾌﾟ体" pitchFamily="50" charset="-128"/>
              </a:rPr>
              <a:t> </a:t>
            </a:r>
          </a:p>
          <a:p>
            <a:pPr lvl="6"/>
            <a:endParaRPr lang="en-US" altLang="ja-JP" sz="2800" dirty="0">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例</a:t>
            </a:r>
            <a:r>
              <a:rPr lang="en-US" altLang="ja-JP" sz="2800" dirty="0">
                <a:latin typeface="HGP創英角ﾎﾟｯﾌﾟ体" pitchFamily="50" charset="-128"/>
                <a:ea typeface="HGP創英角ﾎﾟｯﾌﾟ体" pitchFamily="50" charset="-128"/>
              </a:rPr>
              <a:t>3</a:t>
            </a:r>
            <a:r>
              <a:rPr lang="ja-JP" altLang="en-US" sz="2800" dirty="0">
                <a:latin typeface="HGP創英角ﾎﾟｯﾌﾟ体" pitchFamily="50" charset="-128"/>
                <a:ea typeface="HGP創英角ﾎﾟｯﾌﾟ体" pitchFamily="50" charset="-128"/>
              </a:rPr>
              <a:t>：数値だけを使って</a:t>
            </a:r>
            <a:r>
              <a:rPr lang="ja-JP" altLang="en-US" sz="2800" dirty="0" smtClean="0">
                <a:latin typeface="HGP創英角ﾎﾟｯﾌﾟ体" pitchFamily="50" charset="-128"/>
                <a:ea typeface="HGP創英角ﾎﾟｯﾌﾟ体" pitchFamily="50" charset="-128"/>
              </a:rPr>
              <a:t>「日本の人口推移予測」</a:t>
            </a:r>
            <a:endParaRPr lang="en-US" altLang="ja-JP" sz="2800" dirty="0" smtClean="0">
              <a:latin typeface="HGP創英角ﾎﾟｯﾌﾟ体" pitchFamily="50" charset="-128"/>
              <a:ea typeface="HGP創英角ﾎﾟｯﾌﾟ体" pitchFamily="50" charset="-128"/>
            </a:endParaRPr>
          </a:p>
          <a:p>
            <a:r>
              <a:rPr lang="ja-JP" altLang="en-US" sz="2800" dirty="0">
                <a:latin typeface="HGP創英角ﾎﾟｯﾌﾟ体" pitchFamily="50" charset="-128"/>
                <a:ea typeface="HGP創英角ﾎﾟｯﾌﾟ体" pitchFamily="50" charset="-128"/>
              </a:rPr>
              <a:t> </a:t>
            </a:r>
            <a:r>
              <a:rPr lang="ja-JP" altLang="en-US" sz="2800" dirty="0" smtClean="0">
                <a:latin typeface="HGP創英角ﾎﾟｯﾌﾟ体" pitchFamily="50" charset="-128"/>
                <a:ea typeface="HGP創英角ﾎﾟｯﾌﾟ体" pitchFamily="50" charset="-128"/>
              </a:rPr>
              <a:t>          → 「</a:t>
            </a:r>
            <a:r>
              <a:rPr lang="en-US" altLang="ja-JP" sz="2800" dirty="0" smtClean="0">
                <a:solidFill>
                  <a:srgbClr val="FF0000"/>
                </a:solidFill>
                <a:latin typeface="HGP創英角ﾎﾟｯﾌﾟ体" pitchFamily="50" charset="-128"/>
                <a:ea typeface="HGP創英角ﾎﾟｯﾌﾟ体" pitchFamily="50" charset="-128"/>
              </a:rPr>
              <a:t>70</a:t>
            </a:r>
            <a:r>
              <a:rPr lang="ja-JP" altLang="en-US" sz="2800" dirty="0" smtClean="0">
                <a:solidFill>
                  <a:srgbClr val="FF0000"/>
                </a:solidFill>
                <a:latin typeface="HGP創英角ﾎﾟｯﾌﾟ体" pitchFamily="50" charset="-128"/>
                <a:ea typeface="HGP創英角ﾎﾟｯﾌﾟ体" pitchFamily="50" charset="-128"/>
              </a:rPr>
              <a:t>年後に、</a:t>
            </a:r>
            <a:r>
              <a:rPr lang="ja-JP" altLang="en-US" sz="2800" dirty="0" smtClean="0">
                <a:latin typeface="HGP創英角ﾎﾟｯﾌﾟ体" pitchFamily="50" charset="-128"/>
                <a:ea typeface="HGP創英角ﾎﾟｯﾌﾟ体" pitchFamily="50" charset="-128"/>
              </a:rPr>
              <a:t>人口の半分が消滅」</a:t>
            </a:r>
            <a:endParaRPr lang="en-US" altLang="ja-JP" sz="2800" dirty="0" smtClean="0">
              <a:latin typeface="HGP創英角ﾎﾟｯﾌﾟ体" pitchFamily="50" charset="-128"/>
              <a:ea typeface="HGP創英角ﾎﾟｯﾌﾟ体" pitchFamily="50" charset="-128"/>
            </a:endParaRPr>
          </a:p>
          <a:p>
            <a:pPr lvl="6"/>
            <a:r>
              <a:rPr lang="en-US" altLang="ja-JP" dirty="0" smtClean="0">
                <a:solidFill>
                  <a:srgbClr val="0000CC"/>
                </a:solidFill>
                <a:latin typeface="HGP創英角ﾎﾟｯﾌﾟ体" pitchFamily="50" charset="-128"/>
                <a:ea typeface="HGP創英角ﾎﾟｯﾌﾟ体" pitchFamily="50" charset="-128"/>
                <a:hlinkClick r:id="rId4"/>
              </a:rPr>
              <a:t> http://biz-journal.jp/2013/10/post_3019.html</a:t>
            </a:r>
            <a:r>
              <a:rPr lang="en-US" altLang="ja-JP" dirty="0" smtClean="0">
                <a:solidFill>
                  <a:srgbClr val="0000CC"/>
                </a:solidFill>
                <a:latin typeface="HGP創英角ﾎﾟｯﾌﾟ体" pitchFamily="50" charset="-128"/>
                <a:ea typeface="HGP創英角ﾎﾟｯﾌﾟ体" pitchFamily="50" charset="-128"/>
              </a:rPr>
              <a:t> </a:t>
            </a:r>
          </a:p>
          <a:p>
            <a:pPr lvl="6"/>
            <a:endParaRPr lang="en-US" altLang="ja-JP" dirty="0" smtClean="0">
              <a:latin typeface="HGP創英角ﾎﾟｯﾌﾟ体" pitchFamily="50" charset="-128"/>
              <a:ea typeface="HGP創英角ﾎﾟｯﾌﾟ体" pitchFamily="50" charset="-128"/>
            </a:endParaRPr>
          </a:p>
          <a:p>
            <a:endParaRPr lang="ja-JP" altLang="en-US" sz="2800" dirty="0">
              <a:latin typeface="HGP創英角ﾎﾟｯﾌﾟ体" pitchFamily="50" charset="-128"/>
              <a:ea typeface="HGP創英角ﾎﾟｯﾌﾟ体" pitchFamily="50" charset="-128"/>
            </a:endParaRPr>
          </a:p>
        </p:txBody>
      </p:sp>
      <p:sp>
        <p:nvSpPr>
          <p:cNvPr id="13" name="角丸四角形 12"/>
          <p:cNvSpPr/>
          <p:nvPr/>
        </p:nvSpPr>
        <p:spPr>
          <a:xfrm>
            <a:off x="123910" y="5949280"/>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一応筋の通ったロジックで、数値にする</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p:txBody>
          <a:bodyPr/>
          <a:lstStyle/>
          <a:p>
            <a:fld id="{D2D8002D-B5B0-4BAC-B1F6-782DDCCE6D9C}" type="slidenum">
              <a:rPr kumimoji="1" lang="ja-JP" altLang="en-US" smtClean="0"/>
              <a:pPr/>
              <a:t>6</a:t>
            </a:fld>
            <a:endParaRPr kumimoji="1" lang="ja-JP" altLang="en-US" dirty="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「超シンプル体重シミュレータ」</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4581" name="角丸四角形 4580"/>
          <p:cNvSpPr/>
          <p:nvPr/>
        </p:nvSpPr>
        <p:spPr>
          <a:xfrm>
            <a:off x="251520" y="6093296"/>
            <a:ext cx="8748464" cy="720080"/>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3600" dirty="0" smtClean="0">
                <a:solidFill>
                  <a:schemeClr val="bg1"/>
                </a:solidFill>
                <a:latin typeface="HGP創英角ﾎﾟｯﾌﾟ体" pitchFamily="50" charset="-128"/>
                <a:ea typeface="HGP創英角ﾎﾟｯﾌﾟ体" pitchFamily="50" charset="-128"/>
              </a:rPr>
              <a:t>(A)=(B)+(C)</a:t>
            </a:r>
            <a:r>
              <a:rPr lang="ja-JP" altLang="en-US" sz="3600" dirty="0" smtClean="0">
                <a:solidFill>
                  <a:schemeClr val="bg1"/>
                </a:solidFill>
                <a:latin typeface="HGP創英角ﾎﾟｯﾌﾟ体" pitchFamily="50" charset="-128"/>
                <a:ea typeface="HGP創英角ﾎﾟｯﾌﾟ体" pitchFamily="50" charset="-128"/>
              </a:rPr>
              <a:t>の時に、体重の変化は止まる</a:t>
            </a:r>
            <a:endParaRPr lang="en-US" altLang="ja-JP" sz="3600" dirty="0" smtClean="0">
              <a:solidFill>
                <a:schemeClr val="bg1"/>
              </a:solidFill>
              <a:latin typeface="HGP創英角ﾎﾟｯﾌﾟ体" pitchFamily="50" charset="-128"/>
              <a:ea typeface="HGP創英角ﾎﾟｯﾌﾟ体" pitchFamily="50" charset="-128"/>
            </a:endParaRPr>
          </a:p>
        </p:txBody>
      </p:sp>
      <p:grpSp>
        <p:nvGrpSpPr>
          <p:cNvPr id="2" name="グループ化 1"/>
          <p:cNvGrpSpPr/>
          <p:nvPr/>
        </p:nvGrpSpPr>
        <p:grpSpPr>
          <a:xfrm>
            <a:off x="451360" y="1628800"/>
            <a:ext cx="8585136" cy="4406967"/>
            <a:chOff x="451360" y="1052736"/>
            <a:chExt cx="8585136" cy="4983031"/>
          </a:xfrm>
        </p:grpSpPr>
        <p:cxnSp>
          <p:nvCxnSpPr>
            <p:cNvPr id="6" name="カギ線コネクタ 5"/>
            <p:cNvCxnSpPr>
              <a:stCxn id="4542" idx="3"/>
            </p:cNvCxnSpPr>
            <p:nvPr/>
          </p:nvCxnSpPr>
          <p:spPr>
            <a:xfrm flipV="1">
              <a:off x="4067944" y="2204864"/>
              <a:ext cx="792088" cy="358879"/>
            </a:xfrm>
            <a:prstGeom prst="bentConnector3">
              <a:avLst>
                <a:gd name="adj1" fmla="val 32240"/>
              </a:avLst>
            </a:prstGeom>
            <a:ln w="635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4542" name="Rectangle 181"/>
            <p:cNvSpPr>
              <a:spLocks noChangeArrowheads="1"/>
            </p:cNvSpPr>
            <p:nvPr/>
          </p:nvSpPr>
          <p:spPr bwMode="auto">
            <a:xfrm>
              <a:off x="1259632" y="2132856"/>
              <a:ext cx="2808312"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fontAlgn="b"/>
              <a:r>
                <a:rPr lang="en-US" altLang="ja-JP" sz="2800" dirty="0" smtClean="0">
                  <a:solidFill>
                    <a:srgbClr val="0033CC"/>
                  </a:solidFill>
                  <a:latin typeface="HGP創英角ﾎﾟｯﾌﾟ体" panose="040B0A00000000000000" pitchFamily="50" charset="-128"/>
                  <a:ea typeface="HGP創英角ﾎﾟｯﾌﾟ体" panose="040B0A00000000000000" pitchFamily="50" charset="-128"/>
                </a:rPr>
                <a:t>(C)</a:t>
              </a:r>
              <a:r>
                <a:rPr lang="ja-JP" altLang="en-US" sz="2800" dirty="0" smtClean="0">
                  <a:latin typeface="HGP創英角ﾎﾟｯﾌﾟ体" panose="040B0A00000000000000" pitchFamily="50" charset="-128"/>
                  <a:ea typeface="HGP創英角ﾎﾟｯﾌﾟ体" panose="040B0A00000000000000" pitchFamily="50" charset="-128"/>
                </a:rPr>
                <a:t>その日の</a:t>
              </a:r>
              <a:endParaRPr lang="en-US" altLang="ja-JP" sz="2800" dirty="0" smtClean="0">
                <a:latin typeface="HGP創英角ﾎﾟｯﾌﾟ体" panose="040B0A00000000000000" pitchFamily="50" charset="-128"/>
                <a:ea typeface="HGP創英角ﾎﾟｯﾌﾟ体" panose="040B0A00000000000000" pitchFamily="50" charset="-128"/>
              </a:endParaRPr>
            </a:p>
            <a:p>
              <a:pPr algn="ctr" fontAlgn="b"/>
              <a:r>
                <a:rPr lang="ja-JP" altLang="en-US" sz="2800" dirty="0" smtClean="0">
                  <a:latin typeface="HGP創英角ﾎﾟｯﾌﾟ体" panose="040B0A00000000000000" pitchFamily="50" charset="-128"/>
                  <a:ea typeface="HGP創英角ﾎﾟｯﾌﾟ体" panose="040B0A00000000000000" pitchFamily="50" charset="-128"/>
                </a:rPr>
                <a:t>基礎代謝カロリー</a:t>
              </a:r>
              <a:endParaRPr lang="ja-JP" altLang="en-US" sz="2800" b="1" dirty="0">
                <a:solidFill>
                  <a:srgbClr val="333333"/>
                </a:solidFill>
                <a:latin typeface="HGP創英角ﾎﾟｯﾌﾟ体" panose="040B0A00000000000000" pitchFamily="50" charset="-128"/>
                <a:ea typeface="HGP創英角ﾎﾟｯﾌﾟ体" panose="040B0A00000000000000" pitchFamily="50" charset="-128"/>
              </a:endParaRPr>
            </a:p>
          </p:txBody>
        </p:sp>
        <p:sp>
          <p:nvSpPr>
            <p:cNvPr id="4543" name="Rectangle 181"/>
            <p:cNvSpPr>
              <a:spLocks noChangeArrowheads="1"/>
            </p:cNvSpPr>
            <p:nvPr/>
          </p:nvSpPr>
          <p:spPr bwMode="auto">
            <a:xfrm>
              <a:off x="6516216" y="1631122"/>
              <a:ext cx="2520280"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fontAlgn="b"/>
              <a:r>
                <a:rPr lang="en-US" altLang="ja-JP" sz="2800" dirty="0" smtClean="0">
                  <a:solidFill>
                    <a:srgbClr val="0033CC"/>
                  </a:solidFill>
                  <a:latin typeface="HGP創英角ﾎﾟｯﾌﾟ体" panose="040B0A00000000000000" pitchFamily="50" charset="-128"/>
                  <a:ea typeface="HGP創英角ﾎﾟｯﾌﾟ体" panose="040B0A00000000000000" pitchFamily="50" charset="-128"/>
                </a:rPr>
                <a:t>(A)</a:t>
              </a:r>
              <a:r>
                <a:rPr lang="ja-JP" altLang="en-US" sz="2800" dirty="0" smtClean="0">
                  <a:latin typeface="HGP創英角ﾎﾟｯﾌﾟ体" panose="040B0A00000000000000" pitchFamily="50" charset="-128"/>
                  <a:ea typeface="HGP創英角ﾎﾟｯﾌﾟ体" panose="040B0A00000000000000" pitchFamily="50" charset="-128"/>
                </a:rPr>
                <a:t>その日の食事のカロリー</a:t>
              </a:r>
              <a:endParaRPr lang="ja-JP" altLang="en-US" sz="2800" b="1" dirty="0">
                <a:solidFill>
                  <a:srgbClr val="333333"/>
                </a:solidFill>
                <a:latin typeface="HGP創英角ﾎﾟｯﾌﾟ体" panose="040B0A00000000000000" pitchFamily="50" charset="-128"/>
                <a:ea typeface="HGP創英角ﾎﾟｯﾌﾟ体" panose="040B0A00000000000000" pitchFamily="50" charset="-128"/>
              </a:endParaRPr>
            </a:p>
          </p:txBody>
        </p:sp>
        <p:grpSp>
          <p:nvGrpSpPr>
            <p:cNvPr id="23" name="グループ化 22"/>
            <p:cNvGrpSpPr/>
            <p:nvPr/>
          </p:nvGrpSpPr>
          <p:grpSpPr>
            <a:xfrm flipH="1">
              <a:off x="4733601" y="1628801"/>
              <a:ext cx="1152128" cy="1008111"/>
              <a:chOff x="3779912" y="1700809"/>
              <a:chExt cx="926094" cy="864095"/>
            </a:xfrm>
          </p:grpSpPr>
          <p:sp>
            <p:nvSpPr>
              <p:cNvPr id="3" name="円/楕円 2"/>
              <p:cNvSpPr/>
              <p:nvPr/>
            </p:nvSpPr>
            <p:spPr>
              <a:xfrm>
                <a:off x="3851920" y="1772816"/>
                <a:ext cx="776404" cy="792088"/>
              </a:xfrm>
              <a:prstGeom prst="ellipse">
                <a:avLst/>
              </a:prstGeom>
              <a:solidFill>
                <a:schemeClr val="bg1"/>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4211960" y="1959223"/>
                <a:ext cx="494046" cy="461665"/>
              </a:xfrm>
              <a:prstGeom prst="rect">
                <a:avLst/>
              </a:prstGeom>
              <a:noFill/>
            </p:spPr>
            <p:txBody>
              <a:bodyPr wrap="none" rtlCol="0">
                <a:spAutoFit/>
              </a:bodyPr>
              <a:lstStyle/>
              <a:p>
                <a:r>
                  <a:rPr kumimoji="1" lang="ja-JP" altLang="en-US" sz="2400" b="1" dirty="0" smtClean="0">
                    <a:latin typeface="HGP創英角ﾎﾟｯﾌﾟ体" panose="040B0A00000000000000" pitchFamily="50" charset="-128"/>
                    <a:ea typeface="HGP創英角ﾎﾟｯﾌﾟ体" panose="040B0A00000000000000" pitchFamily="50" charset="-128"/>
                  </a:rPr>
                  <a:t>－</a:t>
                </a:r>
                <a:endParaRPr kumimoji="1" lang="ja-JP" altLang="en-US" sz="2400" b="1" dirty="0">
                  <a:latin typeface="HGP創英角ﾎﾟｯﾌﾟ体" panose="040B0A00000000000000" pitchFamily="50" charset="-128"/>
                  <a:ea typeface="HGP創英角ﾎﾟｯﾌﾟ体" panose="040B0A00000000000000" pitchFamily="50" charset="-128"/>
                </a:endParaRPr>
              </a:p>
            </p:txBody>
          </p:sp>
          <p:sp>
            <p:nvSpPr>
              <p:cNvPr id="4560" name="テキスト ボックス 4559"/>
              <p:cNvSpPr txBox="1"/>
              <p:nvPr/>
            </p:nvSpPr>
            <p:spPr>
              <a:xfrm>
                <a:off x="3779912" y="1988840"/>
                <a:ext cx="492443" cy="461665"/>
              </a:xfrm>
              <a:prstGeom prst="rect">
                <a:avLst/>
              </a:prstGeom>
              <a:noFill/>
            </p:spPr>
            <p:txBody>
              <a:bodyPr wrap="none" rtlCol="0">
                <a:spAutoFit/>
              </a:bodyPr>
              <a:lstStyle/>
              <a:p>
                <a:r>
                  <a:rPr kumimoji="1" lang="ja-JP" altLang="en-US" sz="2400" b="1" dirty="0" smtClean="0">
                    <a:latin typeface="HGP創英角ﾎﾟｯﾌﾟ体" panose="040B0A00000000000000" pitchFamily="50" charset="-128"/>
                    <a:ea typeface="HGP創英角ﾎﾟｯﾌﾟ体" panose="040B0A00000000000000" pitchFamily="50" charset="-128"/>
                  </a:rPr>
                  <a:t>＋</a:t>
                </a:r>
                <a:endParaRPr kumimoji="1" lang="ja-JP" altLang="en-US" sz="2400" b="1" dirty="0">
                  <a:latin typeface="HGP創英角ﾎﾟｯﾌﾟ体" panose="040B0A00000000000000" pitchFamily="50" charset="-128"/>
                  <a:ea typeface="HGP創英角ﾎﾟｯﾌﾟ体" panose="040B0A00000000000000" pitchFamily="50" charset="-128"/>
                </a:endParaRPr>
              </a:p>
            </p:txBody>
          </p:sp>
          <p:sp>
            <p:nvSpPr>
              <p:cNvPr id="31" name="テキスト ボックス 30"/>
              <p:cNvSpPr txBox="1"/>
              <p:nvPr/>
            </p:nvSpPr>
            <p:spPr>
              <a:xfrm>
                <a:off x="3995936" y="1700809"/>
                <a:ext cx="504056" cy="461665"/>
              </a:xfrm>
              <a:prstGeom prst="rect">
                <a:avLst/>
              </a:prstGeom>
              <a:noFill/>
            </p:spPr>
            <p:txBody>
              <a:bodyPr wrap="square" rtlCol="0">
                <a:spAutoFit/>
              </a:bodyPr>
              <a:lstStyle/>
              <a:p>
                <a:r>
                  <a:rPr kumimoji="1" lang="ja-JP" altLang="en-US" sz="2400" b="1" dirty="0" smtClean="0">
                    <a:latin typeface="HGP創英角ﾎﾟｯﾌﾟ体" panose="040B0A00000000000000" pitchFamily="50" charset="-128"/>
                    <a:ea typeface="HGP創英角ﾎﾟｯﾌﾟ体" panose="040B0A00000000000000" pitchFamily="50" charset="-128"/>
                  </a:rPr>
                  <a:t>－</a:t>
                </a:r>
                <a:endParaRPr kumimoji="1" lang="ja-JP" altLang="en-US" sz="2400" b="1" dirty="0">
                  <a:latin typeface="HGP創英角ﾎﾟｯﾌﾟ体" panose="040B0A00000000000000" pitchFamily="50" charset="-128"/>
                  <a:ea typeface="HGP創英角ﾎﾟｯﾌﾟ体" panose="040B0A00000000000000" pitchFamily="50" charset="-128"/>
                </a:endParaRPr>
              </a:p>
            </p:txBody>
          </p:sp>
        </p:grpSp>
        <p:sp>
          <p:nvSpPr>
            <p:cNvPr id="32" name="Rectangle 181"/>
            <p:cNvSpPr>
              <a:spLocks noChangeArrowheads="1"/>
            </p:cNvSpPr>
            <p:nvPr/>
          </p:nvSpPr>
          <p:spPr bwMode="auto">
            <a:xfrm>
              <a:off x="1043608" y="1052736"/>
              <a:ext cx="2952328"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fontAlgn="b"/>
              <a:r>
                <a:rPr lang="en-US" altLang="ja-JP" sz="2800" dirty="0" smtClean="0">
                  <a:solidFill>
                    <a:srgbClr val="0033CC"/>
                  </a:solidFill>
                  <a:latin typeface="HGP創英角ﾎﾟｯﾌﾟ体" panose="040B0A00000000000000" pitchFamily="50" charset="-128"/>
                  <a:ea typeface="HGP創英角ﾎﾟｯﾌﾟ体" panose="040B0A00000000000000" pitchFamily="50" charset="-128"/>
                </a:rPr>
                <a:t>(B)</a:t>
              </a:r>
              <a:r>
                <a:rPr lang="ja-JP" altLang="en-US" sz="2800" dirty="0" smtClean="0">
                  <a:latin typeface="HGP創英角ﾎﾟｯﾌﾟ体" panose="040B0A00000000000000" pitchFamily="50" charset="-128"/>
                  <a:ea typeface="HGP創英角ﾎﾟｯﾌﾟ体" panose="040B0A00000000000000" pitchFamily="50" charset="-128"/>
                </a:rPr>
                <a:t>その日の</a:t>
              </a:r>
              <a:endParaRPr lang="en-US" altLang="ja-JP" sz="2800" dirty="0" smtClean="0">
                <a:latin typeface="HGP創英角ﾎﾟｯﾌﾟ体" panose="040B0A00000000000000" pitchFamily="50" charset="-128"/>
                <a:ea typeface="HGP創英角ﾎﾟｯﾌﾟ体" panose="040B0A00000000000000" pitchFamily="50" charset="-128"/>
              </a:endParaRPr>
            </a:p>
            <a:p>
              <a:pPr algn="ctr" fontAlgn="b"/>
              <a:r>
                <a:rPr lang="ja-JP" altLang="en-US" sz="2800" dirty="0" smtClean="0">
                  <a:latin typeface="HGP創英角ﾎﾟｯﾌﾟ体" panose="040B0A00000000000000" pitchFamily="50" charset="-128"/>
                  <a:ea typeface="HGP創英角ﾎﾟｯﾌﾟ体" panose="040B0A00000000000000" pitchFamily="50" charset="-128"/>
                </a:rPr>
                <a:t>運動消費カロリー</a:t>
              </a:r>
              <a:endParaRPr lang="ja-JP" altLang="en-US" sz="2800" b="1" dirty="0">
                <a:solidFill>
                  <a:srgbClr val="333333"/>
                </a:solidFill>
                <a:latin typeface="HGP創英角ﾎﾟｯﾌﾟ体" panose="040B0A00000000000000" pitchFamily="50" charset="-128"/>
                <a:ea typeface="HGP創英角ﾎﾟｯﾌﾟ体" panose="040B0A00000000000000" pitchFamily="50" charset="-128"/>
              </a:endParaRPr>
            </a:p>
          </p:txBody>
        </p:sp>
        <p:pic>
          <p:nvPicPr>
            <p:cNvPr id="7" name="図 6"/>
            <p:cNvPicPr>
              <a:picLocks noChangeAspect="1"/>
            </p:cNvPicPr>
            <p:nvPr/>
          </p:nvPicPr>
          <p:blipFill>
            <a:blip r:embed="rId2"/>
            <a:stretch>
              <a:fillRect/>
            </a:stretch>
          </p:blipFill>
          <p:spPr>
            <a:xfrm>
              <a:off x="7884369" y="3717032"/>
              <a:ext cx="1008112" cy="907300"/>
            </a:xfrm>
            <a:prstGeom prst="rect">
              <a:avLst/>
            </a:prstGeom>
          </p:spPr>
        </p:pic>
        <p:sp>
          <p:nvSpPr>
            <p:cNvPr id="35" name="正方形/長方形 34"/>
            <p:cNvSpPr/>
            <p:nvPr/>
          </p:nvSpPr>
          <p:spPr>
            <a:xfrm>
              <a:off x="4459532" y="4005064"/>
              <a:ext cx="1696644" cy="1586498"/>
            </a:xfrm>
            <a:prstGeom prst="rect">
              <a:avLst/>
            </a:prstGeom>
            <a:solidFill>
              <a:schemeClr val="bg1"/>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200" dirty="0" smtClean="0">
                  <a:solidFill>
                    <a:schemeClr val="tx1"/>
                  </a:solidFill>
                  <a:latin typeface="HGP創英角ﾎﾟｯﾌﾟ体" panose="040B0A00000000000000" pitchFamily="50" charset="-128"/>
                  <a:ea typeface="HGP創英角ﾎﾟｯﾌﾟ体" panose="040B0A00000000000000" pitchFamily="50" charset="-128"/>
                </a:rPr>
                <a:t>その日の増減</a:t>
              </a:r>
              <a:r>
                <a:rPr lang="en-US" altLang="ja-JP" sz="3200" dirty="0" smtClean="0">
                  <a:solidFill>
                    <a:schemeClr val="tx1"/>
                  </a:solidFill>
                  <a:latin typeface="HGP創英角ﾎﾟｯﾌﾟ体" panose="040B0A00000000000000" pitchFamily="50" charset="-128"/>
                  <a:ea typeface="HGP創英角ﾎﾟｯﾌﾟ体" panose="040B0A00000000000000" pitchFamily="50" charset="-128"/>
                </a:rPr>
                <a:t/>
              </a:r>
              <a:br>
                <a:rPr lang="en-US" altLang="ja-JP" sz="3200" dirty="0" smtClean="0">
                  <a:solidFill>
                    <a:schemeClr val="tx1"/>
                  </a:solidFill>
                  <a:latin typeface="HGP創英角ﾎﾟｯﾌﾟ体" panose="040B0A00000000000000" pitchFamily="50" charset="-128"/>
                  <a:ea typeface="HGP創英角ﾎﾟｯﾌﾟ体" panose="040B0A00000000000000" pitchFamily="50" charset="-128"/>
                </a:rPr>
              </a:br>
              <a:r>
                <a:rPr lang="ja-JP" altLang="en-US" sz="3200" dirty="0" smtClean="0">
                  <a:solidFill>
                    <a:schemeClr val="tx1"/>
                  </a:solidFill>
                  <a:latin typeface="HGP創英角ﾎﾟｯﾌﾟ体" panose="040B0A00000000000000" pitchFamily="50" charset="-128"/>
                  <a:ea typeface="HGP創英角ﾎﾟｯﾌﾟ体" panose="040B0A00000000000000" pitchFamily="50" charset="-128"/>
                </a:rPr>
                <a:t>体重</a:t>
              </a:r>
              <a:r>
                <a:rPr lang="en-US" altLang="ja-JP" sz="3200" dirty="0" smtClean="0">
                  <a:solidFill>
                    <a:schemeClr val="tx1"/>
                  </a:solidFill>
                  <a:latin typeface="HGP創英角ﾎﾟｯﾌﾟ体" panose="040B0A00000000000000" pitchFamily="50" charset="-128"/>
                  <a:ea typeface="HGP創英角ﾎﾟｯﾌﾟ体" panose="040B0A00000000000000" pitchFamily="50" charset="-128"/>
                </a:rPr>
                <a:t>(</a:t>
              </a:r>
              <a:r>
                <a:rPr lang="en-US" altLang="ja-JP" sz="3200" dirty="0" smtClean="0">
                  <a:solidFill>
                    <a:srgbClr val="FF0000"/>
                  </a:solidFill>
                  <a:latin typeface="HGP創英角ﾎﾟｯﾌﾟ体" panose="040B0A00000000000000" pitchFamily="50" charset="-128"/>
                  <a:ea typeface="HGP創英角ﾎﾟｯﾌﾟ体" panose="040B0A00000000000000" pitchFamily="50" charset="-128"/>
                </a:rPr>
                <a:t>g</a:t>
              </a:r>
              <a:r>
                <a:rPr lang="en-US" altLang="ja-JP" sz="3200" dirty="0" smtClean="0">
                  <a:solidFill>
                    <a:schemeClr val="tx1"/>
                  </a:solidFill>
                  <a:latin typeface="HGP創英角ﾎﾟｯﾌﾟ体" panose="040B0A00000000000000" pitchFamily="50" charset="-128"/>
                  <a:ea typeface="HGP創英角ﾎﾟｯﾌﾟ体" panose="040B0A00000000000000" pitchFamily="50" charset="-128"/>
                </a:rPr>
                <a:t>)</a:t>
              </a:r>
              <a:endParaRPr kumimoji="1" lang="ja-JP" altLang="en-US" sz="3200" dirty="0">
                <a:solidFill>
                  <a:schemeClr val="tx1"/>
                </a:solidFill>
                <a:latin typeface="HGP創英角ﾎﾟｯﾌﾟ体" panose="040B0A00000000000000" pitchFamily="50" charset="-128"/>
                <a:ea typeface="HGP創英角ﾎﾟｯﾌﾟ体" panose="040B0A00000000000000" pitchFamily="50" charset="-128"/>
              </a:endParaRPr>
            </a:p>
          </p:txBody>
        </p:sp>
        <p:pic>
          <p:nvPicPr>
            <p:cNvPr id="9" name="図 8"/>
            <p:cNvPicPr>
              <a:picLocks noChangeAspect="1"/>
            </p:cNvPicPr>
            <p:nvPr/>
          </p:nvPicPr>
          <p:blipFill>
            <a:blip r:embed="rId3"/>
            <a:stretch>
              <a:fillRect/>
            </a:stretch>
          </p:blipFill>
          <p:spPr>
            <a:xfrm>
              <a:off x="7020272" y="3729196"/>
              <a:ext cx="811557" cy="857494"/>
            </a:xfrm>
            <a:prstGeom prst="rect">
              <a:avLst/>
            </a:prstGeom>
          </p:spPr>
        </p:pic>
        <p:pic>
          <p:nvPicPr>
            <p:cNvPr id="11" name="図 10"/>
            <p:cNvPicPr>
              <a:picLocks noChangeAspect="1"/>
            </p:cNvPicPr>
            <p:nvPr/>
          </p:nvPicPr>
          <p:blipFill>
            <a:blip r:embed="rId4"/>
            <a:stretch>
              <a:fillRect/>
            </a:stretch>
          </p:blipFill>
          <p:spPr>
            <a:xfrm>
              <a:off x="7380313" y="4586690"/>
              <a:ext cx="1238603" cy="1067761"/>
            </a:xfrm>
            <a:prstGeom prst="rect">
              <a:avLst/>
            </a:prstGeom>
          </p:spPr>
        </p:pic>
        <p:pic>
          <p:nvPicPr>
            <p:cNvPr id="17" name="図 16"/>
            <p:cNvPicPr>
              <a:picLocks noChangeAspect="1"/>
            </p:cNvPicPr>
            <p:nvPr/>
          </p:nvPicPr>
          <p:blipFill>
            <a:blip r:embed="rId5"/>
            <a:stretch>
              <a:fillRect/>
            </a:stretch>
          </p:blipFill>
          <p:spPr>
            <a:xfrm>
              <a:off x="1292129" y="3212976"/>
              <a:ext cx="2234921" cy="2822791"/>
            </a:xfrm>
            <a:prstGeom prst="rect">
              <a:avLst/>
            </a:prstGeom>
          </p:spPr>
        </p:pic>
        <p:sp>
          <p:nvSpPr>
            <p:cNvPr id="44" name="Rectangle 181"/>
            <p:cNvSpPr>
              <a:spLocks noChangeArrowheads="1"/>
            </p:cNvSpPr>
            <p:nvPr/>
          </p:nvSpPr>
          <p:spPr bwMode="auto">
            <a:xfrm>
              <a:off x="827584" y="4723983"/>
              <a:ext cx="108012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fontAlgn="b"/>
              <a:r>
                <a:rPr lang="ja-JP" altLang="en-US" sz="2800" dirty="0" smtClean="0">
                  <a:latin typeface="HGP創英角ﾎﾟｯﾌﾟ体" panose="040B0A00000000000000" pitchFamily="50" charset="-128"/>
                  <a:ea typeface="HGP創英角ﾎﾟｯﾌﾟ体" panose="040B0A00000000000000" pitchFamily="50" charset="-128"/>
                </a:rPr>
                <a:t>運動</a:t>
              </a:r>
              <a:endParaRPr lang="ja-JP" altLang="en-US" sz="2800" b="1" dirty="0">
                <a:latin typeface="HGP創英角ﾎﾟｯﾌﾟ体" panose="040B0A00000000000000" pitchFamily="50" charset="-128"/>
                <a:ea typeface="HGP創英角ﾎﾟｯﾌﾟ体" panose="040B0A00000000000000" pitchFamily="50" charset="-128"/>
              </a:endParaRPr>
            </a:p>
          </p:txBody>
        </p:sp>
        <p:cxnSp>
          <p:nvCxnSpPr>
            <p:cNvPr id="20" name="直線矢印コネクタ 19"/>
            <p:cNvCxnSpPr>
              <a:stCxn id="3" idx="4"/>
              <a:endCxn id="35" idx="0"/>
            </p:cNvCxnSpPr>
            <p:nvPr/>
          </p:nvCxnSpPr>
          <p:spPr>
            <a:xfrm flipH="1">
              <a:off x="5307854" y="2636912"/>
              <a:ext cx="5340" cy="1368152"/>
            </a:xfrm>
            <a:prstGeom prst="straightConnector1">
              <a:avLst/>
            </a:prstGeom>
            <a:ln w="635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7" name="直線矢印コネクタ 46"/>
            <p:cNvCxnSpPr>
              <a:stCxn id="35" idx="1"/>
            </p:cNvCxnSpPr>
            <p:nvPr/>
          </p:nvCxnSpPr>
          <p:spPr>
            <a:xfrm flipH="1">
              <a:off x="3131840" y="4798313"/>
              <a:ext cx="1327692" cy="0"/>
            </a:xfrm>
            <a:prstGeom prst="straightConnector1">
              <a:avLst/>
            </a:prstGeom>
            <a:ln w="635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テキスト ボックス 48"/>
            <p:cNvSpPr txBox="1"/>
            <p:nvPr/>
          </p:nvSpPr>
          <p:spPr>
            <a:xfrm>
              <a:off x="3717914" y="4263479"/>
              <a:ext cx="492443" cy="461665"/>
            </a:xfrm>
            <a:prstGeom prst="rect">
              <a:avLst/>
            </a:prstGeom>
            <a:noFill/>
          </p:spPr>
          <p:txBody>
            <a:bodyPr wrap="none" rtlCol="0">
              <a:spAutoFit/>
            </a:bodyPr>
            <a:lstStyle/>
            <a:p>
              <a:r>
                <a:rPr kumimoji="1" lang="ja-JP" altLang="en-US" sz="2400" b="1" dirty="0" smtClean="0">
                  <a:latin typeface="HGP創英角ﾎﾟｯﾌﾟ体" panose="040B0A00000000000000" pitchFamily="50" charset="-128"/>
                  <a:ea typeface="HGP創英角ﾎﾟｯﾌﾟ体" panose="040B0A00000000000000" pitchFamily="50" charset="-128"/>
                </a:rPr>
                <a:t>＋</a:t>
              </a:r>
              <a:endParaRPr kumimoji="1" lang="ja-JP" altLang="en-US" sz="2400" b="1" dirty="0">
                <a:latin typeface="HGP創英角ﾎﾟｯﾌﾟ体" panose="040B0A00000000000000" pitchFamily="50" charset="-128"/>
                <a:ea typeface="HGP創英角ﾎﾟｯﾌﾟ体" panose="040B0A00000000000000" pitchFamily="50" charset="-128"/>
              </a:endParaRPr>
            </a:p>
          </p:txBody>
        </p:sp>
        <p:sp>
          <p:nvSpPr>
            <p:cNvPr id="50" name="テキスト ボックス 49"/>
            <p:cNvSpPr txBox="1"/>
            <p:nvPr/>
          </p:nvSpPr>
          <p:spPr>
            <a:xfrm>
              <a:off x="3717914" y="4767535"/>
              <a:ext cx="494046" cy="461665"/>
            </a:xfrm>
            <a:prstGeom prst="rect">
              <a:avLst/>
            </a:prstGeom>
            <a:noFill/>
          </p:spPr>
          <p:txBody>
            <a:bodyPr wrap="none" rtlCol="0">
              <a:spAutoFit/>
            </a:bodyPr>
            <a:lstStyle/>
            <a:p>
              <a:r>
                <a:rPr kumimoji="1" lang="ja-JP" altLang="en-US" sz="2400" b="1" dirty="0" smtClean="0">
                  <a:latin typeface="HGP創英角ﾎﾟｯﾌﾟ体" panose="040B0A00000000000000" pitchFamily="50" charset="-128"/>
                  <a:ea typeface="HGP創英角ﾎﾟｯﾌﾟ体" panose="040B0A00000000000000" pitchFamily="50" charset="-128"/>
                </a:rPr>
                <a:t>－</a:t>
              </a:r>
              <a:endParaRPr kumimoji="1" lang="ja-JP" altLang="en-US" sz="2400" b="1" dirty="0">
                <a:latin typeface="HGP創英角ﾎﾟｯﾌﾟ体" panose="040B0A00000000000000" pitchFamily="50" charset="-128"/>
                <a:ea typeface="HGP創英角ﾎﾟｯﾌﾟ体" panose="040B0A00000000000000" pitchFamily="50" charset="-128"/>
              </a:endParaRPr>
            </a:p>
          </p:txBody>
        </p:sp>
        <p:cxnSp>
          <p:nvCxnSpPr>
            <p:cNvPr id="51" name="直線矢印コネクタ 50"/>
            <p:cNvCxnSpPr/>
            <p:nvPr/>
          </p:nvCxnSpPr>
          <p:spPr>
            <a:xfrm>
              <a:off x="467544" y="1506738"/>
              <a:ext cx="720080" cy="0"/>
            </a:xfrm>
            <a:prstGeom prst="straightConnector1">
              <a:avLst/>
            </a:prstGeom>
            <a:ln w="635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4" name="直線矢印コネクタ 53"/>
            <p:cNvCxnSpPr/>
            <p:nvPr/>
          </p:nvCxnSpPr>
          <p:spPr>
            <a:xfrm>
              <a:off x="467544" y="1482462"/>
              <a:ext cx="0" cy="3528392"/>
            </a:xfrm>
            <a:prstGeom prst="straightConnector1">
              <a:avLst/>
            </a:prstGeom>
            <a:ln w="635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9" name="Rectangle 181"/>
            <p:cNvSpPr>
              <a:spLocks noChangeArrowheads="1"/>
            </p:cNvSpPr>
            <p:nvPr/>
          </p:nvSpPr>
          <p:spPr bwMode="auto">
            <a:xfrm>
              <a:off x="827584" y="4003903"/>
              <a:ext cx="108012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fontAlgn="b"/>
              <a:r>
                <a:rPr lang="ja-JP" altLang="en-US" sz="2800" dirty="0">
                  <a:latin typeface="HGP創英角ﾎﾟｯﾌﾟ体" panose="040B0A00000000000000" pitchFamily="50" charset="-128"/>
                  <a:ea typeface="HGP創英角ﾎﾟｯﾌﾟ体" panose="040B0A00000000000000" pitchFamily="50" charset="-128"/>
                </a:rPr>
                <a:t>体重</a:t>
              </a:r>
              <a:endParaRPr lang="ja-JP" altLang="en-US" sz="2800" b="1" dirty="0">
                <a:latin typeface="HGP創英角ﾎﾟｯﾌﾟ体" panose="040B0A00000000000000" pitchFamily="50" charset="-128"/>
                <a:ea typeface="HGP創英角ﾎﾟｯﾌﾟ体" panose="040B0A00000000000000" pitchFamily="50" charset="-128"/>
              </a:endParaRPr>
            </a:p>
          </p:txBody>
        </p:sp>
        <p:cxnSp>
          <p:nvCxnSpPr>
            <p:cNvPr id="63" name="直線矢印コネクタ 62"/>
            <p:cNvCxnSpPr/>
            <p:nvPr/>
          </p:nvCxnSpPr>
          <p:spPr>
            <a:xfrm>
              <a:off x="451360" y="5010854"/>
              <a:ext cx="504056" cy="0"/>
            </a:xfrm>
            <a:prstGeom prst="straightConnector1">
              <a:avLst/>
            </a:prstGeom>
            <a:ln w="635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65" name="直線矢印コネクタ 64"/>
            <p:cNvCxnSpPr/>
            <p:nvPr/>
          </p:nvCxnSpPr>
          <p:spPr>
            <a:xfrm>
              <a:off x="683568" y="2562582"/>
              <a:ext cx="504056" cy="0"/>
            </a:xfrm>
            <a:prstGeom prst="straightConnector1">
              <a:avLst/>
            </a:prstGeom>
            <a:ln w="635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7" name="直線矢印コネクタ 66"/>
            <p:cNvCxnSpPr/>
            <p:nvPr/>
          </p:nvCxnSpPr>
          <p:spPr>
            <a:xfrm>
              <a:off x="683568" y="2538306"/>
              <a:ext cx="0" cy="1752468"/>
            </a:xfrm>
            <a:prstGeom prst="straightConnector1">
              <a:avLst/>
            </a:prstGeom>
            <a:ln w="635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p:nvPr/>
          </p:nvCxnSpPr>
          <p:spPr>
            <a:xfrm>
              <a:off x="683568" y="4290774"/>
              <a:ext cx="271848" cy="0"/>
            </a:xfrm>
            <a:prstGeom prst="straightConnector1">
              <a:avLst/>
            </a:prstGeom>
            <a:ln w="635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72" name="直線矢印コネクタ 71"/>
            <p:cNvCxnSpPr/>
            <p:nvPr/>
          </p:nvCxnSpPr>
          <p:spPr>
            <a:xfrm flipV="1">
              <a:off x="7877868" y="2562582"/>
              <a:ext cx="6500" cy="855712"/>
            </a:xfrm>
            <a:prstGeom prst="straightConnector1">
              <a:avLst/>
            </a:prstGeom>
            <a:ln w="635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74" name="直線矢印コネクタ 73"/>
            <p:cNvCxnSpPr/>
            <p:nvPr/>
          </p:nvCxnSpPr>
          <p:spPr>
            <a:xfrm flipH="1">
              <a:off x="5796136" y="2204864"/>
              <a:ext cx="864096" cy="0"/>
            </a:xfrm>
            <a:prstGeom prst="straightConnector1">
              <a:avLst/>
            </a:prstGeom>
            <a:ln w="635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80" name="Rectangle 181"/>
            <p:cNvSpPr>
              <a:spLocks noChangeArrowheads="1"/>
            </p:cNvSpPr>
            <p:nvPr/>
          </p:nvSpPr>
          <p:spPr bwMode="auto">
            <a:xfrm>
              <a:off x="5292080" y="2924944"/>
              <a:ext cx="172819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fontAlgn="b"/>
              <a:r>
                <a:rPr lang="en-US" altLang="ja-JP" sz="3600" dirty="0" smtClean="0">
                  <a:solidFill>
                    <a:srgbClr val="FF0000"/>
                  </a:solidFill>
                  <a:latin typeface="HGP創英角ﾎﾟｯﾌﾟ体" panose="040B0A00000000000000" pitchFamily="50" charset="-128"/>
                  <a:ea typeface="HGP創英角ﾎﾟｯﾌﾟ体" panose="040B0A00000000000000" pitchFamily="50" charset="-128"/>
                </a:rPr>
                <a:t>÷7kcal</a:t>
              </a:r>
              <a:endParaRPr lang="ja-JP" altLang="en-US" sz="3600" b="1" dirty="0">
                <a:solidFill>
                  <a:srgbClr val="FF0000"/>
                </a:solidFill>
                <a:latin typeface="HGP創英角ﾎﾟｯﾌﾟ体" panose="040B0A00000000000000" pitchFamily="50" charset="-128"/>
                <a:ea typeface="HGP創英角ﾎﾟｯﾌﾟ体" panose="040B0A00000000000000" pitchFamily="50" charset="-128"/>
              </a:endParaRPr>
            </a:p>
          </p:txBody>
        </p:sp>
        <p:cxnSp>
          <p:nvCxnSpPr>
            <p:cNvPr id="89" name="カギ線コネクタ 88"/>
            <p:cNvCxnSpPr/>
            <p:nvPr/>
          </p:nvCxnSpPr>
          <p:spPr>
            <a:xfrm>
              <a:off x="4572000" y="1052736"/>
              <a:ext cx="731438" cy="576065"/>
            </a:xfrm>
            <a:prstGeom prst="bentConnector2">
              <a:avLst/>
            </a:prstGeom>
            <a:ln w="635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95" name="直線矢印コネクタ 94"/>
            <p:cNvCxnSpPr/>
            <p:nvPr/>
          </p:nvCxnSpPr>
          <p:spPr>
            <a:xfrm>
              <a:off x="4572000" y="1052736"/>
              <a:ext cx="0" cy="576064"/>
            </a:xfrm>
            <a:prstGeom prst="straightConnector1">
              <a:avLst/>
            </a:prstGeom>
            <a:ln w="635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9" name="直線矢印コネクタ 98"/>
            <p:cNvCxnSpPr/>
            <p:nvPr/>
          </p:nvCxnSpPr>
          <p:spPr>
            <a:xfrm flipH="1">
              <a:off x="3923928" y="1628800"/>
              <a:ext cx="648072" cy="0"/>
            </a:xfrm>
            <a:prstGeom prst="straightConnector1">
              <a:avLst/>
            </a:prstGeom>
            <a:ln w="635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sp>
        <p:nvSpPr>
          <p:cNvPr id="38" name="スライド番号プレースホルダー 5"/>
          <p:cNvSpPr txBox="1">
            <a:spLocks/>
          </p:cNvSpPr>
          <p:nvPr/>
        </p:nvSpPr>
        <p:spPr>
          <a:xfrm>
            <a:off x="6804248" y="6376243"/>
            <a:ext cx="21336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2000" kern="1200">
                <a:solidFill>
                  <a:schemeClr val="tx1"/>
                </a:solidFill>
                <a:latin typeface="HGP創英角ﾎﾟｯﾌﾟ体" panose="040B0A00000000000000" pitchFamily="50" charset="-128"/>
                <a:ea typeface="HGP創英角ﾎﾟｯﾌﾟ体" panose="040B0A00000000000000" pitchFamily="50" charset="-128"/>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D2D8002D-B5B0-4BAC-B1F6-782DDCCE6D9C}" type="slidenum">
              <a:rPr lang="ja-JP" altLang="en-US" smtClean="0"/>
              <a:pPr/>
              <a:t>60</a:t>
            </a:fld>
            <a:endParaRPr lang="ja-JP" altLang="en-US"/>
          </a:p>
        </p:txBody>
      </p:sp>
      <p:sp>
        <p:nvSpPr>
          <p:cNvPr id="39" name="正方形/長方形 38"/>
          <p:cNvSpPr/>
          <p:nvPr/>
        </p:nvSpPr>
        <p:spPr>
          <a:xfrm>
            <a:off x="0" y="911622"/>
            <a:ext cx="9144000" cy="584775"/>
          </a:xfrm>
          <a:prstGeom prst="rect">
            <a:avLst/>
          </a:prstGeom>
        </p:spPr>
        <p:txBody>
          <a:bodyPr wrap="square">
            <a:spAutoFit/>
          </a:bodyPr>
          <a:lstStyle/>
          <a:p>
            <a:pPr algn="ctr"/>
            <a:r>
              <a:rPr lang="en-US" altLang="ja-JP" sz="3200" dirty="0" smtClean="0">
                <a:solidFill>
                  <a:srgbClr val="0000CC"/>
                </a:solidFill>
                <a:latin typeface="HGP創英角ﾎﾟｯﾌﾟ体" pitchFamily="50" charset="-128"/>
                <a:ea typeface="HGP創英角ﾎﾟｯﾌﾟ体" pitchFamily="50" charset="-128"/>
                <a:hlinkClick r:id="rId6"/>
              </a:rPr>
              <a:t>“</a:t>
            </a:r>
            <a:r>
              <a:rPr lang="ja-JP" altLang="en-US" sz="3200" dirty="0" smtClean="0">
                <a:solidFill>
                  <a:srgbClr val="0000CC"/>
                </a:solidFill>
                <a:latin typeface="HGP創英角ﾎﾟｯﾌﾟ体" pitchFamily="50" charset="-128"/>
                <a:ea typeface="HGP創英角ﾎﾟｯﾌﾟ体" pitchFamily="50" charset="-128"/>
                <a:hlinkClick r:id="rId6"/>
              </a:rPr>
              <a:t>足して</a:t>
            </a:r>
            <a:r>
              <a:rPr lang="en-US" altLang="ja-JP" sz="3200" dirty="0" smtClean="0">
                <a:solidFill>
                  <a:srgbClr val="0000CC"/>
                </a:solidFill>
                <a:latin typeface="HGP創英角ﾎﾟｯﾌﾟ体" pitchFamily="50" charset="-128"/>
                <a:ea typeface="HGP創英角ﾎﾟｯﾌﾟ体" pitchFamily="50" charset="-128"/>
                <a:hlinkClick r:id="rId6"/>
              </a:rPr>
              <a:t>””</a:t>
            </a:r>
            <a:r>
              <a:rPr lang="ja-JP" altLang="en-US" sz="3200" dirty="0" smtClean="0">
                <a:solidFill>
                  <a:srgbClr val="0000CC"/>
                </a:solidFill>
                <a:latin typeface="HGP創英角ﾎﾟｯﾌﾟ体" pitchFamily="50" charset="-128"/>
                <a:ea typeface="HGP創英角ﾎﾟｯﾌﾟ体" pitchFamily="50" charset="-128"/>
                <a:hlinkClick r:id="rId6"/>
              </a:rPr>
              <a:t>引いて</a:t>
            </a:r>
            <a:r>
              <a:rPr lang="en-US" altLang="ja-JP" sz="3200" dirty="0" smtClean="0">
                <a:solidFill>
                  <a:srgbClr val="0000CC"/>
                </a:solidFill>
                <a:latin typeface="HGP創英角ﾎﾟｯﾌﾟ体" pitchFamily="50" charset="-128"/>
                <a:ea typeface="HGP創英角ﾎﾟｯﾌﾟ体" pitchFamily="50" charset="-128"/>
                <a:hlinkClick r:id="rId6"/>
              </a:rPr>
              <a:t>””7</a:t>
            </a:r>
            <a:r>
              <a:rPr lang="ja-JP" altLang="en-US" sz="3200" dirty="0" smtClean="0">
                <a:solidFill>
                  <a:srgbClr val="0000CC"/>
                </a:solidFill>
                <a:latin typeface="HGP創英角ﾎﾟｯﾌﾟ体" pitchFamily="50" charset="-128"/>
                <a:ea typeface="HGP創英角ﾎﾟｯﾌﾟ体" pitchFamily="50" charset="-128"/>
                <a:hlinkClick r:id="rId6"/>
              </a:rPr>
              <a:t>で割る</a:t>
            </a:r>
            <a:r>
              <a:rPr lang="en-US" altLang="ja-JP" sz="3200" dirty="0" smtClean="0">
                <a:solidFill>
                  <a:srgbClr val="0000CC"/>
                </a:solidFill>
                <a:latin typeface="HGP創英角ﾎﾟｯﾌﾟ体" pitchFamily="50" charset="-128"/>
                <a:ea typeface="HGP創英角ﾎﾟｯﾌﾟ体" pitchFamily="50" charset="-128"/>
                <a:hlinkClick r:id="rId6"/>
              </a:rPr>
              <a:t>”</a:t>
            </a:r>
            <a:r>
              <a:rPr lang="ja-JP" altLang="en-US" sz="3200" dirty="0" err="1" smtClean="0">
                <a:solidFill>
                  <a:srgbClr val="0000CC"/>
                </a:solidFill>
                <a:latin typeface="HGP創英角ﾎﾟｯﾌﾟ体" pitchFamily="50" charset="-128"/>
                <a:ea typeface="HGP創英角ﾎﾟｯﾌﾟ体" pitchFamily="50" charset="-128"/>
                <a:hlinkClick r:id="rId6"/>
              </a:rPr>
              <a:t>だけの</a:t>
            </a:r>
            <a:r>
              <a:rPr lang="ja-JP" altLang="en-US" sz="3200" dirty="0" smtClean="0">
                <a:solidFill>
                  <a:srgbClr val="0000CC"/>
                </a:solidFill>
                <a:latin typeface="HGP創英角ﾎﾟｯﾌﾟ体" pitchFamily="50" charset="-128"/>
                <a:ea typeface="HGP創英角ﾎﾟｯﾌﾟ体" pitchFamily="50" charset="-128"/>
                <a:hlinkClick r:id="rId6"/>
              </a:rPr>
              <a:t>単純な「双子」</a:t>
            </a:r>
            <a:endParaRPr lang="en-US" altLang="ja-JP" sz="3200" dirty="0" smtClean="0">
              <a:solidFill>
                <a:srgbClr val="0000CC"/>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2072978536"/>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実測値からパラメータを抽出</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11" name="角丸四角形 10"/>
          <p:cNvSpPr/>
          <p:nvPr/>
        </p:nvSpPr>
        <p:spPr>
          <a:xfrm>
            <a:off x="107504" y="5661248"/>
            <a:ext cx="8912586" cy="115212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江端は、毎日、牛丼大盛り分のカロリー</a:t>
            </a:r>
            <a:r>
              <a:rPr lang="en-US" altLang="ja-JP" sz="3600" dirty="0" smtClean="0">
                <a:solidFill>
                  <a:schemeClr val="bg1"/>
                </a:solidFill>
                <a:latin typeface="HGP創英角ﾎﾟｯﾌﾟ体" pitchFamily="50" charset="-128"/>
                <a:ea typeface="HGP創英角ﾎﾟｯﾌﾟ体" pitchFamily="50" charset="-128"/>
              </a:rPr>
              <a:t>(780kcal)</a:t>
            </a:r>
            <a:r>
              <a:rPr lang="ja-JP" altLang="en-US" sz="3600" dirty="0" smtClean="0">
                <a:solidFill>
                  <a:schemeClr val="bg1"/>
                </a:solidFill>
                <a:latin typeface="HGP創英角ﾎﾟｯﾌﾟ体" pitchFamily="50" charset="-128"/>
                <a:ea typeface="HGP創英角ﾎﾟｯﾌﾟ体" pitchFamily="50" charset="-128"/>
              </a:rPr>
              <a:t>を削っていた・・・らしい</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255" name="スライド番号プレースホルダー 5"/>
          <p:cNvSpPr txBox="1">
            <a:spLocks/>
          </p:cNvSpPr>
          <p:nvPr/>
        </p:nvSpPr>
        <p:spPr>
          <a:xfrm>
            <a:off x="6804248" y="6376243"/>
            <a:ext cx="21336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2000" kern="1200">
                <a:solidFill>
                  <a:schemeClr val="tx1"/>
                </a:solidFill>
                <a:latin typeface="HGP創英角ﾎﾟｯﾌﾟ体" panose="040B0A00000000000000" pitchFamily="50" charset="-128"/>
                <a:ea typeface="HGP創英角ﾎﾟｯﾌﾟ体" panose="040B0A00000000000000" pitchFamily="50" charset="-128"/>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D2D8002D-B5B0-4BAC-B1F6-782DDCCE6D9C}" type="slidenum">
              <a:rPr lang="ja-JP" altLang="en-US" smtClean="0"/>
              <a:pPr/>
              <a:t>61</a:t>
            </a:fld>
            <a:endParaRPr lang="ja-JP" altLang="en-US"/>
          </a:p>
        </p:txBody>
      </p:sp>
      <p:grpSp>
        <p:nvGrpSpPr>
          <p:cNvPr id="3" name="グループ化 2"/>
          <p:cNvGrpSpPr/>
          <p:nvPr/>
        </p:nvGrpSpPr>
        <p:grpSpPr>
          <a:xfrm>
            <a:off x="228520" y="1340768"/>
            <a:ext cx="8663960" cy="4176464"/>
            <a:chOff x="228520" y="1061218"/>
            <a:chExt cx="8663960" cy="4456014"/>
          </a:xfrm>
        </p:grpSpPr>
        <p:sp>
          <p:nvSpPr>
            <p:cNvPr id="16" name="Freeform 6"/>
            <p:cNvSpPr>
              <a:spLocks noEditPoints="1"/>
            </p:cNvSpPr>
            <p:nvPr/>
          </p:nvSpPr>
          <p:spPr bwMode="auto">
            <a:xfrm>
              <a:off x="826189" y="1189905"/>
              <a:ext cx="7235825" cy="3556000"/>
            </a:xfrm>
            <a:custGeom>
              <a:avLst/>
              <a:gdLst>
                <a:gd name="T0" fmla="*/ 0 w 4558"/>
                <a:gd name="T1" fmla="*/ 2235 h 2240"/>
                <a:gd name="T2" fmla="*/ 4558 w 4558"/>
                <a:gd name="T3" fmla="*/ 2235 h 2240"/>
                <a:gd name="T4" fmla="*/ 4558 w 4558"/>
                <a:gd name="T5" fmla="*/ 2240 h 2240"/>
                <a:gd name="T6" fmla="*/ 0 w 4558"/>
                <a:gd name="T7" fmla="*/ 2240 h 2240"/>
                <a:gd name="T8" fmla="*/ 0 w 4558"/>
                <a:gd name="T9" fmla="*/ 2235 h 2240"/>
                <a:gd name="T10" fmla="*/ 0 w 4558"/>
                <a:gd name="T11" fmla="*/ 1987 h 2240"/>
                <a:gd name="T12" fmla="*/ 4558 w 4558"/>
                <a:gd name="T13" fmla="*/ 1987 h 2240"/>
                <a:gd name="T14" fmla="*/ 4558 w 4558"/>
                <a:gd name="T15" fmla="*/ 1993 h 2240"/>
                <a:gd name="T16" fmla="*/ 0 w 4558"/>
                <a:gd name="T17" fmla="*/ 1993 h 2240"/>
                <a:gd name="T18" fmla="*/ 0 w 4558"/>
                <a:gd name="T19" fmla="*/ 1987 h 2240"/>
                <a:gd name="T20" fmla="*/ 0 w 4558"/>
                <a:gd name="T21" fmla="*/ 1738 h 2240"/>
                <a:gd name="T22" fmla="*/ 4558 w 4558"/>
                <a:gd name="T23" fmla="*/ 1738 h 2240"/>
                <a:gd name="T24" fmla="*/ 4558 w 4558"/>
                <a:gd name="T25" fmla="*/ 1744 h 2240"/>
                <a:gd name="T26" fmla="*/ 0 w 4558"/>
                <a:gd name="T27" fmla="*/ 1744 h 2240"/>
                <a:gd name="T28" fmla="*/ 0 w 4558"/>
                <a:gd name="T29" fmla="*/ 1738 h 2240"/>
                <a:gd name="T30" fmla="*/ 0 w 4558"/>
                <a:gd name="T31" fmla="*/ 1490 h 2240"/>
                <a:gd name="T32" fmla="*/ 4558 w 4558"/>
                <a:gd name="T33" fmla="*/ 1490 h 2240"/>
                <a:gd name="T34" fmla="*/ 4558 w 4558"/>
                <a:gd name="T35" fmla="*/ 1496 h 2240"/>
                <a:gd name="T36" fmla="*/ 0 w 4558"/>
                <a:gd name="T37" fmla="*/ 1496 h 2240"/>
                <a:gd name="T38" fmla="*/ 0 w 4558"/>
                <a:gd name="T39" fmla="*/ 1490 h 2240"/>
                <a:gd name="T40" fmla="*/ 0 w 4558"/>
                <a:gd name="T41" fmla="*/ 1241 h 2240"/>
                <a:gd name="T42" fmla="*/ 4558 w 4558"/>
                <a:gd name="T43" fmla="*/ 1241 h 2240"/>
                <a:gd name="T44" fmla="*/ 4558 w 4558"/>
                <a:gd name="T45" fmla="*/ 1247 h 2240"/>
                <a:gd name="T46" fmla="*/ 0 w 4558"/>
                <a:gd name="T47" fmla="*/ 1247 h 2240"/>
                <a:gd name="T48" fmla="*/ 0 w 4558"/>
                <a:gd name="T49" fmla="*/ 1241 h 2240"/>
                <a:gd name="T50" fmla="*/ 0 w 4558"/>
                <a:gd name="T51" fmla="*/ 994 h 2240"/>
                <a:gd name="T52" fmla="*/ 4558 w 4558"/>
                <a:gd name="T53" fmla="*/ 994 h 2240"/>
                <a:gd name="T54" fmla="*/ 4558 w 4558"/>
                <a:gd name="T55" fmla="*/ 999 h 2240"/>
                <a:gd name="T56" fmla="*/ 0 w 4558"/>
                <a:gd name="T57" fmla="*/ 999 h 2240"/>
                <a:gd name="T58" fmla="*/ 0 w 4558"/>
                <a:gd name="T59" fmla="*/ 994 h 2240"/>
                <a:gd name="T60" fmla="*/ 0 w 4558"/>
                <a:gd name="T61" fmla="*/ 745 h 2240"/>
                <a:gd name="T62" fmla="*/ 4558 w 4558"/>
                <a:gd name="T63" fmla="*/ 745 h 2240"/>
                <a:gd name="T64" fmla="*/ 4558 w 4558"/>
                <a:gd name="T65" fmla="*/ 751 h 2240"/>
                <a:gd name="T66" fmla="*/ 0 w 4558"/>
                <a:gd name="T67" fmla="*/ 751 h 2240"/>
                <a:gd name="T68" fmla="*/ 0 w 4558"/>
                <a:gd name="T69" fmla="*/ 745 h 2240"/>
                <a:gd name="T70" fmla="*/ 0 w 4558"/>
                <a:gd name="T71" fmla="*/ 497 h 2240"/>
                <a:gd name="T72" fmla="*/ 4558 w 4558"/>
                <a:gd name="T73" fmla="*/ 497 h 2240"/>
                <a:gd name="T74" fmla="*/ 4558 w 4558"/>
                <a:gd name="T75" fmla="*/ 503 h 2240"/>
                <a:gd name="T76" fmla="*/ 0 w 4558"/>
                <a:gd name="T77" fmla="*/ 503 h 2240"/>
                <a:gd name="T78" fmla="*/ 0 w 4558"/>
                <a:gd name="T79" fmla="*/ 497 h 2240"/>
                <a:gd name="T80" fmla="*/ 0 w 4558"/>
                <a:gd name="T81" fmla="*/ 248 h 2240"/>
                <a:gd name="T82" fmla="*/ 4558 w 4558"/>
                <a:gd name="T83" fmla="*/ 248 h 2240"/>
                <a:gd name="T84" fmla="*/ 4558 w 4558"/>
                <a:gd name="T85" fmla="*/ 254 h 2240"/>
                <a:gd name="T86" fmla="*/ 0 w 4558"/>
                <a:gd name="T87" fmla="*/ 254 h 2240"/>
                <a:gd name="T88" fmla="*/ 0 w 4558"/>
                <a:gd name="T89" fmla="*/ 248 h 2240"/>
                <a:gd name="T90" fmla="*/ 0 w 4558"/>
                <a:gd name="T91" fmla="*/ 0 h 2240"/>
                <a:gd name="T92" fmla="*/ 4558 w 4558"/>
                <a:gd name="T93" fmla="*/ 0 h 2240"/>
                <a:gd name="T94" fmla="*/ 4558 w 4558"/>
                <a:gd name="T95" fmla="*/ 6 h 2240"/>
                <a:gd name="T96" fmla="*/ 0 w 4558"/>
                <a:gd name="T97" fmla="*/ 6 h 2240"/>
                <a:gd name="T98" fmla="*/ 0 w 4558"/>
                <a:gd name="T99" fmla="*/ 0 h 2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58" h="2240">
                  <a:moveTo>
                    <a:pt x="0" y="2235"/>
                  </a:moveTo>
                  <a:lnTo>
                    <a:pt x="4558" y="2235"/>
                  </a:lnTo>
                  <a:lnTo>
                    <a:pt x="4558" y="2240"/>
                  </a:lnTo>
                  <a:lnTo>
                    <a:pt x="0" y="2240"/>
                  </a:lnTo>
                  <a:lnTo>
                    <a:pt x="0" y="2235"/>
                  </a:lnTo>
                  <a:close/>
                  <a:moveTo>
                    <a:pt x="0" y="1987"/>
                  </a:moveTo>
                  <a:lnTo>
                    <a:pt x="4558" y="1987"/>
                  </a:lnTo>
                  <a:lnTo>
                    <a:pt x="4558" y="1993"/>
                  </a:lnTo>
                  <a:lnTo>
                    <a:pt x="0" y="1993"/>
                  </a:lnTo>
                  <a:lnTo>
                    <a:pt x="0" y="1987"/>
                  </a:lnTo>
                  <a:close/>
                  <a:moveTo>
                    <a:pt x="0" y="1738"/>
                  </a:moveTo>
                  <a:lnTo>
                    <a:pt x="4558" y="1738"/>
                  </a:lnTo>
                  <a:lnTo>
                    <a:pt x="4558" y="1744"/>
                  </a:lnTo>
                  <a:lnTo>
                    <a:pt x="0" y="1744"/>
                  </a:lnTo>
                  <a:lnTo>
                    <a:pt x="0" y="1738"/>
                  </a:lnTo>
                  <a:close/>
                  <a:moveTo>
                    <a:pt x="0" y="1490"/>
                  </a:moveTo>
                  <a:lnTo>
                    <a:pt x="4558" y="1490"/>
                  </a:lnTo>
                  <a:lnTo>
                    <a:pt x="4558" y="1496"/>
                  </a:lnTo>
                  <a:lnTo>
                    <a:pt x="0" y="1496"/>
                  </a:lnTo>
                  <a:lnTo>
                    <a:pt x="0" y="1490"/>
                  </a:lnTo>
                  <a:close/>
                  <a:moveTo>
                    <a:pt x="0" y="1241"/>
                  </a:moveTo>
                  <a:lnTo>
                    <a:pt x="4558" y="1241"/>
                  </a:lnTo>
                  <a:lnTo>
                    <a:pt x="4558" y="1247"/>
                  </a:lnTo>
                  <a:lnTo>
                    <a:pt x="0" y="1247"/>
                  </a:lnTo>
                  <a:lnTo>
                    <a:pt x="0" y="1241"/>
                  </a:lnTo>
                  <a:close/>
                  <a:moveTo>
                    <a:pt x="0" y="994"/>
                  </a:moveTo>
                  <a:lnTo>
                    <a:pt x="4558" y="994"/>
                  </a:lnTo>
                  <a:lnTo>
                    <a:pt x="4558" y="999"/>
                  </a:lnTo>
                  <a:lnTo>
                    <a:pt x="0" y="999"/>
                  </a:lnTo>
                  <a:lnTo>
                    <a:pt x="0" y="994"/>
                  </a:lnTo>
                  <a:close/>
                  <a:moveTo>
                    <a:pt x="0" y="745"/>
                  </a:moveTo>
                  <a:lnTo>
                    <a:pt x="4558" y="745"/>
                  </a:lnTo>
                  <a:lnTo>
                    <a:pt x="4558" y="751"/>
                  </a:lnTo>
                  <a:lnTo>
                    <a:pt x="0" y="751"/>
                  </a:lnTo>
                  <a:lnTo>
                    <a:pt x="0" y="745"/>
                  </a:lnTo>
                  <a:close/>
                  <a:moveTo>
                    <a:pt x="0" y="497"/>
                  </a:moveTo>
                  <a:lnTo>
                    <a:pt x="4558" y="497"/>
                  </a:lnTo>
                  <a:lnTo>
                    <a:pt x="4558" y="503"/>
                  </a:lnTo>
                  <a:lnTo>
                    <a:pt x="0" y="503"/>
                  </a:lnTo>
                  <a:lnTo>
                    <a:pt x="0" y="497"/>
                  </a:lnTo>
                  <a:close/>
                  <a:moveTo>
                    <a:pt x="0" y="248"/>
                  </a:moveTo>
                  <a:lnTo>
                    <a:pt x="4558" y="248"/>
                  </a:lnTo>
                  <a:lnTo>
                    <a:pt x="4558" y="254"/>
                  </a:lnTo>
                  <a:lnTo>
                    <a:pt x="0" y="254"/>
                  </a:lnTo>
                  <a:lnTo>
                    <a:pt x="0" y="248"/>
                  </a:lnTo>
                  <a:close/>
                  <a:moveTo>
                    <a:pt x="0" y="0"/>
                  </a:moveTo>
                  <a:lnTo>
                    <a:pt x="4558" y="0"/>
                  </a:lnTo>
                  <a:lnTo>
                    <a:pt x="4558" y="6"/>
                  </a:lnTo>
                  <a:lnTo>
                    <a:pt x="0" y="6"/>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 name="Freeform 7"/>
            <p:cNvSpPr>
              <a:spLocks noEditPoints="1"/>
            </p:cNvSpPr>
            <p:nvPr/>
          </p:nvSpPr>
          <p:spPr bwMode="auto">
            <a:xfrm>
              <a:off x="1624702" y="1194668"/>
              <a:ext cx="6442075" cy="3941763"/>
            </a:xfrm>
            <a:custGeom>
              <a:avLst/>
              <a:gdLst>
                <a:gd name="T0" fmla="*/ 5 w 4058"/>
                <a:gd name="T1" fmla="*/ 0 h 2483"/>
                <a:gd name="T2" fmla="*/ 5 w 4058"/>
                <a:gd name="T3" fmla="*/ 2483 h 2483"/>
                <a:gd name="T4" fmla="*/ 0 w 4058"/>
                <a:gd name="T5" fmla="*/ 2483 h 2483"/>
                <a:gd name="T6" fmla="*/ 0 w 4058"/>
                <a:gd name="T7" fmla="*/ 0 h 2483"/>
                <a:gd name="T8" fmla="*/ 5 w 4058"/>
                <a:gd name="T9" fmla="*/ 0 h 2483"/>
                <a:gd name="T10" fmla="*/ 512 w 4058"/>
                <a:gd name="T11" fmla="*/ 0 h 2483"/>
                <a:gd name="T12" fmla="*/ 512 w 4058"/>
                <a:gd name="T13" fmla="*/ 2483 h 2483"/>
                <a:gd name="T14" fmla="*/ 507 w 4058"/>
                <a:gd name="T15" fmla="*/ 2483 h 2483"/>
                <a:gd name="T16" fmla="*/ 507 w 4058"/>
                <a:gd name="T17" fmla="*/ 0 h 2483"/>
                <a:gd name="T18" fmla="*/ 512 w 4058"/>
                <a:gd name="T19" fmla="*/ 0 h 2483"/>
                <a:gd name="T20" fmla="*/ 1019 w 4058"/>
                <a:gd name="T21" fmla="*/ 0 h 2483"/>
                <a:gd name="T22" fmla="*/ 1019 w 4058"/>
                <a:gd name="T23" fmla="*/ 2483 h 2483"/>
                <a:gd name="T24" fmla="*/ 1013 w 4058"/>
                <a:gd name="T25" fmla="*/ 2483 h 2483"/>
                <a:gd name="T26" fmla="*/ 1013 w 4058"/>
                <a:gd name="T27" fmla="*/ 0 h 2483"/>
                <a:gd name="T28" fmla="*/ 1019 w 4058"/>
                <a:gd name="T29" fmla="*/ 0 h 2483"/>
                <a:gd name="T30" fmla="*/ 1526 w 4058"/>
                <a:gd name="T31" fmla="*/ 0 h 2483"/>
                <a:gd name="T32" fmla="*/ 1526 w 4058"/>
                <a:gd name="T33" fmla="*/ 2483 h 2483"/>
                <a:gd name="T34" fmla="*/ 1520 w 4058"/>
                <a:gd name="T35" fmla="*/ 2483 h 2483"/>
                <a:gd name="T36" fmla="*/ 1520 w 4058"/>
                <a:gd name="T37" fmla="*/ 0 h 2483"/>
                <a:gd name="T38" fmla="*/ 1526 w 4058"/>
                <a:gd name="T39" fmla="*/ 0 h 2483"/>
                <a:gd name="T40" fmla="*/ 2032 w 4058"/>
                <a:gd name="T41" fmla="*/ 0 h 2483"/>
                <a:gd name="T42" fmla="*/ 2032 w 4058"/>
                <a:gd name="T43" fmla="*/ 2483 h 2483"/>
                <a:gd name="T44" fmla="*/ 2026 w 4058"/>
                <a:gd name="T45" fmla="*/ 2483 h 2483"/>
                <a:gd name="T46" fmla="*/ 2026 w 4058"/>
                <a:gd name="T47" fmla="*/ 0 h 2483"/>
                <a:gd name="T48" fmla="*/ 2032 w 4058"/>
                <a:gd name="T49" fmla="*/ 0 h 2483"/>
                <a:gd name="T50" fmla="*/ 2538 w 4058"/>
                <a:gd name="T51" fmla="*/ 0 h 2483"/>
                <a:gd name="T52" fmla="*/ 2538 w 4058"/>
                <a:gd name="T53" fmla="*/ 2483 h 2483"/>
                <a:gd name="T54" fmla="*/ 2532 w 4058"/>
                <a:gd name="T55" fmla="*/ 2483 h 2483"/>
                <a:gd name="T56" fmla="*/ 2532 w 4058"/>
                <a:gd name="T57" fmla="*/ 0 h 2483"/>
                <a:gd name="T58" fmla="*/ 2538 w 4058"/>
                <a:gd name="T59" fmla="*/ 0 h 2483"/>
                <a:gd name="T60" fmla="*/ 3045 w 4058"/>
                <a:gd name="T61" fmla="*/ 0 h 2483"/>
                <a:gd name="T62" fmla="*/ 3045 w 4058"/>
                <a:gd name="T63" fmla="*/ 2483 h 2483"/>
                <a:gd name="T64" fmla="*/ 3039 w 4058"/>
                <a:gd name="T65" fmla="*/ 2483 h 2483"/>
                <a:gd name="T66" fmla="*/ 3039 w 4058"/>
                <a:gd name="T67" fmla="*/ 0 h 2483"/>
                <a:gd name="T68" fmla="*/ 3045 w 4058"/>
                <a:gd name="T69" fmla="*/ 0 h 2483"/>
                <a:gd name="T70" fmla="*/ 3551 w 4058"/>
                <a:gd name="T71" fmla="*/ 0 h 2483"/>
                <a:gd name="T72" fmla="*/ 3551 w 4058"/>
                <a:gd name="T73" fmla="*/ 2483 h 2483"/>
                <a:gd name="T74" fmla="*/ 3545 w 4058"/>
                <a:gd name="T75" fmla="*/ 2483 h 2483"/>
                <a:gd name="T76" fmla="*/ 3545 w 4058"/>
                <a:gd name="T77" fmla="*/ 0 h 2483"/>
                <a:gd name="T78" fmla="*/ 3551 w 4058"/>
                <a:gd name="T79" fmla="*/ 0 h 2483"/>
                <a:gd name="T80" fmla="*/ 4058 w 4058"/>
                <a:gd name="T81" fmla="*/ 0 h 2483"/>
                <a:gd name="T82" fmla="*/ 4058 w 4058"/>
                <a:gd name="T83" fmla="*/ 2483 h 2483"/>
                <a:gd name="T84" fmla="*/ 4052 w 4058"/>
                <a:gd name="T85" fmla="*/ 2483 h 2483"/>
                <a:gd name="T86" fmla="*/ 4052 w 4058"/>
                <a:gd name="T87" fmla="*/ 0 h 2483"/>
                <a:gd name="T88" fmla="*/ 4058 w 4058"/>
                <a:gd name="T89" fmla="*/ 0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58" h="2483">
                  <a:moveTo>
                    <a:pt x="5" y="0"/>
                  </a:moveTo>
                  <a:lnTo>
                    <a:pt x="5" y="2483"/>
                  </a:lnTo>
                  <a:lnTo>
                    <a:pt x="0" y="2483"/>
                  </a:lnTo>
                  <a:lnTo>
                    <a:pt x="0" y="0"/>
                  </a:lnTo>
                  <a:lnTo>
                    <a:pt x="5" y="0"/>
                  </a:lnTo>
                  <a:close/>
                  <a:moveTo>
                    <a:pt x="512" y="0"/>
                  </a:moveTo>
                  <a:lnTo>
                    <a:pt x="512" y="2483"/>
                  </a:lnTo>
                  <a:lnTo>
                    <a:pt x="507" y="2483"/>
                  </a:lnTo>
                  <a:lnTo>
                    <a:pt x="507" y="0"/>
                  </a:lnTo>
                  <a:lnTo>
                    <a:pt x="512" y="0"/>
                  </a:lnTo>
                  <a:close/>
                  <a:moveTo>
                    <a:pt x="1019" y="0"/>
                  </a:moveTo>
                  <a:lnTo>
                    <a:pt x="1019" y="2483"/>
                  </a:lnTo>
                  <a:lnTo>
                    <a:pt x="1013" y="2483"/>
                  </a:lnTo>
                  <a:lnTo>
                    <a:pt x="1013" y="0"/>
                  </a:lnTo>
                  <a:lnTo>
                    <a:pt x="1019" y="0"/>
                  </a:lnTo>
                  <a:close/>
                  <a:moveTo>
                    <a:pt x="1526" y="0"/>
                  </a:moveTo>
                  <a:lnTo>
                    <a:pt x="1526" y="2483"/>
                  </a:lnTo>
                  <a:lnTo>
                    <a:pt x="1520" y="2483"/>
                  </a:lnTo>
                  <a:lnTo>
                    <a:pt x="1520" y="0"/>
                  </a:lnTo>
                  <a:lnTo>
                    <a:pt x="1526" y="0"/>
                  </a:lnTo>
                  <a:close/>
                  <a:moveTo>
                    <a:pt x="2032" y="0"/>
                  </a:moveTo>
                  <a:lnTo>
                    <a:pt x="2032" y="2483"/>
                  </a:lnTo>
                  <a:lnTo>
                    <a:pt x="2026" y="2483"/>
                  </a:lnTo>
                  <a:lnTo>
                    <a:pt x="2026" y="0"/>
                  </a:lnTo>
                  <a:lnTo>
                    <a:pt x="2032" y="0"/>
                  </a:lnTo>
                  <a:close/>
                  <a:moveTo>
                    <a:pt x="2538" y="0"/>
                  </a:moveTo>
                  <a:lnTo>
                    <a:pt x="2538" y="2483"/>
                  </a:lnTo>
                  <a:lnTo>
                    <a:pt x="2532" y="2483"/>
                  </a:lnTo>
                  <a:lnTo>
                    <a:pt x="2532" y="0"/>
                  </a:lnTo>
                  <a:lnTo>
                    <a:pt x="2538" y="0"/>
                  </a:lnTo>
                  <a:close/>
                  <a:moveTo>
                    <a:pt x="3045" y="0"/>
                  </a:moveTo>
                  <a:lnTo>
                    <a:pt x="3045" y="2483"/>
                  </a:lnTo>
                  <a:lnTo>
                    <a:pt x="3039" y="2483"/>
                  </a:lnTo>
                  <a:lnTo>
                    <a:pt x="3039" y="0"/>
                  </a:lnTo>
                  <a:lnTo>
                    <a:pt x="3045" y="0"/>
                  </a:lnTo>
                  <a:close/>
                  <a:moveTo>
                    <a:pt x="3551" y="0"/>
                  </a:moveTo>
                  <a:lnTo>
                    <a:pt x="3551" y="2483"/>
                  </a:lnTo>
                  <a:lnTo>
                    <a:pt x="3545" y="2483"/>
                  </a:lnTo>
                  <a:lnTo>
                    <a:pt x="3545" y="0"/>
                  </a:lnTo>
                  <a:lnTo>
                    <a:pt x="3551" y="0"/>
                  </a:lnTo>
                  <a:close/>
                  <a:moveTo>
                    <a:pt x="4058" y="0"/>
                  </a:moveTo>
                  <a:lnTo>
                    <a:pt x="4058" y="2483"/>
                  </a:lnTo>
                  <a:lnTo>
                    <a:pt x="4052" y="2483"/>
                  </a:lnTo>
                  <a:lnTo>
                    <a:pt x="4052" y="0"/>
                  </a:lnTo>
                  <a:lnTo>
                    <a:pt x="4058"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 name="Rectangle 8"/>
            <p:cNvSpPr>
              <a:spLocks noChangeArrowheads="1"/>
            </p:cNvSpPr>
            <p:nvPr/>
          </p:nvSpPr>
          <p:spPr bwMode="auto">
            <a:xfrm>
              <a:off x="796646" y="1197907"/>
              <a:ext cx="7938" cy="3941763"/>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000">
                <a:latin typeface="HGP創英角ﾎﾟｯﾌﾟ体" panose="040B0A00000000000000" pitchFamily="50" charset="-128"/>
                <a:ea typeface="HGP創英角ﾎﾟｯﾌﾟ体" panose="040B0A00000000000000" pitchFamily="50" charset="-128"/>
              </a:endParaRPr>
            </a:p>
          </p:txBody>
        </p:sp>
        <p:sp>
          <p:nvSpPr>
            <p:cNvPr id="19" name="Rectangle 9"/>
            <p:cNvSpPr>
              <a:spLocks noChangeArrowheads="1"/>
            </p:cNvSpPr>
            <p:nvPr/>
          </p:nvSpPr>
          <p:spPr bwMode="auto">
            <a:xfrm>
              <a:off x="827584" y="5165674"/>
              <a:ext cx="7235825" cy="952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000">
                <a:latin typeface="HGP創英角ﾎﾟｯﾌﾟ体" panose="040B0A00000000000000" pitchFamily="50" charset="-128"/>
                <a:ea typeface="HGP創英角ﾎﾟｯﾌﾟ体" panose="040B0A00000000000000" pitchFamily="50" charset="-128"/>
              </a:endParaRPr>
            </a:p>
          </p:txBody>
        </p:sp>
        <p:sp>
          <p:nvSpPr>
            <p:cNvPr id="20" name="Oval 10"/>
            <p:cNvSpPr>
              <a:spLocks noChangeArrowheads="1"/>
            </p:cNvSpPr>
            <p:nvPr/>
          </p:nvSpPr>
          <p:spPr bwMode="auto">
            <a:xfrm>
              <a:off x="875402" y="155661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 name="Oval 11"/>
            <p:cNvSpPr>
              <a:spLocks noChangeArrowheads="1"/>
            </p:cNvSpPr>
            <p:nvPr/>
          </p:nvSpPr>
          <p:spPr bwMode="auto">
            <a:xfrm>
              <a:off x="875402" y="1556618"/>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Oval 12"/>
            <p:cNvSpPr>
              <a:spLocks noChangeArrowheads="1"/>
            </p:cNvSpPr>
            <p:nvPr/>
          </p:nvSpPr>
          <p:spPr bwMode="auto">
            <a:xfrm>
              <a:off x="1034152" y="155661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 name="Oval 13"/>
            <p:cNvSpPr>
              <a:spLocks noChangeArrowheads="1"/>
            </p:cNvSpPr>
            <p:nvPr/>
          </p:nvSpPr>
          <p:spPr bwMode="auto">
            <a:xfrm>
              <a:off x="1034152" y="1556618"/>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Oval 14"/>
            <p:cNvSpPr>
              <a:spLocks noChangeArrowheads="1"/>
            </p:cNvSpPr>
            <p:nvPr/>
          </p:nvSpPr>
          <p:spPr bwMode="auto">
            <a:xfrm>
              <a:off x="1115114" y="163599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 name="Oval 15"/>
            <p:cNvSpPr>
              <a:spLocks noChangeArrowheads="1"/>
            </p:cNvSpPr>
            <p:nvPr/>
          </p:nvSpPr>
          <p:spPr bwMode="auto">
            <a:xfrm>
              <a:off x="1115114" y="1635993"/>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Oval 16"/>
            <p:cNvSpPr>
              <a:spLocks noChangeArrowheads="1"/>
            </p:cNvSpPr>
            <p:nvPr/>
          </p:nvSpPr>
          <p:spPr bwMode="auto">
            <a:xfrm>
              <a:off x="1196077" y="179315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 name="Oval 17"/>
            <p:cNvSpPr>
              <a:spLocks noChangeArrowheads="1"/>
            </p:cNvSpPr>
            <p:nvPr/>
          </p:nvSpPr>
          <p:spPr bwMode="auto">
            <a:xfrm>
              <a:off x="1196077" y="1793155"/>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Oval 18"/>
            <p:cNvSpPr>
              <a:spLocks noChangeArrowheads="1"/>
            </p:cNvSpPr>
            <p:nvPr/>
          </p:nvSpPr>
          <p:spPr bwMode="auto">
            <a:xfrm>
              <a:off x="1275452" y="183284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 name="Oval 19"/>
            <p:cNvSpPr>
              <a:spLocks noChangeArrowheads="1"/>
            </p:cNvSpPr>
            <p:nvPr/>
          </p:nvSpPr>
          <p:spPr bwMode="auto">
            <a:xfrm>
              <a:off x="1275452" y="1832843"/>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Oval 20"/>
            <p:cNvSpPr>
              <a:spLocks noChangeArrowheads="1"/>
            </p:cNvSpPr>
            <p:nvPr/>
          </p:nvSpPr>
          <p:spPr bwMode="auto">
            <a:xfrm>
              <a:off x="1356414" y="179315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 name="Oval 21"/>
            <p:cNvSpPr>
              <a:spLocks noChangeArrowheads="1"/>
            </p:cNvSpPr>
            <p:nvPr/>
          </p:nvSpPr>
          <p:spPr bwMode="auto">
            <a:xfrm>
              <a:off x="1356414" y="1793155"/>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Oval 22"/>
            <p:cNvSpPr>
              <a:spLocks noChangeArrowheads="1"/>
            </p:cNvSpPr>
            <p:nvPr/>
          </p:nvSpPr>
          <p:spPr bwMode="auto">
            <a:xfrm>
              <a:off x="1437377" y="187094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 name="Oval 23"/>
            <p:cNvSpPr>
              <a:spLocks noChangeArrowheads="1"/>
            </p:cNvSpPr>
            <p:nvPr/>
          </p:nvSpPr>
          <p:spPr bwMode="auto">
            <a:xfrm>
              <a:off x="1437377" y="1870943"/>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Oval 24"/>
            <p:cNvSpPr>
              <a:spLocks noChangeArrowheads="1"/>
            </p:cNvSpPr>
            <p:nvPr/>
          </p:nvSpPr>
          <p:spPr bwMode="auto">
            <a:xfrm>
              <a:off x="1518339" y="187094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 name="Oval 25"/>
            <p:cNvSpPr>
              <a:spLocks noChangeArrowheads="1"/>
            </p:cNvSpPr>
            <p:nvPr/>
          </p:nvSpPr>
          <p:spPr bwMode="auto">
            <a:xfrm>
              <a:off x="1518339" y="1870943"/>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Oval 26"/>
            <p:cNvSpPr>
              <a:spLocks noChangeArrowheads="1"/>
            </p:cNvSpPr>
            <p:nvPr/>
          </p:nvSpPr>
          <p:spPr bwMode="auto">
            <a:xfrm>
              <a:off x="1597714" y="206779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 name="Oval 27"/>
            <p:cNvSpPr>
              <a:spLocks noChangeArrowheads="1"/>
            </p:cNvSpPr>
            <p:nvPr/>
          </p:nvSpPr>
          <p:spPr bwMode="auto">
            <a:xfrm>
              <a:off x="1597714" y="2067793"/>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Oval 28"/>
            <p:cNvSpPr>
              <a:spLocks noChangeArrowheads="1"/>
            </p:cNvSpPr>
            <p:nvPr/>
          </p:nvSpPr>
          <p:spPr bwMode="auto">
            <a:xfrm>
              <a:off x="1678677" y="202969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 name="Oval 29"/>
            <p:cNvSpPr>
              <a:spLocks noChangeArrowheads="1"/>
            </p:cNvSpPr>
            <p:nvPr/>
          </p:nvSpPr>
          <p:spPr bwMode="auto">
            <a:xfrm>
              <a:off x="1678677" y="2029693"/>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Oval 30"/>
            <p:cNvSpPr>
              <a:spLocks noChangeArrowheads="1"/>
            </p:cNvSpPr>
            <p:nvPr/>
          </p:nvSpPr>
          <p:spPr bwMode="auto">
            <a:xfrm>
              <a:off x="1758052" y="191063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 name="Oval 31"/>
            <p:cNvSpPr>
              <a:spLocks noChangeArrowheads="1"/>
            </p:cNvSpPr>
            <p:nvPr/>
          </p:nvSpPr>
          <p:spPr bwMode="auto">
            <a:xfrm>
              <a:off x="1758052" y="1910630"/>
              <a:ext cx="65088"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Oval 32"/>
            <p:cNvSpPr>
              <a:spLocks noChangeArrowheads="1"/>
            </p:cNvSpPr>
            <p:nvPr/>
          </p:nvSpPr>
          <p:spPr bwMode="auto">
            <a:xfrm>
              <a:off x="1839014" y="202969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 name="Oval 33"/>
            <p:cNvSpPr>
              <a:spLocks noChangeArrowheads="1"/>
            </p:cNvSpPr>
            <p:nvPr/>
          </p:nvSpPr>
          <p:spPr bwMode="auto">
            <a:xfrm>
              <a:off x="1839014" y="2029693"/>
              <a:ext cx="65088"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Oval 34"/>
            <p:cNvSpPr>
              <a:spLocks noChangeArrowheads="1"/>
            </p:cNvSpPr>
            <p:nvPr/>
          </p:nvSpPr>
          <p:spPr bwMode="auto">
            <a:xfrm>
              <a:off x="1918389" y="222654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8" name="Oval 35"/>
            <p:cNvSpPr>
              <a:spLocks noChangeArrowheads="1"/>
            </p:cNvSpPr>
            <p:nvPr/>
          </p:nvSpPr>
          <p:spPr bwMode="auto">
            <a:xfrm>
              <a:off x="1918389" y="2226543"/>
              <a:ext cx="65088"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Oval 36"/>
            <p:cNvSpPr>
              <a:spLocks noChangeArrowheads="1"/>
            </p:cNvSpPr>
            <p:nvPr/>
          </p:nvSpPr>
          <p:spPr bwMode="auto">
            <a:xfrm>
              <a:off x="1999352" y="226623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0" name="Oval 37"/>
            <p:cNvSpPr>
              <a:spLocks noChangeArrowheads="1"/>
            </p:cNvSpPr>
            <p:nvPr/>
          </p:nvSpPr>
          <p:spPr bwMode="auto">
            <a:xfrm>
              <a:off x="1999352" y="2266230"/>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Oval 38"/>
            <p:cNvSpPr>
              <a:spLocks noChangeArrowheads="1"/>
            </p:cNvSpPr>
            <p:nvPr/>
          </p:nvSpPr>
          <p:spPr bwMode="auto">
            <a:xfrm>
              <a:off x="2080314" y="234401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 name="Oval 39"/>
            <p:cNvSpPr>
              <a:spLocks noChangeArrowheads="1"/>
            </p:cNvSpPr>
            <p:nvPr/>
          </p:nvSpPr>
          <p:spPr bwMode="auto">
            <a:xfrm>
              <a:off x="2080314" y="2344018"/>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Oval 40"/>
            <p:cNvSpPr>
              <a:spLocks noChangeArrowheads="1"/>
            </p:cNvSpPr>
            <p:nvPr/>
          </p:nvSpPr>
          <p:spPr bwMode="auto">
            <a:xfrm>
              <a:off x="2159689" y="218685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 name="Oval 41"/>
            <p:cNvSpPr>
              <a:spLocks noChangeArrowheads="1"/>
            </p:cNvSpPr>
            <p:nvPr/>
          </p:nvSpPr>
          <p:spPr bwMode="auto">
            <a:xfrm>
              <a:off x="2159689" y="2186855"/>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Oval 42"/>
            <p:cNvSpPr>
              <a:spLocks noChangeArrowheads="1"/>
            </p:cNvSpPr>
            <p:nvPr/>
          </p:nvSpPr>
          <p:spPr bwMode="auto">
            <a:xfrm>
              <a:off x="2240652" y="230591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 name="Oval 43"/>
            <p:cNvSpPr>
              <a:spLocks noChangeArrowheads="1"/>
            </p:cNvSpPr>
            <p:nvPr/>
          </p:nvSpPr>
          <p:spPr bwMode="auto">
            <a:xfrm>
              <a:off x="2240652" y="2305918"/>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Oval 44"/>
            <p:cNvSpPr>
              <a:spLocks noChangeArrowheads="1"/>
            </p:cNvSpPr>
            <p:nvPr/>
          </p:nvSpPr>
          <p:spPr bwMode="auto">
            <a:xfrm>
              <a:off x="2321614" y="230591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 name="Oval 45"/>
            <p:cNvSpPr>
              <a:spLocks noChangeArrowheads="1"/>
            </p:cNvSpPr>
            <p:nvPr/>
          </p:nvSpPr>
          <p:spPr bwMode="auto">
            <a:xfrm>
              <a:off x="2321614" y="2305918"/>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Oval 46"/>
            <p:cNvSpPr>
              <a:spLocks noChangeArrowheads="1"/>
            </p:cNvSpPr>
            <p:nvPr/>
          </p:nvSpPr>
          <p:spPr bwMode="auto">
            <a:xfrm>
              <a:off x="2402577" y="218685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 name="Oval 47"/>
            <p:cNvSpPr>
              <a:spLocks noChangeArrowheads="1"/>
            </p:cNvSpPr>
            <p:nvPr/>
          </p:nvSpPr>
          <p:spPr bwMode="auto">
            <a:xfrm>
              <a:off x="2402577" y="2186855"/>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Oval 48"/>
            <p:cNvSpPr>
              <a:spLocks noChangeArrowheads="1"/>
            </p:cNvSpPr>
            <p:nvPr/>
          </p:nvSpPr>
          <p:spPr bwMode="auto">
            <a:xfrm>
              <a:off x="2481952" y="242339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 name="Oval 49"/>
            <p:cNvSpPr>
              <a:spLocks noChangeArrowheads="1"/>
            </p:cNvSpPr>
            <p:nvPr/>
          </p:nvSpPr>
          <p:spPr bwMode="auto">
            <a:xfrm>
              <a:off x="2481952" y="2423393"/>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Oval 50"/>
            <p:cNvSpPr>
              <a:spLocks noChangeArrowheads="1"/>
            </p:cNvSpPr>
            <p:nvPr/>
          </p:nvSpPr>
          <p:spPr bwMode="auto">
            <a:xfrm>
              <a:off x="2561327" y="242339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2" name="Oval 51"/>
            <p:cNvSpPr>
              <a:spLocks noChangeArrowheads="1"/>
            </p:cNvSpPr>
            <p:nvPr/>
          </p:nvSpPr>
          <p:spPr bwMode="auto">
            <a:xfrm>
              <a:off x="2561327" y="2423393"/>
              <a:ext cx="65088"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 name="Oval 52"/>
            <p:cNvSpPr>
              <a:spLocks noChangeArrowheads="1"/>
            </p:cNvSpPr>
            <p:nvPr/>
          </p:nvSpPr>
          <p:spPr bwMode="auto">
            <a:xfrm>
              <a:off x="2642289" y="254245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4" name="Oval 53"/>
            <p:cNvSpPr>
              <a:spLocks noChangeArrowheads="1"/>
            </p:cNvSpPr>
            <p:nvPr/>
          </p:nvSpPr>
          <p:spPr bwMode="auto">
            <a:xfrm>
              <a:off x="2642289" y="2542455"/>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 name="Oval 54"/>
            <p:cNvSpPr>
              <a:spLocks noChangeArrowheads="1"/>
            </p:cNvSpPr>
            <p:nvPr/>
          </p:nvSpPr>
          <p:spPr bwMode="auto">
            <a:xfrm>
              <a:off x="2723252" y="254245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6" name="Oval 55"/>
            <p:cNvSpPr>
              <a:spLocks noChangeArrowheads="1"/>
            </p:cNvSpPr>
            <p:nvPr/>
          </p:nvSpPr>
          <p:spPr bwMode="auto">
            <a:xfrm>
              <a:off x="2723252" y="2542455"/>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7" name="Oval 56"/>
            <p:cNvSpPr>
              <a:spLocks noChangeArrowheads="1"/>
            </p:cNvSpPr>
            <p:nvPr/>
          </p:nvSpPr>
          <p:spPr bwMode="auto">
            <a:xfrm>
              <a:off x="2802627" y="285678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8" name="Oval 57"/>
            <p:cNvSpPr>
              <a:spLocks noChangeArrowheads="1"/>
            </p:cNvSpPr>
            <p:nvPr/>
          </p:nvSpPr>
          <p:spPr bwMode="auto">
            <a:xfrm>
              <a:off x="2802627" y="2856780"/>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9" name="Oval 58"/>
            <p:cNvSpPr>
              <a:spLocks noChangeArrowheads="1"/>
            </p:cNvSpPr>
            <p:nvPr/>
          </p:nvSpPr>
          <p:spPr bwMode="auto">
            <a:xfrm>
              <a:off x="2883589" y="285678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0" name="Oval 59"/>
            <p:cNvSpPr>
              <a:spLocks noChangeArrowheads="1"/>
            </p:cNvSpPr>
            <p:nvPr/>
          </p:nvSpPr>
          <p:spPr bwMode="auto">
            <a:xfrm>
              <a:off x="2883589" y="2856780"/>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1" name="Oval 60"/>
            <p:cNvSpPr>
              <a:spLocks noChangeArrowheads="1"/>
            </p:cNvSpPr>
            <p:nvPr/>
          </p:nvSpPr>
          <p:spPr bwMode="auto">
            <a:xfrm>
              <a:off x="2964552" y="297584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2" name="Oval 61"/>
            <p:cNvSpPr>
              <a:spLocks noChangeArrowheads="1"/>
            </p:cNvSpPr>
            <p:nvPr/>
          </p:nvSpPr>
          <p:spPr bwMode="auto">
            <a:xfrm>
              <a:off x="2964552" y="2975843"/>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3" name="Oval 62"/>
            <p:cNvSpPr>
              <a:spLocks noChangeArrowheads="1"/>
            </p:cNvSpPr>
            <p:nvPr/>
          </p:nvSpPr>
          <p:spPr bwMode="auto">
            <a:xfrm>
              <a:off x="3045514" y="293615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4" name="Oval 63"/>
            <p:cNvSpPr>
              <a:spLocks noChangeArrowheads="1"/>
            </p:cNvSpPr>
            <p:nvPr/>
          </p:nvSpPr>
          <p:spPr bwMode="auto">
            <a:xfrm>
              <a:off x="3045514" y="2936155"/>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5" name="Oval 64"/>
            <p:cNvSpPr>
              <a:spLocks noChangeArrowheads="1"/>
            </p:cNvSpPr>
            <p:nvPr/>
          </p:nvSpPr>
          <p:spPr bwMode="auto">
            <a:xfrm>
              <a:off x="3124889" y="305521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6" name="Oval 65"/>
            <p:cNvSpPr>
              <a:spLocks noChangeArrowheads="1"/>
            </p:cNvSpPr>
            <p:nvPr/>
          </p:nvSpPr>
          <p:spPr bwMode="auto">
            <a:xfrm>
              <a:off x="3124889" y="3055218"/>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7" name="Oval 66"/>
            <p:cNvSpPr>
              <a:spLocks noChangeArrowheads="1"/>
            </p:cNvSpPr>
            <p:nvPr/>
          </p:nvSpPr>
          <p:spPr bwMode="auto">
            <a:xfrm>
              <a:off x="3205852" y="293615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0" name="Oval 67"/>
            <p:cNvSpPr>
              <a:spLocks noChangeArrowheads="1"/>
            </p:cNvSpPr>
            <p:nvPr/>
          </p:nvSpPr>
          <p:spPr bwMode="auto">
            <a:xfrm>
              <a:off x="3205852" y="2936155"/>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1" name="Oval 68"/>
            <p:cNvSpPr>
              <a:spLocks noChangeArrowheads="1"/>
            </p:cNvSpPr>
            <p:nvPr/>
          </p:nvSpPr>
          <p:spPr bwMode="auto">
            <a:xfrm>
              <a:off x="3286814" y="293615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 name="Oval 69"/>
            <p:cNvSpPr>
              <a:spLocks noChangeArrowheads="1"/>
            </p:cNvSpPr>
            <p:nvPr/>
          </p:nvSpPr>
          <p:spPr bwMode="auto">
            <a:xfrm>
              <a:off x="3286814" y="2936155"/>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3" name="Oval 70"/>
            <p:cNvSpPr>
              <a:spLocks noChangeArrowheads="1"/>
            </p:cNvSpPr>
            <p:nvPr/>
          </p:nvSpPr>
          <p:spPr bwMode="auto">
            <a:xfrm>
              <a:off x="3367777" y="305521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 name="Oval 71"/>
            <p:cNvSpPr>
              <a:spLocks noChangeArrowheads="1"/>
            </p:cNvSpPr>
            <p:nvPr/>
          </p:nvSpPr>
          <p:spPr bwMode="auto">
            <a:xfrm>
              <a:off x="3367777" y="3055218"/>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5" name="Oval 72"/>
            <p:cNvSpPr>
              <a:spLocks noChangeArrowheads="1"/>
            </p:cNvSpPr>
            <p:nvPr/>
          </p:nvSpPr>
          <p:spPr bwMode="auto">
            <a:xfrm>
              <a:off x="3445564" y="305521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6" name="Oval 73"/>
            <p:cNvSpPr>
              <a:spLocks noChangeArrowheads="1"/>
            </p:cNvSpPr>
            <p:nvPr/>
          </p:nvSpPr>
          <p:spPr bwMode="auto">
            <a:xfrm>
              <a:off x="3445564" y="3055218"/>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7" name="Oval 74"/>
            <p:cNvSpPr>
              <a:spLocks noChangeArrowheads="1"/>
            </p:cNvSpPr>
            <p:nvPr/>
          </p:nvSpPr>
          <p:spPr bwMode="auto">
            <a:xfrm>
              <a:off x="3526527" y="277899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8" name="Oval 75"/>
            <p:cNvSpPr>
              <a:spLocks noChangeArrowheads="1"/>
            </p:cNvSpPr>
            <p:nvPr/>
          </p:nvSpPr>
          <p:spPr bwMode="auto">
            <a:xfrm>
              <a:off x="3526527" y="2778993"/>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9" name="Oval 76"/>
            <p:cNvSpPr>
              <a:spLocks noChangeArrowheads="1"/>
            </p:cNvSpPr>
            <p:nvPr/>
          </p:nvSpPr>
          <p:spPr bwMode="auto">
            <a:xfrm>
              <a:off x="3607489" y="305521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0" name="Oval 77"/>
            <p:cNvSpPr>
              <a:spLocks noChangeArrowheads="1"/>
            </p:cNvSpPr>
            <p:nvPr/>
          </p:nvSpPr>
          <p:spPr bwMode="auto">
            <a:xfrm>
              <a:off x="3607489" y="3055218"/>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1" name="Oval 78"/>
            <p:cNvSpPr>
              <a:spLocks noChangeArrowheads="1"/>
            </p:cNvSpPr>
            <p:nvPr/>
          </p:nvSpPr>
          <p:spPr bwMode="auto">
            <a:xfrm>
              <a:off x="3688452" y="289646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2" name="Oval 79"/>
            <p:cNvSpPr>
              <a:spLocks noChangeArrowheads="1"/>
            </p:cNvSpPr>
            <p:nvPr/>
          </p:nvSpPr>
          <p:spPr bwMode="auto">
            <a:xfrm>
              <a:off x="3688452" y="2896468"/>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3" name="Oval 80"/>
            <p:cNvSpPr>
              <a:spLocks noChangeArrowheads="1"/>
            </p:cNvSpPr>
            <p:nvPr/>
          </p:nvSpPr>
          <p:spPr bwMode="auto">
            <a:xfrm>
              <a:off x="3767827" y="344891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4" name="Oval 81"/>
            <p:cNvSpPr>
              <a:spLocks noChangeArrowheads="1"/>
            </p:cNvSpPr>
            <p:nvPr/>
          </p:nvSpPr>
          <p:spPr bwMode="auto">
            <a:xfrm>
              <a:off x="3767827" y="3448918"/>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5" name="Oval 82"/>
            <p:cNvSpPr>
              <a:spLocks noChangeArrowheads="1"/>
            </p:cNvSpPr>
            <p:nvPr/>
          </p:nvSpPr>
          <p:spPr bwMode="auto">
            <a:xfrm>
              <a:off x="3848789" y="329175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6" name="Oval 83"/>
            <p:cNvSpPr>
              <a:spLocks noChangeArrowheads="1"/>
            </p:cNvSpPr>
            <p:nvPr/>
          </p:nvSpPr>
          <p:spPr bwMode="auto">
            <a:xfrm>
              <a:off x="3848789" y="3291755"/>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7" name="Oval 84"/>
            <p:cNvSpPr>
              <a:spLocks noChangeArrowheads="1"/>
            </p:cNvSpPr>
            <p:nvPr/>
          </p:nvSpPr>
          <p:spPr bwMode="auto">
            <a:xfrm>
              <a:off x="3929752" y="329175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8" name="Oval 85"/>
            <p:cNvSpPr>
              <a:spLocks noChangeArrowheads="1"/>
            </p:cNvSpPr>
            <p:nvPr/>
          </p:nvSpPr>
          <p:spPr bwMode="auto">
            <a:xfrm>
              <a:off x="3929752" y="3291755"/>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9" name="Oval 86"/>
            <p:cNvSpPr>
              <a:spLocks noChangeArrowheads="1"/>
            </p:cNvSpPr>
            <p:nvPr/>
          </p:nvSpPr>
          <p:spPr bwMode="auto">
            <a:xfrm>
              <a:off x="4010714" y="344891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0" name="Oval 87"/>
            <p:cNvSpPr>
              <a:spLocks noChangeArrowheads="1"/>
            </p:cNvSpPr>
            <p:nvPr/>
          </p:nvSpPr>
          <p:spPr bwMode="auto">
            <a:xfrm>
              <a:off x="4010714" y="3448918"/>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1" name="Oval 88"/>
            <p:cNvSpPr>
              <a:spLocks noChangeArrowheads="1"/>
            </p:cNvSpPr>
            <p:nvPr/>
          </p:nvSpPr>
          <p:spPr bwMode="auto">
            <a:xfrm>
              <a:off x="4090089" y="348860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2" name="Oval 89"/>
            <p:cNvSpPr>
              <a:spLocks noChangeArrowheads="1"/>
            </p:cNvSpPr>
            <p:nvPr/>
          </p:nvSpPr>
          <p:spPr bwMode="auto">
            <a:xfrm>
              <a:off x="4090089" y="3488605"/>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3" name="Oval 90"/>
            <p:cNvSpPr>
              <a:spLocks noChangeArrowheads="1"/>
            </p:cNvSpPr>
            <p:nvPr/>
          </p:nvSpPr>
          <p:spPr bwMode="auto">
            <a:xfrm>
              <a:off x="4171052" y="344891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4" name="Oval 91"/>
            <p:cNvSpPr>
              <a:spLocks noChangeArrowheads="1"/>
            </p:cNvSpPr>
            <p:nvPr/>
          </p:nvSpPr>
          <p:spPr bwMode="auto">
            <a:xfrm>
              <a:off x="4171052" y="3448918"/>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5" name="Oval 92"/>
            <p:cNvSpPr>
              <a:spLocks noChangeArrowheads="1"/>
            </p:cNvSpPr>
            <p:nvPr/>
          </p:nvSpPr>
          <p:spPr bwMode="auto">
            <a:xfrm>
              <a:off x="4250427" y="340923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6" name="Oval 93"/>
            <p:cNvSpPr>
              <a:spLocks noChangeArrowheads="1"/>
            </p:cNvSpPr>
            <p:nvPr/>
          </p:nvSpPr>
          <p:spPr bwMode="auto">
            <a:xfrm>
              <a:off x="4250427" y="3409230"/>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7" name="Oval 94"/>
            <p:cNvSpPr>
              <a:spLocks noChangeArrowheads="1"/>
            </p:cNvSpPr>
            <p:nvPr/>
          </p:nvSpPr>
          <p:spPr bwMode="auto">
            <a:xfrm>
              <a:off x="4329802" y="360766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8" name="Oval 95"/>
            <p:cNvSpPr>
              <a:spLocks noChangeArrowheads="1"/>
            </p:cNvSpPr>
            <p:nvPr/>
          </p:nvSpPr>
          <p:spPr bwMode="auto">
            <a:xfrm>
              <a:off x="4329802" y="3607668"/>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9" name="Oval 96"/>
            <p:cNvSpPr>
              <a:spLocks noChangeArrowheads="1"/>
            </p:cNvSpPr>
            <p:nvPr/>
          </p:nvSpPr>
          <p:spPr bwMode="auto">
            <a:xfrm>
              <a:off x="4410764" y="376483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0" name="Oval 97"/>
            <p:cNvSpPr>
              <a:spLocks noChangeArrowheads="1"/>
            </p:cNvSpPr>
            <p:nvPr/>
          </p:nvSpPr>
          <p:spPr bwMode="auto">
            <a:xfrm>
              <a:off x="4410764" y="3764830"/>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1" name="Oval 98"/>
            <p:cNvSpPr>
              <a:spLocks noChangeArrowheads="1"/>
            </p:cNvSpPr>
            <p:nvPr/>
          </p:nvSpPr>
          <p:spPr bwMode="auto">
            <a:xfrm>
              <a:off x="4491727" y="340923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2" name="Oval 99"/>
            <p:cNvSpPr>
              <a:spLocks noChangeArrowheads="1"/>
            </p:cNvSpPr>
            <p:nvPr/>
          </p:nvSpPr>
          <p:spPr bwMode="auto">
            <a:xfrm>
              <a:off x="4491727" y="3409230"/>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3" name="Oval 100"/>
            <p:cNvSpPr>
              <a:spLocks noChangeArrowheads="1"/>
            </p:cNvSpPr>
            <p:nvPr/>
          </p:nvSpPr>
          <p:spPr bwMode="auto">
            <a:xfrm>
              <a:off x="4572689" y="340923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4" name="Oval 101"/>
            <p:cNvSpPr>
              <a:spLocks noChangeArrowheads="1"/>
            </p:cNvSpPr>
            <p:nvPr/>
          </p:nvSpPr>
          <p:spPr bwMode="auto">
            <a:xfrm>
              <a:off x="4572689" y="3409230"/>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5" name="Oval 102"/>
            <p:cNvSpPr>
              <a:spLocks noChangeArrowheads="1"/>
            </p:cNvSpPr>
            <p:nvPr/>
          </p:nvSpPr>
          <p:spPr bwMode="auto">
            <a:xfrm>
              <a:off x="4652064" y="360766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6" name="Oval 103"/>
            <p:cNvSpPr>
              <a:spLocks noChangeArrowheads="1"/>
            </p:cNvSpPr>
            <p:nvPr/>
          </p:nvSpPr>
          <p:spPr bwMode="auto">
            <a:xfrm>
              <a:off x="4652064" y="3607668"/>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7" name="Oval 104"/>
            <p:cNvSpPr>
              <a:spLocks noChangeArrowheads="1"/>
            </p:cNvSpPr>
            <p:nvPr/>
          </p:nvSpPr>
          <p:spPr bwMode="auto">
            <a:xfrm>
              <a:off x="4733027" y="376483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8" name="Oval 105"/>
            <p:cNvSpPr>
              <a:spLocks noChangeArrowheads="1"/>
            </p:cNvSpPr>
            <p:nvPr/>
          </p:nvSpPr>
          <p:spPr bwMode="auto">
            <a:xfrm>
              <a:off x="4733027" y="3764830"/>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9" name="Oval 106"/>
            <p:cNvSpPr>
              <a:spLocks noChangeArrowheads="1"/>
            </p:cNvSpPr>
            <p:nvPr/>
          </p:nvSpPr>
          <p:spPr bwMode="auto">
            <a:xfrm>
              <a:off x="4813989" y="388230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0" name="Oval 107"/>
            <p:cNvSpPr>
              <a:spLocks noChangeArrowheads="1"/>
            </p:cNvSpPr>
            <p:nvPr/>
          </p:nvSpPr>
          <p:spPr bwMode="auto">
            <a:xfrm>
              <a:off x="4813989" y="3882305"/>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1" name="Oval 108"/>
            <p:cNvSpPr>
              <a:spLocks noChangeArrowheads="1"/>
            </p:cNvSpPr>
            <p:nvPr/>
          </p:nvSpPr>
          <p:spPr bwMode="auto">
            <a:xfrm>
              <a:off x="4894952" y="364576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2" name="Oval 109"/>
            <p:cNvSpPr>
              <a:spLocks noChangeArrowheads="1"/>
            </p:cNvSpPr>
            <p:nvPr/>
          </p:nvSpPr>
          <p:spPr bwMode="auto">
            <a:xfrm>
              <a:off x="4894952" y="3645768"/>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3" name="Oval 110"/>
            <p:cNvSpPr>
              <a:spLocks noChangeArrowheads="1"/>
            </p:cNvSpPr>
            <p:nvPr/>
          </p:nvSpPr>
          <p:spPr bwMode="auto">
            <a:xfrm>
              <a:off x="4974327" y="380293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4" name="Oval 111"/>
            <p:cNvSpPr>
              <a:spLocks noChangeArrowheads="1"/>
            </p:cNvSpPr>
            <p:nvPr/>
          </p:nvSpPr>
          <p:spPr bwMode="auto">
            <a:xfrm>
              <a:off x="4974327" y="3802930"/>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5" name="Oval 112"/>
            <p:cNvSpPr>
              <a:spLocks noChangeArrowheads="1"/>
            </p:cNvSpPr>
            <p:nvPr/>
          </p:nvSpPr>
          <p:spPr bwMode="auto">
            <a:xfrm>
              <a:off x="5053702" y="392040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6" name="Oval 113"/>
            <p:cNvSpPr>
              <a:spLocks noChangeArrowheads="1"/>
            </p:cNvSpPr>
            <p:nvPr/>
          </p:nvSpPr>
          <p:spPr bwMode="auto">
            <a:xfrm>
              <a:off x="5053702" y="3920405"/>
              <a:ext cx="65088"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7" name="Oval 114"/>
            <p:cNvSpPr>
              <a:spLocks noChangeArrowheads="1"/>
            </p:cNvSpPr>
            <p:nvPr/>
          </p:nvSpPr>
          <p:spPr bwMode="auto">
            <a:xfrm>
              <a:off x="5134664" y="411884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8" name="Oval 115"/>
            <p:cNvSpPr>
              <a:spLocks noChangeArrowheads="1"/>
            </p:cNvSpPr>
            <p:nvPr/>
          </p:nvSpPr>
          <p:spPr bwMode="auto">
            <a:xfrm>
              <a:off x="5134664" y="4118843"/>
              <a:ext cx="65088"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9" name="Oval 116"/>
            <p:cNvSpPr>
              <a:spLocks noChangeArrowheads="1"/>
            </p:cNvSpPr>
            <p:nvPr/>
          </p:nvSpPr>
          <p:spPr bwMode="auto">
            <a:xfrm>
              <a:off x="5375964" y="399978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0" name="Oval 117"/>
            <p:cNvSpPr>
              <a:spLocks noChangeArrowheads="1"/>
            </p:cNvSpPr>
            <p:nvPr/>
          </p:nvSpPr>
          <p:spPr bwMode="auto">
            <a:xfrm>
              <a:off x="5375964" y="3999780"/>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1" name="Oval 118"/>
            <p:cNvSpPr>
              <a:spLocks noChangeArrowheads="1"/>
            </p:cNvSpPr>
            <p:nvPr/>
          </p:nvSpPr>
          <p:spPr bwMode="auto">
            <a:xfrm>
              <a:off x="5456927" y="419663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2" name="Oval 119"/>
            <p:cNvSpPr>
              <a:spLocks noChangeArrowheads="1"/>
            </p:cNvSpPr>
            <p:nvPr/>
          </p:nvSpPr>
          <p:spPr bwMode="auto">
            <a:xfrm>
              <a:off x="5456927" y="4196630"/>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3" name="Oval 120"/>
            <p:cNvSpPr>
              <a:spLocks noChangeArrowheads="1"/>
            </p:cNvSpPr>
            <p:nvPr/>
          </p:nvSpPr>
          <p:spPr bwMode="auto">
            <a:xfrm>
              <a:off x="5537889" y="427600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4" name="Oval 121"/>
            <p:cNvSpPr>
              <a:spLocks noChangeArrowheads="1"/>
            </p:cNvSpPr>
            <p:nvPr/>
          </p:nvSpPr>
          <p:spPr bwMode="auto">
            <a:xfrm>
              <a:off x="5537889" y="4276005"/>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5" name="Oval 122"/>
            <p:cNvSpPr>
              <a:spLocks noChangeArrowheads="1"/>
            </p:cNvSpPr>
            <p:nvPr/>
          </p:nvSpPr>
          <p:spPr bwMode="auto">
            <a:xfrm>
              <a:off x="5617264" y="399978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6" name="Oval 123"/>
            <p:cNvSpPr>
              <a:spLocks noChangeArrowheads="1"/>
            </p:cNvSpPr>
            <p:nvPr/>
          </p:nvSpPr>
          <p:spPr bwMode="auto">
            <a:xfrm>
              <a:off x="5617264" y="3999780"/>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7" name="Oval 124"/>
            <p:cNvSpPr>
              <a:spLocks noChangeArrowheads="1"/>
            </p:cNvSpPr>
            <p:nvPr/>
          </p:nvSpPr>
          <p:spPr bwMode="auto">
            <a:xfrm>
              <a:off x="5698227" y="392040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8" name="Oval 125"/>
            <p:cNvSpPr>
              <a:spLocks noChangeArrowheads="1"/>
            </p:cNvSpPr>
            <p:nvPr/>
          </p:nvSpPr>
          <p:spPr bwMode="auto">
            <a:xfrm>
              <a:off x="5698227" y="3920405"/>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9" name="Oval 126"/>
            <p:cNvSpPr>
              <a:spLocks noChangeArrowheads="1"/>
            </p:cNvSpPr>
            <p:nvPr/>
          </p:nvSpPr>
          <p:spPr bwMode="auto">
            <a:xfrm>
              <a:off x="5779189" y="392040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0" name="Oval 127"/>
            <p:cNvSpPr>
              <a:spLocks noChangeArrowheads="1"/>
            </p:cNvSpPr>
            <p:nvPr/>
          </p:nvSpPr>
          <p:spPr bwMode="auto">
            <a:xfrm>
              <a:off x="5779189" y="3920405"/>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1" name="Oval 128"/>
            <p:cNvSpPr>
              <a:spLocks noChangeArrowheads="1"/>
            </p:cNvSpPr>
            <p:nvPr/>
          </p:nvSpPr>
          <p:spPr bwMode="auto">
            <a:xfrm>
              <a:off x="5858564" y="403946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2" name="Oval 129"/>
            <p:cNvSpPr>
              <a:spLocks noChangeArrowheads="1"/>
            </p:cNvSpPr>
            <p:nvPr/>
          </p:nvSpPr>
          <p:spPr bwMode="auto">
            <a:xfrm>
              <a:off x="5858564" y="4039468"/>
              <a:ext cx="65088"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3" name="Oval 130"/>
            <p:cNvSpPr>
              <a:spLocks noChangeArrowheads="1"/>
            </p:cNvSpPr>
            <p:nvPr/>
          </p:nvSpPr>
          <p:spPr bwMode="auto">
            <a:xfrm>
              <a:off x="5937939" y="396009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4" name="Oval 131"/>
            <p:cNvSpPr>
              <a:spLocks noChangeArrowheads="1"/>
            </p:cNvSpPr>
            <p:nvPr/>
          </p:nvSpPr>
          <p:spPr bwMode="auto">
            <a:xfrm>
              <a:off x="5937939" y="3960093"/>
              <a:ext cx="65088"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5" name="Oval 132"/>
            <p:cNvSpPr>
              <a:spLocks noChangeArrowheads="1"/>
            </p:cNvSpPr>
            <p:nvPr/>
          </p:nvSpPr>
          <p:spPr bwMode="auto">
            <a:xfrm>
              <a:off x="6018902" y="415853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6" name="Oval 133"/>
            <p:cNvSpPr>
              <a:spLocks noChangeArrowheads="1"/>
            </p:cNvSpPr>
            <p:nvPr/>
          </p:nvSpPr>
          <p:spPr bwMode="auto">
            <a:xfrm>
              <a:off x="6018902" y="4158530"/>
              <a:ext cx="65088"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7" name="Oval 134"/>
            <p:cNvSpPr>
              <a:spLocks noChangeArrowheads="1"/>
            </p:cNvSpPr>
            <p:nvPr/>
          </p:nvSpPr>
          <p:spPr bwMode="auto">
            <a:xfrm>
              <a:off x="6180827" y="396009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8" name="Oval 135"/>
            <p:cNvSpPr>
              <a:spLocks noChangeArrowheads="1"/>
            </p:cNvSpPr>
            <p:nvPr/>
          </p:nvSpPr>
          <p:spPr bwMode="auto">
            <a:xfrm>
              <a:off x="6180827" y="3960093"/>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9" name="Oval 136"/>
            <p:cNvSpPr>
              <a:spLocks noChangeArrowheads="1"/>
            </p:cNvSpPr>
            <p:nvPr/>
          </p:nvSpPr>
          <p:spPr bwMode="auto">
            <a:xfrm>
              <a:off x="6260202" y="419663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0" name="Oval 137"/>
            <p:cNvSpPr>
              <a:spLocks noChangeArrowheads="1"/>
            </p:cNvSpPr>
            <p:nvPr/>
          </p:nvSpPr>
          <p:spPr bwMode="auto">
            <a:xfrm>
              <a:off x="6260202" y="4196630"/>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1" name="Oval 138"/>
            <p:cNvSpPr>
              <a:spLocks noChangeArrowheads="1"/>
            </p:cNvSpPr>
            <p:nvPr/>
          </p:nvSpPr>
          <p:spPr bwMode="auto">
            <a:xfrm>
              <a:off x="6341164" y="439506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2" name="Oval 139"/>
            <p:cNvSpPr>
              <a:spLocks noChangeArrowheads="1"/>
            </p:cNvSpPr>
            <p:nvPr/>
          </p:nvSpPr>
          <p:spPr bwMode="auto">
            <a:xfrm>
              <a:off x="6341164" y="4395068"/>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3" name="Oval 140"/>
            <p:cNvSpPr>
              <a:spLocks noChangeArrowheads="1"/>
            </p:cNvSpPr>
            <p:nvPr/>
          </p:nvSpPr>
          <p:spPr bwMode="auto">
            <a:xfrm>
              <a:off x="6422127" y="439506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4" name="Oval 141"/>
            <p:cNvSpPr>
              <a:spLocks noChangeArrowheads="1"/>
            </p:cNvSpPr>
            <p:nvPr/>
          </p:nvSpPr>
          <p:spPr bwMode="auto">
            <a:xfrm>
              <a:off x="6422127" y="4395068"/>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5" name="Oval 142"/>
            <p:cNvSpPr>
              <a:spLocks noChangeArrowheads="1"/>
            </p:cNvSpPr>
            <p:nvPr/>
          </p:nvSpPr>
          <p:spPr bwMode="auto">
            <a:xfrm>
              <a:off x="6501502" y="463160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6" name="Oval 143"/>
            <p:cNvSpPr>
              <a:spLocks noChangeArrowheads="1"/>
            </p:cNvSpPr>
            <p:nvPr/>
          </p:nvSpPr>
          <p:spPr bwMode="auto">
            <a:xfrm>
              <a:off x="6501502" y="4631605"/>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7" name="Oval 144"/>
            <p:cNvSpPr>
              <a:spLocks noChangeArrowheads="1"/>
            </p:cNvSpPr>
            <p:nvPr/>
          </p:nvSpPr>
          <p:spPr bwMode="auto">
            <a:xfrm>
              <a:off x="6582464" y="474908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8" name="Oval 145"/>
            <p:cNvSpPr>
              <a:spLocks noChangeArrowheads="1"/>
            </p:cNvSpPr>
            <p:nvPr/>
          </p:nvSpPr>
          <p:spPr bwMode="auto">
            <a:xfrm>
              <a:off x="6582464" y="4749080"/>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9" name="Oval 146"/>
            <p:cNvSpPr>
              <a:spLocks noChangeArrowheads="1"/>
            </p:cNvSpPr>
            <p:nvPr/>
          </p:nvSpPr>
          <p:spPr bwMode="auto">
            <a:xfrm>
              <a:off x="6663427" y="463160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0" name="Oval 147"/>
            <p:cNvSpPr>
              <a:spLocks noChangeArrowheads="1"/>
            </p:cNvSpPr>
            <p:nvPr/>
          </p:nvSpPr>
          <p:spPr bwMode="auto">
            <a:xfrm>
              <a:off x="6663427" y="4631605"/>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1" name="Oval 148"/>
            <p:cNvSpPr>
              <a:spLocks noChangeArrowheads="1"/>
            </p:cNvSpPr>
            <p:nvPr/>
          </p:nvSpPr>
          <p:spPr bwMode="auto">
            <a:xfrm>
              <a:off x="6742802" y="451254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2" name="Oval 149"/>
            <p:cNvSpPr>
              <a:spLocks noChangeArrowheads="1"/>
            </p:cNvSpPr>
            <p:nvPr/>
          </p:nvSpPr>
          <p:spPr bwMode="auto">
            <a:xfrm>
              <a:off x="6742802" y="4512543"/>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3" name="Oval 150"/>
            <p:cNvSpPr>
              <a:spLocks noChangeArrowheads="1"/>
            </p:cNvSpPr>
            <p:nvPr/>
          </p:nvSpPr>
          <p:spPr bwMode="auto">
            <a:xfrm>
              <a:off x="6822177" y="455223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4" name="Oval 151"/>
            <p:cNvSpPr>
              <a:spLocks noChangeArrowheads="1"/>
            </p:cNvSpPr>
            <p:nvPr/>
          </p:nvSpPr>
          <p:spPr bwMode="auto">
            <a:xfrm>
              <a:off x="6822177" y="4552230"/>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5" name="Oval 152"/>
            <p:cNvSpPr>
              <a:spLocks noChangeArrowheads="1"/>
            </p:cNvSpPr>
            <p:nvPr/>
          </p:nvSpPr>
          <p:spPr bwMode="auto">
            <a:xfrm>
              <a:off x="6903139" y="455223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6" name="Oval 153"/>
            <p:cNvSpPr>
              <a:spLocks noChangeArrowheads="1"/>
            </p:cNvSpPr>
            <p:nvPr/>
          </p:nvSpPr>
          <p:spPr bwMode="auto">
            <a:xfrm>
              <a:off x="6903139" y="4552230"/>
              <a:ext cx="65088"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7" name="Oval 154"/>
            <p:cNvSpPr>
              <a:spLocks noChangeArrowheads="1"/>
            </p:cNvSpPr>
            <p:nvPr/>
          </p:nvSpPr>
          <p:spPr bwMode="auto">
            <a:xfrm>
              <a:off x="6984102" y="447285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8" name="Oval 155"/>
            <p:cNvSpPr>
              <a:spLocks noChangeArrowheads="1"/>
            </p:cNvSpPr>
            <p:nvPr/>
          </p:nvSpPr>
          <p:spPr bwMode="auto">
            <a:xfrm>
              <a:off x="6984102" y="4472855"/>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9" name="Oval 156"/>
            <p:cNvSpPr>
              <a:spLocks noChangeArrowheads="1"/>
            </p:cNvSpPr>
            <p:nvPr/>
          </p:nvSpPr>
          <p:spPr bwMode="auto">
            <a:xfrm>
              <a:off x="7065064" y="474908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0" name="Oval 157"/>
            <p:cNvSpPr>
              <a:spLocks noChangeArrowheads="1"/>
            </p:cNvSpPr>
            <p:nvPr/>
          </p:nvSpPr>
          <p:spPr bwMode="auto">
            <a:xfrm>
              <a:off x="7065064" y="4749080"/>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1" name="Oval 158"/>
            <p:cNvSpPr>
              <a:spLocks noChangeArrowheads="1"/>
            </p:cNvSpPr>
            <p:nvPr/>
          </p:nvSpPr>
          <p:spPr bwMode="auto">
            <a:xfrm>
              <a:off x="7144439" y="459191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2" name="Oval 159"/>
            <p:cNvSpPr>
              <a:spLocks noChangeArrowheads="1"/>
            </p:cNvSpPr>
            <p:nvPr/>
          </p:nvSpPr>
          <p:spPr bwMode="auto">
            <a:xfrm>
              <a:off x="7144439" y="4591918"/>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3" name="Oval 160"/>
            <p:cNvSpPr>
              <a:spLocks noChangeArrowheads="1"/>
            </p:cNvSpPr>
            <p:nvPr/>
          </p:nvSpPr>
          <p:spPr bwMode="auto">
            <a:xfrm>
              <a:off x="7225402" y="451254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4" name="Oval 161"/>
            <p:cNvSpPr>
              <a:spLocks noChangeArrowheads="1"/>
            </p:cNvSpPr>
            <p:nvPr/>
          </p:nvSpPr>
          <p:spPr bwMode="auto">
            <a:xfrm>
              <a:off x="7225402" y="4512543"/>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5" name="Oval 162"/>
            <p:cNvSpPr>
              <a:spLocks noChangeArrowheads="1"/>
            </p:cNvSpPr>
            <p:nvPr/>
          </p:nvSpPr>
          <p:spPr bwMode="auto">
            <a:xfrm>
              <a:off x="7306364" y="435538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6" name="Oval 163"/>
            <p:cNvSpPr>
              <a:spLocks noChangeArrowheads="1"/>
            </p:cNvSpPr>
            <p:nvPr/>
          </p:nvSpPr>
          <p:spPr bwMode="auto">
            <a:xfrm>
              <a:off x="7306364" y="4355380"/>
              <a:ext cx="63500" cy="65088"/>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7" name="Oval 164"/>
            <p:cNvSpPr>
              <a:spLocks noChangeArrowheads="1"/>
            </p:cNvSpPr>
            <p:nvPr/>
          </p:nvSpPr>
          <p:spPr bwMode="auto">
            <a:xfrm>
              <a:off x="7387327" y="455223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8" name="Oval 165"/>
            <p:cNvSpPr>
              <a:spLocks noChangeArrowheads="1"/>
            </p:cNvSpPr>
            <p:nvPr/>
          </p:nvSpPr>
          <p:spPr bwMode="auto">
            <a:xfrm>
              <a:off x="7387327" y="4552230"/>
              <a:ext cx="63500" cy="63500"/>
            </a:xfrm>
            <a:prstGeom prst="ellipse">
              <a:avLst/>
            </a:prstGeom>
            <a:noFill/>
            <a:ln w="63500"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0" name="Rectangle 167"/>
            <p:cNvSpPr>
              <a:spLocks noChangeArrowheads="1"/>
            </p:cNvSpPr>
            <p:nvPr/>
          </p:nvSpPr>
          <p:spPr bwMode="auto">
            <a:xfrm>
              <a:off x="228520" y="4609280"/>
              <a:ext cx="5466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70.0</a:t>
              </a:r>
            </a:p>
          </p:txBody>
        </p:sp>
        <p:sp>
          <p:nvSpPr>
            <p:cNvPr id="632" name="Rectangle 169"/>
            <p:cNvSpPr>
              <a:spLocks noChangeArrowheads="1"/>
            </p:cNvSpPr>
            <p:nvPr/>
          </p:nvSpPr>
          <p:spPr bwMode="auto">
            <a:xfrm>
              <a:off x="228520" y="3820293"/>
              <a:ext cx="5466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72.0</a:t>
              </a:r>
            </a:p>
          </p:txBody>
        </p:sp>
        <p:sp>
          <p:nvSpPr>
            <p:cNvPr id="634" name="Rectangle 171"/>
            <p:cNvSpPr>
              <a:spLocks noChangeArrowheads="1"/>
            </p:cNvSpPr>
            <p:nvPr/>
          </p:nvSpPr>
          <p:spPr bwMode="auto">
            <a:xfrm>
              <a:off x="228520" y="3029718"/>
              <a:ext cx="5466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74.0</a:t>
              </a:r>
            </a:p>
          </p:txBody>
        </p:sp>
        <p:sp>
          <p:nvSpPr>
            <p:cNvPr id="636" name="Rectangle 173"/>
            <p:cNvSpPr>
              <a:spLocks noChangeArrowheads="1"/>
            </p:cNvSpPr>
            <p:nvPr/>
          </p:nvSpPr>
          <p:spPr bwMode="auto">
            <a:xfrm>
              <a:off x="228520" y="2243905"/>
              <a:ext cx="5466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76.0</a:t>
              </a:r>
            </a:p>
          </p:txBody>
        </p:sp>
        <p:sp>
          <p:nvSpPr>
            <p:cNvPr id="638" name="Rectangle 175"/>
            <p:cNvSpPr>
              <a:spLocks noChangeArrowheads="1"/>
            </p:cNvSpPr>
            <p:nvPr/>
          </p:nvSpPr>
          <p:spPr bwMode="auto">
            <a:xfrm>
              <a:off x="228520" y="1454918"/>
              <a:ext cx="5466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78.0</a:t>
              </a:r>
            </a:p>
          </p:txBody>
        </p:sp>
        <p:sp>
          <p:nvSpPr>
            <p:cNvPr id="639" name="Rectangle 176"/>
            <p:cNvSpPr>
              <a:spLocks noChangeArrowheads="1"/>
            </p:cNvSpPr>
            <p:nvPr/>
          </p:nvSpPr>
          <p:spPr bwMode="auto">
            <a:xfrm>
              <a:off x="228520" y="1061218"/>
              <a:ext cx="5273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[Kg]</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640" name="Rectangle 177"/>
            <p:cNvSpPr>
              <a:spLocks noChangeArrowheads="1"/>
            </p:cNvSpPr>
            <p:nvPr/>
          </p:nvSpPr>
          <p:spPr bwMode="auto">
            <a:xfrm>
              <a:off x="704850" y="5209455"/>
              <a:ext cx="16671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641" name="Rectangle 178"/>
            <p:cNvSpPr>
              <a:spLocks noChangeArrowheads="1"/>
            </p:cNvSpPr>
            <p:nvPr/>
          </p:nvSpPr>
          <p:spPr bwMode="auto">
            <a:xfrm>
              <a:off x="1479550" y="5209455"/>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a:t>
              </a:r>
            </a:p>
          </p:txBody>
        </p:sp>
        <p:sp>
          <p:nvSpPr>
            <p:cNvPr id="642" name="Rectangle 179"/>
            <p:cNvSpPr>
              <a:spLocks noChangeArrowheads="1"/>
            </p:cNvSpPr>
            <p:nvPr/>
          </p:nvSpPr>
          <p:spPr bwMode="auto">
            <a:xfrm>
              <a:off x="2282825" y="5209455"/>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a:t>
              </a:r>
            </a:p>
          </p:txBody>
        </p:sp>
        <p:sp>
          <p:nvSpPr>
            <p:cNvPr id="643" name="Rectangle 180"/>
            <p:cNvSpPr>
              <a:spLocks noChangeArrowheads="1"/>
            </p:cNvSpPr>
            <p:nvPr/>
          </p:nvSpPr>
          <p:spPr bwMode="auto">
            <a:xfrm>
              <a:off x="3087688" y="5209455"/>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30</a:t>
              </a:r>
            </a:p>
          </p:txBody>
        </p:sp>
        <p:sp>
          <p:nvSpPr>
            <p:cNvPr id="644" name="Rectangle 181"/>
            <p:cNvSpPr>
              <a:spLocks noChangeArrowheads="1"/>
            </p:cNvSpPr>
            <p:nvPr/>
          </p:nvSpPr>
          <p:spPr bwMode="auto">
            <a:xfrm>
              <a:off x="3890963" y="5209455"/>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a:t>
              </a:r>
            </a:p>
          </p:txBody>
        </p:sp>
        <p:sp>
          <p:nvSpPr>
            <p:cNvPr id="645" name="Rectangle 182"/>
            <p:cNvSpPr>
              <a:spLocks noChangeArrowheads="1"/>
            </p:cNvSpPr>
            <p:nvPr/>
          </p:nvSpPr>
          <p:spPr bwMode="auto">
            <a:xfrm>
              <a:off x="4695825" y="5209455"/>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a:t>
              </a:r>
            </a:p>
          </p:txBody>
        </p:sp>
        <p:sp>
          <p:nvSpPr>
            <p:cNvPr id="646" name="Rectangle 183"/>
            <p:cNvSpPr>
              <a:spLocks noChangeArrowheads="1"/>
            </p:cNvSpPr>
            <p:nvPr/>
          </p:nvSpPr>
          <p:spPr bwMode="auto">
            <a:xfrm>
              <a:off x="5499100" y="5209455"/>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60</a:t>
              </a:r>
            </a:p>
          </p:txBody>
        </p:sp>
        <p:sp>
          <p:nvSpPr>
            <p:cNvPr id="647" name="Rectangle 184"/>
            <p:cNvSpPr>
              <a:spLocks noChangeArrowheads="1"/>
            </p:cNvSpPr>
            <p:nvPr/>
          </p:nvSpPr>
          <p:spPr bwMode="auto">
            <a:xfrm>
              <a:off x="6303963" y="5209455"/>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70</a:t>
              </a:r>
            </a:p>
          </p:txBody>
        </p:sp>
        <p:sp>
          <p:nvSpPr>
            <p:cNvPr id="648" name="Rectangle 185"/>
            <p:cNvSpPr>
              <a:spLocks noChangeArrowheads="1"/>
            </p:cNvSpPr>
            <p:nvPr/>
          </p:nvSpPr>
          <p:spPr bwMode="auto">
            <a:xfrm>
              <a:off x="7107238" y="5209455"/>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80</a:t>
              </a:r>
            </a:p>
          </p:txBody>
        </p:sp>
        <p:sp>
          <p:nvSpPr>
            <p:cNvPr id="649" name="Rectangle 186"/>
            <p:cNvSpPr>
              <a:spLocks noChangeArrowheads="1"/>
            </p:cNvSpPr>
            <p:nvPr/>
          </p:nvSpPr>
          <p:spPr bwMode="auto">
            <a:xfrm>
              <a:off x="7645344" y="5209455"/>
              <a:ext cx="124713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経過日数</a:t>
              </a:r>
              <a:r>
                <a:rPr kumimoji="0" lang="en-US" altLang="ja-JP" sz="2000" dirty="0" smtClean="0">
                  <a:latin typeface="HGP創英角ﾎﾟｯﾌﾟ体" panose="040B0A00000000000000" pitchFamily="50" charset="-128"/>
                  <a:ea typeface="HGP創英角ﾎﾟｯﾌﾟ体" panose="040B0A00000000000000" pitchFamily="50" charset="-128"/>
                </a:rPr>
                <a:t>]</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865" name="Rectangle 346"/>
            <p:cNvSpPr>
              <a:spLocks noChangeArrowheads="1"/>
            </p:cNvSpPr>
            <p:nvPr/>
          </p:nvSpPr>
          <p:spPr bwMode="auto">
            <a:xfrm>
              <a:off x="2460100" y="2484033"/>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6" name="Rectangle 347"/>
            <p:cNvSpPr>
              <a:spLocks noChangeArrowheads="1"/>
            </p:cNvSpPr>
            <p:nvPr/>
          </p:nvSpPr>
          <p:spPr bwMode="auto">
            <a:xfrm>
              <a:off x="2538547" y="2527207"/>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7" name="Rectangle 348"/>
            <p:cNvSpPr>
              <a:spLocks noChangeArrowheads="1"/>
            </p:cNvSpPr>
            <p:nvPr/>
          </p:nvSpPr>
          <p:spPr bwMode="auto">
            <a:xfrm>
              <a:off x="2615642" y="2568655"/>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8" name="Rectangle 349"/>
            <p:cNvSpPr>
              <a:spLocks noChangeArrowheads="1"/>
            </p:cNvSpPr>
            <p:nvPr/>
          </p:nvSpPr>
          <p:spPr bwMode="auto">
            <a:xfrm>
              <a:off x="2694089" y="2610103"/>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9" name="Rectangle 350"/>
            <p:cNvSpPr>
              <a:spLocks noChangeArrowheads="1"/>
            </p:cNvSpPr>
            <p:nvPr/>
          </p:nvSpPr>
          <p:spPr bwMode="auto">
            <a:xfrm>
              <a:off x="2769831" y="2651551"/>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0" name="Rectangle 351"/>
            <p:cNvSpPr>
              <a:spLocks noChangeArrowheads="1"/>
            </p:cNvSpPr>
            <p:nvPr/>
          </p:nvSpPr>
          <p:spPr bwMode="auto">
            <a:xfrm>
              <a:off x="2848278" y="2692998"/>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1" name="Rectangle 352"/>
            <p:cNvSpPr>
              <a:spLocks noChangeArrowheads="1"/>
            </p:cNvSpPr>
            <p:nvPr/>
          </p:nvSpPr>
          <p:spPr bwMode="auto">
            <a:xfrm>
              <a:off x="2926726" y="2734446"/>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2" name="Rectangle 353"/>
            <p:cNvSpPr>
              <a:spLocks noChangeArrowheads="1"/>
            </p:cNvSpPr>
            <p:nvPr/>
          </p:nvSpPr>
          <p:spPr bwMode="auto">
            <a:xfrm>
              <a:off x="3003821" y="2775894"/>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3" name="Rectangle 354"/>
            <p:cNvSpPr>
              <a:spLocks noChangeArrowheads="1"/>
            </p:cNvSpPr>
            <p:nvPr/>
          </p:nvSpPr>
          <p:spPr bwMode="auto">
            <a:xfrm>
              <a:off x="3082268" y="2817342"/>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4" name="Rectangle 355"/>
            <p:cNvSpPr>
              <a:spLocks noChangeArrowheads="1"/>
            </p:cNvSpPr>
            <p:nvPr/>
          </p:nvSpPr>
          <p:spPr bwMode="auto">
            <a:xfrm>
              <a:off x="3159362" y="2858789"/>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5" name="Rectangle 356"/>
            <p:cNvSpPr>
              <a:spLocks noChangeArrowheads="1"/>
            </p:cNvSpPr>
            <p:nvPr/>
          </p:nvSpPr>
          <p:spPr bwMode="auto">
            <a:xfrm>
              <a:off x="3237809" y="2898511"/>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6" name="Rectangle 357"/>
            <p:cNvSpPr>
              <a:spLocks noChangeArrowheads="1"/>
            </p:cNvSpPr>
            <p:nvPr/>
          </p:nvSpPr>
          <p:spPr bwMode="auto">
            <a:xfrm>
              <a:off x="3314905" y="2939959"/>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7" name="Rectangle 358"/>
            <p:cNvSpPr>
              <a:spLocks noChangeArrowheads="1"/>
            </p:cNvSpPr>
            <p:nvPr/>
          </p:nvSpPr>
          <p:spPr bwMode="auto">
            <a:xfrm>
              <a:off x="3391999" y="2979679"/>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8" name="Rectangle 359"/>
            <p:cNvSpPr>
              <a:spLocks noChangeArrowheads="1"/>
            </p:cNvSpPr>
            <p:nvPr/>
          </p:nvSpPr>
          <p:spPr bwMode="auto">
            <a:xfrm>
              <a:off x="3470446" y="3019400"/>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9" name="Rectangle 360"/>
            <p:cNvSpPr>
              <a:spLocks noChangeArrowheads="1"/>
            </p:cNvSpPr>
            <p:nvPr/>
          </p:nvSpPr>
          <p:spPr bwMode="auto">
            <a:xfrm>
              <a:off x="3548893" y="3060848"/>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0" name="Rectangle 361"/>
            <p:cNvSpPr>
              <a:spLocks noChangeArrowheads="1"/>
            </p:cNvSpPr>
            <p:nvPr/>
          </p:nvSpPr>
          <p:spPr bwMode="auto">
            <a:xfrm>
              <a:off x="3625989" y="3100568"/>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1" name="Rectangle 362"/>
            <p:cNvSpPr>
              <a:spLocks noChangeArrowheads="1"/>
            </p:cNvSpPr>
            <p:nvPr/>
          </p:nvSpPr>
          <p:spPr bwMode="auto">
            <a:xfrm>
              <a:off x="3704436" y="3140289"/>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2" name="Rectangle 363"/>
            <p:cNvSpPr>
              <a:spLocks noChangeArrowheads="1"/>
            </p:cNvSpPr>
            <p:nvPr/>
          </p:nvSpPr>
          <p:spPr bwMode="auto">
            <a:xfrm>
              <a:off x="3781530" y="3181737"/>
              <a:ext cx="173125" cy="4317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3" name="Rectangle 364"/>
            <p:cNvSpPr>
              <a:spLocks noChangeArrowheads="1"/>
            </p:cNvSpPr>
            <p:nvPr/>
          </p:nvSpPr>
          <p:spPr bwMode="auto">
            <a:xfrm>
              <a:off x="3858625" y="3221457"/>
              <a:ext cx="173125" cy="4317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4" name="Rectangle 365"/>
            <p:cNvSpPr>
              <a:spLocks noChangeArrowheads="1"/>
            </p:cNvSpPr>
            <p:nvPr/>
          </p:nvSpPr>
          <p:spPr bwMode="auto">
            <a:xfrm>
              <a:off x="3937073" y="3261179"/>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5" name="Rectangle 366"/>
            <p:cNvSpPr>
              <a:spLocks noChangeArrowheads="1"/>
            </p:cNvSpPr>
            <p:nvPr/>
          </p:nvSpPr>
          <p:spPr bwMode="auto">
            <a:xfrm>
              <a:off x="4014167" y="3299173"/>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6" name="Rectangle 367"/>
            <p:cNvSpPr>
              <a:spLocks noChangeArrowheads="1"/>
            </p:cNvSpPr>
            <p:nvPr/>
          </p:nvSpPr>
          <p:spPr bwMode="auto">
            <a:xfrm>
              <a:off x="4092614" y="3338893"/>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7" name="Rectangle 368"/>
            <p:cNvSpPr>
              <a:spLocks noChangeArrowheads="1"/>
            </p:cNvSpPr>
            <p:nvPr/>
          </p:nvSpPr>
          <p:spPr bwMode="auto">
            <a:xfrm>
              <a:off x="4169709" y="3378614"/>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8" name="Rectangle 369"/>
            <p:cNvSpPr>
              <a:spLocks noChangeArrowheads="1"/>
            </p:cNvSpPr>
            <p:nvPr/>
          </p:nvSpPr>
          <p:spPr bwMode="auto">
            <a:xfrm>
              <a:off x="4248157" y="3416608"/>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9" name="Rectangle 370"/>
            <p:cNvSpPr>
              <a:spLocks noChangeArrowheads="1"/>
            </p:cNvSpPr>
            <p:nvPr/>
          </p:nvSpPr>
          <p:spPr bwMode="auto">
            <a:xfrm>
              <a:off x="4326604" y="3454602"/>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0" name="Rectangle 371"/>
            <p:cNvSpPr>
              <a:spLocks noChangeArrowheads="1"/>
            </p:cNvSpPr>
            <p:nvPr/>
          </p:nvSpPr>
          <p:spPr bwMode="auto">
            <a:xfrm>
              <a:off x="4402346" y="3494322"/>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1" name="Rectangle 372"/>
            <p:cNvSpPr>
              <a:spLocks noChangeArrowheads="1"/>
            </p:cNvSpPr>
            <p:nvPr/>
          </p:nvSpPr>
          <p:spPr bwMode="auto">
            <a:xfrm>
              <a:off x="4480793" y="3532316"/>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2" name="Rectangle 373"/>
            <p:cNvSpPr>
              <a:spLocks noChangeArrowheads="1"/>
            </p:cNvSpPr>
            <p:nvPr/>
          </p:nvSpPr>
          <p:spPr bwMode="auto">
            <a:xfrm>
              <a:off x="4557888" y="3570310"/>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3" name="Rectangle 374"/>
            <p:cNvSpPr>
              <a:spLocks noChangeArrowheads="1"/>
            </p:cNvSpPr>
            <p:nvPr/>
          </p:nvSpPr>
          <p:spPr bwMode="auto">
            <a:xfrm>
              <a:off x="4636335" y="3608303"/>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4" name="Rectangle 375"/>
            <p:cNvSpPr>
              <a:spLocks noChangeArrowheads="1"/>
            </p:cNvSpPr>
            <p:nvPr/>
          </p:nvSpPr>
          <p:spPr bwMode="auto">
            <a:xfrm>
              <a:off x="4714782" y="3646297"/>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5" name="Rectangle 376"/>
            <p:cNvSpPr>
              <a:spLocks noChangeArrowheads="1"/>
            </p:cNvSpPr>
            <p:nvPr/>
          </p:nvSpPr>
          <p:spPr bwMode="auto">
            <a:xfrm>
              <a:off x="4791877" y="3684291"/>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6" name="Rectangle 377"/>
            <p:cNvSpPr>
              <a:spLocks noChangeArrowheads="1"/>
            </p:cNvSpPr>
            <p:nvPr/>
          </p:nvSpPr>
          <p:spPr bwMode="auto">
            <a:xfrm>
              <a:off x="4868972" y="3722285"/>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7" name="Rectangle 378"/>
            <p:cNvSpPr>
              <a:spLocks noChangeArrowheads="1"/>
            </p:cNvSpPr>
            <p:nvPr/>
          </p:nvSpPr>
          <p:spPr bwMode="auto">
            <a:xfrm>
              <a:off x="4946067" y="3762006"/>
              <a:ext cx="173125" cy="4317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8" name="Rectangle 379"/>
            <p:cNvSpPr>
              <a:spLocks noChangeArrowheads="1"/>
            </p:cNvSpPr>
            <p:nvPr/>
          </p:nvSpPr>
          <p:spPr bwMode="auto">
            <a:xfrm>
              <a:off x="5024514" y="3798272"/>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9" name="Rectangle 380"/>
            <p:cNvSpPr>
              <a:spLocks noChangeArrowheads="1"/>
            </p:cNvSpPr>
            <p:nvPr/>
          </p:nvSpPr>
          <p:spPr bwMode="auto">
            <a:xfrm>
              <a:off x="5102961" y="3836266"/>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0" name="Rectangle 381"/>
            <p:cNvSpPr>
              <a:spLocks noChangeArrowheads="1"/>
            </p:cNvSpPr>
            <p:nvPr/>
          </p:nvSpPr>
          <p:spPr bwMode="auto">
            <a:xfrm>
              <a:off x="5180055" y="3872533"/>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1" name="Rectangle 382"/>
            <p:cNvSpPr>
              <a:spLocks noChangeArrowheads="1"/>
            </p:cNvSpPr>
            <p:nvPr/>
          </p:nvSpPr>
          <p:spPr bwMode="auto">
            <a:xfrm>
              <a:off x="5258503" y="3910527"/>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2" name="Rectangle 383"/>
            <p:cNvSpPr>
              <a:spLocks noChangeArrowheads="1"/>
            </p:cNvSpPr>
            <p:nvPr/>
          </p:nvSpPr>
          <p:spPr bwMode="auto">
            <a:xfrm>
              <a:off x="5336950" y="3946794"/>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3" name="Rectangle 384"/>
            <p:cNvSpPr>
              <a:spLocks noChangeArrowheads="1"/>
            </p:cNvSpPr>
            <p:nvPr/>
          </p:nvSpPr>
          <p:spPr bwMode="auto">
            <a:xfrm>
              <a:off x="5412692" y="3984787"/>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4" name="Rectangle 385"/>
            <p:cNvSpPr>
              <a:spLocks noChangeArrowheads="1"/>
            </p:cNvSpPr>
            <p:nvPr/>
          </p:nvSpPr>
          <p:spPr bwMode="auto">
            <a:xfrm>
              <a:off x="5491139" y="4021055"/>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5" name="Rectangle 386"/>
            <p:cNvSpPr>
              <a:spLocks noChangeArrowheads="1"/>
            </p:cNvSpPr>
            <p:nvPr/>
          </p:nvSpPr>
          <p:spPr bwMode="auto">
            <a:xfrm>
              <a:off x="5568235" y="4057321"/>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6" name="Rectangle 387"/>
            <p:cNvSpPr>
              <a:spLocks noChangeArrowheads="1"/>
            </p:cNvSpPr>
            <p:nvPr/>
          </p:nvSpPr>
          <p:spPr bwMode="auto">
            <a:xfrm>
              <a:off x="5646682" y="4095315"/>
              <a:ext cx="173125" cy="4317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7" name="Rectangle 388"/>
            <p:cNvSpPr>
              <a:spLocks noChangeArrowheads="1"/>
            </p:cNvSpPr>
            <p:nvPr/>
          </p:nvSpPr>
          <p:spPr bwMode="auto">
            <a:xfrm>
              <a:off x="5725129" y="4131582"/>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8" name="Rectangle 389"/>
            <p:cNvSpPr>
              <a:spLocks noChangeArrowheads="1"/>
            </p:cNvSpPr>
            <p:nvPr/>
          </p:nvSpPr>
          <p:spPr bwMode="auto">
            <a:xfrm>
              <a:off x="5802223" y="4167848"/>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9" name="Rectangle 390"/>
            <p:cNvSpPr>
              <a:spLocks noChangeArrowheads="1"/>
            </p:cNvSpPr>
            <p:nvPr/>
          </p:nvSpPr>
          <p:spPr bwMode="auto">
            <a:xfrm>
              <a:off x="5880671" y="4204116"/>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0" name="Rectangle 391"/>
            <p:cNvSpPr>
              <a:spLocks noChangeArrowheads="1"/>
            </p:cNvSpPr>
            <p:nvPr/>
          </p:nvSpPr>
          <p:spPr bwMode="auto">
            <a:xfrm>
              <a:off x="5957766" y="4238655"/>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1" name="Rectangle 392"/>
            <p:cNvSpPr>
              <a:spLocks noChangeArrowheads="1"/>
            </p:cNvSpPr>
            <p:nvPr/>
          </p:nvSpPr>
          <p:spPr bwMode="auto">
            <a:xfrm>
              <a:off x="6034860" y="4274922"/>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2" name="Rectangle 393"/>
            <p:cNvSpPr>
              <a:spLocks noChangeArrowheads="1"/>
            </p:cNvSpPr>
            <p:nvPr/>
          </p:nvSpPr>
          <p:spPr bwMode="auto">
            <a:xfrm>
              <a:off x="6113307" y="4311189"/>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3" name="Rectangle 394"/>
            <p:cNvSpPr>
              <a:spLocks noChangeArrowheads="1"/>
            </p:cNvSpPr>
            <p:nvPr/>
          </p:nvSpPr>
          <p:spPr bwMode="auto">
            <a:xfrm>
              <a:off x="6190403" y="4347455"/>
              <a:ext cx="173125" cy="4317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4" name="Rectangle 395"/>
            <p:cNvSpPr>
              <a:spLocks noChangeArrowheads="1"/>
            </p:cNvSpPr>
            <p:nvPr/>
          </p:nvSpPr>
          <p:spPr bwMode="auto">
            <a:xfrm>
              <a:off x="6268850" y="4381995"/>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5" name="Rectangle 396"/>
            <p:cNvSpPr>
              <a:spLocks noChangeArrowheads="1"/>
            </p:cNvSpPr>
            <p:nvPr/>
          </p:nvSpPr>
          <p:spPr bwMode="auto">
            <a:xfrm>
              <a:off x="6347297" y="4418262"/>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6" name="Rectangle 397"/>
            <p:cNvSpPr>
              <a:spLocks noChangeArrowheads="1"/>
            </p:cNvSpPr>
            <p:nvPr/>
          </p:nvSpPr>
          <p:spPr bwMode="auto">
            <a:xfrm>
              <a:off x="6424391" y="4452802"/>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7" name="Rectangle 398"/>
            <p:cNvSpPr>
              <a:spLocks noChangeArrowheads="1"/>
            </p:cNvSpPr>
            <p:nvPr/>
          </p:nvSpPr>
          <p:spPr bwMode="auto">
            <a:xfrm>
              <a:off x="6501487" y="4487342"/>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8" name="Rectangle 399"/>
            <p:cNvSpPr>
              <a:spLocks noChangeArrowheads="1"/>
            </p:cNvSpPr>
            <p:nvPr/>
          </p:nvSpPr>
          <p:spPr bwMode="auto">
            <a:xfrm>
              <a:off x="6578581" y="4521882"/>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9" name="Rectangle 400"/>
            <p:cNvSpPr>
              <a:spLocks noChangeArrowheads="1"/>
            </p:cNvSpPr>
            <p:nvPr/>
          </p:nvSpPr>
          <p:spPr bwMode="auto">
            <a:xfrm>
              <a:off x="6657028" y="4556422"/>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0" name="Rectangle 401"/>
            <p:cNvSpPr>
              <a:spLocks noChangeArrowheads="1"/>
            </p:cNvSpPr>
            <p:nvPr/>
          </p:nvSpPr>
          <p:spPr bwMode="auto">
            <a:xfrm>
              <a:off x="6735475" y="4592688"/>
              <a:ext cx="171773"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1" name="Rectangle 402"/>
            <p:cNvSpPr>
              <a:spLocks noChangeArrowheads="1"/>
            </p:cNvSpPr>
            <p:nvPr/>
          </p:nvSpPr>
          <p:spPr bwMode="auto">
            <a:xfrm>
              <a:off x="6812570" y="4627228"/>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2" name="Rectangle 403"/>
            <p:cNvSpPr>
              <a:spLocks noChangeArrowheads="1"/>
            </p:cNvSpPr>
            <p:nvPr/>
          </p:nvSpPr>
          <p:spPr bwMode="auto">
            <a:xfrm>
              <a:off x="6891018" y="4661768"/>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3" name="Rectangle 404"/>
            <p:cNvSpPr>
              <a:spLocks noChangeArrowheads="1"/>
            </p:cNvSpPr>
            <p:nvPr/>
          </p:nvSpPr>
          <p:spPr bwMode="auto">
            <a:xfrm>
              <a:off x="6966760" y="4696307"/>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4" name="Rectangle 405"/>
            <p:cNvSpPr>
              <a:spLocks noChangeArrowheads="1"/>
            </p:cNvSpPr>
            <p:nvPr/>
          </p:nvSpPr>
          <p:spPr bwMode="auto">
            <a:xfrm>
              <a:off x="7045207" y="4730847"/>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5" name="Rectangle 406"/>
            <p:cNvSpPr>
              <a:spLocks noChangeArrowheads="1"/>
            </p:cNvSpPr>
            <p:nvPr/>
          </p:nvSpPr>
          <p:spPr bwMode="auto">
            <a:xfrm>
              <a:off x="7123654" y="4765387"/>
              <a:ext cx="171773" cy="4317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6" name="Rectangle 407"/>
            <p:cNvSpPr>
              <a:spLocks noChangeArrowheads="1"/>
            </p:cNvSpPr>
            <p:nvPr/>
          </p:nvSpPr>
          <p:spPr bwMode="auto">
            <a:xfrm>
              <a:off x="7200749" y="4799927"/>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7" name="Rectangle 408"/>
            <p:cNvSpPr>
              <a:spLocks noChangeArrowheads="1"/>
            </p:cNvSpPr>
            <p:nvPr/>
          </p:nvSpPr>
          <p:spPr bwMode="auto">
            <a:xfrm>
              <a:off x="7279196" y="4832740"/>
              <a:ext cx="173125" cy="4490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2" name="Oval 13"/>
            <p:cNvSpPr>
              <a:spLocks noChangeArrowheads="1"/>
            </p:cNvSpPr>
            <p:nvPr/>
          </p:nvSpPr>
          <p:spPr bwMode="auto">
            <a:xfrm>
              <a:off x="4572000" y="1493266"/>
              <a:ext cx="147618" cy="144016"/>
            </a:xfrm>
            <a:prstGeom prst="ellipse">
              <a:avLst/>
            </a:prstGeom>
            <a:solidFill>
              <a:srgbClr val="0033CC"/>
            </a:solidFill>
            <a:ln w="63500" cap="flat">
              <a:solidFill>
                <a:srgbClr val="0033CC"/>
              </a:solidFill>
              <a:prstDash val="solid"/>
              <a:round/>
              <a:headEnd/>
              <a:tailEnd/>
            </a:ln>
            <a:extLst/>
          </p:spPr>
          <p:txBody>
            <a:bodyPr vert="horz" wrap="square" lIns="91440" tIns="45720" rIns="91440" bIns="45720" numCol="1" anchor="t" anchorCtr="0" compatLnSpc="1">
              <a:prstTxWarp prst="textNoShape">
                <a:avLst/>
              </a:prstTxWarp>
            </a:bodyPr>
            <a:lstStyle/>
            <a:p>
              <a:endParaRPr lang="ja-JP" altLang="en-US"/>
            </a:p>
          </p:txBody>
        </p:sp>
        <p:cxnSp>
          <p:nvCxnSpPr>
            <p:cNvPr id="954" name="直線コネクタ 953"/>
            <p:cNvCxnSpPr/>
            <p:nvPr/>
          </p:nvCxnSpPr>
          <p:spPr>
            <a:xfrm>
              <a:off x="4499992" y="1997322"/>
              <a:ext cx="288032" cy="0"/>
            </a:xfrm>
            <a:prstGeom prst="line">
              <a:avLst/>
            </a:prstGeom>
            <a:ln w="88900">
              <a:solidFill>
                <a:srgbClr val="FF0000"/>
              </a:solidFill>
            </a:ln>
          </p:spPr>
          <p:style>
            <a:lnRef idx="1">
              <a:schemeClr val="accent1"/>
            </a:lnRef>
            <a:fillRef idx="0">
              <a:schemeClr val="accent1"/>
            </a:fillRef>
            <a:effectRef idx="0">
              <a:schemeClr val="accent1"/>
            </a:effectRef>
            <a:fontRef idx="minor">
              <a:schemeClr val="tx1"/>
            </a:fontRef>
          </p:style>
        </p:cxnSp>
        <p:sp>
          <p:nvSpPr>
            <p:cNvPr id="955" name="Rectangle 181"/>
            <p:cNvSpPr>
              <a:spLocks noChangeArrowheads="1"/>
            </p:cNvSpPr>
            <p:nvPr/>
          </p:nvSpPr>
          <p:spPr bwMode="auto">
            <a:xfrm>
              <a:off x="4860032" y="1421258"/>
              <a:ext cx="230832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dirty="0">
                  <a:latin typeface="HGP創英角ﾎﾟｯﾌﾟ体" panose="040B0A00000000000000" pitchFamily="50" charset="-128"/>
                  <a:ea typeface="HGP創英角ﾎﾟｯﾌﾟ体" panose="040B0A00000000000000" pitchFamily="50" charset="-128"/>
                </a:rPr>
                <a:t>「</a:t>
              </a:r>
              <a:r>
                <a:rPr kumimoji="0" lang="ja-JP" altLang="en-US" sz="2000" dirty="0" smtClean="0">
                  <a:latin typeface="HGP創英角ﾎﾟｯﾌﾟ体" panose="040B0A00000000000000" pitchFamily="50" charset="-128"/>
                  <a:ea typeface="HGP創英角ﾎﾟｯﾌﾟ体" panose="040B0A00000000000000" pitchFamily="50" charset="-128"/>
                </a:rPr>
                <a:t>江端智一」実測体重</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956" name="Rectangle 181"/>
            <p:cNvSpPr>
              <a:spLocks noChangeArrowheads="1"/>
            </p:cNvSpPr>
            <p:nvPr/>
          </p:nvSpPr>
          <p:spPr bwMode="auto">
            <a:xfrm>
              <a:off x="4860032" y="1781298"/>
              <a:ext cx="21816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dirty="0" smtClean="0">
                  <a:latin typeface="HGP創英角ﾎﾟｯﾌﾟ体" panose="040B0A00000000000000" pitchFamily="50" charset="-128"/>
                  <a:ea typeface="HGP創英角ﾎﾟｯﾌﾟ体" panose="040B0A00000000000000" pitchFamily="50" charset="-128"/>
                </a:rPr>
                <a:t>シミュレーション結果</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958" name="Rectangle 185"/>
            <p:cNvSpPr>
              <a:spLocks noChangeArrowheads="1"/>
            </p:cNvSpPr>
            <p:nvPr/>
          </p:nvSpPr>
          <p:spPr bwMode="auto">
            <a:xfrm>
              <a:off x="978272" y="4148270"/>
              <a:ext cx="43858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ja-JP" altLang="en-US" sz="2400" dirty="0" smtClean="0">
                  <a:latin typeface="HGP創英角ﾎﾟｯﾌﾟ体" panose="040B0A00000000000000" pitchFamily="50" charset="-128"/>
                  <a:ea typeface="HGP創英角ﾎﾟｯﾌﾟ体" panose="040B0A00000000000000" pitchFamily="50" charset="-128"/>
                </a:rPr>
                <a:t>開始</a:t>
              </a: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前</a:t>
              </a:r>
              <a:r>
                <a:rPr kumimoji="0" lang="ja-JP" altLang="en-US" sz="2400" dirty="0" smtClean="0">
                  <a:latin typeface="HGP創英角ﾎﾟｯﾌﾟ体" panose="040B0A00000000000000" pitchFamily="50" charset="-128"/>
                  <a:ea typeface="HGP創英角ﾎﾟｯﾌﾟ体" panose="040B0A00000000000000" pitchFamily="50" charset="-128"/>
                </a:rPr>
                <a:t>の摂取カロリー：</a:t>
              </a: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2500kcal</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959" name="Rectangle 185"/>
            <p:cNvSpPr>
              <a:spLocks noChangeArrowheads="1"/>
            </p:cNvSpPr>
            <p:nvPr/>
          </p:nvSpPr>
          <p:spPr bwMode="auto">
            <a:xfrm>
              <a:off x="978272" y="4806526"/>
              <a:ext cx="43858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ja-JP" altLang="en-US" sz="2400" dirty="0" smtClean="0">
                  <a:latin typeface="HGP創英角ﾎﾟｯﾌﾟ体" panose="040B0A00000000000000" pitchFamily="50" charset="-128"/>
                  <a:ea typeface="HGP創英角ﾎﾟｯﾌﾟ体" panose="040B0A00000000000000" pitchFamily="50" charset="-128"/>
                </a:rPr>
                <a:t>開始</a:t>
              </a: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後</a:t>
              </a:r>
              <a:r>
                <a:rPr kumimoji="0" lang="ja-JP" altLang="en-US" sz="2400" dirty="0" smtClean="0">
                  <a:latin typeface="HGP創英角ﾎﾟｯﾌﾟ体" panose="040B0A00000000000000" pitchFamily="50" charset="-128"/>
                  <a:ea typeface="HGP創英角ﾎﾟｯﾌﾟ体" panose="040B0A00000000000000" pitchFamily="50" charset="-128"/>
                </a:rPr>
                <a:t>の摂取カロリー：</a:t>
              </a: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1720kcal</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960" name="直線矢印コネクタ 959"/>
            <p:cNvCxnSpPr/>
            <p:nvPr/>
          </p:nvCxnSpPr>
          <p:spPr>
            <a:xfrm>
              <a:off x="2987824" y="4517602"/>
              <a:ext cx="0" cy="360040"/>
            </a:xfrm>
            <a:prstGeom prst="straightConnector1">
              <a:avLst/>
            </a:prstGeom>
            <a:ln w="63500">
              <a:solidFill>
                <a:srgbClr val="FF0000"/>
              </a:solidFill>
              <a:headEnd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 name="左中かっこ 1"/>
            <p:cNvSpPr/>
            <p:nvPr/>
          </p:nvSpPr>
          <p:spPr>
            <a:xfrm rot="17940019">
              <a:off x="1360712" y="1332754"/>
              <a:ext cx="360040" cy="1760512"/>
            </a:xfrm>
            <a:prstGeom prst="leftBrace">
              <a:avLst>
                <a:gd name="adj1" fmla="val 31725"/>
                <a:gd name="adj2" fmla="val 68321"/>
              </a:avLst>
            </a:prstGeom>
            <a:ln w="635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4" name="Rectangle 181"/>
            <p:cNvSpPr>
              <a:spLocks noChangeArrowheads="1"/>
            </p:cNvSpPr>
            <p:nvPr/>
          </p:nvSpPr>
          <p:spPr bwMode="auto">
            <a:xfrm rot="1874980">
              <a:off x="924628" y="2509412"/>
              <a:ext cx="138820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000" dirty="0" smtClean="0">
                  <a:latin typeface="HGP創英角ﾎﾟｯﾌﾟ体" panose="040B0A00000000000000" pitchFamily="50" charset="-128"/>
                  <a:ea typeface="HGP創英角ﾎﾟｯﾌﾟ体" panose="040B0A00000000000000" pitchFamily="50" charset="-128"/>
                </a:rPr>
                <a:t>測定期間と</a:t>
              </a:r>
              <a:endParaRPr kumimoji="0" lang="en-US" altLang="ja-JP" sz="2000" dirty="0" smtClean="0">
                <a:latin typeface="HGP創英角ﾎﾟｯﾌﾟ体" panose="040B0A00000000000000" pitchFamily="50" charset="-128"/>
                <a:ea typeface="HGP創英角ﾎﾟｯﾌﾟ体" panose="040B0A00000000000000" pitchFamily="50" charset="-128"/>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a:t>
              </a:r>
              <a:r>
                <a:rPr kumimoji="0" lang="ja-JP" altLang="en-US" sz="2000" dirty="0" smtClean="0">
                  <a:latin typeface="HGP創英角ﾎﾟｯﾌﾟ体" panose="040B0A00000000000000" pitchFamily="50" charset="-128"/>
                  <a:ea typeface="HGP創英角ﾎﾟｯﾌﾟ体" panose="040B0A00000000000000" pitchFamily="50" charset="-128"/>
                </a:rPr>
                <a:t>シミュレータ</a:t>
              </a:r>
              <a:endParaRPr kumimoji="0" lang="en-US" altLang="ja-JP" sz="2000" dirty="0" smtClean="0">
                <a:latin typeface="HGP創英角ﾎﾟｯﾌﾟ体" panose="040B0A00000000000000" pitchFamily="50" charset="-128"/>
                <a:ea typeface="HGP創英角ﾎﾟｯﾌﾟ体" panose="040B0A00000000000000" pitchFamily="50" charset="-128"/>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の作成期間</a:t>
              </a: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cxnSp>
          <p:nvCxnSpPr>
            <p:cNvPr id="275" name="直線矢印コネクタ 274"/>
            <p:cNvCxnSpPr/>
            <p:nvPr/>
          </p:nvCxnSpPr>
          <p:spPr>
            <a:xfrm>
              <a:off x="2483768" y="1988840"/>
              <a:ext cx="0" cy="360040"/>
            </a:xfrm>
            <a:prstGeom prst="straightConnector1">
              <a:avLst/>
            </a:prstGeom>
            <a:ln w="63500">
              <a:solidFill>
                <a:srgbClr val="FF0000"/>
              </a:solidFill>
              <a:headEnd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76" name="Rectangle 181"/>
            <p:cNvSpPr>
              <a:spLocks noChangeArrowheads="1"/>
            </p:cNvSpPr>
            <p:nvPr/>
          </p:nvSpPr>
          <p:spPr bwMode="auto">
            <a:xfrm>
              <a:off x="1970121" y="1609055"/>
              <a:ext cx="1809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dirty="0" smtClean="0">
                  <a:solidFill>
                    <a:srgbClr val="FF0000"/>
                  </a:solidFill>
                  <a:latin typeface="HGP創英角ﾎﾟｯﾌﾟ体" panose="040B0A00000000000000" pitchFamily="50" charset="-128"/>
                  <a:ea typeface="HGP創英角ﾎﾟｯﾌﾟ体" panose="040B0A00000000000000" pitchFamily="50" charset="-128"/>
                </a:rPr>
                <a:t>シミュレータ完成</a:t>
              </a:r>
              <a:endParaRPr kumimoji="0" lang="ja-JP" altLang="ja-JP" sz="20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256" name="Rectangle 181"/>
            <p:cNvSpPr>
              <a:spLocks noChangeArrowheads="1"/>
            </p:cNvSpPr>
            <p:nvPr/>
          </p:nvSpPr>
          <p:spPr bwMode="auto">
            <a:xfrm rot="1629313">
              <a:off x="3871358" y="2940820"/>
              <a:ext cx="402033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000" b="0" i="0" u="none" strike="noStrike" cap="none" normalizeH="0" baseline="0" dirty="0" smtClean="0">
                  <a:ln>
                    <a:noFill/>
                  </a:ln>
                  <a:solidFill>
                    <a:srgbClr val="000099"/>
                  </a:solidFill>
                  <a:effectLst/>
                  <a:latin typeface="HGP創英角ﾎﾟｯﾌﾟ体" panose="040B0A00000000000000" pitchFamily="50" charset="-128"/>
                  <a:ea typeface="HGP創英角ﾎﾟｯﾌﾟ体" panose="040B0A00000000000000" pitchFamily="50" charset="-128"/>
                </a:rPr>
                <a:t>概ね、シミュレーション通りの値で推移</a:t>
              </a:r>
              <a:endParaRPr kumimoji="0" lang="ja-JP" altLang="ja-JP" sz="2000" b="0" i="0" u="none" strike="noStrike" cap="none" normalizeH="0" baseline="0" dirty="0" smtClean="0">
                <a:ln>
                  <a:noFill/>
                </a:ln>
                <a:solidFill>
                  <a:srgbClr val="000099"/>
                </a:solidFill>
                <a:effectLst/>
                <a:latin typeface="HGP創英角ﾎﾟｯﾌﾟ体" panose="040B0A00000000000000" pitchFamily="50" charset="-128"/>
                <a:ea typeface="HGP創英角ﾎﾟｯﾌﾟ体" panose="040B0A00000000000000" pitchFamily="50" charset="-128"/>
              </a:endParaRPr>
            </a:p>
          </p:txBody>
        </p:sp>
        <p:sp>
          <p:nvSpPr>
            <p:cNvPr id="258" name="左中かっこ 257"/>
            <p:cNvSpPr/>
            <p:nvPr/>
          </p:nvSpPr>
          <p:spPr>
            <a:xfrm rot="17865547" flipH="1" flipV="1">
              <a:off x="4947079" y="642391"/>
              <a:ext cx="617435" cy="5306901"/>
            </a:xfrm>
            <a:prstGeom prst="leftBrace">
              <a:avLst>
                <a:gd name="adj1" fmla="val 31725"/>
                <a:gd name="adj2" fmla="val 26591"/>
              </a:avLst>
            </a:prstGeom>
            <a:ln w="635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259" name="正方形/長方形 258"/>
          <p:cNvSpPr/>
          <p:nvPr/>
        </p:nvSpPr>
        <p:spPr>
          <a:xfrm>
            <a:off x="0" y="887977"/>
            <a:ext cx="914400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この「双子」が、なかなか侮れない</a:t>
            </a:r>
            <a:endParaRPr lang="en-US" altLang="ja-JP" sz="3200" dirty="0" smtClean="0">
              <a:solidFill>
                <a:srgbClr val="0000CC"/>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149678712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シミュレータで理解する拒食症</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12717" name="角丸四角形 12716"/>
          <p:cNvSpPr/>
          <p:nvPr/>
        </p:nvSpPr>
        <p:spPr>
          <a:xfrm>
            <a:off x="18874" y="6021288"/>
            <a:ext cx="9125126" cy="720080"/>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このダイエットで、</a:t>
            </a:r>
            <a:r>
              <a:rPr lang="en-US" altLang="ja-JP" sz="3600" dirty="0" smtClean="0">
                <a:solidFill>
                  <a:schemeClr val="bg1"/>
                </a:solidFill>
                <a:latin typeface="HGP創英角ﾎﾟｯﾌﾟ体" pitchFamily="50" charset="-128"/>
                <a:ea typeface="HGP創英角ﾎﾟｯﾌﾟ体" pitchFamily="50" charset="-128"/>
              </a:rPr>
              <a:t>200</a:t>
            </a:r>
            <a:r>
              <a:rPr lang="ja-JP" altLang="en-US" sz="3600" dirty="0" smtClean="0">
                <a:solidFill>
                  <a:schemeClr val="bg1"/>
                </a:solidFill>
                <a:latin typeface="HGP創英角ﾎﾟｯﾌﾟ体" pitchFamily="50" charset="-128"/>
                <a:ea typeface="HGP創英角ﾎﾟｯﾌﾟ体" pitchFamily="50" charset="-128"/>
              </a:rPr>
              <a:t>日後に死亡</a:t>
            </a:r>
            <a:endParaRPr lang="en-US" altLang="ja-JP" sz="3600" dirty="0" smtClean="0">
              <a:solidFill>
                <a:schemeClr val="bg1"/>
              </a:solidFill>
              <a:latin typeface="HGP創英角ﾎﾟｯﾌﾟ体" pitchFamily="50" charset="-128"/>
              <a:ea typeface="HGP創英角ﾎﾟｯﾌﾟ体" pitchFamily="50" charset="-128"/>
            </a:endParaRPr>
          </a:p>
        </p:txBody>
      </p:sp>
      <p:grpSp>
        <p:nvGrpSpPr>
          <p:cNvPr id="2" name="グループ化 1"/>
          <p:cNvGrpSpPr/>
          <p:nvPr/>
        </p:nvGrpSpPr>
        <p:grpSpPr>
          <a:xfrm>
            <a:off x="611560" y="1556792"/>
            <a:ext cx="7848872" cy="4257764"/>
            <a:chOff x="611560" y="1065029"/>
            <a:chExt cx="7848872" cy="4749527"/>
          </a:xfrm>
        </p:grpSpPr>
        <p:grpSp>
          <p:nvGrpSpPr>
            <p:cNvPr id="21435" name="グループ化 21434"/>
            <p:cNvGrpSpPr/>
            <p:nvPr/>
          </p:nvGrpSpPr>
          <p:grpSpPr>
            <a:xfrm>
              <a:off x="611560" y="1065029"/>
              <a:ext cx="7848872" cy="4668227"/>
              <a:chOff x="9900592" y="692696"/>
              <a:chExt cx="8041814" cy="6036379"/>
            </a:xfrm>
          </p:grpSpPr>
          <p:sp>
            <p:nvSpPr>
              <p:cNvPr id="21229" name="Freeform 5954"/>
              <p:cNvSpPr>
                <a:spLocks noEditPoints="1"/>
              </p:cNvSpPr>
              <p:nvPr/>
            </p:nvSpPr>
            <p:spPr bwMode="auto">
              <a:xfrm>
                <a:off x="10533063" y="1177925"/>
                <a:ext cx="7099300" cy="5189538"/>
              </a:xfrm>
              <a:custGeom>
                <a:avLst/>
                <a:gdLst>
                  <a:gd name="T0" fmla="*/ 0 w 4472"/>
                  <a:gd name="T1" fmla="*/ 3263 h 3269"/>
                  <a:gd name="T2" fmla="*/ 4472 w 4472"/>
                  <a:gd name="T3" fmla="*/ 3263 h 3269"/>
                  <a:gd name="T4" fmla="*/ 4472 w 4472"/>
                  <a:gd name="T5" fmla="*/ 3269 h 3269"/>
                  <a:gd name="T6" fmla="*/ 0 w 4472"/>
                  <a:gd name="T7" fmla="*/ 3269 h 3269"/>
                  <a:gd name="T8" fmla="*/ 0 w 4472"/>
                  <a:gd name="T9" fmla="*/ 3263 h 3269"/>
                  <a:gd name="T10" fmla="*/ 0 w 4472"/>
                  <a:gd name="T11" fmla="*/ 2448 h 3269"/>
                  <a:gd name="T12" fmla="*/ 4472 w 4472"/>
                  <a:gd name="T13" fmla="*/ 2448 h 3269"/>
                  <a:gd name="T14" fmla="*/ 4472 w 4472"/>
                  <a:gd name="T15" fmla="*/ 2454 h 3269"/>
                  <a:gd name="T16" fmla="*/ 0 w 4472"/>
                  <a:gd name="T17" fmla="*/ 2454 h 3269"/>
                  <a:gd name="T18" fmla="*/ 0 w 4472"/>
                  <a:gd name="T19" fmla="*/ 2448 h 3269"/>
                  <a:gd name="T20" fmla="*/ 0 w 4472"/>
                  <a:gd name="T21" fmla="*/ 2040 h 3269"/>
                  <a:gd name="T22" fmla="*/ 4472 w 4472"/>
                  <a:gd name="T23" fmla="*/ 2040 h 3269"/>
                  <a:gd name="T24" fmla="*/ 4472 w 4472"/>
                  <a:gd name="T25" fmla="*/ 2046 h 3269"/>
                  <a:gd name="T26" fmla="*/ 0 w 4472"/>
                  <a:gd name="T27" fmla="*/ 2046 h 3269"/>
                  <a:gd name="T28" fmla="*/ 0 w 4472"/>
                  <a:gd name="T29" fmla="*/ 2040 h 3269"/>
                  <a:gd name="T30" fmla="*/ 0 w 4472"/>
                  <a:gd name="T31" fmla="*/ 1632 h 3269"/>
                  <a:gd name="T32" fmla="*/ 4472 w 4472"/>
                  <a:gd name="T33" fmla="*/ 1632 h 3269"/>
                  <a:gd name="T34" fmla="*/ 4472 w 4472"/>
                  <a:gd name="T35" fmla="*/ 1637 h 3269"/>
                  <a:gd name="T36" fmla="*/ 0 w 4472"/>
                  <a:gd name="T37" fmla="*/ 1637 h 3269"/>
                  <a:gd name="T38" fmla="*/ 0 w 4472"/>
                  <a:gd name="T39" fmla="*/ 1632 h 3269"/>
                  <a:gd name="T40" fmla="*/ 0 w 4472"/>
                  <a:gd name="T41" fmla="*/ 1224 h 3269"/>
                  <a:gd name="T42" fmla="*/ 4472 w 4472"/>
                  <a:gd name="T43" fmla="*/ 1224 h 3269"/>
                  <a:gd name="T44" fmla="*/ 4472 w 4472"/>
                  <a:gd name="T45" fmla="*/ 1229 h 3269"/>
                  <a:gd name="T46" fmla="*/ 0 w 4472"/>
                  <a:gd name="T47" fmla="*/ 1229 h 3269"/>
                  <a:gd name="T48" fmla="*/ 0 w 4472"/>
                  <a:gd name="T49" fmla="*/ 1224 h 3269"/>
                  <a:gd name="T50" fmla="*/ 0 w 4472"/>
                  <a:gd name="T51" fmla="*/ 815 h 3269"/>
                  <a:gd name="T52" fmla="*/ 4472 w 4472"/>
                  <a:gd name="T53" fmla="*/ 815 h 3269"/>
                  <a:gd name="T54" fmla="*/ 4472 w 4472"/>
                  <a:gd name="T55" fmla="*/ 821 h 3269"/>
                  <a:gd name="T56" fmla="*/ 0 w 4472"/>
                  <a:gd name="T57" fmla="*/ 821 h 3269"/>
                  <a:gd name="T58" fmla="*/ 0 w 4472"/>
                  <a:gd name="T59" fmla="*/ 815 h 3269"/>
                  <a:gd name="T60" fmla="*/ 0 w 4472"/>
                  <a:gd name="T61" fmla="*/ 408 h 3269"/>
                  <a:gd name="T62" fmla="*/ 4472 w 4472"/>
                  <a:gd name="T63" fmla="*/ 408 h 3269"/>
                  <a:gd name="T64" fmla="*/ 4472 w 4472"/>
                  <a:gd name="T65" fmla="*/ 414 h 3269"/>
                  <a:gd name="T66" fmla="*/ 0 w 4472"/>
                  <a:gd name="T67" fmla="*/ 414 h 3269"/>
                  <a:gd name="T68" fmla="*/ 0 w 4472"/>
                  <a:gd name="T69" fmla="*/ 408 h 3269"/>
                  <a:gd name="T70" fmla="*/ 0 w 4472"/>
                  <a:gd name="T71" fmla="*/ 0 h 3269"/>
                  <a:gd name="T72" fmla="*/ 4472 w 4472"/>
                  <a:gd name="T73" fmla="*/ 0 h 3269"/>
                  <a:gd name="T74" fmla="*/ 4472 w 4472"/>
                  <a:gd name="T75" fmla="*/ 6 h 3269"/>
                  <a:gd name="T76" fmla="*/ 0 w 4472"/>
                  <a:gd name="T77" fmla="*/ 6 h 3269"/>
                  <a:gd name="T78" fmla="*/ 0 w 4472"/>
                  <a:gd name="T79" fmla="*/ 0 h 3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2" h="3269">
                    <a:moveTo>
                      <a:pt x="0" y="3263"/>
                    </a:moveTo>
                    <a:lnTo>
                      <a:pt x="4472" y="3263"/>
                    </a:lnTo>
                    <a:lnTo>
                      <a:pt x="4472" y="3269"/>
                    </a:lnTo>
                    <a:lnTo>
                      <a:pt x="0" y="3269"/>
                    </a:lnTo>
                    <a:lnTo>
                      <a:pt x="0" y="3263"/>
                    </a:lnTo>
                    <a:close/>
                    <a:moveTo>
                      <a:pt x="0" y="2448"/>
                    </a:moveTo>
                    <a:lnTo>
                      <a:pt x="4472" y="2448"/>
                    </a:lnTo>
                    <a:lnTo>
                      <a:pt x="4472" y="2454"/>
                    </a:lnTo>
                    <a:lnTo>
                      <a:pt x="0" y="2454"/>
                    </a:lnTo>
                    <a:lnTo>
                      <a:pt x="0" y="2448"/>
                    </a:lnTo>
                    <a:close/>
                    <a:moveTo>
                      <a:pt x="0" y="2040"/>
                    </a:moveTo>
                    <a:lnTo>
                      <a:pt x="4472" y="2040"/>
                    </a:lnTo>
                    <a:lnTo>
                      <a:pt x="4472" y="2046"/>
                    </a:lnTo>
                    <a:lnTo>
                      <a:pt x="0" y="2046"/>
                    </a:lnTo>
                    <a:lnTo>
                      <a:pt x="0" y="2040"/>
                    </a:lnTo>
                    <a:close/>
                    <a:moveTo>
                      <a:pt x="0" y="1632"/>
                    </a:moveTo>
                    <a:lnTo>
                      <a:pt x="4472" y="1632"/>
                    </a:lnTo>
                    <a:lnTo>
                      <a:pt x="4472" y="1637"/>
                    </a:lnTo>
                    <a:lnTo>
                      <a:pt x="0" y="1637"/>
                    </a:lnTo>
                    <a:lnTo>
                      <a:pt x="0" y="1632"/>
                    </a:lnTo>
                    <a:close/>
                    <a:moveTo>
                      <a:pt x="0" y="1224"/>
                    </a:moveTo>
                    <a:lnTo>
                      <a:pt x="4472" y="1224"/>
                    </a:lnTo>
                    <a:lnTo>
                      <a:pt x="4472" y="1229"/>
                    </a:lnTo>
                    <a:lnTo>
                      <a:pt x="0" y="1229"/>
                    </a:lnTo>
                    <a:lnTo>
                      <a:pt x="0" y="1224"/>
                    </a:lnTo>
                    <a:close/>
                    <a:moveTo>
                      <a:pt x="0" y="815"/>
                    </a:moveTo>
                    <a:lnTo>
                      <a:pt x="4472" y="815"/>
                    </a:lnTo>
                    <a:lnTo>
                      <a:pt x="4472" y="821"/>
                    </a:lnTo>
                    <a:lnTo>
                      <a:pt x="0" y="821"/>
                    </a:lnTo>
                    <a:lnTo>
                      <a:pt x="0" y="815"/>
                    </a:lnTo>
                    <a:close/>
                    <a:moveTo>
                      <a:pt x="0" y="408"/>
                    </a:moveTo>
                    <a:lnTo>
                      <a:pt x="4472" y="408"/>
                    </a:lnTo>
                    <a:lnTo>
                      <a:pt x="4472" y="414"/>
                    </a:lnTo>
                    <a:lnTo>
                      <a:pt x="0" y="414"/>
                    </a:lnTo>
                    <a:lnTo>
                      <a:pt x="0" y="408"/>
                    </a:lnTo>
                    <a:close/>
                    <a:moveTo>
                      <a:pt x="0" y="0"/>
                    </a:moveTo>
                    <a:lnTo>
                      <a:pt x="4472" y="0"/>
                    </a:lnTo>
                    <a:lnTo>
                      <a:pt x="4472" y="6"/>
                    </a:lnTo>
                    <a:lnTo>
                      <a:pt x="0" y="6"/>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30" name="Freeform 5955"/>
              <p:cNvSpPr>
                <a:spLocks noEditPoints="1"/>
              </p:cNvSpPr>
              <p:nvPr/>
            </p:nvSpPr>
            <p:spPr bwMode="auto">
              <a:xfrm>
                <a:off x="12303125" y="1182688"/>
                <a:ext cx="5334000" cy="5180013"/>
              </a:xfrm>
              <a:custGeom>
                <a:avLst/>
                <a:gdLst>
                  <a:gd name="T0" fmla="*/ 6 w 3360"/>
                  <a:gd name="T1" fmla="*/ 0 h 3263"/>
                  <a:gd name="T2" fmla="*/ 6 w 3360"/>
                  <a:gd name="T3" fmla="*/ 3263 h 3263"/>
                  <a:gd name="T4" fmla="*/ 0 w 3360"/>
                  <a:gd name="T5" fmla="*/ 3263 h 3263"/>
                  <a:gd name="T6" fmla="*/ 0 w 3360"/>
                  <a:gd name="T7" fmla="*/ 0 h 3263"/>
                  <a:gd name="T8" fmla="*/ 6 w 3360"/>
                  <a:gd name="T9" fmla="*/ 0 h 3263"/>
                  <a:gd name="T10" fmla="*/ 1124 w 3360"/>
                  <a:gd name="T11" fmla="*/ 0 h 3263"/>
                  <a:gd name="T12" fmla="*/ 1124 w 3360"/>
                  <a:gd name="T13" fmla="*/ 3263 h 3263"/>
                  <a:gd name="T14" fmla="*/ 1119 w 3360"/>
                  <a:gd name="T15" fmla="*/ 3263 h 3263"/>
                  <a:gd name="T16" fmla="*/ 1119 w 3360"/>
                  <a:gd name="T17" fmla="*/ 0 h 3263"/>
                  <a:gd name="T18" fmla="*/ 1124 w 3360"/>
                  <a:gd name="T19" fmla="*/ 0 h 3263"/>
                  <a:gd name="T20" fmla="*/ 2243 w 3360"/>
                  <a:gd name="T21" fmla="*/ 0 h 3263"/>
                  <a:gd name="T22" fmla="*/ 2243 w 3360"/>
                  <a:gd name="T23" fmla="*/ 3263 h 3263"/>
                  <a:gd name="T24" fmla="*/ 2237 w 3360"/>
                  <a:gd name="T25" fmla="*/ 3263 h 3263"/>
                  <a:gd name="T26" fmla="*/ 2237 w 3360"/>
                  <a:gd name="T27" fmla="*/ 0 h 3263"/>
                  <a:gd name="T28" fmla="*/ 2243 w 3360"/>
                  <a:gd name="T29" fmla="*/ 0 h 3263"/>
                  <a:gd name="T30" fmla="*/ 3360 w 3360"/>
                  <a:gd name="T31" fmla="*/ 0 h 3263"/>
                  <a:gd name="T32" fmla="*/ 3360 w 3360"/>
                  <a:gd name="T33" fmla="*/ 3263 h 3263"/>
                  <a:gd name="T34" fmla="*/ 3354 w 3360"/>
                  <a:gd name="T35" fmla="*/ 3263 h 3263"/>
                  <a:gd name="T36" fmla="*/ 3354 w 3360"/>
                  <a:gd name="T37" fmla="*/ 0 h 3263"/>
                  <a:gd name="T38" fmla="*/ 3360 w 3360"/>
                  <a:gd name="T39" fmla="*/ 0 h 3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60" h="3263">
                    <a:moveTo>
                      <a:pt x="6" y="0"/>
                    </a:moveTo>
                    <a:lnTo>
                      <a:pt x="6" y="3263"/>
                    </a:lnTo>
                    <a:lnTo>
                      <a:pt x="0" y="3263"/>
                    </a:lnTo>
                    <a:lnTo>
                      <a:pt x="0" y="0"/>
                    </a:lnTo>
                    <a:lnTo>
                      <a:pt x="6" y="0"/>
                    </a:lnTo>
                    <a:close/>
                    <a:moveTo>
                      <a:pt x="1124" y="0"/>
                    </a:moveTo>
                    <a:lnTo>
                      <a:pt x="1124" y="3263"/>
                    </a:lnTo>
                    <a:lnTo>
                      <a:pt x="1119" y="3263"/>
                    </a:lnTo>
                    <a:lnTo>
                      <a:pt x="1119" y="0"/>
                    </a:lnTo>
                    <a:lnTo>
                      <a:pt x="1124" y="0"/>
                    </a:lnTo>
                    <a:close/>
                    <a:moveTo>
                      <a:pt x="2243" y="0"/>
                    </a:moveTo>
                    <a:lnTo>
                      <a:pt x="2243" y="3263"/>
                    </a:lnTo>
                    <a:lnTo>
                      <a:pt x="2237" y="3263"/>
                    </a:lnTo>
                    <a:lnTo>
                      <a:pt x="2237" y="0"/>
                    </a:lnTo>
                    <a:lnTo>
                      <a:pt x="2243" y="0"/>
                    </a:lnTo>
                    <a:close/>
                    <a:moveTo>
                      <a:pt x="3360" y="0"/>
                    </a:moveTo>
                    <a:lnTo>
                      <a:pt x="3360" y="3263"/>
                    </a:lnTo>
                    <a:lnTo>
                      <a:pt x="3354" y="3263"/>
                    </a:lnTo>
                    <a:lnTo>
                      <a:pt x="3354" y="0"/>
                    </a:lnTo>
                    <a:lnTo>
                      <a:pt x="336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31" name="Rectangle 5956"/>
              <p:cNvSpPr>
                <a:spLocks noChangeArrowheads="1"/>
              </p:cNvSpPr>
              <p:nvPr/>
            </p:nvSpPr>
            <p:spPr bwMode="auto">
              <a:xfrm>
                <a:off x="10528300" y="1182688"/>
                <a:ext cx="7938" cy="5180013"/>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32" name="Rectangle 5957"/>
              <p:cNvSpPr>
                <a:spLocks noChangeArrowheads="1"/>
              </p:cNvSpPr>
              <p:nvPr/>
            </p:nvSpPr>
            <p:spPr bwMode="auto">
              <a:xfrm>
                <a:off x="10533063" y="5710238"/>
                <a:ext cx="7099300" cy="952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33" name="Freeform 5958"/>
              <p:cNvSpPr>
                <a:spLocks/>
              </p:cNvSpPr>
              <p:nvPr/>
            </p:nvSpPr>
            <p:spPr bwMode="auto">
              <a:xfrm>
                <a:off x="10517188" y="1393825"/>
                <a:ext cx="1003300" cy="1657350"/>
              </a:xfrm>
              <a:custGeom>
                <a:avLst/>
                <a:gdLst>
                  <a:gd name="T0" fmla="*/ 553 w 10537"/>
                  <a:gd name="T1" fmla="*/ 620 h 17385"/>
                  <a:gd name="T2" fmla="*/ 853 w 10537"/>
                  <a:gd name="T3" fmla="*/ 1220 h 17385"/>
                  <a:gd name="T4" fmla="*/ 1161 w 10537"/>
                  <a:gd name="T5" fmla="*/ 1836 h 17385"/>
                  <a:gd name="T6" fmla="*/ 1509 w 10537"/>
                  <a:gd name="T7" fmla="*/ 2516 h 17385"/>
                  <a:gd name="T8" fmla="*/ 1820 w 10537"/>
                  <a:gd name="T9" fmla="*/ 3093 h 17385"/>
                  <a:gd name="T10" fmla="*/ 2181 w 10537"/>
                  <a:gd name="T11" fmla="*/ 3780 h 17385"/>
                  <a:gd name="T12" fmla="*/ 2533 w 10537"/>
                  <a:gd name="T13" fmla="*/ 4452 h 17385"/>
                  <a:gd name="T14" fmla="*/ 2789 w 10537"/>
                  <a:gd name="T15" fmla="*/ 4916 h 17385"/>
                  <a:gd name="T16" fmla="*/ 3148 w 10537"/>
                  <a:gd name="T17" fmla="*/ 5557 h 17385"/>
                  <a:gd name="T18" fmla="*/ 3509 w 10537"/>
                  <a:gd name="T19" fmla="*/ 6212 h 17385"/>
                  <a:gd name="T20" fmla="*/ 3861 w 10537"/>
                  <a:gd name="T21" fmla="*/ 6852 h 17385"/>
                  <a:gd name="T22" fmla="*/ 4220 w 10537"/>
                  <a:gd name="T23" fmla="*/ 7461 h 17385"/>
                  <a:gd name="T24" fmla="*/ 4576 w 10537"/>
                  <a:gd name="T25" fmla="*/ 8074 h 17385"/>
                  <a:gd name="T26" fmla="*/ 4928 w 10537"/>
                  <a:gd name="T27" fmla="*/ 8682 h 17385"/>
                  <a:gd name="T28" fmla="*/ 5292 w 10537"/>
                  <a:gd name="T29" fmla="*/ 9285 h 17385"/>
                  <a:gd name="T30" fmla="*/ 5600 w 10537"/>
                  <a:gd name="T31" fmla="*/ 9786 h 17385"/>
                  <a:gd name="T32" fmla="*/ 5909 w 10537"/>
                  <a:gd name="T33" fmla="*/ 10308 h 17385"/>
                  <a:gd name="T34" fmla="*/ 6256 w 10537"/>
                  <a:gd name="T35" fmla="*/ 10874 h 17385"/>
                  <a:gd name="T36" fmla="*/ 6613 w 10537"/>
                  <a:gd name="T37" fmla="*/ 11419 h 17385"/>
                  <a:gd name="T38" fmla="*/ 6976 w 10537"/>
                  <a:gd name="T39" fmla="*/ 11994 h 17385"/>
                  <a:gd name="T40" fmla="*/ 7328 w 10537"/>
                  <a:gd name="T41" fmla="*/ 12554 h 17385"/>
                  <a:gd name="T42" fmla="*/ 7685 w 10537"/>
                  <a:gd name="T43" fmla="*/ 13083 h 17385"/>
                  <a:gd name="T44" fmla="*/ 7952 w 10537"/>
                  <a:gd name="T45" fmla="*/ 13482 h 17385"/>
                  <a:gd name="T46" fmla="*/ 8304 w 10537"/>
                  <a:gd name="T47" fmla="*/ 14026 h 17385"/>
                  <a:gd name="T48" fmla="*/ 8656 w 10537"/>
                  <a:gd name="T49" fmla="*/ 14554 h 17385"/>
                  <a:gd name="T50" fmla="*/ 9013 w 10537"/>
                  <a:gd name="T51" fmla="*/ 15051 h 17385"/>
                  <a:gd name="T52" fmla="*/ 9368 w 10537"/>
                  <a:gd name="T53" fmla="*/ 15566 h 17385"/>
                  <a:gd name="T54" fmla="*/ 9632 w 10537"/>
                  <a:gd name="T55" fmla="*/ 15946 h 17385"/>
                  <a:gd name="T56" fmla="*/ 9984 w 10537"/>
                  <a:gd name="T57" fmla="*/ 16442 h 17385"/>
                  <a:gd name="T58" fmla="*/ 10341 w 10537"/>
                  <a:gd name="T59" fmla="*/ 16923 h 17385"/>
                  <a:gd name="T60" fmla="*/ 10161 w 10537"/>
                  <a:gd name="T61" fmla="*/ 17163 h 17385"/>
                  <a:gd name="T62" fmla="*/ 9793 w 10537"/>
                  <a:gd name="T63" fmla="*/ 16667 h 17385"/>
                  <a:gd name="T64" fmla="*/ 9441 w 10537"/>
                  <a:gd name="T65" fmla="*/ 16171 h 17385"/>
                  <a:gd name="T66" fmla="*/ 9177 w 10537"/>
                  <a:gd name="T67" fmla="*/ 15807 h 17385"/>
                  <a:gd name="T68" fmla="*/ 8825 w 10537"/>
                  <a:gd name="T69" fmla="*/ 15295 h 17385"/>
                  <a:gd name="T70" fmla="*/ 8465 w 10537"/>
                  <a:gd name="T71" fmla="*/ 14779 h 17385"/>
                  <a:gd name="T72" fmla="*/ 8113 w 10537"/>
                  <a:gd name="T73" fmla="*/ 14251 h 17385"/>
                  <a:gd name="T74" fmla="*/ 7753 w 10537"/>
                  <a:gd name="T75" fmla="*/ 13711 h 17385"/>
                  <a:gd name="T76" fmla="*/ 7497 w 10537"/>
                  <a:gd name="T77" fmla="*/ 13327 h 17385"/>
                  <a:gd name="T78" fmla="*/ 7129 w 10537"/>
                  <a:gd name="T79" fmla="*/ 12783 h 17385"/>
                  <a:gd name="T80" fmla="*/ 6777 w 10537"/>
                  <a:gd name="T81" fmla="*/ 12223 h 17385"/>
                  <a:gd name="T82" fmla="*/ 6425 w 10537"/>
                  <a:gd name="T83" fmla="*/ 11663 h 17385"/>
                  <a:gd name="T84" fmla="*/ 6057 w 10537"/>
                  <a:gd name="T85" fmla="*/ 11103 h 17385"/>
                  <a:gd name="T86" fmla="*/ 5705 w 10537"/>
                  <a:gd name="T87" fmla="*/ 10527 h 17385"/>
                  <a:gd name="T88" fmla="*/ 5396 w 10537"/>
                  <a:gd name="T89" fmla="*/ 10021 h 17385"/>
                  <a:gd name="T90" fmla="*/ 5097 w 10537"/>
                  <a:gd name="T91" fmla="*/ 9519 h 17385"/>
                  <a:gd name="T92" fmla="*/ 4729 w 10537"/>
                  <a:gd name="T93" fmla="*/ 8911 h 17385"/>
                  <a:gd name="T94" fmla="*/ 4372 w 10537"/>
                  <a:gd name="T95" fmla="*/ 8309 h 17385"/>
                  <a:gd name="T96" fmla="*/ 4025 w 10537"/>
                  <a:gd name="T97" fmla="*/ 7695 h 17385"/>
                  <a:gd name="T98" fmla="*/ 3657 w 10537"/>
                  <a:gd name="T99" fmla="*/ 7071 h 17385"/>
                  <a:gd name="T100" fmla="*/ 3300 w 10537"/>
                  <a:gd name="T101" fmla="*/ 6437 h 17385"/>
                  <a:gd name="T102" fmla="*/ 2948 w 10537"/>
                  <a:gd name="T103" fmla="*/ 5797 h 17385"/>
                  <a:gd name="T104" fmla="*/ 2580 w 10537"/>
                  <a:gd name="T105" fmla="*/ 5141 h 17385"/>
                  <a:gd name="T106" fmla="*/ 2324 w 10537"/>
                  <a:gd name="T107" fmla="*/ 4677 h 17385"/>
                  <a:gd name="T108" fmla="*/ 1972 w 10537"/>
                  <a:gd name="T109" fmla="*/ 4005 h 17385"/>
                  <a:gd name="T110" fmla="*/ 1620 w 10537"/>
                  <a:gd name="T111" fmla="*/ 3333 h 17385"/>
                  <a:gd name="T112" fmla="*/ 1325 w 10537"/>
                  <a:gd name="T113" fmla="*/ 2756 h 17385"/>
                  <a:gd name="T114" fmla="*/ 948 w 10537"/>
                  <a:gd name="T115" fmla="*/ 2053 h 17385"/>
                  <a:gd name="T116" fmla="*/ 644 w 10537"/>
                  <a:gd name="T117" fmla="*/ 1445 h 17385"/>
                  <a:gd name="T118" fmla="*/ 340 w 10537"/>
                  <a:gd name="T119" fmla="*/ 837 h 17385"/>
                  <a:gd name="T120" fmla="*/ 36 w 10537"/>
                  <a:gd name="T121" fmla="*/ 229 h 17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37" h="17385">
                    <a:moveTo>
                      <a:pt x="293" y="100"/>
                    </a:moveTo>
                    <a:lnTo>
                      <a:pt x="341" y="196"/>
                    </a:lnTo>
                    <a:lnTo>
                      <a:pt x="393" y="316"/>
                    </a:lnTo>
                    <a:lnTo>
                      <a:pt x="437" y="404"/>
                    </a:lnTo>
                    <a:lnTo>
                      <a:pt x="492" y="485"/>
                    </a:lnTo>
                    <a:cubicBezTo>
                      <a:pt x="497" y="492"/>
                      <a:pt x="501" y="500"/>
                      <a:pt x="505" y="508"/>
                    </a:cubicBezTo>
                    <a:lnTo>
                      <a:pt x="553" y="620"/>
                    </a:lnTo>
                    <a:lnTo>
                      <a:pt x="597" y="708"/>
                    </a:lnTo>
                    <a:lnTo>
                      <a:pt x="649" y="828"/>
                    </a:lnTo>
                    <a:lnTo>
                      <a:pt x="693" y="916"/>
                    </a:lnTo>
                    <a:lnTo>
                      <a:pt x="748" y="997"/>
                    </a:lnTo>
                    <a:cubicBezTo>
                      <a:pt x="753" y="1004"/>
                      <a:pt x="757" y="1012"/>
                      <a:pt x="761" y="1020"/>
                    </a:cubicBezTo>
                    <a:lnTo>
                      <a:pt x="809" y="1132"/>
                    </a:lnTo>
                    <a:lnTo>
                      <a:pt x="853" y="1220"/>
                    </a:lnTo>
                    <a:lnTo>
                      <a:pt x="901" y="1316"/>
                    </a:lnTo>
                    <a:lnTo>
                      <a:pt x="949" y="1412"/>
                    </a:lnTo>
                    <a:lnTo>
                      <a:pt x="1001" y="1532"/>
                    </a:lnTo>
                    <a:lnTo>
                      <a:pt x="988" y="1509"/>
                    </a:lnTo>
                    <a:lnTo>
                      <a:pt x="1052" y="1605"/>
                    </a:lnTo>
                    <a:lnTo>
                      <a:pt x="1109" y="1716"/>
                    </a:lnTo>
                    <a:lnTo>
                      <a:pt x="1161" y="1836"/>
                    </a:lnTo>
                    <a:lnTo>
                      <a:pt x="1205" y="1924"/>
                    </a:lnTo>
                    <a:lnTo>
                      <a:pt x="1253" y="2020"/>
                    </a:lnTo>
                    <a:lnTo>
                      <a:pt x="1308" y="2101"/>
                    </a:lnTo>
                    <a:lnTo>
                      <a:pt x="1365" y="2212"/>
                    </a:lnTo>
                    <a:lnTo>
                      <a:pt x="1417" y="2332"/>
                    </a:lnTo>
                    <a:lnTo>
                      <a:pt x="1461" y="2420"/>
                    </a:lnTo>
                    <a:lnTo>
                      <a:pt x="1509" y="2516"/>
                    </a:lnTo>
                    <a:lnTo>
                      <a:pt x="1564" y="2597"/>
                    </a:lnTo>
                    <a:lnTo>
                      <a:pt x="1621" y="2708"/>
                    </a:lnTo>
                    <a:lnTo>
                      <a:pt x="1669" y="2804"/>
                    </a:lnTo>
                    <a:lnTo>
                      <a:pt x="1717" y="2900"/>
                    </a:lnTo>
                    <a:lnTo>
                      <a:pt x="1769" y="3020"/>
                    </a:lnTo>
                    <a:lnTo>
                      <a:pt x="1756" y="2997"/>
                    </a:lnTo>
                    <a:lnTo>
                      <a:pt x="1820" y="3093"/>
                    </a:lnTo>
                    <a:lnTo>
                      <a:pt x="1877" y="3204"/>
                    </a:lnTo>
                    <a:lnTo>
                      <a:pt x="1925" y="3300"/>
                    </a:lnTo>
                    <a:lnTo>
                      <a:pt x="1973" y="3396"/>
                    </a:lnTo>
                    <a:lnTo>
                      <a:pt x="2021" y="3492"/>
                    </a:lnTo>
                    <a:lnTo>
                      <a:pt x="2069" y="3588"/>
                    </a:lnTo>
                    <a:lnTo>
                      <a:pt x="2124" y="3669"/>
                    </a:lnTo>
                    <a:lnTo>
                      <a:pt x="2181" y="3780"/>
                    </a:lnTo>
                    <a:lnTo>
                      <a:pt x="2229" y="3876"/>
                    </a:lnTo>
                    <a:lnTo>
                      <a:pt x="2277" y="3972"/>
                    </a:lnTo>
                    <a:lnTo>
                      <a:pt x="2325" y="4068"/>
                    </a:lnTo>
                    <a:lnTo>
                      <a:pt x="2380" y="4149"/>
                    </a:lnTo>
                    <a:lnTo>
                      <a:pt x="2437" y="4260"/>
                    </a:lnTo>
                    <a:lnTo>
                      <a:pt x="2485" y="4356"/>
                    </a:lnTo>
                    <a:lnTo>
                      <a:pt x="2533" y="4452"/>
                    </a:lnTo>
                    <a:lnTo>
                      <a:pt x="2581" y="4548"/>
                    </a:lnTo>
                    <a:lnTo>
                      <a:pt x="2565" y="4523"/>
                    </a:lnTo>
                    <a:lnTo>
                      <a:pt x="2629" y="4603"/>
                    </a:lnTo>
                    <a:cubicBezTo>
                      <a:pt x="2635" y="4610"/>
                      <a:pt x="2641" y="4619"/>
                      <a:pt x="2645" y="4628"/>
                    </a:cubicBezTo>
                    <a:lnTo>
                      <a:pt x="2693" y="4724"/>
                    </a:lnTo>
                    <a:lnTo>
                      <a:pt x="2741" y="4820"/>
                    </a:lnTo>
                    <a:lnTo>
                      <a:pt x="2789" y="4916"/>
                    </a:lnTo>
                    <a:lnTo>
                      <a:pt x="2837" y="5012"/>
                    </a:lnTo>
                    <a:lnTo>
                      <a:pt x="2892" y="5093"/>
                    </a:lnTo>
                    <a:lnTo>
                      <a:pt x="2949" y="5204"/>
                    </a:lnTo>
                    <a:lnTo>
                      <a:pt x="2992" y="5274"/>
                    </a:lnTo>
                    <a:lnTo>
                      <a:pt x="3045" y="5380"/>
                    </a:lnTo>
                    <a:lnTo>
                      <a:pt x="3093" y="5476"/>
                    </a:lnTo>
                    <a:lnTo>
                      <a:pt x="3148" y="5557"/>
                    </a:lnTo>
                    <a:lnTo>
                      <a:pt x="3205" y="5668"/>
                    </a:lnTo>
                    <a:lnTo>
                      <a:pt x="3248" y="5738"/>
                    </a:lnTo>
                    <a:lnTo>
                      <a:pt x="3301" y="5844"/>
                    </a:lnTo>
                    <a:lnTo>
                      <a:pt x="3349" y="5940"/>
                    </a:lnTo>
                    <a:lnTo>
                      <a:pt x="3392" y="6010"/>
                    </a:lnTo>
                    <a:lnTo>
                      <a:pt x="3452" y="6101"/>
                    </a:lnTo>
                    <a:lnTo>
                      <a:pt x="3509" y="6212"/>
                    </a:lnTo>
                    <a:lnTo>
                      <a:pt x="3557" y="6308"/>
                    </a:lnTo>
                    <a:lnTo>
                      <a:pt x="3600" y="6378"/>
                    </a:lnTo>
                    <a:lnTo>
                      <a:pt x="3653" y="6484"/>
                    </a:lnTo>
                    <a:lnTo>
                      <a:pt x="3708" y="6565"/>
                    </a:lnTo>
                    <a:lnTo>
                      <a:pt x="3760" y="6650"/>
                    </a:lnTo>
                    <a:lnTo>
                      <a:pt x="3813" y="6756"/>
                    </a:lnTo>
                    <a:lnTo>
                      <a:pt x="3861" y="6852"/>
                    </a:lnTo>
                    <a:lnTo>
                      <a:pt x="3904" y="6922"/>
                    </a:lnTo>
                    <a:lnTo>
                      <a:pt x="3964" y="7013"/>
                    </a:lnTo>
                    <a:lnTo>
                      <a:pt x="4016" y="7098"/>
                    </a:lnTo>
                    <a:lnTo>
                      <a:pt x="4069" y="7204"/>
                    </a:lnTo>
                    <a:lnTo>
                      <a:pt x="4112" y="7274"/>
                    </a:lnTo>
                    <a:lnTo>
                      <a:pt x="4165" y="7380"/>
                    </a:lnTo>
                    <a:lnTo>
                      <a:pt x="4220" y="7461"/>
                    </a:lnTo>
                    <a:lnTo>
                      <a:pt x="4272" y="7546"/>
                    </a:lnTo>
                    <a:lnTo>
                      <a:pt x="4325" y="7652"/>
                    </a:lnTo>
                    <a:lnTo>
                      <a:pt x="4368" y="7722"/>
                    </a:lnTo>
                    <a:lnTo>
                      <a:pt x="4421" y="7828"/>
                    </a:lnTo>
                    <a:lnTo>
                      <a:pt x="4464" y="7898"/>
                    </a:lnTo>
                    <a:lnTo>
                      <a:pt x="4524" y="7989"/>
                    </a:lnTo>
                    <a:lnTo>
                      <a:pt x="4576" y="8074"/>
                    </a:lnTo>
                    <a:lnTo>
                      <a:pt x="4629" y="8180"/>
                    </a:lnTo>
                    <a:lnTo>
                      <a:pt x="4672" y="8250"/>
                    </a:lnTo>
                    <a:lnTo>
                      <a:pt x="4720" y="8330"/>
                    </a:lnTo>
                    <a:lnTo>
                      <a:pt x="4780" y="8421"/>
                    </a:lnTo>
                    <a:lnTo>
                      <a:pt x="4832" y="8506"/>
                    </a:lnTo>
                    <a:lnTo>
                      <a:pt x="4885" y="8612"/>
                    </a:lnTo>
                    <a:lnTo>
                      <a:pt x="4928" y="8682"/>
                    </a:lnTo>
                    <a:lnTo>
                      <a:pt x="4976" y="8762"/>
                    </a:lnTo>
                    <a:lnTo>
                      <a:pt x="5036" y="8853"/>
                    </a:lnTo>
                    <a:lnTo>
                      <a:pt x="5088" y="8938"/>
                    </a:lnTo>
                    <a:lnTo>
                      <a:pt x="5141" y="9044"/>
                    </a:lnTo>
                    <a:lnTo>
                      <a:pt x="5184" y="9114"/>
                    </a:lnTo>
                    <a:lnTo>
                      <a:pt x="5232" y="9194"/>
                    </a:lnTo>
                    <a:lnTo>
                      <a:pt x="5292" y="9285"/>
                    </a:lnTo>
                    <a:lnTo>
                      <a:pt x="5344" y="9370"/>
                    </a:lnTo>
                    <a:lnTo>
                      <a:pt x="5392" y="9450"/>
                    </a:lnTo>
                    <a:lnTo>
                      <a:pt x="5440" y="9530"/>
                    </a:lnTo>
                    <a:lnTo>
                      <a:pt x="5493" y="9636"/>
                    </a:lnTo>
                    <a:lnTo>
                      <a:pt x="5477" y="9611"/>
                    </a:lnTo>
                    <a:lnTo>
                      <a:pt x="5541" y="9691"/>
                    </a:lnTo>
                    <a:lnTo>
                      <a:pt x="5600" y="9786"/>
                    </a:lnTo>
                    <a:lnTo>
                      <a:pt x="5653" y="9892"/>
                    </a:lnTo>
                    <a:lnTo>
                      <a:pt x="5696" y="9962"/>
                    </a:lnTo>
                    <a:lnTo>
                      <a:pt x="5744" y="10042"/>
                    </a:lnTo>
                    <a:lnTo>
                      <a:pt x="5792" y="10122"/>
                    </a:lnTo>
                    <a:lnTo>
                      <a:pt x="5845" y="10187"/>
                    </a:lnTo>
                    <a:cubicBezTo>
                      <a:pt x="5851" y="10194"/>
                      <a:pt x="5857" y="10203"/>
                      <a:pt x="5861" y="10212"/>
                    </a:cubicBezTo>
                    <a:lnTo>
                      <a:pt x="5909" y="10308"/>
                    </a:lnTo>
                    <a:lnTo>
                      <a:pt x="5952" y="10378"/>
                    </a:lnTo>
                    <a:lnTo>
                      <a:pt x="6000" y="10458"/>
                    </a:lnTo>
                    <a:lnTo>
                      <a:pt x="6048" y="10538"/>
                    </a:lnTo>
                    <a:lnTo>
                      <a:pt x="6101" y="10603"/>
                    </a:lnTo>
                    <a:lnTo>
                      <a:pt x="6160" y="10698"/>
                    </a:lnTo>
                    <a:lnTo>
                      <a:pt x="6213" y="10804"/>
                    </a:lnTo>
                    <a:lnTo>
                      <a:pt x="6256" y="10874"/>
                    </a:lnTo>
                    <a:lnTo>
                      <a:pt x="6304" y="10954"/>
                    </a:lnTo>
                    <a:lnTo>
                      <a:pt x="6357" y="11019"/>
                    </a:lnTo>
                    <a:lnTo>
                      <a:pt x="6416" y="11114"/>
                    </a:lnTo>
                    <a:lnTo>
                      <a:pt x="6464" y="11194"/>
                    </a:lnTo>
                    <a:lnTo>
                      <a:pt x="6512" y="11274"/>
                    </a:lnTo>
                    <a:lnTo>
                      <a:pt x="6560" y="11354"/>
                    </a:lnTo>
                    <a:lnTo>
                      <a:pt x="6613" y="11419"/>
                    </a:lnTo>
                    <a:lnTo>
                      <a:pt x="6672" y="11514"/>
                    </a:lnTo>
                    <a:lnTo>
                      <a:pt x="6720" y="11594"/>
                    </a:lnTo>
                    <a:lnTo>
                      <a:pt x="6768" y="11674"/>
                    </a:lnTo>
                    <a:lnTo>
                      <a:pt x="6816" y="11754"/>
                    </a:lnTo>
                    <a:lnTo>
                      <a:pt x="6864" y="11834"/>
                    </a:lnTo>
                    <a:lnTo>
                      <a:pt x="6917" y="11899"/>
                    </a:lnTo>
                    <a:lnTo>
                      <a:pt x="6976" y="11994"/>
                    </a:lnTo>
                    <a:lnTo>
                      <a:pt x="7024" y="12074"/>
                    </a:lnTo>
                    <a:lnTo>
                      <a:pt x="7072" y="12154"/>
                    </a:lnTo>
                    <a:lnTo>
                      <a:pt x="7120" y="12234"/>
                    </a:lnTo>
                    <a:lnTo>
                      <a:pt x="7173" y="12299"/>
                    </a:lnTo>
                    <a:lnTo>
                      <a:pt x="7232" y="12394"/>
                    </a:lnTo>
                    <a:lnTo>
                      <a:pt x="7280" y="12474"/>
                    </a:lnTo>
                    <a:lnTo>
                      <a:pt x="7328" y="12554"/>
                    </a:lnTo>
                    <a:lnTo>
                      <a:pt x="7376" y="12634"/>
                    </a:lnTo>
                    <a:lnTo>
                      <a:pt x="7429" y="12699"/>
                    </a:lnTo>
                    <a:lnTo>
                      <a:pt x="7488" y="12794"/>
                    </a:lnTo>
                    <a:lnTo>
                      <a:pt x="7536" y="12874"/>
                    </a:lnTo>
                    <a:lnTo>
                      <a:pt x="7584" y="12954"/>
                    </a:lnTo>
                    <a:lnTo>
                      <a:pt x="7624" y="13006"/>
                    </a:lnTo>
                    <a:lnTo>
                      <a:pt x="7685" y="13083"/>
                    </a:lnTo>
                    <a:lnTo>
                      <a:pt x="7744" y="13178"/>
                    </a:lnTo>
                    <a:lnTo>
                      <a:pt x="7792" y="13258"/>
                    </a:lnTo>
                    <a:lnTo>
                      <a:pt x="7840" y="13338"/>
                    </a:lnTo>
                    <a:lnTo>
                      <a:pt x="7888" y="13418"/>
                    </a:lnTo>
                    <a:lnTo>
                      <a:pt x="7866" y="13391"/>
                    </a:lnTo>
                    <a:lnTo>
                      <a:pt x="7930" y="13455"/>
                    </a:lnTo>
                    <a:cubicBezTo>
                      <a:pt x="7939" y="13463"/>
                      <a:pt x="7946" y="13472"/>
                      <a:pt x="7952" y="13482"/>
                    </a:cubicBezTo>
                    <a:lnTo>
                      <a:pt x="8000" y="13562"/>
                    </a:lnTo>
                    <a:lnTo>
                      <a:pt x="8048" y="13642"/>
                    </a:lnTo>
                    <a:lnTo>
                      <a:pt x="8096" y="13722"/>
                    </a:lnTo>
                    <a:lnTo>
                      <a:pt x="8136" y="13774"/>
                    </a:lnTo>
                    <a:lnTo>
                      <a:pt x="8192" y="13866"/>
                    </a:lnTo>
                    <a:lnTo>
                      <a:pt x="8245" y="13931"/>
                    </a:lnTo>
                    <a:lnTo>
                      <a:pt x="8304" y="14026"/>
                    </a:lnTo>
                    <a:lnTo>
                      <a:pt x="8344" y="14078"/>
                    </a:lnTo>
                    <a:lnTo>
                      <a:pt x="8400" y="14170"/>
                    </a:lnTo>
                    <a:lnTo>
                      <a:pt x="8448" y="14250"/>
                    </a:lnTo>
                    <a:lnTo>
                      <a:pt x="8501" y="14315"/>
                    </a:lnTo>
                    <a:lnTo>
                      <a:pt x="8552" y="14382"/>
                    </a:lnTo>
                    <a:lnTo>
                      <a:pt x="8608" y="14474"/>
                    </a:lnTo>
                    <a:lnTo>
                      <a:pt x="8656" y="14554"/>
                    </a:lnTo>
                    <a:lnTo>
                      <a:pt x="8696" y="14606"/>
                    </a:lnTo>
                    <a:lnTo>
                      <a:pt x="8757" y="14683"/>
                    </a:lnTo>
                    <a:lnTo>
                      <a:pt x="8816" y="14778"/>
                    </a:lnTo>
                    <a:lnTo>
                      <a:pt x="8856" y="14830"/>
                    </a:lnTo>
                    <a:lnTo>
                      <a:pt x="8912" y="14922"/>
                    </a:lnTo>
                    <a:lnTo>
                      <a:pt x="8952" y="14974"/>
                    </a:lnTo>
                    <a:lnTo>
                      <a:pt x="9013" y="15051"/>
                    </a:lnTo>
                    <a:lnTo>
                      <a:pt x="9072" y="15146"/>
                    </a:lnTo>
                    <a:lnTo>
                      <a:pt x="9112" y="15198"/>
                    </a:lnTo>
                    <a:lnTo>
                      <a:pt x="9168" y="15290"/>
                    </a:lnTo>
                    <a:lnTo>
                      <a:pt x="9208" y="15342"/>
                    </a:lnTo>
                    <a:lnTo>
                      <a:pt x="9264" y="15434"/>
                    </a:lnTo>
                    <a:lnTo>
                      <a:pt x="9317" y="15499"/>
                    </a:lnTo>
                    <a:lnTo>
                      <a:pt x="9368" y="15566"/>
                    </a:lnTo>
                    <a:lnTo>
                      <a:pt x="9424" y="15658"/>
                    </a:lnTo>
                    <a:lnTo>
                      <a:pt x="9464" y="15710"/>
                    </a:lnTo>
                    <a:lnTo>
                      <a:pt x="9520" y="15802"/>
                    </a:lnTo>
                    <a:lnTo>
                      <a:pt x="9498" y="15775"/>
                    </a:lnTo>
                    <a:lnTo>
                      <a:pt x="9562" y="15839"/>
                    </a:lnTo>
                    <a:cubicBezTo>
                      <a:pt x="9571" y="15847"/>
                      <a:pt x="9578" y="15856"/>
                      <a:pt x="9584" y="15866"/>
                    </a:cubicBezTo>
                    <a:lnTo>
                      <a:pt x="9632" y="15946"/>
                    </a:lnTo>
                    <a:lnTo>
                      <a:pt x="9672" y="15998"/>
                    </a:lnTo>
                    <a:lnTo>
                      <a:pt x="9728" y="16090"/>
                    </a:lnTo>
                    <a:lnTo>
                      <a:pt x="9768" y="16142"/>
                    </a:lnTo>
                    <a:lnTo>
                      <a:pt x="9829" y="16219"/>
                    </a:lnTo>
                    <a:lnTo>
                      <a:pt x="9880" y="16286"/>
                    </a:lnTo>
                    <a:lnTo>
                      <a:pt x="9928" y="16350"/>
                    </a:lnTo>
                    <a:lnTo>
                      <a:pt x="9984" y="16442"/>
                    </a:lnTo>
                    <a:lnTo>
                      <a:pt x="10024" y="16494"/>
                    </a:lnTo>
                    <a:lnTo>
                      <a:pt x="10085" y="16571"/>
                    </a:lnTo>
                    <a:lnTo>
                      <a:pt x="10136" y="16638"/>
                    </a:lnTo>
                    <a:lnTo>
                      <a:pt x="10192" y="16730"/>
                    </a:lnTo>
                    <a:lnTo>
                      <a:pt x="10232" y="16782"/>
                    </a:lnTo>
                    <a:lnTo>
                      <a:pt x="10280" y="16846"/>
                    </a:lnTo>
                    <a:lnTo>
                      <a:pt x="10341" y="16923"/>
                    </a:lnTo>
                    <a:lnTo>
                      <a:pt x="10392" y="16990"/>
                    </a:lnTo>
                    <a:lnTo>
                      <a:pt x="10440" y="17054"/>
                    </a:lnTo>
                    <a:lnTo>
                      <a:pt x="10496" y="17146"/>
                    </a:lnTo>
                    <a:cubicBezTo>
                      <a:pt x="10537" y="17215"/>
                      <a:pt x="10515" y="17303"/>
                      <a:pt x="10447" y="17344"/>
                    </a:cubicBezTo>
                    <a:cubicBezTo>
                      <a:pt x="10378" y="17385"/>
                      <a:pt x="10290" y="17363"/>
                      <a:pt x="10249" y="17295"/>
                    </a:cubicBezTo>
                    <a:lnTo>
                      <a:pt x="10209" y="17227"/>
                    </a:lnTo>
                    <a:lnTo>
                      <a:pt x="10161" y="17163"/>
                    </a:lnTo>
                    <a:lnTo>
                      <a:pt x="10116" y="17102"/>
                    </a:lnTo>
                    <a:lnTo>
                      <a:pt x="10049" y="17019"/>
                    </a:lnTo>
                    <a:lnTo>
                      <a:pt x="10001" y="16955"/>
                    </a:lnTo>
                    <a:lnTo>
                      <a:pt x="9945" y="16879"/>
                    </a:lnTo>
                    <a:lnTo>
                      <a:pt x="9905" y="16811"/>
                    </a:lnTo>
                    <a:lnTo>
                      <a:pt x="9860" y="16750"/>
                    </a:lnTo>
                    <a:lnTo>
                      <a:pt x="9793" y="16667"/>
                    </a:lnTo>
                    <a:lnTo>
                      <a:pt x="9737" y="16591"/>
                    </a:lnTo>
                    <a:lnTo>
                      <a:pt x="9697" y="16523"/>
                    </a:lnTo>
                    <a:lnTo>
                      <a:pt x="9649" y="16459"/>
                    </a:lnTo>
                    <a:lnTo>
                      <a:pt x="9604" y="16398"/>
                    </a:lnTo>
                    <a:lnTo>
                      <a:pt x="9537" y="16315"/>
                    </a:lnTo>
                    <a:lnTo>
                      <a:pt x="9481" y="16239"/>
                    </a:lnTo>
                    <a:lnTo>
                      <a:pt x="9441" y="16171"/>
                    </a:lnTo>
                    <a:lnTo>
                      <a:pt x="9385" y="16095"/>
                    </a:lnTo>
                    <a:lnTo>
                      <a:pt x="9337" y="16015"/>
                    </a:lnTo>
                    <a:lnTo>
                      <a:pt x="9359" y="16042"/>
                    </a:lnTo>
                    <a:lnTo>
                      <a:pt x="9295" y="15978"/>
                    </a:lnTo>
                    <a:cubicBezTo>
                      <a:pt x="9286" y="15970"/>
                      <a:pt x="9279" y="15961"/>
                      <a:pt x="9273" y="15951"/>
                    </a:cubicBezTo>
                    <a:lnTo>
                      <a:pt x="9233" y="15883"/>
                    </a:lnTo>
                    <a:lnTo>
                      <a:pt x="9177" y="15807"/>
                    </a:lnTo>
                    <a:lnTo>
                      <a:pt x="9137" y="15739"/>
                    </a:lnTo>
                    <a:lnTo>
                      <a:pt x="9092" y="15678"/>
                    </a:lnTo>
                    <a:lnTo>
                      <a:pt x="9017" y="15583"/>
                    </a:lnTo>
                    <a:lnTo>
                      <a:pt x="8977" y="15515"/>
                    </a:lnTo>
                    <a:lnTo>
                      <a:pt x="8921" y="15439"/>
                    </a:lnTo>
                    <a:lnTo>
                      <a:pt x="8881" y="15371"/>
                    </a:lnTo>
                    <a:lnTo>
                      <a:pt x="8825" y="15295"/>
                    </a:lnTo>
                    <a:lnTo>
                      <a:pt x="8788" y="15230"/>
                    </a:lnTo>
                    <a:lnTo>
                      <a:pt x="8721" y="15147"/>
                    </a:lnTo>
                    <a:lnTo>
                      <a:pt x="8665" y="15071"/>
                    </a:lnTo>
                    <a:lnTo>
                      <a:pt x="8625" y="15003"/>
                    </a:lnTo>
                    <a:lnTo>
                      <a:pt x="8569" y="14927"/>
                    </a:lnTo>
                    <a:lnTo>
                      <a:pt x="8532" y="14862"/>
                    </a:lnTo>
                    <a:lnTo>
                      <a:pt x="8465" y="14779"/>
                    </a:lnTo>
                    <a:lnTo>
                      <a:pt x="8409" y="14703"/>
                    </a:lnTo>
                    <a:lnTo>
                      <a:pt x="8361" y="14623"/>
                    </a:lnTo>
                    <a:lnTo>
                      <a:pt x="8321" y="14555"/>
                    </a:lnTo>
                    <a:lnTo>
                      <a:pt x="8276" y="14494"/>
                    </a:lnTo>
                    <a:lnTo>
                      <a:pt x="8201" y="14399"/>
                    </a:lnTo>
                    <a:lnTo>
                      <a:pt x="8153" y="14319"/>
                    </a:lnTo>
                    <a:lnTo>
                      <a:pt x="8113" y="14251"/>
                    </a:lnTo>
                    <a:lnTo>
                      <a:pt x="8057" y="14175"/>
                    </a:lnTo>
                    <a:lnTo>
                      <a:pt x="8020" y="14110"/>
                    </a:lnTo>
                    <a:lnTo>
                      <a:pt x="7945" y="14015"/>
                    </a:lnTo>
                    <a:lnTo>
                      <a:pt x="7905" y="13947"/>
                    </a:lnTo>
                    <a:lnTo>
                      <a:pt x="7849" y="13871"/>
                    </a:lnTo>
                    <a:lnTo>
                      <a:pt x="7801" y="13791"/>
                    </a:lnTo>
                    <a:lnTo>
                      <a:pt x="7753" y="13711"/>
                    </a:lnTo>
                    <a:lnTo>
                      <a:pt x="7705" y="13631"/>
                    </a:lnTo>
                    <a:lnTo>
                      <a:pt x="7727" y="13658"/>
                    </a:lnTo>
                    <a:lnTo>
                      <a:pt x="7663" y="13594"/>
                    </a:lnTo>
                    <a:cubicBezTo>
                      <a:pt x="7654" y="13586"/>
                      <a:pt x="7647" y="13577"/>
                      <a:pt x="7641" y="13567"/>
                    </a:cubicBezTo>
                    <a:lnTo>
                      <a:pt x="7593" y="13487"/>
                    </a:lnTo>
                    <a:lnTo>
                      <a:pt x="7545" y="13407"/>
                    </a:lnTo>
                    <a:lnTo>
                      <a:pt x="7497" y="13327"/>
                    </a:lnTo>
                    <a:lnTo>
                      <a:pt x="7460" y="13262"/>
                    </a:lnTo>
                    <a:lnTo>
                      <a:pt x="7393" y="13179"/>
                    </a:lnTo>
                    <a:lnTo>
                      <a:pt x="7337" y="13103"/>
                    </a:lnTo>
                    <a:lnTo>
                      <a:pt x="7289" y="13023"/>
                    </a:lnTo>
                    <a:lnTo>
                      <a:pt x="7241" y="12943"/>
                    </a:lnTo>
                    <a:lnTo>
                      <a:pt x="7204" y="12878"/>
                    </a:lnTo>
                    <a:lnTo>
                      <a:pt x="7129" y="12783"/>
                    </a:lnTo>
                    <a:lnTo>
                      <a:pt x="7081" y="12703"/>
                    </a:lnTo>
                    <a:lnTo>
                      <a:pt x="7033" y="12623"/>
                    </a:lnTo>
                    <a:lnTo>
                      <a:pt x="6985" y="12543"/>
                    </a:lnTo>
                    <a:lnTo>
                      <a:pt x="6948" y="12478"/>
                    </a:lnTo>
                    <a:lnTo>
                      <a:pt x="6873" y="12383"/>
                    </a:lnTo>
                    <a:lnTo>
                      <a:pt x="6825" y="12303"/>
                    </a:lnTo>
                    <a:lnTo>
                      <a:pt x="6777" y="12223"/>
                    </a:lnTo>
                    <a:lnTo>
                      <a:pt x="6729" y="12143"/>
                    </a:lnTo>
                    <a:lnTo>
                      <a:pt x="6692" y="12078"/>
                    </a:lnTo>
                    <a:lnTo>
                      <a:pt x="6617" y="11983"/>
                    </a:lnTo>
                    <a:lnTo>
                      <a:pt x="6569" y="11903"/>
                    </a:lnTo>
                    <a:lnTo>
                      <a:pt x="6521" y="11823"/>
                    </a:lnTo>
                    <a:lnTo>
                      <a:pt x="6473" y="11743"/>
                    </a:lnTo>
                    <a:lnTo>
                      <a:pt x="6425" y="11663"/>
                    </a:lnTo>
                    <a:lnTo>
                      <a:pt x="6388" y="11598"/>
                    </a:lnTo>
                    <a:lnTo>
                      <a:pt x="6313" y="11503"/>
                    </a:lnTo>
                    <a:lnTo>
                      <a:pt x="6265" y="11423"/>
                    </a:lnTo>
                    <a:lnTo>
                      <a:pt x="6217" y="11343"/>
                    </a:lnTo>
                    <a:lnTo>
                      <a:pt x="6169" y="11263"/>
                    </a:lnTo>
                    <a:lnTo>
                      <a:pt x="6132" y="11198"/>
                    </a:lnTo>
                    <a:lnTo>
                      <a:pt x="6057" y="11103"/>
                    </a:lnTo>
                    <a:lnTo>
                      <a:pt x="6009" y="11023"/>
                    </a:lnTo>
                    <a:lnTo>
                      <a:pt x="5956" y="10933"/>
                    </a:lnTo>
                    <a:lnTo>
                      <a:pt x="5913" y="10847"/>
                    </a:lnTo>
                    <a:lnTo>
                      <a:pt x="5876" y="10782"/>
                    </a:lnTo>
                    <a:lnTo>
                      <a:pt x="5801" y="10687"/>
                    </a:lnTo>
                    <a:lnTo>
                      <a:pt x="5753" y="10607"/>
                    </a:lnTo>
                    <a:lnTo>
                      <a:pt x="5705" y="10527"/>
                    </a:lnTo>
                    <a:lnTo>
                      <a:pt x="5652" y="10437"/>
                    </a:lnTo>
                    <a:lnTo>
                      <a:pt x="5604" y="10341"/>
                    </a:lnTo>
                    <a:lnTo>
                      <a:pt x="5620" y="10366"/>
                    </a:lnTo>
                    <a:lnTo>
                      <a:pt x="5545" y="10271"/>
                    </a:lnTo>
                    <a:lnTo>
                      <a:pt x="5497" y="10191"/>
                    </a:lnTo>
                    <a:lnTo>
                      <a:pt x="5449" y="10111"/>
                    </a:lnTo>
                    <a:lnTo>
                      <a:pt x="5396" y="10021"/>
                    </a:lnTo>
                    <a:lnTo>
                      <a:pt x="5353" y="9935"/>
                    </a:lnTo>
                    <a:lnTo>
                      <a:pt x="5316" y="9870"/>
                    </a:lnTo>
                    <a:lnTo>
                      <a:pt x="5252" y="9790"/>
                    </a:lnTo>
                    <a:cubicBezTo>
                      <a:pt x="5246" y="9783"/>
                      <a:pt x="5240" y="9774"/>
                      <a:pt x="5236" y="9765"/>
                    </a:cubicBezTo>
                    <a:lnTo>
                      <a:pt x="5193" y="9679"/>
                    </a:lnTo>
                    <a:lnTo>
                      <a:pt x="5145" y="9599"/>
                    </a:lnTo>
                    <a:lnTo>
                      <a:pt x="5097" y="9519"/>
                    </a:lnTo>
                    <a:lnTo>
                      <a:pt x="5053" y="9444"/>
                    </a:lnTo>
                    <a:lnTo>
                      <a:pt x="4985" y="9343"/>
                    </a:lnTo>
                    <a:lnTo>
                      <a:pt x="4937" y="9263"/>
                    </a:lnTo>
                    <a:lnTo>
                      <a:pt x="4884" y="9173"/>
                    </a:lnTo>
                    <a:lnTo>
                      <a:pt x="4841" y="9087"/>
                    </a:lnTo>
                    <a:lnTo>
                      <a:pt x="4797" y="9012"/>
                    </a:lnTo>
                    <a:lnTo>
                      <a:pt x="4729" y="8911"/>
                    </a:lnTo>
                    <a:lnTo>
                      <a:pt x="4681" y="8831"/>
                    </a:lnTo>
                    <a:lnTo>
                      <a:pt x="4628" y="8741"/>
                    </a:lnTo>
                    <a:lnTo>
                      <a:pt x="4585" y="8655"/>
                    </a:lnTo>
                    <a:lnTo>
                      <a:pt x="4541" y="8580"/>
                    </a:lnTo>
                    <a:lnTo>
                      <a:pt x="4473" y="8479"/>
                    </a:lnTo>
                    <a:lnTo>
                      <a:pt x="4425" y="8399"/>
                    </a:lnTo>
                    <a:lnTo>
                      <a:pt x="4372" y="8309"/>
                    </a:lnTo>
                    <a:lnTo>
                      <a:pt x="4329" y="8223"/>
                    </a:lnTo>
                    <a:lnTo>
                      <a:pt x="4285" y="8148"/>
                    </a:lnTo>
                    <a:lnTo>
                      <a:pt x="4217" y="8047"/>
                    </a:lnTo>
                    <a:lnTo>
                      <a:pt x="4164" y="7957"/>
                    </a:lnTo>
                    <a:lnTo>
                      <a:pt x="4121" y="7871"/>
                    </a:lnTo>
                    <a:lnTo>
                      <a:pt x="4068" y="7781"/>
                    </a:lnTo>
                    <a:lnTo>
                      <a:pt x="4025" y="7695"/>
                    </a:lnTo>
                    <a:lnTo>
                      <a:pt x="3981" y="7620"/>
                    </a:lnTo>
                    <a:lnTo>
                      <a:pt x="3908" y="7509"/>
                    </a:lnTo>
                    <a:lnTo>
                      <a:pt x="3865" y="7423"/>
                    </a:lnTo>
                    <a:lnTo>
                      <a:pt x="3812" y="7333"/>
                    </a:lnTo>
                    <a:lnTo>
                      <a:pt x="3769" y="7247"/>
                    </a:lnTo>
                    <a:lnTo>
                      <a:pt x="3725" y="7172"/>
                    </a:lnTo>
                    <a:lnTo>
                      <a:pt x="3657" y="7071"/>
                    </a:lnTo>
                    <a:lnTo>
                      <a:pt x="3604" y="6981"/>
                    </a:lnTo>
                    <a:lnTo>
                      <a:pt x="3556" y="6885"/>
                    </a:lnTo>
                    <a:lnTo>
                      <a:pt x="3513" y="6799"/>
                    </a:lnTo>
                    <a:lnTo>
                      <a:pt x="3469" y="6724"/>
                    </a:lnTo>
                    <a:lnTo>
                      <a:pt x="3396" y="6613"/>
                    </a:lnTo>
                    <a:lnTo>
                      <a:pt x="3353" y="6527"/>
                    </a:lnTo>
                    <a:lnTo>
                      <a:pt x="3300" y="6437"/>
                    </a:lnTo>
                    <a:lnTo>
                      <a:pt x="3252" y="6341"/>
                    </a:lnTo>
                    <a:lnTo>
                      <a:pt x="3213" y="6260"/>
                    </a:lnTo>
                    <a:lnTo>
                      <a:pt x="3145" y="6159"/>
                    </a:lnTo>
                    <a:lnTo>
                      <a:pt x="3092" y="6069"/>
                    </a:lnTo>
                    <a:lnTo>
                      <a:pt x="3044" y="5973"/>
                    </a:lnTo>
                    <a:lnTo>
                      <a:pt x="3001" y="5887"/>
                    </a:lnTo>
                    <a:lnTo>
                      <a:pt x="2948" y="5797"/>
                    </a:lnTo>
                    <a:lnTo>
                      <a:pt x="2909" y="5716"/>
                    </a:lnTo>
                    <a:lnTo>
                      <a:pt x="2836" y="5605"/>
                    </a:lnTo>
                    <a:lnTo>
                      <a:pt x="2788" y="5509"/>
                    </a:lnTo>
                    <a:lnTo>
                      <a:pt x="2745" y="5423"/>
                    </a:lnTo>
                    <a:lnTo>
                      <a:pt x="2692" y="5333"/>
                    </a:lnTo>
                    <a:lnTo>
                      <a:pt x="2653" y="5252"/>
                    </a:lnTo>
                    <a:lnTo>
                      <a:pt x="2580" y="5141"/>
                    </a:lnTo>
                    <a:lnTo>
                      <a:pt x="2532" y="5045"/>
                    </a:lnTo>
                    <a:lnTo>
                      <a:pt x="2484" y="4949"/>
                    </a:lnTo>
                    <a:lnTo>
                      <a:pt x="2436" y="4853"/>
                    </a:lnTo>
                    <a:lnTo>
                      <a:pt x="2388" y="4757"/>
                    </a:lnTo>
                    <a:lnTo>
                      <a:pt x="2404" y="4782"/>
                    </a:lnTo>
                    <a:lnTo>
                      <a:pt x="2340" y="4702"/>
                    </a:lnTo>
                    <a:cubicBezTo>
                      <a:pt x="2334" y="4695"/>
                      <a:pt x="2328" y="4686"/>
                      <a:pt x="2324" y="4677"/>
                    </a:cubicBezTo>
                    <a:lnTo>
                      <a:pt x="2276" y="4581"/>
                    </a:lnTo>
                    <a:lnTo>
                      <a:pt x="2228" y="4485"/>
                    </a:lnTo>
                    <a:lnTo>
                      <a:pt x="2180" y="4389"/>
                    </a:lnTo>
                    <a:lnTo>
                      <a:pt x="2141" y="4308"/>
                    </a:lnTo>
                    <a:lnTo>
                      <a:pt x="2068" y="4197"/>
                    </a:lnTo>
                    <a:lnTo>
                      <a:pt x="2020" y="4101"/>
                    </a:lnTo>
                    <a:lnTo>
                      <a:pt x="1972" y="4005"/>
                    </a:lnTo>
                    <a:lnTo>
                      <a:pt x="1924" y="3909"/>
                    </a:lnTo>
                    <a:lnTo>
                      <a:pt x="1885" y="3828"/>
                    </a:lnTo>
                    <a:lnTo>
                      <a:pt x="1812" y="3717"/>
                    </a:lnTo>
                    <a:lnTo>
                      <a:pt x="1764" y="3621"/>
                    </a:lnTo>
                    <a:lnTo>
                      <a:pt x="1716" y="3525"/>
                    </a:lnTo>
                    <a:lnTo>
                      <a:pt x="1668" y="3429"/>
                    </a:lnTo>
                    <a:lnTo>
                      <a:pt x="1620" y="3333"/>
                    </a:lnTo>
                    <a:lnTo>
                      <a:pt x="1581" y="3252"/>
                    </a:lnTo>
                    <a:lnTo>
                      <a:pt x="1517" y="3156"/>
                    </a:lnTo>
                    <a:cubicBezTo>
                      <a:pt x="1512" y="3149"/>
                      <a:pt x="1508" y="3141"/>
                      <a:pt x="1504" y="3133"/>
                    </a:cubicBezTo>
                    <a:lnTo>
                      <a:pt x="1460" y="3029"/>
                    </a:lnTo>
                    <a:lnTo>
                      <a:pt x="1412" y="2933"/>
                    </a:lnTo>
                    <a:lnTo>
                      <a:pt x="1364" y="2837"/>
                    </a:lnTo>
                    <a:lnTo>
                      <a:pt x="1325" y="2756"/>
                    </a:lnTo>
                    <a:lnTo>
                      <a:pt x="1252" y="2645"/>
                    </a:lnTo>
                    <a:lnTo>
                      <a:pt x="1204" y="2549"/>
                    </a:lnTo>
                    <a:lnTo>
                      <a:pt x="1152" y="2445"/>
                    </a:lnTo>
                    <a:lnTo>
                      <a:pt x="1108" y="2341"/>
                    </a:lnTo>
                    <a:lnTo>
                      <a:pt x="1069" y="2260"/>
                    </a:lnTo>
                    <a:lnTo>
                      <a:pt x="996" y="2149"/>
                    </a:lnTo>
                    <a:lnTo>
                      <a:pt x="948" y="2053"/>
                    </a:lnTo>
                    <a:lnTo>
                      <a:pt x="896" y="1949"/>
                    </a:lnTo>
                    <a:lnTo>
                      <a:pt x="852" y="1845"/>
                    </a:lnTo>
                    <a:lnTo>
                      <a:pt x="813" y="1764"/>
                    </a:lnTo>
                    <a:lnTo>
                      <a:pt x="749" y="1668"/>
                    </a:lnTo>
                    <a:cubicBezTo>
                      <a:pt x="744" y="1661"/>
                      <a:pt x="740" y="1653"/>
                      <a:pt x="736" y="1645"/>
                    </a:cubicBezTo>
                    <a:lnTo>
                      <a:pt x="692" y="1541"/>
                    </a:lnTo>
                    <a:lnTo>
                      <a:pt x="644" y="1445"/>
                    </a:lnTo>
                    <a:lnTo>
                      <a:pt x="596" y="1349"/>
                    </a:lnTo>
                    <a:lnTo>
                      <a:pt x="544" y="1245"/>
                    </a:lnTo>
                    <a:lnTo>
                      <a:pt x="496" y="1133"/>
                    </a:lnTo>
                    <a:lnTo>
                      <a:pt x="509" y="1156"/>
                    </a:lnTo>
                    <a:lnTo>
                      <a:pt x="436" y="1045"/>
                    </a:lnTo>
                    <a:lnTo>
                      <a:pt x="384" y="941"/>
                    </a:lnTo>
                    <a:lnTo>
                      <a:pt x="340" y="837"/>
                    </a:lnTo>
                    <a:lnTo>
                      <a:pt x="288" y="733"/>
                    </a:lnTo>
                    <a:lnTo>
                      <a:pt x="240" y="621"/>
                    </a:lnTo>
                    <a:lnTo>
                      <a:pt x="253" y="644"/>
                    </a:lnTo>
                    <a:lnTo>
                      <a:pt x="180" y="533"/>
                    </a:lnTo>
                    <a:lnTo>
                      <a:pt x="128" y="429"/>
                    </a:lnTo>
                    <a:lnTo>
                      <a:pt x="84" y="325"/>
                    </a:lnTo>
                    <a:lnTo>
                      <a:pt x="36" y="229"/>
                    </a:lnTo>
                    <a:cubicBezTo>
                      <a:pt x="0" y="158"/>
                      <a:pt x="29" y="71"/>
                      <a:pt x="100" y="36"/>
                    </a:cubicBezTo>
                    <a:cubicBezTo>
                      <a:pt x="171" y="0"/>
                      <a:pt x="258" y="29"/>
                      <a:pt x="293" y="100"/>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34" name="Freeform 5959"/>
              <p:cNvSpPr>
                <a:spLocks/>
              </p:cNvSpPr>
              <p:nvPr/>
            </p:nvSpPr>
            <p:spPr bwMode="auto">
              <a:xfrm>
                <a:off x="11488738" y="3019425"/>
                <a:ext cx="1003300" cy="1125538"/>
              </a:xfrm>
              <a:custGeom>
                <a:avLst/>
                <a:gdLst>
                  <a:gd name="T0" fmla="*/ 315 w 5264"/>
                  <a:gd name="T1" fmla="*/ 278 h 5904"/>
                  <a:gd name="T2" fmla="*/ 523 w 5264"/>
                  <a:gd name="T3" fmla="*/ 550 h 5904"/>
                  <a:gd name="T4" fmla="*/ 727 w 5264"/>
                  <a:gd name="T5" fmla="*/ 828 h 5904"/>
                  <a:gd name="T6" fmla="*/ 883 w 5264"/>
                  <a:gd name="T7" fmla="*/ 1014 h 5904"/>
                  <a:gd name="T8" fmla="*/ 1083 w 5264"/>
                  <a:gd name="T9" fmla="*/ 1278 h 5904"/>
                  <a:gd name="T10" fmla="*/ 1260 w 5264"/>
                  <a:gd name="T11" fmla="*/ 1495 h 5904"/>
                  <a:gd name="T12" fmla="*/ 1443 w 5264"/>
                  <a:gd name="T13" fmla="*/ 1726 h 5904"/>
                  <a:gd name="T14" fmla="*/ 1643 w 5264"/>
                  <a:gd name="T15" fmla="*/ 1974 h 5904"/>
                  <a:gd name="T16" fmla="*/ 1764 w 5264"/>
                  <a:gd name="T17" fmla="*/ 2119 h 5904"/>
                  <a:gd name="T18" fmla="*/ 1916 w 5264"/>
                  <a:gd name="T19" fmla="*/ 2303 h 5904"/>
                  <a:gd name="T20" fmla="*/ 2076 w 5264"/>
                  <a:gd name="T21" fmla="*/ 2487 h 5904"/>
                  <a:gd name="T22" fmla="*/ 2259 w 5264"/>
                  <a:gd name="T23" fmla="*/ 2702 h 5904"/>
                  <a:gd name="T24" fmla="*/ 2411 w 5264"/>
                  <a:gd name="T25" fmla="*/ 2878 h 5904"/>
                  <a:gd name="T26" fmla="*/ 2532 w 5264"/>
                  <a:gd name="T27" fmla="*/ 3015 h 5904"/>
                  <a:gd name="T28" fmla="*/ 2684 w 5264"/>
                  <a:gd name="T29" fmla="*/ 3183 h 5904"/>
                  <a:gd name="T30" fmla="*/ 2819 w 5264"/>
                  <a:gd name="T31" fmla="*/ 3334 h 5904"/>
                  <a:gd name="T32" fmla="*/ 2940 w 5264"/>
                  <a:gd name="T33" fmla="*/ 3471 h 5904"/>
                  <a:gd name="T34" fmla="*/ 3092 w 5264"/>
                  <a:gd name="T35" fmla="*/ 3639 h 5904"/>
                  <a:gd name="T36" fmla="*/ 3300 w 5264"/>
                  <a:gd name="T37" fmla="*/ 3855 h 5904"/>
                  <a:gd name="T38" fmla="*/ 3483 w 5264"/>
                  <a:gd name="T39" fmla="*/ 4054 h 5904"/>
                  <a:gd name="T40" fmla="*/ 3611 w 5264"/>
                  <a:gd name="T41" fmla="*/ 4182 h 5904"/>
                  <a:gd name="T42" fmla="*/ 3756 w 5264"/>
                  <a:gd name="T43" fmla="*/ 4335 h 5904"/>
                  <a:gd name="T44" fmla="*/ 3884 w 5264"/>
                  <a:gd name="T45" fmla="*/ 4471 h 5904"/>
                  <a:gd name="T46" fmla="*/ 4036 w 5264"/>
                  <a:gd name="T47" fmla="*/ 4623 h 5904"/>
                  <a:gd name="T48" fmla="*/ 4157 w 5264"/>
                  <a:gd name="T49" fmla="*/ 4744 h 5904"/>
                  <a:gd name="T50" fmla="*/ 4317 w 5264"/>
                  <a:gd name="T51" fmla="*/ 4896 h 5904"/>
                  <a:gd name="T52" fmla="*/ 4469 w 5264"/>
                  <a:gd name="T53" fmla="*/ 5048 h 5904"/>
                  <a:gd name="T54" fmla="*/ 4652 w 5264"/>
                  <a:gd name="T55" fmla="*/ 5223 h 5904"/>
                  <a:gd name="T56" fmla="*/ 4828 w 5264"/>
                  <a:gd name="T57" fmla="*/ 5399 h 5904"/>
                  <a:gd name="T58" fmla="*/ 5005 w 5264"/>
                  <a:gd name="T59" fmla="*/ 5560 h 5904"/>
                  <a:gd name="T60" fmla="*/ 5153 w 5264"/>
                  <a:gd name="T61" fmla="*/ 5702 h 5904"/>
                  <a:gd name="T62" fmla="*/ 5074 w 5264"/>
                  <a:gd name="T63" fmla="*/ 5821 h 5904"/>
                  <a:gd name="T64" fmla="*/ 4918 w 5264"/>
                  <a:gd name="T65" fmla="*/ 5675 h 5904"/>
                  <a:gd name="T66" fmla="*/ 4727 w 5264"/>
                  <a:gd name="T67" fmla="*/ 5500 h 5904"/>
                  <a:gd name="T68" fmla="*/ 4551 w 5264"/>
                  <a:gd name="T69" fmla="*/ 5324 h 5904"/>
                  <a:gd name="T70" fmla="*/ 4382 w 5264"/>
                  <a:gd name="T71" fmla="*/ 5163 h 5904"/>
                  <a:gd name="T72" fmla="*/ 4230 w 5264"/>
                  <a:gd name="T73" fmla="*/ 5011 h 5904"/>
                  <a:gd name="T74" fmla="*/ 4070 w 5264"/>
                  <a:gd name="T75" fmla="*/ 4859 h 5904"/>
                  <a:gd name="T76" fmla="*/ 3935 w 5264"/>
                  <a:gd name="T77" fmla="*/ 4724 h 5904"/>
                  <a:gd name="T78" fmla="*/ 3783 w 5264"/>
                  <a:gd name="T79" fmla="*/ 4572 h 5904"/>
                  <a:gd name="T80" fmla="*/ 3655 w 5264"/>
                  <a:gd name="T81" fmla="*/ 4436 h 5904"/>
                  <a:gd name="T82" fmla="*/ 3496 w 5264"/>
                  <a:gd name="T83" fmla="*/ 4269 h 5904"/>
                  <a:gd name="T84" fmla="*/ 3368 w 5264"/>
                  <a:gd name="T85" fmla="*/ 4141 h 5904"/>
                  <a:gd name="T86" fmla="*/ 3199 w 5264"/>
                  <a:gd name="T87" fmla="*/ 3956 h 5904"/>
                  <a:gd name="T88" fmla="*/ 2991 w 5264"/>
                  <a:gd name="T89" fmla="*/ 3740 h 5904"/>
                  <a:gd name="T90" fmla="*/ 2839 w 5264"/>
                  <a:gd name="T91" fmla="*/ 3572 h 5904"/>
                  <a:gd name="T92" fmla="*/ 2704 w 5264"/>
                  <a:gd name="T93" fmla="*/ 3421 h 5904"/>
                  <a:gd name="T94" fmla="*/ 2583 w 5264"/>
                  <a:gd name="T95" fmla="*/ 3284 h 5904"/>
                  <a:gd name="T96" fmla="*/ 2431 w 5264"/>
                  <a:gd name="T97" fmla="*/ 3116 h 5904"/>
                  <a:gd name="T98" fmla="*/ 2296 w 5264"/>
                  <a:gd name="T99" fmla="*/ 2965 h 5904"/>
                  <a:gd name="T100" fmla="*/ 2144 w 5264"/>
                  <a:gd name="T101" fmla="*/ 2789 h 5904"/>
                  <a:gd name="T102" fmla="*/ 1975 w 5264"/>
                  <a:gd name="T103" fmla="*/ 2588 h 5904"/>
                  <a:gd name="T104" fmla="*/ 1815 w 5264"/>
                  <a:gd name="T105" fmla="*/ 2404 h 5904"/>
                  <a:gd name="T106" fmla="*/ 1663 w 5264"/>
                  <a:gd name="T107" fmla="*/ 2220 h 5904"/>
                  <a:gd name="T108" fmla="*/ 1528 w 5264"/>
                  <a:gd name="T109" fmla="*/ 2061 h 5904"/>
                  <a:gd name="T110" fmla="*/ 1328 w 5264"/>
                  <a:gd name="T111" fmla="*/ 1813 h 5904"/>
                  <a:gd name="T112" fmla="*/ 1159 w 5264"/>
                  <a:gd name="T113" fmla="*/ 1596 h 5904"/>
                  <a:gd name="T114" fmla="*/ 968 w 5264"/>
                  <a:gd name="T115" fmla="*/ 1365 h 5904"/>
                  <a:gd name="T116" fmla="*/ 768 w 5264"/>
                  <a:gd name="T117" fmla="*/ 1101 h 5904"/>
                  <a:gd name="T118" fmla="*/ 604 w 5264"/>
                  <a:gd name="T119" fmla="*/ 903 h 5904"/>
                  <a:gd name="T120" fmla="*/ 408 w 5264"/>
                  <a:gd name="T121" fmla="*/ 637 h 5904"/>
                  <a:gd name="T122" fmla="*/ 200 w 5264"/>
                  <a:gd name="T123" fmla="*/ 365 h 5904"/>
                  <a:gd name="T124" fmla="*/ 38 w 5264"/>
                  <a:gd name="T125" fmla="*/ 24 h 5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64" h="5904">
                    <a:moveTo>
                      <a:pt x="139" y="38"/>
                    </a:moveTo>
                    <a:lnTo>
                      <a:pt x="163" y="70"/>
                    </a:lnTo>
                    <a:lnTo>
                      <a:pt x="191" y="116"/>
                    </a:lnTo>
                    <a:lnTo>
                      <a:pt x="180" y="103"/>
                    </a:lnTo>
                    <a:lnTo>
                      <a:pt x="212" y="135"/>
                    </a:lnTo>
                    <a:cubicBezTo>
                      <a:pt x="215" y="137"/>
                      <a:pt x="217" y="140"/>
                      <a:pt x="219" y="142"/>
                    </a:cubicBezTo>
                    <a:lnTo>
                      <a:pt x="243" y="174"/>
                    </a:lnTo>
                    <a:lnTo>
                      <a:pt x="267" y="206"/>
                    </a:lnTo>
                    <a:lnTo>
                      <a:pt x="295" y="252"/>
                    </a:lnTo>
                    <a:lnTo>
                      <a:pt x="315" y="278"/>
                    </a:lnTo>
                    <a:lnTo>
                      <a:pt x="308" y="271"/>
                    </a:lnTo>
                    <a:lnTo>
                      <a:pt x="340" y="303"/>
                    </a:lnTo>
                    <a:cubicBezTo>
                      <a:pt x="345" y="307"/>
                      <a:pt x="348" y="311"/>
                      <a:pt x="351" y="316"/>
                    </a:cubicBezTo>
                    <a:lnTo>
                      <a:pt x="375" y="356"/>
                    </a:lnTo>
                    <a:lnTo>
                      <a:pt x="395" y="382"/>
                    </a:lnTo>
                    <a:lnTo>
                      <a:pt x="419" y="414"/>
                    </a:lnTo>
                    <a:lnTo>
                      <a:pt x="443" y="446"/>
                    </a:lnTo>
                    <a:lnTo>
                      <a:pt x="474" y="484"/>
                    </a:lnTo>
                    <a:lnTo>
                      <a:pt x="499" y="518"/>
                    </a:lnTo>
                    <a:lnTo>
                      <a:pt x="523" y="550"/>
                    </a:lnTo>
                    <a:lnTo>
                      <a:pt x="547" y="582"/>
                    </a:lnTo>
                    <a:lnTo>
                      <a:pt x="575" y="628"/>
                    </a:lnTo>
                    <a:lnTo>
                      <a:pt x="564" y="615"/>
                    </a:lnTo>
                    <a:lnTo>
                      <a:pt x="596" y="647"/>
                    </a:lnTo>
                    <a:cubicBezTo>
                      <a:pt x="599" y="649"/>
                      <a:pt x="601" y="652"/>
                      <a:pt x="603" y="654"/>
                    </a:cubicBezTo>
                    <a:lnTo>
                      <a:pt x="627" y="686"/>
                    </a:lnTo>
                    <a:lnTo>
                      <a:pt x="651" y="718"/>
                    </a:lnTo>
                    <a:lnTo>
                      <a:pt x="675" y="750"/>
                    </a:lnTo>
                    <a:lnTo>
                      <a:pt x="699" y="782"/>
                    </a:lnTo>
                    <a:lnTo>
                      <a:pt x="727" y="828"/>
                    </a:lnTo>
                    <a:lnTo>
                      <a:pt x="716" y="815"/>
                    </a:lnTo>
                    <a:lnTo>
                      <a:pt x="748" y="847"/>
                    </a:lnTo>
                    <a:cubicBezTo>
                      <a:pt x="751" y="849"/>
                      <a:pt x="753" y="852"/>
                      <a:pt x="755" y="854"/>
                    </a:cubicBezTo>
                    <a:lnTo>
                      <a:pt x="779" y="886"/>
                    </a:lnTo>
                    <a:lnTo>
                      <a:pt x="803" y="918"/>
                    </a:lnTo>
                    <a:lnTo>
                      <a:pt x="827" y="950"/>
                    </a:lnTo>
                    <a:lnTo>
                      <a:pt x="851" y="982"/>
                    </a:lnTo>
                    <a:lnTo>
                      <a:pt x="844" y="975"/>
                    </a:lnTo>
                    <a:lnTo>
                      <a:pt x="876" y="1007"/>
                    </a:lnTo>
                    <a:cubicBezTo>
                      <a:pt x="879" y="1009"/>
                      <a:pt x="881" y="1012"/>
                      <a:pt x="883" y="1014"/>
                    </a:cubicBezTo>
                    <a:lnTo>
                      <a:pt x="907" y="1046"/>
                    </a:lnTo>
                    <a:lnTo>
                      <a:pt x="935" y="1092"/>
                    </a:lnTo>
                    <a:lnTo>
                      <a:pt x="955" y="1118"/>
                    </a:lnTo>
                    <a:lnTo>
                      <a:pt x="979" y="1150"/>
                    </a:lnTo>
                    <a:lnTo>
                      <a:pt x="972" y="1143"/>
                    </a:lnTo>
                    <a:lnTo>
                      <a:pt x="1004" y="1175"/>
                    </a:lnTo>
                    <a:cubicBezTo>
                      <a:pt x="1007" y="1177"/>
                      <a:pt x="1009" y="1180"/>
                      <a:pt x="1011" y="1182"/>
                    </a:cubicBezTo>
                    <a:lnTo>
                      <a:pt x="1035" y="1214"/>
                    </a:lnTo>
                    <a:lnTo>
                      <a:pt x="1059" y="1246"/>
                    </a:lnTo>
                    <a:lnTo>
                      <a:pt x="1083" y="1278"/>
                    </a:lnTo>
                    <a:lnTo>
                      <a:pt x="1107" y="1310"/>
                    </a:lnTo>
                    <a:lnTo>
                      <a:pt x="1100" y="1303"/>
                    </a:lnTo>
                    <a:lnTo>
                      <a:pt x="1132" y="1335"/>
                    </a:lnTo>
                    <a:cubicBezTo>
                      <a:pt x="1135" y="1337"/>
                      <a:pt x="1137" y="1340"/>
                      <a:pt x="1139" y="1342"/>
                    </a:cubicBezTo>
                    <a:lnTo>
                      <a:pt x="1163" y="1374"/>
                    </a:lnTo>
                    <a:lnTo>
                      <a:pt x="1187" y="1406"/>
                    </a:lnTo>
                    <a:lnTo>
                      <a:pt x="1211" y="1438"/>
                    </a:lnTo>
                    <a:lnTo>
                      <a:pt x="1235" y="1470"/>
                    </a:lnTo>
                    <a:lnTo>
                      <a:pt x="1228" y="1463"/>
                    </a:lnTo>
                    <a:lnTo>
                      <a:pt x="1260" y="1495"/>
                    </a:lnTo>
                    <a:cubicBezTo>
                      <a:pt x="1263" y="1497"/>
                      <a:pt x="1265" y="1500"/>
                      <a:pt x="1267" y="1502"/>
                    </a:cubicBezTo>
                    <a:lnTo>
                      <a:pt x="1291" y="1534"/>
                    </a:lnTo>
                    <a:lnTo>
                      <a:pt x="1315" y="1566"/>
                    </a:lnTo>
                    <a:lnTo>
                      <a:pt x="1339" y="1598"/>
                    </a:lnTo>
                    <a:lnTo>
                      <a:pt x="1363" y="1630"/>
                    </a:lnTo>
                    <a:lnTo>
                      <a:pt x="1387" y="1662"/>
                    </a:lnTo>
                    <a:lnTo>
                      <a:pt x="1380" y="1655"/>
                    </a:lnTo>
                    <a:lnTo>
                      <a:pt x="1412" y="1687"/>
                    </a:lnTo>
                    <a:cubicBezTo>
                      <a:pt x="1415" y="1689"/>
                      <a:pt x="1417" y="1692"/>
                      <a:pt x="1419" y="1694"/>
                    </a:cubicBezTo>
                    <a:lnTo>
                      <a:pt x="1443" y="1726"/>
                    </a:lnTo>
                    <a:lnTo>
                      <a:pt x="1467" y="1758"/>
                    </a:lnTo>
                    <a:lnTo>
                      <a:pt x="1491" y="1790"/>
                    </a:lnTo>
                    <a:lnTo>
                      <a:pt x="1515" y="1822"/>
                    </a:lnTo>
                    <a:lnTo>
                      <a:pt x="1501" y="1808"/>
                    </a:lnTo>
                    <a:lnTo>
                      <a:pt x="1533" y="1832"/>
                    </a:lnTo>
                    <a:cubicBezTo>
                      <a:pt x="1538" y="1836"/>
                      <a:pt x="1543" y="1841"/>
                      <a:pt x="1547" y="1846"/>
                    </a:cubicBezTo>
                    <a:lnTo>
                      <a:pt x="1571" y="1878"/>
                    </a:lnTo>
                    <a:lnTo>
                      <a:pt x="1595" y="1910"/>
                    </a:lnTo>
                    <a:lnTo>
                      <a:pt x="1619" y="1942"/>
                    </a:lnTo>
                    <a:lnTo>
                      <a:pt x="1643" y="1974"/>
                    </a:lnTo>
                    <a:lnTo>
                      <a:pt x="1636" y="1967"/>
                    </a:lnTo>
                    <a:lnTo>
                      <a:pt x="1668" y="1999"/>
                    </a:lnTo>
                    <a:cubicBezTo>
                      <a:pt x="1671" y="2001"/>
                      <a:pt x="1673" y="2004"/>
                      <a:pt x="1675" y="2006"/>
                    </a:cubicBezTo>
                    <a:lnTo>
                      <a:pt x="1699" y="2038"/>
                    </a:lnTo>
                    <a:lnTo>
                      <a:pt x="1723" y="2070"/>
                    </a:lnTo>
                    <a:lnTo>
                      <a:pt x="1716" y="2063"/>
                    </a:lnTo>
                    <a:lnTo>
                      <a:pt x="1740" y="2087"/>
                    </a:lnTo>
                    <a:cubicBezTo>
                      <a:pt x="1743" y="2089"/>
                      <a:pt x="1745" y="2092"/>
                      <a:pt x="1747" y="2094"/>
                    </a:cubicBezTo>
                    <a:lnTo>
                      <a:pt x="1771" y="2126"/>
                    </a:lnTo>
                    <a:lnTo>
                      <a:pt x="1764" y="2119"/>
                    </a:lnTo>
                    <a:lnTo>
                      <a:pt x="1796" y="2151"/>
                    </a:lnTo>
                    <a:cubicBezTo>
                      <a:pt x="1799" y="2153"/>
                      <a:pt x="1801" y="2156"/>
                      <a:pt x="1803" y="2158"/>
                    </a:cubicBezTo>
                    <a:lnTo>
                      <a:pt x="1827" y="2190"/>
                    </a:lnTo>
                    <a:lnTo>
                      <a:pt x="1851" y="2222"/>
                    </a:lnTo>
                    <a:lnTo>
                      <a:pt x="1875" y="2254"/>
                    </a:lnTo>
                    <a:lnTo>
                      <a:pt x="1868" y="2247"/>
                    </a:lnTo>
                    <a:lnTo>
                      <a:pt x="1892" y="2271"/>
                    </a:lnTo>
                    <a:cubicBezTo>
                      <a:pt x="1895" y="2273"/>
                      <a:pt x="1897" y="2276"/>
                      <a:pt x="1899" y="2278"/>
                    </a:cubicBezTo>
                    <a:lnTo>
                      <a:pt x="1923" y="2310"/>
                    </a:lnTo>
                    <a:lnTo>
                      <a:pt x="1916" y="2303"/>
                    </a:lnTo>
                    <a:lnTo>
                      <a:pt x="1948" y="2335"/>
                    </a:lnTo>
                    <a:cubicBezTo>
                      <a:pt x="1951" y="2337"/>
                      <a:pt x="1953" y="2340"/>
                      <a:pt x="1955" y="2342"/>
                    </a:cubicBezTo>
                    <a:lnTo>
                      <a:pt x="1979" y="2374"/>
                    </a:lnTo>
                    <a:lnTo>
                      <a:pt x="1972" y="2367"/>
                    </a:lnTo>
                    <a:lnTo>
                      <a:pt x="1996" y="2391"/>
                    </a:lnTo>
                    <a:cubicBezTo>
                      <a:pt x="1999" y="2393"/>
                      <a:pt x="2001" y="2396"/>
                      <a:pt x="2003" y="2398"/>
                    </a:cubicBezTo>
                    <a:lnTo>
                      <a:pt x="2027" y="2430"/>
                    </a:lnTo>
                    <a:lnTo>
                      <a:pt x="2051" y="2462"/>
                    </a:lnTo>
                    <a:lnTo>
                      <a:pt x="2044" y="2455"/>
                    </a:lnTo>
                    <a:lnTo>
                      <a:pt x="2076" y="2487"/>
                    </a:lnTo>
                    <a:lnTo>
                      <a:pt x="2100" y="2511"/>
                    </a:lnTo>
                    <a:cubicBezTo>
                      <a:pt x="2103" y="2513"/>
                      <a:pt x="2105" y="2516"/>
                      <a:pt x="2107" y="2518"/>
                    </a:cubicBezTo>
                    <a:lnTo>
                      <a:pt x="2131" y="2550"/>
                    </a:lnTo>
                    <a:lnTo>
                      <a:pt x="2155" y="2582"/>
                    </a:lnTo>
                    <a:lnTo>
                      <a:pt x="2179" y="2614"/>
                    </a:lnTo>
                    <a:lnTo>
                      <a:pt x="2165" y="2600"/>
                    </a:lnTo>
                    <a:lnTo>
                      <a:pt x="2197" y="2624"/>
                    </a:lnTo>
                    <a:cubicBezTo>
                      <a:pt x="2202" y="2628"/>
                      <a:pt x="2207" y="2633"/>
                      <a:pt x="2211" y="2638"/>
                    </a:cubicBezTo>
                    <a:lnTo>
                      <a:pt x="2235" y="2670"/>
                    </a:lnTo>
                    <a:lnTo>
                      <a:pt x="2259" y="2702"/>
                    </a:lnTo>
                    <a:lnTo>
                      <a:pt x="2252" y="2695"/>
                    </a:lnTo>
                    <a:lnTo>
                      <a:pt x="2276" y="2719"/>
                    </a:lnTo>
                    <a:cubicBezTo>
                      <a:pt x="2279" y="2721"/>
                      <a:pt x="2281" y="2724"/>
                      <a:pt x="2283" y="2726"/>
                    </a:cubicBezTo>
                    <a:lnTo>
                      <a:pt x="2307" y="2758"/>
                    </a:lnTo>
                    <a:lnTo>
                      <a:pt x="2300" y="2751"/>
                    </a:lnTo>
                    <a:lnTo>
                      <a:pt x="2332" y="2783"/>
                    </a:lnTo>
                    <a:lnTo>
                      <a:pt x="2356" y="2807"/>
                    </a:lnTo>
                    <a:cubicBezTo>
                      <a:pt x="2359" y="2809"/>
                      <a:pt x="2361" y="2812"/>
                      <a:pt x="2363" y="2814"/>
                    </a:cubicBezTo>
                    <a:lnTo>
                      <a:pt x="2387" y="2846"/>
                    </a:lnTo>
                    <a:lnTo>
                      <a:pt x="2411" y="2878"/>
                    </a:lnTo>
                    <a:lnTo>
                      <a:pt x="2404" y="2871"/>
                    </a:lnTo>
                    <a:lnTo>
                      <a:pt x="2428" y="2895"/>
                    </a:lnTo>
                    <a:lnTo>
                      <a:pt x="2460" y="2927"/>
                    </a:lnTo>
                    <a:cubicBezTo>
                      <a:pt x="2463" y="2929"/>
                      <a:pt x="2465" y="2932"/>
                      <a:pt x="2467" y="2934"/>
                    </a:cubicBezTo>
                    <a:lnTo>
                      <a:pt x="2491" y="2966"/>
                    </a:lnTo>
                    <a:lnTo>
                      <a:pt x="2484" y="2959"/>
                    </a:lnTo>
                    <a:lnTo>
                      <a:pt x="2508" y="2983"/>
                    </a:lnTo>
                    <a:cubicBezTo>
                      <a:pt x="2511" y="2985"/>
                      <a:pt x="2513" y="2988"/>
                      <a:pt x="2515" y="2990"/>
                    </a:cubicBezTo>
                    <a:lnTo>
                      <a:pt x="2539" y="3022"/>
                    </a:lnTo>
                    <a:lnTo>
                      <a:pt x="2532" y="3015"/>
                    </a:lnTo>
                    <a:lnTo>
                      <a:pt x="2556" y="3039"/>
                    </a:lnTo>
                    <a:cubicBezTo>
                      <a:pt x="2559" y="3041"/>
                      <a:pt x="2561" y="3044"/>
                      <a:pt x="2563" y="3046"/>
                    </a:cubicBezTo>
                    <a:lnTo>
                      <a:pt x="2587" y="3078"/>
                    </a:lnTo>
                    <a:lnTo>
                      <a:pt x="2580" y="3071"/>
                    </a:lnTo>
                    <a:lnTo>
                      <a:pt x="2612" y="3103"/>
                    </a:lnTo>
                    <a:lnTo>
                      <a:pt x="2636" y="3127"/>
                    </a:lnTo>
                    <a:cubicBezTo>
                      <a:pt x="2639" y="3129"/>
                      <a:pt x="2641" y="3132"/>
                      <a:pt x="2643" y="3134"/>
                    </a:cubicBezTo>
                    <a:lnTo>
                      <a:pt x="2667" y="3166"/>
                    </a:lnTo>
                    <a:lnTo>
                      <a:pt x="2660" y="3159"/>
                    </a:lnTo>
                    <a:lnTo>
                      <a:pt x="2684" y="3183"/>
                    </a:lnTo>
                    <a:cubicBezTo>
                      <a:pt x="2687" y="3185"/>
                      <a:pt x="2689" y="3188"/>
                      <a:pt x="2691" y="3190"/>
                    </a:cubicBezTo>
                    <a:lnTo>
                      <a:pt x="2715" y="3222"/>
                    </a:lnTo>
                    <a:lnTo>
                      <a:pt x="2708" y="3215"/>
                    </a:lnTo>
                    <a:lnTo>
                      <a:pt x="2740" y="3247"/>
                    </a:lnTo>
                    <a:lnTo>
                      <a:pt x="2764" y="3271"/>
                    </a:lnTo>
                    <a:cubicBezTo>
                      <a:pt x="2767" y="3273"/>
                      <a:pt x="2769" y="3276"/>
                      <a:pt x="2771" y="3278"/>
                    </a:cubicBezTo>
                    <a:lnTo>
                      <a:pt x="2795" y="3310"/>
                    </a:lnTo>
                    <a:lnTo>
                      <a:pt x="2788" y="3303"/>
                    </a:lnTo>
                    <a:lnTo>
                      <a:pt x="2812" y="3327"/>
                    </a:lnTo>
                    <a:cubicBezTo>
                      <a:pt x="2815" y="3329"/>
                      <a:pt x="2817" y="3332"/>
                      <a:pt x="2819" y="3334"/>
                    </a:cubicBezTo>
                    <a:lnTo>
                      <a:pt x="2843" y="3366"/>
                    </a:lnTo>
                    <a:lnTo>
                      <a:pt x="2829" y="3352"/>
                    </a:lnTo>
                    <a:lnTo>
                      <a:pt x="2861" y="3376"/>
                    </a:lnTo>
                    <a:cubicBezTo>
                      <a:pt x="2866" y="3380"/>
                      <a:pt x="2871" y="3385"/>
                      <a:pt x="2875" y="3390"/>
                    </a:cubicBezTo>
                    <a:lnTo>
                      <a:pt x="2899" y="3422"/>
                    </a:lnTo>
                    <a:lnTo>
                      <a:pt x="2892" y="3415"/>
                    </a:lnTo>
                    <a:lnTo>
                      <a:pt x="2916" y="3439"/>
                    </a:lnTo>
                    <a:cubicBezTo>
                      <a:pt x="2919" y="3441"/>
                      <a:pt x="2921" y="3444"/>
                      <a:pt x="2923" y="3446"/>
                    </a:cubicBezTo>
                    <a:lnTo>
                      <a:pt x="2947" y="3478"/>
                    </a:lnTo>
                    <a:lnTo>
                      <a:pt x="2940" y="3471"/>
                    </a:lnTo>
                    <a:lnTo>
                      <a:pt x="2964" y="3495"/>
                    </a:lnTo>
                    <a:lnTo>
                      <a:pt x="2996" y="3527"/>
                    </a:lnTo>
                    <a:lnTo>
                      <a:pt x="3020" y="3551"/>
                    </a:lnTo>
                    <a:cubicBezTo>
                      <a:pt x="3023" y="3553"/>
                      <a:pt x="3025" y="3556"/>
                      <a:pt x="3027" y="3558"/>
                    </a:cubicBezTo>
                    <a:lnTo>
                      <a:pt x="3051" y="3590"/>
                    </a:lnTo>
                    <a:lnTo>
                      <a:pt x="3044" y="3583"/>
                    </a:lnTo>
                    <a:lnTo>
                      <a:pt x="3068" y="3607"/>
                    </a:lnTo>
                    <a:cubicBezTo>
                      <a:pt x="3071" y="3609"/>
                      <a:pt x="3073" y="3612"/>
                      <a:pt x="3075" y="3614"/>
                    </a:cubicBezTo>
                    <a:lnTo>
                      <a:pt x="3099" y="3646"/>
                    </a:lnTo>
                    <a:lnTo>
                      <a:pt x="3092" y="3639"/>
                    </a:lnTo>
                    <a:lnTo>
                      <a:pt x="3116" y="3663"/>
                    </a:lnTo>
                    <a:lnTo>
                      <a:pt x="3148" y="3695"/>
                    </a:lnTo>
                    <a:lnTo>
                      <a:pt x="3172" y="3719"/>
                    </a:lnTo>
                    <a:lnTo>
                      <a:pt x="3196" y="3743"/>
                    </a:lnTo>
                    <a:cubicBezTo>
                      <a:pt x="3199" y="3745"/>
                      <a:pt x="3201" y="3748"/>
                      <a:pt x="3203" y="3750"/>
                    </a:cubicBezTo>
                    <a:lnTo>
                      <a:pt x="3227" y="3782"/>
                    </a:lnTo>
                    <a:lnTo>
                      <a:pt x="3220" y="3775"/>
                    </a:lnTo>
                    <a:lnTo>
                      <a:pt x="3244" y="3799"/>
                    </a:lnTo>
                    <a:lnTo>
                      <a:pt x="3276" y="3831"/>
                    </a:lnTo>
                    <a:lnTo>
                      <a:pt x="3300" y="3855"/>
                    </a:lnTo>
                    <a:lnTo>
                      <a:pt x="3324" y="3879"/>
                    </a:lnTo>
                    <a:cubicBezTo>
                      <a:pt x="3327" y="3881"/>
                      <a:pt x="3329" y="3884"/>
                      <a:pt x="3331" y="3886"/>
                    </a:cubicBezTo>
                    <a:lnTo>
                      <a:pt x="3355" y="3918"/>
                    </a:lnTo>
                    <a:lnTo>
                      <a:pt x="3348" y="3911"/>
                    </a:lnTo>
                    <a:lnTo>
                      <a:pt x="3372" y="3935"/>
                    </a:lnTo>
                    <a:lnTo>
                      <a:pt x="3404" y="3967"/>
                    </a:lnTo>
                    <a:lnTo>
                      <a:pt x="3428" y="3991"/>
                    </a:lnTo>
                    <a:lnTo>
                      <a:pt x="3452" y="4015"/>
                    </a:lnTo>
                    <a:cubicBezTo>
                      <a:pt x="3455" y="4017"/>
                      <a:pt x="3457" y="4020"/>
                      <a:pt x="3459" y="4022"/>
                    </a:cubicBezTo>
                    <a:lnTo>
                      <a:pt x="3483" y="4054"/>
                    </a:lnTo>
                    <a:lnTo>
                      <a:pt x="3476" y="4047"/>
                    </a:lnTo>
                    <a:lnTo>
                      <a:pt x="3500" y="4071"/>
                    </a:lnTo>
                    <a:lnTo>
                      <a:pt x="3493" y="4064"/>
                    </a:lnTo>
                    <a:lnTo>
                      <a:pt x="3525" y="4088"/>
                    </a:lnTo>
                    <a:cubicBezTo>
                      <a:pt x="3530" y="4092"/>
                      <a:pt x="3535" y="4097"/>
                      <a:pt x="3539" y="4102"/>
                    </a:cubicBezTo>
                    <a:lnTo>
                      <a:pt x="3563" y="4134"/>
                    </a:lnTo>
                    <a:lnTo>
                      <a:pt x="3556" y="4127"/>
                    </a:lnTo>
                    <a:lnTo>
                      <a:pt x="3580" y="4151"/>
                    </a:lnTo>
                    <a:lnTo>
                      <a:pt x="3604" y="4175"/>
                    </a:lnTo>
                    <a:cubicBezTo>
                      <a:pt x="3607" y="4177"/>
                      <a:pt x="3609" y="4180"/>
                      <a:pt x="3611" y="4182"/>
                    </a:cubicBezTo>
                    <a:lnTo>
                      <a:pt x="3635" y="4214"/>
                    </a:lnTo>
                    <a:lnTo>
                      <a:pt x="3621" y="4200"/>
                    </a:lnTo>
                    <a:lnTo>
                      <a:pt x="3653" y="4224"/>
                    </a:lnTo>
                    <a:cubicBezTo>
                      <a:pt x="3655" y="4226"/>
                      <a:pt x="3658" y="4228"/>
                      <a:pt x="3660" y="4231"/>
                    </a:cubicBezTo>
                    <a:lnTo>
                      <a:pt x="3684" y="4255"/>
                    </a:lnTo>
                    <a:cubicBezTo>
                      <a:pt x="3687" y="4257"/>
                      <a:pt x="3689" y="4260"/>
                      <a:pt x="3691" y="4262"/>
                    </a:cubicBezTo>
                    <a:lnTo>
                      <a:pt x="3715" y="4294"/>
                    </a:lnTo>
                    <a:lnTo>
                      <a:pt x="3708" y="4287"/>
                    </a:lnTo>
                    <a:lnTo>
                      <a:pt x="3732" y="4311"/>
                    </a:lnTo>
                    <a:lnTo>
                      <a:pt x="3756" y="4335"/>
                    </a:lnTo>
                    <a:cubicBezTo>
                      <a:pt x="3759" y="4337"/>
                      <a:pt x="3761" y="4340"/>
                      <a:pt x="3763" y="4342"/>
                    </a:cubicBezTo>
                    <a:lnTo>
                      <a:pt x="3787" y="4374"/>
                    </a:lnTo>
                    <a:lnTo>
                      <a:pt x="3773" y="4360"/>
                    </a:lnTo>
                    <a:lnTo>
                      <a:pt x="3805" y="4384"/>
                    </a:lnTo>
                    <a:cubicBezTo>
                      <a:pt x="3807" y="4386"/>
                      <a:pt x="3810" y="4388"/>
                      <a:pt x="3812" y="4391"/>
                    </a:cubicBezTo>
                    <a:lnTo>
                      <a:pt x="3836" y="4415"/>
                    </a:lnTo>
                    <a:lnTo>
                      <a:pt x="3860" y="4439"/>
                    </a:lnTo>
                    <a:cubicBezTo>
                      <a:pt x="3863" y="4441"/>
                      <a:pt x="3865" y="4444"/>
                      <a:pt x="3867" y="4446"/>
                    </a:cubicBezTo>
                    <a:lnTo>
                      <a:pt x="3891" y="4478"/>
                    </a:lnTo>
                    <a:lnTo>
                      <a:pt x="3884" y="4471"/>
                    </a:lnTo>
                    <a:lnTo>
                      <a:pt x="3908" y="4495"/>
                    </a:lnTo>
                    <a:lnTo>
                      <a:pt x="3901" y="4488"/>
                    </a:lnTo>
                    <a:lnTo>
                      <a:pt x="3933" y="4512"/>
                    </a:lnTo>
                    <a:cubicBezTo>
                      <a:pt x="3935" y="4514"/>
                      <a:pt x="3938" y="4516"/>
                      <a:pt x="3940" y="4519"/>
                    </a:cubicBezTo>
                    <a:lnTo>
                      <a:pt x="3964" y="4543"/>
                    </a:lnTo>
                    <a:cubicBezTo>
                      <a:pt x="3967" y="4545"/>
                      <a:pt x="3969" y="4548"/>
                      <a:pt x="3971" y="4550"/>
                    </a:cubicBezTo>
                    <a:lnTo>
                      <a:pt x="3995" y="4582"/>
                    </a:lnTo>
                    <a:lnTo>
                      <a:pt x="3988" y="4575"/>
                    </a:lnTo>
                    <a:lnTo>
                      <a:pt x="4012" y="4599"/>
                    </a:lnTo>
                    <a:lnTo>
                      <a:pt x="4036" y="4623"/>
                    </a:lnTo>
                    <a:lnTo>
                      <a:pt x="4029" y="4616"/>
                    </a:lnTo>
                    <a:lnTo>
                      <a:pt x="4061" y="4640"/>
                    </a:lnTo>
                    <a:cubicBezTo>
                      <a:pt x="4063" y="4642"/>
                      <a:pt x="4066" y="4644"/>
                      <a:pt x="4068" y="4647"/>
                    </a:cubicBezTo>
                    <a:lnTo>
                      <a:pt x="4092" y="4671"/>
                    </a:lnTo>
                    <a:cubicBezTo>
                      <a:pt x="4095" y="4673"/>
                      <a:pt x="4097" y="4676"/>
                      <a:pt x="4099" y="4678"/>
                    </a:cubicBezTo>
                    <a:lnTo>
                      <a:pt x="4123" y="4710"/>
                    </a:lnTo>
                    <a:lnTo>
                      <a:pt x="4116" y="4703"/>
                    </a:lnTo>
                    <a:lnTo>
                      <a:pt x="4140" y="4727"/>
                    </a:lnTo>
                    <a:lnTo>
                      <a:pt x="4164" y="4751"/>
                    </a:lnTo>
                    <a:lnTo>
                      <a:pt x="4157" y="4744"/>
                    </a:lnTo>
                    <a:lnTo>
                      <a:pt x="4189" y="4768"/>
                    </a:lnTo>
                    <a:cubicBezTo>
                      <a:pt x="4191" y="4770"/>
                      <a:pt x="4194" y="4772"/>
                      <a:pt x="4196" y="4775"/>
                    </a:cubicBezTo>
                    <a:lnTo>
                      <a:pt x="4220" y="4799"/>
                    </a:lnTo>
                    <a:cubicBezTo>
                      <a:pt x="4223" y="4801"/>
                      <a:pt x="4225" y="4804"/>
                      <a:pt x="4227" y="4806"/>
                    </a:cubicBezTo>
                    <a:lnTo>
                      <a:pt x="4251" y="4838"/>
                    </a:lnTo>
                    <a:lnTo>
                      <a:pt x="4244" y="4831"/>
                    </a:lnTo>
                    <a:lnTo>
                      <a:pt x="4268" y="4855"/>
                    </a:lnTo>
                    <a:lnTo>
                      <a:pt x="4292" y="4879"/>
                    </a:lnTo>
                    <a:lnTo>
                      <a:pt x="4285" y="4872"/>
                    </a:lnTo>
                    <a:lnTo>
                      <a:pt x="4317" y="4896"/>
                    </a:lnTo>
                    <a:cubicBezTo>
                      <a:pt x="4319" y="4898"/>
                      <a:pt x="4322" y="4900"/>
                      <a:pt x="4324" y="4903"/>
                    </a:cubicBezTo>
                    <a:lnTo>
                      <a:pt x="4348" y="4927"/>
                    </a:lnTo>
                    <a:lnTo>
                      <a:pt x="4372" y="4951"/>
                    </a:lnTo>
                    <a:lnTo>
                      <a:pt x="4396" y="4975"/>
                    </a:lnTo>
                    <a:cubicBezTo>
                      <a:pt x="4399" y="4977"/>
                      <a:pt x="4401" y="4980"/>
                      <a:pt x="4403" y="4982"/>
                    </a:cubicBezTo>
                    <a:lnTo>
                      <a:pt x="4427" y="5014"/>
                    </a:lnTo>
                    <a:lnTo>
                      <a:pt x="4420" y="5007"/>
                    </a:lnTo>
                    <a:lnTo>
                      <a:pt x="4444" y="5031"/>
                    </a:lnTo>
                    <a:lnTo>
                      <a:pt x="4437" y="5024"/>
                    </a:lnTo>
                    <a:lnTo>
                      <a:pt x="4469" y="5048"/>
                    </a:lnTo>
                    <a:cubicBezTo>
                      <a:pt x="4471" y="5050"/>
                      <a:pt x="4474" y="5052"/>
                      <a:pt x="4476" y="5055"/>
                    </a:cubicBezTo>
                    <a:lnTo>
                      <a:pt x="4500" y="5079"/>
                    </a:lnTo>
                    <a:lnTo>
                      <a:pt x="4524" y="5103"/>
                    </a:lnTo>
                    <a:lnTo>
                      <a:pt x="4548" y="5127"/>
                    </a:lnTo>
                    <a:lnTo>
                      <a:pt x="4572" y="5151"/>
                    </a:lnTo>
                    <a:lnTo>
                      <a:pt x="4565" y="5144"/>
                    </a:lnTo>
                    <a:lnTo>
                      <a:pt x="4597" y="5168"/>
                    </a:lnTo>
                    <a:cubicBezTo>
                      <a:pt x="4599" y="5170"/>
                      <a:pt x="4602" y="5172"/>
                      <a:pt x="4604" y="5175"/>
                    </a:cubicBezTo>
                    <a:lnTo>
                      <a:pt x="4628" y="5199"/>
                    </a:lnTo>
                    <a:lnTo>
                      <a:pt x="4652" y="5223"/>
                    </a:lnTo>
                    <a:lnTo>
                      <a:pt x="4676" y="5247"/>
                    </a:lnTo>
                    <a:cubicBezTo>
                      <a:pt x="4679" y="5249"/>
                      <a:pt x="4681" y="5252"/>
                      <a:pt x="4683" y="5254"/>
                    </a:cubicBezTo>
                    <a:lnTo>
                      <a:pt x="4707" y="5286"/>
                    </a:lnTo>
                    <a:lnTo>
                      <a:pt x="4693" y="5272"/>
                    </a:lnTo>
                    <a:lnTo>
                      <a:pt x="4725" y="5296"/>
                    </a:lnTo>
                    <a:cubicBezTo>
                      <a:pt x="4727" y="5298"/>
                      <a:pt x="4730" y="5300"/>
                      <a:pt x="4732" y="5303"/>
                    </a:cubicBezTo>
                    <a:lnTo>
                      <a:pt x="4756" y="5327"/>
                    </a:lnTo>
                    <a:lnTo>
                      <a:pt x="4780" y="5351"/>
                    </a:lnTo>
                    <a:lnTo>
                      <a:pt x="4804" y="5375"/>
                    </a:lnTo>
                    <a:lnTo>
                      <a:pt x="4828" y="5399"/>
                    </a:lnTo>
                    <a:lnTo>
                      <a:pt x="4821" y="5392"/>
                    </a:lnTo>
                    <a:lnTo>
                      <a:pt x="4853" y="5416"/>
                    </a:lnTo>
                    <a:cubicBezTo>
                      <a:pt x="4855" y="5418"/>
                      <a:pt x="4858" y="5420"/>
                      <a:pt x="4860" y="5423"/>
                    </a:cubicBezTo>
                    <a:lnTo>
                      <a:pt x="4884" y="5447"/>
                    </a:lnTo>
                    <a:lnTo>
                      <a:pt x="4908" y="5471"/>
                    </a:lnTo>
                    <a:lnTo>
                      <a:pt x="4932" y="5495"/>
                    </a:lnTo>
                    <a:lnTo>
                      <a:pt x="4956" y="5519"/>
                    </a:lnTo>
                    <a:lnTo>
                      <a:pt x="4980" y="5543"/>
                    </a:lnTo>
                    <a:lnTo>
                      <a:pt x="4973" y="5536"/>
                    </a:lnTo>
                    <a:lnTo>
                      <a:pt x="5005" y="5560"/>
                    </a:lnTo>
                    <a:cubicBezTo>
                      <a:pt x="5007" y="5562"/>
                      <a:pt x="5010" y="5564"/>
                      <a:pt x="5012" y="5567"/>
                    </a:cubicBezTo>
                    <a:lnTo>
                      <a:pt x="5036" y="5591"/>
                    </a:lnTo>
                    <a:lnTo>
                      <a:pt x="5060" y="5615"/>
                    </a:lnTo>
                    <a:lnTo>
                      <a:pt x="5084" y="5639"/>
                    </a:lnTo>
                    <a:lnTo>
                      <a:pt x="5108" y="5663"/>
                    </a:lnTo>
                    <a:lnTo>
                      <a:pt x="5101" y="5656"/>
                    </a:lnTo>
                    <a:lnTo>
                      <a:pt x="5133" y="5680"/>
                    </a:lnTo>
                    <a:cubicBezTo>
                      <a:pt x="5135" y="5682"/>
                      <a:pt x="5138" y="5684"/>
                      <a:pt x="5140" y="5687"/>
                    </a:cubicBezTo>
                    <a:lnTo>
                      <a:pt x="5164" y="5711"/>
                    </a:lnTo>
                    <a:lnTo>
                      <a:pt x="5153" y="5702"/>
                    </a:lnTo>
                    <a:lnTo>
                      <a:pt x="5177" y="5718"/>
                    </a:lnTo>
                    <a:cubicBezTo>
                      <a:pt x="5181" y="5720"/>
                      <a:pt x="5185" y="5723"/>
                      <a:pt x="5188" y="5727"/>
                    </a:cubicBezTo>
                    <a:lnTo>
                      <a:pt x="5212" y="5751"/>
                    </a:lnTo>
                    <a:lnTo>
                      <a:pt x="5236" y="5775"/>
                    </a:lnTo>
                    <a:cubicBezTo>
                      <a:pt x="5264" y="5803"/>
                      <a:pt x="5264" y="5848"/>
                      <a:pt x="5236" y="5876"/>
                    </a:cubicBezTo>
                    <a:cubicBezTo>
                      <a:pt x="5208" y="5904"/>
                      <a:pt x="5163" y="5904"/>
                      <a:pt x="5135" y="5876"/>
                    </a:cubicBezTo>
                    <a:lnTo>
                      <a:pt x="5111" y="5852"/>
                    </a:lnTo>
                    <a:lnTo>
                      <a:pt x="5087" y="5828"/>
                    </a:lnTo>
                    <a:lnTo>
                      <a:pt x="5098" y="5837"/>
                    </a:lnTo>
                    <a:lnTo>
                      <a:pt x="5074" y="5821"/>
                    </a:lnTo>
                    <a:cubicBezTo>
                      <a:pt x="5070" y="5819"/>
                      <a:pt x="5066" y="5816"/>
                      <a:pt x="5063" y="5812"/>
                    </a:cubicBezTo>
                    <a:lnTo>
                      <a:pt x="5039" y="5788"/>
                    </a:lnTo>
                    <a:lnTo>
                      <a:pt x="5046" y="5795"/>
                    </a:lnTo>
                    <a:lnTo>
                      <a:pt x="5014" y="5771"/>
                    </a:lnTo>
                    <a:cubicBezTo>
                      <a:pt x="5012" y="5769"/>
                      <a:pt x="5009" y="5767"/>
                      <a:pt x="5007" y="5764"/>
                    </a:cubicBezTo>
                    <a:lnTo>
                      <a:pt x="4983" y="5740"/>
                    </a:lnTo>
                    <a:lnTo>
                      <a:pt x="4959" y="5716"/>
                    </a:lnTo>
                    <a:lnTo>
                      <a:pt x="4935" y="5692"/>
                    </a:lnTo>
                    <a:lnTo>
                      <a:pt x="4911" y="5668"/>
                    </a:lnTo>
                    <a:lnTo>
                      <a:pt x="4918" y="5675"/>
                    </a:lnTo>
                    <a:lnTo>
                      <a:pt x="4886" y="5651"/>
                    </a:lnTo>
                    <a:cubicBezTo>
                      <a:pt x="4884" y="5649"/>
                      <a:pt x="4881" y="5647"/>
                      <a:pt x="4879" y="5644"/>
                    </a:cubicBezTo>
                    <a:lnTo>
                      <a:pt x="4855" y="5620"/>
                    </a:lnTo>
                    <a:lnTo>
                      <a:pt x="4831" y="5596"/>
                    </a:lnTo>
                    <a:lnTo>
                      <a:pt x="4807" y="5572"/>
                    </a:lnTo>
                    <a:lnTo>
                      <a:pt x="4783" y="5548"/>
                    </a:lnTo>
                    <a:lnTo>
                      <a:pt x="4759" y="5524"/>
                    </a:lnTo>
                    <a:lnTo>
                      <a:pt x="4766" y="5531"/>
                    </a:lnTo>
                    <a:lnTo>
                      <a:pt x="4734" y="5507"/>
                    </a:lnTo>
                    <a:cubicBezTo>
                      <a:pt x="4732" y="5505"/>
                      <a:pt x="4729" y="5503"/>
                      <a:pt x="4727" y="5500"/>
                    </a:cubicBezTo>
                    <a:lnTo>
                      <a:pt x="4703" y="5476"/>
                    </a:lnTo>
                    <a:lnTo>
                      <a:pt x="4679" y="5452"/>
                    </a:lnTo>
                    <a:lnTo>
                      <a:pt x="4655" y="5428"/>
                    </a:lnTo>
                    <a:lnTo>
                      <a:pt x="4631" y="5404"/>
                    </a:lnTo>
                    <a:lnTo>
                      <a:pt x="4638" y="5411"/>
                    </a:lnTo>
                    <a:lnTo>
                      <a:pt x="4606" y="5387"/>
                    </a:lnTo>
                    <a:cubicBezTo>
                      <a:pt x="4601" y="5383"/>
                      <a:pt x="4596" y="5378"/>
                      <a:pt x="4592" y="5373"/>
                    </a:cubicBezTo>
                    <a:lnTo>
                      <a:pt x="4568" y="5341"/>
                    </a:lnTo>
                    <a:lnTo>
                      <a:pt x="4575" y="5348"/>
                    </a:lnTo>
                    <a:lnTo>
                      <a:pt x="4551" y="5324"/>
                    </a:lnTo>
                    <a:lnTo>
                      <a:pt x="4527" y="5300"/>
                    </a:lnTo>
                    <a:lnTo>
                      <a:pt x="4503" y="5276"/>
                    </a:lnTo>
                    <a:lnTo>
                      <a:pt x="4510" y="5283"/>
                    </a:lnTo>
                    <a:lnTo>
                      <a:pt x="4478" y="5259"/>
                    </a:lnTo>
                    <a:cubicBezTo>
                      <a:pt x="4476" y="5257"/>
                      <a:pt x="4473" y="5255"/>
                      <a:pt x="4471" y="5252"/>
                    </a:cubicBezTo>
                    <a:lnTo>
                      <a:pt x="4447" y="5228"/>
                    </a:lnTo>
                    <a:lnTo>
                      <a:pt x="4423" y="5204"/>
                    </a:lnTo>
                    <a:lnTo>
                      <a:pt x="4399" y="5180"/>
                    </a:lnTo>
                    <a:lnTo>
                      <a:pt x="4375" y="5156"/>
                    </a:lnTo>
                    <a:lnTo>
                      <a:pt x="4382" y="5163"/>
                    </a:lnTo>
                    <a:lnTo>
                      <a:pt x="4350" y="5139"/>
                    </a:lnTo>
                    <a:cubicBezTo>
                      <a:pt x="4348" y="5137"/>
                      <a:pt x="4345" y="5135"/>
                      <a:pt x="4343" y="5132"/>
                    </a:cubicBezTo>
                    <a:lnTo>
                      <a:pt x="4319" y="5108"/>
                    </a:lnTo>
                    <a:cubicBezTo>
                      <a:pt x="4316" y="5106"/>
                      <a:pt x="4314" y="5103"/>
                      <a:pt x="4312" y="5101"/>
                    </a:cubicBezTo>
                    <a:lnTo>
                      <a:pt x="4288" y="5069"/>
                    </a:lnTo>
                    <a:lnTo>
                      <a:pt x="4295" y="5076"/>
                    </a:lnTo>
                    <a:lnTo>
                      <a:pt x="4271" y="5052"/>
                    </a:lnTo>
                    <a:lnTo>
                      <a:pt x="4247" y="5028"/>
                    </a:lnTo>
                    <a:lnTo>
                      <a:pt x="4223" y="5004"/>
                    </a:lnTo>
                    <a:lnTo>
                      <a:pt x="4230" y="5011"/>
                    </a:lnTo>
                    <a:lnTo>
                      <a:pt x="4198" y="4987"/>
                    </a:lnTo>
                    <a:cubicBezTo>
                      <a:pt x="4196" y="4985"/>
                      <a:pt x="4193" y="4983"/>
                      <a:pt x="4191" y="4980"/>
                    </a:cubicBezTo>
                    <a:lnTo>
                      <a:pt x="4167" y="4956"/>
                    </a:lnTo>
                    <a:lnTo>
                      <a:pt x="4143" y="4932"/>
                    </a:lnTo>
                    <a:cubicBezTo>
                      <a:pt x="4140" y="4930"/>
                      <a:pt x="4138" y="4927"/>
                      <a:pt x="4136" y="4925"/>
                    </a:cubicBezTo>
                    <a:lnTo>
                      <a:pt x="4112" y="4893"/>
                    </a:lnTo>
                    <a:lnTo>
                      <a:pt x="4119" y="4900"/>
                    </a:lnTo>
                    <a:lnTo>
                      <a:pt x="4095" y="4876"/>
                    </a:lnTo>
                    <a:lnTo>
                      <a:pt x="4102" y="4883"/>
                    </a:lnTo>
                    <a:lnTo>
                      <a:pt x="4070" y="4859"/>
                    </a:lnTo>
                    <a:cubicBezTo>
                      <a:pt x="4068" y="4857"/>
                      <a:pt x="4065" y="4855"/>
                      <a:pt x="4063" y="4852"/>
                    </a:cubicBezTo>
                    <a:lnTo>
                      <a:pt x="4039" y="4828"/>
                    </a:lnTo>
                    <a:lnTo>
                      <a:pt x="4015" y="4804"/>
                    </a:lnTo>
                    <a:cubicBezTo>
                      <a:pt x="4012" y="4802"/>
                      <a:pt x="4010" y="4799"/>
                      <a:pt x="4008" y="4797"/>
                    </a:cubicBezTo>
                    <a:lnTo>
                      <a:pt x="3984" y="4765"/>
                    </a:lnTo>
                    <a:lnTo>
                      <a:pt x="3991" y="4772"/>
                    </a:lnTo>
                    <a:lnTo>
                      <a:pt x="3967" y="4748"/>
                    </a:lnTo>
                    <a:lnTo>
                      <a:pt x="3974" y="4755"/>
                    </a:lnTo>
                    <a:lnTo>
                      <a:pt x="3942" y="4731"/>
                    </a:lnTo>
                    <a:cubicBezTo>
                      <a:pt x="3940" y="4729"/>
                      <a:pt x="3937" y="4727"/>
                      <a:pt x="3935" y="4724"/>
                    </a:cubicBezTo>
                    <a:lnTo>
                      <a:pt x="3911" y="4700"/>
                    </a:lnTo>
                    <a:lnTo>
                      <a:pt x="3887" y="4676"/>
                    </a:lnTo>
                    <a:cubicBezTo>
                      <a:pt x="3884" y="4674"/>
                      <a:pt x="3882" y="4671"/>
                      <a:pt x="3880" y="4669"/>
                    </a:cubicBezTo>
                    <a:lnTo>
                      <a:pt x="3856" y="4637"/>
                    </a:lnTo>
                    <a:lnTo>
                      <a:pt x="3863" y="4644"/>
                    </a:lnTo>
                    <a:lnTo>
                      <a:pt x="3839" y="4620"/>
                    </a:lnTo>
                    <a:lnTo>
                      <a:pt x="3846" y="4627"/>
                    </a:lnTo>
                    <a:lnTo>
                      <a:pt x="3814" y="4603"/>
                    </a:lnTo>
                    <a:cubicBezTo>
                      <a:pt x="3812" y="4601"/>
                      <a:pt x="3809" y="4599"/>
                      <a:pt x="3807" y="4596"/>
                    </a:cubicBezTo>
                    <a:lnTo>
                      <a:pt x="3783" y="4572"/>
                    </a:lnTo>
                    <a:cubicBezTo>
                      <a:pt x="3780" y="4570"/>
                      <a:pt x="3778" y="4567"/>
                      <a:pt x="3776" y="4565"/>
                    </a:cubicBezTo>
                    <a:lnTo>
                      <a:pt x="3752" y="4533"/>
                    </a:lnTo>
                    <a:lnTo>
                      <a:pt x="3759" y="4540"/>
                    </a:lnTo>
                    <a:lnTo>
                      <a:pt x="3735" y="4516"/>
                    </a:lnTo>
                    <a:lnTo>
                      <a:pt x="3711" y="4492"/>
                    </a:lnTo>
                    <a:lnTo>
                      <a:pt x="3718" y="4499"/>
                    </a:lnTo>
                    <a:lnTo>
                      <a:pt x="3686" y="4475"/>
                    </a:lnTo>
                    <a:cubicBezTo>
                      <a:pt x="3681" y="4471"/>
                      <a:pt x="3676" y="4466"/>
                      <a:pt x="3672" y="4461"/>
                    </a:cubicBezTo>
                    <a:lnTo>
                      <a:pt x="3648" y="4429"/>
                    </a:lnTo>
                    <a:lnTo>
                      <a:pt x="3655" y="4436"/>
                    </a:lnTo>
                    <a:lnTo>
                      <a:pt x="3631" y="4412"/>
                    </a:lnTo>
                    <a:lnTo>
                      <a:pt x="3607" y="4388"/>
                    </a:lnTo>
                    <a:cubicBezTo>
                      <a:pt x="3604" y="4386"/>
                      <a:pt x="3602" y="4383"/>
                      <a:pt x="3600" y="4381"/>
                    </a:cubicBezTo>
                    <a:lnTo>
                      <a:pt x="3576" y="4349"/>
                    </a:lnTo>
                    <a:lnTo>
                      <a:pt x="3583" y="4356"/>
                    </a:lnTo>
                    <a:lnTo>
                      <a:pt x="3559" y="4332"/>
                    </a:lnTo>
                    <a:lnTo>
                      <a:pt x="3566" y="4339"/>
                    </a:lnTo>
                    <a:lnTo>
                      <a:pt x="3534" y="4315"/>
                    </a:lnTo>
                    <a:cubicBezTo>
                      <a:pt x="3529" y="4311"/>
                      <a:pt x="3524" y="4306"/>
                      <a:pt x="3520" y="4301"/>
                    </a:cubicBezTo>
                    <a:lnTo>
                      <a:pt x="3496" y="4269"/>
                    </a:lnTo>
                    <a:lnTo>
                      <a:pt x="3503" y="4276"/>
                    </a:lnTo>
                    <a:lnTo>
                      <a:pt x="3479" y="4252"/>
                    </a:lnTo>
                    <a:lnTo>
                      <a:pt x="3455" y="4228"/>
                    </a:lnTo>
                    <a:cubicBezTo>
                      <a:pt x="3452" y="4226"/>
                      <a:pt x="3450" y="4223"/>
                      <a:pt x="3448" y="4221"/>
                    </a:cubicBezTo>
                    <a:lnTo>
                      <a:pt x="3424" y="4189"/>
                    </a:lnTo>
                    <a:lnTo>
                      <a:pt x="3438" y="4203"/>
                    </a:lnTo>
                    <a:lnTo>
                      <a:pt x="3406" y="4179"/>
                    </a:lnTo>
                    <a:cubicBezTo>
                      <a:pt x="3404" y="4177"/>
                      <a:pt x="3401" y="4175"/>
                      <a:pt x="3399" y="4172"/>
                    </a:cubicBezTo>
                    <a:lnTo>
                      <a:pt x="3375" y="4148"/>
                    </a:lnTo>
                    <a:cubicBezTo>
                      <a:pt x="3372" y="4146"/>
                      <a:pt x="3370" y="4143"/>
                      <a:pt x="3368" y="4141"/>
                    </a:cubicBezTo>
                    <a:lnTo>
                      <a:pt x="3344" y="4109"/>
                    </a:lnTo>
                    <a:lnTo>
                      <a:pt x="3351" y="4116"/>
                    </a:lnTo>
                    <a:lnTo>
                      <a:pt x="3327" y="4092"/>
                    </a:lnTo>
                    <a:lnTo>
                      <a:pt x="3303" y="4068"/>
                    </a:lnTo>
                    <a:lnTo>
                      <a:pt x="3271" y="4036"/>
                    </a:lnTo>
                    <a:lnTo>
                      <a:pt x="3247" y="4012"/>
                    </a:lnTo>
                    <a:cubicBezTo>
                      <a:pt x="3244" y="4010"/>
                      <a:pt x="3242" y="4007"/>
                      <a:pt x="3240" y="4005"/>
                    </a:cubicBezTo>
                    <a:lnTo>
                      <a:pt x="3216" y="3973"/>
                    </a:lnTo>
                    <a:lnTo>
                      <a:pt x="3223" y="3980"/>
                    </a:lnTo>
                    <a:lnTo>
                      <a:pt x="3199" y="3956"/>
                    </a:lnTo>
                    <a:lnTo>
                      <a:pt x="3175" y="3932"/>
                    </a:lnTo>
                    <a:lnTo>
                      <a:pt x="3143" y="3900"/>
                    </a:lnTo>
                    <a:lnTo>
                      <a:pt x="3119" y="3876"/>
                    </a:lnTo>
                    <a:cubicBezTo>
                      <a:pt x="3116" y="3874"/>
                      <a:pt x="3114" y="3871"/>
                      <a:pt x="3112" y="3869"/>
                    </a:cubicBezTo>
                    <a:lnTo>
                      <a:pt x="3088" y="3837"/>
                    </a:lnTo>
                    <a:lnTo>
                      <a:pt x="3095" y="3844"/>
                    </a:lnTo>
                    <a:lnTo>
                      <a:pt x="3071" y="3820"/>
                    </a:lnTo>
                    <a:lnTo>
                      <a:pt x="3047" y="3796"/>
                    </a:lnTo>
                    <a:lnTo>
                      <a:pt x="3015" y="3764"/>
                    </a:lnTo>
                    <a:lnTo>
                      <a:pt x="2991" y="3740"/>
                    </a:lnTo>
                    <a:cubicBezTo>
                      <a:pt x="2988" y="3738"/>
                      <a:pt x="2986" y="3735"/>
                      <a:pt x="2984" y="3733"/>
                    </a:cubicBezTo>
                    <a:lnTo>
                      <a:pt x="2960" y="3701"/>
                    </a:lnTo>
                    <a:lnTo>
                      <a:pt x="2967" y="3708"/>
                    </a:lnTo>
                    <a:lnTo>
                      <a:pt x="2943" y="3684"/>
                    </a:lnTo>
                    <a:cubicBezTo>
                      <a:pt x="2940" y="3682"/>
                      <a:pt x="2938" y="3679"/>
                      <a:pt x="2936" y="3677"/>
                    </a:cubicBezTo>
                    <a:lnTo>
                      <a:pt x="2912" y="3645"/>
                    </a:lnTo>
                    <a:lnTo>
                      <a:pt x="2919" y="3652"/>
                    </a:lnTo>
                    <a:lnTo>
                      <a:pt x="2895" y="3628"/>
                    </a:lnTo>
                    <a:lnTo>
                      <a:pt x="2863" y="3596"/>
                    </a:lnTo>
                    <a:lnTo>
                      <a:pt x="2839" y="3572"/>
                    </a:lnTo>
                    <a:cubicBezTo>
                      <a:pt x="2836" y="3570"/>
                      <a:pt x="2834" y="3567"/>
                      <a:pt x="2832" y="3565"/>
                    </a:cubicBezTo>
                    <a:lnTo>
                      <a:pt x="2808" y="3533"/>
                    </a:lnTo>
                    <a:lnTo>
                      <a:pt x="2815" y="3540"/>
                    </a:lnTo>
                    <a:lnTo>
                      <a:pt x="2791" y="3516"/>
                    </a:lnTo>
                    <a:cubicBezTo>
                      <a:pt x="2788" y="3514"/>
                      <a:pt x="2786" y="3511"/>
                      <a:pt x="2784" y="3509"/>
                    </a:cubicBezTo>
                    <a:lnTo>
                      <a:pt x="2760" y="3477"/>
                    </a:lnTo>
                    <a:lnTo>
                      <a:pt x="2774" y="3491"/>
                    </a:lnTo>
                    <a:lnTo>
                      <a:pt x="2742" y="3467"/>
                    </a:lnTo>
                    <a:cubicBezTo>
                      <a:pt x="2737" y="3463"/>
                      <a:pt x="2732" y="3458"/>
                      <a:pt x="2728" y="3453"/>
                    </a:cubicBezTo>
                    <a:lnTo>
                      <a:pt x="2704" y="3421"/>
                    </a:lnTo>
                    <a:lnTo>
                      <a:pt x="2711" y="3428"/>
                    </a:lnTo>
                    <a:lnTo>
                      <a:pt x="2687" y="3404"/>
                    </a:lnTo>
                    <a:cubicBezTo>
                      <a:pt x="2684" y="3402"/>
                      <a:pt x="2682" y="3399"/>
                      <a:pt x="2680" y="3397"/>
                    </a:cubicBezTo>
                    <a:lnTo>
                      <a:pt x="2656" y="3365"/>
                    </a:lnTo>
                    <a:lnTo>
                      <a:pt x="2663" y="3372"/>
                    </a:lnTo>
                    <a:lnTo>
                      <a:pt x="2639" y="3348"/>
                    </a:lnTo>
                    <a:lnTo>
                      <a:pt x="2607" y="3316"/>
                    </a:lnTo>
                    <a:cubicBezTo>
                      <a:pt x="2604" y="3314"/>
                      <a:pt x="2602" y="3311"/>
                      <a:pt x="2600" y="3309"/>
                    </a:cubicBezTo>
                    <a:lnTo>
                      <a:pt x="2576" y="3277"/>
                    </a:lnTo>
                    <a:lnTo>
                      <a:pt x="2583" y="3284"/>
                    </a:lnTo>
                    <a:lnTo>
                      <a:pt x="2559" y="3260"/>
                    </a:lnTo>
                    <a:cubicBezTo>
                      <a:pt x="2556" y="3258"/>
                      <a:pt x="2554" y="3255"/>
                      <a:pt x="2552" y="3253"/>
                    </a:cubicBezTo>
                    <a:lnTo>
                      <a:pt x="2528" y="3221"/>
                    </a:lnTo>
                    <a:lnTo>
                      <a:pt x="2535" y="3228"/>
                    </a:lnTo>
                    <a:lnTo>
                      <a:pt x="2511" y="3204"/>
                    </a:lnTo>
                    <a:lnTo>
                      <a:pt x="2479" y="3172"/>
                    </a:lnTo>
                    <a:cubicBezTo>
                      <a:pt x="2476" y="3170"/>
                      <a:pt x="2474" y="3167"/>
                      <a:pt x="2472" y="3165"/>
                    </a:cubicBezTo>
                    <a:lnTo>
                      <a:pt x="2448" y="3133"/>
                    </a:lnTo>
                    <a:lnTo>
                      <a:pt x="2455" y="3140"/>
                    </a:lnTo>
                    <a:lnTo>
                      <a:pt x="2431" y="3116"/>
                    </a:lnTo>
                    <a:cubicBezTo>
                      <a:pt x="2428" y="3114"/>
                      <a:pt x="2426" y="3111"/>
                      <a:pt x="2424" y="3109"/>
                    </a:cubicBezTo>
                    <a:lnTo>
                      <a:pt x="2400" y="3077"/>
                    </a:lnTo>
                    <a:lnTo>
                      <a:pt x="2407" y="3084"/>
                    </a:lnTo>
                    <a:lnTo>
                      <a:pt x="2383" y="3060"/>
                    </a:lnTo>
                    <a:cubicBezTo>
                      <a:pt x="2380" y="3058"/>
                      <a:pt x="2378" y="3055"/>
                      <a:pt x="2376" y="3053"/>
                    </a:cubicBezTo>
                    <a:lnTo>
                      <a:pt x="2352" y="3021"/>
                    </a:lnTo>
                    <a:lnTo>
                      <a:pt x="2359" y="3028"/>
                    </a:lnTo>
                    <a:lnTo>
                      <a:pt x="2327" y="2996"/>
                    </a:lnTo>
                    <a:lnTo>
                      <a:pt x="2303" y="2972"/>
                    </a:lnTo>
                    <a:cubicBezTo>
                      <a:pt x="2300" y="2970"/>
                      <a:pt x="2298" y="2967"/>
                      <a:pt x="2296" y="2965"/>
                    </a:cubicBezTo>
                    <a:lnTo>
                      <a:pt x="2272" y="2933"/>
                    </a:lnTo>
                    <a:lnTo>
                      <a:pt x="2248" y="2901"/>
                    </a:lnTo>
                    <a:lnTo>
                      <a:pt x="2255" y="2908"/>
                    </a:lnTo>
                    <a:lnTo>
                      <a:pt x="2231" y="2884"/>
                    </a:lnTo>
                    <a:lnTo>
                      <a:pt x="2199" y="2852"/>
                    </a:lnTo>
                    <a:cubicBezTo>
                      <a:pt x="2196" y="2850"/>
                      <a:pt x="2194" y="2847"/>
                      <a:pt x="2192" y="2845"/>
                    </a:cubicBezTo>
                    <a:lnTo>
                      <a:pt x="2168" y="2813"/>
                    </a:lnTo>
                    <a:lnTo>
                      <a:pt x="2175" y="2820"/>
                    </a:lnTo>
                    <a:lnTo>
                      <a:pt x="2151" y="2796"/>
                    </a:lnTo>
                    <a:cubicBezTo>
                      <a:pt x="2148" y="2794"/>
                      <a:pt x="2146" y="2791"/>
                      <a:pt x="2144" y="2789"/>
                    </a:cubicBezTo>
                    <a:lnTo>
                      <a:pt x="2120" y="2757"/>
                    </a:lnTo>
                    <a:lnTo>
                      <a:pt x="2096" y="2725"/>
                    </a:lnTo>
                    <a:lnTo>
                      <a:pt x="2110" y="2739"/>
                    </a:lnTo>
                    <a:lnTo>
                      <a:pt x="2078" y="2715"/>
                    </a:lnTo>
                    <a:cubicBezTo>
                      <a:pt x="2073" y="2711"/>
                      <a:pt x="2068" y="2706"/>
                      <a:pt x="2064" y="2701"/>
                    </a:cubicBezTo>
                    <a:lnTo>
                      <a:pt x="2040" y="2669"/>
                    </a:lnTo>
                    <a:lnTo>
                      <a:pt x="2016" y="2637"/>
                    </a:lnTo>
                    <a:lnTo>
                      <a:pt x="1992" y="2605"/>
                    </a:lnTo>
                    <a:lnTo>
                      <a:pt x="1999" y="2612"/>
                    </a:lnTo>
                    <a:lnTo>
                      <a:pt x="1975" y="2588"/>
                    </a:lnTo>
                    <a:lnTo>
                      <a:pt x="1943" y="2556"/>
                    </a:lnTo>
                    <a:cubicBezTo>
                      <a:pt x="1940" y="2554"/>
                      <a:pt x="1938" y="2551"/>
                      <a:pt x="1936" y="2549"/>
                    </a:cubicBezTo>
                    <a:lnTo>
                      <a:pt x="1912" y="2517"/>
                    </a:lnTo>
                    <a:lnTo>
                      <a:pt x="1888" y="2485"/>
                    </a:lnTo>
                    <a:lnTo>
                      <a:pt x="1895" y="2492"/>
                    </a:lnTo>
                    <a:lnTo>
                      <a:pt x="1871" y="2468"/>
                    </a:lnTo>
                    <a:cubicBezTo>
                      <a:pt x="1868" y="2466"/>
                      <a:pt x="1866" y="2463"/>
                      <a:pt x="1864" y="2461"/>
                    </a:cubicBezTo>
                    <a:lnTo>
                      <a:pt x="1840" y="2429"/>
                    </a:lnTo>
                    <a:lnTo>
                      <a:pt x="1847" y="2436"/>
                    </a:lnTo>
                    <a:lnTo>
                      <a:pt x="1815" y="2404"/>
                    </a:lnTo>
                    <a:cubicBezTo>
                      <a:pt x="1812" y="2402"/>
                      <a:pt x="1810" y="2399"/>
                      <a:pt x="1808" y="2397"/>
                    </a:cubicBezTo>
                    <a:lnTo>
                      <a:pt x="1784" y="2365"/>
                    </a:lnTo>
                    <a:lnTo>
                      <a:pt x="1791" y="2372"/>
                    </a:lnTo>
                    <a:lnTo>
                      <a:pt x="1767" y="2348"/>
                    </a:lnTo>
                    <a:cubicBezTo>
                      <a:pt x="1764" y="2346"/>
                      <a:pt x="1762" y="2343"/>
                      <a:pt x="1760" y="2341"/>
                    </a:cubicBezTo>
                    <a:lnTo>
                      <a:pt x="1736" y="2309"/>
                    </a:lnTo>
                    <a:lnTo>
                      <a:pt x="1712" y="2277"/>
                    </a:lnTo>
                    <a:lnTo>
                      <a:pt x="1688" y="2245"/>
                    </a:lnTo>
                    <a:lnTo>
                      <a:pt x="1695" y="2252"/>
                    </a:lnTo>
                    <a:lnTo>
                      <a:pt x="1663" y="2220"/>
                    </a:lnTo>
                    <a:cubicBezTo>
                      <a:pt x="1660" y="2218"/>
                      <a:pt x="1658" y="2215"/>
                      <a:pt x="1656" y="2213"/>
                    </a:cubicBezTo>
                    <a:lnTo>
                      <a:pt x="1632" y="2181"/>
                    </a:lnTo>
                    <a:lnTo>
                      <a:pt x="1639" y="2188"/>
                    </a:lnTo>
                    <a:lnTo>
                      <a:pt x="1615" y="2164"/>
                    </a:lnTo>
                    <a:cubicBezTo>
                      <a:pt x="1612" y="2162"/>
                      <a:pt x="1610" y="2159"/>
                      <a:pt x="1608" y="2157"/>
                    </a:cubicBezTo>
                    <a:lnTo>
                      <a:pt x="1584" y="2125"/>
                    </a:lnTo>
                    <a:lnTo>
                      <a:pt x="1560" y="2093"/>
                    </a:lnTo>
                    <a:lnTo>
                      <a:pt x="1567" y="2100"/>
                    </a:lnTo>
                    <a:lnTo>
                      <a:pt x="1535" y="2068"/>
                    </a:lnTo>
                    <a:cubicBezTo>
                      <a:pt x="1532" y="2066"/>
                      <a:pt x="1530" y="2063"/>
                      <a:pt x="1528" y="2061"/>
                    </a:cubicBezTo>
                    <a:lnTo>
                      <a:pt x="1504" y="2029"/>
                    </a:lnTo>
                    <a:lnTo>
                      <a:pt x="1480" y="1997"/>
                    </a:lnTo>
                    <a:lnTo>
                      <a:pt x="1456" y="1965"/>
                    </a:lnTo>
                    <a:lnTo>
                      <a:pt x="1432" y="1933"/>
                    </a:lnTo>
                    <a:lnTo>
                      <a:pt x="1446" y="1947"/>
                    </a:lnTo>
                    <a:lnTo>
                      <a:pt x="1414" y="1923"/>
                    </a:lnTo>
                    <a:cubicBezTo>
                      <a:pt x="1409" y="1919"/>
                      <a:pt x="1404" y="1914"/>
                      <a:pt x="1400" y="1909"/>
                    </a:cubicBezTo>
                    <a:lnTo>
                      <a:pt x="1376" y="1877"/>
                    </a:lnTo>
                    <a:lnTo>
                      <a:pt x="1352" y="1845"/>
                    </a:lnTo>
                    <a:lnTo>
                      <a:pt x="1328" y="1813"/>
                    </a:lnTo>
                    <a:lnTo>
                      <a:pt x="1304" y="1781"/>
                    </a:lnTo>
                    <a:lnTo>
                      <a:pt x="1311" y="1788"/>
                    </a:lnTo>
                    <a:lnTo>
                      <a:pt x="1279" y="1756"/>
                    </a:lnTo>
                    <a:cubicBezTo>
                      <a:pt x="1276" y="1754"/>
                      <a:pt x="1274" y="1751"/>
                      <a:pt x="1272" y="1749"/>
                    </a:cubicBezTo>
                    <a:lnTo>
                      <a:pt x="1248" y="1717"/>
                    </a:lnTo>
                    <a:lnTo>
                      <a:pt x="1224" y="1685"/>
                    </a:lnTo>
                    <a:lnTo>
                      <a:pt x="1200" y="1653"/>
                    </a:lnTo>
                    <a:lnTo>
                      <a:pt x="1176" y="1621"/>
                    </a:lnTo>
                    <a:lnTo>
                      <a:pt x="1152" y="1589"/>
                    </a:lnTo>
                    <a:lnTo>
                      <a:pt x="1159" y="1596"/>
                    </a:lnTo>
                    <a:lnTo>
                      <a:pt x="1127" y="1564"/>
                    </a:lnTo>
                    <a:cubicBezTo>
                      <a:pt x="1124" y="1562"/>
                      <a:pt x="1122" y="1559"/>
                      <a:pt x="1120" y="1557"/>
                    </a:cubicBezTo>
                    <a:lnTo>
                      <a:pt x="1096" y="1525"/>
                    </a:lnTo>
                    <a:lnTo>
                      <a:pt x="1072" y="1493"/>
                    </a:lnTo>
                    <a:lnTo>
                      <a:pt x="1048" y="1461"/>
                    </a:lnTo>
                    <a:lnTo>
                      <a:pt x="1024" y="1429"/>
                    </a:lnTo>
                    <a:lnTo>
                      <a:pt x="1031" y="1436"/>
                    </a:lnTo>
                    <a:lnTo>
                      <a:pt x="999" y="1404"/>
                    </a:lnTo>
                    <a:cubicBezTo>
                      <a:pt x="996" y="1402"/>
                      <a:pt x="994" y="1399"/>
                      <a:pt x="992" y="1397"/>
                    </a:cubicBezTo>
                    <a:lnTo>
                      <a:pt x="968" y="1365"/>
                    </a:lnTo>
                    <a:lnTo>
                      <a:pt x="944" y="1333"/>
                    </a:lnTo>
                    <a:lnTo>
                      <a:pt x="920" y="1301"/>
                    </a:lnTo>
                    <a:lnTo>
                      <a:pt x="896" y="1269"/>
                    </a:lnTo>
                    <a:lnTo>
                      <a:pt x="903" y="1276"/>
                    </a:lnTo>
                    <a:lnTo>
                      <a:pt x="871" y="1244"/>
                    </a:lnTo>
                    <a:cubicBezTo>
                      <a:pt x="868" y="1242"/>
                      <a:pt x="866" y="1239"/>
                      <a:pt x="864" y="1237"/>
                    </a:cubicBezTo>
                    <a:lnTo>
                      <a:pt x="840" y="1205"/>
                    </a:lnTo>
                    <a:lnTo>
                      <a:pt x="812" y="1167"/>
                    </a:lnTo>
                    <a:lnTo>
                      <a:pt x="792" y="1133"/>
                    </a:lnTo>
                    <a:lnTo>
                      <a:pt x="768" y="1101"/>
                    </a:lnTo>
                    <a:lnTo>
                      <a:pt x="775" y="1108"/>
                    </a:lnTo>
                    <a:lnTo>
                      <a:pt x="743" y="1076"/>
                    </a:lnTo>
                    <a:cubicBezTo>
                      <a:pt x="740" y="1074"/>
                      <a:pt x="738" y="1071"/>
                      <a:pt x="736" y="1069"/>
                    </a:cubicBezTo>
                    <a:lnTo>
                      <a:pt x="712" y="1037"/>
                    </a:lnTo>
                    <a:lnTo>
                      <a:pt x="688" y="1005"/>
                    </a:lnTo>
                    <a:lnTo>
                      <a:pt x="664" y="973"/>
                    </a:lnTo>
                    <a:lnTo>
                      <a:pt x="640" y="941"/>
                    </a:lnTo>
                    <a:lnTo>
                      <a:pt x="647" y="948"/>
                    </a:lnTo>
                    <a:lnTo>
                      <a:pt x="615" y="916"/>
                    </a:lnTo>
                    <a:cubicBezTo>
                      <a:pt x="610" y="912"/>
                      <a:pt x="607" y="908"/>
                      <a:pt x="604" y="903"/>
                    </a:cubicBezTo>
                    <a:lnTo>
                      <a:pt x="584" y="869"/>
                    </a:lnTo>
                    <a:lnTo>
                      <a:pt x="560" y="837"/>
                    </a:lnTo>
                    <a:lnTo>
                      <a:pt x="536" y="805"/>
                    </a:lnTo>
                    <a:lnTo>
                      <a:pt x="512" y="773"/>
                    </a:lnTo>
                    <a:lnTo>
                      <a:pt x="488" y="741"/>
                    </a:lnTo>
                    <a:lnTo>
                      <a:pt x="495" y="748"/>
                    </a:lnTo>
                    <a:lnTo>
                      <a:pt x="463" y="716"/>
                    </a:lnTo>
                    <a:cubicBezTo>
                      <a:pt x="458" y="712"/>
                      <a:pt x="455" y="708"/>
                      <a:pt x="452" y="703"/>
                    </a:cubicBezTo>
                    <a:lnTo>
                      <a:pt x="432" y="669"/>
                    </a:lnTo>
                    <a:lnTo>
                      <a:pt x="408" y="637"/>
                    </a:lnTo>
                    <a:lnTo>
                      <a:pt x="384" y="605"/>
                    </a:lnTo>
                    <a:lnTo>
                      <a:pt x="361" y="574"/>
                    </a:lnTo>
                    <a:lnTo>
                      <a:pt x="328" y="533"/>
                    </a:lnTo>
                    <a:lnTo>
                      <a:pt x="304" y="501"/>
                    </a:lnTo>
                    <a:lnTo>
                      <a:pt x="280" y="469"/>
                    </a:lnTo>
                    <a:lnTo>
                      <a:pt x="252" y="431"/>
                    </a:lnTo>
                    <a:lnTo>
                      <a:pt x="228" y="391"/>
                    </a:lnTo>
                    <a:lnTo>
                      <a:pt x="239" y="404"/>
                    </a:lnTo>
                    <a:lnTo>
                      <a:pt x="207" y="372"/>
                    </a:lnTo>
                    <a:cubicBezTo>
                      <a:pt x="204" y="370"/>
                      <a:pt x="202" y="367"/>
                      <a:pt x="200" y="365"/>
                    </a:cubicBezTo>
                    <a:lnTo>
                      <a:pt x="172" y="327"/>
                    </a:lnTo>
                    <a:lnTo>
                      <a:pt x="152" y="293"/>
                    </a:lnTo>
                    <a:lnTo>
                      <a:pt x="128" y="261"/>
                    </a:lnTo>
                    <a:lnTo>
                      <a:pt x="104" y="229"/>
                    </a:lnTo>
                    <a:lnTo>
                      <a:pt x="111" y="236"/>
                    </a:lnTo>
                    <a:lnTo>
                      <a:pt x="79" y="204"/>
                    </a:lnTo>
                    <a:cubicBezTo>
                      <a:pt x="74" y="200"/>
                      <a:pt x="71" y="196"/>
                      <a:pt x="68" y="191"/>
                    </a:cubicBezTo>
                    <a:lnTo>
                      <a:pt x="48" y="157"/>
                    </a:lnTo>
                    <a:lnTo>
                      <a:pt x="24" y="125"/>
                    </a:lnTo>
                    <a:cubicBezTo>
                      <a:pt x="0" y="93"/>
                      <a:pt x="6" y="48"/>
                      <a:pt x="38" y="24"/>
                    </a:cubicBezTo>
                    <a:cubicBezTo>
                      <a:pt x="70" y="0"/>
                      <a:pt x="115" y="6"/>
                      <a:pt x="139" y="38"/>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35" name="Freeform 5960"/>
              <p:cNvSpPr>
                <a:spLocks/>
              </p:cNvSpPr>
              <p:nvPr/>
            </p:nvSpPr>
            <p:spPr bwMode="auto">
              <a:xfrm>
                <a:off x="12461875" y="4114800"/>
                <a:ext cx="1004888" cy="769938"/>
              </a:xfrm>
              <a:custGeom>
                <a:avLst/>
                <a:gdLst>
                  <a:gd name="T0" fmla="*/ 292 w 5275"/>
                  <a:gd name="T1" fmla="*/ 175 h 4043"/>
                  <a:gd name="T2" fmla="*/ 444 w 5275"/>
                  <a:gd name="T3" fmla="*/ 311 h 4043"/>
                  <a:gd name="T4" fmla="*/ 644 w 5275"/>
                  <a:gd name="T5" fmla="*/ 495 h 4043"/>
                  <a:gd name="T6" fmla="*/ 810 w 5275"/>
                  <a:gd name="T7" fmla="*/ 633 h 4043"/>
                  <a:gd name="T8" fmla="*/ 1004 w 5275"/>
                  <a:gd name="T9" fmla="*/ 807 h 4043"/>
                  <a:gd name="T10" fmla="*/ 1156 w 5275"/>
                  <a:gd name="T11" fmla="*/ 935 h 4043"/>
                  <a:gd name="T12" fmla="*/ 1308 w 5275"/>
                  <a:gd name="T13" fmla="*/ 1063 h 4043"/>
                  <a:gd name="T14" fmla="*/ 1460 w 5275"/>
                  <a:gd name="T15" fmla="*/ 1191 h 4043"/>
                  <a:gd name="T16" fmla="*/ 1620 w 5275"/>
                  <a:gd name="T17" fmla="*/ 1319 h 4043"/>
                  <a:gd name="T18" fmla="*/ 1722 w 5275"/>
                  <a:gd name="T19" fmla="*/ 1409 h 4043"/>
                  <a:gd name="T20" fmla="*/ 1882 w 5275"/>
                  <a:gd name="T21" fmla="*/ 1529 h 4043"/>
                  <a:gd name="T22" fmla="*/ 2028 w 5275"/>
                  <a:gd name="T23" fmla="*/ 1647 h 4043"/>
                  <a:gd name="T24" fmla="*/ 2180 w 5275"/>
                  <a:gd name="T25" fmla="*/ 1767 h 4043"/>
                  <a:gd name="T26" fmla="*/ 2332 w 5275"/>
                  <a:gd name="T27" fmla="*/ 1887 h 4043"/>
                  <a:gd name="T28" fmla="*/ 2497 w 5275"/>
                  <a:gd name="T29" fmla="*/ 2014 h 4043"/>
                  <a:gd name="T30" fmla="*/ 2636 w 5275"/>
                  <a:gd name="T31" fmla="*/ 2119 h 4043"/>
                  <a:gd name="T32" fmla="*/ 2788 w 5275"/>
                  <a:gd name="T33" fmla="*/ 2239 h 4043"/>
                  <a:gd name="T34" fmla="*/ 2905 w 5275"/>
                  <a:gd name="T35" fmla="*/ 2326 h 4043"/>
                  <a:gd name="T36" fmla="*/ 3050 w 5275"/>
                  <a:gd name="T37" fmla="*/ 2433 h 4043"/>
                  <a:gd name="T38" fmla="*/ 3265 w 5275"/>
                  <a:gd name="T39" fmla="*/ 2582 h 4043"/>
                  <a:gd name="T40" fmla="*/ 3417 w 5275"/>
                  <a:gd name="T41" fmla="*/ 2694 h 4043"/>
                  <a:gd name="T42" fmla="*/ 3569 w 5275"/>
                  <a:gd name="T43" fmla="*/ 2806 h 4043"/>
                  <a:gd name="T44" fmla="*/ 3777 w 5275"/>
                  <a:gd name="T45" fmla="*/ 2942 h 4043"/>
                  <a:gd name="T46" fmla="*/ 3929 w 5275"/>
                  <a:gd name="T47" fmla="*/ 3054 h 4043"/>
                  <a:gd name="T48" fmla="*/ 4129 w 5275"/>
                  <a:gd name="T49" fmla="*/ 3190 h 4043"/>
                  <a:gd name="T50" fmla="*/ 4337 w 5275"/>
                  <a:gd name="T51" fmla="*/ 3326 h 4043"/>
                  <a:gd name="T52" fmla="*/ 4538 w 5275"/>
                  <a:gd name="T53" fmla="*/ 3457 h 4043"/>
                  <a:gd name="T54" fmla="*/ 4793 w 5275"/>
                  <a:gd name="T55" fmla="*/ 3622 h 4043"/>
                  <a:gd name="T56" fmla="*/ 5001 w 5275"/>
                  <a:gd name="T57" fmla="*/ 3758 h 4043"/>
                  <a:gd name="T58" fmla="*/ 5253 w 5275"/>
                  <a:gd name="T59" fmla="*/ 4001 h 4043"/>
                  <a:gd name="T60" fmla="*/ 4922 w 5275"/>
                  <a:gd name="T61" fmla="*/ 3877 h 4043"/>
                  <a:gd name="T62" fmla="*/ 4714 w 5275"/>
                  <a:gd name="T63" fmla="*/ 3741 h 4043"/>
                  <a:gd name="T64" fmla="*/ 4473 w 5275"/>
                  <a:gd name="T65" fmla="*/ 3586 h 4043"/>
                  <a:gd name="T66" fmla="*/ 4258 w 5275"/>
                  <a:gd name="T67" fmla="*/ 3445 h 4043"/>
                  <a:gd name="T68" fmla="*/ 4050 w 5275"/>
                  <a:gd name="T69" fmla="*/ 3309 h 4043"/>
                  <a:gd name="T70" fmla="*/ 3850 w 5275"/>
                  <a:gd name="T71" fmla="*/ 3173 h 4043"/>
                  <a:gd name="T72" fmla="*/ 3698 w 5275"/>
                  <a:gd name="T73" fmla="*/ 3061 h 4043"/>
                  <a:gd name="T74" fmla="*/ 3490 w 5275"/>
                  <a:gd name="T75" fmla="*/ 2925 h 4043"/>
                  <a:gd name="T76" fmla="*/ 3338 w 5275"/>
                  <a:gd name="T77" fmla="*/ 2813 h 4043"/>
                  <a:gd name="T78" fmla="*/ 3186 w 5275"/>
                  <a:gd name="T79" fmla="*/ 2701 h 4043"/>
                  <a:gd name="T80" fmla="*/ 2985 w 5275"/>
                  <a:gd name="T81" fmla="*/ 2562 h 4043"/>
                  <a:gd name="T82" fmla="*/ 2826 w 5275"/>
                  <a:gd name="T83" fmla="*/ 2445 h 4043"/>
                  <a:gd name="T84" fmla="*/ 2687 w 5275"/>
                  <a:gd name="T85" fmla="*/ 2340 h 4043"/>
                  <a:gd name="T86" fmla="*/ 2535 w 5275"/>
                  <a:gd name="T87" fmla="*/ 2220 h 4043"/>
                  <a:gd name="T88" fmla="*/ 2418 w 5275"/>
                  <a:gd name="T89" fmla="*/ 2133 h 4043"/>
                  <a:gd name="T90" fmla="*/ 2231 w 5275"/>
                  <a:gd name="T91" fmla="*/ 1988 h 4043"/>
                  <a:gd name="T92" fmla="*/ 2079 w 5275"/>
                  <a:gd name="T93" fmla="*/ 1868 h 4043"/>
                  <a:gd name="T94" fmla="*/ 1927 w 5275"/>
                  <a:gd name="T95" fmla="*/ 1748 h 4043"/>
                  <a:gd name="T96" fmla="*/ 1817 w 5275"/>
                  <a:gd name="T97" fmla="*/ 1658 h 4043"/>
                  <a:gd name="T98" fmla="*/ 1657 w 5275"/>
                  <a:gd name="T99" fmla="*/ 1538 h 4043"/>
                  <a:gd name="T100" fmla="*/ 1519 w 5275"/>
                  <a:gd name="T101" fmla="*/ 1420 h 4043"/>
                  <a:gd name="T102" fmla="*/ 1359 w 5275"/>
                  <a:gd name="T103" fmla="*/ 1292 h 4043"/>
                  <a:gd name="T104" fmla="*/ 1207 w 5275"/>
                  <a:gd name="T105" fmla="*/ 1164 h 4043"/>
                  <a:gd name="T106" fmla="*/ 1055 w 5275"/>
                  <a:gd name="T107" fmla="*/ 1036 h 4043"/>
                  <a:gd name="T108" fmla="*/ 903 w 5275"/>
                  <a:gd name="T109" fmla="*/ 908 h 4043"/>
                  <a:gd name="T110" fmla="*/ 745 w 5275"/>
                  <a:gd name="T111" fmla="*/ 762 h 4043"/>
                  <a:gd name="T112" fmla="*/ 543 w 5275"/>
                  <a:gd name="T113" fmla="*/ 596 h 4043"/>
                  <a:gd name="T114" fmla="*/ 343 w 5275"/>
                  <a:gd name="T115" fmla="*/ 412 h 4043"/>
                  <a:gd name="T116" fmla="*/ 191 w 5275"/>
                  <a:gd name="T117" fmla="*/ 276 h 4043"/>
                  <a:gd name="T118" fmla="*/ 24 w 5275"/>
                  <a:gd name="T119" fmla="*/ 38 h 4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75" h="4043">
                    <a:moveTo>
                      <a:pt x="125" y="24"/>
                    </a:moveTo>
                    <a:lnTo>
                      <a:pt x="157" y="48"/>
                    </a:lnTo>
                    <a:cubicBezTo>
                      <a:pt x="159" y="50"/>
                      <a:pt x="162" y="52"/>
                      <a:pt x="164" y="55"/>
                    </a:cubicBezTo>
                    <a:lnTo>
                      <a:pt x="188" y="79"/>
                    </a:lnTo>
                    <a:lnTo>
                      <a:pt x="212" y="103"/>
                    </a:lnTo>
                    <a:lnTo>
                      <a:pt x="236" y="127"/>
                    </a:lnTo>
                    <a:lnTo>
                      <a:pt x="260" y="151"/>
                    </a:lnTo>
                    <a:lnTo>
                      <a:pt x="253" y="144"/>
                    </a:lnTo>
                    <a:lnTo>
                      <a:pt x="285" y="168"/>
                    </a:lnTo>
                    <a:cubicBezTo>
                      <a:pt x="287" y="170"/>
                      <a:pt x="290" y="172"/>
                      <a:pt x="292" y="175"/>
                    </a:cubicBezTo>
                    <a:lnTo>
                      <a:pt x="316" y="199"/>
                    </a:lnTo>
                    <a:lnTo>
                      <a:pt x="340" y="223"/>
                    </a:lnTo>
                    <a:lnTo>
                      <a:pt x="329" y="214"/>
                    </a:lnTo>
                    <a:lnTo>
                      <a:pt x="353" y="230"/>
                    </a:lnTo>
                    <a:cubicBezTo>
                      <a:pt x="357" y="232"/>
                      <a:pt x="361" y="235"/>
                      <a:pt x="364" y="239"/>
                    </a:cubicBezTo>
                    <a:lnTo>
                      <a:pt x="388" y="263"/>
                    </a:lnTo>
                    <a:lnTo>
                      <a:pt x="381" y="256"/>
                    </a:lnTo>
                    <a:lnTo>
                      <a:pt x="413" y="280"/>
                    </a:lnTo>
                    <a:cubicBezTo>
                      <a:pt x="415" y="282"/>
                      <a:pt x="418" y="284"/>
                      <a:pt x="420" y="287"/>
                    </a:cubicBezTo>
                    <a:lnTo>
                      <a:pt x="444" y="311"/>
                    </a:lnTo>
                    <a:lnTo>
                      <a:pt x="468" y="335"/>
                    </a:lnTo>
                    <a:lnTo>
                      <a:pt x="492" y="359"/>
                    </a:lnTo>
                    <a:lnTo>
                      <a:pt x="516" y="383"/>
                    </a:lnTo>
                    <a:lnTo>
                      <a:pt x="505" y="374"/>
                    </a:lnTo>
                    <a:lnTo>
                      <a:pt x="529" y="390"/>
                    </a:lnTo>
                    <a:lnTo>
                      <a:pt x="565" y="416"/>
                    </a:lnTo>
                    <a:cubicBezTo>
                      <a:pt x="567" y="418"/>
                      <a:pt x="570" y="420"/>
                      <a:pt x="572" y="423"/>
                    </a:cubicBezTo>
                    <a:lnTo>
                      <a:pt x="596" y="447"/>
                    </a:lnTo>
                    <a:lnTo>
                      <a:pt x="620" y="471"/>
                    </a:lnTo>
                    <a:lnTo>
                      <a:pt x="644" y="495"/>
                    </a:lnTo>
                    <a:lnTo>
                      <a:pt x="668" y="519"/>
                    </a:lnTo>
                    <a:lnTo>
                      <a:pt x="650" y="505"/>
                    </a:lnTo>
                    <a:lnTo>
                      <a:pt x="682" y="521"/>
                    </a:lnTo>
                    <a:cubicBezTo>
                      <a:pt x="689" y="525"/>
                      <a:pt x="695" y="529"/>
                      <a:pt x="700" y="535"/>
                    </a:cubicBezTo>
                    <a:lnTo>
                      <a:pt x="724" y="559"/>
                    </a:lnTo>
                    <a:lnTo>
                      <a:pt x="748" y="583"/>
                    </a:lnTo>
                    <a:lnTo>
                      <a:pt x="772" y="607"/>
                    </a:lnTo>
                    <a:lnTo>
                      <a:pt x="796" y="631"/>
                    </a:lnTo>
                    <a:lnTo>
                      <a:pt x="778" y="617"/>
                    </a:lnTo>
                    <a:lnTo>
                      <a:pt x="810" y="633"/>
                    </a:lnTo>
                    <a:cubicBezTo>
                      <a:pt x="817" y="637"/>
                      <a:pt x="823" y="641"/>
                      <a:pt x="828" y="647"/>
                    </a:cubicBezTo>
                    <a:lnTo>
                      <a:pt x="852" y="671"/>
                    </a:lnTo>
                    <a:lnTo>
                      <a:pt x="876" y="695"/>
                    </a:lnTo>
                    <a:lnTo>
                      <a:pt x="900" y="719"/>
                    </a:lnTo>
                    <a:lnTo>
                      <a:pt x="889" y="710"/>
                    </a:lnTo>
                    <a:lnTo>
                      <a:pt x="913" y="726"/>
                    </a:lnTo>
                    <a:lnTo>
                      <a:pt x="949" y="752"/>
                    </a:lnTo>
                    <a:cubicBezTo>
                      <a:pt x="951" y="754"/>
                      <a:pt x="954" y="756"/>
                      <a:pt x="956" y="759"/>
                    </a:cubicBezTo>
                    <a:lnTo>
                      <a:pt x="980" y="783"/>
                    </a:lnTo>
                    <a:lnTo>
                      <a:pt x="1004" y="807"/>
                    </a:lnTo>
                    <a:lnTo>
                      <a:pt x="993" y="798"/>
                    </a:lnTo>
                    <a:lnTo>
                      <a:pt x="1017" y="814"/>
                    </a:lnTo>
                    <a:cubicBezTo>
                      <a:pt x="1021" y="816"/>
                      <a:pt x="1025" y="819"/>
                      <a:pt x="1028" y="823"/>
                    </a:cubicBezTo>
                    <a:lnTo>
                      <a:pt x="1052" y="847"/>
                    </a:lnTo>
                    <a:lnTo>
                      <a:pt x="1076" y="871"/>
                    </a:lnTo>
                    <a:lnTo>
                      <a:pt x="1069" y="864"/>
                    </a:lnTo>
                    <a:lnTo>
                      <a:pt x="1101" y="888"/>
                    </a:lnTo>
                    <a:lnTo>
                      <a:pt x="1121" y="902"/>
                    </a:lnTo>
                    <a:cubicBezTo>
                      <a:pt x="1125" y="904"/>
                      <a:pt x="1129" y="907"/>
                      <a:pt x="1132" y="911"/>
                    </a:cubicBezTo>
                    <a:lnTo>
                      <a:pt x="1156" y="935"/>
                    </a:lnTo>
                    <a:lnTo>
                      <a:pt x="1180" y="959"/>
                    </a:lnTo>
                    <a:lnTo>
                      <a:pt x="1169" y="950"/>
                    </a:lnTo>
                    <a:lnTo>
                      <a:pt x="1193" y="966"/>
                    </a:lnTo>
                    <a:lnTo>
                      <a:pt x="1229" y="992"/>
                    </a:lnTo>
                    <a:cubicBezTo>
                      <a:pt x="1231" y="994"/>
                      <a:pt x="1234" y="996"/>
                      <a:pt x="1236" y="999"/>
                    </a:cubicBezTo>
                    <a:lnTo>
                      <a:pt x="1260" y="1023"/>
                    </a:lnTo>
                    <a:lnTo>
                      <a:pt x="1249" y="1014"/>
                    </a:lnTo>
                    <a:lnTo>
                      <a:pt x="1273" y="1030"/>
                    </a:lnTo>
                    <a:cubicBezTo>
                      <a:pt x="1277" y="1032"/>
                      <a:pt x="1281" y="1035"/>
                      <a:pt x="1284" y="1039"/>
                    </a:cubicBezTo>
                    <a:lnTo>
                      <a:pt x="1308" y="1063"/>
                    </a:lnTo>
                    <a:lnTo>
                      <a:pt x="1332" y="1087"/>
                    </a:lnTo>
                    <a:lnTo>
                      <a:pt x="1325" y="1080"/>
                    </a:lnTo>
                    <a:lnTo>
                      <a:pt x="1357" y="1104"/>
                    </a:lnTo>
                    <a:lnTo>
                      <a:pt x="1377" y="1118"/>
                    </a:lnTo>
                    <a:cubicBezTo>
                      <a:pt x="1381" y="1120"/>
                      <a:pt x="1385" y="1123"/>
                      <a:pt x="1388" y="1127"/>
                    </a:cubicBezTo>
                    <a:lnTo>
                      <a:pt x="1412" y="1151"/>
                    </a:lnTo>
                    <a:lnTo>
                      <a:pt x="1401" y="1142"/>
                    </a:lnTo>
                    <a:lnTo>
                      <a:pt x="1425" y="1158"/>
                    </a:lnTo>
                    <a:cubicBezTo>
                      <a:pt x="1429" y="1160"/>
                      <a:pt x="1433" y="1163"/>
                      <a:pt x="1436" y="1167"/>
                    </a:cubicBezTo>
                    <a:lnTo>
                      <a:pt x="1460" y="1191"/>
                    </a:lnTo>
                    <a:lnTo>
                      <a:pt x="1453" y="1184"/>
                    </a:lnTo>
                    <a:lnTo>
                      <a:pt x="1485" y="1208"/>
                    </a:lnTo>
                    <a:lnTo>
                      <a:pt x="1505" y="1222"/>
                    </a:lnTo>
                    <a:cubicBezTo>
                      <a:pt x="1509" y="1224"/>
                      <a:pt x="1513" y="1227"/>
                      <a:pt x="1516" y="1231"/>
                    </a:cubicBezTo>
                    <a:lnTo>
                      <a:pt x="1540" y="1255"/>
                    </a:lnTo>
                    <a:lnTo>
                      <a:pt x="1564" y="1279"/>
                    </a:lnTo>
                    <a:lnTo>
                      <a:pt x="1553" y="1270"/>
                    </a:lnTo>
                    <a:lnTo>
                      <a:pt x="1577" y="1286"/>
                    </a:lnTo>
                    <a:lnTo>
                      <a:pt x="1613" y="1312"/>
                    </a:lnTo>
                    <a:cubicBezTo>
                      <a:pt x="1615" y="1314"/>
                      <a:pt x="1618" y="1316"/>
                      <a:pt x="1620" y="1319"/>
                    </a:cubicBezTo>
                    <a:lnTo>
                      <a:pt x="1644" y="1343"/>
                    </a:lnTo>
                    <a:lnTo>
                      <a:pt x="1633" y="1334"/>
                    </a:lnTo>
                    <a:lnTo>
                      <a:pt x="1657" y="1350"/>
                    </a:lnTo>
                    <a:cubicBezTo>
                      <a:pt x="1661" y="1352"/>
                      <a:pt x="1665" y="1355"/>
                      <a:pt x="1668" y="1359"/>
                    </a:cubicBezTo>
                    <a:lnTo>
                      <a:pt x="1692" y="1383"/>
                    </a:lnTo>
                    <a:lnTo>
                      <a:pt x="1681" y="1374"/>
                    </a:lnTo>
                    <a:lnTo>
                      <a:pt x="1705" y="1390"/>
                    </a:lnTo>
                    <a:cubicBezTo>
                      <a:pt x="1709" y="1392"/>
                      <a:pt x="1713" y="1395"/>
                      <a:pt x="1716" y="1399"/>
                    </a:cubicBezTo>
                    <a:lnTo>
                      <a:pt x="1740" y="1423"/>
                    </a:lnTo>
                    <a:lnTo>
                      <a:pt x="1722" y="1409"/>
                    </a:lnTo>
                    <a:lnTo>
                      <a:pt x="1754" y="1425"/>
                    </a:lnTo>
                    <a:cubicBezTo>
                      <a:pt x="1761" y="1429"/>
                      <a:pt x="1767" y="1433"/>
                      <a:pt x="1772" y="1439"/>
                    </a:cubicBezTo>
                    <a:lnTo>
                      <a:pt x="1796" y="1463"/>
                    </a:lnTo>
                    <a:lnTo>
                      <a:pt x="1820" y="1487"/>
                    </a:lnTo>
                    <a:lnTo>
                      <a:pt x="1809" y="1478"/>
                    </a:lnTo>
                    <a:lnTo>
                      <a:pt x="1833" y="1494"/>
                    </a:lnTo>
                    <a:cubicBezTo>
                      <a:pt x="1837" y="1496"/>
                      <a:pt x="1841" y="1499"/>
                      <a:pt x="1844" y="1503"/>
                    </a:cubicBezTo>
                    <a:lnTo>
                      <a:pt x="1868" y="1527"/>
                    </a:lnTo>
                    <a:lnTo>
                      <a:pt x="1850" y="1513"/>
                    </a:lnTo>
                    <a:lnTo>
                      <a:pt x="1882" y="1529"/>
                    </a:lnTo>
                    <a:cubicBezTo>
                      <a:pt x="1889" y="1533"/>
                      <a:pt x="1895" y="1537"/>
                      <a:pt x="1900" y="1543"/>
                    </a:cubicBezTo>
                    <a:lnTo>
                      <a:pt x="1924" y="1567"/>
                    </a:lnTo>
                    <a:lnTo>
                      <a:pt x="1913" y="1558"/>
                    </a:lnTo>
                    <a:lnTo>
                      <a:pt x="1937" y="1574"/>
                    </a:lnTo>
                    <a:cubicBezTo>
                      <a:pt x="1941" y="1576"/>
                      <a:pt x="1945" y="1579"/>
                      <a:pt x="1948" y="1583"/>
                    </a:cubicBezTo>
                    <a:lnTo>
                      <a:pt x="1972" y="1607"/>
                    </a:lnTo>
                    <a:lnTo>
                      <a:pt x="1996" y="1631"/>
                    </a:lnTo>
                    <a:lnTo>
                      <a:pt x="1978" y="1617"/>
                    </a:lnTo>
                    <a:lnTo>
                      <a:pt x="2010" y="1633"/>
                    </a:lnTo>
                    <a:cubicBezTo>
                      <a:pt x="2017" y="1637"/>
                      <a:pt x="2023" y="1641"/>
                      <a:pt x="2028" y="1647"/>
                    </a:cubicBezTo>
                    <a:lnTo>
                      <a:pt x="2052" y="1671"/>
                    </a:lnTo>
                    <a:lnTo>
                      <a:pt x="2041" y="1662"/>
                    </a:lnTo>
                    <a:lnTo>
                      <a:pt x="2065" y="1678"/>
                    </a:lnTo>
                    <a:cubicBezTo>
                      <a:pt x="2069" y="1680"/>
                      <a:pt x="2073" y="1683"/>
                      <a:pt x="2076" y="1687"/>
                    </a:cubicBezTo>
                    <a:lnTo>
                      <a:pt x="2100" y="1711"/>
                    </a:lnTo>
                    <a:lnTo>
                      <a:pt x="2089" y="1702"/>
                    </a:lnTo>
                    <a:lnTo>
                      <a:pt x="2113" y="1718"/>
                    </a:lnTo>
                    <a:lnTo>
                      <a:pt x="2149" y="1744"/>
                    </a:lnTo>
                    <a:lnTo>
                      <a:pt x="2169" y="1758"/>
                    </a:lnTo>
                    <a:cubicBezTo>
                      <a:pt x="2173" y="1760"/>
                      <a:pt x="2177" y="1763"/>
                      <a:pt x="2180" y="1767"/>
                    </a:cubicBezTo>
                    <a:lnTo>
                      <a:pt x="2204" y="1791"/>
                    </a:lnTo>
                    <a:lnTo>
                      <a:pt x="2193" y="1782"/>
                    </a:lnTo>
                    <a:lnTo>
                      <a:pt x="2217" y="1798"/>
                    </a:lnTo>
                    <a:cubicBezTo>
                      <a:pt x="2221" y="1800"/>
                      <a:pt x="2225" y="1803"/>
                      <a:pt x="2228" y="1807"/>
                    </a:cubicBezTo>
                    <a:lnTo>
                      <a:pt x="2252" y="1831"/>
                    </a:lnTo>
                    <a:lnTo>
                      <a:pt x="2241" y="1822"/>
                    </a:lnTo>
                    <a:lnTo>
                      <a:pt x="2265" y="1838"/>
                    </a:lnTo>
                    <a:lnTo>
                      <a:pt x="2301" y="1864"/>
                    </a:lnTo>
                    <a:lnTo>
                      <a:pt x="2321" y="1878"/>
                    </a:lnTo>
                    <a:cubicBezTo>
                      <a:pt x="2325" y="1880"/>
                      <a:pt x="2329" y="1883"/>
                      <a:pt x="2332" y="1887"/>
                    </a:cubicBezTo>
                    <a:lnTo>
                      <a:pt x="2356" y="1911"/>
                    </a:lnTo>
                    <a:lnTo>
                      <a:pt x="2345" y="1902"/>
                    </a:lnTo>
                    <a:lnTo>
                      <a:pt x="2369" y="1918"/>
                    </a:lnTo>
                    <a:lnTo>
                      <a:pt x="2393" y="1934"/>
                    </a:lnTo>
                    <a:lnTo>
                      <a:pt x="2429" y="1960"/>
                    </a:lnTo>
                    <a:lnTo>
                      <a:pt x="2449" y="1974"/>
                    </a:lnTo>
                    <a:cubicBezTo>
                      <a:pt x="2453" y="1976"/>
                      <a:pt x="2457" y="1979"/>
                      <a:pt x="2460" y="1983"/>
                    </a:cubicBezTo>
                    <a:lnTo>
                      <a:pt x="2484" y="2007"/>
                    </a:lnTo>
                    <a:lnTo>
                      <a:pt x="2473" y="1998"/>
                    </a:lnTo>
                    <a:lnTo>
                      <a:pt x="2497" y="2014"/>
                    </a:lnTo>
                    <a:cubicBezTo>
                      <a:pt x="2501" y="2016"/>
                      <a:pt x="2505" y="2019"/>
                      <a:pt x="2508" y="2023"/>
                    </a:cubicBezTo>
                    <a:lnTo>
                      <a:pt x="2532" y="2047"/>
                    </a:lnTo>
                    <a:lnTo>
                      <a:pt x="2514" y="2033"/>
                    </a:lnTo>
                    <a:lnTo>
                      <a:pt x="2546" y="2049"/>
                    </a:lnTo>
                    <a:cubicBezTo>
                      <a:pt x="2553" y="2053"/>
                      <a:pt x="2559" y="2057"/>
                      <a:pt x="2564" y="2063"/>
                    </a:cubicBezTo>
                    <a:lnTo>
                      <a:pt x="2588" y="2087"/>
                    </a:lnTo>
                    <a:lnTo>
                      <a:pt x="2577" y="2078"/>
                    </a:lnTo>
                    <a:lnTo>
                      <a:pt x="2601" y="2094"/>
                    </a:lnTo>
                    <a:lnTo>
                      <a:pt x="2625" y="2110"/>
                    </a:lnTo>
                    <a:cubicBezTo>
                      <a:pt x="2629" y="2112"/>
                      <a:pt x="2633" y="2115"/>
                      <a:pt x="2636" y="2119"/>
                    </a:cubicBezTo>
                    <a:lnTo>
                      <a:pt x="2660" y="2143"/>
                    </a:lnTo>
                    <a:lnTo>
                      <a:pt x="2642" y="2129"/>
                    </a:lnTo>
                    <a:lnTo>
                      <a:pt x="2674" y="2145"/>
                    </a:lnTo>
                    <a:cubicBezTo>
                      <a:pt x="2681" y="2149"/>
                      <a:pt x="2687" y="2153"/>
                      <a:pt x="2692" y="2159"/>
                    </a:cubicBezTo>
                    <a:lnTo>
                      <a:pt x="2716" y="2183"/>
                    </a:lnTo>
                    <a:lnTo>
                      <a:pt x="2705" y="2174"/>
                    </a:lnTo>
                    <a:lnTo>
                      <a:pt x="2729" y="2190"/>
                    </a:lnTo>
                    <a:lnTo>
                      <a:pt x="2753" y="2206"/>
                    </a:lnTo>
                    <a:cubicBezTo>
                      <a:pt x="2757" y="2208"/>
                      <a:pt x="2761" y="2211"/>
                      <a:pt x="2764" y="2215"/>
                    </a:cubicBezTo>
                    <a:lnTo>
                      <a:pt x="2788" y="2239"/>
                    </a:lnTo>
                    <a:lnTo>
                      <a:pt x="2770" y="2225"/>
                    </a:lnTo>
                    <a:lnTo>
                      <a:pt x="2802" y="2241"/>
                    </a:lnTo>
                    <a:cubicBezTo>
                      <a:pt x="2809" y="2245"/>
                      <a:pt x="2815" y="2249"/>
                      <a:pt x="2820" y="2255"/>
                    </a:cubicBezTo>
                    <a:lnTo>
                      <a:pt x="2844" y="2279"/>
                    </a:lnTo>
                    <a:lnTo>
                      <a:pt x="2833" y="2270"/>
                    </a:lnTo>
                    <a:lnTo>
                      <a:pt x="2857" y="2286"/>
                    </a:lnTo>
                    <a:lnTo>
                      <a:pt x="2881" y="2302"/>
                    </a:lnTo>
                    <a:cubicBezTo>
                      <a:pt x="2885" y="2304"/>
                      <a:pt x="2889" y="2307"/>
                      <a:pt x="2892" y="2311"/>
                    </a:cubicBezTo>
                    <a:lnTo>
                      <a:pt x="2916" y="2335"/>
                    </a:lnTo>
                    <a:lnTo>
                      <a:pt x="2905" y="2326"/>
                    </a:lnTo>
                    <a:lnTo>
                      <a:pt x="2929" y="2342"/>
                    </a:lnTo>
                    <a:lnTo>
                      <a:pt x="2954" y="2353"/>
                    </a:lnTo>
                    <a:cubicBezTo>
                      <a:pt x="2961" y="2357"/>
                      <a:pt x="2967" y="2361"/>
                      <a:pt x="2972" y="2367"/>
                    </a:cubicBezTo>
                    <a:lnTo>
                      <a:pt x="2996" y="2391"/>
                    </a:lnTo>
                    <a:lnTo>
                      <a:pt x="2985" y="2382"/>
                    </a:lnTo>
                    <a:lnTo>
                      <a:pt x="3009" y="2398"/>
                    </a:lnTo>
                    <a:lnTo>
                      <a:pt x="3033" y="2414"/>
                    </a:lnTo>
                    <a:cubicBezTo>
                      <a:pt x="3037" y="2416"/>
                      <a:pt x="3041" y="2419"/>
                      <a:pt x="3044" y="2423"/>
                    </a:cubicBezTo>
                    <a:lnTo>
                      <a:pt x="3068" y="2447"/>
                    </a:lnTo>
                    <a:lnTo>
                      <a:pt x="3050" y="2433"/>
                    </a:lnTo>
                    <a:lnTo>
                      <a:pt x="3082" y="2449"/>
                    </a:lnTo>
                    <a:lnTo>
                      <a:pt x="3113" y="2470"/>
                    </a:lnTo>
                    <a:cubicBezTo>
                      <a:pt x="3117" y="2472"/>
                      <a:pt x="3121" y="2475"/>
                      <a:pt x="3124" y="2479"/>
                    </a:cubicBezTo>
                    <a:lnTo>
                      <a:pt x="3148" y="2503"/>
                    </a:lnTo>
                    <a:lnTo>
                      <a:pt x="3137" y="2494"/>
                    </a:lnTo>
                    <a:lnTo>
                      <a:pt x="3161" y="2510"/>
                    </a:lnTo>
                    <a:lnTo>
                      <a:pt x="3185" y="2526"/>
                    </a:lnTo>
                    <a:lnTo>
                      <a:pt x="3221" y="2552"/>
                    </a:lnTo>
                    <a:lnTo>
                      <a:pt x="3241" y="2566"/>
                    </a:lnTo>
                    <a:lnTo>
                      <a:pt x="3265" y="2582"/>
                    </a:lnTo>
                    <a:cubicBezTo>
                      <a:pt x="3269" y="2584"/>
                      <a:pt x="3273" y="2587"/>
                      <a:pt x="3276" y="2591"/>
                    </a:cubicBezTo>
                    <a:lnTo>
                      <a:pt x="3300" y="2615"/>
                    </a:lnTo>
                    <a:lnTo>
                      <a:pt x="3289" y="2606"/>
                    </a:lnTo>
                    <a:lnTo>
                      <a:pt x="3313" y="2622"/>
                    </a:lnTo>
                    <a:lnTo>
                      <a:pt x="3338" y="2633"/>
                    </a:lnTo>
                    <a:lnTo>
                      <a:pt x="3369" y="2654"/>
                    </a:lnTo>
                    <a:cubicBezTo>
                      <a:pt x="3373" y="2656"/>
                      <a:pt x="3377" y="2659"/>
                      <a:pt x="3380" y="2663"/>
                    </a:cubicBezTo>
                    <a:lnTo>
                      <a:pt x="3404" y="2687"/>
                    </a:lnTo>
                    <a:lnTo>
                      <a:pt x="3393" y="2678"/>
                    </a:lnTo>
                    <a:lnTo>
                      <a:pt x="3417" y="2694"/>
                    </a:lnTo>
                    <a:lnTo>
                      <a:pt x="3441" y="2710"/>
                    </a:lnTo>
                    <a:cubicBezTo>
                      <a:pt x="3445" y="2712"/>
                      <a:pt x="3449" y="2715"/>
                      <a:pt x="3452" y="2719"/>
                    </a:cubicBezTo>
                    <a:lnTo>
                      <a:pt x="3476" y="2743"/>
                    </a:lnTo>
                    <a:lnTo>
                      <a:pt x="3458" y="2729"/>
                    </a:lnTo>
                    <a:lnTo>
                      <a:pt x="3490" y="2745"/>
                    </a:lnTo>
                    <a:lnTo>
                      <a:pt x="3521" y="2766"/>
                    </a:lnTo>
                    <a:lnTo>
                      <a:pt x="3545" y="2782"/>
                    </a:lnTo>
                    <a:cubicBezTo>
                      <a:pt x="3549" y="2784"/>
                      <a:pt x="3553" y="2787"/>
                      <a:pt x="3556" y="2791"/>
                    </a:cubicBezTo>
                    <a:lnTo>
                      <a:pt x="3580" y="2815"/>
                    </a:lnTo>
                    <a:lnTo>
                      <a:pt x="3569" y="2806"/>
                    </a:lnTo>
                    <a:lnTo>
                      <a:pt x="3593" y="2822"/>
                    </a:lnTo>
                    <a:lnTo>
                      <a:pt x="3618" y="2833"/>
                    </a:lnTo>
                    <a:lnTo>
                      <a:pt x="3649" y="2854"/>
                    </a:lnTo>
                    <a:cubicBezTo>
                      <a:pt x="3653" y="2856"/>
                      <a:pt x="3657" y="2859"/>
                      <a:pt x="3660" y="2863"/>
                    </a:cubicBezTo>
                    <a:lnTo>
                      <a:pt x="3684" y="2887"/>
                    </a:lnTo>
                    <a:lnTo>
                      <a:pt x="3673" y="2878"/>
                    </a:lnTo>
                    <a:lnTo>
                      <a:pt x="3697" y="2894"/>
                    </a:lnTo>
                    <a:lnTo>
                      <a:pt x="3721" y="2910"/>
                    </a:lnTo>
                    <a:lnTo>
                      <a:pt x="3746" y="2921"/>
                    </a:lnTo>
                    <a:lnTo>
                      <a:pt x="3777" y="2942"/>
                    </a:lnTo>
                    <a:cubicBezTo>
                      <a:pt x="3781" y="2944"/>
                      <a:pt x="3785" y="2947"/>
                      <a:pt x="3788" y="2951"/>
                    </a:cubicBezTo>
                    <a:lnTo>
                      <a:pt x="3812" y="2975"/>
                    </a:lnTo>
                    <a:lnTo>
                      <a:pt x="3801" y="2966"/>
                    </a:lnTo>
                    <a:lnTo>
                      <a:pt x="3825" y="2982"/>
                    </a:lnTo>
                    <a:lnTo>
                      <a:pt x="3849" y="2998"/>
                    </a:lnTo>
                    <a:lnTo>
                      <a:pt x="3874" y="3009"/>
                    </a:lnTo>
                    <a:lnTo>
                      <a:pt x="3905" y="3030"/>
                    </a:lnTo>
                    <a:cubicBezTo>
                      <a:pt x="3909" y="3032"/>
                      <a:pt x="3913" y="3035"/>
                      <a:pt x="3916" y="3039"/>
                    </a:cubicBezTo>
                    <a:lnTo>
                      <a:pt x="3940" y="3063"/>
                    </a:lnTo>
                    <a:lnTo>
                      <a:pt x="3929" y="3054"/>
                    </a:lnTo>
                    <a:lnTo>
                      <a:pt x="3953" y="3070"/>
                    </a:lnTo>
                    <a:lnTo>
                      <a:pt x="3977" y="3086"/>
                    </a:lnTo>
                    <a:lnTo>
                      <a:pt x="4002" y="3097"/>
                    </a:lnTo>
                    <a:lnTo>
                      <a:pt x="4033" y="3118"/>
                    </a:lnTo>
                    <a:lnTo>
                      <a:pt x="4057" y="3134"/>
                    </a:lnTo>
                    <a:cubicBezTo>
                      <a:pt x="4061" y="3136"/>
                      <a:pt x="4065" y="3139"/>
                      <a:pt x="4068" y="3143"/>
                    </a:cubicBezTo>
                    <a:lnTo>
                      <a:pt x="4092" y="3167"/>
                    </a:lnTo>
                    <a:lnTo>
                      <a:pt x="4081" y="3158"/>
                    </a:lnTo>
                    <a:lnTo>
                      <a:pt x="4105" y="3174"/>
                    </a:lnTo>
                    <a:lnTo>
                      <a:pt x="4129" y="3190"/>
                    </a:lnTo>
                    <a:lnTo>
                      <a:pt x="4154" y="3201"/>
                    </a:lnTo>
                    <a:lnTo>
                      <a:pt x="4185" y="3222"/>
                    </a:lnTo>
                    <a:lnTo>
                      <a:pt x="4209" y="3238"/>
                    </a:lnTo>
                    <a:lnTo>
                      <a:pt x="4233" y="3254"/>
                    </a:lnTo>
                    <a:cubicBezTo>
                      <a:pt x="4237" y="3256"/>
                      <a:pt x="4241" y="3259"/>
                      <a:pt x="4244" y="3263"/>
                    </a:cubicBezTo>
                    <a:lnTo>
                      <a:pt x="4268" y="3287"/>
                    </a:lnTo>
                    <a:lnTo>
                      <a:pt x="4250" y="3273"/>
                    </a:lnTo>
                    <a:lnTo>
                      <a:pt x="4282" y="3289"/>
                    </a:lnTo>
                    <a:lnTo>
                      <a:pt x="4313" y="3310"/>
                    </a:lnTo>
                    <a:lnTo>
                      <a:pt x="4337" y="3326"/>
                    </a:lnTo>
                    <a:lnTo>
                      <a:pt x="4361" y="3342"/>
                    </a:lnTo>
                    <a:lnTo>
                      <a:pt x="4385" y="3358"/>
                    </a:lnTo>
                    <a:lnTo>
                      <a:pt x="4410" y="3369"/>
                    </a:lnTo>
                    <a:lnTo>
                      <a:pt x="4441" y="3390"/>
                    </a:lnTo>
                    <a:lnTo>
                      <a:pt x="4465" y="3406"/>
                    </a:lnTo>
                    <a:cubicBezTo>
                      <a:pt x="4469" y="3408"/>
                      <a:pt x="4473" y="3411"/>
                      <a:pt x="4476" y="3415"/>
                    </a:cubicBezTo>
                    <a:lnTo>
                      <a:pt x="4500" y="3439"/>
                    </a:lnTo>
                    <a:lnTo>
                      <a:pt x="4489" y="3430"/>
                    </a:lnTo>
                    <a:lnTo>
                      <a:pt x="4513" y="3446"/>
                    </a:lnTo>
                    <a:lnTo>
                      <a:pt x="4538" y="3457"/>
                    </a:lnTo>
                    <a:lnTo>
                      <a:pt x="4569" y="3478"/>
                    </a:lnTo>
                    <a:lnTo>
                      <a:pt x="4593" y="3494"/>
                    </a:lnTo>
                    <a:lnTo>
                      <a:pt x="4617" y="3510"/>
                    </a:lnTo>
                    <a:lnTo>
                      <a:pt x="4641" y="3526"/>
                    </a:lnTo>
                    <a:lnTo>
                      <a:pt x="4665" y="3542"/>
                    </a:lnTo>
                    <a:lnTo>
                      <a:pt x="4690" y="3553"/>
                    </a:lnTo>
                    <a:lnTo>
                      <a:pt x="4721" y="3574"/>
                    </a:lnTo>
                    <a:lnTo>
                      <a:pt x="4745" y="3590"/>
                    </a:lnTo>
                    <a:lnTo>
                      <a:pt x="4769" y="3606"/>
                    </a:lnTo>
                    <a:lnTo>
                      <a:pt x="4793" y="3622"/>
                    </a:lnTo>
                    <a:lnTo>
                      <a:pt x="4818" y="3633"/>
                    </a:lnTo>
                    <a:lnTo>
                      <a:pt x="4849" y="3654"/>
                    </a:lnTo>
                    <a:lnTo>
                      <a:pt x="4873" y="3670"/>
                    </a:lnTo>
                    <a:cubicBezTo>
                      <a:pt x="4877" y="3672"/>
                      <a:pt x="4881" y="3675"/>
                      <a:pt x="4884" y="3679"/>
                    </a:cubicBezTo>
                    <a:lnTo>
                      <a:pt x="4908" y="3703"/>
                    </a:lnTo>
                    <a:lnTo>
                      <a:pt x="4897" y="3694"/>
                    </a:lnTo>
                    <a:lnTo>
                      <a:pt x="4921" y="3710"/>
                    </a:lnTo>
                    <a:lnTo>
                      <a:pt x="4946" y="3721"/>
                    </a:lnTo>
                    <a:lnTo>
                      <a:pt x="4977" y="3742"/>
                    </a:lnTo>
                    <a:lnTo>
                      <a:pt x="5001" y="3758"/>
                    </a:lnTo>
                    <a:lnTo>
                      <a:pt x="5025" y="3774"/>
                    </a:lnTo>
                    <a:lnTo>
                      <a:pt x="5049" y="3790"/>
                    </a:lnTo>
                    <a:lnTo>
                      <a:pt x="5074" y="3801"/>
                    </a:lnTo>
                    <a:lnTo>
                      <a:pt x="5105" y="3822"/>
                    </a:lnTo>
                    <a:lnTo>
                      <a:pt x="5129" y="3838"/>
                    </a:lnTo>
                    <a:lnTo>
                      <a:pt x="5153" y="3854"/>
                    </a:lnTo>
                    <a:lnTo>
                      <a:pt x="5177" y="3870"/>
                    </a:lnTo>
                    <a:lnTo>
                      <a:pt x="5202" y="3881"/>
                    </a:lnTo>
                    <a:lnTo>
                      <a:pt x="5233" y="3902"/>
                    </a:lnTo>
                    <a:cubicBezTo>
                      <a:pt x="5266" y="3924"/>
                      <a:pt x="5275" y="3968"/>
                      <a:pt x="5253" y="4001"/>
                    </a:cubicBezTo>
                    <a:cubicBezTo>
                      <a:pt x="5231" y="4034"/>
                      <a:pt x="5187" y="4043"/>
                      <a:pt x="5154" y="4021"/>
                    </a:cubicBezTo>
                    <a:lnTo>
                      <a:pt x="5137" y="4010"/>
                    </a:lnTo>
                    <a:lnTo>
                      <a:pt x="5098" y="3989"/>
                    </a:lnTo>
                    <a:lnTo>
                      <a:pt x="5074" y="3973"/>
                    </a:lnTo>
                    <a:lnTo>
                      <a:pt x="5050" y="3957"/>
                    </a:lnTo>
                    <a:lnTo>
                      <a:pt x="5026" y="3941"/>
                    </a:lnTo>
                    <a:lnTo>
                      <a:pt x="5009" y="3930"/>
                    </a:lnTo>
                    <a:lnTo>
                      <a:pt x="4970" y="3909"/>
                    </a:lnTo>
                    <a:lnTo>
                      <a:pt x="4946" y="3893"/>
                    </a:lnTo>
                    <a:lnTo>
                      <a:pt x="4922" y="3877"/>
                    </a:lnTo>
                    <a:lnTo>
                      <a:pt x="4898" y="3861"/>
                    </a:lnTo>
                    <a:lnTo>
                      <a:pt x="4881" y="3850"/>
                    </a:lnTo>
                    <a:lnTo>
                      <a:pt x="4842" y="3829"/>
                    </a:lnTo>
                    <a:lnTo>
                      <a:pt x="4818" y="3813"/>
                    </a:lnTo>
                    <a:cubicBezTo>
                      <a:pt x="4814" y="3811"/>
                      <a:pt x="4810" y="3808"/>
                      <a:pt x="4807" y="3804"/>
                    </a:cubicBezTo>
                    <a:lnTo>
                      <a:pt x="4783" y="3780"/>
                    </a:lnTo>
                    <a:lnTo>
                      <a:pt x="4794" y="3789"/>
                    </a:lnTo>
                    <a:lnTo>
                      <a:pt x="4770" y="3773"/>
                    </a:lnTo>
                    <a:lnTo>
                      <a:pt x="4753" y="3762"/>
                    </a:lnTo>
                    <a:lnTo>
                      <a:pt x="4714" y="3741"/>
                    </a:lnTo>
                    <a:lnTo>
                      <a:pt x="4690" y="3725"/>
                    </a:lnTo>
                    <a:lnTo>
                      <a:pt x="4666" y="3709"/>
                    </a:lnTo>
                    <a:lnTo>
                      <a:pt x="4642" y="3693"/>
                    </a:lnTo>
                    <a:lnTo>
                      <a:pt x="4625" y="3682"/>
                    </a:lnTo>
                    <a:lnTo>
                      <a:pt x="4586" y="3661"/>
                    </a:lnTo>
                    <a:lnTo>
                      <a:pt x="4562" y="3645"/>
                    </a:lnTo>
                    <a:lnTo>
                      <a:pt x="4538" y="3629"/>
                    </a:lnTo>
                    <a:lnTo>
                      <a:pt x="4514" y="3613"/>
                    </a:lnTo>
                    <a:lnTo>
                      <a:pt x="4490" y="3597"/>
                    </a:lnTo>
                    <a:lnTo>
                      <a:pt x="4473" y="3586"/>
                    </a:lnTo>
                    <a:lnTo>
                      <a:pt x="4434" y="3565"/>
                    </a:lnTo>
                    <a:lnTo>
                      <a:pt x="4410" y="3549"/>
                    </a:lnTo>
                    <a:cubicBezTo>
                      <a:pt x="4406" y="3547"/>
                      <a:pt x="4402" y="3544"/>
                      <a:pt x="4399" y="3540"/>
                    </a:cubicBezTo>
                    <a:lnTo>
                      <a:pt x="4375" y="3516"/>
                    </a:lnTo>
                    <a:lnTo>
                      <a:pt x="4386" y="3525"/>
                    </a:lnTo>
                    <a:lnTo>
                      <a:pt x="4362" y="3509"/>
                    </a:lnTo>
                    <a:lnTo>
                      <a:pt x="4345" y="3498"/>
                    </a:lnTo>
                    <a:lnTo>
                      <a:pt x="4306" y="3477"/>
                    </a:lnTo>
                    <a:lnTo>
                      <a:pt x="4282" y="3461"/>
                    </a:lnTo>
                    <a:lnTo>
                      <a:pt x="4258" y="3445"/>
                    </a:lnTo>
                    <a:lnTo>
                      <a:pt x="4234" y="3429"/>
                    </a:lnTo>
                    <a:lnTo>
                      <a:pt x="4217" y="3418"/>
                    </a:lnTo>
                    <a:lnTo>
                      <a:pt x="4185" y="3402"/>
                    </a:lnTo>
                    <a:cubicBezTo>
                      <a:pt x="4178" y="3398"/>
                      <a:pt x="4172" y="3394"/>
                      <a:pt x="4167" y="3388"/>
                    </a:cubicBezTo>
                    <a:lnTo>
                      <a:pt x="4143" y="3364"/>
                    </a:lnTo>
                    <a:lnTo>
                      <a:pt x="4154" y="3373"/>
                    </a:lnTo>
                    <a:lnTo>
                      <a:pt x="4130" y="3357"/>
                    </a:lnTo>
                    <a:lnTo>
                      <a:pt x="4106" y="3341"/>
                    </a:lnTo>
                    <a:lnTo>
                      <a:pt x="4089" y="3330"/>
                    </a:lnTo>
                    <a:lnTo>
                      <a:pt x="4050" y="3309"/>
                    </a:lnTo>
                    <a:lnTo>
                      <a:pt x="4026" y="3293"/>
                    </a:lnTo>
                    <a:lnTo>
                      <a:pt x="4002" y="3277"/>
                    </a:lnTo>
                    <a:cubicBezTo>
                      <a:pt x="3998" y="3275"/>
                      <a:pt x="3994" y="3272"/>
                      <a:pt x="3991" y="3268"/>
                    </a:cubicBezTo>
                    <a:lnTo>
                      <a:pt x="3967" y="3244"/>
                    </a:lnTo>
                    <a:lnTo>
                      <a:pt x="3978" y="3253"/>
                    </a:lnTo>
                    <a:lnTo>
                      <a:pt x="3954" y="3237"/>
                    </a:lnTo>
                    <a:lnTo>
                      <a:pt x="3937" y="3226"/>
                    </a:lnTo>
                    <a:lnTo>
                      <a:pt x="3898" y="3205"/>
                    </a:lnTo>
                    <a:lnTo>
                      <a:pt x="3874" y="3189"/>
                    </a:lnTo>
                    <a:lnTo>
                      <a:pt x="3850" y="3173"/>
                    </a:lnTo>
                    <a:cubicBezTo>
                      <a:pt x="3846" y="3171"/>
                      <a:pt x="3842" y="3168"/>
                      <a:pt x="3839" y="3164"/>
                    </a:cubicBezTo>
                    <a:lnTo>
                      <a:pt x="3815" y="3140"/>
                    </a:lnTo>
                    <a:lnTo>
                      <a:pt x="3826" y="3149"/>
                    </a:lnTo>
                    <a:lnTo>
                      <a:pt x="3809" y="3138"/>
                    </a:lnTo>
                    <a:lnTo>
                      <a:pt x="3770" y="3117"/>
                    </a:lnTo>
                    <a:lnTo>
                      <a:pt x="3746" y="3101"/>
                    </a:lnTo>
                    <a:lnTo>
                      <a:pt x="3722" y="3085"/>
                    </a:lnTo>
                    <a:cubicBezTo>
                      <a:pt x="3718" y="3083"/>
                      <a:pt x="3714" y="3080"/>
                      <a:pt x="3711" y="3076"/>
                    </a:cubicBezTo>
                    <a:lnTo>
                      <a:pt x="3687" y="3052"/>
                    </a:lnTo>
                    <a:lnTo>
                      <a:pt x="3698" y="3061"/>
                    </a:lnTo>
                    <a:lnTo>
                      <a:pt x="3681" y="3050"/>
                    </a:lnTo>
                    <a:lnTo>
                      <a:pt x="3642" y="3029"/>
                    </a:lnTo>
                    <a:lnTo>
                      <a:pt x="3618" y="3013"/>
                    </a:lnTo>
                    <a:lnTo>
                      <a:pt x="3594" y="2997"/>
                    </a:lnTo>
                    <a:cubicBezTo>
                      <a:pt x="3590" y="2995"/>
                      <a:pt x="3586" y="2992"/>
                      <a:pt x="3583" y="2988"/>
                    </a:cubicBezTo>
                    <a:lnTo>
                      <a:pt x="3559" y="2964"/>
                    </a:lnTo>
                    <a:lnTo>
                      <a:pt x="3570" y="2973"/>
                    </a:lnTo>
                    <a:lnTo>
                      <a:pt x="3553" y="2962"/>
                    </a:lnTo>
                    <a:lnTo>
                      <a:pt x="3514" y="2941"/>
                    </a:lnTo>
                    <a:lnTo>
                      <a:pt x="3490" y="2925"/>
                    </a:lnTo>
                    <a:cubicBezTo>
                      <a:pt x="3486" y="2923"/>
                      <a:pt x="3482" y="2920"/>
                      <a:pt x="3479" y="2916"/>
                    </a:cubicBezTo>
                    <a:lnTo>
                      <a:pt x="3455" y="2892"/>
                    </a:lnTo>
                    <a:lnTo>
                      <a:pt x="3466" y="2901"/>
                    </a:lnTo>
                    <a:lnTo>
                      <a:pt x="3442" y="2885"/>
                    </a:lnTo>
                    <a:lnTo>
                      <a:pt x="3425" y="2874"/>
                    </a:lnTo>
                    <a:lnTo>
                      <a:pt x="3393" y="2858"/>
                    </a:lnTo>
                    <a:cubicBezTo>
                      <a:pt x="3386" y="2854"/>
                      <a:pt x="3380" y="2850"/>
                      <a:pt x="3375" y="2844"/>
                    </a:cubicBezTo>
                    <a:lnTo>
                      <a:pt x="3351" y="2820"/>
                    </a:lnTo>
                    <a:lnTo>
                      <a:pt x="3362" y="2829"/>
                    </a:lnTo>
                    <a:lnTo>
                      <a:pt x="3338" y="2813"/>
                    </a:lnTo>
                    <a:lnTo>
                      <a:pt x="3314" y="2797"/>
                    </a:lnTo>
                    <a:cubicBezTo>
                      <a:pt x="3310" y="2795"/>
                      <a:pt x="3306" y="2792"/>
                      <a:pt x="3303" y="2788"/>
                    </a:cubicBezTo>
                    <a:lnTo>
                      <a:pt x="3279" y="2764"/>
                    </a:lnTo>
                    <a:lnTo>
                      <a:pt x="3290" y="2773"/>
                    </a:lnTo>
                    <a:lnTo>
                      <a:pt x="3273" y="2762"/>
                    </a:lnTo>
                    <a:lnTo>
                      <a:pt x="3234" y="2741"/>
                    </a:lnTo>
                    <a:lnTo>
                      <a:pt x="3210" y="2725"/>
                    </a:lnTo>
                    <a:cubicBezTo>
                      <a:pt x="3206" y="2723"/>
                      <a:pt x="3202" y="2720"/>
                      <a:pt x="3199" y="2716"/>
                    </a:cubicBezTo>
                    <a:lnTo>
                      <a:pt x="3175" y="2692"/>
                    </a:lnTo>
                    <a:lnTo>
                      <a:pt x="3186" y="2701"/>
                    </a:lnTo>
                    <a:lnTo>
                      <a:pt x="3162" y="2685"/>
                    </a:lnTo>
                    <a:lnTo>
                      <a:pt x="3134" y="2667"/>
                    </a:lnTo>
                    <a:lnTo>
                      <a:pt x="3106" y="2645"/>
                    </a:lnTo>
                    <a:lnTo>
                      <a:pt x="3082" y="2629"/>
                    </a:lnTo>
                    <a:lnTo>
                      <a:pt x="3058" y="2613"/>
                    </a:lnTo>
                    <a:cubicBezTo>
                      <a:pt x="3054" y="2611"/>
                      <a:pt x="3050" y="2608"/>
                      <a:pt x="3047" y="2604"/>
                    </a:cubicBezTo>
                    <a:lnTo>
                      <a:pt x="3023" y="2580"/>
                    </a:lnTo>
                    <a:lnTo>
                      <a:pt x="3034" y="2589"/>
                    </a:lnTo>
                    <a:lnTo>
                      <a:pt x="3017" y="2578"/>
                    </a:lnTo>
                    <a:lnTo>
                      <a:pt x="2985" y="2562"/>
                    </a:lnTo>
                    <a:cubicBezTo>
                      <a:pt x="2978" y="2558"/>
                      <a:pt x="2972" y="2554"/>
                      <a:pt x="2967" y="2548"/>
                    </a:cubicBezTo>
                    <a:lnTo>
                      <a:pt x="2943" y="2524"/>
                    </a:lnTo>
                    <a:lnTo>
                      <a:pt x="2954" y="2533"/>
                    </a:lnTo>
                    <a:lnTo>
                      <a:pt x="2930" y="2517"/>
                    </a:lnTo>
                    <a:lnTo>
                      <a:pt x="2906" y="2501"/>
                    </a:lnTo>
                    <a:cubicBezTo>
                      <a:pt x="2902" y="2499"/>
                      <a:pt x="2898" y="2496"/>
                      <a:pt x="2895" y="2492"/>
                    </a:cubicBezTo>
                    <a:lnTo>
                      <a:pt x="2871" y="2468"/>
                    </a:lnTo>
                    <a:lnTo>
                      <a:pt x="2889" y="2482"/>
                    </a:lnTo>
                    <a:lnTo>
                      <a:pt x="2850" y="2461"/>
                    </a:lnTo>
                    <a:lnTo>
                      <a:pt x="2826" y="2445"/>
                    </a:lnTo>
                    <a:cubicBezTo>
                      <a:pt x="2822" y="2443"/>
                      <a:pt x="2818" y="2440"/>
                      <a:pt x="2815" y="2436"/>
                    </a:cubicBezTo>
                    <a:lnTo>
                      <a:pt x="2791" y="2412"/>
                    </a:lnTo>
                    <a:lnTo>
                      <a:pt x="2802" y="2421"/>
                    </a:lnTo>
                    <a:lnTo>
                      <a:pt x="2778" y="2405"/>
                    </a:lnTo>
                    <a:lnTo>
                      <a:pt x="2754" y="2389"/>
                    </a:lnTo>
                    <a:cubicBezTo>
                      <a:pt x="2750" y="2387"/>
                      <a:pt x="2746" y="2384"/>
                      <a:pt x="2743" y="2380"/>
                    </a:cubicBezTo>
                    <a:lnTo>
                      <a:pt x="2719" y="2356"/>
                    </a:lnTo>
                    <a:lnTo>
                      <a:pt x="2737" y="2370"/>
                    </a:lnTo>
                    <a:lnTo>
                      <a:pt x="2705" y="2354"/>
                    </a:lnTo>
                    <a:cubicBezTo>
                      <a:pt x="2698" y="2350"/>
                      <a:pt x="2692" y="2346"/>
                      <a:pt x="2687" y="2340"/>
                    </a:cubicBezTo>
                    <a:lnTo>
                      <a:pt x="2663" y="2316"/>
                    </a:lnTo>
                    <a:lnTo>
                      <a:pt x="2674" y="2325"/>
                    </a:lnTo>
                    <a:lnTo>
                      <a:pt x="2650" y="2309"/>
                    </a:lnTo>
                    <a:lnTo>
                      <a:pt x="2626" y="2293"/>
                    </a:lnTo>
                    <a:cubicBezTo>
                      <a:pt x="2622" y="2291"/>
                      <a:pt x="2618" y="2288"/>
                      <a:pt x="2615" y="2284"/>
                    </a:cubicBezTo>
                    <a:lnTo>
                      <a:pt x="2591" y="2260"/>
                    </a:lnTo>
                    <a:lnTo>
                      <a:pt x="2609" y="2274"/>
                    </a:lnTo>
                    <a:lnTo>
                      <a:pt x="2577" y="2258"/>
                    </a:lnTo>
                    <a:cubicBezTo>
                      <a:pt x="2570" y="2254"/>
                      <a:pt x="2564" y="2250"/>
                      <a:pt x="2559" y="2244"/>
                    </a:cubicBezTo>
                    <a:lnTo>
                      <a:pt x="2535" y="2220"/>
                    </a:lnTo>
                    <a:lnTo>
                      <a:pt x="2546" y="2229"/>
                    </a:lnTo>
                    <a:lnTo>
                      <a:pt x="2522" y="2213"/>
                    </a:lnTo>
                    <a:lnTo>
                      <a:pt x="2498" y="2197"/>
                    </a:lnTo>
                    <a:cubicBezTo>
                      <a:pt x="2494" y="2195"/>
                      <a:pt x="2490" y="2192"/>
                      <a:pt x="2487" y="2188"/>
                    </a:cubicBezTo>
                    <a:lnTo>
                      <a:pt x="2463" y="2164"/>
                    </a:lnTo>
                    <a:lnTo>
                      <a:pt x="2481" y="2178"/>
                    </a:lnTo>
                    <a:lnTo>
                      <a:pt x="2449" y="2162"/>
                    </a:lnTo>
                    <a:cubicBezTo>
                      <a:pt x="2442" y="2158"/>
                      <a:pt x="2436" y="2154"/>
                      <a:pt x="2431" y="2148"/>
                    </a:cubicBezTo>
                    <a:lnTo>
                      <a:pt x="2407" y="2124"/>
                    </a:lnTo>
                    <a:lnTo>
                      <a:pt x="2418" y="2133"/>
                    </a:lnTo>
                    <a:lnTo>
                      <a:pt x="2394" y="2117"/>
                    </a:lnTo>
                    <a:cubicBezTo>
                      <a:pt x="2390" y="2115"/>
                      <a:pt x="2386" y="2112"/>
                      <a:pt x="2383" y="2108"/>
                    </a:cubicBezTo>
                    <a:lnTo>
                      <a:pt x="2359" y="2084"/>
                    </a:lnTo>
                    <a:lnTo>
                      <a:pt x="2370" y="2093"/>
                    </a:lnTo>
                    <a:lnTo>
                      <a:pt x="2342" y="2075"/>
                    </a:lnTo>
                    <a:lnTo>
                      <a:pt x="2314" y="2053"/>
                    </a:lnTo>
                    <a:lnTo>
                      <a:pt x="2290" y="2037"/>
                    </a:lnTo>
                    <a:lnTo>
                      <a:pt x="2266" y="2021"/>
                    </a:lnTo>
                    <a:cubicBezTo>
                      <a:pt x="2262" y="2019"/>
                      <a:pt x="2258" y="2016"/>
                      <a:pt x="2255" y="2012"/>
                    </a:cubicBezTo>
                    <a:lnTo>
                      <a:pt x="2231" y="1988"/>
                    </a:lnTo>
                    <a:lnTo>
                      <a:pt x="2242" y="1997"/>
                    </a:lnTo>
                    <a:lnTo>
                      <a:pt x="2214" y="1979"/>
                    </a:lnTo>
                    <a:lnTo>
                      <a:pt x="2186" y="1957"/>
                    </a:lnTo>
                    <a:lnTo>
                      <a:pt x="2162" y="1941"/>
                    </a:lnTo>
                    <a:cubicBezTo>
                      <a:pt x="2158" y="1939"/>
                      <a:pt x="2154" y="1936"/>
                      <a:pt x="2151" y="1932"/>
                    </a:cubicBezTo>
                    <a:lnTo>
                      <a:pt x="2127" y="1908"/>
                    </a:lnTo>
                    <a:lnTo>
                      <a:pt x="2138" y="1917"/>
                    </a:lnTo>
                    <a:lnTo>
                      <a:pt x="2114" y="1901"/>
                    </a:lnTo>
                    <a:cubicBezTo>
                      <a:pt x="2110" y="1899"/>
                      <a:pt x="2106" y="1896"/>
                      <a:pt x="2103" y="1892"/>
                    </a:cubicBezTo>
                    <a:lnTo>
                      <a:pt x="2079" y="1868"/>
                    </a:lnTo>
                    <a:lnTo>
                      <a:pt x="2090" y="1877"/>
                    </a:lnTo>
                    <a:lnTo>
                      <a:pt x="2062" y="1859"/>
                    </a:lnTo>
                    <a:lnTo>
                      <a:pt x="2034" y="1837"/>
                    </a:lnTo>
                    <a:lnTo>
                      <a:pt x="2010" y="1821"/>
                    </a:lnTo>
                    <a:cubicBezTo>
                      <a:pt x="2006" y="1819"/>
                      <a:pt x="2002" y="1816"/>
                      <a:pt x="1999" y="1812"/>
                    </a:cubicBezTo>
                    <a:lnTo>
                      <a:pt x="1975" y="1788"/>
                    </a:lnTo>
                    <a:lnTo>
                      <a:pt x="1986" y="1797"/>
                    </a:lnTo>
                    <a:lnTo>
                      <a:pt x="1962" y="1781"/>
                    </a:lnTo>
                    <a:cubicBezTo>
                      <a:pt x="1958" y="1779"/>
                      <a:pt x="1954" y="1776"/>
                      <a:pt x="1951" y="1772"/>
                    </a:cubicBezTo>
                    <a:lnTo>
                      <a:pt x="1927" y="1748"/>
                    </a:lnTo>
                    <a:lnTo>
                      <a:pt x="1945" y="1762"/>
                    </a:lnTo>
                    <a:lnTo>
                      <a:pt x="1913" y="1746"/>
                    </a:lnTo>
                    <a:cubicBezTo>
                      <a:pt x="1906" y="1742"/>
                      <a:pt x="1900" y="1738"/>
                      <a:pt x="1895" y="1732"/>
                    </a:cubicBezTo>
                    <a:lnTo>
                      <a:pt x="1871" y="1708"/>
                    </a:lnTo>
                    <a:lnTo>
                      <a:pt x="1847" y="1684"/>
                    </a:lnTo>
                    <a:lnTo>
                      <a:pt x="1858" y="1693"/>
                    </a:lnTo>
                    <a:lnTo>
                      <a:pt x="1834" y="1677"/>
                    </a:lnTo>
                    <a:cubicBezTo>
                      <a:pt x="1830" y="1675"/>
                      <a:pt x="1826" y="1672"/>
                      <a:pt x="1823" y="1668"/>
                    </a:cubicBezTo>
                    <a:lnTo>
                      <a:pt x="1799" y="1644"/>
                    </a:lnTo>
                    <a:lnTo>
                      <a:pt x="1817" y="1658"/>
                    </a:lnTo>
                    <a:lnTo>
                      <a:pt x="1785" y="1642"/>
                    </a:lnTo>
                    <a:cubicBezTo>
                      <a:pt x="1778" y="1638"/>
                      <a:pt x="1772" y="1634"/>
                      <a:pt x="1767" y="1628"/>
                    </a:cubicBezTo>
                    <a:lnTo>
                      <a:pt x="1743" y="1604"/>
                    </a:lnTo>
                    <a:lnTo>
                      <a:pt x="1754" y="1613"/>
                    </a:lnTo>
                    <a:lnTo>
                      <a:pt x="1730" y="1597"/>
                    </a:lnTo>
                    <a:cubicBezTo>
                      <a:pt x="1726" y="1595"/>
                      <a:pt x="1722" y="1592"/>
                      <a:pt x="1719" y="1588"/>
                    </a:cubicBezTo>
                    <a:lnTo>
                      <a:pt x="1695" y="1564"/>
                    </a:lnTo>
                    <a:lnTo>
                      <a:pt x="1671" y="1540"/>
                    </a:lnTo>
                    <a:lnTo>
                      <a:pt x="1689" y="1554"/>
                    </a:lnTo>
                    <a:lnTo>
                      <a:pt x="1657" y="1538"/>
                    </a:lnTo>
                    <a:cubicBezTo>
                      <a:pt x="1650" y="1534"/>
                      <a:pt x="1644" y="1530"/>
                      <a:pt x="1639" y="1524"/>
                    </a:cubicBezTo>
                    <a:lnTo>
                      <a:pt x="1615" y="1500"/>
                    </a:lnTo>
                    <a:lnTo>
                      <a:pt x="1626" y="1509"/>
                    </a:lnTo>
                    <a:lnTo>
                      <a:pt x="1602" y="1493"/>
                    </a:lnTo>
                    <a:cubicBezTo>
                      <a:pt x="1598" y="1491"/>
                      <a:pt x="1594" y="1488"/>
                      <a:pt x="1591" y="1484"/>
                    </a:cubicBezTo>
                    <a:lnTo>
                      <a:pt x="1567" y="1460"/>
                    </a:lnTo>
                    <a:lnTo>
                      <a:pt x="1578" y="1469"/>
                    </a:lnTo>
                    <a:lnTo>
                      <a:pt x="1554" y="1453"/>
                    </a:lnTo>
                    <a:cubicBezTo>
                      <a:pt x="1550" y="1451"/>
                      <a:pt x="1546" y="1448"/>
                      <a:pt x="1543" y="1444"/>
                    </a:cubicBezTo>
                    <a:lnTo>
                      <a:pt x="1519" y="1420"/>
                    </a:lnTo>
                    <a:lnTo>
                      <a:pt x="1526" y="1427"/>
                    </a:lnTo>
                    <a:lnTo>
                      <a:pt x="1498" y="1405"/>
                    </a:lnTo>
                    <a:lnTo>
                      <a:pt x="1474" y="1389"/>
                    </a:lnTo>
                    <a:cubicBezTo>
                      <a:pt x="1470" y="1387"/>
                      <a:pt x="1466" y="1384"/>
                      <a:pt x="1463" y="1380"/>
                    </a:cubicBezTo>
                    <a:lnTo>
                      <a:pt x="1439" y="1356"/>
                    </a:lnTo>
                    <a:lnTo>
                      <a:pt x="1415" y="1332"/>
                    </a:lnTo>
                    <a:lnTo>
                      <a:pt x="1426" y="1341"/>
                    </a:lnTo>
                    <a:lnTo>
                      <a:pt x="1398" y="1323"/>
                    </a:lnTo>
                    <a:lnTo>
                      <a:pt x="1366" y="1299"/>
                    </a:lnTo>
                    <a:cubicBezTo>
                      <a:pt x="1364" y="1297"/>
                      <a:pt x="1361" y="1295"/>
                      <a:pt x="1359" y="1292"/>
                    </a:cubicBezTo>
                    <a:lnTo>
                      <a:pt x="1335" y="1268"/>
                    </a:lnTo>
                    <a:lnTo>
                      <a:pt x="1346" y="1277"/>
                    </a:lnTo>
                    <a:lnTo>
                      <a:pt x="1322" y="1261"/>
                    </a:lnTo>
                    <a:cubicBezTo>
                      <a:pt x="1318" y="1259"/>
                      <a:pt x="1314" y="1256"/>
                      <a:pt x="1311" y="1252"/>
                    </a:cubicBezTo>
                    <a:lnTo>
                      <a:pt x="1287" y="1228"/>
                    </a:lnTo>
                    <a:lnTo>
                      <a:pt x="1298" y="1237"/>
                    </a:lnTo>
                    <a:lnTo>
                      <a:pt x="1270" y="1219"/>
                    </a:lnTo>
                    <a:lnTo>
                      <a:pt x="1238" y="1195"/>
                    </a:lnTo>
                    <a:cubicBezTo>
                      <a:pt x="1236" y="1193"/>
                      <a:pt x="1233" y="1191"/>
                      <a:pt x="1231" y="1188"/>
                    </a:cubicBezTo>
                    <a:lnTo>
                      <a:pt x="1207" y="1164"/>
                    </a:lnTo>
                    <a:lnTo>
                      <a:pt x="1183" y="1140"/>
                    </a:lnTo>
                    <a:lnTo>
                      <a:pt x="1194" y="1149"/>
                    </a:lnTo>
                    <a:lnTo>
                      <a:pt x="1170" y="1133"/>
                    </a:lnTo>
                    <a:cubicBezTo>
                      <a:pt x="1166" y="1131"/>
                      <a:pt x="1162" y="1128"/>
                      <a:pt x="1159" y="1124"/>
                    </a:cubicBezTo>
                    <a:lnTo>
                      <a:pt x="1135" y="1100"/>
                    </a:lnTo>
                    <a:lnTo>
                      <a:pt x="1142" y="1107"/>
                    </a:lnTo>
                    <a:lnTo>
                      <a:pt x="1114" y="1085"/>
                    </a:lnTo>
                    <a:lnTo>
                      <a:pt x="1090" y="1069"/>
                    </a:lnTo>
                    <a:cubicBezTo>
                      <a:pt x="1086" y="1067"/>
                      <a:pt x="1082" y="1064"/>
                      <a:pt x="1079" y="1060"/>
                    </a:cubicBezTo>
                    <a:lnTo>
                      <a:pt x="1055" y="1036"/>
                    </a:lnTo>
                    <a:lnTo>
                      <a:pt x="1031" y="1012"/>
                    </a:lnTo>
                    <a:lnTo>
                      <a:pt x="1042" y="1021"/>
                    </a:lnTo>
                    <a:lnTo>
                      <a:pt x="1014" y="1003"/>
                    </a:lnTo>
                    <a:lnTo>
                      <a:pt x="982" y="979"/>
                    </a:lnTo>
                    <a:cubicBezTo>
                      <a:pt x="980" y="977"/>
                      <a:pt x="977" y="975"/>
                      <a:pt x="975" y="972"/>
                    </a:cubicBezTo>
                    <a:lnTo>
                      <a:pt x="951" y="948"/>
                    </a:lnTo>
                    <a:lnTo>
                      <a:pt x="927" y="924"/>
                    </a:lnTo>
                    <a:lnTo>
                      <a:pt x="938" y="933"/>
                    </a:lnTo>
                    <a:lnTo>
                      <a:pt x="914" y="917"/>
                    </a:lnTo>
                    <a:cubicBezTo>
                      <a:pt x="910" y="915"/>
                      <a:pt x="906" y="912"/>
                      <a:pt x="903" y="908"/>
                    </a:cubicBezTo>
                    <a:lnTo>
                      <a:pt x="879" y="884"/>
                    </a:lnTo>
                    <a:lnTo>
                      <a:pt x="855" y="860"/>
                    </a:lnTo>
                    <a:lnTo>
                      <a:pt x="862" y="867"/>
                    </a:lnTo>
                    <a:lnTo>
                      <a:pt x="834" y="845"/>
                    </a:lnTo>
                    <a:lnTo>
                      <a:pt x="810" y="829"/>
                    </a:lnTo>
                    <a:cubicBezTo>
                      <a:pt x="806" y="827"/>
                      <a:pt x="802" y="824"/>
                      <a:pt x="799" y="820"/>
                    </a:cubicBezTo>
                    <a:lnTo>
                      <a:pt x="775" y="796"/>
                    </a:lnTo>
                    <a:lnTo>
                      <a:pt x="751" y="772"/>
                    </a:lnTo>
                    <a:lnTo>
                      <a:pt x="727" y="748"/>
                    </a:lnTo>
                    <a:lnTo>
                      <a:pt x="745" y="762"/>
                    </a:lnTo>
                    <a:lnTo>
                      <a:pt x="713" y="746"/>
                    </a:lnTo>
                    <a:cubicBezTo>
                      <a:pt x="706" y="742"/>
                      <a:pt x="700" y="738"/>
                      <a:pt x="695" y="732"/>
                    </a:cubicBezTo>
                    <a:lnTo>
                      <a:pt x="671" y="708"/>
                    </a:lnTo>
                    <a:lnTo>
                      <a:pt x="647" y="684"/>
                    </a:lnTo>
                    <a:lnTo>
                      <a:pt x="623" y="660"/>
                    </a:lnTo>
                    <a:lnTo>
                      <a:pt x="599" y="636"/>
                    </a:lnTo>
                    <a:lnTo>
                      <a:pt x="617" y="650"/>
                    </a:lnTo>
                    <a:lnTo>
                      <a:pt x="585" y="634"/>
                    </a:lnTo>
                    <a:cubicBezTo>
                      <a:pt x="578" y="630"/>
                      <a:pt x="572" y="626"/>
                      <a:pt x="567" y="620"/>
                    </a:cubicBezTo>
                    <a:lnTo>
                      <a:pt x="543" y="596"/>
                    </a:lnTo>
                    <a:lnTo>
                      <a:pt x="519" y="572"/>
                    </a:lnTo>
                    <a:lnTo>
                      <a:pt x="495" y="548"/>
                    </a:lnTo>
                    <a:lnTo>
                      <a:pt x="471" y="524"/>
                    </a:lnTo>
                    <a:lnTo>
                      <a:pt x="478" y="531"/>
                    </a:lnTo>
                    <a:lnTo>
                      <a:pt x="450" y="509"/>
                    </a:lnTo>
                    <a:lnTo>
                      <a:pt x="426" y="493"/>
                    </a:lnTo>
                    <a:cubicBezTo>
                      <a:pt x="422" y="491"/>
                      <a:pt x="418" y="488"/>
                      <a:pt x="415" y="484"/>
                    </a:cubicBezTo>
                    <a:lnTo>
                      <a:pt x="391" y="460"/>
                    </a:lnTo>
                    <a:lnTo>
                      <a:pt x="367" y="436"/>
                    </a:lnTo>
                    <a:lnTo>
                      <a:pt x="343" y="412"/>
                    </a:lnTo>
                    <a:lnTo>
                      <a:pt x="319" y="388"/>
                    </a:lnTo>
                    <a:lnTo>
                      <a:pt x="326" y="395"/>
                    </a:lnTo>
                    <a:lnTo>
                      <a:pt x="294" y="371"/>
                    </a:lnTo>
                    <a:cubicBezTo>
                      <a:pt x="292" y="369"/>
                      <a:pt x="289" y="367"/>
                      <a:pt x="287" y="364"/>
                    </a:cubicBezTo>
                    <a:lnTo>
                      <a:pt x="263" y="340"/>
                    </a:lnTo>
                    <a:lnTo>
                      <a:pt x="274" y="349"/>
                    </a:lnTo>
                    <a:lnTo>
                      <a:pt x="250" y="333"/>
                    </a:lnTo>
                    <a:cubicBezTo>
                      <a:pt x="246" y="331"/>
                      <a:pt x="242" y="328"/>
                      <a:pt x="239" y="324"/>
                    </a:cubicBezTo>
                    <a:lnTo>
                      <a:pt x="215" y="300"/>
                    </a:lnTo>
                    <a:lnTo>
                      <a:pt x="191" y="276"/>
                    </a:lnTo>
                    <a:lnTo>
                      <a:pt x="198" y="283"/>
                    </a:lnTo>
                    <a:lnTo>
                      <a:pt x="166" y="259"/>
                    </a:lnTo>
                    <a:cubicBezTo>
                      <a:pt x="164" y="257"/>
                      <a:pt x="161" y="255"/>
                      <a:pt x="159" y="252"/>
                    </a:cubicBezTo>
                    <a:lnTo>
                      <a:pt x="135" y="228"/>
                    </a:lnTo>
                    <a:lnTo>
                      <a:pt x="111" y="204"/>
                    </a:lnTo>
                    <a:lnTo>
                      <a:pt x="87" y="180"/>
                    </a:lnTo>
                    <a:lnTo>
                      <a:pt x="63" y="156"/>
                    </a:lnTo>
                    <a:lnTo>
                      <a:pt x="70" y="163"/>
                    </a:lnTo>
                    <a:lnTo>
                      <a:pt x="38" y="139"/>
                    </a:lnTo>
                    <a:cubicBezTo>
                      <a:pt x="6" y="115"/>
                      <a:pt x="0" y="70"/>
                      <a:pt x="24" y="38"/>
                    </a:cubicBezTo>
                    <a:cubicBezTo>
                      <a:pt x="48" y="6"/>
                      <a:pt x="93" y="0"/>
                      <a:pt x="125" y="24"/>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36" name="Freeform 5961"/>
              <p:cNvSpPr>
                <a:spLocks/>
              </p:cNvSpPr>
              <p:nvPr/>
            </p:nvSpPr>
            <p:spPr bwMode="auto">
              <a:xfrm>
                <a:off x="13435013" y="4854575"/>
                <a:ext cx="1003300" cy="527050"/>
              </a:xfrm>
              <a:custGeom>
                <a:avLst/>
                <a:gdLst>
                  <a:gd name="T0" fmla="*/ 344 w 5266"/>
                  <a:gd name="T1" fmla="*/ 157 h 2770"/>
                  <a:gd name="T2" fmla="*/ 576 w 5266"/>
                  <a:gd name="T3" fmla="*/ 293 h 2770"/>
                  <a:gd name="T4" fmla="*/ 808 w 5266"/>
                  <a:gd name="T5" fmla="*/ 429 h 2770"/>
                  <a:gd name="T6" fmla="*/ 1033 w 5266"/>
                  <a:gd name="T7" fmla="*/ 560 h 2770"/>
                  <a:gd name="T8" fmla="*/ 1264 w 5266"/>
                  <a:gd name="T9" fmla="*/ 701 h 2770"/>
                  <a:gd name="T10" fmla="*/ 1441 w 5266"/>
                  <a:gd name="T11" fmla="*/ 792 h 2770"/>
                  <a:gd name="T12" fmla="*/ 1624 w 5266"/>
                  <a:gd name="T13" fmla="*/ 893 h 2770"/>
                  <a:gd name="T14" fmla="*/ 1810 w 5266"/>
                  <a:gd name="T15" fmla="*/ 995 h 2770"/>
                  <a:gd name="T16" fmla="*/ 1991 w 5266"/>
                  <a:gd name="T17" fmla="*/ 1092 h 2770"/>
                  <a:gd name="T18" fmla="*/ 2167 w 5266"/>
                  <a:gd name="T19" fmla="*/ 1188 h 2770"/>
                  <a:gd name="T20" fmla="*/ 2329 w 5266"/>
                  <a:gd name="T21" fmla="*/ 1272 h 2770"/>
                  <a:gd name="T22" fmla="*/ 2520 w 5266"/>
                  <a:gd name="T23" fmla="*/ 1373 h 2770"/>
                  <a:gd name="T24" fmla="*/ 2655 w 5266"/>
                  <a:gd name="T25" fmla="*/ 1444 h 2770"/>
                  <a:gd name="T26" fmla="*/ 2824 w 5266"/>
                  <a:gd name="T27" fmla="*/ 1525 h 2770"/>
                  <a:gd name="T28" fmla="*/ 3000 w 5266"/>
                  <a:gd name="T29" fmla="*/ 1621 h 2770"/>
                  <a:gd name="T30" fmla="*/ 3128 w 5266"/>
                  <a:gd name="T31" fmla="*/ 1677 h 2770"/>
                  <a:gd name="T32" fmla="*/ 3258 w 5266"/>
                  <a:gd name="T33" fmla="*/ 1747 h 2770"/>
                  <a:gd name="T34" fmla="*/ 3433 w 5266"/>
                  <a:gd name="T35" fmla="*/ 1824 h 2770"/>
                  <a:gd name="T36" fmla="*/ 3575 w 5266"/>
                  <a:gd name="T37" fmla="*/ 1892 h 2770"/>
                  <a:gd name="T38" fmla="*/ 3703 w 5266"/>
                  <a:gd name="T39" fmla="*/ 1956 h 2770"/>
                  <a:gd name="T40" fmla="*/ 3872 w 5266"/>
                  <a:gd name="T41" fmla="*/ 2029 h 2770"/>
                  <a:gd name="T42" fmla="*/ 4007 w 5266"/>
                  <a:gd name="T43" fmla="*/ 2092 h 2770"/>
                  <a:gd name="T44" fmla="*/ 4135 w 5266"/>
                  <a:gd name="T45" fmla="*/ 2156 h 2770"/>
                  <a:gd name="T46" fmla="*/ 4304 w 5266"/>
                  <a:gd name="T47" fmla="*/ 2229 h 2770"/>
                  <a:gd name="T48" fmla="*/ 4439 w 5266"/>
                  <a:gd name="T49" fmla="*/ 2292 h 2770"/>
                  <a:gd name="T50" fmla="*/ 4618 w 5266"/>
                  <a:gd name="T51" fmla="*/ 2363 h 2770"/>
                  <a:gd name="T52" fmla="*/ 4792 w 5266"/>
                  <a:gd name="T53" fmla="*/ 2445 h 2770"/>
                  <a:gd name="T54" fmla="*/ 4927 w 5266"/>
                  <a:gd name="T55" fmla="*/ 2500 h 2770"/>
                  <a:gd name="T56" fmla="*/ 5103 w 5266"/>
                  <a:gd name="T57" fmla="*/ 2572 h 2770"/>
                  <a:gd name="T58" fmla="*/ 5138 w 5266"/>
                  <a:gd name="T59" fmla="*/ 2741 h 2770"/>
                  <a:gd name="T60" fmla="*/ 4954 w 5266"/>
                  <a:gd name="T61" fmla="*/ 2669 h 2770"/>
                  <a:gd name="T62" fmla="*/ 4778 w 5266"/>
                  <a:gd name="T63" fmla="*/ 2597 h 2770"/>
                  <a:gd name="T64" fmla="*/ 4609 w 5266"/>
                  <a:gd name="T65" fmla="*/ 2516 h 2770"/>
                  <a:gd name="T66" fmla="*/ 4474 w 5266"/>
                  <a:gd name="T67" fmla="*/ 2461 h 2770"/>
                  <a:gd name="T68" fmla="*/ 4305 w 5266"/>
                  <a:gd name="T69" fmla="*/ 2380 h 2770"/>
                  <a:gd name="T70" fmla="*/ 4170 w 5266"/>
                  <a:gd name="T71" fmla="*/ 2325 h 2770"/>
                  <a:gd name="T72" fmla="*/ 4000 w 5266"/>
                  <a:gd name="T73" fmla="*/ 2249 h 2770"/>
                  <a:gd name="T74" fmla="*/ 3865 w 5266"/>
                  <a:gd name="T75" fmla="*/ 2188 h 2770"/>
                  <a:gd name="T76" fmla="*/ 3730 w 5266"/>
                  <a:gd name="T77" fmla="*/ 2125 h 2770"/>
                  <a:gd name="T78" fmla="*/ 3561 w 5266"/>
                  <a:gd name="T79" fmla="*/ 2044 h 2770"/>
                  <a:gd name="T80" fmla="*/ 3426 w 5266"/>
                  <a:gd name="T81" fmla="*/ 1981 h 2770"/>
                  <a:gd name="T82" fmla="*/ 3298 w 5266"/>
                  <a:gd name="T83" fmla="*/ 1917 h 2770"/>
                  <a:gd name="T84" fmla="*/ 3129 w 5266"/>
                  <a:gd name="T85" fmla="*/ 1836 h 2770"/>
                  <a:gd name="T86" fmla="*/ 2994 w 5266"/>
                  <a:gd name="T87" fmla="*/ 1773 h 2770"/>
                  <a:gd name="T88" fmla="*/ 2825 w 5266"/>
                  <a:gd name="T89" fmla="*/ 1684 h 2770"/>
                  <a:gd name="T90" fmla="*/ 2687 w 5266"/>
                  <a:gd name="T91" fmla="*/ 1622 h 2770"/>
                  <a:gd name="T92" fmla="*/ 2513 w 5266"/>
                  <a:gd name="T93" fmla="*/ 1532 h 2770"/>
                  <a:gd name="T94" fmla="*/ 2337 w 5266"/>
                  <a:gd name="T95" fmla="*/ 1436 h 2770"/>
                  <a:gd name="T96" fmla="*/ 2202 w 5266"/>
                  <a:gd name="T97" fmla="*/ 1365 h 2770"/>
                  <a:gd name="T98" fmla="*/ 2023 w 5266"/>
                  <a:gd name="T99" fmla="*/ 1278 h 2770"/>
                  <a:gd name="T100" fmla="*/ 1842 w 5266"/>
                  <a:gd name="T101" fmla="*/ 1181 h 2770"/>
                  <a:gd name="T102" fmla="*/ 1666 w 5266"/>
                  <a:gd name="T103" fmla="*/ 1077 h 2770"/>
                  <a:gd name="T104" fmla="*/ 1441 w 5266"/>
                  <a:gd name="T105" fmla="*/ 956 h 2770"/>
                  <a:gd name="T106" fmla="*/ 1265 w 5266"/>
                  <a:gd name="T107" fmla="*/ 860 h 2770"/>
                  <a:gd name="T108" fmla="*/ 1074 w 5266"/>
                  <a:gd name="T109" fmla="*/ 749 h 2770"/>
                  <a:gd name="T110" fmla="*/ 857 w 5266"/>
                  <a:gd name="T111" fmla="*/ 628 h 2770"/>
                  <a:gd name="T112" fmla="*/ 625 w 5266"/>
                  <a:gd name="T113" fmla="*/ 492 h 2770"/>
                  <a:gd name="T114" fmla="*/ 393 w 5266"/>
                  <a:gd name="T115" fmla="*/ 356 h 2770"/>
                  <a:gd name="T116" fmla="*/ 113 w 5266"/>
                  <a:gd name="T117" fmla="*/ 180 h 2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66" h="2770">
                    <a:moveTo>
                      <a:pt x="103" y="12"/>
                    </a:moveTo>
                    <a:lnTo>
                      <a:pt x="127" y="20"/>
                    </a:lnTo>
                    <a:cubicBezTo>
                      <a:pt x="133" y="22"/>
                      <a:pt x="139" y="25"/>
                      <a:pt x="144" y="29"/>
                    </a:cubicBezTo>
                    <a:lnTo>
                      <a:pt x="168" y="45"/>
                    </a:lnTo>
                    <a:lnTo>
                      <a:pt x="192" y="61"/>
                    </a:lnTo>
                    <a:lnTo>
                      <a:pt x="216" y="77"/>
                    </a:lnTo>
                    <a:lnTo>
                      <a:pt x="241" y="88"/>
                    </a:lnTo>
                    <a:lnTo>
                      <a:pt x="272" y="109"/>
                    </a:lnTo>
                    <a:lnTo>
                      <a:pt x="296" y="125"/>
                    </a:lnTo>
                    <a:lnTo>
                      <a:pt x="320" y="141"/>
                    </a:lnTo>
                    <a:lnTo>
                      <a:pt x="344" y="157"/>
                    </a:lnTo>
                    <a:lnTo>
                      <a:pt x="369" y="168"/>
                    </a:lnTo>
                    <a:lnTo>
                      <a:pt x="400" y="189"/>
                    </a:lnTo>
                    <a:lnTo>
                      <a:pt x="424" y="205"/>
                    </a:lnTo>
                    <a:lnTo>
                      <a:pt x="448" y="221"/>
                    </a:lnTo>
                    <a:lnTo>
                      <a:pt x="472" y="237"/>
                    </a:lnTo>
                    <a:lnTo>
                      <a:pt x="497" y="248"/>
                    </a:lnTo>
                    <a:lnTo>
                      <a:pt x="528" y="269"/>
                    </a:lnTo>
                    <a:lnTo>
                      <a:pt x="552" y="285"/>
                    </a:lnTo>
                    <a:lnTo>
                      <a:pt x="535" y="276"/>
                    </a:lnTo>
                    <a:lnTo>
                      <a:pt x="559" y="284"/>
                    </a:lnTo>
                    <a:cubicBezTo>
                      <a:pt x="565" y="286"/>
                      <a:pt x="571" y="289"/>
                      <a:pt x="576" y="293"/>
                    </a:cubicBezTo>
                    <a:lnTo>
                      <a:pt x="600" y="309"/>
                    </a:lnTo>
                    <a:lnTo>
                      <a:pt x="625" y="320"/>
                    </a:lnTo>
                    <a:lnTo>
                      <a:pt x="656" y="341"/>
                    </a:lnTo>
                    <a:lnTo>
                      <a:pt x="680" y="357"/>
                    </a:lnTo>
                    <a:lnTo>
                      <a:pt x="704" y="373"/>
                    </a:lnTo>
                    <a:lnTo>
                      <a:pt x="728" y="389"/>
                    </a:lnTo>
                    <a:lnTo>
                      <a:pt x="752" y="405"/>
                    </a:lnTo>
                    <a:lnTo>
                      <a:pt x="777" y="416"/>
                    </a:lnTo>
                    <a:lnTo>
                      <a:pt x="767" y="412"/>
                    </a:lnTo>
                    <a:lnTo>
                      <a:pt x="791" y="420"/>
                    </a:lnTo>
                    <a:cubicBezTo>
                      <a:pt x="797" y="422"/>
                      <a:pt x="803" y="425"/>
                      <a:pt x="808" y="429"/>
                    </a:cubicBezTo>
                    <a:lnTo>
                      <a:pt x="832" y="445"/>
                    </a:lnTo>
                    <a:lnTo>
                      <a:pt x="856" y="461"/>
                    </a:lnTo>
                    <a:lnTo>
                      <a:pt x="880" y="477"/>
                    </a:lnTo>
                    <a:lnTo>
                      <a:pt x="905" y="488"/>
                    </a:lnTo>
                    <a:lnTo>
                      <a:pt x="936" y="509"/>
                    </a:lnTo>
                    <a:lnTo>
                      <a:pt x="960" y="525"/>
                    </a:lnTo>
                    <a:lnTo>
                      <a:pt x="943" y="516"/>
                    </a:lnTo>
                    <a:lnTo>
                      <a:pt x="967" y="524"/>
                    </a:lnTo>
                    <a:cubicBezTo>
                      <a:pt x="973" y="526"/>
                      <a:pt x="979" y="529"/>
                      <a:pt x="984" y="533"/>
                    </a:cubicBezTo>
                    <a:lnTo>
                      <a:pt x="1008" y="549"/>
                    </a:lnTo>
                    <a:lnTo>
                      <a:pt x="1033" y="560"/>
                    </a:lnTo>
                    <a:lnTo>
                      <a:pt x="1064" y="581"/>
                    </a:lnTo>
                    <a:lnTo>
                      <a:pt x="1088" y="597"/>
                    </a:lnTo>
                    <a:lnTo>
                      <a:pt x="1112" y="613"/>
                    </a:lnTo>
                    <a:lnTo>
                      <a:pt x="1095" y="604"/>
                    </a:lnTo>
                    <a:lnTo>
                      <a:pt x="1119" y="612"/>
                    </a:lnTo>
                    <a:cubicBezTo>
                      <a:pt x="1122" y="613"/>
                      <a:pt x="1126" y="615"/>
                      <a:pt x="1129" y="616"/>
                    </a:cubicBezTo>
                    <a:lnTo>
                      <a:pt x="1161" y="632"/>
                    </a:lnTo>
                    <a:lnTo>
                      <a:pt x="1192" y="653"/>
                    </a:lnTo>
                    <a:lnTo>
                      <a:pt x="1216" y="669"/>
                    </a:lnTo>
                    <a:lnTo>
                      <a:pt x="1240" y="685"/>
                    </a:lnTo>
                    <a:lnTo>
                      <a:pt x="1264" y="701"/>
                    </a:lnTo>
                    <a:lnTo>
                      <a:pt x="1242" y="691"/>
                    </a:lnTo>
                    <a:lnTo>
                      <a:pt x="1274" y="699"/>
                    </a:lnTo>
                    <a:cubicBezTo>
                      <a:pt x="1282" y="701"/>
                      <a:pt x="1290" y="704"/>
                      <a:pt x="1296" y="709"/>
                    </a:cubicBezTo>
                    <a:lnTo>
                      <a:pt x="1320" y="725"/>
                    </a:lnTo>
                    <a:lnTo>
                      <a:pt x="1344" y="741"/>
                    </a:lnTo>
                    <a:lnTo>
                      <a:pt x="1368" y="757"/>
                    </a:lnTo>
                    <a:lnTo>
                      <a:pt x="1392" y="773"/>
                    </a:lnTo>
                    <a:lnTo>
                      <a:pt x="1375" y="764"/>
                    </a:lnTo>
                    <a:lnTo>
                      <a:pt x="1399" y="772"/>
                    </a:lnTo>
                    <a:cubicBezTo>
                      <a:pt x="1402" y="773"/>
                      <a:pt x="1406" y="775"/>
                      <a:pt x="1409" y="776"/>
                    </a:cubicBezTo>
                    <a:lnTo>
                      <a:pt x="1441" y="792"/>
                    </a:lnTo>
                    <a:lnTo>
                      <a:pt x="1472" y="813"/>
                    </a:lnTo>
                    <a:lnTo>
                      <a:pt x="1496" y="829"/>
                    </a:lnTo>
                    <a:lnTo>
                      <a:pt x="1479" y="820"/>
                    </a:lnTo>
                    <a:lnTo>
                      <a:pt x="1503" y="828"/>
                    </a:lnTo>
                    <a:cubicBezTo>
                      <a:pt x="1509" y="830"/>
                      <a:pt x="1515" y="833"/>
                      <a:pt x="1520" y="837"/>
                    </a:cubicBezTo>
                    <a:lnTo>
                      <a:pt x="1544" y="853"/>
                    </a:lnTo>
                    <a:lnTo>
                      <a:pt x="1569" y="864"/>
                    </a:lnTo>
                    <a:lnTo>
                      <a:pt x="1600" y="885"/>
                    </a:lnTo>
                    <a:lnTo>
                      <a:pt x="1583" y="876"/>
                    </a:lnTo>
                    <a:lnTo>
                      <a:pt x="1607" y="884"/>
                    </a:lnTo>
                    <a:cubicBezTo>
                      <a:pt x="1613" y="886"/>
                      <a:pt x="1619" y="889"/>
                      <a:pt x="1624" y="893"/>
                    </a:cubicBezTo>
                    <a:lnTo>
                      <a:pt x="1648" y="909"/>
                    </a:lnTo>
                    <a:lnTo>
                      <a:pt x="1672" y="925"/>
                    </a:lnTo>
                    <a:lnTo>
                      <a:pt x="1697" y="936"/>
                    </a:lnTo>
                    <a:lnTo>
                      <a:pt x="1687" y="932"/>
                    </a:lnTo>
                    <a:lnTo>
                      <a:pt x="1711" y="940"/>
                    </a:lnTo>
                    <a:cubicBezTo>
                      <a:pt x="1717" y="942"/>
                      <a:pt x="1723" y="945"/>
                      <a:pt x="1728" y="949"/>
                    </a:cubicBezTo>
                    <a:lnTo>
                      <a:pt x="1752" y="965"/>
                    </a:lnTo>
                    <a:lnTo>
                      <a:pt x="1776" y="981"/>
                    </a:lnTo>
                    <a:lnTo>
                      <a:pt x="1800" y="997"/>
                    </a:lnTo>
                    <a:lnTo>
                      <a:pt x="1778" y="987"/>
                    </a:lnTo>
                    <a:lnTo>
                      <a:pt x="1810" y="995"/>
                    </a:lnTo>
                    <a:cubicBezTo>
                      <a:pt x="1818" y="997"/>
                      <a:pt x="1826" y="1000"/>
                      <a:pt x="1832" y="1005"/>
                    </a:cubicBezTo>
                    <a:lnTo>
                      <a:pt x="1856" y="1021"/>
                    </a:lnTo>
                    <a:lnTo>
                      <a:pt x="1880" y="1037"/>
                    </a:lnTo>
                    <a:lnTo>
                      <a:pt x="1904" y="1053"/>
                    </a:lnTo>
                    <a:lnTo>
                      <a:pt x="1887" y="1044"/>
                    </a:lnTo>
                    <a:lnTo>
                      <a:pt x="1911" y="1052"/>
                    </a:lnTo>
                    <a:cubicBezTo>
                      <a:pt x="1917" y="1054"/>
                      <a:pt x="1923" y="1057"/>
                      <a:pt x="1928" y="1061"/>
                    </a:cubicBezTo>
                    <a:lnTo>
                      <a:pt x="1952" y="1077"/>
                    </a:lnTo>
                    <a:lnTo>
                      <a:pt x="1977" y="1088"/>
                    </a:lnTo>
                    <a:lnTo>
                      <a:pt x="1967" y="1084"/>
                    </a:lnTo>
                    <a:lnTo>
                      <a:pt x="1991" y="1092"/>
                    </a:lnTo>
                    <a:cubicBezTo>
                      <a:pt x="1997" y="1094"/>
                      <a:pt x="2003" y="1097"/>
                      <a:pt x="2008" y="1101"/>
                    </a:cubicBezTo>
                    <a:lnTo>
                      <a:pt x="2032" y="1117"/>
                    </a:lnTo>
                    <a:lnTo>
                      <a:pt x="2056" y="1133"/>
                    </a:lnTo>
                    <a:lnTo>
                      <a:pt x="2080" y="1149"/>
                    </a:lnTo>
                    <a:lnTo>
                      <a:pt x="2058" y="1139"/>
                    </a:lnTo>
                    <a:lnTo>
                      <a:pt x="2090" y="1147"/>
                    </a:lnTo>
                    <a:cubicBezTo>
                      <a:pt x="2098" y="1149"/>
                      <a:pt x="2106" y="1152"/>
                      <a:pt x="2112" y="1157"/>
                    </a:cubicBezTo>
                    <a:lnTo>
                      <a:pt x="2136" y="1173"/>
                    </a:lnTo>
                    <a:lnTo>
                      <a:pt x="2160" y="1189"/>
                    </a:lnTo>
                    <a:lnTo>
                      <a:pt x="2143" y="1180"/>
                    </a:lnTo>
                    <a:lnTo>
                      <a:pt x="2167" y="1188"/>
                    </a:lnTo>
                    <a:cubicBezTo>
                      <a:pt x="2173" y="1190"/>
                      <a:pt x="2179" y="1193"/>
                      <a:pt x="2184" y="1197"/>
                    </a:cubicBezTo>
                    <a:lnTo>
                      <a:pt x="2208" y="1213"/>
                    </a:lnTo>
                    <a:lnTo>
                      <a:pt x="2233" y="1224"/>
                    </a:lnTo>
                    <a:lnTo>
                      <a:pt x="2223" y="1220"/>
                    </a:lnTo>
                    <a:lnTo>
                      <a:pt x="2247" y="1228"/>
                    </a:lnTo>
                    <a:cubicBezTo>
                      <a:pt x="2253" y="1230"/>
                      <a:pt x="2259" y="1233"/>
                      <a:pt x="2264" y="1237"/>
                    </a:cubicBezTo>
                    <a:lnTo>
                      <a:pt x="2288" y="1253"/>
                    </a:lnTo>
                    <a:lnTo>
                      <a:pt x="2312" y="1269"/>
                    </a:lnTo>
                    <a:lnTo>
                      <a:pt x="2295" y="1260"/>
                    </a:lnTo>
                    <a:lnTo>
                      <a:pt x="2319" y="1268"/>
                    </a:lnTo>
                    <a:cubicBezTo>
                      <a:pt x="2322" y="1269"/>
                      <a:pt x="2326" y="1271"/>
                      <a:pt x="2329" y="1272"/>
                    </a:cubicBezTo>
                    <a:lnTo>
                      <a:pt x="2361" y="1288"/>
                    </a:lnTo>
                    <a:lnTo>
                      <a:pt x="2392" y="1309"/>
                    </a:lnTo>
                    <a:lnTo>
                      <a:pt x="2375" y="1300"/>
                    </a:lnTo>
                    <a:lnTo>
                      <a:pt x="2399" y="1308"/>
                    </a:lnTo>
                    <a:cubicBezTo>
                      <a:pt x="2405" y="1310"/>
                      <a:pt x="2411" y="1313"/>
                      <a:pt x="2416" y="1317"/>
                    </a:cubicBezTo>
                    <a:lnTo>
                      <a:pt x="2440" y="1333"/>
                    </a:lnTo>
                    <a:lnTo>
                      <a:pt x="2464" y="1349"/>
                    </a:lnTo>
                    <a:lnTo>
                      <a:pt x="2442" y="1339"/>
                    </a:lnTo>
                    <a:lnTo>
                      <a:pt x="2474" y="1347"/>
                    </a:lnTo>
                    <a:cubicBezTo>
                      <a:pt x="2482" y="1349"/>
                      <a:pt x="2490" y="1352"/>
                      <a:pt x="2496" y="1357"/>
                    </a:cubicBezTo>
                    <a:lnTo>
                      <a:pt x="2520" y="1373"/>
                    </a:lnTo>
                    <a:lnTo>
                      <a:pt x="2544" y="1389"/>
                    </a:lnTo>
                    <a:lnTo>
                      <a:pt x="2527" y="1380"/>
                    </a:lnTo>
                    <a:lnTo>
                      <a:pt x="2551" y="1388"/>
                    </a:lnTo>
                    <a:cubicBezTo>
                      <a:pt x="2557" y="1390"/>
                      <a:pt x="2563" y="1393"/>
                      <a:pt x="2568" y="1397"/>
                    </a:cubicBezTo>
                    <a:lnTo>
                      <a:pt x="2592" y="1413"/>
                    </a:lnTo>
                    <a:lnTo>
                      <a:pt x="2575" y="1404"/>
                    </a:lnTo>
                    <a:lnTo>
                      <a:pt x="2599" y="1412"/>
                    </a:lnTo>
                    <a:cubicBezTo>
                      <a:pt x="2602" y="1413"/>
                      <a:pt x="2606" y="1415"/>
                      <a:pt x="2609" y="1416"/>
                    </a:cubicBezTo>
                    <a:lnTo>
                      <a:pt x="2641" y="1432"/>
                    </a:lnTo>
                    <a:lnTo>
                      <a:pt x="2672" y="1453"/>
                    </a:lnTo>
                    <a:lnTo>
                      <a:pt x="2655" y="1444"/>
                    </a:lnTo>
                    <a:lnTo>
                      <a:pt x="2679" y="1452"/>
                    </a:lnTo>
                    <a:cubicBezTo>
                      <a:pt x="2685" y="1454"/>
                      <a:pt x="2691" y="1457"/>
                      <a:pt x="2696" y="1461"/>
                    </a:cubicBezTo>
                    <a:lnTo>
                      <a:pt x="2720" y="1477"/>
                    </a:lnTo>
                    <a:lnTo>
                      <a:pt x="2744" y="1493"/>
                    </a:lnTo>
                    <a:lnTo>
                      <a:pt x="2722" y="1483"/>
                    </a:lnTo>
                    <a:lnTo>
                      <a:pt x="2754" y="1491"/>
                    </a:lnTo>
                    <a:cubicBezTo>
                      <a:pt x="2762" y="1493"/>
                      <a:pt x="2770" y="1496"/>
                      <a:pt x="2776" y="1501"/>
                    </a:cubicBezTo>
                    <a:lnTo>
                      <a:pt x="2800" y="1517"/>
                    </a:lnTo>
                    <a:lnTo>
                      <a:pt x="2783" y="1508"/>
                    </a:lnTo>
                    <a:lnTo>
                      <a:pt x="2807" y="1516"/>
                    </a:lnTo>
                    <a:cubicBezTo>
                      <a:pt x="2813" y="1518"/>
                      <a:pt x="2819" y="1521"/>
                      <a:pt x="2824" y="1525"/>
                    </a:cubicBezTo>
                    <a:lnTo>
                      <a:pt x="2848" y="1541"/>
                    </a:lnTo>
                    <a:lnTo>
                      <a:pt x="2872" y="1557"/>
                    </a:lnTo>
                    <a:lnTo>
                      <a:pt x="2850" y="1547"/>
                    </a:lnTo>
                    <a:lnTo>
                      <a:pt x="2882" y="1555"/>
                    </a:lnTo>
                    <a:cubicBezTo>
                      <a:pt x="2890" y="1557"/>
                      <a:pt x="2898" y="1560"/>
                      <a:pt x="2904" y="1565"/>
                    </a:cubicBezTo>
                    <a:lnTo>
                      <a:pt x="2928" y="1581"/>
                    </a:lnTo>
                    <a:lnTo>
                      <a:pt x="2911" y="1572"/>
                    </a:lnTo>
                    <a:lnTo>
                      <a:pt x="2935" y="1580"/>
                    </a:lnTo>
                    <a:cubicBezTo>
                      <a:pt x="2941" y="1582"/>
                      <a:pt x="2947" y="1585"/>
                      <a:pt x="2952" y="1589"/>
                    </a:cubicBezTo>
                    <a:lnTo>
                      <a:pt x="2976" y="1605"/>
                    </a:lnTo>
                    <a:lnTo>
                      <a:pt x="3000" y="1621"/>
                    </a:lnTo>
                    <a:lnTo>
                      <a:pt x="2978" y="1611"/>
                    </a:lnTo>
                    <a:lnTo>
                      <a:pt x="3010" y="1619"/>
                    </a:lnTo>
                    <a:cubicBezTo>
                      <a:pt x="3018" y="1621"/>
                      <a:pt x="3026" y="1624"/>
                      <a:pt x="3032" y="1629"/>
                    </a:cubicBezTo>
                    <a:lnTo>
                      <a:pt x="3056" y="1645"/>
                    </a:lnTo>
                    <a:lnTo>
                      <a:pt x="3039" y="1636"/>
                    </a:lnTo>
                    <a:lnTo>
                      <a:pt x="3063" y="1644"/>
                    </a:lnTo>
                    <a:cubicBezTo>
                      <a:pt x="3069" y="1646"/>
                      <a:pt x="3075" y="1649"/>
                      <a:pt x="3080" y="1653"/>
                    </a:cubicBezTo>
                    <a:lnTo>
                      <a:pt x="3104" y="1669"/>
                    </a:lnTo>
                    <a:lnTo>
                      <a:pt x="3087" y="1660"/>
                    </a:lnTo>
                    <a:lnTo>
                      <a:pt x="3111" y="1668"/>
                    </a:lnTo>
                    <a:cubicBezTo>
                      <a:pt x="3117" y="1670"/>
                      <a:pt x="3123" y="1673"/>
                      <a:pt x="3128" y="1677"/>
                    </a:cubicBezTo>
                    <a:lnTo>
                      <a:pt x="3152" y="1693"/>
                    </a:lnTo>
                    <a:lnTo>
                      <a:pt x="3130" y="1683"/>
                    </a:lnTo>
                    <a:lnTo>
                      <a:pt x="3162" y="1691"/>
                    </a:lnTo>
                    <a:cubicBezTo>
                      <a:pt x="3170" y="1693"/>
                      <a:pt x="3178" y="1696"/>
                      <a:pt x="3184" y="1701"/>
                    </a:cubicBezTo>
                    <a:lnTo>
                      <a:pt x="3208" y="1717"/>
                    </a:lnTo>
                    <a:lnTo>
                      <a:pt x="3232" y="1733"/>
                    </a:lnTo>
                    <a:lnTo>
                      <a:pt x="3215" y="1724"/>
                    </a:lnTo>
                    <a:lnTo>
                      <a:pt x="3239" y="1732"/>
                    </a:lnTo>
                    <a:cubicBezTo>
                      <a:pt x="3245" y="1734"/>
                      <a:pt x="3251" y="1737"/>
                      <a:pt x="3256" y="1741"/>
                    </a:cubicBezTo>
                    <a:lnTo>
                      <a:pt x="3280" y="1757"/>
                    </a:lnTo>
                    <a:lnTo>
                      <a:pt x="3258" y="1747"/>
                    </a:lnTo>
                    <a:lnTo>
                      <a:pt x="3290" y="1755"/>
                    </a:lnTo>
                    <a:cubicBezTo>
                      <a:pt x="3298" y="1757"/>
                      <a:pt x="3306" y="1760"/>
                      <a:pt x="3312" y="1765"/>
                    </a:cubicBezTo>
                    <a:lnTo>
                      <a:pt x="3336" y="1781"/>
                    </a:lnTo>
                    <a:lnTo>
                      <a:pt x="3319" y="1772"/>
                    </a:lnTo>
                    <a:lnTo>
                      <a:pt x="3343" y="1780"/>
                    </a:lnTo>
                    <a:cubicBezTo>
                      <a:pt x="3349" y="1782"/>
                      <a:pt x="3355" y="1785"/>
                      <a:pt x="3360" y="1789"/>
                    </a:cubicBezTo>
                    <a:lnTo>
                      <a:pt x="3384" y="1805"/>
                    </a:lnTo>
                    <a:lnTo>
                      <a:pt x="3367" y="1796"/>
                    </a:lnTo>
                    <a:lnTo>
                      <a:pt x="3391" y="1804"/>
                    </a:lnTo>
                    <a:cubicBezTo>
                      <a:pt x="3394" y="1805"/>
                      <a:pt x="3398" y="1807"/>
                      <a:pt x="3401" y="1808"/>
                    </a:cubicBezTo>
                    <a:lnTo>
                      <a:pt x="3433" y="1824"/>
                    </a:lnTo>
                    <a:lnTo>
                      <a:pt x="3423" y="1820"/>
                    </a:lnTo>
                    <a:lnTo>
                      <a:pt x="3447" y="1828"/>
                    </a:lnTo>
                    <a:cubicBezTo>
                      <a:pt x="3453" y="1830"/>
                      <a:pt x="3459" y="1833"/>
                      <a:pt x="3464" y="1837"/>
                    </a:cubicBezTo>
                    <a:lnTo>
                      <a:pt x="3488" y="1853"/>
                    </a:lnTo>
                    <a:lnTo>
                      <a:pt x="3471" y="1844"/>
                    </a:lnTo>
                    <a:lnTo>
                      <a:pt x="3495" y="1852"/>
                    </a:lnTo>
                    <a:cubicBezTo>
                      <a:pt x="3501" y="1854"/>
                      <a:pt x="3507" y="1857"/>
                      <a:pt x="3512" y="1861"/>
                    </a:cubicBezTo>
                    <a:lnTo>
                      <a:pt x="3536" y="1877"/>
                    </a:lnTo>
                    <a:lnTo>
                      <a:pt x="3561" y="1888"/>
                    </a:lnTo>
                    <a:lnTo>
                      <a:pt x="3551" y="1884"/>
                    </a:lnTo>
                    <a:lnTo>
                      <a:pt x="3575" y="1892"/>
                    </a:lnTo>
                    <a:cubicBezTo>
                      <a:pt x="3581" y="1894"/>
                      <a:pt x="3587" y="1897"/>
                      <a:pt x="3592" y="1901"/>
                    </a:cubicBezTo>
                    <a:lnTo>
                      <a:pt x="3616" y="1917"/>
                    </a:lnTo>
                    <a:lnTo>
                      <a:pt x="3599" y="1908"/>
                    </a:lnTo>
                    <a:lnTo>
                      <a:pt x="3623" y="1916"/>
                    </a:lnTo>
                    <a:cubicBezTo>
                      <a:pt x="3629" y="1918"/>
                      <a:pt x="3635" y="1921"/>
                      <a:pt x="3640" y="1925"/>
                    </a:cubicBezTo>
                    <a:lnTo>
                      <a:pt x="3664" y="1941"/>
                    </a:lnTo>
                    <a:lnTo>
                      <a:pt x="3642" y="1931"/>
                    </a:lnTo>
                    <a:lnTo>
                      <a:pt x="3674" y="1939"/>
                    </a:lnTo>
                    <a:cubicBezTo>
                      <a:pt x="3682" y="1941"/>
                      <a:pt x="3690" y="1944"/>
                      <a:pt x="3696" y="1949"/>
                    </a:cubicBezTo>
                    <a:lnTo>
                      <a:pt x="3720" y="1965"/>
                    </a:lnTo>
                    <a:lnTo>
                      <a:pt x="3703" y="1956"/>
                    </a:lnTo>
                    <a:lnTo>
                      <a:pt x="3727" y="1964"/>
                    </a:lnTo>
                    <a:cubicBezTo>
                      <a:pt x="3733" y="1966"/>
                      <a:pt x="3739" y="1969"/>
                      <a:pt x="3744" y="1973"/>
                    </a:cubicBezTo>
                    <a:lnTo>
                      <a:pt x="3768" y="1989"/>
                    </a:lnTo>
                    <a:lnTo>
                      <a:pt x="3751" y="1980"/>
                    </a:lnTo>
                    <a:lnTo>
                      <a:pt x="3775" y="1988"/>
                    </a:lnTo>
                    <a:lnTo>
                      <a:pt x="3799" y="1996"/>
                    </a:lnTo>
                    <a:cubicBezTo>
                      <a:pt x="3802" y="1997"/>
                      <a:pt x="3806" y="1999"/>
                      <a:pt x="3809" y="2000"/>
                    </a:cubicBezTo>
                    <a:lnTo>
                      <a:pt x="3841" y="2016"/>
                    </a:lnTo>
                    <a:lnTo>
                      <a:pt x="3831" y="2012"/>
                    </a:lnTo>
                    <a:lnTo>
                      <a:pt x="3855" y="2020"/>
                    </a:lnTo>
                    <a:cubicBezTo>
                      <a:pt x="3861" y="2022"/>
                      <a:pt x="3867" y="2025"/>
                      <a:pt x="3872" y="2029"/>
                    </a:cubicBezTo>
                    <a:lnTo>
                      <a:pt x="3896" y="2045"/>
                    </a:lnTo>
                    <a:lnTo>
                      <a:pt x="3879" y="2036"/>
                    </a:lnTo>
                    <a:lnTo>
                      <a:pt x="3903" y="2044"/>
                    </a:lnTo>
                    <a:cubicBezTo>
                      <a:pt x="3909" y="2046"/>
                      <a:pt x="3915" y="2049"/>
                      <a:pt x="3920" y="2053"/>
                    </a:cubicBezTo>
                    <a:lnTo>
                      <a:pt x="3944" y="2069"/>
                    </a:lnTo>
                    <a:lnTo>
                      <a:pt x="3922" y="2059"/>
                    </a:lnTo>
                    <a:lnTo>
                      <a:pt x="3954" y="2067"/>
                    </a:lnTo>
                    <a:cubicBezTo>
                      <a:pt x="3962" y="2069"/>
                      <a:pt x="3970" y="2072"/>
                      <a:pt x="3976" y="2077"/>
                    </a:cubicBezTo>
                    <a:lnTo>
                      <a:pt x="4000" y="2093"/>
                    </a:lnTo>
                    <a:lnTo>
                      <a:pt x="3983" y="2084"/>
                    </a:lnTo>
                    <a:lnTo>
                      <a:pt x="4007" y="2092"/>
                    </a:lnTo>
                    <a:cubicBezTo>
                      <a:pt x="4013" y="2094"/>
                      <a:pt x="4019" y="2097"/>
                      <a:pt x="4024" y="2101"/>
                    </a:cubicBezTo>
                    <a:lnTo>
                      <a:pt x="4048" y="2117"/>
                    </a:lnTo>
                    <a:lnTo>
                      <a:pt x="4031" y="2108"/>
                    </a:lnTo>
                    <a:lnTo>
                      <a:pt x="4055" y="2116"/>
                    </a:lnTo>
                    <a:cubicBezTo>
                      <a:pt x="4058" y="2117"/>
                      <a:pt x="4062" y="2119"/>
                      <a:pt x="4065" y="2120"/>
                    </a:cubicBezTo>
                    <a:lnTo>
                      <a:pt x="4097" y="2136"/>
                    </a:lnTo>
                    <a:lnTo>
                      <a:pt x="4087" y="2132"/>
                    </a:lnTo>
                    <a:lnTo>
                      <a:pt x="4111" y="2140"/>
                    </a:lnTo>
                    <a:cubicBezTo>
                      <a:pt x="4117" y="2142"/>
                      <a:pt x="4123" y="2145"/>
                      <a:pt x="4128" y="2149"/>
                    </a:cubicBezTo>
                    <a:lnTo>
                      <a:pt x="4152" y="2165"/>
                    </a:lnTo>
                    <a:lnTo>
                      <a:pt x="4135" y="2156"/>
                    </a:lnTo>
                    <a:lnTo>
                      <a:pt x="4159" y="2164"/>
                    </a:lnTo>
                    <a:lnTo>
                      <a:pt x="4183" y="2172"/>
                    </a:lnTo>
                    <a:cubicBezTo>
                      <a:pt x="4186" y="2173"/>
                      <a:pt x="4190" y="2175"/>
                      <a:pt x="4193" y="2176"/>
                    </a:cubicBezTo>
                    <a:lnTo>
                      <a:pt x="4225" y="2192"/>
                    </a:lnTo>
                    <a:lnTo>
                      <a:pt x="4215" y="2188"/>
                    </a:lnTo>
                    <a:lnTo>
                      <a:pt x="4239" y="2196"/>
                    </a:lnTo>
                    <a:cubicBezTo>
                      <a:pt x="4245" y="2198"/>
                      <a:pt x="4251" y="2201"/>
                      <a:pt x="4256" y="2205"/>
                    </a:cubicBezTo>
                    <a:lnTo>
                      <a:pt x="4280" y="2221"/>
                    </a:lnTo>
                    <a:lnTo>
                      <a:pt x="4263" y="2212"/>
                    </a:lnTo>
                    <a:lnTo>
                      <a:pt x="4287" y="2220"/>
                    </a:lnTo>
                    <a:cubicBezTo>
                      <a:pt x="4293" y="2222"/>
                      <a:pt x="4299" y="2225"/>
                      <a:pt x="4304" y="2229"/>
                    </a:cubicBezTo>
                    <a:lnTo>
                      <a:pt x="4328" y="2245"/>
                    </a:lnTo>
                    <a:lnTo>
                      <a:pt x="4311" y="2236"/>
                    </a:lnTo>
                    <a:lnTo>
                      <a:pt x="4335" y="2244"/>
                    </a:lnTo>
                    <a:lnTo>
                      <a:pt x="4362" y="2251"/>
                    </a:lnTo>
                    <a:cubicBezTo>
                      <a:pt x="4370" y="2253"/>
                      <a:pt x="4378" y="2256"/>
                      <a:pt x="4384" y="2261"/>
                    </a:cubicBezTo>
                    <a:lnTo>
                      <a:pt x="4408" y="2277"/>
                    </a:lnTo>
                    <a:lnTo>
                      <a:pt x="4391" y="2268"/>
                    </a:lnTo>
                    <a:lnTo>
                      <a:pt x="4415" y="2276"/>
                    </a:lnTo>
                    <a:cubicBezTo>
                      <a:pt x="4421" y="2278"/>
                      <a:pt x="4427" y="2281"/>
                      <a:pt x="4432" y="2285"/>
                    </a:cubicBezTo>
                    <a:lnTo>
                      <a:pt x="4456" y="2301"/>
                    </a:lnTo>
                    <a:lnTo>
                      <a:pt x="4439" y="2292"/>
                    </a:lnTo>
                    <a:lnTo>
                      <a:pt x="4463" y="2300"/>
                    </a:lnTo>
                    <a:lnTo>
                      <a:pt x="4490" y="2307"/>
                    </a:lnTo>
                    <a:cubicBezTo>
                      <a:pt x="4498" y="2309"/>
                      <a:pt x="4506" y="2312"/>
                      <a:pt x="4512" y="2317"/>
                    </a:cubicBezTo>
                    <a:lnTo>
                      <a:pt x="4536" y="2333"/>
                    </a:lnTo>
                    <a:lnTo>
                      <a:pt x="4519" y="2324"/>
                    </a:lnTo>
                    <a:lnTo>
                      <a:pt x="4543" y="2332"/>
                    </a:lnTo>
                    <a:cubicBezTo>
                      <a:pt x="4549" y="2334"/>
                      <a:pt x="4555" y="2337"/>
                      <a:pt x="4560" y="2341"/>
                    </a:cubicBezTo>
                    <a:lnTo>
                      <a:pt x="4584" y="2357"/>
                    </a:lnTo>
                    <a:lnTo>
                      <a:pt x="4567" y="2348"/>
                    </a:lnTo>
                    <a:lnTo>
                      <a:pt x="4591" y="2356"/>
                    </a:lnTo>
                    <a:lnTo>
                      <a:pt x="4618" y="2363"/>
                    </a:lnTo>
                    <a:cubicBezTo>
                      <a:pt x="4626" y="2365"/>
                      <a:pt x="4634" y="2368"/>
                      <a:pt x="4640" y="2373"/>
                    </a:cubicBezTo>
                    <a:lnTo>
                      <a:pt x="4664" y="2389"/>
                    </a:lnTo>
                    <a:lnTo>
                      <a:pt x="4647" y="2380"/>
                    </a:lnTo>
                    <a:lnTo>
                      <a:pt x="4671" y="2388"/>
                    </a:lnTo>
                    <a:cubicBezTo>
                      <a:pt x="4677" y="2390"/>
                      <a:pt x="4683" y="2393"/>
                      <a:pt x="4688" y="2397"/>
                    </a:cubicBezTo>
                    <a:lnTo>
                      <a:pt x="4712" y="2413"/>
                    </a:lnTo>
                    <a:lnTo>
                      <a:pt x="4695" y="2404"/>
                    </a:lnTo>
                    <a:lnTo>
                      <a:pt x="4719" y="2412"/>
                    </a:lnTo>
                    <a:lnTo>
                      <a:pt x="4746" y="2419"/>
                    </a:lnTo>
                    <a:cubicBezTo>
                      <a:pt x="4754" y="2421"/>
                      <a:pt x="4762" y="2424"/>
                      <a:pt x="4768" y="2429"/>
                    </a:cubicBezTo>
                    <a:lnTo>
                      <a:pt x="4792" y="2445"/>
                    </a:lnTo>
                    <a:lnTo>
                      <a:pt x="4775" y="2436"/>
                    </a:lnTo>
                    <a:lnTo>
                      <a:pt x="4799" y="2444"/>
                    </a:lnTo>
                    <a:cubicBezTo>
                      <a:pt x="4805" y="2446"/>
                      <a:pt x="4811" y="2449"/>
                      <a:pt x="4816" y="2453"/>
                    </a:cubicBezTo>
                    <a:lnTo>
                      <a:pt x="4840" y="2469"/>
                    </a:lnTo>
                    <a:lnTo>
                      <a:pt x="4823" y="2460"/>
                    </a:lnTo>
                    <a:lnTo>
                      <a:pt x="4847" y="2468"/>
                    </a:lnTo>
                    <a:lnTo>
                      <a:pt x="4874" y="2475"/>
                    </a:lnTo>
                    <a:cubicBezTo>
                      <a:pt x="4882" y="2477"/>
                      <a:pt x="4890" y="2480"/>
                      <a:pt x="4896" y="2485"/>
                    </a:cubicBezTo>
                    <a:lnTo>
                      <a:pt x="4920" y="2501"/>
                    </a:lnTo>
                    <a:lnTo>
                      <a:pt x="4903" y="2492"/>
                    </a:lnTo>
                    <a:lnTo>
                      <a:pt x="4927" y="2500"/>
                    </a:lnTo>
                    <a:lnTo>
                      <a:pt x="4951" y="2508"/>
                    </a:lnTo>
                    <a:cubicBezTo>
                      <a:pt x="4957" y="2510"/>
                      <a:pt x="4963" y="2513"/>
                      <a:pt x="4968" y="2517"/>
                    </a:cubicBezTo>
                    <a:lnTo>
                      <a:pt x="4992" y="2533"/>
                    </a:lnTo>
                    <a:lnTo>
                      <a:pt x="4975" y="2524"/>
                    </a:lnTo>
                    <a:lnTo>
                      <a:pt x="4999" y="2532"/>
                    </a:lnTo>
                    <a:lnTo>
                      <a:pt x="5026" y="2539"/>
                    </a:lnTo>
                    <a:cubicBezTo>
                      <a:pt x="5034" y="2541"/>
                      <a:pt x="5042" y="2544"/>
                      <a:pt x="5048" y="2549"/>
                    </a:cubicBezTo>
                    <a:lnTo>
                      <a:pt x="5072" y="2565"/>
                    </a:lnTo>
                    <a:lnTo>
                      <a:pt x="5055" y="2556"/>
                    </a:lnTo>
                    <a:lnTo>
                      <a:pt x="5079" y="2564"/>
                    </a:lnTo>
                    <a:lnTo>
                      <a:pt x="5103" y="2572"/>
                    </a:lnTo>
                    <a:cubicBezTo>
                      <a:pt x="5109" y="2574"/>
                      <a:pt x="5115" y="2577"/>
                      <a:pt x="5120" y="2581"/>
                    </a:cubicBezTo>
                    <a:lnTo>
                      <a:pt x="5144" y="2597"/>
                    </a:lnTo>
                    <a:lnTo>
                      <a:pt x="5122" y="2587"/>
                    </a:lnTo>
                    <a:lnTo>
                      <a:pt x="5154" y="2595"/>
                    </a:lnTo>
                    <a:lnTo>
                      <a:pt x="5183" y="2604"/>
                    </a:lnTo>
                    <a:cubicBezTo>
                      <a:pt x="5189" y="2606"/>
                      <a:pt x="5195" y="2609"/>
                      <a:pt x="5200" y="2613"/>
                    </a:cubicBezTo>
                    <a:lnTo>
                      <a:pt x="5224" y="2629"/>
                    </a:lnTo>
                    <a:cubicBezTo>
                      <a:pt x="5257" y="2651"/>
                      <a:pt x="5266" y="2695"/>
                      <a:pt x="5244" y="2728"/>
                    </a:cubicBezTo>
                    <a:cubicBezTo>
                      <a:pt x="5222" y="2761"/>
                      <a:pt x="5178" y="2770"/>
                      <a:pt x="5145" y="2748"/>
                    </a:cubicBezTo>
                    <a:lnTo>
                      <a:pt x="5121" y="2732"/>
                    </a:lnTo>
                    <a:lnTo>
                      <a:pt x="5138" y="2741"/>
                    </a:lnTo>
                    <a:lnTo>
                      <a:pt x="5119" y="2734"/>
                    </a:lnTo>
                    <a:lnTo>
                      <a:pt x="5087" y="2726"/>
                    </a:lnTo>
                    <a:cubicBezTo>
                      <a:pt x="5079" y="2724"/>
                      <a:pt x="5071" y="2721"/>
                      <a:pt x="5065" y="2716"/>
                    </a:cubicBezTo>
                    <a:lnTo>
                      <a:pt x="5041" y="2700"/>
                    </a:lnTo>
                    <a:lnTo>
                      <a:pt x="5058" y="2709"/>
                    </a:lnTo>
                    <a:lnTo>
                      <a:pt x="5034" y="2701"/>
                    </a:lnTo>
                    <a:lnTo>
                      <a:pt x="5010" y="2693"/>
                    </a:lnTo>
                    <a:cubicBezTo>
                      <a:pt x="5004" y="2691"/>
                      <a:pt x="4998" y="2688"/>
                      <a:pt x="4993" y="2684"/>
                    </a:cubicBezTo>
                    <a:lnTo>
                      <a:pt x="4969" y="2668"/>
                    </a:lnTo>
                    <a:lnTo>
                      <a:pt x="4991" y="2678"/>
                    </a:lnTo>
                    <a:lnTo>
                      <a:pt x="4954" y="2669"/>
                    </a:lnTo>
                    <a:lnTo>
                      <a:pt x="4930" y="2661"/>
                    </a:lnTo>
                    <a:cubicBezTo>
                      <a:pt x="4924" y="2659"/>
                      <a:pt x="4918" y="2656"/>
                      <a:pt x="4913" y="2652"/>
                    </a:cubicBezTo>
                    <a:lnTo>
                      <a:pt x="4889" y="2636"/>
                    </a:lnTo>
                    <a:lnTo>
                      <a:pt x="4906" y="2645"/>
                    </a:lnTo>
                    <a:lnTo>
                      <a:pt x="4882" y="2637"/>
                    </a:lnTo>
                    <a:lnTo>
                      <a:pt x="4858" y="2629"/>
                    </a:lnTo>
                    <a:cubicBezTo>
                      <a:pt x="4852" y="2627"/>
                      <a:pt x="4846" y="2624"/>
                      <a:pt x="4841" y="2620"/>
                    </a:cubicBezTo>
                    <a:lnTo>
                      <a:pt x="4817" y="2604"/>
                    </a:lnTo>
                    <a:lnTo>
                      <a:pt x="4839" y="2614"/>
                    </a:lnTo>
                    <a:lnTo>
                      <a:pt x="4802" y="2605"/>
                    </a:lnTo>
                    <a:lnTo>
                      <a:pt x="4778" y="2597"/>
                    </a:lnTo>
                    <a:cubicBezTo>
                      <a:pt x="4772" y="2595"/>
                      <a:pt x="4766" y="2592"/>
                      <a:pt x="4761" y="2588"/>
                    </a:cubicBezTo>
                    <a:lnTo>
                      <a:pt x="4737" y="2572"/>
                    </a:lnTo>
                    <a:lnTo>
                      <a:pt x="4754" y="2581"/>
                    </a:lnTo>
                    <a:lnTo>
                      <a:pt x="4730" y="2573"/>
                    </a:lnTo>
                    <a:cubicBezTo>
                      <a:pt x="4724" y="2571"/>
                      <a:pt x="4718" y="2568"/>
                      <a:pt x="4713" y="2564"/>
                    </a:cubicBezTo>
                    <a:lnTo>
                      <a:pt x="4689" y="2548"/>
                    </a:lnTo>
                    <a:lnTo>
                      <a:pt x="4711" y="2558"/>
                    </a:lnTo>
                    <a:lnTo>
                      <a:pt x="4674" y="2549"/>
                    </a:lnTo>
                    <a:lnTo>
                      <a:pt x="4650" y="2541"/>
                    </a:lnTo>
                    <a:cubicBezTo>
                      <a:pt x="4644" y="2539"/>
                      <a:pt x="4638" y="2536"/>
                      <a:pt x="4633" y="2532"/>
                    </a:cubicBezTo>
                    <a:lnTo>
                      <a:pt x="4609" y="2516"/>
                    </a:lnTo>
                    <a:lnTo>
                      <a:pt x="4626" y="2525"/>
                    </a:lnTo>
                    <a:lnTo>
                      <a:pt x="4602" y="2517"/>
                    </a:lnTo>
                    <a:cubicBezTo>
                      <a:pt x="4596" y="2515"/>
                      <a:pt x="4590" y="2512"/>
                      <a:pt x="4585" y="2508"/>
                    </a:cubicBezTo>
                    <a:lnTo>
                      <a:pt x="4561" y="2492"/>
                    </a:lnTo>
                    <a:lnTo>
                      <a:pt x="4583" y="2502"/>
                    </a:lnTo>
                    <a:lnTo>
                      <a:pt x="4546" y="2493"/>
                    </a:lnTo>
                    <a:lnTo>
                      <a:pt x="4522" y="2485"/>
                    </a:lnTo>
                    <a:cubicBezTo>
                      <a:pt x="4516" y="2483"/>
                      <a:pt x="4510" y="2480"/>
                      <a:pt x="4505" y="2476"/>
                    </a:cubicBezTo>
                    <a:lnTo>
                      <a:pt x="4481" y="2460"/>
                    </a:lnTo>
                    <a:lnTo>
                      <a:pt x="4498" y="2469"/>
                    </a:lnTo>
                    <a:lnTo>
                      <a:pt x="4474" y="2461"/>
                    </a:lnTo>
                    <a:cubicBezTo>
                      <a:pt x="4468" y="2459"/>
                      <a:pt x="4462" y="2456"/>
                      <a:pt x="4457" y="2452"/>
                    </a:cubicBezTo>
                    <a:lnTo>
                      <a:pt x="4433" y="2436"/>
                    </a:lnTo>
                    <a:lnTo>
                      <a:pt x="4455" y="2446"/>
                    </a:lnTo>
                    <a:lnTo>
                      <a:pt x="4418" y="2437"/>
                    </a:lnTo>
                    <a:lnTo>
                      <a:pt x="4394" y="2429"/>
                    </a:lnTo>
                    <a:cubicBezTo>
                      <a:pt x="4388" y="2427"/>
                      <a:pt x="4382" y="2424"/>
                      <a:pt x="4377" y="2420"/>
                    </a:cubicBezTo>
                    <a:lnTo>
                      <a:pt x="4353" y="2404"/>
                    </a:lnTo>
                    <a:lnTo>
                      <a:pt x="4370" y="2413"/>
                    </a:lnTo>
                    <a:lnTo>
                      <a:pt x="4346" y="2405"/>
                    </a:lnTo>
                    <a:cubicBezTo>
                      <a:pt x="4340" y="2403"/>
                      <a:pt x="4334" y="2400"/>
                      <a:pt x="4329" y="2396"/>
                    </a:cubicBezTo>
                    <a:lnTo>
                      <a:pt x="4305" y="2380"/>
                    </a:lnTo>
                    <a:lnTo>
                      <a:pt x="4327" y="2390"/>
                    </a:lnTo>
                    <a:lnTo>
                      <a:pt x="4290" y="2381"/>
                    </a:lnTo>
                    <a:lnTo>
                      <a:pt x="4266" y="2373"/>
                    </a:lnTo>
                    <a:cubicBezTo>
                      <a:pt x="4260" y="2371"/>
                      <a:pt x="4254" y="2368"/>
                      <a:pt x="4249" y="2364"/>
                    </a:cubicBezTo>
                    <a:lnTo>
                      <a:pt x="4225" y="2348"/>
                    </a:lnTo>
                    <a:lnTo>
                      <a:pt x="4242" y="2357"/>
                    </a:lnTo>
                    <a:lnTo>
                      <a:pt x="4218" y="2349"/>
                    </a:lnTo>
                    <a:cubicBezTo>
                      <a:pt x="4212" y="2347"/>
                      <a:pt x="4206" y="2344"/>
                      <a:pt x="4201" y="2340"/>
                    </a:cubicBezTo>
                    <a:lnTo>
                      <a:pt x="4177" y="2324"/>
                    </a:lnTo>
                    <a:lnTo>
                      <a:pt x="4194" y="2333"/>
                    </a:lnTo>
                    <a:lnTo>
                      <a:pt x="4170" y="2325"/>
                    </a:lnTo>
                    <a:cubicBezTo>
                      <a:pt x="4166" y="2324"/>
                      <a:pt x="4163" y="2322"/>
                      <a:pt x="4160" y="2321"/>
                    </a:cubicBezTo>
                    <a:lnTo>
                      <a:pt x="4128" y="2305"/>
                    </a:lnTo>
                    <a:lnTo>
                      <a:pt x="4138" y="2309"/>
                    </a:lnTo>
                    <a:lnTo>
                      <a:pt x="4114" y="2301"/>
                    </a:lnTo>
                    <a:lnTo>
                      <a:pt x="4090" y="2293"/>
                    </a:lnTo>
                    <a:cubicBezTo>
                      <a:pt x="4084" y="2291"/>
                      <a:pt x="4078" y="2288"/>
                      <a:pt x="4073" y="2284"/>
                    </a:cubicBezTo>
                    <a:lnTo>
                      <a:pt x="4049" y="2268"/>
                    </a:lnTo>
                    <a:lnTo>
                      <a:pt x="4066" y="2277"/>
                    </a:lnTo>
                    <a:lnTo>
                      <a:pt x="4042" y="2269"/>
                    </a:lnTo>
                    <a:cubicBezTo>
                      <a:pt x="4038" y="2268"/>
                      <a:pt x="4035" y="2266"/>
                      <a:pt x="4032" y="2265"/>
                    </a:cubicBezTo>
                    <a:lnTo>
                      <a:pt x="4000" y="2249"/>
                    </a:lnTo>
                    <a:lnTo>
                      <a:pt x="4010" y="2253"/>
                    </a:lnTo>
                    <a:lnTo>
                      <a:pt x="3986" y="2245"/>
                    </a:lnTo>
                    <a:cubicBezTo>
                      <a:pt x="3980" y="2243"/>
                      <a:pt x="3974" y="2240"/>
                      <a:pt x="3969" y="2236"/>
                    </a:cubicBezTo>
                    <a:lnTo>
                      <a:pt x="3945" y="2220"/>
                    </a:lnTo>
                    <a:lnTo>
                      <a:pt x="3962" y="2229"/>
                    </a:lnTo>
                    <a:lnTo>
                      <a:pt x="3938" y="2221"/>
                    </a:lnTo>
                    <a:cubicBezTo>
                      <a:pt x="3932" y="2219"/>
                      <a:pt x="3926" y="2216"/>
                      <a:pt x="3921" y="2212"/>
                    </a:cubicBezTo>
                    <a:lnTo>
                      <a:pt x="3897" y="2196"/>
                    </a:lnTo>
                    <a:lnTo>
                      <a:pt x="3919" y="2206"/>
                    </a:lnTo>
                    <a:lnTo>
                      <a:pt x="3887" y="2198"/>
                    </a:lnTo>
                    <a:cubicBezTo>
                      <a:pt x="3879" y="2196"/>
                      <a:pt x="3871" y="2193"/>
                      <a:pt x="3865" y="2188"/>
                    </a:cubicBezTo>
                    <a:lnTo>
                      <a:pt x="3841" y="2172"/>
                    </a:lnTo>
                    <a:lnTo>
                      <a:pt x="3858" y="2181"/>
                    </a:lnTo>
                    <a:lnTo>
                      <a:pt x="3834" y="2173"/>
                    </a:lnTo>
                    <a:cubicBezTo>
                      <a:pt x="3828" y="2171"/>
                      <a:pt x="3822" y="2168"/>
                      <a:pt x="3817" y="2164"/>
                    </a:cubicBezTo>
                    <a:lnTo>
                      <a:pt x="3793" y="2148"/>
                    </a:lnTo>
                    <a:lnTo>
                      <a:pt x="3810" y="2157"/>
                    </a:lnTo>
                    <a:lnTo>
                      <a:pt x="3786" y="2149"/>
                    </a:lnTo>
                    <a:cubicBezTo>
                      <a:pt x="3782" y="2148"/>
                      <a:pt x="3779" y="2146"/>
                      <a:pt x="3776" y="2145"/>
                    </a:cubicBezTo>
                    <a:lnTo>
                      <a:pt x="3744" y="2129"/>
                    </a:lnTo>
                    <a:lnTo>
                      <a:pt x="3754" y="2133"/>
                    </a:lnTo>
                    <a:lnTo>
                      <a:pt x="3730" y="2125"/>
                    </a:lnTo>
                    <a:lnTo>
                      <a:pt x="3706" y="2117"/>
                    </a:lnTo>
                    <a:cubicBezTo>
                      <a:pt x="3700" y="2115"/>
                      <a:pt x="3694" y="2112"/>
                      <a:pt x="3689" y="2108"/>
                    </a:cubicBezTo>
                    <a:lnTo>
                      <a:pt x="3665" y="2092"/>
                    </a:lnTo>
                    <a:lnTo>
                      <a:pt x="3682" y="2101"/>
                    </a:lnTo>
                    <a:lnTo>
                      <a:pt x="3658" y="2093"/>
                    </a:lnTo>
                    <a:cubicBezTo>
                      <a:pt x="3652" y="2091"/>
                      <a:pt x="3646" y="2088"/>
                      <a:pt x="3641" y="2084"/>
                    </a:cubicBezTo>
                    <a:lnTo>
                      <a:pt x="3617" y="2068"/>
                    </a:lnTo>
                    <a:lnTo>
                      <a:pt x="3639" y="2078"/>
                    </a:lnTo>
                    <a:lnTo>
                      <a:pt x="3607" y="2070"/>
                    </a:lnTo>
                    <a:cubicBezTo>
                      <a:pt x="3599" y="2068"/>
                      <a:pt x="3591" y="2065"/>
                      <a:pt x="3585" y="2060"/>
                    </a:cubicBezTo>
                    <a:lnTo>
                      <a:pt x="3561" y="2044"/>
                    </a:lnTo>
                    <a:lnTo>
                      <a:pt x="3578" y="2053"/>
                    </a:lnTo>
                    <a:lnTo>
                      <a:pt x="3554" y="2045"/>
                    </a:lnTo>
                    <a:cubicBezTo>
                      <a:pt x="3548" y="2043"/>
                      <a:pt x="3542" y="2040"/>
                      <a:pt x="3537" y="2036"/>
                    </a:cubicBezTo>
                    <a:lnTo>
                      <a:pt x="3513" y="2020"/>
                    </a:lnTo>
                    <a:lnTo>
                      <a:pt x="3530" y="2029"/>
                    </a:lnTo>
                    <a:lnTo>
                      <a:pt x="3506" y="2021"/>
                    </a:lnTo>
                    <a:cubicBezTo>
                      <a:pt x="3502" y="2020"/>
                      <a:pt x="3499" y="2018"/>
                      <a:pt x="3496" y="2017"/>
                    </a:cubicBezTo>
                    <a:lnTo>
                      <a:pt x="3457" y="1996"/>
                    </a:lnTo>
                    <a:lnTo>
                      <a:pt x="3433" y="1980"/>
                    </a:lnTo>
                    <a:lnTo>
                      <a:pt x="3450" y="1989"/>
                    </a:lnTo>
                    <a:lnTo>
                      <a:pt x="3426" y="1981"/>
                    </a:lnTo>
                    <a:cubicBezTo>
                      <a:pt x="3420" y="1979"/>
                      <a:pt x="3414" y="1976"/>
                      <a:pt x="3409" y="1972"/>
                    </a:cubicBezTo>
                    <a:lnTo>
                      <a:pt x="3385" y="1956"/>
                    </a:lnTo>
                    <a:lnTo>
                      <a:pt x="3402" y="1965"/>
                    </a:lnTo>
                    <a:lnTo>
                      <a:pt x="3378" y="1957"/>
                    </a:lnTo>
                    <a:cubicBezTo>
                      <a:pt x="3374" y="1956"/>
                      <a:pt x="3371" y="1954"/>
                      <a:pt x="3368" y="1953"/>
                    </a:cubicBezTo>
                    <a:lnTo>
                      <a:pt x="3336" y="1937"/>
                    </a:lnTo>
                    <a:lnTo>
                      <a:pt x="3346" y="1941"/>
                    </a:lnTo>
                    <a:lnTo>
                      <a:pt x="3322" y="1933"/>
                    </a:lnTo>
                    <a:cubicBezTo>
                      <a:pt x="3316" y="1931"/>
                      <a:pt x="3310" y="1928"/>
                      <a:pt x="3305" y="1924"/>
                    </a:cubicBezTo>
                    <a:lnTo>
                      <a:pt x="3281" y="1908"/>
                    </a:lnTo>
                    <a:lnTo>
                      <a:pt x="3298" y="1917"/>
                    </a:lnTo>
                    <a:lnTo>
                      <a:pt x="3274" y="1909"/>
                    </a:lnTo>
                    <a:cubicBezTo>
                      <a:pt x="3268" y="1907"/>
                      <a:pt x="3262" y="1904"/>
                      <a:pt x="3257" y="1900"/>
                    </a:cubicBezTo>
                    <a:lnTo>
                      <a:pt x="3233" y="1884"/>
                    </a:lnTo>
                    <a:lnTo>
                      <a:pt x="3255" y="1894"/>
                    </a:lnTo>
                    <a:lnTo>
                      <a:pt x="3223" y="1886"/>
                    </a:lnTo>
                    <a:cubicBezTo>
                      <a:pt x="3215" y="1884"/>
                      <a:pt x="3207" y="1881"/>
                      <a:pt x="3201" y="1876"/>
                    </a:cubicBezTo>
                    <a:lnTo>
                      <a:pt x="3177" y="1860"/>
                    </a:lnTo>
                    <a:lnTo>
                      <a:pt x="3194" y="1869"/>
                    </a:lnTo>
                    <a:lnTo>
                      <a:pt x="3170" y="1861"/>
                    </a:lnTo>
                    <a:cubicBezTo>
                      <a:pt x="3164" y="1859"/>
                      <a:pt x="3158" y="1856"/>
                      <a:pt x="3153" y="1852"/>
                    </a:cubicBezTo>
                    <a:lnTo>
                      <a:pt x="3129" y="1836"/>
                    </a:lnTo>
                    <a:lnTo>
                      <a:pt x="3105" y="1820"/>
                    </a:lnTo>
                    <a:lnTo>
                      <a:pt x="3127" y="1830"/>
                    </a:lnTo>
                    <a:lnTo>
                      <a:pt x="3095" y="1822"/>
                    </a:lnTo>
                    <a:cubicBezTo>
                      <a:pt x="3087" y="1820"/>
                      <a:pt x="3079" y="1817"/>
                      <a:pt x="3073" y="1812"/>
                    </a:cubicBezTo>
                    <a:lnTo>
                      <a:pt x="3049" y="1796"/>
                    </a:lnTo>
                    <a:lnTo>
                      <a:pt x="3066" y="1805"/>
                    </a:lnTo>
                    <a:lnTo>
                      <a:pt x="3042" y="1797"/>
                    </a:lnTo>
                    <a:cubicBezTo>
                      <a:pt x="3036" y="1795"/>
                      <a:pt x="3030" y="1792"/>
                      <a:pt x="3025" y="1788"/>
                    </a:cubicBezTo>
                    <a:lnTo>
                      <a:pt x="3001" y="1772"/>
                    </a:lnTo>
                    <a:lnTo>
                      <a:pt x="3018" y="1781"/>
                    </a:lnTo>
                    <a:lnTo>
                      <a:pt x="2994" y="1773"/>
                    </a:lnTo>
                    <a:cubicBezTo>
                      <a:pt x="2988" y="1771"/>
                      <a:pt x="2982" y="1768"/>
                      <a:pt x="2977" y="1764"/>
                    </a:cubicBezTo>
                    <a:lnTo>
                      <a:pt x="2953" y="1748"/>
                    </a:lnTo>
                    <a:lnTo>
                      <a:pt x="2975" y="1758"/>
                    </a:lnTo>
                    <a:lnTo>
                      <a:pt x="2943" y="1750"/>
                    </a:lnTo>
                    <a:cubicBezTo>
                      <a:pt x="2935" y="1748"/>
                      <a:pt x="2927" y="1745"/>
                      <a:pt x="2921" y="1740"/>
                    </a:cubicBezTo>
                    <a:lnTo>
                      <a:pt x="2897" y="1724"/>
                    </a:lnTo>
                    <a:lnTo>
                      <a:pt x="2873" y="1708"/>
                    </a:lnTo>
                    <a:lnTo>
                      <a:pt x="2890" y="1717"/>
                    </a:lnTo>
                    <a:lnTo>
                      <a:pt x="2866" y="1709"/>
                    </a:lnTo>
                    <a:cubicBezTo>
                      <a:pt x="2860" y="1707"/>
                      <a:pt x="2854" y="1704"/>
                      <a:pt x="2849" y="1700"/>
                    </a:cubicBezTo>
                    <a:lnTo>
                      <a:pt x="2825" y="1684"/>
                    </a:lnTo>
                    <a:lnTo>
                      <a:pt x="2847" y="1694"/>
                    </a:lnTo>
                    <a:lnTo>
                      <a:pt x="2815" y="1686"/>
                    </a:lnTo>
                    <a:cubicBezTo>
                      <a:pt x="2807" y="1684"/>
                      <a:pt x="2799" y="1681"/>
                      <a:pt x="2793" y="1676"/>
                    </a:cubicBezTo>
                    <a:lnTo>
                      <a:pt x="2769" y="1660"/>
                    </a:lnTo>
                    <a:lnTo>
                      <a:pt x="2745" y="1644"/>
                    </a:lnTo>
                    <a:lnTo>
                      <a:pt x="2762" y="1653"/>
                    </a:lnTo>
                    <a:lnTo>
                      <a:pt x="2738" y="1645"/>
                    </a:lnTo>
                    <a:cubicBezTo>
                      <a:pt x="2732" y="1643"/>
                      <a:pt x="2726" y="1640"/>
                      <a:pt x="2721" y="1636"/>
                    </a:cubicBezTo>
                    <a:lnTo>
                      <a:pt x="2697" y="1620"/>
                    </a:lnTo>
                    <a:lnTo>
                      <a:pt x="2719" y="1630"/>
                    </a:lnTo>
                    <a:lnTo>
                      <a:pt x="2687" y="1622"/>
                    </a:lnTo>
                    <a:cubicBezTo>
                      <a:pt x="2679" y="1620"/>
                      <a:pt x="2671" y="1617"/>
                      <a:pt x="2665" y="1612"/>
                    </a:cubicBezTo>
                    <a:lnTo>
                      <a:pt x="2641" y="1596"/>
                    </a:lnTo>
                    <a:lnTo>
                      <a:pt x="2617" y="1580"/>
                    </a:lnTo>
                    <a:lnTo>
                      <a:pt x="2634" y="1589"/>
                    </a:lnTo>
                    <a:lnTo>
                      <a:pt x="2610" y="1581"/>
                    </a:lnTo>
                    <a:cubicBezTo>
                      <a:pt x="2604" y="1579"/>
                      <a:pt x="2598" y="1576"/>
                      <a:pt x="2593" y="1572"/>
                    </a:cubicBezTo>
                    <a:lnTo>
                      <a:pt x="2576" y="1561"/>
                    </a:lnTo>
                    <a:lnTo>
                      <a:pt x="2544" y="1545"/>
                    </a:lnTo>
                    <a:lnTo>
                      <a:pt x="2554" y="1549"/>
                    </a:lnTo>
                    <a:lnTo>
                      <a:pt x="2530" y="1541"/>
                    </a:lnTo>
                    <a:cubicBezTo>
                      <a:pt x="2524" y="1539"/>
                      <a:pt x="2518" y="1536"/>
                      <a:pt x="2513" y="1532"/>
                    </a:cubicBezTo>
                    <a:lnTo>
                      <a:pt x="2489" y="1516"/>
                    </a:lnTo>
                    <a:lnTo>
                      <a:pt x="2506" y="1525"/>
                    </a:lnTo>
                    <a:lnTo>
                      <a:pt x="2482" y="1517"/>
                    </a:lnTo>
                    <a:cubicBezTo>
                      <a:pt x="2476" y="1515"/>
                      <a:pt x="2470" y="1512"/>
                      <a:pt x="2465" y="1508"/>
                    </a:cubicBezTo>
                    <a:lnTo>
                      <a:pt x="2441" y="1492"/>
                    </a:lnTo>
                    <a:lnTo>
                      <a:pt x="2417" y="1476"/>
                    </a:lnTo>
                    <a:lnTo>
                      <a:pt x="2439" y="1486"/>
                    </a:lnTo>
                    <a:lnTo>
                      <a:pt x="2407" y="1478"/>
                    </a:lnTo>
                    <a:cubicBezTo>
                      <a:pt x="2399" y="1476"/>
                      <a:pt x="2391" y="1473"/>
                      <a:pt x="2385" y="1468"/>
                    </a:cubicBezTo>
                    <a:lnTo>
                      <a:pt x="2361" y="1452"/>
                    </a:lnTo>
                    <a:lnTo>
                      <a:pt x="2337" y="1436"/>
                    </a:lnTo>
                    <a:lnTo>
                      <a:pt x="2354" y="1445"/>
                    </a:lnTo>
                    <a:lnTo>
                      <a:pt x="2330" y="1437"/>
                    </a:lnTo>
                    <a:cubicBezTo>
                      <a:pt x="2324" y="1435"/>
                      <a:pt x="2318" y="1432"/>
                      <a:pt x="2313" y="1428"/>
                    </a:cubicBezTo>
                    <a:lnTo>
                      <a:pt x="2296" y="1417"/>
                    </a:lnTo>
                    <a:lnTo>
                      <a:pt x="2264" y="1401"/>
                    </a:lnTo>
                    <a:lnTo>
                      <a:pt x="2274" y="1405"/>
                    </a:lnTo>
                    <a:lnTo>
                      <a:pt x="2250" y="1397"/>
                    </a:lnTo>
                    <a:cubicBezTo>
                      <a:pt x="2244" y="1395"/>
                      <a:pt x="2238" y="1392"/>
                      <a:pt x="2233" y="1388"/>
                    </a:cubicBezTo>
                    <a:lnTo>
                      <a:pt x="2209" y="1372"/>
                    </a:lnTo>
                    <a:lnTo>
                      <a:pt x="2185" y="1356"/>
                    </a:lnTo>
                    <a:lnTo>
                      <a:pt x="2202" y="1365"/>
                    </a:lnTo>
                    <a:lnTo>
                      <a:pt x="2178" y="1357"/>
                    </a:lnTo>
                    <a:cubicBezTo>
                      <a:pt x="2174" y="1356"/>
                      <a:pt x="2171" y="1354"/>
                      <a:pt x="2168" y="1353"/>
                    </a:cubicBezTo>
                    <a:lnTo>
                      <a:pt x="2129" y="1332"/>
                    </a:lnTo>
                    <a:lnTo>
                      <a:pt x="2105" y="1316"/>
                    </a:lnTo>
                    <a:lnTo>
                      <a:pt x="2122" y="1325"/>
                    </a:lnTo>
                    <a:lnTo>
                      <a:pt x="2098" y="1317"/>
                    </a:lnTo>
                    <a:cubicBezTo>
                      <a:pt x="2092" y="1315"/>
                      <a:pt x="2086" y="1312"/>
                      <a:pt x="2081" y="1308"/>
                    </a:cubicBezTo>
                    <a:lnTo>
                      <a:pt x="2057" y="1292"/>
                    </a:lnTo>
                    <a:lnTo>
                      <a:pt x="2033" y="1276"/>
                    </a:lnTo>
                    <a:lnTo>
                      <a:pt x="2055" y="1286"/>
                    </a:lnTo>
                    <a:lnTo>
                      <a:pt x="2023" y="1278"/>
                    </a:lnTo>
                    <a:cubicBezTo>
                      <a:pt x="2015" y="1276"/>
                      <a:pt x="2007" y="1273"/>
                      <a:pt x="2001" y="1268"/>
                    </a:cubicBezTo>
                    <a:lnTo>
                      <a:pt x="1977" y="1252"/>
                    </a:lnTo>
                    <a:lnTo>
                      <a:pt x="1953" y="1236"/>
                    </a:lnTo>
                    <a:lnTo>
                      <a:pt x="1929" y="1220"/>
                    </a:lnTo>
                    <a:lnTo>
                      <a:pt x="1946" y="1229"/>
                    </a:lnTo>
                    <a:lnTo>
                      <a:pt x="1922" y="1221"/>
                    </a:lnTo>
                    <a:cubicBezTo>
                      <a:pt x="1918" y="1220"/>
                      <a:pt x="1915" y="1218"/>
                      <a:pt x="1912" y="1217"/>
                    </a:cubicBezTo>
                    <a:lnTo>
                      <a:pt x="1873" y="1196"/>
                    </a:lnTo>
                    <a:lnTo>
                      <a:pt x="1849" y="1180"/>
                    </a:lnTo>
                    <a:lnTo>
                      <a:pt x="1866" y="1189"/>
                    </a:lnTo>
                    <a:lnTo>
                      <a:pt x="1842" y="1181"/>
                    </a:lnTo>
                    <a:cubicBezTo>
                      <a:pt x="1836" y="1179"/>
                      <a:pt x="1830" y="1176"/>
                      <a:pt x="1825" y="1172"/>
                    </a:cubicBezTo>
                    <a:lnTo>
                      <a:pt x="1801" y="1156"/>
                    </a:lnTo>
                    <a:lnTo>
                      <a:pt x="1777" y="1140"/>
                    </a:lnTo>
                    <a:lnTo>
                      <a:pt x="1753" y="1124"/>
                    </a:lnTo>
                    <a:lnTo>
                      <a:pt x="1775" y="1134"/>
                    </a:lnTo>
                    <a:lnTo>
                      <a:pt x="1743" y="1126"/>
                    </a:lnTo>
                    <a:cubicBezTo>
                      <a:pt x="1735" y="1124"/>
                      <a:pt x="1727" y="1121"/>
                      <a:pt x="1721" y="1116"/>
                    </a:cubicBezTo>
                    <a:lnTo>
                      <a:pt x="1697" y="1100"/>
                    </a:lnTo>
                    <a:lnTo>
                      <a:pt x="1673" y="1084"/>
                    </a:lnTo>
                    <a:lnTo>
                      <a:pt x="1649" y="1068"/>
                    </a:lnTo>
                    <a:lnTo>
                      <a:pt x="1666" y="1077"/>
                    </a:lnTo>
                    <a:lnTo>
                      <a:pt x="1642" y="1069"/>
                    </a:lnTo>
                    <a:cubicBezTo>
                      <a:pt x="1638" y="1068"/>
                      <a:pt x="1635" y="1066"/>
                      <a:pt x="1632" y="1065"/>
                    </a:cubicBezTo>
                    <a:lnTo>
                      <a:pt x="1593" y="1044"/>
                    </a:lnTo>
                    <a:lnTo>
                      <a:pt x="1569" y="1028"/>
                    </a:lnTo>
                    <a:lnTo>
                      <a:pt x="1545" y="1012"/>
                    </a:lnTo>
                    <a:lnTo>
                      <a:pt x="1562" y="1021"/>
                    </a:lnTo>
                    <a:lnTo>
                      <a:pt x="1538" y="1013"/>
                    </a:lnTo>
                    <a:cubicBezTo>
                      <a:pt x="1532" y="1011"/>
                      <a:pt x="1526" y="1008"/>
                      <a:pt x="1521" y="1004"/>
                    </a:cubicBezTo>
                    <a:lnTo>
                      <a:pt x="1504" y="993"/>
                    </a:lnTo>
                    <a:lnTo>
                      <a:pt x="1465" y="972"/>
                    </a:lnTo>
                    <a:lnTo>
                      <a:pt x="1441" y="956"/>
                    </a:lnTo>
                    <a:lnTo>
                      <a:pt x="1458" y="965"/>
                    </a:lnTo>
                    <a:lnTo>
                      <a:pt x="1434" y="957"/>
                    </a:lnTo>
                    <a:cubicBezTo>
                      <a:pt x="1428" y="955"/>
                      <a:pt x="1422" y="952"/>
                      <a:pt x="1417" y="948"/>
                    </a:cubicBezTo>
                    <a:lnTo>
                      <a:pt x="1393" y="932"/>
                    </a:lnTo>
                    <a:lnTo>
                      <a:pt x="1376" y="921"/>
                    </a:lnTo>
                    <a:lnTo>
                      <a:pt x="1344" y="905"/>
                    </a:lnTo>
                    <a:lnTo>
                      <a:pt x="1354" y="909"/>
                    </a:lnTo>
                    <a:lnTo>
                      <a:pt x="1330" y="901"/>
                    </a:lnTo>
                    <a:cubicBezTo>
                      <a:pt x="1324" y="899"/>
                      <a:pt x="1318" y="896"/>
                      <a:pt x="1313" y="892"/>
                    </a:cubicBezTo>
                    <a:lnTo>
                      <a:pt x="1289" y="876"/>
                    </a:lnTo>
                    <a:lnTo>
                      <a:pt x="1265" y="860"/>
                    </a:lnTo>
                    <a:lnTo>
                      <a:pt x="1241" y="844"/>
                    </a:lnTo>
                    <a:lnTo>
                      <a:pt x="1217" y="828"/>
                    </a:lnTo>
                    <a:lnTo>
                      <a:pt x="1239" y="838"/>
                    </a:lnTo>
                    <a:lnTo>
                      <a:pt x="1207" y="830"/>
                    </a:lnTo>
                    <a:cubicBezTo>
                      <a:pt x="1199" y="828"/>
                      <a:pt x="1191" y="825"/>
                      <a:pt x="1185" y="820"/>
                    </a:cubicBezTo>
                    <a:lnTo>
                      <a:pt x="1161" y="804"/>
                    </a:lnTo>
                    <a:lnTo>
                      <a:pt x="1137" y="788"/>
                    </a:lnTo>
                    <a:lnTo>
                      <a:pt x="1113" y="772"/>
                    </a:lnTo>
                    <a:lnTo>
                      <a:pt x="1096" y="761"/>
                    </a:lnTo>
                    <a:lnTo>
                      <a:pt x="1064" y="745"/>
                    </a:lnTo>
                    <a:lnTo>
                      <a:pt x="1074" y="749"/>
                    </a:lnTo>
                    <a:lnTo>
                      <a:pt x="1050" y="741"/>
                    </a:lnTo>
                    <a:cubicBezTo>
                      <a:pt x="1044" y="739"/>
                      <a:pt x="1038" y="736"/>
                      <a:pt x="1033" y="732"/>
                    </a:cubicBezTo>
                    <a:lnTo>
                      <a:pt x="1009" y="716"/>
                    </a:lnTo>
                    <a:lnTo>
                      <a:pt x="985" y="700"/>
                    </a:lnTo>
                    <a:lnTo>
                      <a:pt x="968" y="689"/>
                    </a:lnTo>
                    <a:lnTo>
                      <a:pt x="929" y="668"/>
                    </a:lnTo>
                    <a:lnTo>
                      <a:pt x="905" y="652"/>
                    </a:lnTo>
                    <a:lnTo>
                      <a:pt x="922" y="661"/>
                    </a:lnTo>
                    <a:lnTo>
                      <a:pt x="898" y="653"/>
                    </a:lnTo>
                    <a:cubicBezTo>
                      <a:pt x="892" y="651"/>
                      <a:pt x="886" y="648"/>
                      <a:pt x="881" y="644"/>
                    </a:cubicBezTo>
                    <a:lnTo>
                      <a:pt x="857" y="628"/>
                    </a:lnTo>
                    <a:lnTo>
                      <a:pt x="840" y="617"/>
                    </a:lnTo>
                    <a:lnTo>
                      <a:pt x="801" y="596"/>
                    </a:lnTo>
                    <a:lnTo>
                      <a:pt x="777" y="580"/>
                    </a:lnTo>
                    <a:lnTo>
                      <a:pt x="753" y="564"/>
                    </a:lnTo>
                    <a:lnTo>
                      <a:pt x="729" y="548"/>
                    </a:lnTo>
                    <a:lnTo>
                      <a:pt x="746" y="557"/>
                    </a:lnTo>
                    <a:lnTo>
                      <a:pt x="722" y="549"/>
                    </a:lnTo>
                    <a:cubicBezTo>
                      <a:pt x="718" y="548"/>
                      <a:pt x="715" y="546"/>
                      <a:pt x="712" y="545"/>
                    </a:cubicBezTo>
                    <a:lnTo>
                      <a:pt x="673" y="524"/>
                    </a:lnTo>
                    <a:lnTo>
                      <a:pt x="649" y="508"/>
                    </a:lnTo>
                    <a:lnTo>
                      <a:pt x="625" y="492"/>
                    </a:lnTo>
                    <a:lnTo>
                      <a:pt x="601" y="476"/>
                    </a:lnTo>
                    <a:lnTo>
                      <a:pt x="577" y="460"/>
                    </a:lnTo>
                    <a:lnTo>
                      <a:pt x="560" y="449"/>
                    </a:lnTo>
                    <a:lnTo>
                      <a:pt x="521" y="428"/>
                    </a:lnTo>
                    <a:lnTo>
                      <a:pt x="497" y="412"/>
                    </a:lnTo>
                    <a:lnTo>
                      <a:pt x="514" y="421"/>
                    </a:lnTo>
                    <a:lnTo>
                      <a:pt x="490" y="413"/>
                    </a:lnTo>
                    <a:cubicBezTo>
                      <a:pt x="484" y="411"/>
                      <a:pt x="478" y="408"/>
                      <a:pt x="473" y="404"/>
                    </a:cubicBezTo>
                    <a:lnTo>
                      <a:pt x="449" y="388"/>
                    </a:lnTo>
                    <a:lnTo>
                      <a:pt x="432" y="377"/>
                    </a:lnTo>
                    <a:lnTo>
                      <a:pt x="393" y="356"/>
                    </a:lnTo>
                    <a:lnTo>
                      <a:pt x="369" y="340"/>
                    </a:lnTo>
                    <a:lnTo>
                      <a:pt x="345" y="324"/>
                    </a:lnTo>
                    <a:lnTo>
                      <a:pt x="321" y="308"/>
                    </a:lnTo>
                    <a:lnTo>
                      <a:pt x="304" y="297"/>
                    </a:lnTo>
                    <a:lnTo>
                      <a:pt x="265" y="276"/>
                    </a:lnTo>
                    <a:lnTo>
                      <a:pt x="241" y="260"/>
                    </a:lnTo>
                    <a:lnTo>
                      <a:pt x="217" y="244"/>
                    </a:lnTo>
                    <a:lnTo>
                      <a:pt x="193" y="228"/>
                    </a:lnTo>
                    <a:lnTo>
                      <a:pt x="176" y="217"/>
                    </a:lnTo>
                    <a:lnTo>
                      <a:pt x="137" y="196"/>
                    </a:lnTo>
                    <a:lnTo>
                      <a:pt x="113" y="180"/>
                    </a:lnTo>
                    <a:lnTo>
                      <a:pt x="89" y="164"/>
                    </a:lnTo>
                    <a:lnTo>
                      <a:pt x="65" y="148"/>
                    </a:lnTo>
                    <a:lnTo>
                      <a:pt x="82" y="157"/>
                    </a:lnTo>
                    <a:lnTo>
                      <a:pt x="58" y="149"/>
                    </a:lnTo>
                    <a:cubicBezTo>
                      <a:pt x="20" y="136"/>
                      <a:pt x="0" y="95"/>
                      <a:pt x="12" y="58"/>
                    </a:cubicBezTo>
                    <a:cubicBezTo>
                      <a:pt x="25" y="20"/>
                      <a:pt x="66" y="0"/>
                      <a:pt x="103" y="12"/>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37" name="Freeform 5962"/>
              <p:cNvSpPr>
                <a:spLocks/>
              </p:cNvSpPr>
              <p:nvPr/>
            </p:nvSpPr>
            <p:spPr bwMode="auto">
              <a:xfrm>
                <a:off x="14408150" y="5351463"/>
                <a:ext cx="1003300" cy="365125"/>
              </a:xfrm>
              <a:custGeom>
                <a:avLst/>
                <a:gdLst>
                  <a:gd name="T0" fmla="*/ 231 w 5265"/>
                  <a:gd name="T1" fmla="*/ 60 h 1921"/>
                  <a:gd name="T2" fmla="*/ 335 w 5265"/>
                  <a:gd name="T3" fmla="*/ 108 h 1921"/>
                  <a:gd name="T4" fmla="*/ 487 w 5265"/>
                  <a:gd name="T5" fmla="*/ 164 h 1921"/>
                  <a:gd name="T6" fmla="*/ 591 w 5265"/>
                  <a:gd name="T7" fmla="*/ 212 h 1921"/>
                  <a:gd name="T8" fmla="*/ 743 w 5265"/>
                  <a:gd name="T9" fmla="*/ 268 h 1921"/>
                  <a:gd name="T10" fmla="*/ 888 w 5265"/>
                  <a:gd name="T11" fmla="*/ 333 h 1921"/>
                  <a:gd name="T12" fmla="*/ 999 w 5265"/>
                  <a:gd name="T13" fmla="*/ 372 h 1921"/>
                  <a:gd name="T14" fmla="*/ 1151 w 5265"/>
                  <a:gd name="T15" fmla="*/ 428 h 1921"/>
                  <a:gd name="T16" fmla="*/ 1296 w 5265"/>
                  <a:gd name="T17" fmla="*/ 485 h 1921"/>
                  <a:gd name="T18" fmla="*/ 1448 w 5265"/>
                  <a:gd name="T19" fmla="*/ 549 h 1921"/>
                  <a:gd name="T20" fmla="*/ 1559 w 5265"/>
                  <a:gd name="T21" fmla="*/ 588 h 1921"/>
                  <a:gd name="T22" fmla="*/ 1711 w 5265"/>
                  <a:gd name="T23" fmla="*/ 644 h 1921"/>
                  <a:gd name="T24" fmla="*/ 1863 w 5265"/>
                  <a:gd name="T25" fmla="*/ 700 h 1921"/>
                  <a:gd name="T26" fmla="*/ 2010 w 5265"/>
                  <a:gd name="T27" fmla="*/ 755 h 1921"/>
                  <a:gd name="T28" fmla="*/ 2216 w 5265"/>
                  <a:gd name="T29" fmla="*/ 829 h 1921"/>
                  <a:gd name="T30" fmla="*/ 2375 w 5265"/>
                  <a:gd name="T31" fmla="*/ 876 h 1921"/>
                  <a:gd name="T32" fmla="*/ 2527 w 5265"/>
                  <a:gd name="T33" fmla="*/ 932 h 1921"/>
                  <a:gd name="T34" fmla="*/ 2679 w 5265"/>
                  <a:gd name="T35" fmla="*/ 988 h 1921"/>
                  <a:gd name="T36" fmla="*/ 2887 w 5265"/>
                  <a:gd name="T37" fmla="*/ 1052 h 1921"/>
                  <a:gd name="T38" fmla="*/ 3039 w 5265"/>
                  <a:gd name="T39" fmla="*/ 1108 h 1921"/>
                  <a:gd name="T40" fmla="*/ 3242 w 5265"/>
                  <a:gd name="T41" fmla="*/ 1171 h 1921"/>
                  <a:gd name="T42" fmla="*/ 3447 w 5265"/>
                  <a:gd name="T43" fmla="*/ 1236 h 1921"/>
                  <a:gd name="T44" fmla="*/ 3599 w 5265"/>
                  <a:gd name="T45" fmla="*/ 1292 h 1921"/>
                  <a:gd name="T46" fmla="*/ 3807 w 5265"/>
                  <a:gd name="T47" fmla="*/ 1356 h 1921"/>
                  <a:gd name="T48" fmla="*/ 4007 w 5265"/>
                  <a:gd name="T49" fmla="*/ 1420 h 1921"/>
                  <a:gd name="T50" fmla="*/ 4159 w 5265"/>
                  <a:gd name="T51" fmla="*/ 1460 h 1921"/>
                  <a:gd name="T52" fmla="*/ 4367 w 5265"/>
                  <a:gd name="T53" fmla="*/ 1524 h 1921"/>
                  <a:gd name="T54" fmla="*/ 4570 w 5265"/>
                  <a:gd name="T55" fmla="*/ 1587 h 1921"/>
                  <a:gd name="T56" fmla="*/ 4722 w 5265"/>
                  <a:gd name="T57" fmla="*/ 1627 h 1921"/>
                  <a:gd name="T58" fmla="*/ 4927 w 5265"/>
                  <a:gd name="T59" fmla="*/ 1692 h 1921"/>
                  <a:gd name="T60" fmla="*/ 5079 w 5265"/>
                  <a:gd name="T61" fmla="*/ 1732 h 1921"/>
                  <a:gd name="T62" fmla="*/ 5138 w 5265"/>
                  <a:gd name="T63" fmla="*/ 1901 h 1921"/>
                  <a:gd name="T64" fmla="*/ 4984 w 5265"/>
                  <a:gd name="T65" fmla="*/ 1848 h 1921"/>
                  <a:gd name="T66" fmla="*/ 4778 w 5265"/>
                  <a:gd name="T67" fmla="*/ 1797 h 1921"/>
                  <a:gd name="T68" fmla="*/ 4624 w 5265"/>
                  <a:gd name="T69" fmla="*/ 1752 h 1921"/>
                  <a:gd name="T70" fmla="*/ 4426 w 5265"/>
                  <a:gd name="T71" fmla="*/ 1693 h 1921"/>
                  <a:gd name="T72" fmla="*/ 4218 w 5265"/>
                  <a:gd name="T73" fmla="*/ 1629 h 1921"/>
                  <a:gd name="T74" fmla="*/ 4018 w 5265"/>
                  <a:gd name="T75" fmla="*/ 1565 h 1921"/>
                  <a:gd name="T76" fmla="*/ 3871 w 5265"/>
                  <a:gd name="T77" fmla="*/ 1526 h 1921"/>
                  <a:gd name="T78" fmla="*/ 3658 w 5265"/>
                  <a:gd name="T79" fmla="*/ 1461 h 1921"/>
                  <a:gd name="T80" fmla="*/ 3506 w 5265"/>
                  <a:gd name="T81" fmla="*/ 1405 h 1921"/>
                  <a:gd name="T82" fmla="*/ 3298 w 5265"/>
                  <a:gd name="T83" fmla="*/ 1341 h 1921"/>
                  <a:gd name="T84" fmla="*/ 3098 w 5265"/>
                  <a:gd name="T85" fmla="*/ 1277 h 1921"/>
                  <a:gd name="T86" fmla="*/ 2897 w 5265"/>
                  <a:gd name="T87" fmla="*/ 1212 h 1921"/>
                  <a:gd name="T88" fmla="*/ 2738 w 5265"/>
                  <a:gd name="T89" fmla="*/ 1157 h 1921"/>
                  <a:gd name="T90" fmla="*/ 2586 w 5265"/>
                  <a:gd name="T91" fmla="*/ 1101 h 1921"/>
                  <a:gd name="T92" fmla="*/ 2378 w 5265"/>
                  <a:gd name="T93" fmla="*/ 1037 h 1921"/>
                  <a:gd name="T94" fmla="*/ 2226 w 5265"/>
                  <a:gd name="T95" fmla="*/ 981 h 1921"/>
                  <a:gd name="T96" fmla="*/ 2074 w 5265"/>
                  <a:gd name="T97" fmla="*/ 925 h 1921"/>
                  <a:gd name="T98" fmla="*/ 1922 w 5265"/>
                  <a:gd name="T99" fmla="*/ 869 h 1921"/>
                  <a:gd name="T100" fmla="*/ 1770 w 5265"/>
                  <a:gd name="T101" fmla="*/ 813 h 1921"/>
                  <a:gd name="T102" fmla="*/ 1623 w 5265"/>
                  <a:gd name="T103" fmla="*/ 758 h 1921"/>
                  <a:gd name="T104" fmla="*/ 1471 w 5265"/>
                  <a:gd name="T105" fmla="*/ 702 h 1921"/>
                  <a:gd name="T106" fmla="*/ 1306 w 5265"/>
                  <a:gd name="T107" fmla="*/ 645 h 1921"/>
                  <a:gd name="T108" fmla="*/ 1154 w 5265"/>
                  <a:gd name="T109" fmla="*/ 589 h 1921"/>
                  <a:gd name="T110" fmla="*/ 1009 w 5265"/>
                  <a:gd name="T111" fmla="*/ 532 h 1921"/>
                  <a:gd name="T112" fmla="*/ 898 w 5265"/>
                  <a:gd name="T113" fmla="*/ 485 h 1921"/>
                  <a:gd name="T114" fmla="*/ 746 w 5265"/>
                  <a:gd name="T115" fmla="*/ 429 h 1921"/>
                  <a:gd name="T116" fmla="*/ 601 w 5265"/>
                  <a:gd name="T117" fmla="*/ 364 h 1921"/>
                  <a:gd name="T118" fmla="*/ 490 w 5265"/>
                  <a:gd name="T119" fmla="*/ 325 h 1921"/>
                  <a:gd name="T120" fmla="*/ 345 w 5265"/>
                  <a:gd name="T121" fmla="*/ 268 h 1921"/>
                  <a:gd name="T122" fmla="*/ 234 w 5265"/>
                  <a:gd name="T123" fmla="*/ 221 h 1921"/>
                  <a:gd name="T124" fmla="*/ 96 w 5265"/>
                  <a:gd name="T125" fmla="*/ 161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65" h="1921">
                    <a:moveTo>
                      <a:pt x="103" y="12"/>
                    </a:moveTo>
                    <a:lnTo>
                      <a:pt x="127" y="20"/>
                    </a:lnTo>
                    <a:lnTo>
                      <a:pt x="151" y="28"/>
                    </a:lnTo>
                    <a:cubicBezTo>
                      <a:pt x="154" y="29"/>
                      <a:pt x="158" y="31"/>
                      <a:pt x="161" y="32"/>
                    </a:cubicBezTo>
                    <a:lnTo>
                      <a:pt x="193" y="48"/>
                    </a:lnTo>
                    <a:lnTo>
                      <a:pt x="183" y="44"/>
                    </a:lnTo>
                    <a:lnTo>
                      <a:pt x="207" y="52"/>
                    </a:lnTo>
                    <a:lnTo>
                      <a:pt x="231" y="60"/>
                    </a:lnTo>
                    <a:cubicBezTo>
                      <a:pt x="237" y="62"/>
                      <a:pt x="243" y="65"/>
                      <a:pt x="248" y="69"/>
                    </a:cubicBezTo>
                    <a:lnTo>
                      <a:pt x="272" y="85"/>
                    </a:lnTo>
                    <a:lnTo>
                      <a:pt x="255" y="76"/>
                    </a:lnTo>
                    <a:lnTo>
                      <a:pt x="279" y="84"/>
                    </a:lnTo>
                    <a:lnTo>
                      <a:pt x="306" y="91"/>
                    </a:lnTo>
                    <a:cubicBezTo>
                      <a:pt x="314" y="93"/>
                      <a:pt x="322" y="96"/>
                      <a:pt x="328" y="101"/>
                    </a:cubicBezTo>
                    <a:lnTo>
                      <a:pt x="352" y="117"/>
                    </a:lnTo>
                    <a:lnTo>
                      <a:pt x="335" y="108"/>
                    </a:lnTo>
                    <a:lnTo>
                      <a:pt x="359" y="116"/>
                    </a:lnTo>
                    <a:lnTo>
                      <a:pt x="383" y="124"/>
                    </a:lnTo>
                    <a:cubicBezTo>
                      <a:pt x="389" y="126"/>
                      <a:pt x="395" y="129"/>
                      <a:pt x="400" y="133"/>
                    </a:cubicBezTo>
                    <a:lnTo>
                      <a:pt x="424" y="149"/>
                    </a:lnTo>
                    <a:lnTo>
                      <a:pt x="407" y="140"/>
                    </a:lnTo>
                    <a:lnTo>
                      <a:pt x="431" y="148"/>
                    </a:lnTo>
                    <a:lnTo>
                      <a:pt x="458" y="155"/>
                    </a:lnTo>
                    <a:lnTo>
                      <a:pt x="487" y="164"/>
                    </a:lnTo>
                    <a:cubicBezTo>
                      <a:pt x="493" y="166"/>
                      <a:pt x="499" y="169"/>
                      <a:pt x="504" y="173"/>
                    </a:cubicBezTo>
                    <a:lnTo>
                      <a:pt x="528" y="189"/>
                    </a:lnTo>
                    <a:lnTo>
                      <a:pt x="511" y="180"/>
                    </a:lnTo>
                    <a:lnTo>
                      <a:pt x="535" y="188"/>
                    </a:lnTo>
                    <a:lnTo>
                      <a:pt x="559" y="196"/>
                    </a:lnTo>
                    <a:cubicBezTo>
                      <a:pt x="562" y="197"/>
                      <a:pt x="566" y="199"/>
                      <a:pt x="569" y="200"/>
                    </a:cubicBezTo>
                    <a:lnTo>
                      <a:pt x="601" y="216"/>
                    </a:lnTo>
                    <a:lnTo>
                      <a:pt x="591" y="212"/>
                    </a:lnTo>
                    <a:lnTo>
                      <a:pt x="615" y="220"/>
                    </a:lnTo>
                    <a:lnTo>
                      <a:pt x="639" y="228"/>
                    </a:lnTo>
                    <a:lnTo>
                      <a:pt x="663" y="236"/>
                    </a:lnTo>
                    <a:cubicBezTo>
                      <a:pt x="669" y="238"/>
                      <a:pt x="675" y="241"/>
                      <a:pt x="680" y="245"/>
                    </a:cubicBezTo>
                    <a:lnTo>
                      <a:pt x="704" y="261"/>
                    </a:lnTo>
                    <a:lnTo>
                      <a:pt x="682" y="251"/>
                    </a:lnTo>
                    <a:lnTo>
                      <a:pt x="714" y="259"/>
                    </a:lnTo>
                    <a:lnTo>
                      <a:pt x="743" y="268"/>
                    </a:lnTo>
                    <a:cubicBezTo>
                      <a:pt x="749" y="270"/>
                      <a:pt x="755" y="273"/>
                      <a:pt x="760" y="277"/>
                    </a:cubicBezTo>
                    <a:lnTo>
                      <a:pt x="784" y="293"/>
                    </a:lnTo>
                    <a:lnTo>
                      <a:pt x="767" y="284"/>
                    </a:lnTo>
                    <a:lnTo>
                      <a:pt x="791" y="292"/>
                    </a:lnTo>
                    <a:lnTo>
                      <a:pt x="815" y="300"/>
                    </a:lnTo>
                    <a:lnTo>
                      <a:pt x="842" y="307"/>
                    </a:lnTo>
                    <a:cubicBezTo>
                      <a:pt x="850" y="309"/>
                      <a:pt x="858" y="312"/>
                      <a:pt x="864" y="317"/>
                    </a:cubicBezTo>
                    <a:lnTo>
                      <a:pt x="888" y="333"/>
                    </a:lnTo>
                    <a:lnTo>
                      <a:pt x="871" y="324"/>
                    </a:lnTo>
                    <a:lnTo>
                      <a:pt x="895" y="332"/>
                    </a:lnTo>
                    <a:lnTo>
                      <a:pt x="919" y="340"/>
                    </a:lnTo>
                    <a:lnTo>
                      <a:pt x="943" y="348"/>
                    </a:lnTo>
                    <a:cubicBezTo>
                      <a:pt x="946" y="349"/>
                      <a:pt x="950" y="351"/>
                      <a:pt x="953" y="352"/>
                    </a:cubicBezTo>
                    <a:lnTo>
                      <a:pt x="985" y="368"/>
                    </a:lnTo>
                    <a:lnTo>
                      <a:pt x="975" y="364"/>
                    </a:lnTo>
                    <a:lnTo>
                      <a:pt x="999" y="372"/>
                    </a:lnTo>
                    <a:lnTo>
                      <a:pt x="1023" y="380"/>
                    </a:lnTo>
                    <a:lnTo>
                      <a:pt x="1047" y="388"/>
                    </a:lnTo>
                    <a:cubicBezTo>
                      <a:pt x="1053" y="390"/>
                      <a:pt x="1059" y="393"/>
                      <a:pt x="1064" y="397"/>
                    </a:cubicBezTo>
                    <a:lnTo>
                      <a:pt x="1088" y="413"/>
                    </a:lnTo>
                    <a:lnTo>
                      <a:pt x="1071" y="404"/>
                    </a:lnTo>
                    <a:lnTo>
                      <a:pt x="1095" y="412"/>
                    </a:lnTo>
                    <a:lnTo>
                      <a:pt x="1122" y="419"/>
                    </a:lnTo>
                    <a:lnTo>
                      <a:pt x="1151" y="428"/>
                    </a:lnTo>
                    <a:lnTo>
                      <a:pt x="1175" y="436"/>
                    </a:lnTo>
                    <a:cubicBezTo>
                      <a:pt x="1181" y="438"/>
                      <a:pt x="1187" y="441"/>
                      <a:pt x="1192" y="445"/>
                    </a:cubicBezTo>
                    <a:lnTo>
                      <a:pt x="1216" y="461"/>
                    </a:lnTo>
                    <a:lnTo>
                      <a:pt x="1199" y="452"/>
                    </a:lnTo>
                    <a:lnTo>
                      <a:pt x="1223" y="460"/>
                    </a:lnTo>
                    <a:lnTo>
                      <a:pt x="1250" y="467"/>
                    </a:lnTo>
                    <a:lnTo>
                      <a:pt x="1279" y="476"/>
                    </a:lnTo>
                    <a:cubicBezTo>
                      <a:pt x="1285" y="478"/>
                      <a:pt x="1291" y="481"/>
                      <a:pt x="1296" y="485"/>
                    </a:cubicBezTo>
                    <a:lnTo>
                      <a:pt x="1320" y="501"/>
                    </a:lnTo>
                    <a:lnTo>
                      <a:pt x="1303" y="492"/>
                    </a:lnTo>
                    <a:lnTo>
                      <a:pt x="1327" y="500"/>
                    </a:lnTo>
                    <a:lnTo>
                      <a:pt x="1351" y="508"/>
                    </a:lnTo>
                    <a:lnTo>
                      <a:pt x="1378" y="515"/>
                    </a:lnTo>
                    <a:lnTo>
                      <a:pt x="1407" y="524"/>
                    </a:lnTo>
                    <a:cubicBezTo>
                      <a:pt x="1413" y="526"/>
                      <a:pt x="1419" y="529"/>
                      <a:pt x="1424" y="533"/>
                    </a:cubicBezTo>
                    <a:lnTo>
                      <a:pt x="1448" y="549"/>
                    </a:lnTo>
                    <a:lnTo>
                      <a:pt x="1431" y="540"/>
                    </a:lnTo>
                    <a:lnTo>
                      <a:pt x="1455" y="548"/>
                    </a:lnTo>
                    <a:lnTo>
                      <a:pt x="1479" y="556"/>
                    </a:lnTo>
                    <a:lnTo>
                      <a:pt x="1506" y="563"/>
                    </a:lnTo>
                    <a:lnTo>
                      <a:pt x="1535" y="572"/>
                    </a:lnTo>
                    <a:cubicBezTo>
                      <a:pt x="1541" y="574"/>
                      <a:pt x="1547" y="577"/>
                      <a:pt x="1552" y="581"/>
                    </a:cubicBezTo>
                    <a:lnTo>
                      <a:pt x="1576" y="597"/>
                    </a:lnTo>
                    <a:lnTo>
                      <a:pt x="1559" y="588"/>
                    </a:lnTo>
                    <a:lnTo>
                      <a:pt x="1583" y="596"/>
                    </a:lnTo>
                    <a:lnTo>
                      <a:pt x="1607" y="604"/>
                    </a:lnTo>
                    <a:lnTo>
                      <a:pt x="1631" y="612"/>
                    </a:lnTo>
                    <a:lnTo>
                      <a:pt x="1658" y="619"/>
                    </a:lnTo>
                    <a:lnTo>
                      <a:pt x="1687" y="628"/>
                    </a:lnTo>
                    <a:cubicBezTo>
                      <a:pt x="1693" y="630"/>
                      <a:pt x="1699" y="633"/>
                      <a:pt x="1704" y="637"/>
                    </a:cubicBezTo>
                    <a:lnTo>
                      <a:pt x="1728" y="653"/>
                    </a:lnTo>
                    <a:lnTo>
                      <a:pt x="1711" y="644"/>
                    </a:lnTo>
                    <a:lnTo>
                      <a:pt x="1735" y="652"/>
                    </a:lnTo>
                    <a:lnTo>
                      <a:pt x="1759" y="660"/>
                    </a:lnTo>
                    <a:lnTo>
                      <a:pt x="1786" y="667"/>
                    </a:lnTo>
                    <a:lnTo>
                      <a:pt x="1815" y="676"/>
                    </a:lnTo>
                    <a:lnTo>
                      <a:pt x="1839" y="684"/>
                    </a:lnTo>
                    <a:cubicBezTo>
                      <a:pt x="1845" y="686"/>
                      <a:pt x="1851" y="689"/>
                      <a:pt x="1856" y="693"/>
                    </a:cubicBezTo>
                    <a:lnTo>
                      <a:pt x="1880" y="709"/>
                    </a:lnTo>
                    <a:lnTo>
                      <a:pt x="1863" y="700"/>
                    </a:lnTo>
                    <a:lnTo>
                      <a:pt x="1887" y="708"/>
                    </a:lnTo>
                    <a:lnTo>
                      <a:pt x="1914" y="715"/>
                    </a:lnTo>
                    <a:lnTo>
                      <a:pt x="1943" y="724"/>
                    </a:lnTo>
                    <a:lnTo>
                      <a:pt x="1967" y="732"/>
                    </a:lnTo>
                    <a:lnTo>
                      <a:pt x="1991" y="740"/>
                    </a:lnTo>
                    <a:cubicBezTo>
                      <a:pt x="1997" y="742"/>
                      <a:pt x="2003" y="745"/>
                      <a:pt x="2008" y="749"/>
                    </a:cubicBezTo>
                    <a:lnTo>
                      <a:pt x="2032" y="765"/>
                    </a:lnTo>
                    <a:lnTo>
                      <a:pt x="2010" y="755"/>
                    </a:lnTo>
                    <a:lnTo>
                      <a:pt x="2042" y="763"/>
                    </a:lnTo>
                    <a:lnTo>
                      <a:pt x="2071" y="772"/>
                    </a:lnTo>
                    <a:lnTo>
                      <a:pt x="2095" y="780"/>
                    </a:lnTo>
                    <a:lnTo>
                      <a:pt x="2119" y="788"/>
                    </a:lnTo>
                    <a:lnTo>
                      <a:pt x="2143" y="796"/>
                    </a:lnTo>
                    <a:lnTo>
                      <a:pt x="2170" y="803"/>
                    </a:lnTo>
                    <a:cubicBezTo>
                      <a:pt x="2178" y="805"/>
                      <a:pt x="2186" y="808"/>
                      <a:pt x="2192" y="813"/>
                    </a:cubicBezTo>
                    <a:lnTo>
                      <a:pt x="2216" y="829"/>
                    </a:lnTo>
                    <a:lnTo>
                      <a:pt x="2199" y="820"/>
                    </a:lnTo>
                    <a:lnTo>
                      <a:pt x="2223" y="828"/>
                    </a:lnTo>
                    <a:lnTo>
                      <a:pt x="2247" y="836"/>
                    </a:lnTo>
                    <a:lnTo>
                      <a:pt x="2271" y="844"/>
                    </a:lnTo>
                    <a:lnTo>
                      <a:pt x="2295" y="852"/>
                    </a:lnTo>
                    <a:lnTo>
                      <a:pt x="2322" y="859"/>
                    </a:lnTo>
                    <a:lnTo>
                      <a:pt x="2351" y="868"/>
                    </a:lnTo>
                    <a:lnTo>
                      <a:pt x="2375" y="876"/>
                    </a:lnTo>
                    <a:cubicBezTo>
                      <a:pt x="2381" y="878"/>
                      <a:pt x="2387" y="881"/>
                      <a:pt x="2392" y="885"/>
                    </a:cubicBezTo>
                    <a:lnTo>
                      <a:pt x="2416" y="901"/>
                    </a:lnTo>
                    <a:lnTo>
                      <a:pt x="2399" y="892"/>
                    </a:lnTo>
                    <a:lnTo>
                      <a:pt x="2423" y="900"/>
                    </a:lnTo>
                    <a:lnTo>
                      <a:pt x="2450" y="907"/>
                    </a:lnTo>
                    <a:lnTo>
                      <a:pt x="2479" y="916"/>
                    </a:lnTo>
                    <a:lnTo>
                      <a:pt x="2503" y="924"/>
                    </a:lnTo>
                    <a:lnTo>
                      <a:pt x="2527" y="932"/>
                    </a:lnTo>
                    <a:lnTo>
                      <a:pt x="2551" y="940"/>
                    </a:lnTo>
                    <a:lnTo>
                      <a:pt x="2578" y="947"/>
                    </a:lnTo>
                    <a:lnTo>
                      <a:pt x="2607" y="956"/>
                    </a:lnTo>
                    <a:lnTo>
                      <a:pt x="2631" y="964"/>
                    </a:lnTo>
                    <a:cubicBezTo>
                      <a:pt x="2637" y="966"/>
                      <a:pt x="2643" y="969"/>
                      <a:pt x="2648" y="973"/>
                    </a:cubicBezTo>
                    <a:lnTo>
                      <a:pt x="2672" y="989"/>
                    </a:lnTo>
                    <a:lnTo>
                      <a:pt x="2655" y="980"/>
                    </a:lnTo>
                    <a:lnTo>
                      <a:pt x="2679" y="988"/>
                    </a:lnTo>
                    <a:lnTo>
                      <a:pt x="2706" y="995"/>
                    </a:lnTo>
                    <a:lnTo>
                      <a:pt x="2735" y="1004"/>
                    </a:lnTo>
                    <a:lnTo>
                      <a:pt x="2759" y="1012"/>
                    </a:lnTo>
                    <a:lnTo>
                      <a:pt x="2783" y="1020"/>
                    </a:lnTo>
                    <a:lnTo>
                      <a:pt x="2807" y="1028"/>
                    </a:lnTo>
                    <a:lnTo>
                      <a:pt x="2834" y="1035"/>
                    </a:lnTo>
                    <a:lnTo>
                      <a:pt x="2863" y="1044"/>
                    </a:lnTo>
                    <a:lnTo>
                      <a:pt x="2887" y="1052"/>
                    </a:lnTo>
                    <a:lnTo>
                      <a:pt x="2911" y="1060"/>
                    </a:lnTo>
                    <a:lnTo>
                      <a:pt x="2935" y="1068"/>
                    </a:lnTo>
                    <a:cubicBezTo>
                      <a:pt x="2941" y="1070"/>
                      <a:pt x="2947" y="1073"/>
                      <a:pt x="2952" y="1077"/>
                    </a:cubicBezTo>
                    <a:lnTo>
                      <a:pt x="2976" y="1093"/>
                    </a:lnTo>
                    <a:lnTo>
                      <a:pt x="2954" y="1083"/>
                    </a:lnTo>
                    <a:lnTo>
                      <a:pt x="2986" y="1091"/>
                    </a:lnTo>
                    <a:lnTo>
                      <a:pt x="3015" y="1100"/>
                    </a:lnTo>
                    <a:lnTo>
                      <a:pt x="3039" y="1108"/>
                    </a:lnTo>
                    <a:lnTo>
                      <a:pt x="3063" y="1116"/>
                    </a:lnTo>
                    <a:lnTo>
                      <a:pt x="3087" y="1124"/>
                    </a:lnTo>
                    <a:lnTo>
                      <a:pt x="3114" y="1131"/>
                    </a:lnTo>
                    <a:lnTo>
                      <a:pt x="3143" y="1140"/>
                    </a:lnTo>
                    <a:lnTo>
                      <a:pt x="3167" y="1148"/>
                    </a:lnTo>
                    <a:lnTo>
                      <a:pt x="3191" y="1156"/>
                    </a:lnTo>
                    <a:lnTo>
                      <a:pt x="3215" y="1164"/>
                    </a:lnTo>
                    <a:lnTo>
                      <a:pt x="3242" y="1171"/>
                    </a:lnTo>
                    <a:lnTo>
                      <a:pt x="3271" y="1180"/>
                    </a:lnTo>
                    <a:lnTo>
                      <a:pt x="3295" y="1188"/>
                    </a:lnTo>
                    <a:lnTo>
                      <a:pt x="3319" y="1196"/>
                    </a:lnTo>
                    <a:lnTo>
                      <a:pt x="3343" y="1204"/>
                    </a:lnTo>
                    <a:lnTo>
                      <a:pt x="3370" y="1211"/>
                    </a:lnTo>
                    <a:lnTo>
                      <a:pt x="3399" y="1220"/>
                    </a:lnTo>
                    <a:lnTo>
                      <a:pt x="3423" y="1228"/>
                    </a:lnTo>
                    <a:lnTo>
                      <a:pt x="3447" y="1236"/>
                    </a:lnTo>
                    <a:lnTo>
                      <a:pt x="3471" y="1244"/>
                    </a:lnTo>
                    <a:lnTo>
                      <a:pt x="3495" y="1252"/>
                    </a:lnTo>
                    <a:lnTo>
                      <a:pt x="3522" y="1259"/>
                    </a:lnTo>
                    <a:lnTo>
                      <a:pt x="3551" y="1268"/>
                    </a:lnTo>
                    <a:cubicBezTo>
                      <a:pt x="3557" y="1270"/>
                      <a:pt x="3563" y="1273"/>
                      <a:pt x="3568" y="1277"/>
                    </a:cubicBezTo>
                    <a:lnTo>
                      <a:pt x="3592" y="1293"/>
                    </a:lnTo>
                    <a:lnTo>
                      <a:pt x="3575" y="1284"/>
                    </a:lnTo>
                    <a:lnTo>
                      <a:pt x="3599" y="1292"/>
                    </a:lnTo>
                    <a:lnTo>
                      <a:pt x="3623" y="1300"/>
                    </a:lnTo>
                    <a:lnTo>
                      <a:pt x="3650" y="1307"/>
                    </a:lnTo>
                    <a:lnTo>
                      <a:pt x="3679" y="1316"/>
                    </a:lnTo>
                    <a:lnTo>
                      <a:pt x="3703" y="1324"/>
                    </a:lnTo>
                    <a:lnTo>
                      <a:pt x="3727" y="1332"/>
                    </a:lnTo>
                    <a:lnTo>
                      <a:pt x="3751" y="1340"/>
                    </a:lnTo>
                    <a:lnTo>
                      <a:pt x="3778" y="1347"/>
                    </a:lnTo>
                    <a:lnTo>
                      <a:pt x="3807" y="1356"/>
                    </a:lnTo>
                    <a:lnTo>
                      <a:pt x="3831" y="1364"/>
                    </a:lnTo>
                    <a:lnTo>
                      <a:pt x="3855" y="1372"/>
                    </a:lnTo>
                    <a:lnTo>
                      <a:pt x="3879" y="1380"/>
                    </a:lnTo>
                    <a:lnTo>
                      <a:pt x="3906" y="1387"/>
                    </a:lnTo>
                    <a:lnTo>
                      <a:pt x="3935" y="1396"/>
                    </a:lnTo>
                    <a:lnTo>
                      <a:pt x="3959" y="1404"/>
                    </a:lnTo>
                    <a:lnTo>
                      <a:pt x="3983" y="1412"/>
                    </a:lnTo>
                    <a:lnTo>
                      <a:pt x="4007" y="1420"/>
                    </a:lnTo>
                    <a:lnTo>
                      <a:pt x="4034" y="1427"/>
                    </a:lnTo>
                    <a:lnTo>
                      <a:pt x="4016" y="1424"/>
                    </a:lnTo>
                    <a:lnTo>
                      <a:pt x="4040" y="1424"/>
                    </a:lnTo>
                    <a:cubicBezTo>
                      <a:pt x="4048" y="1424"/>
                      <a:pt x="4056" y="1426"/>
                      <a:pt x="4063" y="1428"/>
                    </a:cubicBezTo>
                    <a:lnTo>
                      <a:pt x="4087" y="1436"/>
                    </a:lnTo>
                    <a:lnTo>
                      <a:pt x="4111" y="1444"/>
                    </a:lnTo>
                    <a:lnTo>
                      <a:pt x="4135" y="1452"/>
                    </a:lnTo>
                    <a:lnTo>
                      <a:pt x="4159" y="1460"/>
                    </a:lnTo>
                    <a:lnTo>
                      <a:pt x="4186" y="1467"/>
                    </a:lnTo>
                    <a:lnTo>
                      <a:pt x="4215" y="1476"/>
                    </a:lnTo>
                    <a:lnTo>
                      <a:pt x="4239" y="1484"/>
                    </a:lnTo>
                    <a:lnTo>
                      <a:pt x="4263" y="1492"/>
                    </a:lnTo>
                    <a:lnTo>
                      <a:pt x="4287" y="1500"/>
                    </a:lnTo>
                    <a:lnTo>
                      <a:pt x="4314" y="1507"/>
                    </a:lnTo>
                    <a:lnTo>
                      <a:pt x="4343" y="1516"/>
                    </a:lnTo>
                    <a:lnTo>
                      <a:pt x="4367" y="1524"/>
                    </a:lnTo>
                    <a:lnTo>
                      <a:pt x="4391" y="1532"/>
                    </a:lnTo>
                    <a:lnTo>
                      <a:pt x="4415" y="1540"/>
                    </a:lnTo>
                    <a:lnTo>
                      <a:pt x="4442" y="1547"/>
                    </a:lnTo>
                    <a:lnTo>
                      <a:pt x="4471" y="1556"/>
                    </a:lnTo>
                    <a:lnTo>
                      <a:pt x="4495" y="1564"/>
                    </a:lnTo>
                    <a:lnTo>
                      <a:pt x="4519" y="1572"/>
                    </a:lnTo>
                    <a:lnTo>
                      <a:pt x="4543" y="1580"/>
                    </a:lnTo>
                    <a:lnTo>
                      <a:pt x="4570" y="1587"/>
                    </a:lnTo>
                    <a:lnTo>
                      <a:pt x="4599" y="1596"/>
                    </a:lnTo>
                    <a:lnTo>
                      <a:pt x="4623" y="1604"/>
                    </a:lnTo>
                    <a:lnTo>
                      <a:pt x="4647" y="1612"/>
                    </a:lnTo>
                    <a:lnTo>
                      <a:pt x="4624" y="1608"/>
                    </a:lnTo>
                    <a:lnTo>
                      <a:pt x="4648" y="1608"/>
                    </a:lnTo>
                    <a:cubicBezTo>
                      <a:pt x="4656" y="1608"/>
                      <a:pt x="4664" y="1610"/>
                      <a:pt x="4671" y="1612"/>
                    </a:cubicBezTo>
                    <a:lnTo>
                      <a:pt x="4695" y="1620"/>
                    </a:lnTo>
                    <a:lnTo>
                      <a:pt x="4722" y="1627"/>
                    </a:lnTo>
                    <a:lnTo>
                      <a:pt x="4751" y="1636"/>
                    </a:lnTo>
                    <a:lnTo>
                      <a:pt x="4775" y="1644"/>
                    </a:lnTo>
                    <a:lnTo>
                      <a:pt x="4799" y="1652"/>
                    </a:lnTo>
                    <a:lnTo>
                      <a:pt x="4823" y="1660"/>
                    </a:lnTo>
                    <a:lnTo>
                      <a:pt x="4850" y="1667"/>
                    </a:lnTo>
                    <a:lnTo>
                      <a:pt x="4879" y="1676"/>
                    </a:lnTo>
                    <a:lnTo>
                      <a:pt x="4903" y="1684"/>
                    </a:lnTo>
                    <a:lnTo>
                      <a:pt x="4927" y="1692"/>
                    </a:lnTo>
                    <a:lnTo>
                      <a:pt x="4951" y="1700"/>
                    </a:lnTo>
                    <a:lnTo>
                      <a:pt x="4978" y="1707"/>
                    </a:lnTo>
                    <a:lnTo>
                      <a:pt x="4960" y="1704"/>
                    </a:lnTo>
                    <a:lnTo>
                      <a:pt x="4984" y="1704"/>
                    </a:lnTo>
                    <a:cubicBezTo>
                      <a:pt x="4992" y="1704"/>
                      <a:pt x="5000" y="1706"/>
                      <a:pt x="5007" y="1708"/>
                    </a:cubicBezTo>
                    <a:lnTo>
                      <a:pt x="5031" y="1716"/>
                    </a:lnTo>
                    <a:lnTo>
                      <a:pt x="5055" y="1724"/>
                    </a:lnTo>
                    <a:lnTo>
                      <a:pt x="5079" y="1732"/>
                    </a:lnTo>
                    <a:lnTo>
                      <a:pt x="5106" y="1739"/>
                    </a:lnTo>
                    <a:lnTo>
                      <a:pt x="5135" y="1748"/>
                    </a:lnTo>
                    <a:lnTo>
                      <a:pt x="5159" y="1756"/>
                    </a:lnTo>
                    <a:lnTo>
                      <a:pt x="5183" y="1764"/>
                    </a:lnTo>
                    <a:lnTo>
                      <a:pt x="5207" y="1772"/>
                    </a:lnTo>
                    <a:cubicBezTo>
                      <a:pt x="5245" y="1785"/>
                      <a:pt x="5265" y="1826"/>
                      <a:pt x="5253" y="1863"/>
                    </a:cubicBezTo>
                    <a:cubicBezTo>
                      <a:pt x="5240" y="1901"/>
                      <a:pt x="5199" y="1921"/>
                      <a:pt x="5162" y="1909"/>
                    </a:cubicBezTo>
                    <a:lnTo>
                      <a:pt x="5138" y="1901"/>
                    </a:lnTo>
                    <a:lnTo>
                      <a:pt x="5114" y="1893"/>
                    </a:lnTo>
                    <a:lnTo>
                      <a:pt x="5090" y="1885"/>
                    </a:lnTo>
                    <a:lnTo>
                      <a:pt x="5071" y="1878"/>
                    </a:lnTo>
                    <a:lnTo>
                      <a:pt x="5034" y="1869"/>
                    </a:lnTo>
                    <a:lnTo>
                      <a:pt x="5010" y="1861"/>
                    </a:lnTo>
                    <a:lnTo>
                      <a:pt x="4986" y="1853"/>
                    </a:lnTo>
                    <a:lnTo>
                      <a:pt x="4962" y="1845"/>
                    </a:lnTo>
                    <a:lnTo>
                      <a:pt x="4984" y="1848"/>
                    </a:lnTo>
                    <a:lnTo>
                      <a:pt x="4960" y="1848"/>
                    </a:lnTo>
                    <a:cubicBezTo>
                      <a:pt x="4955" y="1848"/>
                      <a:pt x="4949" y="1848"/>
                      <a:pt x="4943" y="1846"/>
                    </a:cubicBezTo>
                    <a:lnTo>
                      <a:pt x="4906" y="1837"/>
                    </a:lnTo>
                    <a:lnTo>
                      <a:pt x="4882" y="1829"/>
                    </a:lnTo>
                    <a:lnTo>
                      <a:pt x="4858" y="1821"/>
                    </a:lnTo>
                    <a:lnTo>
                      <a:pt x="4834" y="1813"/>
                    </a:lnTo>
                    <a:lnTo>
                      <a:pt x="4815" y="1806"/>
                    </a:lnTo>
                    <a:lnTo>
                      <a:pt x="4778" y="1797"/>
                    </a:lnTo>
                    <a:lnTo>
                      <a:pt x="4754" y="1789"/>
                    </a:lnTo>
                    <a:lnTo>
                      <a:pt x="4730" y="1781"/>
                    </a:lnTo>
                    <a:lnTo>
                      <a:pt x="4706" y="1773"/>
                    </a:lnTo>
                    <a:lnTo>
                      <a:pt x="4687" y="1766"/>
                    </a:lnTo>
                    <a:lnTo>
                      <a:pt x="4650" y="1757"/>
                    </a:lnTo>
                    <a:lnTo>
                      <a:pt x="4626" y="1749"/>
                    </a:lnTo>
                    <a:lnTo>
                      <a:pt x="4648" y="1752"/>
                    </a:lnTo>
                    <a:lnTo>
                      <a:pt x="4624" y="1752"/>
                    </a:lnTo>
                    <a:cubicBezTo>
                      <a:pt x="4617" y="1752"/>
                      <a:pt x="4609" y="1751"/>
                      <a:pt x="4602" y="1749"/>
                    </a:cubicBezTo>
                    <a:lnTo>
                      <a:pt x="4578" y="1741"/>
                    </a:lnTo>
                    <a:lnTo>
                      <a:pt x="4554" y="1733"/>
                    </a:lnTo>
                    <a:lnTo>
                      <a:pt x="4535" y="1726"/>
                    </a:lnTo>
                    <a:lnTo>
                      <a:pt x="4498" y="1717"/>
                    </a:lnTo>
                    <a:lnTo>
                      <a:pt x="4474" y="1709"/>
                    </a:lnTo>
                    <a:lnTo>
                      <a:pt x="4450" y="1701"/>
                    </a:lnTo>
                    <a:lnTo>
                      <a:pt x="4426" y="1693"/>
                    </a:lnTo>
                    <a:lnTo>
                      <a:pt x="4407" y="1686"/>
                    </a:lnTo>
                    <a:lnTo>
                      <a:pt x="4370" y="1677"/>
                    </a:lnTo>
                    <a:lnTo>
                      <a:pt x="4346" y="1669"/>
                    </a:lnTo>
                    <a:lnTo>
                      <a:pt x="4322" y="1661"/>
                    </a:lnTo>
                    <a:lnTo>
                      <a:pt x="4298" y="1653"/>
                    </a:lnTo>
                    <a:lnTo>
                      <a:pt x="4279" y="1646"/>
                    </a:lnTo>
                    <a:lnTo>
                      <a:pt x="4242" y="1637"/>
                    </a:lnTo>
                    <a:lnTo>
                      <a:pt x="4218" y="1629"/>
                    </a:lnTo>
                    <a:lnTo>
                      <a:pt x="4194" y="1621"/>
                    </a:lnTo>
                    <a:lnTo>
                      <a:pt x="4170" y="1613"/>
                    </a:lnTo>
                    <a:lnTo>
                      <a:pt x="4151" y="1606"/>
                    </a:lnTo>
                    <a:lnTo>
                      <a:pt x="4114" y="1597"/>
                    </a:lnTo>
                    <a:lnTo>
                      <a:pt x="4090" y="1589"/>
                    </a:lnTo>
                    <a:lnTo>
                      <a:pt x="4066" y="1581"/>
                    </a:lnTo>
                    <a:lnTo>
                      <a:pt x="4042" y="1573"/>
                    </a:lnTo>
                    <a:lnTo>
                      <a:pt x="4018" y="1565"/>
                    </a:lnTo>
                    <a:lnTo>
                      <a:pt x="4040" y="1568"/>
                    </a:lnTo>
                    <a:lnTo>
                      <a:pt x="4016" y="1568"/>
                    </a:lnTo>
                    <a:cubicBezTo>
                      <a:pt x="4011" y="1568"/>
                      <a:pt x="4005" y="1568"/>
                      <a:pt x="3999" y="1566"/>
                    </a:cubicBezTo>
                    <a:lnTo>
                      <a:pt x="3962" y="1557"/>
                    </a:lnTo>
                    <a:lnTo>
                      <a:pt x="3938" y="1549"/>
                    </a:lnTo>
                    <a:lnTo>
                      <a:pt x="3914" y="1541"/>
                    </a:lnTo>
                    <a:lnTo>
                      <a:pt x="3890" y="1533"/>
                    </a:lnTo>
                    <a:lnTo>
                      <a:pt x="3871" y="1526"/>
                    </a:lnTo>
                    <a:lnTo>
                      <a:pt x="3834" y="1517"/>
                    </a:lnTo>
                    <a:lnTo>
                      <a:pt x="3810" y="1509"/>
                    </a:lnTo>
                    <a:lnTo>
                      <a:pt x="3786" y="1501"/>
                    </a:lnTo>
                    <a:lnTo>
                      <a:pt x="3762" y="1493"/>
                    </a:lnTo>
                    <a:lnTo>
                      <a:pt x="3743" y="1486"/>
                    </a:lnTo>
                    <a:lnTo>
                      <a:pt x="3706" y="1477"/>
                    </a:lnTo>
                    <a:lnTo>
                      <a:pt x="3682" y="1469"/>
                    </a:lnTo>
                    <a:lnTo>
                      <a:pt x="3658" y="1461"/>
                    </a:lnTo>
                    <a:lnTo>
                      <a:pt x="3634" y="1453"/>
                    </a:lnTo>
                    <a:lnTo>
                      <a:pt x="3615" y="1446"/>
                    </a:lnTo>
                    <a:lnTo>
                      <a:pt x="3578" y="1437"/>
                    </a:lnTo>
                    <a:lnTo>
                      <a:pt x="3554" y="1429"/>
                    </a:lnTo>
                    <a:lnTo>
                      <a:pt x="3530" y="1421"/>
                    </a:lnTo>
                    <a:cubicBezTo>
                      <a:pt x="3524" y="1419"/>
                      <a:pt x="3518" y="1416"/>
                      <a:pt x="3513" y="1412"/>
                    </a:cubicBezTo>
                    <a:lnTo>
                      <a:pt x="3489" y="1396"/>
                    </a:lnTo>
                    <a:lnTo>
                      <a:pt x="3506" y="1405"/>
                    </a:lnTo>
                    <a:lnTo>
                      <a:pt x="3487" y="1398"/>
                    </a:lnTo>
                    <a:lnTo>
                      <a:pt x="3450" y="1389"/>
                    </a:lnTo>
                    <a:lnTo>
                      <a:pt x="3426" y="1381"/>
                    </a:lnTo>
                    <a:lnTo>
                      <a:pt x="3402" y="1373"/>
                    </a:lnTo>
                    <a:lnTo>
                      <a:pt x="3378" y="1365"/>
                    </a:lnTo>
                    <a:lnTo>
                      <a:pt x="3354" y="1357"/>
                    </a:lnTo>
                    <a:lnTo>
                      <a:pt x="3335" y="1350"/>
                    </a:lnTo>
                    <a:lnTo>
                      <a:pt x="3298" y="1341"/>
                    </a:lnTo>
                    <a:lnTo>
                      <a:pt x="3274" y="1333"/>
                    </a:lnTo>
                    <a:lnTo>
                      <a:pt x="3250" y="1325"/>
                    </a:lnTo>
                    <a:lnTo>
                      <a:pt x="3226" y="1317"/>
                    </a:lnTo>
                    <a:lnTo>
                      <a:pt x="3207" y="1310"/>
                    </a:lnTo>
                    <a:lnTo>
                      <a:pt x="3170" y="1301"/>
                    </a:lnTo>
                    <a:lnTo>
                      <a:pt x="3146" y="1293"/>
                    </a:lnTo>
                    <a:lnTo>
                      <a:pt x="3122" y="1285"/>
                    </a:lnTo>
                    <a:lnTo>
                      <a:pt x="3098" y="1277"/>
                    </a:lnTo>
                    <a:lnTo>
                      <a:pt x="3079" y="1270"/>
                    </a:lnTo>
                    <a:lnTo>
                      <a:pt x="3042" y="1261"/>
                    </a:lnTo>
                    <a:lnTo>
                      <a:pt x="3018" y="1253"/>
                    </a:lnTo>
                    <a:lnTo>
                      <a:pt x="2994" y="1245"/>
                    </a:lnTo>
                    <a:lnTo>
                      <a:pt x="2970" y="1237"/>
                    </a:lnTo>
                    <a:lnTo>
                      <a:pt x="2951" y="1230"/>
                    </a:lnTo>
                    <a:lnTo>
                      <a:pt x="2919" y="1222"/>
                    </a:lnTo>
                    <a:cubicBezTo>
                      <a:pt x="2911" y="1220"/>
                      <a:pt x="2903" y="1217"/>
                      <a:pt x="2897" y="1212"/>
                    </a:cubicBezTo>
                    <a:lnTo>
                      <a:pt x="2873" y="1196"/>
                    </a:lnTo>
                    <a:lnTo>
                      <a:pt x="2890" y="1205"/>
                    </a:lnTo>
                    <a:lnTo>
                      <a:pt x="2866" y="1197"/>
                    </a:lnTo>
                    <a:lnTo>
                      <a:pt x="2842" y="1189"/>
                    </a:lnTo>
                    <a:lnTo>
                      <a:pt x="2818" y="1181"/>
                    </a:lnTo>
                    <a:lnTo>
                      <a:pt x="2799" y="1174"/>
                    </a:lnTo>
                    <a:lnTo>
                      <a:pt x="2762" y="1165"/>
                    </a:lnTo>
                    <a:lnTo>
                      <a:pt x="2738" y="1157"/>
                    </a:lnTo>
                    <a:lnTo>
                      <a:pt x="2714" y="1149"/>
                    </a:lnTo>
                    <a:lnTo>
                      <a:pt x="2690" y="1141"/>
                    </a:lnTo>
                    <a:lnTo>
                      <a:pt x="2671" y="1134"/>
                    </a:lnTo>
                    <a:lnTo>
                      <a:pt x="2634" y="1125"/>
                    </a:lnTo>
                    <a:lnTo>
                      <a:pt x="2610" y="1117"/>
                    </a:lnTo>
                    <a:cubicBezTo>
                      <a:pt x="2604" y="1115"/>
                      <a:pt x="2598" y="1112"/>
                      <a:pt x="2593" y="1108"/>
                    </a:cubicBezTo>
                    <a:lnTo>
                      <a:pt x="2569" y="1092"/>
                    </a:lnTo>
                    <a:lnTo>
                      <a:pt x="2586" y="1101"/>
                    </a:lnTo>
                    <a:lnTo>
                      <a:pt x="2562" y="1093"/>
                    </a:lnTo>
                    <a:lnTo>
                      <a:pt x="2543" y="1086"/>
                    </a:lnTo>
                    <a:lnTo>
                      <a:pt x="2506" y="1077"/>
                    </a:lnTo>
                    <a:lnTo>
                      <a:pt x="2482" y="1069"/>
                    </a:lnTo>
                    <a:lnTo>
                      <a:pt x="2458" y="1061"/>
                    </a:lnTo>
                    <a:lnTo>
                      <a:pt x="2434" y="1053"/>
                    </a:lnTo>
                    <a:lnTo>
                      <a:pt x="2415" y="1046"/>
                    </a:lnTo>
                    <a:lnTo>
                      <a:pt x="2378" y="1037"/>
                    </a:lnTo>
                    <a:lnTo>
                      <a:pt x="2354" y="1029"/>
                    </a:lnTo>
                    <a:cubicBezTo>
                      <a:pt x="2348" y="1027"/>
                      <a:pt x="2342" y="1024"/>
                      <a:pt x="2337" y="1020"/>
                    </a:cubicBezTo>
                    <a:lnTo>
                      <a:pt x="2313" y="1004"/>
                    </a:lnTo>
                    <a:lnTo>
                      <a:pt x="2330" y="1013"/>
                    </a:lnTo>
                    <a:lnTo>
                      <a:pt x="2306" y="1005"/>
                    </a:lnTo>
                    <a:lnTo>
                      <a:pt x="2287" y="998"/>
                    </a:lnTo>
                    <a:lnTo>
                      <a:pt x="2250" y="989"/>
                    </a:lnTo>
                    <a:lnTo>
                      <a:pt x="2226" y="981"/>
                    </a:lnTo>
                    <a:lnTo>
                      <a:pt x="2202" y="973"/>
                    </a:lnTo>
                    <a:lnTo>
                      <a:pt x="2178" y="965"/>
                    </a:lnTo>
                    <a:lnTo>
                      <a:pt x="2154" y="957"/>
                    </a:lnTo>
                    <a:cubicBezTo>
                      <a:pt x="2148" y="955"/>
                      <a:pt x="2142" y="952"/>
                      <a:pt x="2137" y="948"/>
                    </a:cubicBezTo>
                    <a:lnTo>
                      <a:pt x="2113" y="932"/>
                    </a:lnTo>
                    <a:lnTo>
                      <a:pt x="2135" y="942"/>
                    </a:lnTo>
                    <a:lnTo>
                      <a:pt x="2098" y="933"/>
                    </a:lnTo>
                    <a:lnTo>
                      <a:pt x="2074" y="925"/>
                    </a:lnTo>
                    <a:lnTo>
                      <a:pt x="2050" y="917"/>
                    </a:lnTo>
                    <a:lnTo>
                      <a:pt x="2026" y="909"/>
                    </a:lnTo>
                    <a:lnTo>
                      <a:pt x="2007" y="902"/>
                    </a:lnTo>
                    <a:lnTo>
                      <a:pt x="1975" y="894"/>
                    </a:lnTo>
                    <a:cubicBezTo>
                      <a:pt x="1967" y="892"/>
                      <a:pt x="1959" y="889"/>
                      <a:pt x="1953" y="884"/>
                    </a:cubicBezTo>
                    <a:lnTo>
                      <a:pt x="1929" y="868"/>
                    </a:lnTo>
                    <a:lnTo>
                      <a:pt x="1946" y="877"/>
                    </a:lnTo>
                    <a:lnTo>
                      <a:pt x="1922" y="869"/>
                    </a:lnTo>
                    <a:lnTo>
                      <a:pt x="1898" y="861"/>
                    </a:lnTo>
                    <a:lnTo>
                      <a:pt x="1879" y="854"/>
                    </a:lnTo>
                    <a:lnTo>
                      <a:pt x="1842" y="845"/>
                    </a:lnTo>
                    <a:lnTo>
                      <a:pt x="1818" y="837"/>
                    </a:lnTo>
                    <a:cubicBezTo>
                      <a:pt x="1812" y="835"/>
                      <a:pt x="1806" y="832"/>
                      <a:pt x="1801" y="828"/>
                    </a:cubicBezTo>
                    <a:lnTo>
                      <a:pt x="1777" y="812"/>
                    </a:lnTo>
                    <a:lnTo>
                      <a:pt x="1794" y="821"/>
                    </a:lnTo>
                    <a:lnTo>
                      <a:pt x="1770" y="813"/>
                    </a:lnTo>
                    <a:lnTo>
                      <a:pt x="1751" y="806"/>
                    </a:lnTo>
                    <a:lnTo>
                      <a:pt x="1714" y="797"/>
                    </a:lnTo>
                    <a:lnTo>
                      <a:pt x="1690" y="789"/>
                    </a:lnTo>
                    <a:lnTo>
                      <a:pt x="1666" y="781"/>
                    </a:lnTo>
                    <a:cubicBezTo>
                      <a:pt x="1660" y="779"/>
                      <a:pt x="1654" y="776"/>
                      <a:pt x="1649" y="772"/>
                    </a:cubicBezTo>
                    <a:lnTo>
                      <a:pt x="1625" y="756"/>
                    </a:lnTo>
                    <a:lnTo>
                      <a:pt x="1642" y="765"/>
                    </a:lnTo>
                    <a:lnTo>
                      <a:pt x="1623" y="758"/>
                    </a:lnTo>
                    <a:lnTo>
                      <a:pt x="1586" y="749"/>
                    </a:lnTo>
                    <a:lnTo>
                      <a:pt x="1562" y="741"/>
                    </a:lnTo>
                    <a:lnTo>
                      <a:pt x="1538" y="733"/>
                    </a:lnTo>
                    <a:lnTo>
                      <a:pt x="1514" y="725"/>
                    </a:lnTo>
                    <a:cubicBezTo>
                      <a:pt x="1508" y="723"/>
                      <a:pt x="1502" y="720"/>
                      <a:pt x="1497" y="716"/>
                    </a:cubicBezTo>
                    <a:lnTo>
                      <a:pt x="1473" y="700"/>
                    </a:lnTo>
                    <a:lnTo>
                      <a:pt x="1490" y="709"/>
                    </a:lnTo>
                    <a:lnTo>
                      <a:pt x="1471" y="702"/>
                    </a:lnTo>
                    <a:lnTo>
                      <a:pt x="1434" y="693"/>
                    </a:lnTo>
                    <a:lnTo>
                      <a:pt x="1410" y="685"/>
                    </a:lnTo>
                    <a:lnTo>
                      <a:pt x="1386" y="677"/>
                    </a:lnTo>
                    <a:cubicBezTo>
                      <a:pt x="1380" y="675"/>
                      <a:pt x="1374" y="672"/>
                      <a:pt x="1369" y="668"/>
                    </a:cubicBezTo>
                    <a:lnTo>
                      <a:pt x="1345" y="652"/>
                    </a:lnTo>
                    <a:lnTo>
                      <a:pt x="1362" y="661"/>
                    </a:lnTo>
                    <a:lnTo>
                      <a:pt x="1343" y="654"/>
                    </a:lnTo>
                    <a:lnTo>
                      <a:pt x="1306" y="645"/>
                    </a:lnTo>
                    <a:lnTo>
                      <a:pt x="1282" y="637"/>
                    </a:lnTo>
                    <a:lnTo>
                      <a:pt x="1258" y="629"/>
                    </a:lnTo>
                    <a:cubicBezTo>
                      <a:pt x="1252" y="627"/>
                      <a:pt x="1246" y="624"/>
                      <a:pt x="1241" y="620"/>
                    </a:cubicBezTo>
                    <a:lnTo>
                      <a:pt x="1217" y="604"/>
                    </a:lnTo>
                    <a:lnTo>
                      <a:pt x="1234" y="613"/>
                    </a:lnTo>
                    <a:lnTo>
                      <a:pt x="1215" y="606"/>
                    </a:lnTo>
                    <a:lnTo>
                      <a:pt x="1178" y="597"/>
                    </a:lnTo>
                    <a:lnTo>
                      <a:pt x="1154" y="589"/>
                    </a:lnTo>
                    <a:cubicBezTo>
                      <a:pt x="1148" y="587"/>
                      <a:pt x="1142" y="584"/>
                      <a:pt x="1137" y="580"/>
                    </a:cubicBezTo>
                    <a:lnTo>
                      <a:pt x="1113" y="564"/>
                    </a:lnTo>
                    <a:lnTo>
                      <a:pt x="1130" y="573"/>
                    </a:lnTo>
                    <a:lnTo>
                      <a:pt x="1106" y="565"/>
                    </a:lnTo>
                    <a:lnTo>
                      <a:pt x="1087" y="558"/>
                    </a:lnTo>
                    <a:lnTo>
                      <a:pt x="1050" y="549"/>
                    </a:lnTo>
                    <a:lnTo>
                      <a:pt x="1026" y="541"/>
                    </a:lnTo>
                    <a:cubicBezTo>
                      <a:pt x="1020" y="539"/>
                      <a:pt x="1014" y="536"/>
                      <a:pt x="1009" y="532"/>
                    </a:cubicBezTo>
                    <a:lnTo>
                      <a:pt x="985" y="516"/>
                    </a:lnTo>
                    <a:lnTo>
                      <a:pt x="1002" y="525"/>
                    </a:lnTo>
                    <a:lnTo>
                      <a:pt x="978" y="517"/>
                    </a:lnTo>
                    <a:lnTo>
                      <a:pt x="954" y="509"/>
                    </a:lnTo>
                    <a:lnTo>
                      <a:pt x="930" y="501"/>
                    </a:lnTo>
                    <a:cubicBezTo>
                      <a:pt x="926" y="500"/>
                      <a:pt x="923" y="498"/>
                      <a:pt x="920" y="497"/>
                    </a:cubicBezTo>
                    <a:lnTo>
                      <a:pt x="888" y="481"/>
                    </a:lnTo>
                    <a:lnTo>
                      <a:pt x="898" y="485"/>
                    </a:lnTo>
                    <a:lnTo>
                      <a:pt x="874" y="477"/>
                    </a:lnTo>
                    <a:lnTo>
                      <a:pt x="850" y="469"/>
                    </a:lnTo>
                    <a:lnTo>
                      <a:pt x="826" y="461"/>
                    </a:lnTo>
                    <a:cubicBezTo>
                      <a:pt x="820" y="459"/>
                      <a:pt x="814" y="456"/>
                      <a:pt x="809" y="452"/>
                    </a:cubicBezTo>
                    <a:lnTo>
                      <a:pt x="785" y="436"/>
                    </a:lnTo>
                    <a:lnTo>
                      <a:pt x="807" y="446"/>
                    </a:lnTo>
                    <a:lnTo>
                      <a:pt x="770" y="437"/>
                    </a:lnTo>
                    <a:lnTo>
                      <a:pt x="746" y="429"/>
                    </a:lnTo>
                    <a:lnTo>
                      <a:pt x="722" y="421"/>
                    </a:lnTo>
                    <a:cubicBezTo>
                      <a:pt x="716" y="419"/>
                      <a:pt x="710" y="416"/>
                      <a:pt x="705" y="412"/>
                    </a:cubicBezTo>
                    <a:lnTo>
                      <a:pt x="681" y="396"/>
                    </a:lnTo>
                    <a:lnTo>
                      <a:pt x="698" y="405"/>
                    </a:lnTo>
                    <a:lnTo>
                      <a:pt x="679" y="398"/>
                    </a:lnTo>
                    <a:lnTo>
                      <a:pt x="647" y="390"/>
                    </a:lnTo>
                    <a:cubicBezTo>
                      <a:pt x="639" y="388"/>
                      <a:pt x="631" y="385"/>
                      <a:pt x="625" y="380"/>
                    </a:cubicBezTo>
                    <a:lnTo>
                      <a:pt x="601" y="364"/>
                    </a:lnTo>
                    <a:lnTo>
                      <a:pt x="618" y="373"/>
                    </a:lnTo>
                    <a:lnTo>
                      <a:pt x="594" y="365"/>
                    </a:lnTo>
                    <a:lnTo>
                      <a:pt x="570" y="357"/>
                    </a:lnTo>
                    <a:lnTo>
                      <a:pt x="546" y="349"/>
                    </a:lnTo>
                    <a:cubicBezTo>
                      <a:pt x="542" y="348"/>
                      <a:pt x="539" y="346"/>
                      <a:pt x="536" y="345"/>
                    </a:cubicBezTo>
                    <a:lnTo>
                      <a:pt x="504" y="329"/>
                    </a:lnTo>
                    <a:lnTo>
                      <a:pt x="514" y="333"/>
                    </a:lnTo>
                    <a:lnTo>
                      <a:pt x="490" y="325"/>
                    </a:lnTo>
                    <a:lnTo>
                      <a:pt x="466" y="317"/>
                    </a:lnTo>
                    <a:cubicBezTo>
                      <a:pt x="460" y="315"/>
                      <a:pt x="454" y="312"/>
                      <a:pt x="449" y="308"/>
                    </a:cubicBezTo>
                    <a:lnTo>
                      <a:pt x="425" y="292"/>
                    </a:lnTo>
                    <a:lnTo>
                      <a:pt x="442" y="301"/>
                    </a:lnTo>
                    <a:lnTo>
                      <a:pt x="423" y="294"/>
                    </a:lnTo>
                    <a:lnTo>
                      <a:pt x="386" y="285"/>
                    </a:lnTo>
                    <a:lnTo>
                      <a:pt x="362" y="277"/>
                    </a:lnTo>
                    <a:cubicBezTo>
                      <a:pt x="356" y="275"/>
                      <a:pt x="350" y="272"/>
                      <a:pt x="345" y="268"/>
                    </a:cubicBezTo>
                    <a:lnTo>
                      <a:pt x="321" y="252"/>
                    </a:lnTo>
                    <a:lnTo>
                      <a:pt x="338" y="261"/>
                    </a:lnTo>
                    <a:lnTo>
                      <a:pt x="314" y="253"/>
                    </a:lnTo>
                    <a:lnTo>
                      <a:pt x="290" y="245"/>
                    </a:lnTo>
                    <a:cubicBezTo>
                      <a:pt x="284" y="243"/>
                      <a:pt x="278" y="240"/>
                      <a:pt x="273" y="236"/>
                    </a:cubicBezTo>
                    <a:lnTo>
                      <a:pt x="249" y="220"/>
                    </a:lnTo>
                    <a:lnTo>
                      <a:pt x="271" y="230"/>
                    </a:lnTo>
                    <a:lnTo>
                      <a:pt x="234" y="221"/>
                    </a:lnTo>
                    <a:lnTo>
                      <a:pt x="210" y="213"/>
                    </a:lnTo>
                    <a:cubicBezTo>
                      <a:pt x="204" y="211"/>
                      <a:pt x="198" y="208"/>
                      <a:pt x="193" y="204"/>
                    </a:cubicBezTo>
                    <a:lnTo>
                      <a:pt x="169" y="188"/>
                    </a:lnTo>
                    <a:lnTo>
                      <a:pt x="186" y="197"/>
                    </a:lnTo>
                    <a:lnTo>
                      <a:pt x="162" y="189"/>
                    </a:lnTo>
                    <a:lnTo>
                      <a:pt x="138" y="181"/>
                    </a:lnTo>
                    <a:cubicBezTo>
                      <a:pt x="134" y="180"/>
                      <a:pt x="131" y="178"/>
                      <a:pt x="128" y="177"/>
                    </a:cubicBezTo>
                    <a:lnTo>
                      <a:pt x="96" y="161"/>
                    </a:lnTo>
                    <a:lnTo>
                      <a:pt x="106" y="165"/>
                    </a:lnTo>
                    <a:lnTo>
                      <a:pt x="82" y="157"/>
                    </a:lnTo>
                    <a:lnTo>
                      <a:pt x="58" y="149"/>
                    </a:lnTo>
                    <a:cubicBezTo>
                      <a:pt x="20" y="136"/>
                      <a:pt x="0" y="95"/>
                      <a:pt x="12" y="58"/>
                    </a:cubicBezTo>
                    <a:cubicBezTo>
                      <a:pt x="25" y="20"/>
                      <a:pt x="66" y="0"/>
                      <a:pt x="103" y="12"/>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38" name="Freeform 5963"/>
              <p:cNvSpPr>
                <a:spLocks/>
              </p:cNvSpPr>
              <p:nvPr/>
            </p:nvSpPr>
            <p:spPr bwMode="auto">
              <a:xfrm>
                <a:off x="15381288" y="5686425"/>
                <a:ext cx="1003300" cy="255588"/>
              </a:xfrm>
              <a:custGeom>
                <a:avLst/>
                <a:gdLst>
                  <a:gd name="T0" fmla="*/ 281 w 5271"/>
                  <a:gd name="T1" fmla="*/ 58 h 1343"/>
                  <a:gd name="T2" fmla="*/ 486 w 5271"/>
                  <a:gd name="T3" fmla="*/ 115 h 1343"/>
                  <a:gd name="T4" fmla="*/ 694 w 5271"/>
                  <a:gd name="T5" fmla="*/ 171 h 1343"/>
                  <a:gd name="T6" fmla="*/ 894 w 5271"/>
                  <a:gd name="T7" fmla="*/ 227 h 1343"/>
                  <a:gd name="T8" fmla="*/ 1055 w 5271"/>
                  <a:gd name="T9" fmla="*/ 271 h 1343"/>
                  <a:gd name="T10" fmla="*/ 1254 w 5271"/>
                  <a:gd name="T11" fmla="*/ 315 h 1343"/>
                  <a:gd name="T12" fmla="*/ 1454 w 5271"/>
                  <a:gd name="T13" fmla="*/ 371 h 1343"/>
                  <a:gd name="T14" fmla="*/ 1615 w 5271"/>
                  <a:gd name="T15" fmla="*/ 407 h 1343"/>
                  <a:gd name="T16" fmla="*/ 1814 w 5271"/>
                  <a:gd name="T17" fmla="*/ 459 h 1343"/>
                  <a:gd name="T18" fmla="*/ 1967 w 5271"/>
                  <a:gd name="T19" fmla="*/ 495 h 1343"/>
                  <a:gd name="T20" fmla="*/ 2174 w 5271"/>
                  <a:gd name="T21" fmla="*/ 547 h 1343"/>
                  <a:gd name="T22" fmla="*/ 2326 w 5271"/>
                  <a:gd name="T23" fmla="*/ 579 h 1343"/>
                  <a:gd name="T24" fmla="*/ 2479 w 5271"/>
                  <a:gd name="T25" fmla="*/ 623 h 1343"/>
                  <a:gd name="T26" fmla="*/ 2681 w 5271"/>
                  <a:gd name="T27" fmla="*/ 666 h 1343"/>
                  <a:gd name="T28" fmla="*/ 2838 w 5271"/>
                  <a:gd name="T29" fmla="*/ 699 h 1343"/>
                  <a:gd name="T30" fmla="*/ 2991 w 5271"/>
                  <a:gd name="T31" fmla="*/ 735 h 1343"/>
                  <a:gd name="T32" fmla="*/ 3143 w 5271"/>
                  <a:gd name="T33" fmla="*/ 775 h 1343"/>
                  <a:gd name="T34" fmla="*/ 3295 w 5271"/>
                  <a:gd name="T35" fmla="*/ 807 h 1343"/>
                  <a:gd name="T36" fmla="*/ 3502 w 5271"/>
                  <a:gd name="T37" fmla="*/ 851 h 1343"/>
                  <a:gd name="T38" fmla="*/ 3654 w 5271"/>
                  <a:gd name="T39" fmla="*/ 883 h 1343"/>
                  <a:gd name="T40" fmla="*/ 3806 w 5271"/>
                  <a:gd name="T41" fmla="*/ 915 h 1343"/>
                  <a:gd name="T42" fmla="*/ 3958 w 5271"/>
                  <a:gd name="T43" fmla="*/ 947 h 1343"/>
                  <a:gd name="T44" fmla="*/ 4110 w 5271"/>
                  <a:gd name="T45" fmla="*/ 979 h 1343"/>
                  <a:gd name="T46" fmla="*/ 4265 w 5271"/>
                  <a:gd name="T47" fmla="*/ 1010 h 1343"/>
                  <a:gd name="T48" fmla="*/ 4417 w 5271"/>
                  <a:gd name="T49" fmla="*/ 1042 h 1343"/>
                  <a:gd name="T50" fmla="*/ 4527 w 5271"/>
                  <a:gd name="T51" fmla="*/ 1063 h 1343"/>
                  <a:gd name="T52" fmla="*/ 4679 w 5271"/>
                  <a:gd name="T53" fmla="*/ 1095 h 1343"/>
                  <a:gd name="T54" fmla="*/ 4831 w 5271"/>
                  <a:gd name="T55" fmla="*/ 1119 h 1343"/>
                  <a:gd name="T56" fmla="*/ 4982 w 5271"/>
                  <a:gd name="T57" fmla="*/ 1147 h 1343"/>
                  <a:gd name="T58" fmla="*/ 5134 w 5271"/>
                  <a:gd name="T59" fmla="*/ 1179 h 1343"/>
                  <a:gd name="T60" fmla="*/ 5135 w 5271"/>
                  <a:gd name="T61" fmla="*/ 1327 h 1343"/>
                  <a:gd name="T62" fmla="*/ 4985 w 5271"/>
                  <a:gd name="T63" fmla="*/ 1300 h 1343"/>
                  <a:gd name="T64" fmla="*/ 4833 w 5271"/>
                  <a:gd name="T65" fmla="*/ 1268 h 1343"/>
                  <a:gd name="T66" fmla="*/ 4681 w 5271"/>
                  <a:gd name="T67" fmla="*/ 1236 h 1343"/>
                  <a:gd name="T68" fmla="*/ 4529 w 5271"/>
                  <a:gd name="T69" fmla="*/ 1204 h 1343"/>
                  <a:gd name="T70" fmla="*/ 4423 w 5271"/>
                  <a:gd name="T71" fmla="*/ 1183 h 1343"/>
                  <a:gd name="T72" fmla="*/ 4271 w 5271"/>
                  <a:gd name="T73" fmla="*/ 1151 h 1343"/>
                  <a:gd name="T74" fmla="*/ 4119 w 5271"/>
                  <a:gd name="T75" fmla="*/ 1119 h 1343"/>
                  <a:gd name="T76" fmla="*/ 3959 w 5271"/>
                  <a:gd name="T77" fmla="*/ 1087 h 1343"/>
                  <a:gd name="T78" fmla="*/ 3807 w 5271"/>
                  <a:gd name="T79" fmla="*/ 1055 h 1343"/>
                  <a:gd name="T80" fmla="*/ 3655 w 5271"/>
                  <a:gd name="T81" fmla="*/ 1023 h 1343"/>
                  <a:gd name="T82" fmla="*/ 3503 w 5271"/>
                  <a:gd name="T83" fmla="*/ 991 h 1343"/>
                  <a:gd name="T84" fmla="*/ 3305 w 5271"/>
                  <a:gd name="T85" fmla="*/ 948 h 1343"/>
                  <a:gd name="T86" fmla="*/ 3150 w 5271"/>
                  <a:gd name="T87" fmla="*/ 917 h 1343"/>
                  <a:gd name="T88" fmla="*/ 2993 w 5271"/>
                  <a:gd name="T89" fmla="*/ 884 h 1343"/>
                  <a:gd name="T90" fmla="*/ 2841 w 5271"/>
                  <a:gd name="T91" fmla="*/ 852 h 1343"/>
                  <a:gd name="T92" fmla="*/ 2687 w 5271"/>
                  <a:gd name="T93" fmla="*/ 815 h 1343"/>
                  <a:gd name="T94" fmla="*/ 2489 w 5271"/>
                  <a:gd name="T95" fmla="*/ 764 h 1343"/>
                  <a:gd name="T96" fmla="*/ 2329 w 5271"/>
                  <a:gd name="T97" fmla="*/ 732 h 1343"/>
                  <a:gd name="T98" fmla="*/ 2175 w 5271"/>
                  <a:gd name="T99" fmla="*/ 695 h 1343"/>
                  <a:gd name="T100" fmla="*/ 1982 w 5271"/>
                  <a:gd name="T101" fmla="*/ 645 h 1343"/>
                  <a:gd name="T102" fmla="*/ 1830 w 5271"/>
                  <a:gd name="T103" fmla="*/ 613 h 1343"/>
                  <a:gd name="T104" fmla="*/ 1617 w 5271"/>
                  <a:gd name="T105" fmla="*/ 556 h 1343"/>
                  <a:gd name="T106" fmla="*/ 1463 w 5271"/>
                  <a:gd name="T107" fmla="*/ 519 h 1343"/>
                  <a:gd name="T108" fmla="*/ 1257 w 5271"/>
                  <a:gd name="T109" fmla="*/ 468 h 1343"/>
                  <a:gd name="T110" fmla="*/ 1057 w 5271"/>
                  <a:gd name="T111" fmla="*/ 412 h 1343"/>
                  <a:gd name="T112" fmla="*/ 895 w 5271"/>
                  <a:gd name="T113" fmla="*/ 367 h 1343"/>
                  <a:gd name="T114" fmla="*/ 697 w 5271"/>
                  <a:gd name="T115" fmla="*/ 324 h 1343"/>
                  <a:gd name="T116" fmla="*/ 502 w 5271"/>
                  <a:gd name="T117" fmla="*/ 269 h 1343"/>
                  <a:gd name="T118" fmla="*/ 289 w 5271"/>
                  <a:gd name="T119" fmla="*/ 212 h 1343"/>
                  <a:gd name="T120" fmla="*/ 94 w 5271"/>
                  <a:gd name="T121" fmla="*/ 157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71" h="1343">
                    <a:moveTo>
                      <a:pt x="97" y="10"/>
                    </a:moveTo>
                    <a:lnTo>
                      <a:pt x="129" y="18"/>
                    </a:lnTo>
                    <a:lnTo>
                      <a:pt x="111" y="15"/>
                    </a:lnTo>
                    <a:lnTo>
                      <a:pt x="135" y="15"/>
                    </a:lnTo>
                    <a:cubicBezTo>
                      <a:pt x="143" y="15"/>
                      <a:pt x="151" y="17"/>
                      <a:pt x="158" y="19"/>
                    </a:cubicBezTo>
                    <a:lnTo>
                      <a:pt x="182" y="27"/>
                    </a:lnTo>
                    <a:lnTo>
                      <a:pt x="206" y="35"/>
                    </a:lnTo>
                    <a:lnTo>
                      <a:pt x="230" y="43"/>
                    </a:lnTo>
                    <a:lnTo>
                      <a:pt x="254" y="51"/>
                    </a:lnTo>
                    <a:lnTo>
                      <a:pt x="281" y="58"/>
                    </a:lnTo>
                    <a:lnTo>
                      <a:pt x="310" y="67"/>
                    </a:lnTo>
                    <a:lnTo>
                      <a:pt x="334" y="75"/>
                    </a:lnTo>
                    <a:lnTo>
                      <a:pt x="358" y="83"/>
                    </a:lnTo>
                    <a:lnTo>
                      <a:pt x="335" y="79"/>
                    </a:lnTo>
                    <a:lnTo>
                      <a:pt x="359" y="79"/>
                    </a:lnTo>
                    <a:cubicBezTo>
                      <a:pt x="365" y="79"/>
                      <a:pt x="371" y="80"/>
                      <a:pt x="377" y="82"/>
                    </a:cubicBezTo>
                    <a:lnTo>
                      <a:pt x="409" y="90"/>
                    </a:lnTo>
                    <a:lnTo>
                      <a:pt x="438" y="99"/>
                    </a:lnTo>
                    <a:lnTo>
                      <a:pt x="462" y="107"/>
                    </a:lnTo>
                    <a:lnTo>
                      <a:pt x="486" y="115"/>
                    </a:lnTo>
                    <a:lnTo>
                      <a:pt x="510" y="123"/>
                    </a:lnTo>
                    <a:lnTo>
                      <a:pt x="537" y="130"/>
                    </a:lnTo>
                    <a:lnTo>
                      <a:pt x="566" y="139"/>
                    </a:lnTo>
                    <a:lnTo>
                      <a:pt x="543" y="135"/>
                    </a:lnTo>
                    <a:lnTo>
                      <a:pt x="567" y="135"/>
                    </a:lnTo>
                    <a:cubicBezTo>
                      <a:pt x="575" y="135"/>
                      <a:pt x="583" y="137"/>
                      <a:pt x="590" y="139"/>
                    </a:cubicBezTo>
                    <a:lnTo>
                      <a:pt x="614" y="147"/>
                    </a:lnTo>
                    <a:lnTo>
                      <a:pt x="638" y="155"/>
                    </a:lnTo>
                    <a:lnTo>
                      <a:pt x="665" y="162"/>
                    </a:lnTo>
                    <a:lnTo>
                      <a:pt x="694" y="171"/>
                    </a:lnTo>
                    <a:lnTo>
                      <a:pt x="718" y="179"/>
                    </a:lnTo>
                    <a:lnTo>
                      <a:pt x="742" y="187"/>
                    </a:lnTo>
                    <a:lnTo>
                      <a:pt x="719" y="183"/>
                    </a:lnTo>
                    <a:lnTo>
                      <a:pt x="743" y="183"/>
                    </a:lnTo>
                    <a:cubicBezTo>
                      <a:pt x="751" y="183"/>
                      <a:pt x="759" y="185"/>
                      <a:pt x="766" y="187"/>
                    </a:cubicBezTo>
                    <a:lnTo>
                      <a:pt x="790" y="195"/>
                    </a:lnTo>
                    <a:lnTo>
                      <a:pt x="817" y="202"/>
                    </a:lnTo>
                    <a:lnTo>
                      <a:pt x="846" y="211"/>
                    </a:lnTo>
                    <a:lnTo>
                      <a:pt x="870" y="219"/>
                    </a:lnTo>
                    <a:lnTo>
                      <a:pt x="894" y="227"/>
                    </a:lnTo>
                    <a:lnTo>
                      <a:pt x="871" y="223"/>
                    </a:lnTo>
                    <a:lnTo>
                      <a:pt x="895" y="223"/>
                    </a:lnTo>
                    <a:cubicBezTo>
                      <a:pt x="901" y="223"/>
                      <a:pt x="907" y="224"/>
                      <a:pt x="913" y="226"/>
                    </a:cubicBezTo>
                    <a:lnTo>
                      <a:pt x="945" y="234"/>
                    </a:lnTo>
                    <a:lnTo>
                      <a:pt x="974" y="243"/>
                    </a:lnTo>
                    <a:lnTo>
                      <a:pt x="998" y="251"/>
                    </a:lnTo>
                    <a:lnTo>
                      <a:pt x="1022" y="259"/>
                    </a:lnTo>
                    <a:lnTo>
                      <a:pt x="1046" y="267"/>
                    </a:lnTo>
                    <a:lnTo>
                      <a:pt x="1073" y="274"/>
                    </a:lnTo>
                    <a:lnTo>
                      <a:pt x="1055" y="271"/>
                    </a:lnTo>
                    <a:lnTo>
                      <a:pt x="1079" y="271"/>
                    </a:lnTo>
                    <a:cubicBezTo>
                      <a:pt x="1087" y="271"/>
                      <a:pt x="1095" y="273"/>
                      <a:pt x="1102" y="275"/>
                    </a:cubicBezTo>
                    <a:lnTo>
                      <a:pt x="1126" y="283"/>
                    </a:lnTo>
                    <a:lnTo>
                      <a:pt x="1150" y="291"/>
                    </a:lnTo>
                    <a:lnTo>
                      <a:pt x="1174" y="299"/>
                    </a:lnTo>
                    <a:lnTo>
                      <a:pt x="1201" y="306"/>
                    </a:lnTo>
                    <a:lnTo>
                      <a:pt x="1183" y="303"/>
                    </a:lnTo>
                    <a:lnTo>
                      <a:pt x="1207" y="303"/>
                    </a:lnTo>
                    <a:cubicBezTo>
                      <a:pt x="1215" y="303"/>
                      <a:pt x="1223" y="305"/>
                      <a:pt x="1230" y="307"/>
                    </a:cubicBezTo>
                    <a:lnTo>
                      <a:pt x="1254" y="315"/>
                    </a:lnTo>
                    <a:lnTo>
                      <a:pt x="1278" y="323"/>
                    </a:lnTo>
                    <a:lnTo>
                      <a:pt x="1302" y="331"/>
                    </a:lnTo>
                    <a:lnTo>
                      <a:pt x="1329" y="338"/>
                    </a:lnTo>
                    <a:lnTo>
                      <a:pt x="1358" y="347"/>
                    </a:lnTo>
                    <a:lnTo>
                      <a:pt x="1335" y="343"/>
                    </a:lnTo>
                    <a:lnTo>
                      <a:pt x="1359" y="343"/>
                    </a:lnTo>
                    <a:cubicBezTo>
                      <a:pt x="1367" y="343"/>
                      <a:pt x="1375" y="345"/>
                      <a:pt x="1382" y="347"/>
                    </a:cubicBezTo>
                    <a:lnTo>
                      <a:pt x="1406" y="355"/>
                    </a:lnTo>
                    <a:lnTo>
                      <a:pt x="1430" y="363"/>
                    </a:lnTo>
                    <a:lnTo>
                      <a:pt x="1454" y="371"/>
                    </a:lnTo>
                    <a:lnTo>
                      <a:pt x="1481" y="378"/>
                    </a:lnTo>
                    <a:lnTo>
                      <a:pt x="1463" y="375"/>
                    </a:lnTo>
                    <a:lnTo>
                      <a:pt x="1487" y="375"/>
                    </a:lnTo>
                    <a:cubicBezTo>
                      <a:pt x="1495" y="375"/>
                      <a:pt x="1503" y="377"/>
                      <a:pt x="1510" y="379"/>
                    </a:cubicBezTo>
                    <a:lnTo>
                      <a:pt x="1534" y="387"/>
                    </a:lnTo>
                    <a:lnTo>
                      <a:pt x="1558" y="395"/>
                    </a:lnTo>
                    <a:lnTo>
                      <a:pt x="1582" y="403"/>
                    </a:lnTo>
                    <a:lnTo>
                      <a:pt x="1609" y="410"/>
                    </a:lnTo>
                    <a:lnTo>
                      <a:pt x="1591" y="407"/>
                    </a:lnTo>
                    <a:lnTo>
                      <a:pt x="1615" y="407"/>
                    </a:lnTo>
                    <a:cubicBezTo>
                      <a:pt x="1623" y="407"/>
                      <a:pt x="1631" y="409"/>
                      <a:pt x="1638" y="411"/>
                    </a:cubicBezTo>
                    <a:lnTo>
                      <a:pt x="1662" y="419"/>
                    </a:lnTo>
                    <a:lnTo>
                      <a:pt x="1686" y="427"/>
                    </a:lnTo>
                    <a:lnTo>
                      <a:pt x="1710" y="435"/>
                    </a:lnTo>
                    <a:lnTo>
                      <a:pt x="1737" y="442"/>
                    </a:lnTo>
                    <a:lnTo>
                      <a:pt x="1719" y="439"/>
                    </a:lnTo>
                    <a:lnTo>
                      <a:pt x="1743" y="439"/>
                    </a:lnTo>
                    <a:cubicBezTo>
                      <a:pt x="1751" y="439"/>
                      <a:pt x="1759" y="441"/>
                      <a:pt x="1766" y="443"/>
                    </a:cubicBezTo>
                    <a:lnTo>
                      <a:pt x="1790" y="451"/>
                    </a:lnTo>
                    <a:lnTo>
                      <a:pt x="1814" y="459"/>
                    </a:lnTo>
                    <a:lnTo>
                      <a:pt x="1838" y="467"/>
                    </a:lnTo>
                    <a:lnTo>
                      <a:pt x="1865" y="474"/>
                    </a:lnTo>
                    <a:lnTo>
                      <a:pt x="1847" y="471"/>
                    </a:lnTo>
                    <a:lnTo>
                      <a:pt x="1871" y="471"/>
                    </a:lnTo>
                    <a:cubicBezTo>
                      <a:pt x="1879" y="471"/>
                      <a:pt x="1887" y="473"/>
                      <a:pt x="1894" y="475"/>
                    </a:cubicBezTo>
                    <a:lnTo>
                      <a:pt x="1918" y="483"/>
                    </a:lnTo>
                    <a:lnTo>
                      <a:pt x="1942" y="491"/>
                    </a:lnTo>
                    <a:lnTo>
                      <a:pt x="1966" y="499"/>
                    </a:lnTo>
                    <a:lnTo>
                      <a:pt x="1943" y="495"/>
                    </a:lnTo>
                    <a:lnTo>
                      <a:pt x="1967" y="495"/>
                    </a:lnTo>
                    <a:cubicBezTo>
                      <a:pt x="1973" y="495"/>
                      <a:pt x="1979" y="496"/>
                      <a:pt x="1985" y="498"/>
                    </a:cubicBezTo>
                    <a:lnTo>
                      <a:pt x="2017" y="506"/>
                    </a:lnTo>
                    <a:lnTo>
                      <a:pt x="2046" y="515"/>
                    </a:lnTo>
                    <a:lnTo>
                      <a:pt x="2070" y="523"/>
                    </a:lnTo>
                    <a:lnTo>
                      <a:pt x="2094" y="531"/>
                    </a:lnTo>
                    <a:lnTo>
                      <a:pt x="2071" y="527"/>
                    </a:lnTo>
                    <a:lnTo>
                      <a:pt x="2095" y="527"/>
                    </a:lnTo>
                    <a:cubicBezTo>
                      <a:pt x="2101" y="527"/>
                      <a:pt x="2107" y="528"/>
                      <a:pt x="2113" y="530"/>
                    </a:cubicBezTo>
                    <a:lnTo>
                      <a:pt x="2145" y="538"/>
                    </a:lnTo>
                    <a:lnTo>
                      <a:pt x="2174" y="547"/>
                    </a:lnTo>
                    <a:lnTo>
                      <a:pt x="2198" y="555"/>
                    </a:lnTo>
                    <a:lnTo>
                      <a:pt x="2175" y="551"/>
                    </a:lnTo>
                    <a:lnTo>
                      <a:pt x="2199" y="551"/>
                    </a:lnTo>
                    <a:cubicBezTo>
                      <a:pt x="2207" y="551"/>
                      <a:pt x="2215" y="553"/>
                      <a:pt x="2222" y="555"/>
                    </a:cubicBezTo>
                    <a:lnTo>
                      <a:pt x="2246" y="563"/>
                    </a:lnTo>
                    <a:lnTo>
                      <a:pt x="2273" y="570"/>
                    </a:lnTo>
                    <a:lnTo>
                      <a:pt x="2302" y="579"/>
                    </a:lnTo>
                    <a:lnTo>
                      <a:pt x="2279" y="575"/>
                    </a:lnTo>
                    <a:lnTo>
                      <a:pt x="2303" y="575"/>
                    </a:lnTo>
                    <a:cubicBezTo>
                      <a:pt x="2311" y="575"/>
                      <a:pt x="2319" y="577"/>
                      <a:pt x="2326" y="579"/>
                    </a:cubicBezTo>
                    <a:lnTo>
                      <a:pt x="2350" y="587"/>
                    </a:lnTo>
                    <a:lnTo>
                      <a:pt x="2374" y="595"/>
                    </a:lnTo>
                    <a:lnTo>
                      <a:pt x="2401" y="602"/>
                    </a:lnTo>
                    <a:lnTo>
                      <a:pt x="2383" y="599"/>
                    </a:lnTo>
                    <a:lnTo>
                      <a:pt x="2407" y="599"/>
                    </a:lnTo>
                    <a:cubicBezTo>
                      <a:pt x="2415" y="599"/>
                      <a:pt x="2423" y="601"/>
                      <a:pt x="2430" y="603"/>
                    </a:cubicBezTo>
                    <a:lnTo>
                      <a:pt x="2454" y="611"/>
                    </a:lnTo>
                    <a:lnTo>
                      <a:pt x="2478" y="619"/>
                    </a:lnTo>
                    <a:lnTo>
                      <a:pt x="2502" y="627"/>
                    </a:lnTo>
                    <a:lnTo>
                      <a:pt x="2479" y="623"/>
                    </a:lnTo>
                    <a:lnTo>
                      <a:pt x="2511" y="623"/>
                    </a:lnTo>
                    <a:cubicBezTo>
                      <a:pt x="2519" y="623"/>
                      <a:pt x="2527" y="625"/>
                      <a:pt x="2534" y="627"/>
                    </a:cubicBezTo>
                    <a:lnTo>
                      <a:pt x="2558" y="635"/>
                    </a:lnTo>
                    <a:lnTo>
                      <a:pt x="2582" y="643"/>
                    </a:lnTo>
                    <a:lnTo>
                      <a:pt x="2606" y="651"/>
                    </a:lnTo>
                    <a:lnTo>
                      <a:pt x="2583" y="647"/>
                    </a:lnTo>
                    <a:lnTo>
                      <a:pt x="2607" y="647"/>
                    </a:lnTo>
                    <a:cubicBezTo>
                      <a:pt x="2615" y="647"/>
                      <a:pt x="2623" y="649"/>
                      <a:pt x="2630" y="651"/>
                    </a:cubicBezTo>
                    <a:lnTo>
                      <a:pt x="2654" y="659"/>
                    </a:lnTo>
                    <a:lnTo>
                      <a:pt x="2681" y="666"/>
                    </a:lnTo>
                    <a:lnTo>
                      <a:pt x="2710" y="675"/>
                    </a:lnTo>
                    <a:lnTo>
                      <a:pt x="2687" y="671"/>
                    </a:lnTo>
                    <a:lnTo>
                      <a:pt x="2711" y="671"/>
                    </a:lnTo>
                    <a:cubicBezTo>
                      <a:pt x="2719" y="671"/>
                      <a:pt x="2727" y="673"/>
                      <a:pt x="2734" y="675"/>
                    </a:cubicBezTo>
                    <a:lnTo>
                      <a:pt x="2758" y="683"/>
                    </a:lnTo>
                    <a:lnTo>
                      <a:pt x="2782" y="691"/>
                    </a:lnTo>
                    <a:lnTo>
                      <a:pt x="2759" y="687"/>
                    </a:lnTo>
                    <a:lnTo>
                      <a:pt x="2791" y="687"/>
                    </a:lnTo>
                    <a:cubicBezTo>
                      <a:pt x="2799" y="687"/>
                      <a:pt x="2807" y="689"/>
                      <a:pt x="2814" y="691"/>
                    </a:cubicBezTo>
                    <a:lnTo>
                      <a:pt x="2838" y="699"/>
                    </a:lnTo>
                    <a:lnTo>
                      <a:pt x="2862" y="707"/>
                    </a:lnTo>
                    <a:lnTo>
                      <a:pt x="2886" y="715"/>
                    </a:lnTo>
                    <a:lnTo>
                      <a:pt x="2863" y="711"/>
                    </a:lnTo>
                    <a:lnTo>
                      <a:pt x="2887" y="711"/>
                    </a:lnTo>
                    <a:cubicBezTo>
                      <a:pt x="2893" y="711"/>
                      <a:pt x="2899" y="712"/>
                      <a:pt x="2905" y="714"/>
                    </a:cubicBezTo>
                    <a:lnTo>
                      <a:pt x="2937" y="722"/>
                    </a:lnTo>
                    <a:lnTo>
                      <a:pt x="2966" y="731"/>
                    </a:lnTo>
                    <a:lnTo>
                      <a:pt x="2990" y="739"/>
                    </a:lnTo>
                    <a:lnTo>
                      <a:pt x="2967" y="735"/>
                    </a:lnTo>
                    <a:lnTo>
                      <a:pt x="2991" y="735"/>
                    </a:lnTo>
                    <a:cubicBezTo>
                      <a:pt x="2999" y="735"/>
                      <a:pt x="3007" y="737"/>
                      <a:pt x="3014" y="739"/>
                    </a:cubicBezTo>
                    <a:lnTo>
                      <a:pt x="3038" y="747"/>
                    </a:lnTo>
                    <a:lnTo>
                      <a:pt x="3065" y="754"/>
                    </a:lnTo>
                    <a:lnTo>
                      <a:pt x="3047" y="751"/>
                    </a:lnTo>
                    <a:lnTo>
                      <a:pt x="3071" y="751"/>
                    </a:lnTo>
                    <a:cubicBezTo>
                      <a:pt x="3079" y="751"/>
                      <a:pt x="3087" y="753"/>
                      <a:pt x="3094" y="755"/>
                    </a:cubicBezTo>
                    <a:lnTo>
                      <a:pt x="3118" y="763"/>
                    </a:lnTo>
                    <a:lnTo>
                      <a:pt x="3142" y="771"/>
                    </a:lnTo>
                    <a:lnTo>
                      <a:pt x="3166" y="779"/>
                    </a:lnTo>
                    <a:lnTo>
                      <a:pt x="3143" y="775"/>
                    </a:lnTo>
                    <a:lnTo>
                      <a:pt x="3167" y="775"/>
                    </a:lnTo>
                    <a:cubicBezTo>
                      <a:pt x="3173" y="775"/>
                      <a:pt x="3179" y="776"/>
                      <a:pt x="3185" y="778"/>
                    </a:cubicBezTo>
                    <a:lnTo>
                      <a:pt x="3217" y="786"/>
                    </a:lnTo>
                    <a:lnTo>
                      <a:pt x="3246" y="795"/>
                    </a:lnTo>
                    <a:lnTo>
                      <a:pt x="3223" y="791"/>
                    </a:lnTo>
                    <a:lnTo>
                      <a:pt x="3247" y="791"/>
                    </a:lnTo>
                    <a:cubicBezTo>
                      <a:pt x="3255" y="791"/>
                      <a:pt x="3263" y="793"/>
                      <a:pt x="3270" y="795"/>
                    </a:cubicBezTo>
                    <a:lnTo>
                      <a:pt x="3294" y="803"/>
                    </a:lnTo>
                    <a:lnTo>
                      <a:pt x="3318" y="811"/>
                    </a:lnTo>
                    <a:lnTo>
                      <a:pt x="3295" y="807"/>
                    </a:lnTo>
                    <a:lnTo>
                      <a:pt x="3327" y="807"/>
                    </a:lnTo>
                    <a:cubicBezTo>
                      <a:pt x="3335" y="807"/>
                      <a:pt x="3343" y="809"/>
                      <a:pt x="3350" y="811"/>
                    </a:cubicBezTo>
                    <a:lnTo>
                      <a:pt x="3374" y="819"/>
                    </a:lnTo>
                    <a:lnTo>
                      <a:pt x="3398" y="827"/>
                    </a:lnTo>
                    <a:lnTo>
                      <a:pt x="3422" y="835"/>
                    </a:lnTo>
                    <a:lnTo>
                      <a:pt x="3399" y="831"/>
                    </a:lnTo>
                    <a:lnTo>
                      <a:pt x="3423" y="831"/>
                    </a:lnTo>
                    <a:cubicBezTo>
                      <a:pt x="3429" y="831"/>
                      <a:pt x="3435" y="832"/>
                      <a:pt x="3441" y="834"/>
                    </a:cubicBezTo>
                    <a:lnTo>
                      <a:pt x="3473" y="842"/>
                    </a:lnTo>
                    <a:lnTo>
                      <a:pt x="3502" y="851"/>
                    </a:lnTo>
                    <a:lnTo>
                      <a:pt x="3479" y="847"/>
                    </a:lnTo>
                    <a:lnTo>
                      <a:pt x="3503" y="847"/>
                    </a:lnTo>
                    <a:cubicBezTo>
                      <a:pt x="3511" y="847"/>
                      <a:pt x="3519" y="849"/>
                      <a:pt x="3526" y="851"/>
                    </a:cubicBezTo>
                    <a:lnTo>
                      <a:pt x="3550" y="859"/>
                    </a:lnTo>
                    <a:lnTo>
                      <a:pt x="3574" y="867"/>
                    </a:lnTo>
                    <a:lnTo>
                      <a:pt x="3551" y="863"/>
                    </a:lnTo>
                    <a:lnTo>
                      <a:pt x="3583" y="863"/>
                    </a:lnTo>
                    <a:cubicBezTo>
                      <a:pt x="3591" y="863"/>
                      <a:pt x="3599" y="865"/>
                      <a:pt x="3606" y="867"/>
                    </a:cubicBezTo>
                    <a:lnTo>
                      <a:pt x="3630" y="875"/>
                    </a:lnTo>
                    <a:lnTo>
                      <a:pt x="3654" y="883"/>
                    </a:lnTo>
                    <a:lnTo>
                      <a:pt x="3631" y="879"/>
                    </a:lnTo>
                    <a:lnTo>
                      <a:pt x="3655" y="879"/>
                    </a:lnTo>
                    <a:cubicBezTo>
                      <a:pt x="3663" y="879"/>
                      <a:pt x="3671" y="881"/>
                      <a:pt x="3678" y="883"/>
                    </a:cubicBezTo>
                    <a:lnTo>
                      <a:pt x="3702" y="891"/>
                    </a:lnTo>
                    <a:lnTo>
                      <a:pt x="3729" y="898"/>
                    </a:lnTo>
                    <a:lnTo>
                      <a:pt x="3711" y="895"/>
                    </a:lnTo>
                    <a:lnTo>
                      <a:pt x="3735" y="895"/>
                    </a:lnTo>
                    <a:cubicBezTo>
                      <a:pt x="3743" y="895"/>
                      <a:pt x="3751" y="897"/>
                      <a:pt x="3758" y="899"/>
                    </a:cubicBezTo>
                    <a:lnTo>
                      <a:pt x="3782" y="907"/>
                    </a:lnTo>
                    <a:lnTo>
                      <a:pt x="3806" y="915"/>
                    </a:lnTo>
                    <a:lnTo>
                      <a:pt x="3783" y="911"/>
                    </a:lnTo>
                    <a:lnTo>
                      <a:pt x="3807" y="911"/>
                    </a:lnTo>
                    <a:cubicBezTo>
                      <a:pt x="3815" y="911"/>
                      <a:pt x="3823" y="913"/>
                      <a:pt x="3830" y="915"/>
                    </a:cubicBezTo>
                    <a:lnTo>
                      <a:pt x="3854" y="923"/>
                    </a:lnTo>
                    <a:lnTo>
                      <a:pt x="3881" y="930"/>
                    </a:lnTo>
                    <a:lnTo>
                      <a:pt x="3863" y="927"/>
                    </a:lnTo>
                    <a:lnTo>
                      <a:pt x="3887" y="927"/>
                    </a:lnTo>
                    <a:cubicBezTo>
                      <a:pt x="3895" y="927"/>
                      <a:pt x="3903" y="929"/>
                      <a:pt x="3910" y="931"/>
                    </a:cubicBezTo>
                    <a:lnTo>
                      <a:pt x="3934" y="939"/>
                    </a:lnTo>
                    <a:lnTo>
                      <a:pt x="3958" y="947"/>
                    </a:lnTo>
                    <a:lnTo>
                      <a:pt x="3935" y="943"/>
                    </a:lnTo>
                    <a:lnTo>
                      <a:pt x="3959" y="943"/>
                    </a:lnTo>
                    <a:cubicBezTo>
                      <a:pt x="3965" y="943"/>
                      <a:pt x="3971" y="944"/>
                      <a:pt x="3977" y="946"/>
                    </a:cubicBezTo>
                    <a:lnTo>
                      <a:pt x="4009" y="954"/>
                    </a:lnTo>
                    <a:lnTo>
                      <a:pt x="4038" y="963"/>
                    </a:lnTo>
                    <a:lnTo>
                      <a:pt x="4015" y="959"/>
                    </a:lnTo>
                    <a:lnTo>
                      <a:pt x="4039" y="959"/>
                    </a:lnTo>
                    <a:cubicBezTo>
                      <a:pt x="4047" y="959"/>
                      <a:pt x="4055" y="961"/>
                      <a:pt x="4062" y="963"/>
                    </a:cubicBezTo>
                    <a:lnTo>
                      <a:pt x="4086" y="971"/>
                    </a:lnTo>
                    <a:lnTo>
                      <a:pt x="4110" y="979"/>
                    </a:lnTo>
                    <a:lnTo>
                      <a:pt x="4087" y="975"/>
                    </a:lnTo>
                    <a:lnTo>
                      <a:pt x="4119" y="975"/>
                    </a:lnTo>
                    <a:cubicBezTo>
                      <a:pt x="4127" y="975"/>
                      <a:pt x="4135" y="977"/>
                      <a:pt x="4142" y="979"/>
                    </a:cubicBezTo>
                    <a:lnTo>
                      <a:pt x="4166" y="987"/>
                    </a:lnTo>
                    <a:lnTo>
                      <a:pt x="4190" y="995"/>
                    </a:lnTo>
                    <a:lnTo>
                      <a:pt x="4167" y="991"/>
                    </a:lnTo>
                    <a:lnTo>
                      <a:pt x="4191" y="991"/>
                    </a:lnTo>
                    <a:cubicBezTo>
                      <a:pt x="4199" y="991"/>
                      <a:pt x="4207" y="993"/>
                      <a:pt x="4214" y="995"/>
                    </a:cubicBezTo>
                    <a:lnTo>
                      <a:pt x="4238" y="1003"/>
                    </a:lnTo>
                    <a:lnTo>
                      <a:pt x="4265" y="1010"/>
                    </a:lnTo>
                    <a:lnTo>
                      <a:pt x="4247" y="1007"/>
                    </a:lnTo>
                    <a:lnTo>
                      <a:pt x="4271" y="1007"/>
                    </a:lnTo>
                    <a:cubicBezTo>
                      <a:pt x="4279" y="1007"/>
                      <a:pt x="4287" y="1009"/>
                      <a:pt x="4294" y="1011"/>
                    </a:cubicBezTo>
                    <a:lnTo>
                      <a:pt x="4318" y="1019"/>
                    </a:lnTo>
                    <a:lnTo>
                      <a:pt x="4342" y="1027"/>
                    </a:lnTo>
                    <a:lnTo>
                      <a:pt x="4319" y="1023"/>
                    </a:lnTo>
                    <a:lnTo>
                      <a:pt x="4343" y="1023"/>
                    </a:lnTo>
                    <a:cubicBezTo>
                      <a:pt x="4351" y="1023"/>
                      <a:pt x="4359" y="1025"/>
                      <a:pt x="4366" y="1027"/>
                    </a:cubicBezTo>
                    <a:lnTo>
                      <a:pt x="4390" y="1035"/>
                    </a:lnTo>
                    <a:lnTo>
                      <a:pt x="4417" y="1042"/>
                    </a:lnTo>
                    <a:lnTo>
                      <a:pt x="4399" y="1039"/>
                    </a:lnTo>
                    <a:lnTo>
                      <a:pt x="4423" y="1039"/>
                    </a:lnTo>
                    <a:cubicBezTo>
                      <a:pt x="4431" y="1039"/>
                      <a:pt x="4439" y="1041"/>
                      <a:pt x="4446" y="1043"/>
                    </a:cubicBezTo>
                    <a:lnTo>
                      <a:pt x="4470" y="1051"/>
                    </a:lnTo>
                    <a:lnTo>
                      <a:pt x="4447" y="1047"/>
                    </a:lnTo>
                    <a:lnTo>
                      <a:pt x="4471" y="1047"/>
                    </a:lnTo>
                    <a:cubicBezTo>
                      <a:pt x="4479" y="1047"/>
                      <a:pt x="4487" y="1049"/>
                      <a:pt x="4494" y="1051"/>
                    </a:cubicBezTo>
                    <a:lnTo>
                      <a:pt x="4518" y="1059"/>
                    </a:lnTo>
                    <a:lnTo>
                      <a:pt x="4545" y="1066"/>
                    </a:lnTo>
                    <a:lnTo>
                      <a:pt x="4527" y="1063"/>
                    </a:lnTo>
                    <a:lnTo>
                      <a:pt x="4551" y="1063"/>
                    </a:lnTo>
                    <a:cubicBezTo>
                      <a:pt x="4559" y="1063"/>
                      <a:pt x="4567" y="1065"/>
                      <a:pt x="4574" y="1067"/>
                    </a:cubicBezTo>
                    <a:lnTo>
                      <a:pt x="4598" y="1075"/>
                    </a:lnTo>
                    <a:lnTo>
                      <a:pt x="4622" y="1083"/>
                    </a:lnTo>
                    <a:lnTo>
                      <a:pt x="4599" y="1079"/>
                    </a:lnTo>
                    <a:lnTo>
                      <a:pt x="4623" y="1079"/>
                    </a:lnTo>
                    <a:cubicBezTo>
                      <a:pt x="4629" y="1079"/>
                      <a:pt x="4635" y="1080"/>
                      <a:pt x="4641" y="1082"/>
                    </a:cubicBezTo>
                    <a:lnTo>
                      <a:pt x="4673" y="1090"/>
                    </a:lnTo>
                    <a:lnTo>
                      <a:pt x="4702" y="1099"/>
                    </a:lnTo>
                    <a:lnTo>
                      <a:pt x="4679" y="1095"/>
                    </a:lnTo>
                    <a:lnTo>
                      <a:pt x="4703" y="1095"/>
                    </a:lnTo>
                    <a:cubicBezTo>
                      <a:pt x="4711" y="1095"/>
                      <a:pt x="4719" y="1097"/>
                      <a:pt x="4726" y="1099"/>
                    </a:cubicBezTo>
                    <a:lnTo>
                      <a:pt x="4750" y="1107"/>
                    </a:lnTo>
                    <a:lnTo>
                      <a:pt x="4727" y="1103"/>
                    </a:lnTo>
                    <a:lnTo>
                      <a:pt x="4751" y="1103"/>
                    </a:lnTo>
                    <a:cubicBezTo>
                      <a:pt x="4757" y="1103"/>
                      <a:pt x="4763" y="1104"/>
                      <a:pt x="4769" y="1106"/>
                    </a:cubicBezTo>
                    <a:lnTo>
                      <a:pt x="4801" y="1114"/>
                    </a:lnTo>
                    <a:lnTo>
                      <a:pt x="4830" y="1123"/>
                    </a:lnTo>
                    <a:lnTo>
                      <a:pt x="4807" y="1119"/>
                    </a:lnTo>
                    <a:lnTo>
                      <a:pt x="4831" y="1119"/>
                    </a:lnTo>
                    <a:cubicBezTo>
                      <a:pt x="4839" y="1119"/>
                      <a:pt x="4847" y="1121"/>
                      <a:pt x="4854" y="1123"/>
                    </a:cubicBezTo>
                    <a:lnTo>
                      <a:pt x="4878" y="1131"/>
                    </a:lnTo>
                    <a:lnTo>
                      <a:pt x="4902" y="1139"/>
                    </a:lnTo>
                    <a:lnTo>
                      <a:pt x="4879" y="1135"/>
                    </a:lnTo>
                    <a:lnTo>
                      <a:pt x="4911" y="1135"/>
                    </a:lnTo>
                    <a:cubicBezTo>
                      <a:pt x="4919" y="1135"/>
                      <a:pt x="4927" y="1137"/>
                      <a:pt x="4934" y="1139"/>
                    </a:cubicBezTo>
                    <a:lnTo>
                      <a:pt x="4958" y="1147"/>
                    </a:lnTo>
                    <a:lnTo>
                      <a:pt x="4935" y="1143"/>
                    </a:lnTo>
                    <a:lnTo>
                      <a:pt x="4959" y="1143"/>
                    </a:lnTo>
                    <a:cubicBezTo>
                      <a:pt x="4967" y="1143"/>
                      <a:pt x="4975" y="1145"/>
                      <a:pt x="4982" y="1147"/>
                    </a:cubicBezTo>
                    <a:lnTo>
                      <a:pt x="5006" y="1155"/>
                    </a:lnTo>
                    <a:lnTo>
                      <a:pt x="5030" y="1163"/>
                    </a:lnTo>
                    <a:lnTo>
                      <a:pt x="5007" y="1159"/>
                    </a:lnTo>
                    <a:lnTo>
                      <a:pt x="5031" y="1159"/>
                    </a:lnTo>
                    <a:cubicBezTo>
                      <a:pt x="5037" y="1159"/>
                      <a:pt x="5043" y="1160"/>
                      <a:pt x="5049" y="1162"/>
                    </a:cubicBezTo>
                    <a:lnTo>
                      <a:pt x="5081" y="1170"/>
                    </a:lnTo>
                    <a:lnTo>
                      <a:pt x="5063" y="1167"/>
                    </a:lnTo>
                    <a:lnTo>
                      <a:pt x="5087" y="1167"/>
                    </a:lnTo>
                    <a:cubicBezTo>
                      <a:pt x="5095" y="1167"/>
                      <a:pt x="5103" y="1169"/>
                      <a:pt x="5110" y="1171"/>
                    </a:cubicBezTo>
                    <a:lnTo>
                      <a:pt x="5134" y="1179"/>
                    </a:lnTo>
                    <a:lnTo>
                      <a:pt x="5158" y="1187"/>
                    </a:lnTo>
                    <a:lnTo>
                      <a:pt x="5135" y="1183"/>
                    </a:lnTo>
                    <a:lnTo>
                      <a:pt x="5159" y="1183"/>
                    </a:lnTo>
                    <a:cubicBezTo>
                      <a:pt x="5165" y="1183"/>
                      <a:pt x="5171" y="1184"/>
                      <a:pt x="5177" y="1186"/>
                    </a:cubicBezTo>
                    <a:lnTo>
                      <a:pt x="5209" y="1194"/>
                    </a:lnTo>
                    <a:cubicBezTo>
                      <a:pt x="5248" y="1203"/>
                      <a:pt x="5271" y="1242"/>
                      <a:pt x="5261" y="1281"/>
                    </a:cubicBezTo>
                    <a:cubicBezTo>
                      <a:pt x="5252" y="1320"/>
                      <a:pt x="5213" y="1343"/>
                      <a:pt x="5174" y="1333"/>
                    </a:cubicBezTo>
                    <a:lnTo>
                      <a:pt x="5142" y="1325"/>
                    </a:lnTo>
                    <a:lnTo>
                      <a:pt x="5159" y="1327"/>
                    </a:lnTo>
                    <a:lnTo>
                      <a:pt x="5135" y="1327"/>
                    </a:lnTo>
                    <a:cubicBezTo>
                      <a:pt x="5128" y="1327"/>
                      <a:pt x="5120" y="1326"/>
                      <a:pt x="5113" y="1324"/>
                    </a:cubicBezTo>
                    <a:lnTo>
                      <a:pt x="5089" y="1316"/>
                    </a:lnTo>
                    <a:lnTo>
                      <a:pt x="5065" y="1308"/>
                    </a:lnTo>
                    <a:lnTo>
                      <a:pt x="5087" y="1311"/>
                    </a:lnTo>
                    <a:lnTo>
                      <a:pt x="5063" y="1311"/>
                    </a:lnTo>
                    <a:cubicBezTo>
                      <a:pt x="5058" y="1311"/>
                      <a:pt x="5052" y="1311"/>
                      <a:pt x="5046" y="1309"/>
                    </a:cubicBezTo>
                    <a:lnTo>
                      <a:pt x="5014" y="1301"/>
                    </a:lnTo>
                    <a:lnTo>
                      <a:pt x="5031" y="1303"/>
                    </a:lnTo>
                    <a:lnTo>
                      <a:pt x="5007" y="1303"/>
                    </a:lnTo>
                    <a:cubicBezTo>
                      <a:pt x="5000" y="1303"/>
                      <a:pt x="4992" y="1302"/>
                      <a:pt x="4985" y="1300"/>
                    </a:cubicBezTo>
                    <a:lnTo>
                      <a:pt x="4961" y="1292"/>
                    </a:lnTo>
                    <a:lnTo>
                      <a:pt x="4937" y="1284"/>
                    </a:lnTo>
                    <a:lnTo>
                      <a:pt x="4959" y="1287"/>
                    </a:lnTo>
                    <a:lnTo>
                      <a:pt x="4935" y="1287"/>
                    </a:lnTo>
                    <a:cubicBezTo>
                      <a:pt x="4928" y="1287"/>
                      <a:pt x="4920" y="1286"/>
                      <a:pt x="4913" y="1284"/>
                    </a:cubicBezTo>
                    <a:lnTo>
                      <a:pt x="4889" y="1276"/>
                    </a:lnTo>
                    <a:lnTo>
                      <a:pt x="4911" y="1279"/>
                    </a:lnTo>
                    <a:lnTo>
                      <a:pt x="4879" y="1279"/>
                    </a:lnTo>
                    <a:cubicBezTo>
                      <a:pt x="4872" y="1279"/>
                      <a:pt x="4864" y="1278"/>
                      <a:pt x="4857" y="1276"/>
                    </a:cubicBezTo>
                    <a:lnTo>
                      <a:pt x="4833" y="1268"/>
                    </a:lnTo>
                    <a:lnTo>
                      <a:pt x="4809" y="1260"/>
                    </a:lnTo>
                    <a:lnTo>
                      <a:pt x="4831" y="1263"/>
                    </a:lnTo>
                    <a:lnTo>
                      <a:pt x="4807" y="1263"/>
                    </a:lnTo>
                    <a:cubicBezTo>
                      <a:pt x="4800" y="1263"/>
                      <a:pt x="4792" y="1262"/>
                      <a:pt x="4785" y="1260"/>
                    </a:cubicBezTo>
                    <a:lnTo>
                      <a:pt x="4766" y="1253"/>
                    </a:lnTo>
                    <a:lnTo>
                      <a:pt x="4734" y="1245"/>
                    </a:lnTo>
                    <a:lnTo>
                      <a:pt x="4751" y="1247"/>
                    </a:lnTo>
                    <a:lnTo>
                      <a:pt x="4727" y="1247"/>
                    </a:lnTo>
                    <a:cubicBezTo>
                      <a:pt x="4720" y="1247"/>
                      <a:pt x="4712" y="1246"/>
                      <a:pt x="4705" y="1244"/>
                    </a:cubicBezTo>
                    <a:lnTo>
                      <a:pt x="4681" y="1236"/>
                    </a:lnTo>
                    <a:lnTo>
                      <a:pt x="4703" y="1239"/>
                    </a:lnTo>
                    <a:lnTo>
                      <a:pt x="4679" y="1239"/>
                    </a:lnTo>
                    <a:cubicBezTo>
                      <a:pt x="4672" y="1239"/>
                      <a:pt x="4664" y="1238"/>
                      <a:pt x="4657" y="1236"/>
                    </a:cubicBezTo>
                    <a:lnTo>
                      <a:pt x="4638" y="1229"/>
                    </a:lnTo>
                    <a:lnTo>
                      <a:pt x="4606" y="1221"/>
                    </a:lnTo>
                    <a:lnTo>
                      <a:pt x="4623" y="1223"/>
                    </a:lnTo>
                    <a:lnTo>
                      <a:pt x="4599" y="1223"/>
                    </a:lnTo>
                    <a:cubicBezTo>
                      <a:pt x="4592" y="1223"/>
                      <a:pt x="4584" y="1222"/>
                      <a:pt x="4577" y="1220"/>
                    </a:cubicBezTo>
                    <a:lnTo>
                      <a:pt x="4553" y="1212"/>
                    </a:lnTo>
                    <a:lnTo>
                      <a:pt x="4529" y="1204"/>
                    </a:lnTo>
                    <a:lnTo>
                      <a:pt x="4551" y="1207"/>
                    </a:lnTo>
                    <a:lnTo>
                      <a:pt x="4527" y="1207"/>
                    </a:lnTo>
                    <a:cubicBezTo>
                      <a:pt x="4522" y="1207"/>
                      <a:pt x="4516" y="1207"/>
                      <a:pt x="4510" y="1205"/>
                    </a:cubicBezTo>
                    <a:lnTo>
                      <a:pt x="4473" y="1196"/>
                    </a:lnTo>
                    <a:lnTo>
                      <a:pt x="4449" y="1188"/>
                    </a:lnTo>
                    <a:lnTo>
                      <a:pt x="4471" y="1191"/>
                    </a:lnTo>
                    <a:lnTo>
                      <a:pt x="4447" y="1191"/>
                    </a:lnTo>
                    <a:cubicBezTo>
                      <a:pt x="4440" y="1191"/>
                      <a:pt x="4432" y="1190"/>
                      <a:pt x="4425" y="1188"/>
                    </a:cubicBezTo>
                    <a:lnTo>
                      <a:pt x="4401" y="1180"/>
                    </a:lnTo>
                    <a:lnTo>
                      <a:pt x="4423" y="1183"/>
                    </a:lnTo>
                    <a:lnTo>
                      <a:pt x="4399" y="1183"/>
                    </a:lnTo>
                    <a:cubicBezTo>
                      <a:pt x="4394" y="1183"/>
                      <a:pt x="4388" y="1183"/>
                      <a:pt x="4382" y="1181"/>
                    </a:cubicBezTo>
                    <a:lnTo>
                      <a:pt x="4345" y="1172"/>
                    </a:lnTo>
                    <a:lnTo>
                      <a:pt x="4321" y="1164"/>
                    </a:lnTo>
                    <a:lnTo>
                      <a:pt x="4343" y="1167"/>
                    </a:lnTo>
                    <a:lnTo>
                      <a:pt x="4319" y="1167"/>
                    </a:lnTo>
                    <a:cubicBezTo>
                      <a:pt x="4312" y="1167"/>
                      <a:pt x="4304" y="1166"/>
                      <a:pt x="4297" y="1164"/>
                    </a:cubicBezTo>
                    <a:lnTo>
                      <a:pt x="4273" y="1156"/>
                    </a:lnTo>
                    <a:lnTo>
                      <a:pt x="4249" y="1148"/>
                    </a:lnTo>
                    <a:lnTo>
                      <a:pt x="4271" y="1151"/>
                    </a:lnTo>
                    <a:lnTo>
                      <a:pt x="4247" y="1151"/>
                    </a:lnTo>
                    <a:cubicBezTo>
                      <a:pt x="4242" y="1151"/>
                      <a:pt x="4236" y="1151"/>
                      <a:pt x="4230" y="1149"/>
                    </a:cubicBezTo>
                    <a:lnTo>
                      <a:pt x="4193" y="1140"/>
                    </a:lnTo>
                    <a:lnTo>
                      <a:pt x="4169" y="1132"/>
                    </a:lnTo>
                    <a:lnTo>
                      <a:pt x="4191" y="1135"/>
                    </a:lnTo>
                    <a:lnTo>
                      <a:pt x="4167" y="1135"/>
                    </a:lnTo>
                    <a:cubicBezTo>
                      <a:pt x="4160" y="1135"/>
                      <a:pt x="4152" y="1134"/>
                      <a:pt x="4145" y="1132"/>
                    </a:cubicBezTo>
                    <a:lnTo>
                      <a:pt x="4121" y="1124"/>
                    </a:lnTo>
                    <a:lnTo>
                      <a:pt x="4097" y="1116"/>
                    </a:lnTo>
                    <a:lnTo>
                      <a:pt x="4119" y="1119"/>
                    </a:lnTo>
                    <a:lnTo>
                      <a:pt x="4087" y="1119"/>
                    </a:lnTo>
                    <a:cubicBezTo>
                      <a:pt x="4080" y="1119"/>
                      <a:pt x="4072" y="1118"/>
                      <a:pt x="4065" y="1116"/>
                    </a:cubicBezTo>
                    <a:lnTo>
                      <a:pt x="4041" y="1108"/>
                    </a:lnTo>
                    <a:lnTo>
                      <a:pt x="4017" y="1100"/>
                    </a:lnTo>
                    <a:lnTo>
                      <a:pt x="4039" y="1103"/>
                    </a:lnTo>
                    <a:lnTo>
                      <a:pt x="4015" y="1103"/>
                    </a:lnTo>
                    <a:cubicBezTo>
                      <a:pt x="4008" y="1103"/>
                      <a:pt x="4000" y="1102"/>
                      <a:pt x="3993" y="1100"/>
                    </a:cubicBezTo>
                    <a:lnTo>
                      <a:pt x="3974" y="1093"/>
                    </a:lnTo>
                    <a:lnTo>
                      <a:pt x="3942" y="1085"/>
                    </a:lnTo>
                    <a:lnTo>
                      <a:pt x="3959" y="1087"/>
                    </a:lnTo>
                    <a:lnTo>
                      <a:pt x="3935" y="1087"/>
                    </a:lnTo>
                    <a:cubicBezTo>
                      <a:pt x="3928" y="1087"/>
                      <a:pt x="3920" y="1086"/>
                      <a:pt x="3913" y="1084"/>
                    </a:cubicBezTo>
                    <a:lnTo>
                      <a:pt x="3889" y="1076"/>
                    </a:lnTo>
                    <a:lnTo>
                      <a:pt x="3865" y="1068"/>
                    </a:lnTo>
                    <a:lnTo>
                      <a:pt x="3887" y="1071"/>
                    </a:lnTo>
                    <a:lnTo>
                      <a:pt x="3863" y="1071"/>
                    </a:lnTo>
                    <a:cubicBezTo>
                      <a:pt x="3858" y="1071"/>
                      <a:pt x="3852" y="1071"/>
                      <a:pt x="3846" y="1069"/>
                    </a:cubicBezTo>
                    <a:lnTo>
                      <a:pt x="3809" y="1060"/>
                    </a:lnTo>
                    <a:lnTo>
                      <a:pt x="3785" y="1052"/>
                    </a:lnTo>
                    <a:lnTo>
                      <a:pt x="3807" y="1055"/>
                    </a:lnTo>
                    <a:lnTo>
                      <a:pt x="3783" y="1055"/>
                    </a:lnTo>
                    <a:cubicBezTo>
                      <a:pt x="3776" y="1055"/>
                      <a:pt x="3768" y="1054"/>
                      <a:pt x="3761" y="1052"/>
                    </a:cubicBezTo>
                    <a:lnTo>
                      <a:pt x="3737" y="1044"/>
                    </a:lnTo>
                    <a:lnTo>
                      <a:pt x="3713" y="1036"/>
                    </a:lnTo>
                    <a:lnTo>
                      <a:pt x="3735" y="1039"/>
                    </a:lnTo>
                    <a:lnTo>
                      <a:pt x="3711" y="1039"/>
                    </a:lnTo>
                    <a:cubicBezTo>
                      <a:pt x="3706" y="1039"/>
                      <a:pt x="3700" y="1039"/>
                      <a:pt x="3694" y="1037"/>
                    </a:cubicBezTo>
                    <a:lnTo>
                      <a:pt x="3657" y="1028"/>
                    </a:lnTo>
                    <a:lnTo>
                      <a:pt x="3633" y="1020"/>
                    </a:lnTo>
                    <a:lnTo>
                      <a:pt x="3655" y="1023"/>
                    </a:lnTo>
                    <a:lnTo>
                      <a:pt x="3631" y="1023"/>
                    </a:lnTo>
                    <a:cubicBezTo>
                      <a:pt x="3624" y="1023"/>
                      <a:pt x="3616" y="1022"/>
                      <a:pt x="3609" y="1020"/>
                    </a:cubicBezTo>
                    <a:lnTo>
                      <a:pt x="3585" y="1012"/>
                    </a:lnTo>
                    <a:lnTo>
                      <a:pt x="3561" y="1004"/>
                    </a:lnTo>
                    <a:lnTo>
                      <a:pt x="3583" y="1007"/>
                    </a:lnTo>
                    <a:lnTo>
                      <a:pt x="3551" y="1007"/>
                    </a:lnTo>
                    <a:cubicBezTo>
                      <a:pt x="3544" y="1007"/>
                      <a:pt x="3536" y="1006"/>
                      <a:pt x="3529" y="1004"/>
                    </a:cubicBezTo>
                    <a:lnTo>
                      <a:pt x="3505" y="996"/>
                    </a:lnTo>
                    <a:lnTo>
                      <a:pt x="3481" y="988"/>
                    </a:lnTo>
                    <a:lnTo>
                      <a:pt x="3503" y="991"/>
                    </a:lnTo>
                    <a:lnTo>
                      <a:pt x="3479" y="991"/>
                    </a:lnTo>
                    <a:cubicBezTo>
                      <a:pt x="3472" y="991"/>
                      <a:pt x="3464" y="990"/>
                      <a:pt x="3457" y="988"/>
                    </a:cubicBezTo>
                    <a:lnTo>
                      <a:pt x="3438" y="981"/>
                    </a:lnTo>
                    <a:lnTo>
                      <a:pt x="3406" y="973"/>
                    </a:lnTo>
                    <a:lnTo>
                      <a:pt x="3423" y="975"/>
                    </a:lnTo>
                    <a:lnTo>
                      <a:pt x="3399" y="975"/>
                    </a:lnTo>
                    <a:cubicBezTo>
                      <a:pt x="3392" y="975"/>
                      <a:pt x="3384" y="974"/>
                      <a:pt x="3377" y="972"/>
                    </a:cubicBezTo>
                    <a:lnTo>
                      <a:pt x="3353" y="964"/>
                    </a:lnTo>
                    <a:lnTo>
                      <a:pt x="3329" y="956"/>
                    </a:lnTo>
                    <a:lnTo>
                      <a:pt x="3305" y="948"/>
                    </a:lnTo>
                    <a:lnTo>
                      <a:pt x="3327" y="951"/>
                    </a:lnTo>
                    <a:lnTo>
                      <a:pt x="3295" y="951"/>
                    </a:lnTo>
                    <a:cubicBezTo>
                      <a:pt x="3288" y="951"/>
                      <a:pt x="3280" y="950"/>
                      <a:pt x="3273" y="948"/>
                    </a:cubicBezTo>
                    <a:lnTo>
                      <a:pt x="3249" y="940"/>
                    </a:lnTo>
                    <a:lnTo>
                      <a:pt x="3225" y="932"/>
                    </a:lnTo>
                    <a:lnTo>
                      <a:pt x="3247" y="935"/>
                    </a:lnTo>
                    <a:lnTo>
                      <a:pt x="3223" y="935"/>
                    </a:lnTo>
                    <a:cubicBezTo>
                      <a:pt x="3216" y="935"/>
                      <a:pt x="3208" y="934"/>
                      <a:pt x="3201" y="932"/>
                    </a:cubicBezTo>
                    <a:lnTo>
                      <a:pt x="3182" y="925"/>
                    </a:lnTo>
                    <a:lnTo>
                      <a:pt x="3150" y="917"/>
                    </a:lnTo>
                    <a:lnTo>
                      <a:pt x="3167" y="919"/>
                    </a:lnTo>
                    <a:lnTo>
                      <a:pt x="3143" y="919"/>
                    </a:lnTo>
                    <a:cubicBezTo>
                      <a:pt x="3136" y="919"/>
                      <a:pt x="3128" y="918"/>
                      <a:pt x="3121" y="916"/>
                    </a:cubicBezTo>
                    <a:lnTo>
                      <a:pt x="3097" y="908"/>
                    </a:lnTo>
                    <a:lnTo>
                      <a:pt x="3073" y="900"/>
                    </a:lnTo>
                    <a:lnTo>
                      <a:pt x="3049" y="892"/>
                    </a:lnTo>
                    <a:lnTo>
                      <a:pt x="3071" y="895"/>
                    </a:lnTo>
                    <a:lnTo>
                      <a:pt x="3047" y="895"/>
                    </a:lnTo>
                    <a:cubicBezTo>
                      <a:pt x="3042" y="895"/>
                      <a:pt x="3036" y="895"/>
                      <a:pt x="3030" y="893"/>
                    </a:cubicBezTo>
                    <a:lnTo>
                      <a:pt x="2993" y="884"/>
                    </a:lnTo>
                    <a:lnTo>
                      <a:pt x="2969" y="876"/>
                    </a:lnTo>
                    <a:lnTo>
                      <a:pt x="2991" y="879"/>
                    </a:lnTo>
                    <a:lnTo>
                      <a:pt x="2967" y="879"/>
                    </a:lnTo>
                    <a:cubicBezTo>
                      <a:pt x="2960" y="879"/>
                      <a:pt x="2952" y="878"/>
                      <a:pt x="2945" y="876"/>
                    </a:cubicBezTo>
                    <a:lnTo>
                      <a:pt x="2921" y="868"/>
                    </a:lnTo>
                    <a:lnTo>
                      <a:pt x="2902" y="861"/>
                    </a:lnTo>
                    <a:lnTo>
                      <a:pt x="2870" y="853"/>
                    </a:lnTo>
                    <a:lnTo>
                      <a:pt x="2887" y="855"/>
                    </a:lnTo>
                    <a:lnTo>
                      <a:pt x="2863" y="855"/>
                    </a:lnTo>
                    <a:cubicBezTo>
                      <a:pt x="2856" y="855"/>
                      <a:pt x="2848" y="854"/>
                      <a:pt x="2841" y="852"/>
                    </a:cubicBezTo>
                    <a:lnTo>
                      <a:pt x="2817" y="844"/>
                    </a:lnTo>
                    <a:lnTo>
                      <a:pt x="2793" y="836"/>
                    </a:lnTo>
                    <a:lnTo>
                      <a:pt x="2769" y="828"/>
                    </a:lnTo>
                    <a:lnTo>
                      <a:pt x="2791" y="831"/>
                    </a:lnTo>
                    <a:lnTo>
                      <a:pt x="2759" y="831"/>
                    </a:lnTo>
                    <a:cubicBezTo>
                      <a:pt x="2752" y="831"/>
                      <a:pt x="2744" y="830"/>
                      <a:pt x="2737" y="828"/>
                    </a:cubicBezTo>
                    <a:lnTo>
                      <a:pt x="2713" y="820"/>
                    </a:lnTo>
                    <a:lnTo>
                      <a:pt x="2689" y="812"/>
                    </a:lnTo>
                    <a:lnTo>
                      <a:pt x="2711" y="815"/>
                    </a:lnTo>
                    <a:lnTo>
                      <a:pt x="2687" y="815"/>
                    </a:lnTo>
                    <a:cubicBezTo>
                      <a:pt x="2680" y="815"/>
                      <a:pt x="2672" y="814"/>
                      <a:pt x="2665" y="812"/>
                    </a:cubicBezTo>
                    <a:lnTo>
                      <a:pt x="2646" y="805"/>
                    </a:lnTo>
                    <a:lnTo>
                      <a:pt x="2609" y="796"/>
                    </a:lnTo>
                    <a:lnTo>
                      <a:pt x="2585" y="788"/>
                    </a:lnTo>
                    <a:lnTo>
                      <a:pt x="2607" y="791"/>
                    </a:lnTo>
                    <a:lnTo>
                      <a:pt x="2583" y="791"/>
                    </a:lnTo>
                    <a:cubicBezTo>
                      <a:pt x="2576" y="791"/>
                      <a:pt x="2568" y="790"/>
                      <a:pt x="2561" y="788"/>
                    </a:cubicBezTo>
                    <a:lnTo>
                      <a:pt x="2537" y="780"/>
                    </a:lnTo>
                    <a:lnTo>
                      <a:pt x="2513" y="772"/>
                    </a:lnTo>
                    <a:lnTo>
                      <a:pt x="2489" y="764"/>
                    </a:lnTo>
                    <a:lnTo>
                      <a:pt x="2511" y="767"/>
                    </a:lnTo>
                    <a:lnTo>
                      <a:pt x="2479" y="767"/>
                    </a:lnTo>
                    <a:cubicBezTo>
                      <a:pt x="2472" y="767"/>
                      <a:pt x="2464" y="766"/>
                      <a:pt x="2457" y="764"/>
                    </a:cubicBezTo>
                    <a:lnTo>
                      <a:pt x="2433" y="756"/>
                    </a:lnTo>
                    <a:lnTo>
                      <a:pt x="2409" y="748"/>
                    </a:lnTo>
                    <a:lnTo>
                      <a:pt x="2385" y="740"/>
                    </a:lnTo>
                    <a:lnTo>
                      <a:pt x="2407" y="743"/>
                    </a:lnTo>
                    <a:lnTo>
                      <a:pt x="2383" y="743"/>
                    </a:lnTo>
                    <a:cubicBezTo>
                      <a:pt x="2378" y="743"/>
                      <a:pt x="2372" y="743"/>
                      <a:pt x="2366" y="741"/>
                    </a:cubicBezTo>
                    <a:lnTo>
                      <a:pt x="2329" y="732"/>
                    </a:lnTo>
                    <a:lnTo>
                      <a:pt x="2305" y="724"/>
                    </a:lnTo>
                    <a:lnTo>
                      <a:pt x="2281" y="716"/>
                    </a:lnTo>
                    <a:lnTo>
                      <a:pt x="2303" y="719"/>
                    </a:lnTo>
                    <a:lnTo>
                      <a:pt x="2279" y="719"/>
                    </a:lnTo>
                    <a:cubicBezTo>
                      <a:pt x="2272" y="719"/>
                      <a:pt x="2264" y="718"/>
                      <a:pt x="2257" y="716"/>
                    </a:cubicBezTo>
                    <a:lnTo>
                      <a:pt x="2238" y="709"/>
                    </a:lnTo>
                    <a:lnTo>
                      <a:pt x="2201" y="700"/>
                    </a:lnTo>
                    <a:lnTo>
                      <a:pt x="2177" y="692"/>
                    </a:lnTo>
                    <a:lnTo>
                      <a:pt x="2199" y="695"/>
                    </a:lnTo>
                    <a:lnTo>
                      <a:pt x="2175" y="695"/>
                    </a:lnTo>
                    <a:cubicBezTo>
                      <a:pt x="2168" y="695"/>
                      <a:pt x="2160" y="694"/>
                      <a:pt x="2153" y="692"/>
                    </a:cubicBezTo>
                    <a:lnTo>
                      <a:pt x="2129" y="684"/>
                    </a:lnTo>
                    <a:lnTo>
                      <a:pt x="2110" y="677"/>
                    </a:lnTo>
                    <a:lnTo>
                      <a:pt x="2078" y="669"/>
                    </a:lnTo>
                    <a:lnTo>
                      <a:pt x="2095" y="671"/>
                    </a:lnTo>
                    <a:lnTo>
                      <a:pt x="2071" y="671"/>
                    </a:lnTo>
                    <a:cubicBezTo>
                      <a:pt x="2064" y="671"/>
                      <a:pt x="2056" y="670"/>
                      <a:pt x="2049" y="668"/>
                    </a:cubicBezTo>
                    <a:lnTo>
                      <a:pt x="2025" y="660"/>
                    </a:lnTo>
                    <a:lnTo>
                      <a:pt x="2001" y="652"/>
                    </a:lnTo>
                    <a:lnTo>
                      <a:pt x="1982" y="645"/>
                    </a:lnTo>
                    <a:lnTo>
                      <a:pt x="1950" y="637"/>
                    </a:lnTo>
                    <a:lnTo>
                      <a:pt x="1967" y="639"/>
                    </a:lnTo>
                    <a:lnTo>
                      <a:pt x="1943" y="639"/>
                    </a:lnTo>
                    <a:cubicBezTo>
                      <a:pt x="1936" y="639"/>
                      <a:pt x="1928" y="638"/>
                      <a:pt x="1921" y="636"/>
                    </a:cubicBezTo>
                    <a:lnTo>
                      <a:pt x="1897" y="628"/>
                    </a:lnTo>
                    <a:lnTo>
                      <a:pt x="1873" y="620"/>
                    </a:lnTo>
                    <a:lnTo>
                      <a:pt x="1849" y="612"/>
                    </a:lnTo>
                    <a:lnTo>
                      <a:pt x="1871" y="615"/>
                    </a:lnTo>
                    <a:lnTo>
                      <a:pt x="1847" y="615"/>
                    </a:lnTo>
                    <a:cubicBezTo>
                      <a:pt x="1842" y="615"/>
                      <a:pt x="1836" y="615"/>
                      <a:pt x="1830" y="613"/>
                    </a:cubicBezTo>
                    <a:lnTo>
                      <a:pt x="1793" y="604"/>
                    </a:lnTo>
                    <a:lnTo>
                      <a:pt x="1769" y="596"/>
                    </a:lnTo>
                    <a:lnTo>
                      <a:pt x="1745" y="588"/>
                    </a:lnTo>
                    <a:lnTo>
                      <a:pt x="1721" y="580"/>
                    </a:lnTo>
                    <a:lnTo>
                      <a:pt x="1743" y="583"/>
                    </a:lnTo>
                    <a:lnTo>
                      <a:pt x="1719" y="583"/>
                    </a:lnTo>
                    <a:cubicBezTo>
                      <a:pt x="1714" y="583"/>
                      <a:pt x="1708" y="583"/>
                      <a:pt x="1702" y="581"/>
                    </a:cubicBezTo>
                    <a:lnTo>
                      <a:pt x="1665" y="572"/>
                    </a:lnTo>
                    <a:lnTo>
                      <a:pt x="1641" y="564"/>
                    </a:lnTo>
                    <a:lnTo>
                      <a:pt x="1617" y="556"/>
                    </a:lnTo>
                    <a:lnTo>
                      <a:pt x="1593" y="548"/>
                    </a:lnTo>
                    <a:lnTo>
                      <a:pt x="1615" y="551"/>
                    </a:lnTo>
                    <a:lnTo>
                      <a:pt x="1591" y="551"/>
                    </a:lnTo>
                    <a:cubicBezTo>
                      <a:pt x="1586" y="551"/>
                      <a:pt x="1580" y="551"/>
                      <a:pt x="1574" y="549"/>
                    </a:cubicBezTo>
                    <a:lnTo>
                      <a:pt x="1537" y="540"/>
                    </a:lnTo>
                    <a:lnTo>
                      <a:pt x="1513" y="532"/>
                    </a:lnTo>
                    <a:lnTo>
                      <a:pt x="1489" y="524"/>
                    </a:lnTo>
                    <a:lnTo>
                      <a:pt x="1465" y="516"/>
                    </a:lnTo>
                    <a:lnTo>
                      <a:pt x="1487" y="519"/>
                    </a:lnTo>
                    <a:lnTo>
                      <a:pt x="1463" y="519"/>
                    </a:lnTo>
                    <a:cubicBezTo>
                      <a:pt x="1458" y="519"/>
                      <a:pt x="1452" y="519"/>
                      <a:pt x="1446" y="517"/>
                    </a:cubicBezTo>
                    <a:lnTo>
                      <a:pt x="1409" y="508"/>
                    </a:lnTo>
                    <a:lnTo>
                      <a:pt x="1385" y="500"/>
                    </a:lnTo>
                    <a:lnTo>
                      <a:pt x="1361" y="492"/>
                    </a:lnTo>
                    <a:lnTo>
                      <a:pt x="1337" y="484"/>
                    </a:lnTo>
                    <a:lnTo>
                      <a:pt x="1359" y="487"/>
                    </a:lnTo>
                    <a:lnTo>
                      <a:pt x="1335" y="487"/>
                    </a:lnTo>
                    <a:cubicBezTo>
                      <a:pt x="1328" y="487"/>
                      <a:pt x="1320" y="486"/>
                      <a:pt x="1313" y="484"/>
                    </a:cubicBezTo>
                    <a:lnTo>
                      <a:pt x="1294" y="477"/>
                    </a:lnTo>
                    <a:lnTo>
                      <a:pt x="1257" y="468"/>
                    </a:lnTo>
                    <a:lnTo>
                      <a:pt x="1233" y="460"/>
                    </a:lnTo>
                    <a:lnTo>
                      <a:pt x="1209" y="452"/>
                    </a:lnTo>
                    <a:lnTo>
                      <a:pt x="1185" y="444"/>
                    </a:lnTo>
                    <a:lnTo>
                      <a:pt x="1207" y="447"/>
                    </a:lnTo>
                    <a:lnTo>
                      <a:pt x="1183" y="447"/>
                    </a:lnTo>
                    <a:cubicBezTo>
                      <a:pt x="1178" y="447"/>
                      <a:pt x="1172" y="447"/>
                      <a:pt x="1166" y="445"/>
                    </a:cubicBezTo>
                    <a:lnTo>
                      <a:pt x="1129" y="436"/>
                    </a:lnTo>
                    <a:lnTo>
                      <a:pt x="1105" y="428"/>
                    </a:lnTo>
                    <a:lnTo>
                      <a:pt x="1081" y="420"/>
                    </a:lnTo>
                    <a:lnTo>
                      <a:pt x="1057" y="412"/>
                    </a:lnTo>
                    <a:lnTo>
                      <a:pt x="1079" y="415"/>
                    </a:lnTo>
                    <a:lnTo>
                      <a:pt x="1055" y="415"/>
                    </a:lnTo>
                    <a:cubicBezTo>
                      <a:pt x="1050" y="415"/>
                      <a:pt x="1044" y="415"/>
                      <a:pt x="1038" y="413"/>
                    </a:cubicBezTo>
                    <a:lnTo>
                      <a:pt x="1001" y="404"/>
                    </a:lnTo>
                    <a:lnTo>
                      <a:pt x="977" y="396"/>
                    </a:lnTo>
                    <a:lnTo>
                      <a:pt x="953" y="388"/>
                    </a:lnTo>
                    <a:lnTo>
                      <a:pt x="929" y="380"/>
                    </a:lnTo>
                    <a:lnTo>
                      <a:pt x="910" y="373"/>
                    </a:lnTo>
                    <a:lnTo>
                      <a:pt x="878" y="365"/>
                    </a:lnTo>
                    <a:lnTo>
                      <a:pt x="895" y="367"/>
                    </a:lnTo>
                    <a:lnTo>
                      <a:pt x="871" y="367"/>
                    </a:lnTo>
                    <a:cubicBezTo>
                      <a:pt x="864" y="367"/>
                      <a:pt x="856" y="366"/>
                      <a:pt x="849" y="364"/>
                    </a:cubicBezTo>
                    <a:lnTo>
                      <a:pt x="825" y="356"/>
                    </a:lnTo>
                    <a:lnTo>
                      <a:pt x="801" y="348"/>
                    </a:lnTo>
                    <a:lnTo>
                      <a:pt x="782" y="341"/>
                    </a:lnTo>
                    <a:lnTo>
                      <a:pt x="745" y="332"/>
                    </a:lnTo>
                    <a:lnTo>
                      <a:pt x="721" y="324"/>
                    </a:lnTo>
                    <a:lnTo>
                      <a:pt x="743" y="327"/>
                    </a:lnTo>
                    <a:lnTo>
                      <a:pt x="719" y="327"/>
                    </a:lnTo>
                    <a:cubicBezTo>
                      <a:pt x="712" y="327"/>
                      <a:pt x="704" y="326"/>
                      <a:pt x="697" y="324"/>
                    </a:cubicBezTo>
                    <a:lnTo>
                      <a:pt x="673" y="316"/>
                    </a:lnTo>
                    <a:lnTo>
                      <a:pt x="649" y="308"/>
                    </a:lnTo>
                    <a:lnTo>
                      <a:pt x="630" y="301"/>
                    </a:lnTo>
                    <a:lnTo>
                      <a:pt x="593" y="292"/>
                    </a:lnTo>
                    <a:lnTo>
                      <a:pt x="569" y="284"/>
                    </a:lnTo>
                    <a:lnTo>
                      <a:pt x="545" y="276"/>
                    </a:lnTo>
                    <a:lnTo>
                      <a:pt x="567" y="279"/>
                    </a:lnTo>
                    <a:lnTo>
                      <a:pt x="543" y="279"/>
                    </a:lnTo>
                    <a:cubicBezTo>
                      <a:pt x="536" y="279"/>
                      <a:pt x="528" y="278"/>
                      <a:pt x="521" y="276"/>
                    </a:cubicBezTo>
                    <a:lnTo>
                      <a:pt x="502" y="269"/>
                    </a:lnTo>
                    <a:lnTo>
                      <a:pt x="465" y="260"/>
                    </a:lnTo>
                    <a:lnTo>
                      <a:pt x="441" y="252"/>
                    </a:lnTo>
                    <a:lnTo>
                      <a:pt x="417" y="244"/>
                    </a:lnTo>
                    <a:lnTo>
                      <a:pt x="393" y="236"/>
                    </a:lnTo>
                    <a:lnTo>
                      <a:pt x="374" y="229"/>
                    </a:lnTo>
                    <a:lnTo>
                      <a:pt x="342" y="221"/>
                    </a:lnTo>
                    <a:lnTo>
                      <a:pt x="359" y="223"/>
                    </a:lnTo>
                    <a:lnTo>
                      <a:pt x="335" y="223"/>
                    </a:lnTo>
                    <a:cubicBezTo>
                      <a:pt x="328" y="223"/>
                      <a:pt x="320" y="222"/>
                      <a:pt x="313" y="220"/>
                    </a:cubicBezTo>
                    <a:lnTo>
                      <a:pt x="289" y="212"/>
                    </a:lnTo>
                    <a:lnTo>
                      <a:pt x="265" y="204"/>
                    </a:lnTo>
                    <a:lnTo>
                      <a:pt x="246" y="197"/>
                    </a:lnTo>
                    <a:lnTo>
                      <a:pt x="209" y="188"/>
                    </a:lnTo>
                    <a:lnTo>
                      <a:pt x="185" y="180"/>
                    </a:lnTo>
                    <a:lnTo>
                      <a:pt x="161" y="172"/>
                    </a:lnTo>
                    <a:lnTo>
                      <a:pt x="137" y="164"/>
                    </a:lnTo>
                    <a:lnTo>
                      <a:pt x="113" y="156"/>
                    </a:lnTo>
                    <a:lnTo>
                      <a:pt x="135" y="159"/>
                    </a:lnTo>
                    <a:lnTo>
                      <a:pt x="111" y="159"/>
                    </a:lnTo>
                    <a:cubicBezTo>
                      <a:pt x="106" y="159"/>
                      <a:pt x="100" y="159"/>
                      <a:pt x="94" y="157"/>
                    </a:cubicBezTo>
                    <a:lnTo>
                      <a:pt x="62" y="149"/>
                    </a:lnTo>
                    <a:cubicBezTo>
                      <a:pt x="23" y="140"/>
                      <a:pt x="0" y="101"/>
                      <a:pt x="10" y="62"/>
                    </a:cubicBezTo>
                    <a:cubicBezTo>
                      <a:pt x="19" y="23"/>
                      <a:pt x="58" y="0"/>
                      <a:pt x="97" y="10"/>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39" name="Freeform 5964"/>
              <p:cNvSpPr>
                <a:spLocks/>
              </p:cNvSpPr>
              <p:nvPr/>
            </p:nvSpPr>
            <p:spPr bwMode="auto">
              <a:xfrm>
                <a:off x="16356013" y="5913438"/>
                <a:ext cx="1001713" cy="182563"/>
              </a:xfrm>
              <a:custGeom>
                <a:avLst/>
                <a:gdLst>
                  <a:gd name="T0" fmla="*/ 124 w 2629"/>
                  <a:gd name="T1" fmla="*/ 14 h 477"/>
                  <a:gd name="T2" fmla="*/ 200 w 2629"/>
                  <a:gd name="T3" fmla="*/ 32 h 477"/>
                  <a:gd name="T4" fmla="*/ 300 w 2629"/>
                  <a:gd name="T5" fmla="*/ 50 h 477"/>
                  <a:gd name="T6" fmla="*/ 380 w 2629"/>
                  <a:gd name="T7" fmla="*/ 62 h 477"/>
                  <a:gd name="T8" fmla="*/ 456 w 2629"/>
                  <a:gd name="T9" fmla="*/ 76 h 477"/>
                  <a:gd name="T10" fmla="*/ 532 w 2629"/>
                  <a:gd name="T11" fmla="*/ 92 h 477"/>
                  <a:gd name="T12" fmla="*/ 608 w 2629"/>
                  <a:gd name="T13" fmla="*/ 104 h 477"/>
                  <a:gd name="T14" fmla="*/ 709 w 2629"/>
                  <a:gd name="T15" fmla="*/ 122 h 477"/>
                  <a:gd name="T16" fmla="*/ 788 w 2629"/>
                  <a:gd name="T17" fmla="*/ 134 h 477"/>
                  <a:gd name="T18" fmla="*/ 864 w 2629"/>
                  <a:gd name="T19" fmla="*/ 146 h 477"/>
                  <a:gd name="T20" fmla="*/ 940 w 2629"/>
                  <a:gd name="T21" fmla="*/ 158 h 477"/>
                  <a:gd name="T22" fmla="*/ 1016 w 2629"/>
                  <a:gd name="T23" fmla="*/ 172 h 477"/>
                  <a:gd name="T24" fmla="*/ 1096 w 2629"/>
                  <a:gd name="T25" fmla="*/ 184 h 477"/>
                  <a:gd name="T26" fmla="*/ 1172 w 2629"/>
                  <a:gd name="T27" fmla="*/ 196 h 477"/>
                  <a:gd name="T28" fmla="*/ 1248 w 2629"/>
                  <a:gd name="T29" fmla="*/ 208 h 477"/>
                  <a:gd name="T30" fmla="*/ 1324 w 2629"/>
                  <a:gd name="T31" fmla="*/ 220 h 477"/>
                  <a:gd name="T32" fmla="*/ 1400 w 2629"/>
                  <a:gd name="T33" fmla="*/ 232 h 477"/>
                  <a:gd name="T34" fmla="*/ 1476 w 2629"/>
                  <a:gd name="T35" fmla="*/ 244 h 477"/>
                  <a:gd name="T36" fmla="*/ 1552 w 2629"/>
                  <a:gd name="T37" fmla="*/ 256 h 477"/>
                  <a:gd name="T38" fmla="*/ 1632 w 2629"/>
                  <a:gd name="T39" fmla="*/ 268 h 477"/>
                  <a:gd name="T40" fmla="*/ 1708 w 2629"/>
                  <a:gd name="T41" fmla="*/ 280 h 477"/>
                  <a:gd name="T42" fmla="*/ 1808 w 2629"/>
                  <a:gd name="T43" fmla="*/ 294 h 477"/>
                  <a:gd name="T44" fmla="*/ 1884 w 2629"/>
                  <a:gd name="T45" fmla="*/ 306 h 477"/>
                  <a:gd name="T46" fmla="*/ 1957 w 2629"/>
                  <a:gd name="T47" fmla="*/ 314 h 477"/>
                  <a:gd name="T48" fmla="*/ 2040 w 2629"/>
                  <a:gd name="T49" fmla="*/ 324 h 477"/>
                  <a:gd name="T50" fmla="*/ 2116 w 2629"/>
                  <a:gd name="T51" fmla="*/ 336 h 477"/>
                  <a:gd name="T52" fmla="*/ 2192 w 2629"/>
                  <a:gd name="T53" fmla="*/ 348 h 477"/>
                  <a:gd name="T54" fmla="*/ 2292 w 2629"/>
                  <a:gd name="T55" fmla="*/ 362 h 477"/>
                  <a:gd name="T56" fmla="*/ 2365 w 2629"/>
                  <a:gd name="T57" fmla="*/ 370 h 477"/>
                  <a:gd name="T58" fmla="*/ 2448 w 2629"/>
                  <a:gd name="T59" fmla="*/ 380 h 477"/>
                  <a:gd name="T60" fmla="*/ 2524 w 2629"/>
                  <a:gd name="T61" fmla="*/ 392 h 477"/>
                  <a:gd name="T62" fmla="*/ 2576 w 2629"/>
                  <a:gd name="T63" fmla="*/ 468 h 477"/>
                  <a:gd name="T64" fmla="*/ 2476 w 2629"/>
                  <a:gd name="T65" fmla="*/ 455 h 477"/>
                  <a:gd name="T66" fmla="*/ 2396 w 2629"/>
                  <a:gd name="T67" fmla="*/ 448 h 477"/>
                  <a:gd name="T68" fmla="*/ 2320 w 2629"/>
                  <a:gd name="T69" fmla="*/ 436 h 477"/>
                  <a:gd name="T70" fmla="*/ 2244 w 2629"/>
                  <a:gd name="T71" fmla="*/ 424 h 477"/>
                  <a:gd name="T72" fmla="*/ 2144 w 2629"/>
                  <a:gd name="T73" fmla="*/ 411 h 477"/>
                  <a:gd name="T74" fmla="*/ 2065 w 2629"/>
                  <a:gd name="T75" fmla="*/ 403 h 477"/>
                  <a:gd name="T76" fmla="*/ 1988 w 2629"/>
                  <a:gd name="T77" fmla="*/ 392 h 477"/>
                  <a:gd name="T78" fmla="*/ 1912 w 2629"/>
                  <a:gd name="T79" fmla="*/ 380 h 477"/>
                  <a:gd name="T80" fmla="*/ 1836 w 2629"/>
                  <a:gd name="T81" fmla="*/ 368 h 477"/>
                  <a:gd name="T82" fmla="*/ 1756 w 2629"/>
                  <a:gd name="T83" fmla="*/ 356 h 477"/>
                  <a:gd name="T84" fmla="*/ 1657 w 2629"/>
                  <a:gd name="T85" fmla="*/ 343 h 477"/>
                  <a:gd name="T86" fmla="*/ 1581 w 2629"/>
                  <a:gd name="T87" fmla="*/ 331 h 477"/>
                  <a:gd name="T88" fmla="*/ 1505 w 2629"/>
                  <a:gd name="T89" fmla="*/ 323 h 477"/>
                  <a:gd name="T90" fmla="*/ 1432 w 2629"/>
                  <a:gd name="T91" fmla="*/ 311 h 477"/>
                  <a:gd name="T92" fmla="*/ 1356 w 2629"/>
                  <a:gd name="T93" fmla="*/ 299 h 477"/>
                  <a:gd name="T94" fmla="*/ 1273 w 2629"/>
                  <a:gd name="T95" fmla="*/ 287 h 477"/>
                  <a:gd name="T96" fmla="*/ 1197 w 2629"/>
                  <a:gd name="T97" fmla="*/ 275 h 477"/>
                  <a:gd name="T98" fmla="*/ 1121 w 2629"/>
                  <a:gd name="T99" fmla="*/ 263 h 477"/>
                  <a:gd name="T100" fmla="*/ 1045 w 2629"/>
                  <a:gd name="T101" fmla="*/ 251 h 477"/>
                  <a:gd name="T102" fmla="*/ 968 w 2629"/>
                  <a:gd name="T103" fmla="*/ 236 h 477"/>
                  <a:gd name="T104" fmla="*/ 888 w 2629"/>
                  <a:gd name="T105" fmla="*/ 224 h 477"/>
                  <a:gd name="T106" fmla="*/ 812 w 2629"/>
                  <a:gd name="T107" fmla="*/ 212 h 477"/>
                  <a:gd name="T108" fmla="*/ 736 w 2629"/>
                  <a:gd name="T109" fmla="*/ 196 h 477"/>
                  <a:gd name="T110" fmla="*/ 660 w 2629"/>
                  <a:gd name="T111" fmla="*/ 184 h 477"/>
                  <a:gd name="T112" fmla="*/ 561 w 2629"/>
                  <a:gd name="T113" fmla="*/ 167 h 477"/>
                  <a:gd name="T114" fmla="*/ 488 w 2629"/>
                  <a:gd name="T115" fmla="*/ 155 h 477"/>
                  <a:gd name="T116" fmla="*/ 404 w 2629"/>
                  <a:gd name="T117" fmla="*/ 140 h 477"/>
                  <a:gd name="T118" fmla="*/ 328 w 2629"/>
                  <a:gd name="T119" fmla="*/ 124 h 477"/>
                  <a:gd name="T120" fmla="*/ 229 w 2629"/>
                  <a:gd name="T121" fmla="*/ 107 h 477"/>
                  <a:gd name="T122" fmla="*/ 156 w 2629"/>
                  <a:gd name="T123" fmla="*/ 95 h 477"/>
                  <a:gd name="T124" fmla="*/ 72 w 2629"/>
                  <a:gd name="T125" fmla="*/ 8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9" h="477">
                    <a:moveTo>
                      <a:pt x="36" y="0"/>
                    </a:moveTo>
                    <a:lnTo>
                      <a:pt x="48" y="0"/>
                    </a:lnTo>
                    <a:cubicBezTo>
                      <a:pt x="52" y="0"/>
                      <a:pt x="56" y="1"/>
                      <a:pt x="60" y="2"/>
                    </a:cubicBezTo>
                    <a:lnTo>
                      <a:pt x="72" y="6"/>
                    </a:lnTo>
                    <a:lnTo>
                      <a:pt x="84" y="10"/>
                    </a:lnTo>
                    <a:lnTo>
                      <a:pt x="72" y="8"/>
                    </a:lnTo>
                    <a:lnTo>
                      <a:pt x="84" y="8"/>
                    </a:lnTo>
                    <a:cubicBezTo>
                      <a:pt x="87" y="8"/>
                      <a:pt x="90" y="9"/>
                      <a:pt x="93" y="10"/>
                    </a:cubicBezTo>
                    <a:lnTo>
                      <a:pt x="109" y="14"/>
                    </a:lnTo>
                    <a:lnTo>
                      <a:pt x="100" y="12"/>
                    </a:lnTo>
                    <a:lnTo>
                      <a:pt x="112" y="12"/>
                    </a:lnTo>
                    <a:cubicBezTo>
                      <a:pt x="116" y="12"/>
                      <a:pt x="120" y="13"/>
                      <a:pt x="124" y="14"/>
                    </a:cubicBezTo>
                    <a:lnTo>
                      <a:pt x="136" y="18"/>
                    </a:lnTo>
                    <a:lnTo>
                      <a:pt x="148" y="22"/>
                    </a:lnTo>
                    <a:lnTo>
                      <a:pt x="136" y="20"/>
                    </a:lnTo>
                    <a:lnTo>
                      <a:pt x="148" y="20"/>
                    </a:lnTo>
                    <a:cubicBezTo>
                      <a:pt x="151" y="20"/>
                      <a:pt x="154" y="21"/>
                      <a:pt x="157" y="22"/>
                    </a:cubicBezTo>
                    <a:lnTo>
                      <a:pt x="173" y="26"/>
                    </a:lnTo>
                    <a:lnTo>
                      <a:pt x="164" y="24"/>
                    </a:lnTo>
                    <a:lnTo>
                      <a:pt x="176" y="24"/>
                    </a:lnTo>
                    <a:cubicBezTo>
                      <a:pt x="180" y="24"/>
                      <a:pt x="184" y="25"/>
                      <a:pt x="188" y="26"/>
                    </a:cubicBezTo>
                    <a:lnTo>
                      <a:pt x="200" y="30"/>
                    </a:lnTo>
                    <a:lnTo>
                      <a:pt x="212" y="34"/>
                    </a:lnTo>
                    <a:lnTo>
                      <a:pt x="200" y="32"/>
                    </a:lnTo>
                    <a:lnTo>
                      <a:pt x="212" y="32"/>
                    </a:lnTo>
                    <a:cubicBezTo>
                      <a:pt x="216" y="32"/>
                      <a:pt x="220" y="33"/>
                      <a:pt x="224" y="34"/>
                    </a:cubicBezTo>
                    <a:lnTo>
                      <a:pt x="236" y="38"/>
                    </a:lnTo>
                    <a:lnTo>
                      <a:pt x="224" y="36"/>
                    </a:lnTo>
                    <a:lnTo>
                      <a:pt x="240" y="36"/>
                    </a:lnTo>
                    <a:cubicBezTo>
                      <a:pt x="244" y="36"/>
                      <a:pt x="248" y="37"/>
                      <a:pt x="252" y="38"/>
                    </a:cubicBezTo>
                    <a:lnTo>
                      <a:pt x="264" y="42"/>
                    </a:lnTo>
                    <a:lnTo>
                      <a:pt x="276" y="46"/>
                    </a:lnTo>
                    <a:lnTo>
                      <a:pt x="264" y="44"/>
                    </a:lnTo>
                    <a:lnTo>
                      <a:pt x="276" y="44"/>
                    </a:lnTo>
                    <a:cubicBezTo>
                      <a:pt x="280" y="44"/>
                      <a:pt x="284" y="45"/>
                      <a:pt x="288" y="46"/>
                    </a:cubicBezTo>
                    <a:lnTo>
                      <a:pt x="300" y="50"/>
                    </a:lnTo>
                    <a:lnTo>
                      <a:pt x="288" y="48"/>
                    </a:lnTo>
                    <a:lnTo>
                      <a:pt x="304" y="48"/>
                    </a:lnTo>
                    <a:cubicBezTo>
                      <a:pt x="308" y="48"/>
                      <a:pt x="312" y="49"/>
                      <a:pt x="316" y="50"/>
                    </a:cubicBezTo>
                    <a:lnTo>
                      <a:pt x="328" y="54"/>
                    </a:lnTo>
                    <a:lnTo>
                      <a:pt x="316" y="52"/>
                    </a:lnTo>
                    <a:lnTo>
                      <a:pt x="328" y="52"/>
                    </a:lnTo>
                    <a:cubicBezTo>
                      <a:pt x="332" y="52"/>
                      <a:pt x="336" y="53"/>
                      <a:pt x="340" y="54"/>
                    </a:cubicBezTo>
                    <a:lnTo>
                      <a:pt x="352" y="58"/>
                    </a:lnTo>
                    <a:lnTo>
                      <a:pt x="364" y="62"/>
                    </a:lnTo>
                    <a:lnTo>
                      <a:pt x="352" y="60"/>
                    </a:lnTo>
                    <a:lnTo>
                      <a:pt x="368" y="60"/>
                    </a:lnTo>
                    <a:cubicBezTo>
                      <a:pt x="372" y="60"/>
                      <a:pt x="376" y="61"/>
                      <a:pt x="380" y="62"/>
                    </a:cubicBezTo>
                    <a:lnTo>
                      <a:pt x="392" y="66"/>
                    </a:lnTo>
                    <a:lnTo>
                      <a:pt x="380" y="64"/>
                    </a:lnTo>
                    <a:lnTo>
                      <a:pt x="392" y="64"/>
                    </a:lnTo>
                    <a:cubicBezTo>
                      <a:pt x="396" y="64"/>
                      <a:pt x="400" y="65"/>
                      <a:pt x="404" y="66"/>
                    </a:cubicBezTo>
                    <a:lnTo>
                      <a:pt x="416" y="70"/>
                    </a:lnTo>
                    <a:lnTo>
                      <a:pt x="404" y="68"/>
                    </a:lnTo>
                    <a:lnTo>
                      <a:pt x="416" y="68"/>
                    </a:lnTo>
                    <a:cubicBezTo>
                      <a:pt x="419" y="68"/>
                      <a:pt x="422" y="69"/>
                      <a:pt x="425" y="70"/>
                    </a:cubicBezTo>
                    <a:lnTo>
                      <a:pt x="441" y="74"/>
                    </a:lnTo>
                    <a:lnTo>
                      <a:pt x="456" y="78"/>
                    </a:lnTo>
                    <a:lnTo>
                      <a:pt x="444" y="76"/>
                    </a:lnTo>
                    <a:lnTo>
                      <a:pt x="456" y="76"/>
                    </a:lnTo>
                    <a:cubicBezTo>
                      <a:pt x="460" y="76"/>
                      <a:pt x="464" y="77"/>
                      <a:pt x="468" y="78"/>
                    </a:cubicBezTo>
                    <a:lnTo>
                      <a:pt x="480" y="82"/>
                    </a:lnTo>
                    <a:lnTo>
                      <a:pt x="468" y="80"/>
                    </a:lnTo>
                    <a:lnTo>
                      <a:pt x="480" y="80"/>
                    </a:lnTo>
                    <a:cubicBezTo>
                      <a:pt x="483" y="80"/>
                      <a:pt x="486" y="81"/>
                      <a:pt x="489" y="82"/>
                    </a:cubicBezTo>
                    <a:lnTo>
                      <a:pt x="505" y="86"/>
                    </a:lnTo>
                    <a:lnTo>
                      <a:pt x="496" y="84"/>
                    </a:lnTo>
                    <a:lnTo>
                      <a:pt x="508" y="84"/>
                    </a:lnTo>
                    <a:cubicBezTo>
                      <a:pt x="512" y="84"/>
                      <a:pt x="516" y="85"/>
                      <a:pt x="520" y="86"/>
                    </a:cubicBezTo>
                    <a:lnTo>
                      <a:pt x="532" y="90"/>
                    </a:lnTo>
                    <a:lnTo>
                      <a:pt x="544" y="94"/>
                    </a:lnTo>
                    <a:lnTo>
                      <a:pt x="532" y="92"/>
                    </a:lnTo>
                    <a:lnTo>
                      <a:pt x="544" y="92"/>
                    </a:lnTo>
                    <a:cubicBezTo>
                      <a:pt x="548" y="92"/>
                      <a:pt x="552" y="93"/>
                      <a:pt x="556" y="94"/>
                    </a:cubicBezTo>
                    <a:lnTo>
                      <a:pt x="568" y="98"/>
                    </a:lnTo>
                    <a:lnTo>
                      <a:pt x="556" y="96"/>
                    </a:lnTo>
                    <a:lnTo>
                      <a:pt x="572" y="96"/>
                    </a:lnTo>
                    <a:cubicBezTo>
                      <a:pt x="576" y="96"/>
                      <a:pt x="580" y="97"/>
                      <a:pt x="584" y="98"/>
                    </a:cubicBezTo>
                    <a:lnTo>
                      <a:pt x="596" y="102"/>
                    </a:lnTo>
                    <a:lnTo>
                      <a:pt x="584" y="100"/>
                    </a:lnTo>
                    <a:lnTo>
                      <a:pt x="596" y="100"/>
                    </a:lnTo>
                    <a:cubicBezTo>
                      <a:pt x="600" y="100"/>
                      <a:pt x="604" y="101"/>
                      <a:pt x="608" y="102"/>
                    </a:cubicBezTo>
                    <a:lnTo>
                      <a:pt x="620" y="106"/>
                    </a:lnTo>
                    <a:lnTo>
                      <a:pt x="608" y="104"/>
                    </a:lnTo>
                    <a:lnTo>
                      <a:pt x="620" y="104"/>
                    </a:lnTo>
                    <a:cubicBezTo>
                      <a:pt x="623" y="104"/>
                      <a:pt x="626" y="105"/>
                      <a:pt x="629" y="106"/>
                    </a:cubicBezTo>
                    <a:lnTo>
                      <a:pt x="645" y="110"/>
                    </a:lnTo>
                    <a:lnTo>
                      <a:pt x="660" y="114"/>
                    </a:lnTo>
                    <a:lnTo>
                      <a:pt x="648" y="112"/>
                    </a:lnTo>
                    <a:lnTo>
                      <a:pt x="660" y="112"/>
                    </a:lnTo>
                    <a:cubicBezTo>
                      <a:pt x="664" y="112"/>
                      <a:pt x="668" y="113"/>
                      <a:pt x="672" y="114"/>
                    </a:cubicBezTo>
                    <a:lnTo>
                      <a:pt x="684" y="118"/>
                    </a:lnTo>
                    <a:lnTo>
                      <a:pt x="672" y="116"/>
                    </a:lnTo>
                    <a:lnTo>
                      <a:pt x="684" y="116"/>
                    </a:lnTo>
                    <a:cubicBezTo>
                      <a:pt x="687" y="116"/>
                      <a:pt x="690" y="117"/>
                      <a:pt x="693" y="118"/>
                    </a:cubicBezTo>
                    <a:lnTo>
                      <a:pt x="709" y="122"/>
                    </a:lnTo>
                    <a:lnTo>
                      <a:pt x="700" y="120"/>
                    </a:lnTo>
                    <a:lnTo>
                      <a:pt x="712" y="120"/>
                    </a:lnTo>
                    <a:cubicBezTo>
                      <a:pt x="716" y="120"/>
                      <a:pt x="720" y="121"/>
                      <a:pt x="724" y="122"/>
                    </a:cubicBezTo>
                    <a:lnTo>
                      <a:pt x="736" y="126"/>
                    </a:lnTo>
                    <a:lnTo>
                      <a:pt x="724" y="124"/>
                    </a:lnTo>
                    <a:lnTo>
                      <a:pt x="736" y="124"/>
                    </a:lnTo>
                    <a:cubicBezTo>
                      <a:pt x="740" y="124"/>
                      <a:pt x="744" y="125"/>
                      <a:pt x="748" y="126"/>
                    </a:cubicBezTo>
                    <a:lnTo>
                      <a:pt x="760" y="130"/>
                    </a:lnTo>
                    <a:lnTo>
                      <a:pt x="748" y="128"/>
                    </a:lnTo>
                    <a:lnTo>
                      <a:pt x="764" y="128"/>
                    </a:lnTo>
                    <a:cubicBezTo>
                      <a:pt x="768" y="128"/>
                      <a:pt x="772" y="129"/>
                      <a:pt x="776" y="130"/>
                    </a:cubicBezTo>
                    <a:lnTo>
                      <a:pt x="788" y="134"/>
                    </a:lnTo>
                    <a:lnTo>
                      <a:pt x="800" y="138"/>
                    </a:lnTo>
                    <a:lnTo>
                      <a:pt x="788" y="136"/>
                    </a:lnTo>
                    <a:lnTo>
                      <a:pt x="800" y="136"/>
                    </a:lnTo>
                    <a:cubicBezTo>
                      <a:pt x="804" y="136"/>
                      <a:pt x="808" y="137"/>
                      <a:pt x="812" y="138"/>
                    </a:cubicBezTo>
                    <a:lnTo>
                      <a:pt x="824" y="142"/>
                    </a:lnTo>
                    <a:lnTo>
                      <a:pt x="812" y="140"/>
                    </a:lnTo>
                    <a:lnTo>
                      <a:pt x="824" y="140"/>
                    </a:lnTo>
                    <a:cubicBezTo>
                      <a:pt x="827" y="140"/>
                      <a:pt x="830" y="141"/>
                      <a:pt x="833" y="142"/>
                    </a:cubicBezTo>
                    <a:lnTo>
                      <a:pt x="849" y="146"/>
                    </a:lnTo>
                    <a:lnTo>
                      <a:pt x="840" y="144"/>
                    </a:lnTo>
                    <a:lnTo>
                      <a:pt x="852" y="144"/>
                    </a:lnTo>
                    <a:cubicBezTo>
                      <a:pt x="856" y="144"/>
                      <a:pt x="860" y="145"/>
                      <a:pt x="864" y="146"/>
                    </a:cubicBezTo>
                    <a:lnTo>
                      <a:pt x="876" y="150"/>
                    </a:lnTo>
                    <a:lnTo>
                      <a:pt x="864" y="148"/>
                    </a:lnTo>
                    <a:lnTo>
                      <a:pt x="876" y="148"/>
                    </a:lnTo>
                    <a:cubicBezTo>
                      <a:pt x="880" y="148"/>
                      <a:pt x="884" y="149"/>
                      <a:pt x="888" y="150"/>
                    </a:cubicBezTo>
                    <a:lnTo>
                      <a:pt x="900" y="154"/>
                    </a:lnTo>
                    <a:lnTo>
                      <a:pt x="888" y="152"/>
                    </a:lnTo>
                    <a:lnTo>
                      <a:pt x="904" y="152"/>
                    </a:lnTo>
                    <a:cubicBezTo>
                      <a:pt x="908" y="152"/>
                      <a:pt x="912" y="153"/>
                      <a:pt x="916" y="154"/>
                    </a:cubicBezTo>
                    <a:lnTo>
                      <a:pt x="928" y="158"/>
                    </a:lnTo>
                    <a:lnTo>
                      <a:pt x="916" y="156"/>
                    </a:lnTo>
                    <a:lnTo>
                      <a:pt x="928" y="156"/>
                    </a:lnTo>
                    <a:cubicBezTo>
                      <a:pt x="932" y="156"/>
                      <a:pt x="936" y="157"/>
                      <a:pt x="940" y="158"/>
                    </a:cubicBezTo>
                    <a:lnTo>
                      <a:pt x="952" y="162"/>
                    </a:lnTo>
                    <a:lnTo>
                      <a:pt x="940" y="160"/>
                    </a:lnTo>
                    <a:lnTo>
                      <a:pt x="952" y="160"/>
                    </a:lnTo>
                    <a:cubicBezTo>
                      <a:pt x="955" y="160"/>
                      <a:pt x="958" y="161"/>
                      <a:pt x="961" y="162"/>
                    </a:cubicBezTo>
                    <a:lnTo>
                      <a:pt x="977" y="166"/>
                    </a:lnTo>
                    <a:lnTo>
                      <a:pt x="968" y="164"/>
                    </a:lnTo>
                    <a:lnTo>
                      <a:pt x="980" y="164"/>
                    </a:lnTo>
                    <a:cubicBezTo>
                      <a:pt x="984" y="164"/>
                      <a:pt x="988" y="165"/>
                      <a:pt x="992" y="166"/>
                    </a:cubicBezTo>
                    <a:lnTo>
                      <a:pt x="1004" y="170"/>
                    </a:lnTo>
                    <a:lnTo>
                      <a:pt x="1016" y="174"/>
                    </a:lnTo>
                    <a:lnTo>
                      <a:pt x="1004" y="172"/>
                    </a:lnTo>
                    <a:lnTo>
                      <a:pt x="1016" y="172"/>
                    </a:lnTo>
                    <a:cubicBezTo>
                      <a:pt x="1019" y="172"/>
                      <a:pt x="1022" y="173"/>
                      <a:pt x="1025" y="174"/>
                    </a:cubicBezTo>
                    <a:lnTo>
                      <a:pt x="1041" y="178"/>
                    </a:lnTo>
                    <a:lnTo>
                      <a:pt x="1032" y="176"/>
                    </a:lnTo>
                    <a:lnTo>
                      <a:pt x="1044" y="176"/>
                    </a:lnTo>
                    <a:cubicBezTo>
                      <a:pt x="1048" y="176"/>
                      <a:pt x="1052" y="177"/>
                      <a:pt x="1056" y="178"/>
                    </a:cubicBezTo>
                    <a:lnTo>
                      <a:pt x="1068" y="182"/>
                    </a:lnTo>
                    <a:lnTo>
                      <a:pt x="1056" y="180"/>
                    </a:lnTo>
                    <a:lnTo>
                      <a:pt x="1068" y="180"/>
                    </a:lnTo>
                    <a:cubicBezTo>
                      <a:pt x="1072" y="180"/>
                      <a:pt x="1076" y="181"/>
                      <a:pt x="1080" y="182"/>
                    </a:cubicBezTo>
                    <a:lnTo>
                      <a:pt x="1092" y="186"/>
                    </a:lnTo>
                    <a:lnTo>
                      <a:pt x="1080" y="184"/>
                    </a:lnTo>
                    <a:lnTo>
                      <a:pt x="1096" y="184"/>
                    </a:lnTo>
                    <a:cubicBezTo>
                      <a:pt x="1100" y="184"/>
                      <a:pt x="1104" y="185"/>
                      <a:pt x="1108" y="186"/>
                    </a:cubicBezTo>
                    <a:lnTo>
                      <a:pt x="1120" y="190"/>
                    </a:lnTo>
                    <a:lnTo>
                      <a:pt x="1108" y="188"/>
                    </a:lnTo>
                    <a:lnTo>
                      <a:pt x="1120" y="188"/>
                    </a:lnTo>
                    <a:cubicBezTo>
                      <a:pt x="1124" y="188"/>
                      <a:pt x="1128" y="189"/>
                      <a:pt x="1132" y="190"/>
                    </a:cubicBezTo>
                    <a:lnTo>
                      <a:pt x="1144" y="194"/>
                    </a:lnTo>
                    <a:lnTo>
                      <a:pt x="1132" y="192"/>
                    </a:lnTo>
                    <a:lnTo>
                      <a:pt x="1144" y="192"/>
                    </a:lnTo>
                    <a:cubicBezTo>
                      <a:pt x="1148" y="192"/>
                      <a:pt x="1152" y="193"/>
                      <a:pt x="1156" y="194"/>
                    </a:cubicBezTo>
                    <a:lnTo>
                      <a:pt x="1168" y="198"/>
                    </a:lnTo>
                    <a:lnTo>
                      <a:pt x="1156" y="196"/>
                    </a:lnTo>
                    <a:lnTo>
                      <a:pt x="1172" y="196"/>
                    </a:lnTo>
                    <a:cubicBezTo>
                      <a:pt x="1176" y="196"/>
                      <a:pt x="1180" y="197"/>
                      <a:pt x="1184" y="198"/>
                    </a:cubicBezTo>
                    <a:lnTo>
                      <a:pt x="1196" y="202"/>
                    </a:lnTo>
                    <a:lnTo>
                      <a:pt x="1184" y="200"/>
                    </a:lnTo>
                    <a:lnTo>
                      <a:pt x="1196" y="200"/>
                    </a:lnTo>
                    <a:cubicBezTo>
                      <a:pt x="1200" y="200"/>
                      <a:pt x="1204" y="201"/>
                      <a:pt x="1208" y="202"/>
                    </a:cubicBezTo>
                    <a:lnTo>
                      <a:pt x="1220" y="206"/>
                    </a:lnTo>
                    <a:lnTo>
                      <a:pt x="1208" y="204"/>
                    </a:lnTo>
                    <a:lnTo>
                      <a:pt x="1220" y="204"/>
                    </a:lnTo>
                    <a:cubicBezTo>
                      <a:pt x="1223" y="204"/>
                      <a:pt x="1226" y="205"/>
                      <a:pt x="1229" y="206"/>
                    </a:cubicBezTo>
                    <a:lnTo>
                      <a:pt x="1245" y="210"/>
                    </a:lnTo>
                    <a:lnTo>
                      <a:pt x="1236" y="208"/>
                    </a:lnTo>
                    <a:lnTo>
                      <a:pt x="1248" y="208"/>
                    </a:lnTo>
                    <a:cubicBezTo>
                      <a:pt x="1252" y="208"/>
                      <a:pt x="1256" y="209"/>
                      <a:pt x="1260" y="210"/>
                    </a:cubicBezTo>
                    <a:lnTo>
                      <a:pt x="1272" y="214"/>
                    </a:lnTo>
                    <a:lnTo>
                      <a:pt x="1260" y="212"/>
                    </a:lnTo>
                    <a:lnTo>
                      <a:pt x="1272" y="212"/>
                    </a:lnTo>
                    <a:cubicBezTo>
                      <a:pt x="1276" y="212"/>
                      <a:pt x="1280" y="213"/>
                      <a:pt x="1284" y="214"/>
                    </a:cubicBezTo>
                    <a:lnTo>
                      <a:pt x="1296" y="218"/>
                    </a:lnTo>
                    <a:lnTo>
                      <a:pt x="1284" y="216"/>
                    </a:lnTo>
                    <a:lnTo>
                      <a:pt x="1300" y="216"/>
                    </a:lnTo>
                    <a:cubicBezTo>
                      <a:pt x="1304" y="216"/>
                      <a:pt x="1308" y="217"/>
                      <a:pt x="1312" y="218"/>
                    </a:cubicBezTo>
                    <a:lnTo>
                      <a:pt x="1324" y="222"/>
                    </a:lnTo>
                    <a:lnTo>
                      <a:pt x="1312" y="220"/>
                    </a:lnTo>
                    <a:lnTo>
                      <a:pt x="1324" y="220"/>
                    </a:lnTo>
                    <a:cubicBezTo>
                      <a:pt x="1328" y="220"/>
                      <a:pt x="1332" y="221"/>
                      <a:pt x="1336" y="222"/>
                    </a:cubicBezTo>
                    <a:lnTo>
                      <a:pt x="1348" y="226"/>
                    </a:lnTo>
                    <a:lnTo>
                      <a:pt x="1336" y="224"/>
                    </a:lnTo>
                    <a:lnTo>
                      <a:pt x="1348" y="224"/>
                    </a:lnTo>
                    <a:cubicBezTo>
                      <a:pt x="1351" y="224"/>
                      <a:pt x="1354" y="225"/>
                      <a:pt x="1357" y="226"/>
                    </a:cubicBezTo>
                    <a:lnTo>
                      <a:pt x="1373" y="230"/>
                    </a:lnTo>
                    <a:lnTo>
                      <a:pt x="1364" y="228"/>
                    </a:lnTo>
                    <a:lnTo>
                      <a:pt x="1376" y="228"/>
                    </a:lnTo>
                    <a:cubicBezTo>
                      <a:pt x="1380" y="228"/>
                      <a:pt x="1384" y="229"/>
                      <a:pt x="1388" y="230"/>
                    </a:cubicBezTo>
                    <a:lnTo>
                      <a:pt x="1400" y="234"/>
                    </a:lnTo>
                    <a:lnTo>
                      <a:pt x="1388" y="232"/>
                    </a:lnTo>
                    <a:lnTo>
                      <a:pt x="1400" y="232"/>
                    </a:lnTo>
                    <a:cubicBezTo>
                      <a:pt x="1404" y="232"/>
                      <a:pt x="1408" y="233"/>
                      <a:pt x="1412" y="234"/>
                    </a:cubicBezTo>
                    <a:lnTo>
                      <a:pt x="1424" y="238"/>
                    </a:lnTo>
                    <a:lnTo>
                      <a:pt x="1412" y="236"/>
                    </a:lnTo>
                    <a:lnTo>
                      <a:pt x="1424" y="236"/>
                    </a:lnTo>
                    <a:cubicBezTo>
                      <a:pt x="1427" y="236"/>
                      <a:pt x="1430" y="237"/>
                      <a:pt x="1433" y="238"/>
                    </a:cubicBezTo>
                    <a:lnTo>
                      <a:pt x="1449" y="242"/>
                    </a:lnTo>
                    <a:lnTo>
                      <a:pt x="1440" y="240"/>
                    </a:lnTo>
                    <a:lnTo>
                      <a:pt x="1452" y="240"/>
                    </a:lnTo>
                    <a:cubicBezTo>
                      <a:pt x="1456" y="240"/>
                      <a:pt x="1460" y="241"/>
                      <a:pt x="1464" y="242"/>
                    </a:cubicBezTo>
                    <a:lnTo>
                      <a:pt x="1476" y="246"/>
                    </a:lnTo>
                    <a:lnTo>
                      <a:pt x="1464" y="244"/>
                    </a:lnTo>
                    <a:lnTo>
                      <a:pt x="1476" y="244"/>
                    </a:lnTo>
                    <a:cubicBezTo>
                      <a:pt x="1480" y="244"/>
                      <a:pt x="1484" y="245"/>
                      <a:pt x="1488" y="246"/>
                    </a:cubicBezTo>
                    <a:lnTo>
                      <a:pt x="1500" y="250"/>
                    </a:lnTo>
                    <a:lnTo>
                      <a:pt x="1488" y="248"/>
                    </a:lnTo>
                    <a:lnTo>
                      <a:pt x="1504" y="248"/>
                    </a:lnTo>
                    <a:cubicBezTo>
                      <a:pt x="1508" y="248"/>
                      <a:pt x="1512" y="249"/>
                      <a:pt x="1516" y="250"/>
                    </a:cubicBezTo>
                    <a:lnTo>
                      <a:pt x="1528" y="254"/>
                    </a:lnTo>
                    <a:lnTo>
                      <a:pt x="1516" y="252"/>
                    </a:lnTo>
                    <a:lnTo>
                      <a:pt x="1528" y="252"/>
                    </a:lnTo>
                    <a:lnTo>
                      <a:pt x="1540" y="252"/>
                    </a:lnTo>
                    <a:cubicBezTo>
                      <a:pt x="1544" y="252"/>
                      <a:pt x="1548" y="253"/>
                      <a:pt x="1552" y="254"/>
                    </a:cubicBezTo>
                    <a:lnTo>
                      <a:pt x="1564" y="258"/>
                    </a:lnTo>
                    <a:lnTo>
                      <a:pt x="1552" y="256"/>
                    </a:lnTo>
                    <a:lnTo>
                      <a:pt x="1568" y="256"/>
                    </a:lnTo>
                    <a:cubicBezTo>
                      <a:pt x="1572" y="256"/>
                      <a:pt x="1576" y="257"/>
                      <a:pt x="1580" y="258"/>
                    </a:cubicBezTo>
                    <a:lnTo>
                      <a:pt x="1592" y="262"/>
                    </a:lnTo>
                    <a:lnTo>
                      <a:pt x="1580" y="260"/>
                    </a:lnTo>
                    <a:lnTo>
                      <a:pt x="1592" y="260"/>
                    </a:lnTo>
                    <a:cubicBezTo>
                      <a:pt x="1596" y="260"/>
                      <a:pt x="1600" y="261"/>
                      <a:pt x="1604" y="262"/>
                    </a:cubicBezTo>
                    <a:lnTo>
                      <a:pt x="1616" y="266"/>
                    </a:lnTo>
                    <a:lnTo>
                      <a:pt x="1604" y="264"/>
                    </a:lnTo>
                    <a:lnTo>
                      <a:pt x="1616" y="264"/>
                    </a:lnTo>
                    <a:cubicBezTo>
                      <a:pt x="1619" y="264"/>
                      <a:pt x="1622" y="265"/>
                      <a:pt x="1625" y="266"/>
                    </a:cubicBezTo>
                    <a:lnTo>
                      <a:pt x="1641" y="270"/>
                    </a:lnTo>
                    <a:lnTo>
                      <a:pt x="1632" y="268"/>
                    </a:lnTo>
                    <a:lnTo>
                      <a:pt x="1644" y="268"/>
                    </a:lnTo>
                    <a:cubicBezTo>
                      <a:pt x="1648" y="268"/>
                      <a:pt x="1652" y="269"/>
                      <a:pt x="1656" y="270"/>
                    </a:cubicBezTo>
                    <a:lnTo>
                      <a:pt x="1668" y="274"/>
                    </a:lnTo>
                    <a:lnTo>
                      <a:pt x="1656" y="272"/>
                    </a:lnTo>
                    <a:lnTo>
                      <a:pt x="1668" y="272"/>
                    </a:lnTo>
                    <a:cubicBezTo>
                      <a:pt x="1672" y="272"/>
                      <a:pt x="1676" y="273"/>
                      <a:pt x="1680" y="274"/>
                    </a:cubicBezTo>
                    <a:lnTo>
                      <a:pt x="1692" y="278"/>
                    </a:lnTo>
                    <a:lnTo>
                      <a:pt x="1680" y="276"/>
                    </a:lnTo>
                    <a:lnTo>
                      <a:pt x="1696" y="276"/>
                    </a:lnTo>
                    <a:cubicBezTo>
                      <a:pt x="1700" y="276"/>
                      <a:pt x="1704" y="277"/>
                      <a:pt x="1708" y="278"/>
                    </a:cubicBezTo>
                    <a:lnTo>
                      <a:pt x="1720" y="282"/>
                    </a:lnTo>
                    <a:lnTo>
                      <a:pt x="1708" y="280"/>
                    </a:lnTo>
                    <a:lnTo>
                      <a:pt x="1720" y="280"/>
                    </a:lnTo>
                    <a:cubicBezTo>
                      <a:pt x="1724" y="280"/>
                      <a:pt x="1728" y="281"/>
                      <a:pt x="1732" y="282"/>
                    </a:cubicBezTo>
                    <a:lnTo>
                      <a:pt x="1744" y="286"/>
                    </a:lnTo>
                    <a:lnTo>
                      <a:pt x="1732" y="284"/>
                    </a:lnTo>
                    <a:lnTo>
                      <a:pt x="1744" y="284"/>
                    </a:lnTo>
                    <a:lnTo>
                      <a:pt x="1756" y="284"/>
                    </a:lnTo>
                    <a:cubicBezTo>
                      <a:pt x="1759" y="284"/>
                      <a:pt x="1762" y="285"/>
                      <a:pt x="1765" y="286"/>
                    </a:cubicBezTo>
                    <a:lnTo>
                      <a:pt x="1781" y="290"/>
                    </a:lnTo>
                    <a:lnTo>
                      <a:pt x="1772" y="288"/>
                    </a:lnTo>
                    <a:lnTo>
                      <a:pt x="1784" y="288"/>
                    </a:lnTo>
                    <a:cubicBezTo>
                      <a:pt x="1788" y="288"/>
                      <a:pt x="1792" y="289"/>
                      <a:pt x="1796" y="290"/>
                    </a:cubicBezTo>
                    <a:lnTo>
                      <a:pt x="1808" y="294"/>
                    </a:lnTo>
                    <a:lnTo>
                      <a:pt x="1796" y="292"/>
                    </a:lnTo>
                    <a:lnTo>
                      <a:pt x="1808" y="292"/>
                    </a:lnTo>
                    <a:cubicBezTo>
                      <a:pt x="1812" y="292"/>
                      <a:pt x="1816" y="293"/>
                      <a:pt x="1820" y="294"/>
                    </a:cubicBezTo>
                    <a:lnTo>
                      <a:pt x="1832" y="298"/>
                    </a:lnTo>
                    <a:lnTo>
                      <a:pt x="1820" y="296"/>
                    </a:lnTo>
                    <a:lnTo>
                      <a:pt x="1836" y="296"/>
                    </a:lnTo>
                    <a:cubicBezTo>
                      <a:pt x="1840" y="296"/>
                      <a:pt x="1844" y="297"/>
                      <a:pt x="1848" y="298"/>
                    </a:cubicBezTo>
                    <a:lnTo>
                      <a:pt x="1860" y="302"/>
                    </a:lnTo>
                    <a:lnTo>
                      <a:pt x="1848" y="300"/>
                    </a:lnTo>
                    <a:lnTo>
                      <a:pt x="1860" y="300"/>
                    </a:lnTo>
                    <a:cubicBezTo>
                      <a:pt x="1864" y="300"/>
                      <a:pt x="1868" y="301"/>
                      <a:pt x="1872" y="302"/>
                    </a:cubicBezTo>
                    <a:lnTo>
                      <a:pt x="1884" y="306"/>
                    </a:lnTo>
                    <a:lnTo>
                      <a:pt x="1872" y="304"/>
                    </a:lnTo>
                    <a:lnTo>
                      <a:pt x="1884" y="304"/>
                    </a:lnTo>
                    <a:cubicBezTo>
                      <a:pt x="1887" y="304"/>
                      <a:pt x="1890" y="305"/>
                      <a:pt x="1893" y="306"/>
                    </a:cubicBezTo>
                    <a:lnTo>
                      <a:pt x="1909" y="310"/>
                    </a:lnTo>
                    <a:lnTo>
                      <a:pt x="1900" y="308"/>
                    </a:lnTo>
                    <a:lnTo>
                      <a:pt x="1912" y="308"/>
                    </a:lnTo>
                    <a:lnTo>
                      <a:pt x="1924" y="308"/>
                    </a:lnTo>
                    <a:cubicBezTo>
                      <a:pt x="1928" y="308"/>
                      <a:pt x="1932" y="309"/>
                      <a:pt x="1936" y="310"/>
                    </a:cubicBezTo>
                    <a:lnTo>
                      <a:pt x="1948" y="314"/>
                    </a:lnTo>
                    <a:lnTo>
                      <a:pt x="1936" y="312"/>
                    </a:lnTo>
                    <a:lnTo>
                      <a:pt x="1948" y="312"/>
                    </a:lnTo>
                    <a:cubicBezTo>
                      <a:pt x="1951" y="312"/>
                      <a:pt x="1954" y="313"/>
                      <a:pt x="1957" y="314"/>
                    </a:cubicBezTo>
                    <a:lnTo>
                      <a:pt x="1973" y="318"/>
                    </a:lnTo>
                    <a:lnTo>
                      <a:pt x="1964" y="316"/>
                    </a:lnTo>
                    <a:lnTo>
                      <a:pt x="1976" y="316"/>
                    </a:lnTo>
                    <a:cubicBezTo>
                      <a:pt x="1980" y="316"/>
                      <a:pt x="1984" y="317"/>
                      <a:pt x="1988" y="318"/>
                    </a:cubicBezTo>
                    <a:lnTo>
                      <a:pt x="2000" y="322"/>
                    </a:lnTo>
                    <a:lnTo>
                      <a:pt x="1988" y="320"/>
                    </a:lnTo>
                    <a:lnTo>
                      <a:pt x="2000" y="320"/>
                    </a:lnTo>
                    <a:cubicBezTo>
                      <a:pt x="2004" y="320"/>
                      <a:pt x="2008" y="321"/>
                      <a:pt x="2012" y="322"/>
                    </a:cubicBezTo>
                    <a:lnTo>
                      <a:pt x="2024" y="326"/>
                    </a:lnTo>
                    <a:lnTo>
                      <a:pt x="2012" y="324"/>
                    </a:lnTo>
                    <a:lnTo>
                      <a:pt x="2024" y="324"/>
                    </a:lnTo>
                    <a:lnTo>
                      <a:pt x="2040" y="324"/>
                    </a:lnTo>
                    <a:cubicBezTo>
                      <a:pt x="2044" y="324"/>
                      <a:pt x="2048" y="325"/>
                      <a:pt x="2052" y="326"/>
                    </a:cubicBezTo>
                    <a:lnTo>
                      <a:pt x="2064" y="330"/>
                    </a:lnTo>
                    <a:lnTo>
                      <a:pt x="2052" y="328"/>
                    </a:lnTo>
                    <a:lnTo>
                      <a:pt x="2064" y="328"/>
                    </a:lnTo>
                    <a:cubicBezTo>
                      <a:pt x="2068" y="328"/>
                      <a:pt x="2072" y="329"/>
                      <a:pt x="2076" y="330"/>
                    </a:cubicBezTo>
                    <a:lnTo>
                      <a:pt x="2088" y="334"/>
                    </a:lnTo>
                    <a:lnTo>
                      <a:pt x="2076" y="332"/>
                    </a:lnTo>
                    <a:lnTo>
                      <a:pt x="2088" y="332"/>
                    </a:lnTo>
                    <a:cubicBezTo>
                      <a:pt x="2091" y="332"/>
                      <a:pt x="2094" y="333"/>
                      <a:pt x="2097" y="334"/>
                    </a:cubicBezTo>
                    <a:lnTo>
                      <a:pt x="2113" y="338"/>
                    </a:lnTo>
                    <a:lnTo>
                      <a:pt x="2104" y="336"/>
                    </a:lnTo>
                    <a:lnTo>
                      <a:pt x="2116" y="336"/>
                    </a:lnTo>
                    <a:cubicBezTo>
                      <a:pt x="2120" y="336"/>
                      <a:pt x="2124" y="337"/>
                      <a:pt x="2128" y="338"/>
                    </a:cubicBezTo>
                    <a:lnTo>
                      <a:pt x="2140" y="342"/>
                    </a:lnTo>
                    <a:lnTo>
                      <a:pt x="2128" y="340"/>
                    </a:lnTo>
                    <a:lnTo>
                      <a:pt x="2140" y="340"/>
                    </a:lnTo>
                    <a:lnTo>
                      <a:pt x="2152" y="340"/>
                    </a:lnTo>
                    <a:cubicBezTo>
                      <a:pt x="2155" y="340"/>
                      <a:pt x="2158" y="341"/>
                      <a:pt x="2161" y="342"/>
                    </a:cubicBezTo>
                    <a:lnTo>
                      <a:pt x="2177" y="346"/>
                    </a:lnTo>
                    <a:lnTo>
                      <a:pt x="2168" y="344"/>
                    </a:lnTo>
                    <a:lnTo>
                      <a:pt x="2180" y="344"/>
                    </a:lnTo>
                    <a:cubicBezTo>
                      <a:pt x="2184" y="344"/>
                      <a:pt x="2188" y="345"/>
                      <a:pt x="2192" y="346"/>
                    </a:cubicBezTo>
                    <a:lnTo>
                      <a:pt x="2204" y="350"/>
                    </a:lnTo>
                    <a:lnTo>
                      <a:pt x="2192" y="348"/>
                    </a:lnTo>
                    <a:lnTo>
                      <a:pt x="2204" y="348"/>
                    </a:lnTo>
                    <a:cubicBezTo>
                      <a:pt x="2208" y="348"/>
                      <a:pt x="2212" y="349"/>
                      <a:pt x="2216" y="350"/>
                    </a:cubicBezTo>
                    <a:lnTo>
                      <a:pt x="2228" y="354"/>
                    </a:lnTo>
                    <a:lnTo>
                      <a:pt x="2216" y="352"/>
                    </a:lnTo>
                    <a:lnTo>
                      <a:pt x="2232" y="352"/>
                    </a:lnTo>
                    <a:lnTo>
                      <a:pt x="2244" y="352"/>
                    </a:lnTo>
                    <a:cubicBezTo>
                      <a:pt x="2248" y="352"/>
                      <a:pt x="2252" y="353"/>
                      <a:pt x="2256" y="354"/>
                    </a:cubicBezTo>
                    <a:lnTo>
                      <a:pt x="2268" y="358"/>
                    </a:lnTo>
                    <a:lnTo>
                      <a:pt x="2256" y="356"/>
                    </a:lnTo>
                    <a:lnTo>
                      <a:pt x="2268" y="356"/>
                    </a:lnTo>
                    <a:cubicBezTo>
                      <a:pt x="2272" y="356"/>
                      <a:pt x="2276" y="357"/>
                      <a:pt x="2280" y="358"/>
                    </a:cubicBezTo>
                    <a:lnTo>
                      <a:pt x="2292" y="362"/>
                    </a:lnTo>
                    <a:lnTo>
                      <a:pt x="2280" y="360"/>
                    </a:lnTo>
                    <a:lnTo>
                      <a:pt x="2296" y="360"/>
                    </a:lnTo>
                    <a:cubicBezTo>
                      <a:pt x="2300" y="360"/>
                      <a:pt x="2304" y="361"/>
                      <a:pt x="2308" y="362"/>
                    </a:cubicBezTo>
                    <a:lnTo>
                      <a:pt x="2320" y="366"/>
                    </a:lnTo>
                    <a:lnTo>
                      <a:pt x="2308" y="364"/>
                    </a:lnTo>
                    <a:lnTo>
                      <a:pt x="2320" y="364"/>
                    </a:lnTo>
                    <a:lnTo>
                      <a:pt x="2332" y="364"/>
                    </a:lnTo>
                    <a:cubicBezTo>
                      <a:pt x="2336" y="364"/>
                      <a:pt x="2340" y="365"/>
                      <a:pt x="2344" y="366"/>
                    </a:cubicBezTo>
                    <a:lnTo>
                      <a:pt x="2356" y="370"/>
                    </a:lnTo>
                    <a:lnTo>
                      <a:pt x="2344" y="368"/>
                    </a:lnTo>
                    <a:lnTo>
                      <a:pt x="2356" y="368"/>
                    </a:lnTo>
                    <a:cubicBezTo>
                      <a:pt x="2359" y="368"/>
                      <a:pt x="2362" y="369"/>
                      <a:pt x="2365" y="370"/>
                    </a:cubicBezTo>
                    <a:lnTo>
                      <a:pt x="2381" y="374"/>
                    </a:lnTo>
                    <a:lnTo>
                      <a:pt x="2372" y="372"/>
                    </a:lnTo>
                    <a:lnTo>
                      <a:pt x="2384" y="372"/>
                    </a:lnTo>
                    <a:cubicBezTo>
                      <a:pt x="2388" y="372"/>
                      <a:pt x="2392" y="373"/>
                      <a:pt x="2396" y="374"/>
                    </a:cubicBezTo>
                    <a:lnTo>
                      <a:pt x="2408" y="378"/>
                    </a:lnTo>
                    <a:lnTo>
                      <a:pt x="2396" y="376"/>
                    </a:lnTo>
                    <a:lnTo>
                      <a:pt x="2408" y="376"/>
                    </a:lnTo>
                    <a:lnTo>
                      <a:pt x="2420" y="376"/>
                    </a:lnTo>
                    <a:cubicBezTo>
                      <a:pt x="2423" y="376"/>
                      <a:pt x="2426" y="377"/>
                      <a:pt x="2429" y="378"/>
                    </a:cubicBezTo>
                    <a:lnTo>
                      <a:pt x="2445" y="382"/>
                    </a:lnTo>
                    <a:lnTo>
                      <a:pt x="2436" y="380"/>
                    </a:lnTo>
                    <a:lnTo>
                      <a:pt x="2448" y="380"/>
                    </a:lnTo>
                    <a:cubicBezTo>
                      <a:pt x="2452" y="380"/>
                      <a:pt x="2456" y="381"/>
                      <a:pt x="2460" y="382"/>
                    </a:cubicBezTo>
                    <a:lnTo>
                      <a:pt x="2472" y="386"/>
                    </a:lnTo>
                    <a:lnTo>
                      <a:pt x="2460" y="384"/>
                    </a:lnTo>
                    <a:lnTo>
                      <a:pt x="2472" y="384"/>
                    </a:lnTo>
                    <a:lnTo>
                      <a:pt x="2484" y="384"/>
                    </a:lnTo>
                    <a:cubicBezTo>
                      <a:pt x="2487" y="384"/>
                      <a:pt x="2490" y="385"/>
                      <a:pt x="2493" y="386"/>
                    </a:cubicBezTo>
                    <a:lnTo>
                      <a:pt x="2509" y="390"/>
                    </a:lnTo>
                    <a:lnTo>
                      <a:pt x="2500" y="388"/>
                    </a:lnTo>
                    <a:lnTo>
                      <a:pt x="2512" y="388"/>
                    </a:lnTo>
                    <a:cubicBezTo>
                      <a:pt x="2516" y="388"/>
                      <a:pt x="2520" y="389"/>
                      <a:pt x="2524" y="390"/>
                    </a:cubicBezTo>
                    <a:lnTo>
                      <a:pt x="2536" y="394"/>
                    </a:lnTo>
                    <a:lnTo>
                      <a:pt x="2524" y="392"/>
                    </a:lnTo>
                    <a:lnTo>
                      <a:pt x="2536" y="392"/>
                    </a:lnTo>
                    <a:cubicBezTo>
                      <a:pt x="2540" y="392"/>
                      <a:pt x="2544" y="393"/>
                      <a:pt x="2548" y="394"/>
                    </a:cubicBezTo>
                    <a:lnTo>
                      <a:pt x="2560" y="398"/>
                    </a:lnTo>
                    <a:lnTo>
                      <a:pt x="2548" y="396"/>
                    </a:lnTo>
                    <a:lnTo>
                      <a:pt x="2564" y="396"/>
                    </a:lnTo>
                    <a:lnTo>
                      <a:pt x="2576" y="396"/>
                    </a:lnTo>
                    <a:cubicBezTo>
                      <a:pt x="2580" y="396"/>
                      <a:pt x="2584" y="397"/>
                      <a:pt x="2588" y="398"/>
                    </a:cubicBezTo>
                    <a:lnTo>
                      <a:pt x="2600" y="402"/>
                    </a:lnTo>
                    <a:cubicBezTo>
                      <a:pt x="2619" y="409"/>
                      <a:pt x="2629" y="429"/>
                      <a:pt x="2623" y="448"/>
                    </a:cubicBezTo>
                    <a:cubicBezTo>
                      <a:pt x="2616" y="467"/>
                      <a:pt x="2596" y="477"/>
                      <a:pt x="2577" y="471"/>
                    </a:cubicBezTo>
                    <a:lnTo>
                      <a:pt x="2565" y="467"/>
                    </a:lnTo>
                    <a:lnTo>
                      <a:pt x="2576" y="468"/>
                    </a:lnTo>
                    <a:lnTo>
                      <a:pt x="2564" y="468"/>
                    </a:lnTo>
                    <a:lnTo>
                      <a:pt x="2548" y="468"/>
                    </a:lnTo>
                    <a:cubicBezTo>
                      <a:pt x="2545" y="468"/>
                      <a:pt x="2541" y="468"/>
                      <a:pt x="2537" y="467"/>
                    </a:cubicBezTo>
                    <a:lnTo>
                      <a:pt x="2525" y="463"/>
                    </a:lnTo>
                    <a:lnTo>
                      <a:pt x="2536" y="464"/>
                    </a:lnTo>
                    <a:lnTo>
                      <a:pt x="2524" y="464"/>
                    </a:lnTo>
                    <a:cubicBezTo>
                      <a:pt x="2521" y="464"/>
                      <a:pt x="2517" y="464"/>
                      <a:pt x="2513" y="463"/>
                    </a:cubicBezTo>
                    <a:lnTo>
                      <a:pt x="2501" y="459"/>
                    </a:lnTo>
                    <a:lnTo>
                      <a:pt x="2512" y="460"/>
                    </a:lnTo>
                    <a:lnTo>
                      <a:pt x="2500" y="460"/>
                    </a:lnTo>
                    <a:cubicBezTo>
                      <a:pt x="2498" y="460"/>
                      <a:pt x="2495" y="460"/>
                      <a:pt x="2492" y="459"/>
                    </a:cubicBezTo>
                    <a:lnTo>
                      <a:pt x="2476" y="455"/>
                    </a:lnTo>
                    <a:lnTo>
                      <a:pt x="2484" y="456"/>
                    </a:lnTo>
                    <a:lnTo>
                      <a:pt x="2472" y="456"/>
                    </a:lnTo>
                    <a:lnTo>
                      <a:pt x="2460" y="456"/>
                    </a:lnTo>
                    <a:cubicBezTo>
                      <a:pt x="2457" y="456"/>
                      <a:pt x="2453" y="456"/>
                      <a:pt x="2449" y="455"/>
                    </a:cubicBezTo>
                    <a:lnTo>
                      <a:pt x="2437" y="451"/>
                    </a:lnTo>
                    <a:lnTo>
                      <a:pt x="2448" y="452"/>
                    </a:lnTo>
                    <a:lnTo>
                      <a:pt x="2436" y="452"/>
                    </a:lnTo>
                    <a:cubicBezTo>
                      <a:pt x="2434" y="452"/>
                      <a:pt x="2431" y="452"/>
                      <a:pt x="2428" y="451"/>
                    </a:cubicBezTo>
                    <a:lnTo>
                      <a:pt x="2412" y="447"/>
                    </a:lnTo>
                    <a:lnTo>
                      <a:pt x="2420" y="448"/>
                    </a:lnTo>
                    <a:lnTo>
                      <a:pt x="2408" y="448"/>
                    </a:lnTo>
                    <a:lnTo>
                      <a:pt x="2396" y="448"/>
                    </a:lnTo>
                    <a:cubicBezTo>
                      <a:pt x="2393" y="448"/>
                      <a:pt x="2389" y="448"/>
                      <a:pt x="2385" y="447"/>
                    </a:cubicBezTo>
                    <a:lnTo>
                      <a:pt x="2373" y="443"/>
                    </a:lnTo>
                    <a:lnTo>
                      <a:pt x="2384" y="444"/>
                    </a:lnTo>
                    <a:lnTo>
                      <a:pt x="2372" y="444"/>
                    </a:lnTo>
                    <a:cubicBezTo>
                      <a:pt x="2370" y="444"/>
                      <a:pt x="2367" y="444"/>
                      <a:pt x="2364" y="443"/>
                    </a:cubicBezTo>
                    <a:lnTo>
                      <a:pt x="2348" y="439"/>
                    </a:lnTo>
                    <a:lnTo>
                      <a:pt x="2356" y="440"/>
                    </a:lnTo>
                    <a:lnTo>
                      <a:pt x="2344" y="440"/>
                    </a:lnTo>
                    <a:cubicBezTo>
                      <a:pt x="2341" y="440"/>
                      <a:pt x="2337" y="440"/>
                      <a:pt x="2333" y="439"/>
                    </a:cubicBezTo>
                    <a:lnTo>
                      <a:pt x="2321" y="435"/>
                    </a:lnTo>
                    <a:lnTo>
                      <a:pt x="2332" y="436"/>
                    </a:lnTo>
                    <a:lnTo>
                      <a:pt x="2320" y="436"/>
                    </a:lnTo>
                    <a:lnTo>
                      <a:pt x="2308" y="436"/>
                    </a:lnTo>
                    <a:cubicBezTo>
                      <a:pt x="2305" y="436"/>
                      <a:pt x="2301" y="436"/>
                      <a:pt x="2297" y="435"/>
                    </a:cubicBezTo>
                    <a:lnTo>
                      <a:pt x="2285" y="431"/>
                    </a:lnTo>
                    <a:lnTo>
                      <a:pt x="2296" y="432"/>
                    </a:lnTo>
                    <a:lnTo>
                      <a:pt x="2280" y="432"/>
                    </a:lnTo>
                    <a:cubicBezTo>
                      <a:pt x="2277" y="432"/>
                      <a:pt x="2273" y="432"/>
                      <a:pt x="2269" y="431"/>
                    </a:cubicBezTo>
                    <a:lnTo>
                      <a:pt x="2257" y="427"/>
                    </a:lnTo>
                    <a:lnTo>
                      <a:pt x="2268" y="428"/>
                    </a:lnTo>
                    <a:lnTo>
                      <a:pt x="2256" y="428"/>
                    </a:lnTo>
                    <a:cubicBezTo>
                      <a:pt x="2253" y="428"/>
                      <a:pt x="2249" y="428"/>
                      <a:pt x="2245" y="427"/>
                    </a:cubicBezTo>
                    <a:lnTo>
                      <a:pt x="2233" y="423"/>
                    </a:lnTo>
                    <a:lnTo>
                      <a:pt x="2244" y="424"/>
                    </a:lnTo>
                    <a:lnTo>
                      <a:pt x="2232" y="424"/>
                    </a:lnTo>
                    <a:lnTo>
                      <a:pt x="2216" y="424"/>
                    </a:lnTo>
                    <a:cubicBezTo>
                      <a:pt x="2213" y="424"/>
                      <a:pt x="2209" y="424"/>
                      <a:pt x="2205" y="423"/>
                    </a:cubicBezTo>
                    <a:lnTo>
                      <a:pt x="2193" y="419"/>
                    </a:lnTo>
                    <a:lnTo>
                      <a:pt x="2204" y="420"/>
                    </a:lnTo>
                    <a:lnTo>
                      <a:pt x="2192" y="420"/>
                    </a:lnTo>
                    <a:cubicBezTo>
                      <a:pt x="2189" y="420"/>
                      <a:pt x="2185" y="420"/>
                      <a:pt x="2181" y="419"/>
                    </a:cubicBezTo>
                    <a:lnTo>
                      <a:pt x="2169" y="415"/>
                    </a:lnTo>
                    <a:lnTo>
                      <a:pt x="2180" y="416"/>
                    </a:lnTo>
                    <a:lnTo>
                      <a:pt x="2168" y="416"/>
                    </a:lnTo>
                    <a:cubicBezTo>
                      <a:pt x="2166" y="416"/>
                      <a:pt x="2163" y="416"/>
                      <a:pt x="2160" y="415"/>
                    </a:cubicBezTo>
                    <a:lnTo>
                      <a:pt x="2144" y="411"/>
                    </a:lnTo>
                    <a:lnTo>
                      <a:pt x="2152" y="412"/>
                    </a:lnTo>
                    <a:lnTo>
                      <a:pt x="2140" y="412"/>
                    </a:lnTo>
                    <a:lnTo>
                      <a:pt x="2128" y="412"/>
                    </a:lnTo>
                    <a:cubicBezTo>
                      <a:pt x="2125" y="412"/>
                      <a:pt x="2121" y="412"/>
                      <a:pt x="2117" y="411"/>
                    </a:cubicBezTo>
                    <a:lnTo>
                      <a:pt x="2105" y="407"/>
                    </a:lnTo>
                    <a:lnTo>
                      <a:pt x="2116" y="408"/>
                    </a:lnTo>
                    <a:lnTo>
                      <a:pt x="2104" y="408"/>
                    </a:lnTo>
                    <a:cubicBezTo>
                      <a:pt x="2102" y="408"/>
                      <a:pt x="2099" y="408"/>
                      <a:pt x="2096" y="407"/>
                    </a:cubicBezTo>
                    <a:lnTo>
                      <a:pt x="2080" y="403"/>
                    </a:lnTo>
                    <a:lnTo>
                      <a:pt x="2088" y="404"/>
                    </a:lnTo>
                    <a:lnTo>
                      <a:pt x="2076" y="404"/>
                    </a:lnTo>
                    <a:cubicBezTo>
                      <a:pt x="2073" y="404"/>
                      <a:pt x="2069" y="404"/>
                      <a:pt x="2065" y="403"/>
                    </a:cubicBezTo>
                    <a:lnTo>
                      <a:pt x="2053" y="399"/>
                    </a:lnTo>
                    <a:lnTo>
                      <a:pt x="2064" y="400"/>
                    </a:lnTo>
                    <a:lnTo>
                      <a:pt x="2052" y="400"/>
                    </a:lnTo>
                    <a:cubicBezTo>
                      <a:pt x="2049" y="400"/>
                      <a:pt x="2045" y="400"/>
                      <a:pt x="2041" y="399"/>
                    </a:cubicBezTo>
                    <a:lnTo>
                      <a:pt x="2029" y="395"/>
                    </a:lnTo>
                    <a:lnTo>
                      <a:pt x="2040" y="396"/>
                    </a:lnTo>
                    <a:lnTo>
                      <a:pt x="2024" y="396"/>
                    </a:lnTo>
                    <a:lnTo>
                      <a:pt x="2012" y="396"/>
                    </a:lnTo>
                    <a:cubicBezTo>
                      <a:pt x="2009" y="396"/>
                      <a:pt x="2005" y="396"/>
                      <a:pt x="2001" y="395"/>
                    </a:cubicBezTo>
                    <a:lnTo>
                      <a:pt x="1989" y="391"/>
                    </a:lnTo>
                    <a:lnTo>
                      <a:pt x="2000" y="392"/>
                    </a:lnTo>
                    <a:lnTo>
                      <a:pt x="1988" y="392"/>
                    </a:lnTo>
                    <a:cubicBezTo>
                      <a:pt x="1985" y="392"/>
                      <a:pt x="1981" y="392"/>
                      <a:pt x="1977" y="391"/>
                    </a:cubicBezTo>
                    <a:lnTo>
                      <a:pt x="1965" y="387"/>
                    </a:lnTo>
                    <a:lnTo>
                      <a:pt x="1976" y="388"/>
                    </a:lnTo>
                    <a:lnTo>
                      <a:pt x="1964" y="388"/>
                    </a:lnTo>
                    <a:cubicBezTo>
                      <a:pt x="1962" y="388"/>
                      <a:pt x="1959" y="388"/>
                      <a:pt x="1956" y="387"/>
                    </a:cubicBezTo>
                    <a:lnTo>
                      <a:pt x="1940" y="383"/>
                    </a:lnTo>
                    <a:lnTo>
                      <a:pt x="1948" y="384"/>
                    </a:lnTo>
                    <a:lnTo>
                      <a:pt x="1936" y="384"/>
                    </a:lnTo>
                    <a:cubicBezTo>
                      <a:pt x="1933" y="384"/>
                      <a:pt x="1929" y="384"/>
                      <a:pt x="1925" y="383"/>
                    </a:cubicBezTo>
                    <a:lnTo>
                      <a:pt x="1913" y="379"/>
                    </a:lnTo>
                    <a:lnTo>
                      <a:pt x="1924" y="380"/>
                    </a:lnTo>
                    <a:lnTo>
                      <a:pt x="1912" y="380"/>
                    </a:lnTo>
                    <a:lnTo>
                      <a:pt x="1900" y="380"/>
                    </a:lnTo>
                    <a:cubicBezTo>
                      <a:pt x="1898" y="380"/>
                      <a:pt x="1895" y="380"/>
                      <a:pt x="1892" y="379"/>
                    </a:cubicBezTo>
                    <a:lnTo>
                      <a:pt x="1876" y="375"/>
                    </a:lnTo>
                    <a:lnTo>
                      <a:pt x="1884" y="376"/>
                    </a:lnTo>
                    <a:lnTo>
                      <a:pt x="1872" y="376"/>
                    </a:lnTo>
                    <a:cubicBezTo>
                      <a:pt x="1869" y="376"/>
                      <a:pt x="1865" y="376"/>
                      <a:pt x="1861" y="375"/>
                    </a:cubicBezTo>
                    <a:lnTo>
                      <a:pt x="1849" y="371"/>
                    </a:lnTo>
                    <a:lnTo>
                      <a:pt x="1860" y="372"/>
                    </a:lnTo>
                    <a:lnTo>
                      <a:pt x="1848" y="372"/>
                    </a:lnTo>
                    <a:cubicBezTo>
                      <a:pt x="1845" y="372"/>
                      <a:pt x="1841" y="372"/>
                      <a:pt x="1837" y="371"/>
                    </a:cubicBezTo>
                    <a:lnTo>
                      <a:pt x="1825" y="367"/>
                    </a:lnTo>
                    <a:lnTo>
                      <a:pt x="1836" y="368"/>
                    </a:lnTo>
                    <a:lnTo>
                      <a:pt x="1820" y="368"/>
                    </a:lnTo>
                    <a:cubicBezTo>
                      <a:pt x="1817" y="368"/>
                      <a:pt x="1813" y="368"/>
                      <a:pt x="1809" y="367"/>
                    </a:cubicBezTo>
                    <a:lnTo>
                      <a:pt x="1797" y="363"/>
                    </a:lnTo>
                    <a:lnTo>
                      <a:pt x="1808" y="364"/>
                    </a:lnTo>
                    <a:lnTo>
                      <a:pt x="1796" y="364"/>
                    </a:lnTo>
                    <a:cubicBezTo>
                      <a:pt x="1793" y="364"/>
                      <a:pt x="1789" y="364"/>
                      <a:pt x="1785" y="363"/>
                    </a:cubicBezTo>
                    <a:lnTo>
                      <a:pt x="1773" y="359"/>
                    </a:lnTo>
                    <a:lnTo>
                      <a:pt x="1784" y="360"/>
                    </a:lnTo>
                    <a:lnTo>
                      <a:pt x="1772" y="360"/>
                    </a:lnTo>
                    <a:cubicBezTo>
                      <a:pt x="1770" y="360"/>
                      <a:pt x="1767" y="360"/>
                      <a:pt x="1764" y="359"/>
                    </a:cubicBezTo>
                    <a:lnTo>
                      <a:pt x="1748" y="355"/>
                    </a:lnTo>
                    <a:lnTo>
                      <a:pt x="1756" y="356"/>
                    </a:lnTo>
                    <a:lnTo>
                      <a:pt x="1744" y="356"/>
                    </a:lnTo>
                    <a:lnTo>
                      <a:pt x="1732" y="356"/>
                    </a:lnTo>
                    <a:cubicBezTo>
                      <a:pt x="1729" y="356"/>
                      <a:pt x="1725" y="356"/>
                      <a:pt x="1721" y="355"/>
                    </a:cubicBezTo>
                    <a:lnTo>
                      <a:pt x="1709" y="351"/>
                    </a:lnTo>
                    <a:lnTo>
                      <a:pt x="1720" y="352"/>
                    </a:lnTo>
                    <a:lnTo>
                      <a:pt x="1708" y="352"/>
                    </a:lnTo>
                    <a:cubicBezTo>
                      <a:pt x="1705" y="352"/>
                      <a:pt x="1701" y="352"/>
                      <a:pt x="1697" y="351"/>
                    </a:cubicBezTo>
                    <a:lnTo>
                      <a:pt x="1685" y="347"/>
                    </a:lnTo>
                    <a:lnTo>
                      <a:pt x="1696" y="348"/>
                    </a:lnTo>
                    <a:lnTo>
                      <a:pt x="1680" y="348"/>
                    </a:lnTo>
                    <a:cubicBezTo>
                      <a:pt x="1677" y="348"/>
                      <a:pt x="1673" y="348"/>
                      <a:pt x="1669" y="347"/>
                    </a:cubicBezTo>
                    <a:lnTo>
                      <a:pt x="1657" y="343"/>
                    </a:lnTo>
                    <a:lnTo>
                      <a:pt x="1668" y="344"/>
                    </a:lnTo>
                    <a:lnTo>
                      <a:pt x="1656" y="344"/>
                    </a:lnTo>
                    <a:cubicBezTo>
                      <a:pt x="1653" y="344"/>
                      <a:pt x="1649" y="344"/>
                      <a:pt x="1645" y="343"/>
                    </a:cubicBezTo>
                    <a:lnTo>
                      <a:pt x="1633" y="339"/>
                    </a:lnTo>
                    <a:lnTo>
                      <a:pt x="1644" y="340"/>
                    </a:lnTo>
                    <a:lnTo>
                      <a:pt x="1632" y="340"/>
                    </a:lnTo>
                    <a:cubicBezTo>
                      <a:pt x="1630" y="340"/>
                      <a:pt x="1627" y="340"/>
                      <a:pt x="1624" y="339"/>
                    </a:cubicBezTo>
                    <a:lnTo>
                      <a:pt x="1608" y="335"/>
                    </a:lnTo>
                    <a:lnTo>
                      <a:pt x="1616" y="336"/>
                    </a:lnTo>
                    <a:lnTo>
                      <a:pt x="1604" y="336"/>
                    </a:lnTo>
                    <a:cubicBezTo>
                      <a:pt x="1601" y="336"/>
                      <a:pt x="1597" y="336"/>
                      <a:pt x="1593" y="335"/>
                    </a:cubicBezTo>
                    <a:lnTo>
                      <a:pt x="1581" y="331"/>
                    </a:lnTo>
                    <a:lnTo>
                      <a:pt x="1592" y="332"/>
                    </a:lnTo>
                    <a:lnTo>
                      <a:pt x="1580" y="332"/>
                    </a:lnTo>
                    <a:cubicBezTo>
                      <a:pt x="1577" y="332"/>
                      <a:pt x="1573" y="332"/>
                      <a:pt x="1569" y="331"/>
                    </a:cubicBezTo>
                    <a:lnTo>
                      <a:pt x="1557" y="327"/>
                    </a:lnTo>
                    <a:lnTo>
                      <a:pt x="1568" y="328"/>
                    </a:lnTo>
                    <a:lnTo>
                      <a:pt x="1552" y="328"/>
                    </a:lnTo>
                    <a:cubicBezTo>
                      <a:pt x="1549" y="328"/>
                      <a:pt x="1545" y="328"/>
                      <a:pt x="1541" y="327"/>
                    </a:cubicBezTo>
                    <a:lnTo>
                      <a:pt x="1529" y="323"/>
                    </a:lnTo>
                    <a:lnTo>
                      <a:pt x="1540" y="324"/>
                    </a:lnTo>
                    <a:lnTo>
                      <a:pt x="1528" y="324"/>
                    </a:lnTo>
                    <a:lnTo>
                      <a:pt x="1516" y="324"/>
                    </a:lnTo>
                    <a:cubicBezTo>
                      <a:pt x="1513" y="324"/>
                      <a:pt x="1509" y="324"/>
                      <a:pt x="1505" y="323"/>
                    </a:cubicBezTo>
                    <a:lnTo>
                      <a:pt x="1493" y="319"/>
                    </a:lnTo>
                    <a:lnTo>
                      <a:pt x="1504" y="320"/>
                    </a:lnTo>
                    <a:lnTo>
                      <a:pt x="1488" y="320"/>
                    </a:lnTo>
                    <a:cubicBezTo>
                      <a:pt x="1485" y="320"/>
                      <a:pt x="1481" y="320"/>
                      <a:pt x="1477" y="319"/>
                    </a:cubicBezTo>
                    <a:lnTo>
                      <a:pt x="1465" y="315"/>
                    </a:lnTo>
                    <a:lnTo>
                      <a:pt x="1476" y="316"/>
                    </a:lnTo>
                    <a:lnTo>
                      <a:pt x="1464" y="316"/>
                    </a:lnTo>
                    <a:cubicBezTo>
                      <a:pt x="1461" y="316"/>
                      <a:pt x="1457" y="316"/>
                      <a:pt x="1453" y="315"/>
                    </a:cubicBezTo>
                    <a:lnTo>
                      <a:pt x="1441" y="311"/>
                    </a:lnTo>
                    <a:lnTo>
                      <a:pt x="1452" y="312"/>
                    </a:lnTo>
                    <a:lnTo>
                      <a:pt x="1440" y="312"/>
                    </a:lnTo>
                    <a:cubicBezTo>
                      <a:pt x="1438" y="312"/>
                      <a:pt x="1435" y="312"/>
                      <a:pt x="1432" y="311"/>
                    </a:cubicBezTo>
                    <a:lnTo>
                      <a:pt x="1416" y="307"/>
                    </a:lnTo>
                    <a:lnTo>
                      <a:pt x="1424" y="308"/>
                    </a:lnTo>
                    <a:lnTo>
                      <a:pt x="1412" y="308"/>
                    </a:lnTo>
                    <a:cubicBezTo>
                      <a:pt x="1409" y="308"/>
                      <a:pt x="1405" y="308"/>
                      <a:pt x="1401" y="307"/>
                    </a:cubicBezTo>
                    <a:lnTo>
                      <a:pt x="1389" y="303"/>
                    </a:lnTo>
                    <a:lnTo>
                      <a:pt x="1400" y="304"/>
                    </a:lnTo>
                    <a:lnTo>
                      <a:pt x="1388" y="304"/>
                    </a:lnTo>
                    <a:cubicBezTo>
                      <a:pt x="1385" y="304"/>
                      <a:pt x="1381" y="304"/>
                      <a:pt x="1377" y="303"/>
                    </a:cubicBezTo>
                    <a:lnTo>
                      <a:pt x="1365" y="299"/>
                    </a:lnTo>
                    <a:lnTo>
                      <a:pt x="1376" y="300"/>
                    </a:lnTo>
                    <a:lnTo>
                      <a:pt x="1364" y="300"/>
                    </a:lnTo>
                    <a:cubicBezTo>
                      <a:pt x="1362" y="300"/>
                      <a:pt x="1359" y="300"/>
                      <a:pt x="1356" y="299"/>
                    </a:cubicBezTo>
                    <a:lnTo>
                      <a:pt x="1340" y="295"/>
                    </a:lnTo>
                    <a:lnTo>
                      <a:pt x="1348" y="296"/>
                    </a:lnTo>
                    <a:lnTo>
                      <a:pt x="1336" y="296"/>
                    </a:lnTo>
                    <a:cubicBezTo>
                      <a:pt x="1333" y="296"/>
                      <a:pt x="1329" y="296"/>
                      <a:pt x="1325" y="295"/>
                    </a:cubicBezTo>
                    <a:lnTo>
                      <a:pt x="1313" y="291"/>
                    </a:lnTo>
                    <a:lnTo>
                      <a:pt x="1324" y="292"/>
                    </a:lnTo>
                    <a:lnTo>
                      <a:pt x="1312" y="292"/>
                    </a:lnTo>
                    <a:cubicBezTo>
                      <a:pt x="1309" y="292"/>
                      <a:pt x="1305" y="292"/>
                      <a:pt x="1301" y="291"/>
                    </a:cubicBezTo>
                    <a:lnTo>
                      <a:pt x="1289" y="287"/>
                    </a:lnTo>
                    <a:lnTo>
                      <a:pt x="1300" y="288"/>
                    </a:lnTo>
                    <a:lnTo>
                      <a:pt x="1284" y="288"/>
                    </a:lnTo>
                    <a:cubicBezTo>
                      <a:pt x="1281" y="288"/>
                      <a:pt x="1277" y="288"/>
                      <a:pt x="1273" y="287"/>
                    </a:cubicBezTo>
                    <a:lnTo>
                      <a:pt x="1261" y="283"/>
                    </a:lnTo>
                    <a:lnTo>
                      <a:pt x="1272" y="284"/>
                    </a:lnTo>
                    <a:lnTo>
                      <a:pt x="1260" y="284"/>
                    </a:lnTo>
                    <a:cubicBezTo>
                      <a:pt x="1257" y="284"/>
                      <a:pt x="1253" y="284"/>
                      <a:pt x="1249" y="283"/>
                    </a:cubicBezTo>
                    <a:lnTo>
                      <a:pt x="1237" y="279"/>
                    </a:lnTo>
                    <a:lnTo>
                      <a:pt x="1248" y="280"/>
                    </a:lnTo>
                    <a:lnTo>
                      <a:pt x="1236" y="280"/>
                    </a:lnTo>
                    <a:cubicBezTo>
                      <a:pt x="1234" y="280"/>
                      <a:pt x="1231" y="280"/>
                      <a:pt x="1228" y="279"/>
                    </a:cubicBezTo>
                    <a:lnTo>
                      <a:pt x="1212" y="275"/>
                    </a:lnTo>
                    <a:lnTo>
                      <a:pt x="1220" y="276"/>
                    </a:lnTo>
                    <a:lnTo>
                      <a:pt x="1208" y="276"/>
                    </a:lnTo>
                    <a:cubicBezTo>
                      <a:pt x="1205" y="276"/>
                      <a:pt x="1201" y="276"/>
                      <a:pt x="1197" y="275"/>
                    </a:cubicBezTo>
                    <a:lnTo>
                      <a:pt x="1185" y="271"/>
                    </a:lnTo>
                    <a:lnTo>
                      <a:pt x="1196" y="272"/>
                    </a:lnTo>
                    <a:lnTo>
                      <a:pt x="1184" y="272"/>
                    </a:lnTo>
                    <a:cubicBezTo>
                      <a:pt x="1181" y="272"/>
                      <a:pt x="1177" y="272"/>
                      <a:pt x="1173" y="271"/>
                    </a:cubicBezTo>
                    <a:lnTo>
                      <a:pt x="1161" y="267"/>
                    </a:lnTo>
                    <a:lnTo>
                      <a:pt x="1172" y="268"/>
                    </a:lnTo>
                    <a:lnTo>
                      <a:pt x="1156" y="268"/>
                    </a:lnTo>
                    <a:cubicBezTo>
                      <a:pt x="1153" y="268"/>
                      <a:pt x="1149" y="268"/>
                      <a:pt x="1145" y="267"/>
                    </a:cubicBezTo>
                    <a:lnTo>
                      <a:pt x="1133" y="263"/>
                    </a:lnTo>
                    <a:lnTo>
                      <a:pt x="1144" y="264"/>
                    </a:lnTo>
                    <a:lnTo>
                      <a:pt x="1132" y="264"/>
                    </a:lnTo>
                    <a:cubicBezTo>
                      <a:pt x="1129" y="264"/>
                      <a:pt x="1125" y="264"/>
                      <a:pt x="1121" y="263"/>
                    </a:cubicBezTo>
                    <a:lnTo>
                      <a:pt x="1109" y="259"/>
                    </a:lnTo>
                    <a:lnTo>
                      <a:pt x="1120" y="260"/>
                    </a:lnTo>
                    <a:lnTo>
                      <a:pt x="1108" y="260"/>
                    </a:lnTo>
                    <a:cubicBezTo>
                      <a:pt x="1105" y="260"/>
                      <a:pt x="1101" y="260"/>
                      <a:pt x="1097" y="259"/>
                    </a:cubicBezTo>
                    <a:lnTo>
                      <a:pt x="1085" y="255"/>
                    </a:lnTo>
                    <a:lnTo>
                      <a:pt x="1096" y="256"/>
                    </a:lnTo>
                    <a:lnTo>
                      <a:pt x="1080" y="256"/>
                    </a:lnTo>
                    <a:cubicBezTo>
                      <a:pt x="1077" y="256"/>
                      <a:pt x="1073" y="256"/>
                      <a:pt x="1069" y="255"/>
                    </a:cubicBezTo>
                    <a:lnTo>
                      <a:pt x="1057" y="251"/>
                    </a:lnTo>
                    <a:lnTo>
                      <a:pt x="1068" y="252"/>
                    </a:lnTo>
                    <a:lnTo>
                      <a:pt x="1056" y="252"/>
                    </a:lnTo>
                    <a:cubicBezTo>
                      <a:pt x="1053" y="252"/>
                      <a:pt x="1049" y="252"/>
                      <a:pt x="1045" y="251"/>
                    </a:cubicBezTo>
                    <a:lnTo>
                      <a:pt x="1033" y="247"/>
                    </a:lnTo>
                    <a:lnTo>
                      <a:pt x="1044" y="248"/>
                    </a:lnTo>
                    <a:lnTo>
                      <a:pt x="1032" y="248"/>
                    </a:lnTo>
                    <a:cubicBezTo>
                      <a:pt x="1030" y="248"/>
                      <a:pt x="1027" y="248"/>
                      <a:pt x="1024" y="247"/>
                    </a:cubicBezTo>
                    <a:lnTo>
                      <a:pt x="1008" y="243"/>
                    </a:lnTo>
                    <a:lnTo>
                      <a:pt x="1016" y="244"/>
                    </a:lnTo>
                    <a:lnTo>
                      <a:pt x="1004" y="244"/>
                    </a:lnTo>
                    <a:cubicBezTo>
                      <a:pt x="1001" y="244"/>
                      <a:pt x="997" y="244"/>
                      <a:pt x="993" y="243"/>
                    </a:cubicBezTo>
                    <a:lnTo>
                      <a:pt x="981" y="239"/>
                    </a:lnTo>
                    <a:lnTo>
                      <a:pt x="969" y="235"/>
                    </a:lnTo>
                    <a:lnTo>
                      <a:pt x="980" y="236"/>
                    </a:lnTo>
                    <a:lnTo>
                      <a:pt x="968" y="236"/>
                    </a:lnTo>
                    <a:cubicBezTo>
                      <a:pt x="966" y="236"/>
                      <a:pt x="963" y="236"/>
                      <a:pt x="960" y="235"/>
                    </a:cubicBezTo>
                    <a:lnTo>
                      <a:pt x="944" y="231"/>
                    </a:lnTo>
                    <a:lnTo>
                      <a:pt x="952" y="232"/>
                    </a:lnTo>
                    <a:lnTo>
                      <a:pt x="940" y="232"/>
                    </a:lnTo>
                    <a:cubicBezTo>
                      <a:pt x="937" y="232"/>
                      <a:pt x="933" y="232"/>
                      <a:pt x="929" y="231"/>
                    </a:cubicBezTo>
                    <a:lnTo>
                      <a:pt x="917" y="227"/>
                    </a:lnTo>
                    <a:lnTo>
                      <a:pt x="928" y="228"/>
                    </a:lnTo>
                    <a:lnTo>
                      <a:pt x="916" y="228"/>
                    </a:lnTo>
                    <a:cubicBezTo>
                      <a:pt x="913" y="228"/>
                      <a:pt x="909" y="228"/>
                      <a:pt x="905" y="227"/>
                    </a:cubicBezTo>
                    <a:lnTo>
                      <a:pt x="893" y="223"/>
                    </a:lnTo>
                    <a:lnTo>
                      <a:pt x="904" y="224"/>
                    </a:lnTo>
                    <a:lnTo>
                      <a:pt x="888" y="224"/>
                    </a:lnTo>
                    <a:cubicBezTo>
                      <a:pt x="885" y="224"/>
                      <a:pt x="881" y="224"/>
                      <a:pt x="877" y="223"/>
                    </a:cubicBezTo>
                    <a:lnTo>
                      <a:pt x="865" y="219"/>
                    </a:lnTo>
                    <a:lnTo>
                      <a:pt x="876" y="220"/>
                    </a:lnTo>
                    <a:lnTo>
                      <a:pt x="864" y="220"/>
                    </a:lnTo>
                    <a:cubicBezTo>
                      <a:pt x="861" y="220"/>
                      <a:pt x="857" y="220"/>
                      <a:pt x="853" y="219"/>
                    </a:cubicBezTo>
                    <a:lnTo>
                      <a:pt x="841" y="215"/>
                    </a:lnTo>
                    <a:lnTo>
                      <a:pt x="852" y="216"/>
                    </a:lnTo>
                    <a:lnTo>
                      <a:pt x="840" y="216"/>
                    </a:lnTo>
                    <a:cubicBezTo>
                      <a:pt x="838" y="216"/>
                      <a:pt x="835" y="216"/>
                      <a:pt x="832" y="215"/>
                    </a:cubicBezTo>
                    <a:lnTo>
                      <a:pt x="816" y="211"/>
                    </a:lnTo>
                    <a:lnTo>
                      <a:pt x="824" y="212"/>
                    </a:lnTo>
                    <a:lnTo>
                      <a:pt x="812" y="212"/>
                    </a:lnTo>
                    <a:cubicBezTo>
                      <a:pt x="809" y="212"/>
                      <a:pt x="805" y="212"/>
                      <a:pt x="801" y="211"/>
                    </a:cubicBezTo>
                    <a:lnTo>
                      <a:pt x="789" y="207"/>
                    </a:lnTo>
                    <a:lnTo>
                      <a:pt x="800" y="208"/>
                    </a:lnTo>
                    <a:lnTo>
                      <a:pt x="788" y="208"/>
                    </a:lnTo>
                    <a:cubicBezTo>
                      <a:pt x="785" y="208"/>
                      <a:pt x="781" y="208"/>
                      <a:pt x="777" y="207"/>
                    </a:cubicBezTo>
                    <a:lnTo>
                      <a:pt x="765" y="203"/>
                    </a:lnTo>
                    <a:lnTo>
                      <a:pt x="753" y="199"/>
                    </a:lnTo>
                    <a:lnTo>
                      <a:pt x="764" y="200"/>
                    </a:lnTo>
                    <a:lnTo>
                      <a:pt x="748" y="200"/>
                    </a:lnTo>
                    <a:cubicBezTo>
                      <a:pt x="745" y="200"/>
                      <a:pt x="741" y="200"/>
                      <a:pt x="737" y="199"/>
                    </a:cubicBezTo>
                    <a:lnTo>
                      <a:pt x="725" y="195"/>
                    </a:lnTo>
                    <a:lnTo>
                      <a:pt x="736" y="196"/>
                    </a:lnTo>
                    <a:lnTo>
                      <a:pt x="724" y="196"/>
                    </a:lnTo>
                    <a:cubicBezTo>
                      <a:pt x="721" y="196"/>
                      <a:pt x="717" y="196"/>
                      <a:pt x="713" y="195"/>
                    </a:cubicBezTo>
                    <a:lnTo>
                      <a:pt x="701" y="191"/>
                    </a:lnTo>
                    <a:lnTo>
                      <a:pt x="712" y="192"/>
                    </a:lnTo>
                    <a:lnTo>
                      <a:pt x="700" y="192"/>
                    </a:lnTo>
                    <a:cubicBezTo>
                      <a:pt x="698" y="192"/>
                      <a:pt x="695" y="192"/>
                      <a:pt x="692" y="191"/>
                    </a:cubicBezTo>
                    <a:lnTo>
                      <a:pt x="676" y="187"/>
                    </a:lnTo>
                    <a:lnTo>
                      <a:pt x="684" y="188"/>
                    </a:lnTo>
                    <a:lnTo>
                      <a:pt x="672" y="188"/>
                    </a:lnTo>
                    <a:cubicBezTo>
                      <a:pt x="669" y="188"/>
                      <a:pt x="665" y="188"/>
                      <a:pt x="661" y="187"/>
                    </a:cubicBezTo>
                    <a:lnTo>
                      <a:pt x="649" y="183"/>
                    </a:lnTo>
                    <a:lnTo>
                      <a:pt x="660" y="184"/>
                    </a:lnTo>
                    <a:lnTo>
                      <a:pt x="648" y="184"/>
                    </a:lnTo>
                    <a:cubicBezTo>
                      <a:pt x="645" y="184"/>
                      <a:pt x="641" y="184"/>
                      <a:pt x="637" y="183"/>
                    </a:cubicBezTo>
                    <a:lnTo>
                      <a:pt x="628" y="179"/>
                    </a:lnTo>
                    <a:lnTo>
                      <a:pt x="612" y="175"/>
                    </a:lnTo>
                    <a:lnTo>
                      <a:pt x="620" y="176"/>
                    </a:lnTo>
                    <a:lnTo>
                      <a:pt x="608" y="176"/>
                    </a:lnTo>
                    <a:cubicBezTo>
                      <a:pt x="605" y="176"/>
                      <a:pt x="601" y="176"/>
                      <a:pt x="597" y="175"/>
                    </a:cubicBezTo>
                    <a:lnTo>
                      <a:pt x="585" y="171"/>
                    </a:lnTo>
                    <a:lnTo>
                      <a:pt x="596" y="172"/>
                    </a:lnTo>
                    <a:lnTo>
                      <a:pt x="584" y="172"/>
                    </a:lnTo>
                    <a:cubicBezTo>
                      <a:pt x="581" y="172"/>
                      <a:pt x="577" y="172"/>
                      <a:pt x="573" y="171"/>
                    </a:cubicBezTo>
                    <a:lnTo>
                      <a:pt x="561" y="167"/>
                    </a:lnTo>
                    <a:lnTo>
                      <a:pt x="572" y="168"/>
                    </a:lnTo>
                    <a:lnTo>
                      <a:pt x="556" y="168"/>
                    </a:lnTo>
                    <a:cubicBezTo>
                      <a:pt x="553" y="168"/>
                      <a:pt x="549" y="168"/>
                      <a:pt x="545" y="167"/>
                    </a:cubicBezTo>
                    <a:lnTo>
                      <a:pt x="533" y="163"/>
                    </a:lnTo>
                    <a:lnTo>
                      <a:pt x="544" y="164"/>
                    </a:lnTo>
                    <a:lnTo>
                      <a:pt x="532" y="164"/>
                    </a:lnTo>
                    <a:cubicBezTo>
                      <a:pt x="529" y="164"/>
                      <a:pt x="525" y="164"/>
                      <a:pt x="521" y="163"/>
                    </a:cubicBezTo>
                    <a:lnTo>
                      <a:pt x="509" y="159"/>
                    </a:lnTo>
                    <a:lnTo>
                      <a:pt x="497" y="155"/>
                    </a:lnTo>
                    <a:lnTo>
                      <a:pt x="508" y="156"/>
                    </a:lnTo>
                    <a:lnTo>
                      <a:pt x="496" y="156"/>
                    </a:lnTo>
                    <a:cubicBezTo>
                      <a:pt x="494" y="156"/>
                      <a:pt x="491" y="156"/>
                      <a:pt x="488" y="155"/>
                    </a:cubicBezTo>
                    <a:lnTo>
                      <a:pt x="472" y="151"/>
                    </a:lnTo>
                    <a:lnTo>
                      <a:pt x="480" y="152"/>
                    </a:lnTo>
                    <a:lnTo>
                      <a:pt x="468" y="152"/>
                    </a:lnTo>
                    <a:cubicBezTo>
                      <a:pt x="465" y="152"/>
                      <a:pt x="461" y="152"/>
                      <a:pt x="457" y="151"/>
                    </a:cubicBezTo>
                    <a:lnTo>
                      <a:pt x="445" y="147"/>
                    </a:lnTo>
                    <a:lnTo>
                      <a:pt x="456" y="148"/>
                    </a:lnTo>
                    <a:lnTo>
                      <a:pt x="444" y="148"/>
                    </a:lnTo>
                    <a:cubicBezTo>
                      <a:pt x="441" y="148"/>
                      <a:pt x="437" y="148"/>
                      <a:pt x="433" y="147"/>
                    </a:cubicBezTo>
                    <a:lnTo>
                      <a:pt x="424" y="143"/>
                    </a:lnTo>
                    <a:lnTo>
                      <a:pt x="408" y="139"/>
                    </a:lnTo>
                    <a:lnTo>
                      <a:pt x="416" y="140"/>
                    </a:lnTo>
                    <a:lnTo>
                      <a:pt x="404" y="140"/>
                    </a:lnTo>
                    <a:cubicBezTo>
                      <a:pt x="401" y="140"/>
                      <a:pt x="397" y="140"/>
                      <a:pt x="393" y="139"/>
                    </a:cubicBezTo>
                    <a:lnTo>
                      <a:pt x="381" y="135"/>
                    </a:lnTo>
                    <a:lnTo>
                      <a:pt x="392" y="136"/>
                    </a:lnTo>
                    <a:lnTo>
                      <a:pt x="380" y="136"/>
                    </a:lnTo>
                    <a:cubicBezTo>
                      <a:pt x="377" y="136"/>
                      <a:pt x="373" y="136"/>
                      <a:pt x="369" y="135"/>
                    </a:cubicBezTo>
                    <a:lnTo>
                      <a:pt x="357" y="131"/>
                    </a:lnTo>
                    <a:lnTo>
                      <a:pt x="368" y="132"/>
                    </a:lnTo>
                    <a:lnTo>
                      <a:pt x="352" y="132"/>
                    </a:lnTo>
                    <a:cubicBezTo>
                      <a:pt x="349" y="132"/>
                      <a:pt x="345" y="132"/>
                      <a:pt x="341" y="131"/>
                    </a:cubicBezTo>
                    <a:lnTo>
                      <a:pt x="329" y="127"/>
                    </a:lnTo>
                    <a:lnTo>
                      <a:pt x="317" y="123"/>
                    </a:lnTo>
                    <a:lnTo>
                      <a:pt x="328" y="124"/>
                    </a:lnTo>
                    <a:lnTo>
                      <a:pt x="316" y="124"/>
                    </a:lnTo>
                    <a:cubicBezTo>
                      <a:pt x="313" y="124"/>
                      <a:pt x="309" y="124"/>
                      <a:pt x="305" y="123"/>
                    </a:cubicBezTo>
                    <a:lnTo>
                      <a:pt x="293" y="119"/>
                    </a:lnTo>
                    <a:lnTo>
                      <a:pt x="304" y="120"/>
                    </a:lnTo>
                    <a:lnTo>
                      <a:pt x="288" y="120"/>
                    </a:lnTo>
                    <a:cubicBezTo>
                      <a:pt x="285" y="120"/>
                      <a:pt x="281" y="120"/>
                      <a:pt x="277" y="119"/>
                    </a:cubicBezTo>
                    <a:lnTo>
                      <a:pt x="265" y="115"/>
                    </a:lnTo>
                    <a:lnTo>
                      <a:pt x="276" y="116"/>
                    </a:lnTo>
                    <a:lnTo>
                      <a:pt x="264" y="116"/>
                    </a:lnTo>
                    <a:cubicBezTo>
                      <a:pt x="261" y="116"/>
                      <a:pt x="257" y="116"/>
                      <a:pt x="253" y="115"/>
                    </a:cubicBezTo>
                    <a:lnTo>
                      <a:pt x="241" y="111"/>
                    </a:lnTo>
                    <a:lnTo>
                      <a:pt x="229" y="107"/>
                    </a:lnTo>
                    <a:lnTo>
                      <a:pt x="240" y="108"/>
                    </a:lnTo>
                    <a:lnTo>
                      <a:pt x="224" y="108"/>
                    </a:lnTo>
                    <a:cubicBezTo>
                      <a:pt x="221" y="108"/>
                      <a:pt x="217" y="108"/>
                      <a:pt x="213" y="107"/>
                    </a:cubicBezTo>
                    <a:lnTo>
                      <a:pt x="201" y="103"/>
                    </a:lnTo>
                    <a:lnTo>
                      <a:pt x="212" y="104"/>
                    </a:lnTo>
                    <a:lnTo>
                      <a:pt x="200" y="104"/>
                    </a:lnTo>
                    <a:cubicBezTo>
                      <a:pt x="197" y="104"/>
                      <a:pt x="193" y="104"/>
                      <a:pt x="189" y="103"/>
                    </a:cubicBezTo>
                    <a:lnTo>
                      <a:pt x="177" y="99"/>
                    </a:lnTo>
                    <a:lnTo>
                      <a:pt x="165" y="95"/>
                    </a:lnTo>
                    <a:lnTo>
                      <a:pt x="176" y="96"/>
                    </a:lnTo>
                    <a:lnTo>
                      <a:pt x="164" y="96"/>
                    </a:lnTo>
                    <a:cubicBezTo>
                      <a:pt x="162" y="96"/>
                      <a:pt x="159" y="96"/>
                      <a:pt x="156" y="95"/>
                    </a:cubicBezTo>
                    <a:lnTo>
                      <a:pt x="140" y="91"/>
                    </a:lnTo>
                    <a:lnTo>
                      <a:pt x="148" y="92"/>
                    </a:lnTo>
                    <a:lnTo>
                      <a:pt x="136" y="92"/>
                    </a:lnTo>
                    <a:cubicBezTo>
                      <a:pt x="133" y="92"/>
                      <a:pt x="129" y="92"/>
                      <a:pt x="125" y="91"/>
                    </a:cubicBezTo>
                    <a:lnTo>
                      <a:pt x="113" y="87"/>
                    </a:lnTo>
                    <a:lnTo>
                      <a:pt x="101" y="83"/>
                    </a:lnTo>
                    <a:lnTo>
                      <a:pt x="112" y="84"/>
                    </a:lnTo>
                    <a:lnTo>
                      <a:pt x="100" y="84"/>
                    </a:lnTo>
                    <a:cubicBezTo>
                      <a:pt x="98" y="84"/>
                      <a:pt x="95" y="84"/>
                      <a:pt x="92" y="83"/>
                    </a:cubicBezTo>
                    <a:lnTo>
                      <a:pt x="76" y="79"/>
                    </a:lnTo>
                    <a:lnTo>
                      <a:pt x="84" y="80"/>
                    </a:lnTo>
                    <a:lnTo>
                      <a:pt x="72" y="80"/>
                    </a:lnTo>
                    <a:cubicBezTo>
                      <a:pt x="69" y="80"/>
                      <a:pt x="65" y="80"/>
                      <a:pt x="61" y="79"/>
                    </a:cubicBezTo>
                    <a:lnTo>
                      <a:pt x="49" y="75"/>
                    </a:lnTo>
                    <a:lnTo>
                      <a:pt x="37" y="71"/>
                    </a:lnTo>
                    <a:lnTo>
                      <a:pt x="48" y="72"/>
                    </a:lnTo>
                    <a:lnTo>
                      <a:pt x="36" y="72"/>
                    </a:lnTo>
                    <a:cubicBezTo>
                      <a:pt x="17" y="72"/>
                      <a:pt x="0" y="56"/>
                      <a:pt x="0" y="36"/>
                    </a:cubicBezTo>
                    <a:cubicBezTo>
                      <a:pt x="0" y="17"/>
                      <a:pt x="17" y="0"/>
                      <a:pt x="36" y="0"/>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40" name="Freeform 5965"/>
              <p:cNvSpPr>
                <a:spLocks/>
              </p:cNvSpPr>
              <p:nvPr/>
            </p:nvSpPr>
            <p:spPr bwMode="auto">
              <a:xfrm>
                <a:off x="17327563" y="6065838"/>
                <a:ext cx="320675" cy="65088"/>
              </a:xfrm>
              <a:custGeom>
                <a:avLst/>
                <a:gdLst>
                  <a:gd name="T0" fmla="*/ 72 w 841"/>
                  <a:gd name="T1" fmla="*/ 6 h 169"/>
                  <a:gd name="T2" fmla="*/ 100 w 841"/>
                  <a:gd name="T3" fmla="*/ 6 h 169"/>
                  <a:gd name="T4" fmla="*/ 124 w 841"/>
                  <a:gd name="T5" fmla="*/ 10 h 169"/>
                  <a:gd name="T6" fmla="*/ 152 w 841"/>
                  <a:gd name="T7" fmla="*/ 12 h 169"/>
                  <a:gd name="T8" fmla="*/ 176 w 841"/>
                  <a:gd name="T9" fmla="*/ 16 h 169"/>
                  <a:gd name="T10" fmla="*/ 200 w 841"/>
                  <a:gd name="T11" fmla="*/ 20 h 169"/>
                  <a:gd name="T12" fmla="*/ 228 w 841"/>
                  <a:gd name="T13" fmla="*/ 24 h 169"/>
                  <a:gd name="T14" fmla="*/ 252 w 841"/>
                  <a:gd name="T15" fmla="*/ 28 h 169"/>
                  <a:gd name="T16" fmla="*/ 304 w 841"/>
                  <a:gd name="T17" fmla="*/ 34 h 169"/>
                  <a:gd name="T18" fmla="*/ 328 w 841"/>
                  <a:gd name="T19" fmla="*/ 34 h 169"/>
                  <a:gd name="T20" fmla="*/ 356 w 841"/>
                  <a:gd name="T21" fmla="*/ 38 h 169"/>
                  <a:gd name="T22" fmla="*/ 380 w 841"/>
                  <a:gd name="T23" fmla="*/ 40 h 169"/>
                  <a:gd name="T24" fmla="*/ 404 w 841"/>
                  <a:gd name="T25" fmla="*/ 44 h 169"/>
                  <a:gd name="T26" fmla="*/ 432 w 841"/>
                  <a:gd name="T27" fmla="*/ 48 h 169"/>
                  <a:gd name="T28" fmla="*/ 456 w 841"/>
                  <a:gd name="T29" fmla="*/ 52 h 169"/>
                  <a:gd name="T30" fmla="*/ 484 w 841"/>
                  <a:gd name="T31" fmla="*/ 56 h 169"/>
                  <a:gd name="T32" fmla="*/ 532 w 841"/>
                  <a:gd name="T33" fmla="*/ 62 h 169"/>
                  <a:gd name="T34" fmla="*/ 560 w 841"/>
                  <a:gd name="T35" fmla="*/ 62 h 169"/>
                  <a:gd name="T36" fmla="*/ 584 w 841"/>
                  <a:gd name="T37" fmla="*/ 66 h 169"/>
                  <a:gd name="T38" fmla="*/ 612 w 841"/>
                  <a:gd name="T39" fmla="*/ 68 h 169"/>
                  <a:gd name="T40" fmla="*/ 636 w 841"/>
                  <a:gd name="T41" fmla="*/ 72 h 169"/>
                  <a:gd name="T42" fmla="*/ 660 w 841"/>
                  <a:gd name="T43" fmla="*/ 76 h 169"/>
                  <a:gd name="T44" fmla="*/ 712 w 841"/>
                  <a:gd name="T45" fmla="*/ 82 h 169"/>
                  <a:gd name="T46" fmla="*/ 736 w 841"/>
                  <a:gd name="T47" fmla="*/ 86 h 169"/>
                  <a:gd name="T48" fmla="*/ 764 w 841"/>
                  <a:gd name="T49" fmla="*/ 86 h 169"/>
                  <a:gd name="T50" fmla="*/ 788 w 841"/>
                  <a:gd name="T51" fmla="*/ 88 h 169"/>
                  <a:gd name="T52" fmla="*/ 789 w 841"/>
                  <a:gd name="T53" fmla="*/ 163 h 169"/>
                  <a:gd name="T54" fmla="*/ 764 w 841"/>
                  <a:gd name="T55" fmla="*/ 160 h 169"/>
                  <a:gd name="T56" fmla="*/ 736 w 841"/>
                  <a:gd name="T57" fmla="*/ 156 h 169"/>
                  <a:gd name="T58" fmla="*/ 712 w 841"/>
                  <a:gd name="T59" fmla="*/ 152 h 169"/>
                  <a:gd name="T60" fmla="*/ 688 w 841"/>
                  <a:gd name="T61" fmla="*/ 148 h 169"/>
                  <a:gd name="T62" fmla="*/ 637 w 841"/>
                  <a:gd name="T63" fmla="*/ 143 h 169"/>
                  <a:gd name="T64" fmla="*/ 613 w 841"/>
                  <a:gd name="T65" fmla="*/ 143 h 169"/>
                  <a:gd name="T66" fmla="*/ 584 w 841"/>
                  <a:gd name="T67" fmla="*/ 140 h 169"/>
                  <a:gd name="T68" fmla="*/ 560 w 841"/>
                  <a:gd name="T69" fmla="*/ 136 h 169"/>
                  <a:gd name="T70" fmla="*/ 532 w 841"/>
                  <a:gd name="T71" fmla="*/ 132 h 169"/>
                  <a:gd name="T72" fmla="*/ 508 w 841"/>
                  <a:gd name="T73" fmla="*/ 128 h 169"/>
                  <a:gd name="T74" fmla="*/ 460 w 841"/>
                  <a:gd name="T75" fmla="*/ 123 h 169"/>
                  <a:gd name="T76" fmla="*/ 433 w 841"/>
                  <a:gd name="T77" fmla="*/ 119 h 169"/>
                  <a:gd name="T78" fmla="*/ 412 w 841"/>
                  <a:gd name="T79" fmla="*/ 119 h 169"/>
                  <a:gd name="T80" fmla="*/ 381 w 841"/>
                  <a:gd name="T81" fmla="*/ 115 h 169"/>
                  <a:gd name="T82" fmla="*/ 356 w 841"/>
                  <a:gd name="T83" fmla="*/ 112 h 169"/>
                  <a:gd name="T84" fmla="*/ 328 w 841"/>
                  <a:gd name="T85" fmla="*/ 108 h 169"/>
                  <a:gd name="T86" fmla="*/ 304 w 841"/>
                  <a:gd name="T87" fmla="*/ 104 h 169"/>
                  <a:gd name="T88" fmla="*/ 280 w 841"/>
                  <a:gd name="T89" fmla="*/ 100 h 169"/>
                  <a:gd name="T90" fmla="*/ 229 w 841"/>
                  <a:gd name="T91" fmla="*/ 95 h 169"/>
                  <a:gd name="T92" fmla="*/ 205 w 841"/>
                  <a:gd name="T93" fmla="*/ 91 h 169"/>
                  <a:gd name="T94" fmla="*/ 177 w 841"/>
                  <a:gd name="T95" fmla="*/ 91 h 169"/>
                  <a:gd name="T96" fmla="*/ 153 w 841"/>
                  <a:gd name="T97" fmla="*/ 87 h 169"/>
                  <a:gd name="T98" fmla="*/ 124 w 841"/>
                  <a:gd name="T99" fmla="*/ 84 h 169"/>
                  <a:gd name="T100" fmla="*/ 100 w 841"/>
                  <a:gd name="T101" fmla="*/ 80 h 169"/>
                  <a:gd name="T102" fmla="*/ 72 w 841"/>
                  <a:gd name="T103" fmla="*/ 76 h 169"/>
                  <a:gd name="T104" fmla="*/ 48 w 841"/>
                  <a:gd name="T105" fmla="*/ 7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1" h="169">
                    <a:moveTo>
                      <a:pt x="36" y="0"/>
                    </a:moveTo>
                    <a:lnTo>
                      <a:pt x="48" y="0"/>
                    </a:lnTo>
                    <a:cubicBezTo>
                      <a:pt x="52" y="0"/>
                      <a:pt x="56" y="1"/>
                      <a:pt x="60" y="2"/>
                    </a:cubicBezTo>
                    <a:lnTo>
                      <a:pt x="72" y="6"/>
                    </a:lnTo>
                    <a:lnTo>
                      <a:pt x="60" y="4"/>
                    </a:lnTo>
                    <a:lnTo>
                      <a:pt x="72" y="4"/>
                    </a:lnTo>
                    <a:lnTo>
                      <a:pt x="88" y="4"/>
                    </a:lnTo>
                    <a:cubicBezTo>
                      <a:pt x="92" y="4"/>
                      <a:pt x="96" y="5"/>
                      <a:pt x="100" y="6"/>
                    </a:cubicBezTo>
                    <a:lnTo>
                      <a:pt x="112" y="10"/>
                    </a:lnTo>
                    <a:lnTo>
                      <a:pt x="100" y="8"/>
                    </a:lnTo>
                    <a:lnTo>
                      <a:pt x="112" y="8"/>
                    </a:lnTo>
                    <a:cubicBezTo>
                      <a:pt x="116" y="8"/>
                      <a:pt x="120" y="9"/>
                      <a:pt x="124" y="10"/>
                    </a:cubicBezTo>
                    <a:lnTo>
                      <a:pt x="136" y="14"/>
                    </a:lnTo>
                    <a:lnTo>
                      <a:pt x="124" y="12"/>
                    </a:lnTo>
                    <a:lnTo>
                      <a:pt x="136" y="12"/>
                    </a:lnTo>
                    <a:lnTo>
                      <a:pt x="152" y="12"/>
                    </a:lnTo>
                    <a:cubicBezTo>
                      <a:pt x="156" y="12"/>
                      <a:pt x="160" y="13"/>
                      <a:pt x="164" y="14"/>
                    </a:cubicBezTo>
                    <a:lnTo>
                      <a:pt x="176" y="18"/>
                    </a:lnTo>
                    <a:lnTo>
                      <a:pt x="164" y="16"/>
                    </a:lnTo>
                    <a:lnTo>
                      <a:pt x="176" y="16"/>
                    </a:lnTo>
                    <a:cubicBezTo>
                      <a:pt x="180" y="16"/>
                      <a:pt x="184" y="17"/>
                      <a:pt x="188" y="18"/>
                    </a:cubicBezTo>
                    <a:lnTo>
                      <a:pt x="200" y="22"/>
                    </a:lnTo>
                    <a:lnTo>
                      <a:pt x="188" y="20"/>
                    </a:lnTo>
                    <a:lnTo>
                      <a:pt x="200" y="20"/>
                    </a:lnTo>
                    <a:lnTo>
                      <a:pt x="216" y="20"/>
                    </a:lnTo>
                    <a:cubicBezTo>
                      <a:pt x="220" y="20"/>
                      <a:pt x="224" y="21"/>
                      <a:pt x="228" y="22"/>
                    </a:cubicBezTo>
                    <a:lnTo>
                      <a:pt x="240" y="26"/>
                    </a:lnTo>
                    <a:lnTo>
                      <a:pt x="228" y="24"/>
                    </a:lnTo>
                    <a:lnTo>
                      <a:pt x="240" y="24"/>
                    </a:lnTo>
                    <a:cubicBezTo>
                      <a:pt x="244" y="24"/>
                      <a:pt x="248" y="25"/>
                      <a:pt x="252" y="26"/>
                    </a:cubicBezTo>
                    <a:lnTo>
                      <a:pt x="264" y="30"/>
                    </a:lnTo>
                    <a:lnTo>
                      <a:pt x="252" y="28"/>
                    </a:lnTo>
                    <a:lnTo>
                      <a:pt x="264" y="28"/>
                    </a:lnTo>
                    <a:lnTo>
                      <a:pt x="280" y="28"/>
                    </a:lnTo>
                    <a:cubicBezTo>
                      <a:pt x="284" y="28"/>
                      <a:pt x="288" y="29"/>
                      <a:pt x="292" y="30"/>
                    </a:cubicBezTo>
                    <a:lnTo>
                      <a:pt x="304" y="34"/>
                    </a:lnTo>
                    <a:lnTo>
                      <a:pt x="292" y="32"/>
                    </a:lnTo>
                    <a:lnTo>
                      <a:pt x="304" y="32"/>
                    </a:lnTo>
                    <a:lnTo>
                      <a:pt x="316" y="32"/>
                    </a:lnTo>
                    <a:cubicBezTo>
                      <a:pt x="320" y="32"/>
                      <a:pt x="324" y="33"/>
                      <a:pt x="328" y="34"/>
                    </a:cubicBezTo>
                    <a:lnTo>
                      <a:pt x="340" y="38"/>
                    </a:lnTo>
                    <a:lnTo>
                      <a:pt x="328" y="36"/>
                    </a:lnTo>
                    <a:lnTo>
                      <a:pt x="344" y="36"/>
                    </a:lnTo>
                    <a:cubicBezTo>
                      <a:pt x="348" y="36"/>
                      <a:pt x="352" y="37"/>
                      <a:pt x="356" y="38"/>
                    </a:cubicBezTo>
                    <a:lnTo>
                      <a:pt x="368" y="42"/>
                    </a:lnTo>
                    <a:lnTo>
                      <a:pt x="356" y="40"/>
                    </a:lnTo>
                    <a:lnTo>
                      <a:pt x="368" y="40"/>
                    </a:lnTo>
                    <a:lnTo>
                      <a:pt x="380" y="40"/>
                    </a:lnTo>
                    <a:cubicBezTo>
                      <a:pt x="384" y="40"/>
                      <a:pt x="388" y="41"/>
                      <a:pt x="392" y="42"/>
                    </a:cubicBezTo>
                    <a:lnTo>
                      <a:pt x="404" y="46"/>
                    </a:lnTo>
                    <a:lnTo>
                      <a:pt x="392" y="44"/>
                    </a:lnTo>
                    <a:lnTo>
                      <a:pt x="404" y="44"/>
                    </a:lnTo>
                    <a:cubicBezTo>
                      <a:pt x="407" y="44"/>
                      <a:pt x="410" y="45"/>
                      <a:pt x="413" y="46"/>
                    </a:cubicBezTo>
                    <a:lnTo>
                      <a:pt x="429" y="50"/>
                    </a:lnTo>
                    <a:lnTo>
                      <a:pt x="420" y="48"/>
                    </a:lnTo>
                    <a:lnTo>
                      <a:pt x="432" y="48"/>
                    </a:lnTo>
                    <a:lnTo>
                      <a:pt x="444" y="48"/>
                    </a:lnTo>
                    <a:cubicBezTo>
                      <a:pt x="448" y="48"/>
                      <a:pt x="452" y="49"/>
                      <a:pt x="456" y="50"/>
                    </a:cubicBezTo>
                    <a:lnTo>
                      <a:pt x="468" y="54"/>
                    </a:lnTo>
                    <a:lnTo>
                      <a:pt x="456" y="52"/>
                    </a:lnTo>
                    <a:lnTo>
                      <a:pt x="468" y="52"/>
                    </a:lnTo>
                    <a:cubicBezTo>
                      <a:pt x="471" y="52"/>
                      <a:pt x="474" y="53"/>
                      <a:pt x="477" y="54"/>
                    </a:cubicBezTo>
                    <a:lnTo>
                      <a:pt x="493" y="58"/>
                    </a:lnTo>
                    <a:lnTo>
                      <a:pt x="484" y="56"/>
                    </a:lnTo>
                    <a:lnTo>
                      <a:pt x="496" y="56"/>
                    </a:lnTo>
                    <a:lnTo>
                      <a:pt x="508" y="56"/>
                    </a:lnTo>
                    <a:cubicBezTo>
                      <a:pt x="512" y="56"/>
                      <a:pt x="516" y="57"/>
                      <a:pt x="520" y="58"/>
                    </a:cubicBezTo>
                    <a:lnTo>
                      <a:pt x="532" y="62"/>
                    </a:lnTo>
                    <a:lnTo>
                      <a:pt x="520" y="60"/>
                    </a:lnTo>
                    <a:lnTo>
                      <a:pt x="532" y="60"/>
                    </a:lnTo>
                    <a:lnTo>
                      <a:pt x="548" y="60"/>
                    </a:lnTo>
                    <a:cubicBezTo>
                      <a:pt x="552" y="60"/>
                      <a:pt x="556" y="61"/>
                      <a:pt x="560" y="62"/>
                    </a:cubicBezTo>
                    <a:lnTo>
                      <a:pt x="572" y="66"/>
                    </a:lnTo>
                    <a:lnTo>
                      <a:pt x="560" y="64"/>
                    </a:lnTo>
                    <a:lnTo>
                      <a:pt x="572" y="64"/>
                    </a:lnTo>
                    <a:cubicBezTo>
                      <a:pt x="576" y="64"/>
                      <a:pt x="580" y="65"/>
                      <a:pt x="584" y="66"/>
                    </a:cubicBezTo>
                    <a:lnTo>
                      <a:pt x="596" y="70"/>
                    </a:lnTo>
                    <a:lnTo>
                      <a:pt x="584" y="68"/>
                    </a:lnTo>
                    <a:lnTo>
                      <a:pt x="596" y="68"/>
                    </a:lnTo>
                    <a:lnTo>
                      <a:pt x="612" y="68"/>
                    </a:lnTo>
                    <a:cubicBezTo>
                      <a:pt x="616" y="68"/>
                      <a:pt x="620" y="69"/>
                      <a:pt x="624" y="70"/>
                    </a:cubicBezTo>
                    <a:lnTo>
                      <a:pt x="636" y="74"/>
                    </a:lnTo>
                    <a:lnTo>
                      <a:pt x="624" y="72"/>
                    </a:lnTo>
                    <a:lnTo>
                      <a:pt x="636" y="72"/>
                    </a:lnTo>
                    <a:lnTo>
                      <a:pt x="648" y="72"/>
                    </a:lnTo>
                    <a:cubicBezTo>
                      <a:pt x="652" y="72"/>
                      <a:pt x="656" y="73"/>
                      <a:pt x="660" y="74"/>
                    </a:cubicBezTo>
                    <a:lnTo>
                      <a:pt x="672" y="78"/>
                    </a:lnTo>
                    <a:lnTo>
                      <a:pt x="660" y="76"/>
                    </a:lnTo>
                    <a:lnTo>
                      <a:pt x="676" y="76"/>
                    </a:lnTo>
                    <a:lnTo>
                      <a:pt x="688" y="76"/>
                    </a:lnTo>
                    <a:cubicBezTo>
                      <a:pt x="692" y="76"/>
                      <a:pt x="696" y="77"/>
                      <a:pt x="700" y="78"/>
                    </a:cubicBezTo>
                    <a:lnTo>
                      <a:pt x="712" y="82"/>
                    </a:lnTo>
                    <a:lnTo>
                      <a:pt x="700" y="80"/>
                    </a:lnTo>
                    <a:lnTo>
                      <a:pt x="712" y="80"/>
                    </a:lnTo>
                    <a:cubicBezTo>
                      <a:pt x="716" y="80"/>
                      <a:pt x="720" y="81"/>
                      <a:pt x="724" y="82"/>
                    </a:cubicBezTo>
                    <a:lnTo>
                      <a:pt x="736" y="86"/>
                    </a:lnTo>
                    <a:lnTo>
                      <a:pt x="724" y="84"/>
                    </a:lnTo>
                    <a:lnTo>
                      <a:pt x="736" y="84"/>
                    </a:lnTo>
                    <a:lnTo>
                      <a:pt x="752" y="84"/>
                    </a:lnTo>
                    <a:cubicBezTo>
                      <a:pt x="756" y="84"/>
                      <a:pt x="760" y="85"/>
                      <a:pt x="764" y="86"/>
                    </a:cubicBezTo>
                    <a:lnTo>
                      <a:pt x="776" y="90"/>
                    </a:lnTo>
                    <a:lnTo>
                      <a:pt x="764" y="88"/>
                    </a:lnTo>
                    <a:lnTo>
                      <a:pt x="776" y="88"/>
                    </a:lnTo>
                    <a:lnTo>
                      <a:pt x="788" y="88"/>
                    </a:lnTo>
                    <a:cubicBezTo>
                      <a:pt x="792" y="88"/>
                      <a:pt x="796" y="89"/>
                      <a:pt x="800" y="90"/>
                    </a:cubicBezTo>
                    <a:lnTo>
                      <a:pt x="812" y="94"/>
                    </a:lnTo>
                    <a:cubicBezTo>
                      <a:pt x="831" y="101"/>
                      <a:pt x="841" y="121"/>
                      <a:pt x="835" y="140"/>
                    </a:cubicBezTo>
                    <a:cubicBezTo>
                      <a:pt x="828" y="159"/>
                      <a:pt x="808" y="169"/>
                      <a:pt x="789" y="163"/>
                    </a:cubicBezTo>
                    <a:lnTo>
                      <a:pt x="777" y="159"/>
                    </a:lnTo>
                    <a:lnTo>
                      <a:pt x="788" y="160"/>
                    </a:lnTo>
                    <a:lnTo>
                      <a:pt x="776" y="160"/>
                    </a:lnTo>
                    <a:lnTo>
                      <a:pt x="764" y="160"/>
                    </a:lnTo>
                    <a:cubicBezTo>
                      <a:pt x="761" y="160"/>
                      <a:pt x="757" y="160"/>
                      <a:pt x="753" y="159"/>
                    </a:cubicBezTo>
                    <a:lnTo>
                      <a:pt x="741" y="155"/>
                    </a:lnTo>
                    <a:lnTo>
                      <a:pt x="752" y="156"/>
                    </a:lnTo>
                    <a:lnTo>
                      <a:pt x="736" y="156"/>
                    </a:lnTo>
                    <a:lnTo>
                      <a:pt x="724" y="156"/>
                    </a:lnTo>
                    <a:cubicBezTo>
                      <a:pt x="721" y="156"/>
                      <a:pt x="717" y="156"/>
                      <a:pt x="713" y="155"/>
                    </a:cubicBezTo>
                    <a:lnTo>
                      <a:pt x="701" y="151"/>
                    </a:lnTo>
                    <a:lnTo>
                      <a:pt x="712" y="152"/>
                    </a:lnTo>
                    <a:lnTo>
                      <a:pt x="700" y="152"/>
                    </a:lnTo>
                    <a:cubicBezTo>
                      <a:pt x="697" y="152"/>
                      <a:pt x="693" y="152"/>
                      <a:pt x="689" y="151"/>
                    </a:cubicBezTo>
                    <a:lnTo>
                      <a:pt x="677" y="147"/>
                    </a:lnTo>
                    <a:lnTo>
                      <a:pt x="688" y="148"/>
                    </a:lnTo>
                    <a:lnTo>
                      <a:pt x="676" y="148"/>
                    </a:lnTo>
                    <a:lnTo>
                      <a:pt x="660" y="148"/>
                    </a:lnTo>
                    <a:cubicBezTo>
                      <a:pt x="657" y="148"/>
                      <a:pt x="653" y="148"/>
                      <a:pt x="649" y="147"/>
                    </a:cubicBezTo>
                    <a:lnTo>
                      <a:pt x="637" y="143"/>
                    </a:lnTo>
                    <a:lnTo>
                      <a:pt x="648" y="144"/>
                    </a:lnTo>
                    <a:lnTo>
                      <a:pt x="636" y="144"/>
                    </a:lnTo>
                    <a:lnTo>
                      <a:pt x="624" y="144"/>
                    </a:lnTo>
                    <a:cubicBezTo>
                      <a:pt x="621" y="144"/>
                      <a:pt x="617" y="144"/>
                      <a:pt x="613" y="143"/>
                    </a:cubicBezTo>
                    <a:lnTo>
                      <a:pt x="601" y="139"/>
                    </a:lnTo>
                    <a:lnTo>
                      <a:pt x="612" y="140"/>
                    </a:lnTo>
                    <a:lnTo>
                      <a:pt x="596" y="140"/>
                    </a:lnTo>
                    <a:lnTo>
                      <a:pt x="584" y="140"/>
                    </a:lnTo>
                    <a:cubicBezTo>
                      <a:pt x="581" y="140"/>
                      <a:pt x="577" y="140"/>
                      <a:pt x="573" y="139"/>
                    </a:cubicBezTo>
                    <a:lnTo>
                      <a:pt x="561" y="135"/>
                    </a:lnTo>
                    <a:lnTo>
                      <a:pt x="572" y="136"/>
                    </a:lnTo>
                    <a:lnTo>
                      <a:pt x="560" y="136"/>
                    </a:lnTo>
                    <a:cubicBezTo>
                      <a:pt x="557" y="136"/>
                      <a:pt x="553" y="136"/>
                      <a:pt x="549" y="135"/>
                    </a:cubicBezTo>
                    <a:lnTo>
                      <a:pt x="537" y="131"/>
                    </a:lnTo>
                    <a:lnTo>
                      <a:pt x="548" y="132"/>
                    </a:lnTo>
                    <a:lnTo>
                      <a:pt x="532" y="132"/>
                    </a:lnTo>
                    <a:lnTo>
                      <a:pt x="520" y="132"/>
                    </a:lnTo>
                    <a:cubicBezTo>
                      <a:pt x="517" y="132"/>
                      <a:pt x="513" y="132"/>
                      <a:pt x="509" y="131"/>
                    </a:cubicBezTo>
                    <a:lnTo>
                      <a:pt x="497" y="127"/>
                    </a:lnTo>
                    <a:lnTo>
                      <a:pt x="508" y="128"/>
                    </a:lnTo>
                    <a:lnTo>
                      <a:pt x="496" y="128"/>
                    </a:lnTo>
                    <a:lnTo>
                      <a:pt x="484" y="128"/>
                    </a:lnTo>
                    <a:cubicBezTo>
                      <a:pt x="482" y="128"/>
                      <a:pt x="479" y="128"/>
                      <a:pt x="476" y="127"/>
                    </a:cubicBezTo>
                    <a:lnTo>
                      <a:pt x="460" y="123"/>
                    </a:lnTo>
                    <a:lnTo>
                      <a:pt x="468" y="124"/>
                    </a:lnTo>
                    <a:lnTo>
                      <a:pt x="456" y="124"/>
                    </a:lnTo>
                    <a:cubicBezTo>
                      <a:pt x="453" y="124"/>
                      <a:pt x="449" y="124"/>
                      <a:pt x="445" y="123"/>
                    </a:cubicBezTo>
                    <a:lnTo>
                      <a:pt x="433" y="119"/>
                    </a:lnTo>
                    <a:lnTo>
                      <a:pt x="444" y="120"/>
                    </a:lnTo>
                    <a:lnTo>
                      <a:pt x="432" y="120"/>
                    </a:lnTo>
                    <a:lnTo>
                      <a:pt x="420" y="120"/>
                    </a:lnTo>
                    <a:cubicBezTo>
                      <a:pt x="418" y="120"/>
                      <a:pt x="415" y="120"/>
                      <a:pt x="412" y="119"/>
                    </a:cubicBezTo>
                    <a:lnTo>
                      <a:pt x="396" y="115"/>
                    </a:lnTo>
                    <a:lnTo>
                      <a:pt x="404" y="116"/>
                    </a:lnTo>
                    <a:lnTo>
                      <a:pt x="392" y="116"/>
                    </a:lnTo>
                    <a:cubicBezTo>
                      <a:pt x="389" y="116"/>
                      <a:pt x="385" y="116"/>
                      <a:pt x="381" y="115"/>
                    </a:cubicBezTo>
                    <a:lnTo>
                      <a:pt x="369" y="111"/>
                    </a:lnTo>
                    <a:lnTo>
                      <a:pt x="380" y="112"/>
                    </a:lnTo>
                    <a:lnTo>
                      <a:pt x="368" y="112"/>
                    </a:lnTo>
                    <a:lnTo>
                      <a:pt x="356" y="112"/>
                    </a:lnTo>
                    <a:cubicBezTo>
                      <a:pt x="353" y="112"/>
                      <a:pt x="349" y="112"/>
                      <a:pt x="345" y="111"/>
                    </a:cubicBezTo>
                    <a:lnTo>
                      <a:pt x="333" y="107"/>
                    </a:lnTo>
                    <a:lnTo>
                      <a:pt x="344" y="108"/>
                    </a:lnTo>
                    <a:lnTo>
                      <a:pt x="328" y="108"/>
                    </a:lnTo>
                    <a:cubicBezTo>
                      <a:pt x="325" y="108"/>
                      <a:pt x="321" y="108"/>
                      <a:pt x="317" y="107"/>
                    </a:cubicBezTo>
                    <a:lnTo>
                      <a:pt x="305" y="103"/>
                    </a:lnTo>
                    <a:lnTo>
                      <a:pt x="316" y="104"/>
                    </a:lnTo>
                    <a:lnTo>
                      <a:pt x="304" y="104"/>
                    </a:lnTo>
                    <a:lnTo>
                      <a:pt x="292" y="104"/>
                    </a:lnTo>
                    <a:cubicBezTo>
                      <a:pt x="289" y="104"/>
                      <a:pt x="285" y="104"/>
                      <a:pt x="281" y="103"/>
                    </a:cubicBezTo>
                    <a:lnTo>
                      <a:pt x="269" y="99"/>
                    </a:lnTo>
                    <a:lnTo>
                      <a:pt x="280" y="100"/>
                    </a:lnTo>
                    <a:lnTo>
                      <a:pt x="264" y="100"/>
                    </a:lnTo>
                    <a:lnTo>
                      <a:pt x="252" y="100"/>
                    </a:lnTo>
                    <a:cubicBezTo>
                      <a:pt x="249" y="100"/>
                      <a:pt x="245" y="100"/>
                      <a:pt x="241" y="99"/>
                    </a:cubicBezTo>
                    <a:lnTo>
                      <a:pt x="229" y="95"/>
                    </a:lnTo>
                    <a:lnTo>
                      <a:pt x="240" y="96"/>
                    </a:lnTo>
                    <a:lnTo>
                      <a:pt x="228" y="96"/>
                    </a:lnTo>
                    <a:cubicBezTo>
                      <a:pt x="225" y="96"/>
                      <a:pt x="221" y="96"/>
                      <a:pt x="217" y="95"/>
                    </a:cubicBezTo>
                    <a:lnTo>
                      <a:pt x="205" y="91"/>
                    </a:lnTo>
                    <a:lnTo>
                      <a:pt x="216" y="92"/>
                    </a:lnTo>
                    <a:lnTo>
                      <a:pt x="200" y="92"/>
                    </a:lnTo>
                    <a:lnTo>
                      <a:pt x="188" y="92"/>
                    </a:lnTo>
                    <a:cubicBezTo>
                      <a:pt x="185" y="92"/>
                      <a:pt x="181" y="92"/>
                      <a:pt x="177" y="91"/>
                    </a:cubicBezTo>
                    <a:lnTo>
                      <a:pt x="165" y="87"/>
                    </a:lnTo>
                    <a:lnTo>
                      <a:pt x="176" y="88"/>
                    </a:lnTo>
                    <a:lnTo>
                      <a:pt x="164" y="88"/>
                    </a:lnTo>
                    <a:cubicBezTo>
                      <a:pt x="161" y="88"/>
                      <a:pt x="157" y="88"/>
                      <a:pt x="153" y="87"/>
                    </a:cubicBezTo>
                    <a:lnTo>
                      <a:pt x="141" y="83"/>
                    </a:lnTo>
                    <a:lnTo>
                      <a:pt x="152" y="84"/>
                    </a:lnTo>
                    <a:lnTo>
                      <a:pt x="136" y="84"/>
                    </a:lnTo>
                    <a:lnTo>
                      <a:pt x="124" y="84"/>
                    </a:lnTo>
                    <a:cubicBezTo>
                      <a:pt x="121" y="84"/>
                      <a:pt x="117" y="84"/>
                      <a:pt x="113" y="83"/>
                    </a:cubicBezTo>
                    <a:lnTo>
                      <a:pt x="101" y="79"/>
                    </a:lnTo>
                    <a:lnTo>
                      <a:pt x="112" y="80"/>
                    </a:lnTo>
                    <a:lnTo>
                      <a:pt x="100" y="80"/>
                    </a:lnTo>
                    <a:cubicBezTo>
                      <a:pt x="97" y="80"/>
                      <a:pt x="93" y="80"/>
                      <a:pt x="89" y="79"/>
                    </a:cubicBezTo>
                    <a:lnTo>
                      <a:pt x="77" y="75"/>
                    </a:lnTo>
                    <a:lnTo>
                      <a:pt x="88" y="76"/>
                    </a:lnTo>
                    <a:lnTo>
                      <a:pt x="72" y="76"/>
                    </a:lnTo>
                    <a:lnTo>
                      <a:pt x="60" y="76"/>
                    </a:lnTo>
                    <a:cubicBezTo>
                      <a:pt x="57" y="76"/>
                      <a:pt x="53" y="76"/>
                      <a:pt x="49" y="75"/>
                    </a:cubicBezTo>
                    <a:lnTo>
                      <a:pt x="37" y="71"/>
                    </a:lnTo>
                    <a:lnTo>
                      <a:pt x="48" y="72"/>
                    </a:lnTo>
                    <a:lnTo>
                      <a:pt x="36" y="72"/>
                    </a:lnTo>
                    <a:cubicBezTo>
                      <a:pt x="17" y="72"/>
                      <a:pt x="0" y="56"/>
                      <a:pt x="0" y="36"/>
                    </a:cubicBezTo>
                    <a:cubicBezTo>
                      <a:pt x="0" y="17"/>
                      <a:pt x="17" y="0"/>
                      <a:pt x="36" y="0"/>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41" name="Oval 5966"/>
              <p:cNvSpPr>
                <a:spLocks noChangeArrowheads="1"/>
              </p:cNvSpPr>
              <p:nvPr/>
            </p:nvSpPr>
            <p:spPr bwMode="auto">
              <a:xfrm>
                <a:off x="10499725" y="13779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42" name="Oval 5967"/>
              <p:cNvSpPr>
                <a:spLocks noChangeArrowheads="1"/>
              </p:cNvSpPr>
              <p:nvPr/>
            </p:nvSpPr>
            <p:spPr bwMode="auto">
              <a:xfrm>
                <a:off x="10499725" y="13779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43" name="Oval 5968"/>
              <p:cNvSpPr>
                <a:spLocks noChangeArrowheads="1"/>
              </p:cNvSpPr>
              <p:nvPr/>
            </p:nvSpPr>
            <p:spPr bwMode="auto">
              <a:xfrm>
                <a:off x="10504488" y="13874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44" name="Oval 5969"/>
              <p:cNvSpPr>
                <a:spLocks noChangeArrowheads="1"/>
              </p:cNvSpPr>
              <p:nvPr/>
            </p:nvSpPr>
            <p:spPr bwMode="auto">
              <a:xfrm>
                <a:off x="10504488" y="13874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45" name="Oval 5970"/>
              <p:cNvSpPr>
                <a:spLocks noChangeArrowheads="1"/>
              </p:cNvSpPr>
              <p:nvPr/>
            </p:nvSpPr>
            <p:spPr bwMode="auto">
              <a:xfrm>
                <a:off x="10509250" y="13985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46" name="Oval 5971"/>
              <p:cNvSpPr>
                <a:spLocks noChangeArrowheads="1"/>
              </p:cNvSpPr>
              <p:nvPr/>
            </p:nvSpPr>
            <p:spPr bwMode="auto">
              <a:xfrm>
                <a:off x="10509250" y="13985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47" name="Oval 5972"/>
              <p:cNvSpPr>
                <a:spLocks noChangeArrowheads="1"/>
              </p:cNvSpPr>
              <p:nvPr/>
            </p:nvSpPr>
            <p:spPr bwMode="auto">
              <a:xfrm>
                <a:off x="10514013" y="14065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48" name="Oval 5973"/>
              <p:cNvSpPr>
                <a:spLocks noChangeArrowheads="1"/>
              </p:cNvSpPr>
              <p:nvPr/>
            </p:nvSpPr>
            <p:spPr bwMode="auto">
              <a:xfrm>
                <a:off x="10514013" y="14065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49" name="Oval 5974"/>
              <p:cNvSpPr>
                <a:spLocks noChangeArrowheads="1"/>
              </p:cNvSpPr>
              <p:nvPr/>
            </p:nvSpPr>
            <p:spPr bwMode="auto">
              <a:xfrm>
                <a:off x="10520363" y="14160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50" name="Oval 5975"/>
              <p:cNvSpPr>
                <a:spLocks noChangeArrowheads="1"/>
              </p:cNvSpPr>
              <p:nvPr/>
            </p:nvSpPr>
            <p:spPr bwMode="auto">
              <a:xfrm>
                <a:off x="10520363" y="14160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51" name="Oval 5976"/>
              <p:cNvSpPr>
                <a:spLocks noChangeArrowheads="1"/>
              </p:cNvSpPr>
              <p:nvPr/>
            </p:nvSpPr>
            <p:spPr bwMode="auto">
              <a:xfrm>
                <a:off x="10525125" y="1427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52" name="Oval 5977"/>
              <p:cNvSpPr>
                <a:spLocks noChangeArrowheads="1"/>
              </p:cNvSpPr>
              <p:nvPr/>
            </p:nvSpPr>
            <p:spPr bwMode="auto">
              <a:xfrm>
                <a:off x="10525125" y="1427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53" name="Oval 5978"/>
              <p:cNvSpPr>
                <a:spLocks noChangeArrowheads="1"/>
              </p:cNvSpPr>
              <p:nvPr/>
            </p:nvSpPr>
            <p:spPr bwMode="auto">
              <a:xfrm>
                <a:off x="10529888" y="14366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54" name="Oval 5979"/>
              <p:cNvSpPr>
                <a:spLocks noChangeArrowheads="1"/>
              </p:cNvSpPr>
              <p:nvPr/>
            </p:nvSpPr>
            <p:spPr bwMode="auto">
              <a:xfrm>
                <a:off x="10529888" y="14366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55" name="Oval 5980"/>
              <p:cNvSpPr>
                <a:spLocks noChangeArrowheads="1"/>
              </p:cNvSpPr>
              <p:nvPr/>
            </p:nvSpPr>
            <p:spPr bwMode="auto">
              <a:xfrm>
                <a:off x="10534650" y="14462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56" name="Oval 5981"/>
              <p:cNvSpPr>
                <a:spLocks noChangeArrowheads="1"/>
              </p:cNvSpPr>
              <p:nvPr/>
            </p:nvSpPr>
            <p:spPr bwMode="auto">
              <a:xfrm>
                <a:off x="10534650" y="14462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57" name="Oval 5982"/>
              <p:cNvSpPr>
                <a:spLocks noChangeArrowheads="1"/>
              </p:cNvSpPr>
              <p:nvPr/>
            </p:nvSpPr>
            <p:spPr bwMode="auto">
              <a:xfrm>
                <a:off x="10537825" y="14557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58" name="Oval 5983"/>
              <p:cNvSpPr>
                <a:spLocks noChangeArrowheads="1"/>
              </p:cNvSpPr>
              <p:nvPr/>
            </p:nvSpPr>
            <p:spPr bwMode="auto">
              <a:xfrm>
                <a:off x="10537825" y="14557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59" name="Oval 5984"/>
              <p:cNvSpPr>
                <a:spLocks noChangeArrowheads="1"/>
              </p:cNvSpPr>
              <p:nvPr/>
            </p:nvSpPr>
            <p:spPr bwMode="auto">
              <a:xfrm>
                <a:off x="10544175" y="14652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60" name="Oval 5985"/>
              <p:cNvSpPr>
                <a:spLocks noChangeArrowheads="1"/>
              </p:cNvSpPr>
              <p:nvPr/>
            </p:nvSpPr>
            <p:spPr bwMode="auto">
              <a:xfrm>
                <a:off x="10544175" y="14652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61" name="Oval 5986"/>
              <p:cNvSpPr>
                <a:spLocks noChangeArrowheads="1"/>
              </p:cNvSpPr>
              <p:nvPr/>
            </p:nvSpPr>
            <p:spPr bwMode="auto">
              <a:xfrm>
                <a:off x="10548938" y="14763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62" name="Oval 5987"/>
              <p:cNvSpPr>
                <a:spLocks noChangeArrowheads="1"/>
              </p:cNvSpPr>
              <p:nvPr/>
            </p:nvSpPr>
            <p:spPr bwMode="auto">
              <a:xfrm>
                <a:off x="10548938" y="14763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63" name="Oval 5988"/>
              <p:cNvSpPr>
                <a:spLocks noChangeArrowheads="1"/>
              </p:cNvSpPr>
              <p:nvPr/>
            </p:nvSpPr>
            <p:spPr bwMode="auto">
              <a:xfrm>
                <a:off x="10553700" y="14843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64" name="Oval 5989"/>
              <p:cNvSpPr>
                <a:spLocks noChangeArrowheads="1"/>
              </p:cNvSpPr>
              <p:nvPr/>
            </p:nvSpPr>
            <p:spPr bwMode="auto">
              <a:xfrm>
                <a:off x="10553700" y="14843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65" name="Oval 5990"/>
              <p:cNvSpPr>
                <a:spLocks noChangeArrowheads="1"/>
              </p:cNvSpPr>
              <p:nvPr/>
            </p:nvSpPr>
            <p:spPr bwMode="auto">
              <a:xfrm>
                <a:off x="10558463" y="14938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66" name="Oval 5991"/>
              <p:cNvSpPr>
                <a:spLocks noChangeArrowheads="1"/>
              </p:cNvSpPr>
              <p:nvPr/>
            </p:nvSpPr>
            <p:spPr bwMode="auto">
              <a:xfrm>
                <a:off x="10558463" y="14938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67" name="Oval 5992"/>
              <p:cNvSpPr>
                <a:spLocks noChangeArrowheads="1"/>
              </p:cNvSpPr>
              <p:nvPr/>
            </p:nvSpPr>
            <p:spPr bwMode="auto">
              <a:xfrm>
                <a:off x="10563225" y="15033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68" name="Oval 5993"/>
              <p:cNvSpPr>
                <a:spLocks noChangeArrowheads="1"/>
              </p:cNvSpPr>
              <p:nvPr/>
            </p:nvSpPr>
            <p:spPr bwMode="auto">
              <a:xfrm>
                <a:off x="10563225" y="15033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69" name="Oval 5994"/>
              <p:cNvSpPr>
                <a:spLocks noChangeArrowheads="1"/>
              </p:cNvSpPr>
              <p:nvPr/>
            </p:nvSpPr>
            <p:spPr bwMode="auto">
              <a:xfrm>
                <a:off x="10567988" y="15144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70" name="Oval 5995"/>
              <p:cNvSpPr>
                <a:spLocks noChangeArrowheads="1"/>
              </p:cNvSpPr>
              <p:nvPr/>
            </p:nvSpPr>
            <p:spPr bwMode="auto">
              <a:xfrm>
                <a:off x="10567988" y="15144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71" name="Oval 5996"/>
              <p:cNvSpPr>
                <a:spLocks noChangeArrowheads="1"/>
              </p:cNvSpPr>
              <p:nvPr/>
            </p:nvSpPr>
            <p:spPr bwMode="auto">
              <a:xfrm>
                <a:off x="10574338" y="15224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72" name="Oval 5997"/>
              <p:cNvSpPr>
                <a:spLocks noChangeArrowheads="1"/>
              </p:cNvSpPr>
              <p:nvPr/>
            </p:nvSpPr>
            <p:spPr bwMode="auto">
              <a:xfrm>
                <a:off x="10574338" y="15224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73" name="Oval 5998"/>
              <p:cNvSpPr>
                <a:spLocks noChangeArrowheads="1"/>
              </p:cNvSpPr>
              <p:nvPr/>
            </p:nvSpPr>
            <p:spPr bwMode="auto">
              <a:xfrm>
                <a:off x="10577513" y="15319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74" name="Oval 5999"/>
              <p:cNvSpPr>
                <a:spLocks noChangeArrowheads="1"/>
              </p:cNvSpPr>
              <p:nvPr/>
            </p:nvSpPr>
            <p:spPr bwMode="auto">
              <a:xfrm>
                <a:off x="10577513" y="15319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75" name="Oval 6000"/>
              <p:cNvSpPr>
                <a:spLocks noChangeArrowheads="1"/>
              </p:cNvSpPr>
              <p:nvPr/>
            </p:nvSpPr>
            <p:spPr bwMode="auto">
              <a:xfrm>
                <a:off x="10582275" y="15430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76" name="Oval 6001"/>
              <p:cNvSpPr>
                <a:spLocks noChangeArrowheads="1"/>
              </p:cNvSpPr>
              <p:nvPr/>
            </p:nvSpPr>
            <p:spPr bwMode="auto">
              <a:xfrm>
                <a:off x="10582275" y="15430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77" name="Oval 6002"/>
              <p:cNvSpPr>
                <a:spLocks noChangeArrowheads="1"/>
              </p:cNvSpPr>
              <p:nvPr/>
            </p:nvSpPr>
            <p:spPr bwMode="auto">
              <a:xfrm>
                <a:off x="10587038" y="15525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78" name="Oval 6003"/>
              <p:cNvSpPr>
                <a:spLocks noChangeArrowheads="1"/>
              </p:cNvSpPr>
              <p:nvPr/>
            </p:nvSpPr>
            <p:spPr bwMode="auto">
              <a:xfrm>
                <a:off x="10587038" y="15525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79" name="Oval 6004"/>
              <p:cNvSpPr>
                <a:spLocks noChangeArrowheads="1"/>
              </p:cNvSpPr>
              <p:nvPr/>
            </p:nvSpPr>
            <p:spPr bwMode="auto">
              <a:xfrm>
                <a:off x="10591800" y="15605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80" name="Oval 6005"/>
              <p:cNvSpPr>
                <a:spLocks noChangeArrowheads="1"/>
              </p:cNvSpPr>
              <p:nvPr/>
            </p:nvSpPr>
            <p:spPr bwMode="auto">
              <a:xfrm>
                <a:off x="10591800" y="15605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81" name="Oval 6006"/>
              <p:cNvSpPr>
                <a:spLocks noChangeArrowheads="1"/>
              </p:cNvSpPr>
              <p:nvPr/>
            </p:nvSpPr>
            <p:spPr bwMode="auto">
              <a:xfrm>
                <a:off x="10598150" y="15700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82" name="Oval 6007"/>
              <p:cNvSpPr>
                <a:spLocks noChangeArrowheads="1"/>
              </p:cNvSpPr>
              <p:nvPr/>
            </p:nvSpPr>
            <p:spPr bwMode="auto">
              <a:xfrm>
                <a:off x="10598150" y="15700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83" name="Oval 6008"/>
              <p:cNvSpPr>
                <a:spLocks noChangeArrowheads="1"/>
              </p:cNvSpPr>
              <p:nvPr/>
            </p:nvSpPr>
            <p:spPr bwMode="auto">
              <a:xfrm>
                <a:off x="10602913" y="15795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84" name="Oval 6009"/>
              <p:cNvSpPr>
                <a:spLocks noChangeArrowheads="1"/>
              </p:cNvSpPr>
              <p:nvPr/>
            </p:nvSpPr>
            <p:spPr bwMode="auto">
              <a:xfrm>
                <a:off x="10602913" y="15795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85" name="Oval 6010"/>
              <p:cNvSpPr>
                <a:spLocks noChangeArrowheads="1"/>
              </p:cNvSpPr>
              <p:nvPr/>
            </p:nvSpPr>
            <p:spPr bwMode="auto">
              <a:xfrm>
                <a:off x="10607675" y="15906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86" name="Oval 6011"/>
              <p:cNvSpPr>
                <a:spLocks noChangeArrowheads="1"/>
              </p:cNvSpPr>
              <p:nvPr/>
            </p:nvSpPr>
            <p:spPr bwMode="auto">
              <a:xfrm>
                <a:off x="10607675" y="15906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87" name="Oval 6012"/>
              <p:cNvSpPr>
                <a:spLocks noChangeArrowheads="1"/>
              </p:cNvSpPr>
              <p:nvPr/>
            </p:nvSpPr>
            <p:spPr bwMode="auto">
              <a:xfrm>
                <a:off x="10612438" y="15986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88" name="Oval 6013"/>
              <p:cNvSpPr>
                <a:spLocks noChangeArrowheads="1"/>
              </p:cNvSpPr>
              <p:nvPr/>
            </p:nvSpPr>
            <p:spPr bwMode="auto">
              <a:xfrm>
                <a:off x="10612438" y="15986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89" name="Oval 6014"/>
              <p:cNvSpPr>
                <a:spLocks noChangeArrowheads="1"/>
              </p:cNvSpPr>
              <p:nvPr/>
            </p:nvSpPr>
            <p:spPr bwMode="auto">
              <a:xfrm>
                <a:off x="10615613" y="16081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90" name="Oval 6015"/>
              <p:cNvSpPr>
                <a:spLocks noChangeArrowheads="1"/>
              </p:cNvSpPr>
              <p:nvPr/>
            </p:nvSpPr>
            <p:spPr bwMode="auto">
              <a:xfrm>
                <a:off x="10615613" y="16081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91" name="Oval 6016"/>
              <p:cNvSpPr>
                <a:spLocks noChangeArrowheads="1"/>
              </p:cNvSpPr>
              <p:nvPr/>
            </p:nvSpPr>
            <p:spPr bwMode="auto">
              <a:xfrm>
                <a:off x="10621963" y="16176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92" name="Oval 6017"/>
              <p:cNvSpPr>
                <a:spLocks noChangeArrowheads="1"/>
              </p:cNvSpPr>
              <p:nvPr/>
            </p:nvSpPr>
            <p:spPr bwMode="auto">
              <a:xfrm>
                <a:off x="10621963" y="16176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93" name="Oval 6018"/>
              <p:cNvSpPr>
                <a:spLocks noChangeArrowheads="1"/>
              </p:cNvSpPr>
              <p:nvPr/>
            </p:nvSpPr>
            <p:spPr bwMode="auto">
              <a:xfrm>
                <a:off x="10626725" y="16271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94" name="Oval 6019"/>
              <p:cNvSpPr>
                <a:spLocks noChangeArrowheads="1"/>
              </p:cNvSpPr>
              <p:nvPr/>
            </p:nvSpPr>
            <p:spPr bwMode="auto">
              <a:xfrm>
                <a:off x="10626725" y="16271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95" name="Oval 6020"/>
              <p:cNvSpPr>
                <a:spLocks noChangeArrowheads="1"/>
              </p:cNvSpPr>
              <p:nvPr/>
            </p:nvSpPr>
            <p:spPr bwMode="auto">
              <a:xfrm>
                <a:off x="10631488" y="16351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96" name="Oval 6021"/>
              <p:cNvSpPr>
                <a:spLocks noChangeArrowheads="1"/>
              </p:cNvSpPr>
              <p:nvPr/>
            </p:nvSpPr>
            <p:spPr bwMode="auto">
              <a:xfrm>
                <a:off x="10631488" y="16351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97" name="Oval 6022"/>
              <p:cNvSpPr>
                <a:spLocks noChangeArrowheads="1"/>
              </p:cNvSpPr>
              <p:nvPr/>
            </p:nvSpPr>
            <p:spPr bwMode="auto">
              <a:xfrm>
                <a:off x="10636250" y="16446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98" name="Oval 6023"/>
              <p:cNvSpPr>
                <a:spLocks noChangeArrowheads="1"/>
              </p:cNvSpPr>
              <p:nvPr/>
            </p:nvSpPr>
            <p:spPr bwMode="auto">
              <a:xfrm>
                <a:off x="10636250" y="16446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99" name="Oval 6024"/>
              <p:cNvSpPr>
                <a:spLocks noChangeArrowheads="1"/>
              </p:cNvSpPr>
              <p:nvPr/>
            </p:nvSpPr>
            <p:spPr bwMode="auto">
              <a:xfrm>
                <a:off x="10641013" y="16557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00" name="Oval 6025"/>
              <p:cNvSpPr>
                <a:spLocks noChangeArrowheads="1"/>
              </p:cNvSpPr>
              <p:nvPr/>
            </p:nvSpPr>
            <p:spPr bwMode="auto">
              <a:xfrm>
                <a:off x="10641013" y="16557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01" name="Oval 6026"/>
              <p:cNvSpPr>
                <a:spLocks noChangeArrowheads="1"/>
              </p:cNvSpPr>
              <p:nvPr/>
            </p:nvSpPr>
            <p:spPr bwMode="auto">
              <a:xfrm>
                <a:off x="10647363" y="16652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02" name="Oval 6027"/>
              <p:cNvSpPr>
                <a:spLocks noChangeArrowheads="1"/>
              </p:cNvSpPr>
              <p:nvPr/>
            </p:nvSpPr>
            <p:spPr bwMode="auto">
              <a:xfrm>
                <a:off x="10647363" y="16652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03" name="Oval 6028"/>
              <p:cNvSpPr>
                <a:spLocks noChangeArrowheads="1"/>
              </p:cNvSpPr>
              <p:nvPr/>
            </p:nvSpPr>
            <p:spPr bwMode="auto">
              <a:xfrm>
                <a:off x="10652125" y="16732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04" name="Oval 6029"/>
              <p:cNvSpPr>
                <a:spLocks noChangeArrowheads="1"/>
              </p:cNvSpPr>
              <p:nvPr/>
            </p:nvSpPr>
            <p:spPr bwMode="auto">
              <a:xfrm>
                <a:off x="10652125" y="16732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05" name="Oval 6030"/>
              <p:cNvSpPr>
                <a:spLocks noChangeArrowheads="1"/>
              </p:cNvSpPr>
              <p:nvPr/>
            </p:nvSpPr>
            <p:spPr bwMode="auto">
              <a:xfrm>
                <a:off x="10655300" y="16827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06" name="Oval 6031"/>
              <p:cNvSpPr>
                <a:spLocks noChangeArrowheads="1"/>
              </p:cNvSpPr>
              <p:nvPr/>
            </p:nvSpPr>
            <p:spPr bwMode="auto">
              <a:xfrm>
                <a:off x="10655300" y="16827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07" name="Oval 6032"/>
              <p:cNvSpPr>
                <a:spLocks noChangeArrowheads="1"/>
              </p:cNvSpPr>
              <p:nvPr/>
            </p:nvSpPr>
            <p:spPr bwMode="auto">
              <a:xfrm>
                <a:off x="10660063" y="16922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08" name="Oval 6033"/>
              <p:cNvSpPr>
                <a:spLocks noChangeArrowheads="1"/>
              </p:cNvSpPr>
              <p:nvPr/>
            </p:nvSpPr>
            <p:spPr bwMode="auto">
              <a:xfrm>
                <a:off x="10660063" y="16922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09" name="Oval 6034"/>
              <p:cNvSpPr>
                <a:spLocks noChangeArrowheads="1"/>
              </p:cNvSpPr>
              <p:nvPr/>
            </p:nvSpPr>
            <p:spPr bwMode="auto">
              <a:xfrm>
                <a:off x="10664825" y="17018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10" name="Oval 6035"/>
              <p:cNvSpPr>
                <a:spLocks noChangeArrowheads="1"/>
              </p:cNvSpPr>
              <p:nvPr/>
            </p:nvSpPr>
            <p:spPr bwMode="auto">
              <a:xfrm>
                <a:off x="10664825" y="17018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11" name="Oval 6036"/>
              <p:cNvSpPr>
                <a:spLocks noChangeArrowheads="1"/>
              </p:cNvSpPr>
              <p:nvPr/>
            </p:nvSpPr>
            <p:spPr bwMode="auto">
              <a:xfrm>
                <a:off x="10669588" y="17113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12" name="Oval 6037"/>
              <p:cNvSpPr>
                <a:spLocks noChangeArrowheads="1"/>
              </p:cNvSpPr>
              <p:nvPr/>
            </p:nvSpPr>
            <p:spPr bwMode="auto">
              <a:xfrm>
                <a:off x="10669588" y="17113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13" name="Oval 6038"/>
              <p:cNvSpPr>
                <a:spLocks noChangeArrowheads="1"/>
              </p:cNvSpPr>
              <p:nvPr/>
            </p:nvSpPr>
            <p:spPr bwMode="auto">
              <a:xfrm>
                <a:off x="10675938" y="17192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14" name="Oval 6039"/>
              <p:cNvSpPr>
                <a:spLocks noChangeArrowheads="1"/>
              </p:cNvSpPr>
              <p:nvPr/>
            </p:nvSpPr>
            <p:spPr bwMode="auto">
              <a:xfrm>
                <a:off x="10675938" y="17192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15" name="Oval 6040"/>
              <p:cNvSpPr>
                <a:spLocks noChangeArrowheads="1"/>
              </p:cNvSpPr>
              <p:nvPr/>
            </p:nvSpPr>
            <p:spPr bwMode="auto">
              <a:xfrm>
                <a:off x="10680700" y="17287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16" name="Oval 6041"/>
              <p:cNvSpPr>
                <a:spLocks noChangeArrowheads="1"/>
              </p:cNvSpPr>
              <p:nvPr/>
            </p:nvSpPr>
            <p:spPr bwMode="auto">
              <a:xfrm>
                <a:off x="10680700" y="17287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17" name="Oval 6042"/>
              <p:cNvSpPr>
                <a:spLocks noChangeArrowheads="1"/>
              </p:cNvSpPr>
              <p:nvPr/>
            </p:nvSpPr>
            <p:spPr bwMode="auto">
              <a:xfrm>
                <a:off x="10685463" y="17383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18" name="Oval 6043"/>
              <p:cNvSpPr>
                <a:spLocks noChangeArrowheads="1"/>
              </p:cNvSpPr>
              <p:nvPr/>
            </p:nvSpPr>
            <p:spPr bwMode="auto">
              <a:xfrm>
                <a:off x="10685463" y="17383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19" name="Oval 6044"/>
              <p:cNvSpPr>
                <a:spLocks noChangeArrowheads="1"/>
              </p:cNvSpPr>
              <p:nvPr/>
            </p:nvSpPr>
            <p:spPr bwMode="auto">
              <a:xfrm>
                <a:off x="10690225" y="17478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20" name="Oval 6045"/>
              <p:cNvSpPr>
                <a:spLocks noChangeArrowheads="1"/>
              </p:cNvSpPr>
              <p:nvPr/>
            </p:nvSpPr>
            <p:spPr bwMode="auto">
              <a:xfrm>
                <a:off x="10690225" y="17478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21" name="Oval 6046"/>
              <p:cNvSpPr>
                <a:spLocks noChangeArrowheads="1"/>
              </p:cNvSpPr>
              <p:nvPr/>
            </p:nvSpPr>
            <p:spPr bwMode="auto">
              <a:xfrm>
                <a:off x="10693400" y="17557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22" name="Oval 6047"/>
              <p:cNvSpPr>
                <a:spLocks noChangeArrowheads="1"/>
              </p:cNvSpPr>
              <p:nvPr/>
            </p:nvSpPr>
            <p:spPr bwMode="auto">
              <a:xfrm>
                <a:off x="10693400" y="17557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23" name="Oval 6048"/>
              <p:cNvSpPr>
                <a:spLocks noChangeArrowheads="1"/>
              </p:cNvSpPr>
              <p:nvPr/>
            </p:nvSpPr>
            <p:spPr bwMode="auto">
              <a:xfrm>
                <a:off x="10699750" y="17653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24" name="Oval 6049"/>
              <p:cNvSpPr>
                <a:spLocks noChangeArrowheads="1"/>
              </p:cNvSpPr>
              <p:nvPr/>
            </p:nvSpPr>
            <p:spPr bwMode="auto">
              <a:xfrm>
                <a:off x="10699750" y="17653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25" name="Oval 6050"/>
              <p:cNvSpPr>
                <a:spLocks noChangeArrowheads="1"/>
              </p:cNvSpPr>
              <p:nvPr/>
            </p:nvSpPr>
            <p:spPr bwMode="auto">
              <a:xfrm>
                <a:off x="10704513" y="17748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26" name="Oval 6051"/>
              <p:cNvSpPr>
                <a:spLocks noChangeArrowheads="1"/>
              </p:cNvSpPr>
              <p:nvPr/>
            </p:nvSpPr>
            <p:spPr bwMode="auto">
              <a:xfrm>
                <a:off x="10704513" y="17748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27" name="Oval 6052"/>
              <p:cNvSpPr>
                <a:spLocks noChangeArrowheads="1"/>
              </p:cNvSpPr>
              <p:nvPr/>
            </p:nvSpPr>
            <p:spPr bwMode="auto">
              <a:xfrm>
                <a:off x="10709275" y="17843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28" name="Oval 6053"/>
              <p:cNvSpPr>
                <a:spLocks noChangeArrowheads="1"/>
              </p:cNvSpPr>
              <p:nvPr/>
            </p:nvSpPr>
            <p:spPr bwMode="auto">
              <a:xfrm>
                <a:off x="10709275" y="17843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29" name="Oval 6054"/>
              <p:cNvSpPr>
                <a:spLocks noChangeArrowheads="1"/>
              </p:cNvSpPr>
              <p:nvPr/>
            </p:nvSpPr>
            <p:spPr bwMode="auto">
              <a:xfrm>
                <a:off x="10714038" y="17922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30" name="Oval 6055"/>
              <p:cNvSpPr>
                <a:spLocks noChangeArrowheads="1"/>
              </p:cNvSpPr>
              <p:nvPr/>
            </p:nvSpPr>
            <p:spPr bwMode="auto">
              <a:xfrm>
                <a:off x="10714038" y="17922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31" name="Oval 6056"/>
              <p:cNvSpPr>
                <a:spLocks noChangeArrowheads="1"/>
              </p:cNvSpPr>
              <p:nvPr/>
            </p:nvSpPr>
            <p:spPr bwMode="auto">
              <a:xfrm>
                <a:off x="10718800" y="18018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32" name="Oval 6057"/>
              <p:cNvSpPr>
                <a:spLocks noChangeArrowheads="1"/>
              </p:cNvSpPr>
              <p:nvPr/>
            </p:nvSpPr>
            <p:spPr bwMode="auto">
              <a:xfrm>
                <a:off x="10718800" y="18018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33" name="Oval 6058"/>
              <p:cNvSpPr>
                <a:spLocks noChangeArrowheads="1"/>
              </p:cNvSpPr>
              <p:nvPr/>
            </p:nvSpPr>
            <p:spPr bwMode="auto">
              <a:xfrm>
                <a:off x="10725150" y="18097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34" name="Oval 6059"/>
              <p:cNvSpPr>
                <a:spLocks noChangeArrowheads="1"/>
              </p:cNvSpPr>
              <p:nvPr/>
            </p:nvSpPr>
            <p:spPr bwMode="auto">
              <a:xfrm>
                <a:off x="10725150" y="18097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35" name="Oval 6060"/>
              <p:cNvSpPr>
                <a:spLocks noChangeArrowheads="1"/>
              </p:cNvSpPr>
              <p:nvPr/>
            </p:nvSpPr>
            <p:spPr bwMode="auto">
              <a:xfrm>
                <a:off x="10728325" y="18192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36" name="Oval 6061"/>
              <p:cNvSpPr>
                <a:spLocks noChangeArrowheads="1"/>
              </p:cNvSpPr>
              <p:nvPr/>
            </p:nvSpPr>
            <p:spPr bwMode="auto">
              <a:xfrm>
                <a:off x="10728325" y="18192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37" name="Oval 6062"/>
              <p:cNvSpPr>
                <a:spLocks noChangeArrowheads="1"/>
              </p:cNvSpPr>
              <p:nvPr/>
            </p:nvSpPr>
            <p:spPr bwMode="auto">
              <a:xfrm>
                <a:off x="10733088" y="18272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38" name="Oval 6063"/>
              <p:cNvSpPr>
                <a:spLocks noChangeArrowheads="1"/>
              </p:cNvSpPr>
              <p:nvPr/>
            </p:nvSpPr>
            <p:spPr bwMode="auto">
              <a:xfrm>
                <a:off x="10733088" y="18272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39" name="Oval 6064"/>
              <p:cNvSpPr>
                <a:spLocks noChangeArrowheads="1"/>
              </p:cNvSpPr>
              <p:nvPr/>
            </p:nvSpPr>
            <p:spPr bwMode="auto">
              <a:xfrm>
                <a:off x="10737850" y="18367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40" name="Oval 6065"/>
              <p:cNvSpPr>
                <a:spLocks noChangeArrowheads="1"/>
              </p:cNvSpPr>
              <p:nvPr/>
            </p:nvSpPr>
            <p:spPr bwMode="auto">
              <a:xfrm>
                <a:off x="10737850" y="18367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41" name="Oval 6066"/>
              <p:cNvSpPr>
                <a:spLocks noChangeArrowheads="1"/>
              </p:cNvSpPr>
              <p:nvPr/>
            </p:nvSpPr>
            <p:spPr bwMode="auto">
              <a:xfrm>
                <a:off x="10742613" y="18462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42" name="Oval 6067"/>
              <p:cNvSpPr>
                <a:spLocks noChangeArrowheads="1"/>
              </p:cNvSpPr>
              <p:nvPr/>
            </p:nvSpPr>
            <p:spPr bwMode="auto">
              <a:xfrm>
                <a:off x="10742613" y="18462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43" name="Oval 6068"/>
              <p:cNvSpPr>
                <a:spLocks noChangeArrowheads="1"/>
              </p:cNvSpPr>
              <p:nvPr/>
            </p:nvSpPr>
            <p:spPr bwMode="auto">
              <a:xfrm>
                <a:off x="10748963" y="18557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44" name="Oval 6069"/>
              <p:cNvSpPr>
                <a:spLocks noChangeArrowheads="1"/>
              </p:cNvSpPr>
              <p:nvPr/>
            </p:nvSpPr>
            <p:spPr bwMode="auto">
              <a:xfrm>
                <a:off x="10748963" y="18557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45" name="Oval 6070"/>
              <p:cNvSpPr>
                <a:spLocks noChangeArrowheads="1"/>
              </p:cNvSpPr>
              <p:nvPr/>
            </p:nvSpPr>
            <p:spPr bwMode="auto">
              <a:xfrm>
                <a:off x="10753725" y="18653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46" name="Oval 6071"/>
              <p:cNvSpPr>
                <a:spLocks noChangeArrowheads="1"/>
              </p:cNvSpPr>
              <p:nvPr/>
            </p:nvSpPr>
            <p:spPr bwMode="auto">
              <a:xfrm>
                <a:off x="10753725" y="18653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47" name="Oval 6072"/>
              <p:cNvSpPr>
                <a:spLocks noChangeArrowheads="1"/>
              </p:cNvSpPr>
              <p:nvPr/>
            </p:nvSpPr>
            <p:spPr bwMode="auto">
              <a:xfrm>
                <a:off x="10758488" y="18716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48" name="Oval 6073"/>
              <p:cNvSpPr>
                <a:spLocks noChangeArrowheads="1"/>
              </p:cNvSpPr>
              <p:nvPr/>
            </p:nvSpPr>
            <p:spPr bwMode="auto">
              <a:xfrm>
                <a:off x="10758488" y="18716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49" name="Oval 6074"/>
              <p:cNvSpPr>
                <a:spLocks noChangeArrowheads="1"/>
              </p:cNvSpPr>
              <p:nvPr/>
            </p:nvSpPr>
            <p:spPr bwMode="auto">
              <a:xfrm>
                <a:off x="10763250" y="18811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50" name="Oval 6075"/>
              <p:cNvSpPr>
                <a:spLocks noChangeArrowheads="1"/>
              </p:cNvSpPr>
              <p:nvPr/>
            </p:nvSpPr>
            <p:spPr bwMode="auto">
              <a:xfrm>
                <a:off x="10763250" y="18811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51" name="Oval 6076"/>
              <p:cNvSpPr>
                <a:spLocks noChangeArrowheads="1"/>
              </p:cNvSpPr>
              <p:nvPr/>
            </p:nvSpPr>
            <p:spPr bwMode="auto">
              <a:xfrm>
                <a:off x="10766425" y="18907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52" name="Oval 6077"/>
              <p:cNvSpPr>
                <a:spLocks noChangeArrowheads="1"/>
              </p:cNvSpPr>
              <p:nvPr/>
            </p:nvSpPr>
            <p:spPr bwMode="auto">
              <a:xfrm>
                <a:off x="10766425" y="18907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53" name="Oval 6078"/>
              <p:cNvSpPr>
                <a:spLocks noChangeArrowheads="1"/>
              </p:cNvSpPr>
              <p:nvPr/>
            </p:nvSpPr>
            <p:spPr bwMode="auto">
              <a:xfrm>
                <a:off x="10772775" y="19002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54" name="Oval 6079"/>
              <p:cNvSpPr>
                <a:spLocks noChangeArrowheads="1"/>
              </p:cNvSpPr>
              <p:nvPr/>
            </p:nvSpPr>
            <p:spPr bwMode="auto">
              <a:xfrm>
                <a:off x="10772775" y="19002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55" name="Oval 6080"/>
              <p:cNvSpPr>
                <a:spLocks noChangeArrowheads="1"/>
              </p:cNvSpPr>
              <p:nvPr/>
            </p:nvSpPr>
            <p:spPr bwMode="auto">
              <a:xfrm>
                <a:off x="10777538" y="19081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56" name="Oval 6081"/>
              <p:cNvSpPr>
                <a:spLocks noChangeArrowheads="1"/>
              </p:cNvSpPr>
              <p:nvPr/>
            </p:nvSpPr>
            <p:spPr bwMode="auto">
              <a:xfrm>
                <a:off x="10777538" y="19081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57" name="Oval 6082"/>
              <p:cNvSpPr>
                <a:spLocks noChangeArrowheads="1"/>
              </p:cNvSpPr>
              <p:nvPr/>
            </p:nvSpPr>
            <p:spPr bwMode="auto">
              <a:xfrm>
                <a:off x="10782300" y="19161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58" name="Oval 6083"/>
              <p:cNvSpPr>
                <a:spLocks noChangeArrowheads="1"/>
              </p:cNvSpPr>
              <p:nvPr/>
            </p:nvSpPr>
            <p:spPr bwMode="auto">
              <a:xfrm>
                <a:off x="10782300" y="19161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59" name="Oval 6084"/>
              <p:cNvSpPr>
                <a:spLocks noChangeArrowheads="1"/>
              </p:cNvSpPr>
              <p:nvPr/>
            </p:nvSpPr>
            <p:spPr bwMode="auto">
              <a:xfrm>
                <a:off x="10787063" y="19256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60" name="Oval 6085"/>
              <p:cNvSpPr>
                <a:spLocks noChangeArrowheads="1"/>
              </p:cNvSpPr>
              <p:nvPr/>
            </p:nvSpPr>
            <p:spPr bwMode="auto">
              <a:xfrm>
                <a:off x="10787063" y="19256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61" name="Oval 6086"/>
              <p:cNvSpPr>
                <a:spLocks noChangeArrowheads="1"/>
              </p:cNvSpPr>
              <p:nvPr/>
            </p:nvSpPr>
            <p:spPr bwMode="auto">
              <a:xfrm>
                <a:off x="10791825" y="1935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62" name="Oval 6087"/>
              <p:cNvSpPr>
                <a:spLocks noChangeArrowheads="1"/>
              </p:cNvSpPr>
              <p:nvPr/>
            </p:nvSpPr>
            <p:spPr bwMode="auto">
              <a:xfrm>
                <a:off x="10791825" y="1935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63" name="Oval 6088"/>
              <p:cNvSpPr>
                <a:spLocks noChangeArrowheads="1"/>
              </p:cNvSpPr>
              <p:nvPr/>
            </p:nvSpPr>
            <p:spPr bwMode="auto">
              <a:xfrm>
                <a:off x="10796588" y="19431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64" name="Oval 6089"/>
              <p:cNvSpPr>
                <a:spLocks noChangeArrowheads="1"/>
              </p:cNvSpPr>
              <p:nvPr/>
            </p:nvSpPr>
            <p:spPr bwMode="auto">
              <a:xfrm>
                <a:off x="10796588" y="19431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65" name="Oval 6090"/>
              <p:cNvSpPr>
                <a:spLocks noChangeArrowheads="1"/>
              </p:cNvSpPr>
              <p:nvPr/>
            </p:nvSpPr>
            <p:spPr bwMode="auto">
              <a:xfrm>
                <a:off x="10802938" y="19510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66" name="Oval 6091"/>
              <p:cNvSpPr>
                <a:spLocks noChangeArrowheads="1"/>
              </p:cNvSpPr>
              <p:nvPr/>
            </p:nvSpPr>
            <p:spPr bwMode="auto">
              <a:xfrm>
                <a:off x="10802938" y="19510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67" name="Oval 6092"/>
              <p:cNvSpPr>
                <a:spLocks noChangeArrowheads="1"/>
              </p:cNvSpPr>
              <p:nvPr/>
            </p:nvSpPr>
            <p:spPr bwMode="auto">
              <a:xfrm>
                <a:off x="10806113" y="19605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68" name="Oval 6093"/>
              <p:cNvSpPr>
                <a:spLocks noChangeArrowheads="1"/>
              </p:cNvSpPr>
              <p:nvPr/>
            </p:nvSpPr>
            <p:spPr bwMode="auto">
              <a:xfrm>
                <a:off x="10806113" y="19605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69" name="Oval 6094"/>
              <p:cNvSpPr>
                <a:spLocks noChangeArrowheads="1"/>
              </p:cNvSpPr>
              <p:nvPr/>
            </p:nvSpPr>
            <p:spPr bwMode="auto">
              <a:xfrm>
                <a:off x="10810875" y="19700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70" name="Oval 6095"/>
              <p:cNvSpPr>
                <a:spLocks noChangeArrowheads="1"/>
              </p:cNvSpPr>
              <p:nvPr/>
            </p:nvSpPr>
            <p:spPr bwMode="auto">
              <a:xfrm>
                <a:off x="10810875" y="19700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71" name="Oval 6096"/>
              <p:cNvSpPr>
                <a:spLocks noChangeArrowheads="1"/>
              </p:cNvSpPr>
              <p:nvPr/>
            </p:nvSpPr>
            <p:spPr bwMode="auto">
              <a:xfrm>
                <a:off x="10815638" y="19780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72" name="Oval 6097"/>
              <p:cNvSpPr>
                <a:spLocks noChangeArrowheads="1"/>
              </p:cNvSpPr>
              <p:nvPr/>
            </p:nvSpPr>
            <p:spPr bwMode="auto">
              <a:xfrm>
                <a:off x="10815638" y="19780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73" name="Oval 6098"/>
              <p:cNvSpPr>
                <a:spLocks noChangeArrowheads="1"/>
              </p:cNvSpPr>
              <p:nvPr/>
            </p:nvSpPr>
            <p:spPr bwMode="auto">
              <a:xfrm>
                <a:off x="10820400" y="19859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74" name="Oval 6099"/>
              <p:cNvSpPr>
                <a:spLocks noChangeArrowheads="1"/>
              </p:cNvSpPr>
              <p:nvPr/>
            </p:nvSpPr>
            <p:spPr bwMode="auto">
              <a:xfrm>
                <a:off x="10820400" y="19859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75" name="Oval 6100"/>
              <p:cNvSpPr>
                <a:spLocks noChangeArrowheads="1"/>
              </p:cNvSpPr>
              <p:nvPr/>
            </p:nvSpPr>
            <p:spPr bwMode="auto">
              <a:xfrm>
                <a:off x="10826750" y="1995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76" name="Oval 6101"/>
              <p:cNvSpPr>
                <a:spLocks noChangeArrowheads="1"/>
              </p:cNvSpPr>
              <p:nvPr/>
            </p:nvSpPr>
            <p:spPr bwMode="auto">
              <a:xfrm>
                <a:off x="10826750" y="1995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77" name="Oval 6102"/>
              <p:cNvSpPr>
                <a:spLocks noChangeArrowheads="1"/>
              </p:cNvSpPr>
              <p:nvPr/>
            </p:nvSpPr>
            <p:spPr bwMode="auto">
              <a:xfrm>
                <a:off x="10831513" y="20034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78" name="Oval 6103"/>
              <p:cNvSpPr>
                <a:spLocks noChangeArrowheads="1"/>
              </p:cNvSpPr>
              <p:nvPr/>
            </p:nvSpPr>
            <p:spPr bwMode="auto">
              <a:xfrm>
                <a:off x="10831513" y="20034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79" name="Oval 6104"/>
              <p:cNvSpPr>
                <a:spLocks noChangeArrowheads="1"/>
              </p:cNvSpPr>
              <p:nvPr/>
            </p:nvSpPr>
            <p:spPr bwMode="auto">
              <a:xfrm>
                <a:off x="10836275" y="20129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80" name="Oval 6105"/>
              <p:cNvSpPr>
                <a:spLocks noChangeArrowheads="1"/>
              </p:cNvSpPr>
              <p:nvPr/>
            </p:nvSpPr>
            <p:spPr bwMode="auto">
              <a:xfrm>
                <a:off x="10836275" y="20129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81" name="Oval 6106"/>
              <p:cNvSpPr>
                <a:spLocks noChangeArrowheads="1"/>
              </p:cNvSpPr>
              <p:nvPr/>
            </p:nvSpPr>
            <p:spPr bwMode="auto">
              <a:xfrm>
                <a:off x="10841038" y="20208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82" name="Oval 6107"/>
              <p:cNvSpPr>
                <a:spLocks noChangeArrowheads="1"/>
              </p:cNvSpPr>
              <p:nvPr/>
            </p:nvSpPr>
            <p:spPr bwMode="auto">
              <a:xfrm>
                <a:off x="10841038" y="20208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83" name="Oval 6108"/>
              <p:cNvSpPr>
                <a:spLocks noChangeArrowheads="1"/>
              </p:cNvSpPr>
              <p:nvPr/>
            </p:nvSpPr>
            <p:spPr bwMode="auto">
              <a:xfrm>
                <a:off x="10844213" y="20288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84" name="Oval 6109"/>
              <p:cNvSpPr>
                <a:spLocks noChangeArrowheads="1"/>
              </p:cNvSpPr>
              <p:nvPr/>
            </p:nvSpPr>
            <p:spPr bwMode="auto">
              <a:xfrm>
                <a:off x="10844213" y="20288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85" name="Oval 6110"/>
              <p:cNvSpPr>
                <a:spLocks noChangeArrowheads="1"/>
              </p:cNvSpPr>
              <p:nvPr/>
            </p:nvSpPr>
            <p:spPr bwMode="auto">
              <a:xfrm>
                <a:off x="10850563" y="20383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86" name="Oval 6111"/>
              <p:cNvSpPr>
                <a:spLocks noChangeArrowheads="1"/>
              </p:cNvSpPr>
              <p:nvPr/>
            </p:nvSpPr>
            <p:spPr bwMode="auto">
              <a:xfrm>
                <a:off x="10850563" y="20383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87" name="Oval 6112"/>
              <p:cNvSpPr>
                <a:spLocks noChangeArrowheads="1"/>
              </p:cNvSpPr>
              <p:nvPr/>
            </p:nvSpPr>
            <p:spPr bwMode="auto">
              <a:xfrm>
                <a:off x="10855325" y="20462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88" name="Oval 6113"/>
              <p:cNvSpPr>
                <a:spLocks noChangeArrowheads="1"/>
              </p:cNvSpPr>
              <p:nvPr/>
            </p:nvSpPr>
            <p:spPr bwMode="auto">
              <a:xfrm>
                <a:off x="10855325" y="20462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89" name="Oval 6114"/>
              <p:cNvSpPr>
                <a:spLocks noChangeArrowheads="1"/>
              </p:cNvSpPr>
              <p:nvPr/>
            </p:nvSpPr>
            <p:spPr bwMode="auto">
              <a:xfrm>
                <a:off x="10860088" y="20558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90" name="Oval 6115"/>
              <p:cNvSpPr>
                <a:spLocks noChangeArrowheads="1"/>
              </p:cNvSpPr>
              <p:nvPr/>
            </p:nvSpPr>
            <p:spPr bwMode="auto">
              <a:xfrm>
                <a:off x="10860088" y="20558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91" name="Oval 6116"/>
              <p:cNvSpPr>
                <a:spLocks noChangeArrowheads="1"/>
              </p:cNvSpPr>
              <p:nvPr/>
            </p:nvSpPr>
            <p:spPr bwMode="auto">
              <a:xfrm>
                <a:off x="10864850" y="20621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92" name="Oval 6117"/>
              <p:cNvSpPr>
                <a:spLocks noChangeArrowheads="1"/>
              </p:cNvSpPr>
              <p:nvPr/>
            </p:nvSpPr>
            <p:spPr bwMode="auto">
              <a:xfrm>
                <a:off x="10864850" y="20621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93" name="Oval 6118"/>
              <p:cNvSpPr>
                <a:spLocks noChangeArrowheads="1"/>
              </p:cNvSpPr>
              <p:nvPr/>
            </p:nvSpPr>
            <p:spPr bwMode="auto">
              <a:xfrm>
                <a:off x="10869613" y="20716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94" name="Oval 6119"/>
              <p:cNvSpPr>
                <a:spLocks noChangeArrowheads="1"/>
              </p:cNvSpPr>
              <p:nvPr/>
            </p:nvSpPr>
            <p:spPr bwMode="auto">
              <a:xfrm>
                <a:off x="10869613" y="20716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95" name="Oval 6120"/>
              <p:cNvSpPr>
                <a:spLocks noChangeArrowheads="1"/>
              </p:cNvSpPr>
              <p:nvPr/>
            </p:nvSpPr>
            <p:spPr bwMode="auto">
              <a:xfrm>
                <a:off x="10875963" y="20812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96" name="Oval 6121"/>
              <p:cNvSpPr>
                <a:spLocks noChangeArrowheads="1"/>
              </p:cNvSpPr>
              <p:nvPr/>
            </p:nvSpPr>
            <p:spPr bwMode="auto">
              <a:xfrm>
                <a:off x="10875963" y="20812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97" name="Oval 6122"/>
              <p:cNvSpPr>
                <a:spLocks noChangeArrowheads="1"/>
              </p:cNvSpPr>
              <p:nvPr/>
            </p:nvSpPr>
            <p:spPr bwMode="auto">
              <a:xfrm>
                <a:off x="10880725" y="20891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98" name="Oval 6123"/>
              <p:cNvSpPr>
                <a:spLocks noChangeArrowheads="1"/>
              </p:cNvSpPr>
              <p:nvPr/>
            </p:nvSpPr>
            <p:spPr bwMode="auto">
              <a:xfrm>
                <a:off x="10880725" y="20891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99" name="Oval 6124"/>
              <p:cNvSpPr>
                <a:spLocks noChangeArrowheads="1"/>
              </p:cNvSpPr>
              <p:nvPr/>
            </p:nvSpPr>
            <p:spPr bwMode="auto">
              <a:xfrm>
                <a:off x="10883900" y="20970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00" name="Oval 6125"/>
              <p:cNvSpPr>
                <a:spLocks noChangeArrowheads="1"/>
              </p:cNvSpPr>
              <p:nvPr/>
            </p:nvSpPr>
            <p:spPr bwMode="auto">
              <a:xfrm>
                <a:off x="10883900" y="20970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01" name="Oval 6126"/>
              <p:cNvSpPr>
                <a:spLocks noChangeArrowheads="1"/>
              </p:cNvSpPr>
              <p:nvPr/>
            </p:nvSpPr>
            <p:spPr bwMode="auto">
              <a:xfrm>
                <a:off x="10888663" y="21050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02" name="Oval 6127"/>
              <p:cNvSpPr>
                <a:spLocks noChangeArrowheads="1"/>
              </p:cNvSpPr>
              <p:nvPr/>
            </p:nvSpPr>
            <p:spPr bwMode="auto">
              <a:xfrm>
                <a:off x="10888663" y="21050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03" name="Oval 6128"/>
              <p:cNvSpPr>
                <a:spLocks noChangeArrowheads="1"/>
              </p:cNvSpPr>
              <p:nvPr/>
            </p:nvSpPr>
            <p:spPr bwMode="auto">
              <a:xfrm>
                <a:off x="10893425" y="21145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04" name="Oval 6129"/>
              <p:cNvSpPr>
                <a:spLocks noChangeArrowheads="1"/>
              </p:cNvSpPr>
              <p:nvPr/>
            </p:nvSpPr>
            <p:spPr bwMode="auto">
              <a:xfrm>
                <a:off x="10893425" y="21145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05" name="Oval 6130"/>
              <p:cNvSpPr>
                <a:spLocks noChangeArrowheads="1"/>
              </p:cNvSpPr>
              <p:nvPr/>
            </p:nvSpPr>
            <p:spPr bwMode="auto">
              <a:xfrm>
                <a:off x="10898188" y="2122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06" name="Oval 6131"/>
              <p:cNvSpPr>
                <a:spLocks noChangeArrowheads="1"/>
              </p:cNvSpPr>
              <p:nvPr/>
            </p:nvSpPr>
            <p:spPr bwMode="auto">
              <a:xfrm>
                <a:off x="10898188" y="2122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07" name="Oval 6132"/>
              <p:cNvSpPr>
                <a:spLocks noChangeArrowheads="1"/>
              </p:cNvSpPr>
              <p:nvPr/>
            </p:nvSpPr>
            <p:spPr bwMode="auto">
              <a:xfrm>
                <a:off x="10904538" y="2132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08" name="Oval 6133"/>
              <p:cNvSpPr>
                <a:spLocks noChangeArrowheads="1"/>
              </p:cNvSpPr>
              <p:nvPr/>
            </p:nvSpPr>
            <p:spPr bwMode="auto">
              <a:xfrm>
                <a:off x="10904538" y="2132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09" name="Oval 6134"/>
              <p:cNvSpPr>
                <a:spLocks noChangeArrowheads="1"/>
              </p:cNvSpPr>
              <p:nvPr/>
            </p:nvSpPr>
            <p:spPr bwMode="auto">
              <a:xfrm>
                <a:off x="10909300" y="21383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10" name="Oval 6135"/>
              <p:cNvSpPr>
                <a:spLocks noChangeArrowheads="1"/>
              </p:cNvSpPr>
              <p:nvPr/>
            </p:nvSpPr>
            <p:spPr bwMode="auto">
              <a:xfrm>
                <a:off x="10909300" y="21383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11" name="Oval 6136"/>
              <p:cNvSpPr>
                <a:spLocks noChangeArrowheads="1"/>
              </p:cNvSpPr>
              <p:nvPr/>
            </p:nvSpPr>
            <p:spPr bwMode="auto">
              <a:xfrm>
                <a:off x="10914063" y="21478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12" name="Oval 6137"/>
              <p:cNvSpPr>
                <a:spLocks noChangeArrowheads="1"/>
              </p:cNvSpPr>
              <p:nvPr/>
            </p:nvSpPr>
            <p:spPr bwMode="auto">
              <a:xfrm>
                <a:off x="10914063" y="21478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13" name="Oval 6138"/>
              <p:cNvSpPr>
                <a:spLocks noChangeArrowheads="1"/>
              </p:cNvSpPr>
              <p:nvPr/>
            </p:nvSpPr>
            <p:spPr bwMode="auto">
              <a:xfrm>
                <a:off x="10918825" y="21558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14" name="Oval 6139"/>
              <p:cNvSpPr>
                <a:spLocks noChangeArrowheads="1"/>
              </p:cNvSpPr>
              <p:nvPr/>
            </p:nvSpPr>
            <p:spPr bwMode="auto">
              <a:xfrm>
                <a:off x="10918825" y="21558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15" name="Oval 6140"/>
              <p:cNvSpPr>
                <a:spLocks noChangeArrowheads="1"/>
              </p:cNvSpPr>
              <p:nvPr/>
            </p:nvSpPr>
            <p:spPr bwMode="auto">
              <a:xfrm>
                <a:off x="10922000" y="21637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16" name="Oval 6141"/>
              <p:cNvSpPr>
                <a:spLocks noChangeArrowheads="1"/>
              </p:cNvSpPr>
              <p:nvPr/>
            </p:nvSpPr>
            <p:spPr bwMode="auto">
              <a:xfrm>
                <a:off x="10922000" y="21637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17" name="Oval 6142"/>
              <p:cNvSpPr>
                <a:spLocks noChangeArrowheads="1"/>
              </p:cNvSpPr>
              <p:nvPr/>
            </p:nvSpPr>
            <p:spPr bwMode="auto">
              <a:xfrm>
                <a:off x="10928350" y="21732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18" name="Oval 6143"/>
              <p:cNvSpPr>
                <a:spLocks noChangeArrowheads="1"/>
              </p:cNvSpPr>
              <p:nvPr/>
            </p:nvSpPr>
            <p:spPr bwMode="auto">
              <a:xfrm>
                <a:off x="10928350" y="21732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19" name="Oval 6144"/>
              <p:cNvSpPr>
                <a:spLocks noChangeArrowheads="1"/>
              </p:cNvSpPr>
              <p:nvPr/>
            </p:nvSpPr>
            <p:spPr bwMode="auto">
              <a:xfrm>
                <a:off x="10933113" y="21796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20" name="Oval 6145"/>
              <p:cNvSpPr>
                <a:spLocks noChangeArrowheads="1"/>
              </p:cNvSpPr>
              <p:nvPr/>
            </p:nvSpPr>
            <p:spPr bwMode="auto">
              <a:xfrm>
                <a:off x="10933113" y="21796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21" name="Oval 6146"/>
              <p:cNvSpPr>
                <a:spLocks noChangeArrowheads="1"/>
              </p:cNvSpPr>
              <p:nvPr/>
            </p:nvSpPr>
            <p:spPr bwMode="auto">
              <a:xfrm>
                <a:off x="10937875" y="2189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22" name="Oval 6147"/>
              <p:cNvSpPr>
                <a:spLocks noChangeArrowheads="1"/>
              </p:cNvSpPr>
              <p:nvPr/>
            </p:nvSpPr>
            <p:spPr bwMode="auto">
              <a:xfrm>
                <a:off x="10937875" y="2189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23" name="Oval 6148"/>
              <p:cNvSpPr>
                <a:spLocks noChangeArrowheads="1"/>
              </p:cNvSpPr>
              <p:nvPr/>
            </p:nvSpPr>
            <p:spPr bwMode="auto">
              <a:xfrm>
                <a:off x="10942638" y="21971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24" name="Oval 6149"/>
              <p:cNvSpPr>
                <a:spLocks noChangeArrowheads="1"/>
              </p:cNvSpPr>
              <p:nvPr/>
            </p:nvSpPr>
            <p:spPr bwMode="auto">
              <a:xfrm>
                <a:off x="10942638" y="21971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25" name="Oval 6150"/>
              <p:cNvSpPr>
                <a:spLocks noChangeArrowheads="1"/>
              </p:cNvSpPr>
              <p:nvPr/>
            </p:nvSpPr>
            <p:spPr bwMode="auto">
              <a:xfrm>
                <a:off x="10947400" y="22050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26" name="Oval 6151"/>
              <p:cNvSpPr>
                <a:spLocks noChangeArrowheads="1"/>
              </p:cNvSpPr>
              <p:nvPr/>
            </p:nvSpPr>
            <p:spPr bwMode="auto">
              <a:xfrm>
                <a:off x="10947400" y="22050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27" name="Oval 6152"/>
              <p:cNvSpPr>
                <a:spLocks noChangeArrowheads="1"/>
              </p:cNvSpPr>
              <p:nvPr/>
            </p:nvSpPr>
            <p:spPr bwMode="auto">
              <a:xfrm>
                <a:off x="10953750" y="22129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28" name="Oval 6154"/>
              <p:cNvSpPr>
                <a:spLocks noChangeArrowheads="1"/>
              </p:cNvSpPr>
              <p:nvPr/>
            </p:nvSpPr>
            <p:spPr bwMode="auto">
              <a:xfrm>
                <a:off x="10953750" y="22129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29" name="Oval 6155"/>
              <p:cNvSpPr>
                <a:spLocks noChangeArrowheads="1"/>
              </p:cNvSpPr>
              <p:nvPr/>
            </p:nvSpPr>
            <p:spPr bwMode="auto">
              <a:xfrm>
                <a:off x="10956925" y="22209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30" name="Oval 6156"/>
              <p:cNvSpPr>
                <a:spLocks noChangeArrowheads="1"/>
              </p:cNvSpPr>
              <p:nvPr/>
            </p:nvSpPr>
            <p:spPr bwMode="auto">
              <a:xfrm>
                <a:off x="10956925" y="22209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31" name="Oval 6157"/>
              <p:cNvSpPr>
                <a:spLocks noChangeArrowheads="1"/>
              </p:cNvSpPr>
              <p:nvPr/>
            </p:nvSpPr>
            <p:spPr bwMode="auto">
              <a:xfrm>
                <a:off x="10961688" y="22304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32" name="Oval 6158"/>
              <p:cNvSpPr>
                <a:spLocks noChangeArrowheads="1"/>
              </p:cNvSpPr>
              <p:nvPr/>
            </p:nvSpPr>
            <p:spPr bwMode="auto">
              <a:xfrm>
                <a:off x="10961688" y="22304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33" name="Oval 6159"/>
              <p:cNvSpPr>
                <a:spLocks noChangeArrowheads="1"/>
              </p:cNvSpPr>
              <p:nvPr/>
            </p:nvSpPr>
            <p:spPr bwMode="auto">
              <a:xfrm>
                <a:off x="10966450" y="22383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34" name="Oval 6160"/>
              <p:cNvSpPr>
                <a:spLocks noChangeArrowheads="1"/>
              </p:cNvSpPr>
              <p:nvPr/>
            </p:nvSpPr>
            <p:spPr bwMode="auto">
              <a:xfrm>
                <a:off x="10966450" y="22383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35" name="Oval 6161"/>
              <p:cNvSpPr>
                <a:spLocks noChangeArrowheads="1"/>
              </p:cNvSpPr>
              <p:nvPr/>
            </p:nvSpPr>
            <p:spPr bwMode="auto">
              <a:xfrm>
                <a:off x="10971213" y="22463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36" name="Oval 6162"/>
              <p:cNvSpPr>
                <a:spLocks noChangeArrowheads="1"/>
              </p:cNvSpPr>
              <p:nvPr/>
            </p:nvSpPr>
            <p:spPr bwMode="auto">
              <a:xfrm>
                <a:off x="10971213" y="22463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37" name="Oval 6163"/>
              <p:cNvSpPr>
                <a:spLocks noChangeArrowheads="1"/>
              </p:cNvSpPr>
              <p:nvPr/>
            </p:nvSpPr>
            <p:spPr bwMode="auto">
              <a:xfrm>
                <a:off x="10977563" y="22542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38" name="Oval 6164"/>
              <p:cNvSpPr>
                <a:spLocks noChangeArrowheads="1"/>
              </p:cNvSpPr>
              <p:nvPr/>
            </p:nvSpPr>
            <p:spPr bwMode="auto">
              <a:xfrm>
                <a:off x="10977563" y="22542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39" name="Oval 6165"/>
              <p:cNvSpPr>
                <a:spLocks noChangeArrowheads="1"/>
              </p:cNvSpPr>
              <p:nvPr/>
            </p:nvSpPr>
            <p:spPr bwMode="auto">
              <a:xfrm>
                <a:off x="10982325" y="22621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40" name="Oval 6166"/>
              <p:cNvSpPr>
                <a:spLocks noChangeArrowheads="1"/>
              </p:cNvSpPr>
              <p:nvPr/>
            </p:nvSpPr>
            <p:spPr bwMode="auto">
              <a:xfrm>
                <a:off x="10982325" y="22621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41" name="Oval 6167"/>
              <p:cNvSpPr>
                <a:spLocks noChangeArrowheads="1"/>
              </p:cNvSpPr>
              <p:nvPr/>
            </p:nvSpPr>
            <p:spPr bwMode="auto">
              <a:xfrm>
                <a:off x="10987088" y="22701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42" name="Oval 6168"/>
              <p:cNvSpPr>
                <a:spLocks noChangeArrowheads="1"/>
              </p:cNvSpPr>
              <p:nvPr/>
            </p:nvSpPr>
            <p:spPr bwMode="auto">
              <a:xfrm>
                <a:off x="10987088" y="22701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43" name="Oval 6169"/>
              <p:cNvSpPr>
                <a:spLocks noChangeArrowheads="1"/>
              </p:cNvSpPr>
              <p:nvPr/>
            </p:nvSpPr>
            <p:spPr bwMode="auto">
              <a:xfrm>
                <a:off x="10991850" y="22780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44" name="Oval 6170"/>
              <p:cNvSpPr>
                <a:spLocks noChangeArrowheads="1"/>
              </p:cNvSpPr>
              <p:nvPr/>
            </p:nvSpPr>
            <p:spPr bwMode="auto">
              <a:xfrm>
                <a:off x="10991850" y="22780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45" name="Oval 6171"/>
              <p:cNvSpPr>
                <a:spLocks noChangeArrowheads="1"/>
              </p:cNvSpPr>
              <p:nvPr/>
            </p:nvSpPr>
            <p:spPr bwMode="auto">
              <a:xfrm>
                <a:off x="10995025" y="22875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46" name="Oval 6172"/>
              <p:cNvSpPr>
                <a:spLocks noChangeArrowheads="1"/>
              </p:cNvSpPr>
              <p:nvPr/>
            </p:nvSpPr>
            <p:spPr bwMode="auto">
              <a:xfrm>
                <a:off x="10995025" y="22875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47" name="Oval 6173"/>
              <p:cNvSpPr>
                <a:spLocks noChangeArrowheads="1"/>
              </p:cNvSpPr>
              <p:nvPr/>
            </p:nvSpPr>
            <p:spPr bwMode="auto">
              <a:xfrm>
                <a:off x="11001375" y="22939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48" name="Oval 6174"/>
              <p:cNvSpPr>
                <a:spLocks noChangeArrowheads="1"/>
              </p:cNvSpPr>
              <p:nvPr/>
            </p:nvSpPr>
            <p:spPr bwMode="auto">
              <a:xfrm>
                <a:off x="11001375" y="22939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49" name="Oval 6175"/>
              <p:cNvSpPr>
                <a:spLocks noChangeArrowheads="1"/>
              </p:cNvSpPr>
              <p:nvPr/>
            </p:nvSpPr>
            <p:spPr bwMode="auto">
              <a:xfrm>
                <a:off x="11006138" y="23018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50" name="Oval 6176"/>
              <p:cNvSpPr>
                <a:spLocks noChangeArrowheads="1"/>
              </p:cNvSpPr>
              <p:nvPr/>
            </p:nvSpPr>
            <p:spPr bwMode="auto">
              <a:xfrm>
                <a:off x="11006138" y="23018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51" name="Oval 6177"/>
              <p:cNvSpPr>
                <a:spLocks noChangeArrowheads="1"/>
              </p:cNvSpPr>
              <p:nvPr/>
            </p:nvSpPr>
            <p:spPr bwMode="auto">
              <a:xfrm>
                <a:off x="11010900" y="23114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52" name="Oval 6178"/>
              <p:cNvSpPr>
                <a:spLocks noChangeArrowheads="1"/>
              </p:cNvSpPr>
              <p:nvPr/>
            </p:nvSpPr>
            <p:spPr bwMode="auto">
              <a:xfrm>
                <a:off x="11010900" y="23114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53" name="Oval 6179"/>
              <p:cNvSpPr>
                <a:spLocks noChangeArrowheads="1"/>
              </p:cNvSpPr>
              <p:nvPr/>
            </p:nvSpPr>
            <p:spPr bwMode="auto">
              <a:xfrm>
                <a:off x="11015663" y="23193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54" name="Oval 6180"/>
              <p:cNvSpPr>
                <a:spLocks noChangeArrowheads="1"/>
              </p:cNvSpPr>
              <p:nvPr/>
            </p:nvSpPr>
            <p:spPr bwMode="auto">
              <a:xfrm>
                <a:off x="11015663" y="23193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55" name="Oval 6181"/>
              <p:cNvSpPr>
                <a:spLocks noChangeArrowheads="1"/>
              </p:cNvSpPr>
              <p:nvPr/>
            </p:nvSpPr>
            <p:spPr bwMode="auto">
              <a:xfrm>
                <a:off x="11020425" y="23272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56" name="Oval 6182"/>
              <p:cNvSpPr>
                <a:spLocks noChangeArrowheads="1"/>
              </p:cNvSpPr>
              <p:nvPr/>
            </p:nvSpPr>
            <p:spPr bwMode="auto">
              <a:xfrm>
                <a:off x="11020425" y="23272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57" name="Oval 6183"/>
              <p:cNvSpPr>
                <a:spLocks noChangeArrowheads="1"/>
              </p:cNvSpPr>
              <p:nvPr/>
            </p:nvSpPr>
            <p:spPr bwMode="auto">
              <a:xfrm>
                <a:off x="11025188" y="23336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58" name="Oval 6184"/>
              <p:cNvSpPr>
                <a:spLocks noChangeArrowheads="1"/>
              </p:cNvSpPr>
              <p:nvPr/>
            </p:nvSpPr>
            <p:spPr bwMode="auto">
              <a:xfrm>
                <a:off x="11025188" y="23336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59" name="Oval 6185"/>
              <p:cNvSpPr>
                <a:spLocks noChangeArrowheads="1"/>
              </p:cNvSpPr>
              <p:nvPr/>
            </p:nvSpPr>
            <p:spPr bwMode="auto">
              <a:xfrm>
                <a:off x="11031538" y="23415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60" name="Oval 6186"/>
              <p:cNvSpPr>
                <a:spLocks noChangeArrowheads="1"/>
              </p:cNvSpPr>
              <p:nvPr/>
            </p:nvSpPr>
            <p:spPr bwMode="auto">
              <a:xfrm>
                <a:off x="11031538" y="23415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61" name="Oval 6187"/>
              <p:cNvSpPr>
                <a:spLocks noChangeArrowheads="1"/>
              </p:cNvSpPr>
              <p:nvPr/>
            </p:nvSpPr>
            <p:spPr bwMode="auto">
              <a:xfrm>
                <a:off x="11034713" y="23510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62" name="Oval 6188"/>
              <p:cNvSpPr>
                <a:spLocks noChangeArrowheads="1"/>
              </p:cNvSpPr>
              <p:nvPr/>
            </p:nvSpPr>
            <p:spPr bwMode="auto">
              <a:xfrm>
                <a:off x="11034713" y="23510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63" name="Oval 6189"/>
              <p:cNvSpPr>
                <a:spLocks noChangeArrowheads="1"/>
              </p:cNvSpPr>
              <p:nvPr/>
            </p:nvSpPr>
            <p:spPr bwMode="auto">
              <a:xfrm>
                <a:off x="11039475" y="23590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64" name="Oval 6190"/>
              <p:cNvSpPr>
                <a:spLocks noChangeArrowheads="1"/>
              </p:cNvSpPr>
              <p:nvPr/>
            </p:nvSpPr>
            <p:spPr bwMode="auto">
              <a:xfrm>
                <a:off x="11039475" y="23590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65" name="Oval 6191"/>
              <p:cNvSpPr>
                <a:spLocks noChangeArrowheads="1"/>
              </p:cNvSpPr>
              <p:nvPr/>
            </p:nvSpPr>
            <p:spPr bwMode="auto">
              <a:xfrm>
                <a:off x="11044238" y="23669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66" name="Oval 6192"/>
              <p:cNvSpPr>
                <a:spLocks noChangeArrowheads="1"/>
              </p:cNvSpPr>
              <p:nvPr/>
            </p:nvSpPr>
            <p:spPr bwMode="auto">
              <a:xfrm>
                <a:off x="11044238" y="23669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67" name="Oval 6193"/>
              <p:cNvSpPr>
                <a:spLocks noChangeArrowheads="1"/>
              </p:cNvSpPr>
              <p:nvPr/>
            </p:nvSpPr>
            <p:spPr bwMode="auto">
              <a:xfrm>
                <a:off x="11049000" y="23733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68" name="Oval 6194"/>
              <p:cNvSpPr>
                <a:spLocks noChangeArrowheads="1"/>
              </p:cNvSpPr>
              <p:nvPr/>
            </p:nvSpPr>
            <p:spPr bwMode="auto">
              <a:xfrm>
                <a:off x="11049000" y="23733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69" name="Oval 6195"/>
              <p:cNvSpPr>
                <a:spLocks noChangeArrowheads="1"/>
              </p:cNvSpPr>
              <p:nvPr/>
            </p:nvSpPr>
            <p:spPr bwMode="auto">
              <a:xfrm>
                <a:off x="11055350" y="23812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70" name="Oval 6196"/>
              <p:cNvSpPr>
                <a:spLocks noChangeArrowheads="1"/>
              </p:cNvSpPr>
              <p:nvPr/>
            </p:nvSpPr>
            <p:spPr bwMode="auto">
              <a:xfrm>
                <a:off x="11055350" y="23812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71" name="Oval 6197"/>
              <p:cNvSpPr>
                <a:spLocks noChangeArrowheads="1"/>
              </p:cNvSpPr>
              <p:nvPr/>
            </p:nvSpPr>
            <p:spPr bwMode="auto">
              <a:xfrm>
                <a:off x="11060113" y="23891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72" name="Oval 6198"/>
              <p:cNvSpPr>
                <a:spLocks noChangeArrowheads="1"/>
              </p:cNvSpPr>
              <p:nvPr/>
            </p:nvSpPr>
            <p:spPr bwMode="auto">
              <a:xfrm>
                <a:off x="11060113" y="23891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73" name="Oval 6199"/>
              <p:cNvSpPr>
                <a:spLocks noChangeArrowheads="1"/>
              </p:cNvSpPr>
              <p:nvPr/>
            </p:nvSpPr>
            <p:spPr bwMode="auto">
              <a:xfrm>
                <a:off x="11064875" y="23987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74" name="Oval 6200"/>
              <p:cNvSpPr>
                <a:spLocks noChangeArrowheads="1"/>
              </p:cNvSpPr>
              <p:nvPr/>
            </p:nvSpPr>
            <p:spPr bwMode="auto">
              <a:xfrm>
                <a:off x="11064875" y="23987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75" name="Oval 6201"/>
              <p:cNvSpPr>
                <a:spLocks noChangeArrowheads="1"/>
              </p:cNvSpPr>
              <p:nvPr/>
            </p:nvSpPr>
            <p:spPr bwMode="auto">
              <a:xfrm>
                <a:off x="11069638" y="24050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76" name="Oval 6202"/>
              <p:cNvSpPr>
                <a:spLocks noChangeArrowheads="1"/>
              </p:cNvSpPr>
              <p:nvPr/>
            </p:nvSpPr>
            <p:spPr bwMode="auto">
              <a:xfrm>
                <a:off x="11069638" y="24050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77" name="Oval 6203"/>
              <p:cNvSpPr>
                <a:spLocks noChangeArrowheads="1"/>
              </p:cNvSpPr>
              <p:nvPr/>
            </p:nvSpPr>
            <p:spPr bwMode="auto">
              <a:xfrm>
                <a:off x="11072813" y="241300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78" name="Oval 6204"/>
              <p:cNvSpPr>
                <a:spLocks noChangeArrowheads="1"/>
              </p:cNvSpPr>
              <p:nvPr/>
            </p:nvSpPr>
            <p:spPr bwMode="auto">
              <a:xfrm>
                <a:off x="11072813" y="241300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79" name="Oval 6205"/>
              <p:cNvSpPr>
                <a:spLocks noChangeArrowheads="1"/>
              </p:cNvSpPr>
              <p:nvPr/>
            </p:nvSpPr>
            <p:spPr bwMode="auto">
              <a:xfrm>
                <a:off x="11079163" y="24209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80" name="Oval 6206"/>
              <p:cNvSpPr>
                <a:spLocks noChangeArrowheads="1"/>
              </p:cNvSpPr>
              <p:nvPr/>
            </p:nvSpPr>
            <p:spPr bwMode="auto">
              <a:xfrm>
                <a:off x="11079163" y="24209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81" name="Oval 6207"/>
              <p:cNvSpPr>
                <a:spLocks noChangeArrowheads="1"/>
              </p:cNvSpPr>
              <p:nvPr/>
            </p:nvSpPr>
            <p:spPr bwMode="auto">
              <a:xfrm>
                <a:off x="11083925" y="24288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82" name="Oval 6208"/>
              <p:cNvSpPr>
                <a:spLocks noChangeArrowheads="1"/>
              </p:cNvSpPr>
              <p:nvPr/>
            </p:nvSpPr>
            <p:spPr bwMode="auto">
              <a:xfrm>
                <a:off x="11083925" y="24288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83" name="Oval 6209"/>
              <p:cNvSpPr>
                <a:spLocks noChangeArrowheads="1"/>
              </p:cNvSpPr>
              <p:nvPr/>
            </p:nvSpPr>
            <p:spPr bwMode="auto">
              <a:xfrm>
                <a:off x="11088688" y="24368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84" name="Oval 6210"/>
              <p:cNvSpPr>
                <a:spLocks noChangeArrowheads="1"/>
              </p:cNvSpPr>
              <p:nvPr/>
            </p:nvSpPr>
            <p:spPr bwMode="auto">
              <a:xfrm>
                <a:off x="11088688" y="24368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85" name="Oval 6211"/>
              <p:cNvSpPr>
                <a:spLocks noChangeArrowheads="1"/>
              </p:cNvSpPr>
              <p:nvPr/>
            </p:nvSpPr>
            <p:spPr bwMode="auto">
              <a:xfrm>
                <a:off x="11093450" y="24447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86" name="Oval 6212"/>
              <p:cNvSpPr>
                <a:spLocks noChangeArrowheads="1"/>
              </p:cNvSpPr>
              <p:nvPr/>
            </p:nvSpPr>
            <p:spPr bwMode="auto">
              <a:xfrm>
                <a:off x="11093450" y="24447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87" name="Oval 6213"/>
              <p:cNvSpPr>
                <a:spLocks noChangeArrowheads="1"/>
              </p:cNvSpPr>
              <p:nvPr/>
            </p:nvSpPr>
            <p:spPr bwMode="auto">
              <a:xfrm>
                <a:off x="11098213" y="24511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88" name="Oval 6214"/>
              <p:cNvSpPr>
                <a:spLocks noChangeArrowheads="1"/>
              </p:cNvSpPr>
              <p:nvPr/>
            </p:nvSpPr>
            <p:spPr bwMode="auto">
              <a:xfrm>
                <a:off x="11098213" y="24511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89" name="Oval 6215"/>
              <p:cNvSpPr>
                <a:spLocks noChangeArrowheads="1"/>
              </p:cNvSpPr>
              <p:nvPr/>
            </p:nvSpPr>
            <p:spPr bwMode="auto">
              <a:xfrm>
                <a:off x="11104563" y="24590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90" name="Oval 6216"/>
              <p:cNvSpPr>
                <a:spLocks noChangeArrowheads="1"/>
              </p:cNvSpPr>
              <p:nvPr/>
            </p:nvSpPr>
            <p:spPr bwMode="auto">
              <a:xfrm>
                <a:off x="11104563" y="24590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91" name="Oval 6217"/>
              <p:cNvSpPr>
                <a:spLocks noChangeArrowheads="1"/>
              </p:cNvSpPr>
              <p:nvPr/>
            </p:nvSpPr>
            <p:spPr bwMode="auto">
              <a:xfrm>
                <a:off x="11109325" y="24669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92" name="Oval 6218"/>
              <p:cNvSpPr>
                <a:spLocks noChangeArrowheads="1"/>
              </p:cNvSpPr>
              <p:nvPr/>
            </p:nvSpPr>
            <p:spPr bwMode="auto">
              <a:xfrm>
                <a:off x="11109325" y="24669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93" name="Oval 6219"/>
              <p:cNvSpPr>
                <a:spLocks noChangeArrowheads="1"/>
              </p:cNvSpPr>
              <p:nvPr/>
            </p:nvSpPr>
            <p:spPr bwMode="auto">
              <a:xfrm>
                <a:off x="11112500" y="24749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94" name="Oval 6220"/>
              <p:cNvSpPr>
                <a:spLocks noChangeArrowheads="1"/>
              </p:cNvSpPr>
              <p:nvPr/>
            </p:nvSpPr>
            <p:spPr bwMode="auto">
              <a:xfrm>
                <a:off x="11112500" y="24749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95" name="Oval 6221"/>
              <p:cNvSpPr>
                <a:spLocks noChangeArrowheads="1"/>
              </p:cNvSpPr>
              <p:nvPr/>
            </p:nvSpPr>
            <p:spPr bwMode="auto">
              <a:xfrm>
                <a:off x="11117263" y="24828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96" name="Oval 6222"/>
              <p:cNvSpPr>
                <a:spLocks noChangeArrowheads="1"/>
              </p:cNvSpPr>
              <p:nvPr/>
            </p:nvSpPr>
            <p:spPr bwMode="auto">
              <a:xfrm>
                <a:off x="11117263" y="24828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97" name="Oval 6223"/>
              <p:cNvSpPr>
                <a:spLocks noChangeArrowheads="1"/>
              </p:cNvSpPr>
              <p:nvPr/>
            </p:nvSpPr>
            <p:spPr bwMode="auto">
              <a:xfrm>
                <a:off x="11122025" y="24892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98" name="Oval 6224"/>
              <p:cNvSpPr>
                <a:spLocks noChangeArrowheads="1"/>
              </p:cNvSpPr>
              <p:nvPr/>
            </p:nvSpPr>
            <p:spPr bwMode="auto">
              <a:xfrm>
                <a:off x="11122025" y="24892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99" name="Oval 6225"/>
              <p:cNvSpPr>
                <a:spLocks noChangeArrowheads="1"/>
              </p:cNvSpPr>
              <p:nvPr/>
            </p:nvSpPr>
            <p:spPr bwMode="auto">
              <a:xfrm>
                <a:off x="11126788" y="24971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00" name="Oval 6226"/>
              <p:cNvSpPr>
                <a:spLocks noChangeArrowheads="1"/>
              </p:cNvSpPr>
              <p:nvPr/>
            </p:nvSpPr>
            <p:spPr bwMode="auto">
              <a:xfrm>
                <a:off x="11126788" y="24971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01" name="Oval 6227"/>
              <p:cNvSpPr>
                <a:spLocks noChangeArrowheads="1"/>
              </p:cNvSpPr>
              <p:nvPr/>
            </p:nvSpPr>
            <p:spPr bwMode="auto">
              <a:xfrm>
                <a:off x="11133138" y="25050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02" name="Oval 6228"/>
              <p:cNvSpPr>
                <a:spLocks noChangeArrowheads="1"/>
              </p:cNvSpPr>
              <p:nvPr/>
            </p:nvSpPr>
            <p:spPr bwMode="auto">
              <a:xfrm>
                <a:off x="11133138" y="25050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03" name="Oval 6229"/>
              <p:cNvSpPr>
                <a:spLocks noChangeArrowheads="1"/>
              </p:cNvSpPr>
              <p:nvPr/>
            </p:nvSpPr>
            <p:spPr bwMode="auto">
              <a:xfrm>
                <a:off x="11137900" y="2513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04" name="Oval 6230"/>
              <p:cNvSpPr>
                <a:spLocks noChangeArrowheads="1"/>
              </p:cNvSpPr>
              <p:nvPr/>
            </p:nvSpPr>
            <p:spPr bwMode="auto">
              <a:xfrm>
                <a:off x="11137900" y="2513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05" name="Oval 6231"/>
              <p:cNvSpPr>
                <a:spLocks noChangeArrowheads="1"/>
              </p:cNvSpPr>
              <p:nvPr/>
            </p:nvSpPr>
            <p:spPr bwMode="auto">
              <a:xfrm>
                <a:off x="11142663" y="25209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06" name="Oval 6232"/>
              <p:cNvSpPr>
                <a:spLocks noChangeArrowheads="1"/>
              </p:cNvSpPr>
              <p:nvPr/>
            </p:nvSpPr>
            <p:spPr bwMode="auto">
              <a:xfrm>
                <a:off x="11142663" y="25209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07" name="Oval 6233"/>
              <p:cNvSpPr>
                <a:spLocks noChangeArrowheads="1"/>
              </p:cNvSpPr>
              <p:nvPr/>
            </p:nvSpPr>
            <p:spPr bwMode="auto">
              <a:xfrm>
                <a:off x="11147425" y="25273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08" name="Oval 6234"/>
              <p:cNvSpPr>
                <a:spLocks noChangeArrowheads="1"/>
              </p:cNvSpPr>
              <p:nvPr/>
            </p:nvSpPr>
            <p:spPr bwMode="auto">
              <a:xfrm>
                <a:off x="11147425" y="25273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09" name="Oval 6235"/>
              <p:cNvSpPr>
                <a:spLocks noChangeArrowheads="1"/>
              </p:cNvSpPr>
              <p:nvPr/>
            </p:nvSpPr>
            <p:spPr bwMode="auto">
              <a:xfrm>
                <a:off x="11150600" y="25352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10" name="Oval 6236"/>
              <p:cNvSpPr>
                <a:spLocks noChangeArrowheads="1"/>
              </p:cNvSpPr>
              <p:nvPr/>
            </p:nvSpPr>
            <p:spPr bwMode="auto">
              <a:xfrm>
                <a:off x="11150600" y="25352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11" name="Oval 6237"/>
              <p:cNvSpPr>
                <a:spLocks noChangeArrowheads="1"/>
              </p:cNvSpPr>
              <p:nvPr/>
            </p:nvSpPr>
            <p:spPr bwMode="auto">
              <a:xfrm>
                <a:off x="11156950" y="25431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12" name="Oval 6238"/>
              <p:cNvSpPr>
                <a:spLocks noChangeArrowheads="1"/>
              </p:cNvSpPr>
              <p:nvPr/>
            </p:nvSpPr>
            <p:spPr bwMode="auto">
              <a:xfrm>
                <a:off x="11156950" y="25431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13" name="Oval 6239"/>
              <p:cNvSpPr>
                <a:spLocks noChangeArrowheads="1"/>
              </p:cNvSpPr>
              <p:nvPr/>
            </p:nvSpPr>
            <p:spPr bwMode="auto">
              <a:xfrm>
                <a:off x="11161713" y="25511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14" name="Oval 6240"/>
              <p:cNvSpPr>
                <a:spLocks noChangeArrowheads="1"/>
              </p:cNvSpPr>
              <p:nvPr/>
            </p:nvSpPr>
            <p:spPr bwMode="auto">
              <a:xfrm>
                <a:off x="11161713" y="25511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15" name="Oval 6241"/>
              <p:cNvSpPr>
                <a:spLocks noChangeArrowheads="1"/>
              </p:cNvSpPr>
              <p:nvPr/>
            </p:nvSpPr>
            <p:spPr bwMode="auto">
              <a:xfrm>
                <a:off x="11166475" y="25590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16" name="Oval 6242"/>
              <p:cNvSpPr>
                <a:spLocks noChangeArrowheads="1"/>
              </p:cNvSpPr>
              <p:nvPr/>
            </p:nvSpPr>
            <p:spPr bwMode="auto">
              <a:xfrm>
                <a:off x="11166475" y="25590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17" name="Oval 6243"/>
              <p:cNvSpPr>
                <a:spLocks noChangeArrowheads="1"/>
              </p:cNvSpPr>
              <p:nvPr/>
            </p:nvSpPr>
            <p:spPr bwMode="auto">
              <a:xfrm>
                <a:off x="11171238" y="25654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18" name="Oval 6244"/>
              <p:cNvSpPr>
                <a:spLocks noChangeArrowheads="1"/>
              </p:cNvSpPr>
              <p:nvPr/>
            </p:nvSpPr>
            <p:spPr bwMode="auto">
              <a:xfrm>
                <a:off x="11171238" y="25654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19" name="Oval 6245"/>
              <p:cNvSpPr>
                <a:spLocks noChangeArrowheads="1"/>
              </p:cNvSpPr>
              <p:nvPr/>
            </p:nvSpPr>
            <p:spPr bwMode="auto">
              <a:xfrm>
                <a:off x="11176000" y="25733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20" name="Oval 6246"/>
              <p:cNvSpPr>
                <a:spLocks noChangeArrowheads="1"/>
              </p:cNvSpPr>
              <p:nvPr/>
            </p:nvSpPr>
            <p:spPr bwMode="auto">
              <a:xfrm>
                <a:off x="11176000" y="25733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21" name="Oval 6247"/>
              <p:cNvSpPr>
                <a:spLocks noChangeArrowheads="1"/>
              </p:cNvSpPr>
              <p:nvPr/>
            </p:nvSpPr>
            <p:spPr bwMode="auto">
              <a:xfrm>
                <a:off x="11182350" y="25812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22" name="Oval 6248"/>
              <p:cNvSpPr>
                <a:spLocks noChangeArrowheads="1"/>
              </p:cNvSpPr>
              <p:nvPr/>
            </p:nvSpPr>
            <p:spPr bwMode="auto">
              <a:xfrm>
                <a:off x="11182350" y="25812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23" name="Oval 6249"/>
              <p:cNvSpPr>
                <a:spLocks noChangeArrowheads="1"/>
              </p:cNvSpPr>
              <p:nvPr/>
            </p:nvSpPr>
            <p:spPr bwMode="auto">
              <a:xfrm>
                <a:off x="11185525" y="25892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24" name="Oval 6250"/>
              <p:cNvSpPr>
                <a:spLocks noChangeArrowheads="1"/>
              </p:cNvSpPr>
              <p:nvPr/>
            </p:nvSpPr>
            <p:spPr bwMode="auto">
              <a:xfrm>
                <a:off x="11185525" y="25892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25" name="Oval 6251"/>
              <p:cNvSpPr>
                <a:spLocks noChangeArrowheads="1"/>
              </p:cNvSpPr>
              <p:nvPr/>
            </p:nvSpPr>
            <p:spPr bwMode="auto">
              <a:xfrm>
                <a:off x="11190288" y="25971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26" name="Oval 6252"/>
              <p:cNvSpPr>
                <a:spLocks noChangeArrowheads="1"/>
              </p:cNvSpPr>
              <p:nvPr/>
            </p:nvSpPr>
            <p:spPr bwMode="auto">
              <a:xfrm>
                <a:off x="11190288" y="25971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27" name="Oval 6253"/>
              <p:cNvSpPr>
                <a:spLocks noChangeArrowheads="1"/>
              </p:cNvSpPr>
              <p:nvPr/>
            </p:nvSpPr>
            <p:spPr bwMode="auto">
              <a:xfrm>
                <a:off x="11195050" y="260350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28" name="Oval 6254"/>
              <p:cNvSpPr>
                <a:spLocks noChangeArrowheads="1"/>
              </p:cNvSpPr>
              <p:nvPr/>
            </p:nvSpPr>
            <p:spPr bwMode="auto">
              <a:xfrm>
                <a:off x="11195050" y="260350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29" name="Oval 6255"/>
              <p:cNvSpPr>
                <a:spLocks noChangeArrowheads="1"/>
              </p:cNvSpPr>
              <p:nvPr/>
            </p:nvSpPr>
            <p:spPr bwMode="auto">
              <a:xfrm>
                <a:off x="11199813" y="26098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30" name="Oval 6256"/>
              <p:cNvSpPr>
                <a:spLocks noChangeArrowheads="1"/>
              </p:cNvSpPr>
              <p:nvPr/>
            </p:nvSpPr>
            <p:spPr bwMode="auto">
              <a:xfrm>
                <a:off x="11199813" y="26098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31" name="Oval 6257"/>
              <p:cNvSpPr>
                <a:spLocks noChangeArrowheads="1"/>
              </p:cNvSpPr>
              <p:nvPr/>
            </p:nvSpPr>
            <p:spPr bwMode="auto">
              <a:xfrm>
                <a:off x="11206163" y="26177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32" name="Oval 6258"/>
              <p:cNvSpPr>
                <a:spLocks noChangeArrowheads="1"/>
              </p:cNvSpPr>
              <p:nvPr/>
            </p:nvSpPr>
            <p:spPr bwMode="auto">
              <a:xfrm>
                <a:off x="11206163" y="26177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33" name="Oval 6259"/>
              <p:cNvSpPr>
                <a:spLocks noChangeArrowheads="1"/>
              </p:cNvSpPr>
              <p:nvPr/>
            </p:nvSpPr>
            <p:spPr bwMode="auto">
              <a:xfrm>
                <a:off x="11210925" y="26257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34" name="Oval 6260"/>
              <p:cNvSpPr>
                <a:spLocks noChangeArrowheads="1"/>
              </p:cNvSpPr>
              <p:nvPr/>
            </p:nvSpPr>
            <p:spPr bwMode="auto">
              <a:xfrm>
                <a:off x="11210925" y="26257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35" name="Oval 6261"/>
              <p:cNvSpPr>
                <a:spLocks noChangeArrowheads="1"/>
              </p:cNvSpPr>
              <p:nvPr/>
            </p:nvSpPr>
            <p:spPr bwMode="auto">
              <a:xfrm>
                <a:off x="11215688" y="2633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36" name="Oval 6262"/>
              <p:cNvSpPr>
                <a:spLocks noChangeArrowheads="1"/>
              </p:cNvSpPr>
              <p:nvPr/>
            </p:nvSpPr>
            <p:spPr bwMode="auto">
              <a:xfrm>
                <a:off x="11215688" y="2633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37" name="Oval 6263"/>
              <p:cNvSpPr>
                <a:spLocks noChangeArrowheads="1"/>
              </p:cNvSpPr>
              <p:nvPr/>
            </p:nvSpPr>
            <p:spPr bwMode="auto">
              <a:xfrm>
                <a:off x="11220450" y="26400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38" name="Oval 6264"/>
              <p:cNvSpPr>
                <a:spLocks noChangeArrowheads="1"/>
              </p:cNvSpPr>
              <p:nvPr/>
            </p:nvSpPr>
            <p:spPr bwMode="auto">
              <a:xfrm>
                <a:off x="11220450" y="26400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39" name="Oval 6265"/>
              <p:cNvSpPr>
                <a:spLocks noChangeArrowheads="1"/>
              </p:cNvSpPr>
              <p:nvPr/>
            </p:nvSpPr>
            <p:spPr bwMode="auto">
              <a:xfrm>
                <a:off x="11223625" y="26479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40" name="Oval 6266"/>
              <p:cNvSpPr>
                <a:spLocks noChangeArrowheads="1"/>
              </p:cNvSpPr>
              <p:nvPr/>
            </p:nvSpPr>
            <p:spPr bwMode="auto">
              <a:xfrm>
                <a:off x="11223625" y="26479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41" name="Oval 6267"/>
              <p:cNvSpPr>
                <a:spLocks noChangeArrowheads="1"/>
              </p:cNvSpPr>
              <p:nvPr/>
            </p:nvSpPr>
            <p:spPr bwMode="auto">
              <a:xfrm>
                <a:off x="11229975" y="26543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42" name="Oval 6268"/>
              <p:cNvSpPr>
                <a:spLocks noChangeArrowheads="1"/>
              </p:cNvSpPr>
              <p:nvPr/>
            </p:nvSpPr>
            <p:spPr bwMode="auto">
              <a:xfrm>
                <a:off x="11229975" y="26543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43" name="Oval 6269"/>
              <p:cNvSpPr>
                <a:spLocks noChangeArrowheads="1"/>
              </p:cNvSpPr>
              <p:nvPr/>
            </p:nvSpPr>
            <p:spPr bwMode="auto">
              <a:xfrm>
                <a:off x="11234738" y="26622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44" name="Oval 6270"/>
              <p:cNvSpPr>
                <a:spLocks noChangeArrowheads="1"/>
              </p:cNvSpPr>
              <p:nvPr/>
            </p:nvSpPr>
            <p:spPr bwMode="auto">
              <a:xfrm>
                <a:off x="11234738" y="26622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45" name="Oval 6271"/>
              <p:cNvSpPr>
                <a:spLocks noChangeArrowheads="1"/>
              </p:cNvSpPr>
              <p:nvPr/>
            </p:nvSpPr>
            <p:spPr bwMode="auto">
              <a:xfrm>
                <a:off x="11239500" y="26701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46" name="Oval 6272"/>
              <p:cNvSpPr>
                <a:spLocks noChangeArrowheads="1"/>
              </p:cNvSpPr>
              <p:nvPr/>
            </p:nvSpPr>
            <p:spPr bwMode="auto">
              <a:xfrm>
                <a:off x="11239500" y="26701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47" name="Oval 6273"/>
              <p:cNvSpPr>
                <a:spLocks noChangeArrowheads="1"/>
              </p:cNvSpPr>
              <p:nvPr/>
            </p:nvSpPr>
            <p:spPr bwMode="auto">
              <a:xfrm>
                <a:off x="11244263" y="26765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48" name="Oval 6274"/>
              <p:cNvSpPr>
                <a:spLocks noChangeArrowheads="1"/>
              </p:cNvSpPr>
              <p:nvPr/>
            </p:nvSpPr>
            <p:spPr bwMode="auto">
              <a:xfrm>
                <a:off x="11244263" y="26765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49" name="Oval 6275"/>
              <p:cNvSpPr>
                <a:spLocks noChangeArrowheads="1"/>
              </p:cNvSpPr>
              <p:nvPr/>
            </p:nvSpPr>
            <p:spPr bwMode="auto">
              <a:xfrm>
                <a:off x="11249025" y="26828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50" name="Oval 6276"/>
              <p:cNvSpPr>
                <a:spLocks noChangeArrowheads="1"/>
              </p:cNvSpPr>
              <p:nvPr/>
            </p:nvSpPr>
            <p:spPr bwMode="auto">
              <a:xfrm>
                <a:off x="11249025" y="26828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51" name="Oval 6277"/>
              <p:cNvSpPr>
                <a:spLocks noChangeArrowheads="1"/>
              </p:cNvSpPr>
              <p:nvPr/>
            </p:nvSpPr>
            <p:spPr bwMode="auto">
              <a:xfrm>
                <a:off x="11253788" y="26908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52" name="Oval 6278"/>
              <p:cNvSpPr>
                <a:spLocks noChangeArrowheads="1"/>
              </p:cNvSpPr>
              <p:nvPr/>
            </p:nvSpPr>
            <p:spPr bwMode="auto">
              <a:xfrm>
                <a:off x="11253788" y="26908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53" name="Oval 6279"/>
              <p:cNvSpPr>
                <a:spLocks noChangeArrowheads="1"/>
              </p:cNvSpPr>
              <p:nvPr/>
            </p:nvSpPr>
            <p:spPr bwMode="auto">
              <a:xfrm>
                <a:off x="11260138" y="26987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54" name="Oval 6280"/>
              <p:cNvSpPr>
                <a:spLocks noChangeArrowheads="1"/>
              </p:cNvSpPr>
              <p:nvPr/>
            </p:nvSpPr>
            <p:spPr bwMode="auto">
              <a:xfrm>
                <a:off x="11260138" y="26987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55" name="Oval 6281"/>
              <p:cNvSpPr>
                <a:spLocks noChangeArrowheads="1"/>
              </p:cNvSpPr>
              <p:nvPr/>
            </p:nvSpPr>
            <p:spPr bwMode="auto">
              <a:xfrm>
                <a:off x="11263313" y="27066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56" name="Oval 6282"/>
              <p:cNvSpPr>
                <a:spLocks noChangeArrowheads="1"/>
              </p:cNvSpPr>
              <p:nvPr/>
            </p:nvSpPr>
            <p:spPr bwMode="auto">
              <a:xfrm>
                <a:off x="11263313" y="27066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57" name="Oval 6283"/>
              <p:cNvSpPr>
                <a:spLocks noChangeArrowheads="1"/>
              </p:cNvSpPr>
              <p:nvPr/>
            </p:nvSpPr>
            <p:spPr bwMode="auto">
              <a:xfrm>
                <a:off x="11268075" y="27130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58" name="Oval 6284"/>
              <p:cNvSpPr>
                <a:spLocks noChangeArrowheads="1"/>
              </p:cNvSpPr>
              <p:nvPr/>
            </p:nvSpPr>
            <p:spPr bwMode="auto">
              <a:xfrm>
                <a:off x="11268075" y="27130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59" name="Oval 6285"/>
              <p:cNvSpPr>
                <a:spLocks noChangeArrowheads="1"/>
              </p:cNvSpPr>
              <p:nvPr/>
            </p:nvSpPr>
            <p:spPr bwMode="auto">
              <a:xfrm>
                <a:off x="11272838" y="27193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60" name="Oval 6286"/>
              <p:cNvSpPr>
                <a:spLocks noChangeArrowheads="1"/>
              </p:cNvSpPr>
              <p:nvPr/>
            </p:nvSpPr>
            <p:spPr bwMode="auto">
              <a:xfrm>
                <a:off x="11272838" y="27193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61" name="Oval 6287"/>
              <p:cNvSpPr>
                <a:spLocks noChangeArrowheads="1"/>
              </p:cNvSpPr>
              <p:nvPr/>
            </p:nvSpPr>
            <p:spPr bwMode="auto">
              <a:xfrm>
                <a:off x="11277600" y="27273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62" name="Oval 6288"/>
              <p:cNvSpPr>
                <a:spLocks noChangeArrowheads="1"/>
              </p:cNvSpPr>
              <p:nvPr/>
            </p:nvSpPr>
            <p:spPr bwMode="auto">
              <a:xfrm>
                <a:off x="11277600" y="27273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63" name="Oval 6289"/>
              <p:cNvSpPr>
                <a:spLocks noChangeArrowheads="1"/>
              </p:cNvSpPr>
              <p:nvPr/>
            </p:nvSpPr>
            <p:spPr bwMode="auto">
              <a:xfrm>
                <a:off x="11283950" y="27352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64" name="Oval 6290"/>
              <p:cNvSpPr>
                <a:spLocks noChangeArrowheads="1"/>
              </p:cNvSpPr>
              <p:nvPr/>
            </p:nvSpPr>
            <p:spPr bwMode="auto">
              <a:xfrm>
                <a:off x="11283950" y="27352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65" name="Oval 6291"/>
              <p:cNvSpPr>
                <a:spLocks noChangeArrowheads="1"/>
              </p:cNvSpPr>
              <p:nvPr/>
            </p:nvSpPr>
            <p:spPr bwMode="auto">
              <a:xfrm>
                <a:off x="11288713" y="27416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66" name="Oval 6292"/>
              <p:cNvSpPr>
                <a:spLocks noChangeArrowheads="1"/>
              </p:cNvSpPr>
              <p:nvPr/>
            </p:nvSpPr>
            <p:spPr bwMode="auto">
              <a:xfrm>
                <a:off x="11288713" y="27416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67" name="Oval 6293"/>
              <p:cNvSpPr>
                <a:spLocks noChangeArrowheads="1"/>
              </p:cNvSpPr>
              <p:nvPr/>
            </p:nvSpPr>
            <p:spPr bwMode="auto">
              <a:xfrm>
                <a:off x="11293475" y="27495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68" name="Oval 6294"/>
              <p:cNvSpPr>
                <a:spLocks noChangeArrowheads="1"/>
              </p:cNvSpPr>
              <p:nvPr/>
            </p:nvSpPr>
            <p:spPr bwMode="auto">
              <a:xfrm>
                <a:off x="11293475" y="27495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69" name="Oval 6295"/>
              <p:cNvSpPr>
                <a:spLocks noChangeArrowheads="1"/>
              </p:cNvSpPr>
              <p:nvPr/>
            </p:nvSpPr>
            <p:spPr bwMode="auto">
              <a:xfrm>
                <a:off x="11298238" y="27559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70" name="Oval 6296"/>
              <p:cNvSpPr>
                <a:spLocks noChangeArrowheads="1"/>
              </p:cNvSpPr>
              <p:nvPr/>
            </p:nvSpPr>
            <p:spPr bwMode="auto">
              <a:xfrm>
                <a:off x="11298238" y="27559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71" name="Oval 6297"/>
              <p:cNvSpPr>
                <a:spLocks noChangeArrowheads="1"/>
              </p:cNvSpPr>
              <p:nvPr/>
            </p:nvSpPr>
            <p:spPr bwMode="auto">
              <a:xfrm>
                <a:off x="11301413" y="27622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72" name="Oval 6298"/>
              <p:cNvSpPr>
                <a:spLocks noChangeArrowheads="1"/>
              </p:cNvSpPr>
              <p:nvPr/>
            </p:nvSpPr>
            <p:spPr bwMode="auto">
              <a:xfrm>
                <a:off x="11301413" y="27622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73" name="Oval 6299"/>
              <p:cNvSpPr>
                <a:spLocks noChangeArrowheads="1"/>
              </p:cNvSpPr>
              <p:nvPr/>
            </p:nvSpPr>
            <p:spPr bwMode="auto">
              <a:xfrm>
                <a:off x="11307763" y="27701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74" name="Oval 6300"/>
              <p:cNvSpPr>
                <a:spLocks noChangeArrowheads="1"/>
              </p:cNvSpPr>
              <p:nvPr/>
            </p:nvSpPr>
            <p:spPr bwMode="auto">
              <a:xfrm>
                <a:off x="11307763" y="27701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75" name="Oval 6301"/>
              <p:cNvSpPr>
                <a:spLocks noChangeArrowheads="1"/>
              </p:cNvSpPr>
              <p:nvPr/>
            </p:nvSpPr>
            <p:spPr bwMode="auto">
              <a:xfrm>
                <a:off x="11312525" y="27781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76" name="Oval 6302"/>
              <p:cNvSpPr>
                <a:spLocks noChangeArrowheads="1"/>
              </p:cNvSpPr>
              <p:nvPr/>
            </p:nvSpPr>
            <p:spPr bwMode="auto">
              <a:xfrm>
                <a:off x="11312525" y="27781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77" name="Oval 6303"/>
              <p:cNvSpPr>
                <a:spLocks noChangeArrowheads="1"/>
              </p:cNvSpPr>
              <p:nvPr/>
            </p:nvSpPr>
            <p:spPr bwMode="auto">
              <a:xfrm>
                <a:off x="11317288" y="27844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78" name="Oval 6304"/>
              <p:cNvSpPr>
                <a:spLocks noChangeArrowheads="1"/>
              </p:cNvSpPr>
              <p:nvPr/>
            </p:nvSpPr>
            <p:spPr bwMode="auto">
              <a:xfrm>
                <a:off x="11317288" y="27844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79" name="Oval 6305"/>
              <p:cNvSpPr>
                <a:spLocks noChangeArrowheads="1"/>
              </p:cNvSpPr>
              <p:nvPr/>
            </p:nvSpPr>
            <p:spPr bwMode="auto">
              <a:xfrm>
                <a:off x="11322050" y="27908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80" name="Oval 6306"/>
              <p:cNvSpPr>
                <a:spLocks noChangeArrowheads="1"/>
              </p:cNvSpPr>
              <p:nvPr/>
            </p:nvSpPr>
            <p:spPr bwMode="auto">
              <a:xfrm>
                <a:off x="11322050" y="27908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81" name="Oval 6307"/>
              <p:cNvSpPr>
                <a:spLocks noChangeArrowheads="1"/>
              </p:cNvSpPr>
              <p:nvPr/>
            </p:nvSpPr>
            <p:spPr bwMode="auto">
              <a:xfrm>
                <a:off x="11326813" y="27971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82" name="Oval 6308"/>
              <p:cNvSpPr>
                <a:spLocks noChangeArrowheads="1"/>
              </p:cNvSpPr>
              <p:nvPr/>
            </p:nvSpPr>
            <p:spPr bwMode="auto">
              <a:xfrm>
                <a:off x="11326813" y="27971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83" name="Oval 6309"/>
              <p:cNvSpPr>
                <a:spLocks noChangeArrowheads="1"/>
              </p:cNvSpPr>
              <p:nvPr/>
            </p:nvSpPr>
            <p:spPr bwMode="auto">
              <a:xfrm>
                <a:off x="11333163" y="28051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84" name="Oval 6310"/>
              <p:cNvSpPr>
                <a:spLocks noChangeArrowheads="1"/>
              </p:cNvSpPr>
              <p:nvPr/>
            </p:nvSpPr>
            <p:spPr bwMode="auto">
              <a:xfrm>
                <a:off x="11333163" y="28051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85" name="Oval 6311"/>
              <p:cNvSpPr>
                <a:spLocks noChangeArrowheads="1"/>
              </p:cNvSpPr>
              <p:nvPr/>
            </p:nvSpPr>
            <p:spPr bwMode="auto">
              <a:xfrm>
                <a:off x="11337925" y="28130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86" name="Oval 6312"/>
              <p:cNvSpPr>
                <a:spLocks noChangeArrowheads="1"/>
              </p:cNvSpPr>
              <p:nvPr/>
            </p:nvSpPr>
            <p:spPr bwMode="auto">
              <a:xfrm>
                <a:off x="11337925" y="28130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87" name="Oval 6313"/>
              <p:cNvSpPr>
                <a:spLocks noChangeArrowheads="1"/>
              </p:cNvSpPr>
              <p:nvPr/>
            </p:nvSpPr>
            <p:spPr bwMode="auto">
              <a:xfrm>
                <a:off x="11341100" y="28194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88" name="Oval 6314"/>
              <p:cNvSpPr>
                <a:spLocks noChangeArrowheads="1"/>
              </p:cNvSpPr>
              <p:nvPr/>
            </p:nvSpPr>
            <p:spPr bwMode="auto">
              <a:xfrm>
                <a:off x="11341100" y="28194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89" name="Oval 6315"/>
              <p:cNvSpPr>
                <a:spLocks noChangeArrowheads="1"/>
              </p:cNvSpPr>
              <p:nvPr/>
            </p:nvSpPr>
            <p:spPr bwMode="auto">
              <a:xfrm>
                <a:off x="11345863" y="28273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90" name="Oval 6316"/>
              <p:cNvSpPr>
                <a:spLocks noChangeArrowheads="1"/>
              </p:cNvSpPr>
              <p:nvPr/>
            </p:nvSpPr>
            <p:spPr bwMode="auto">
              <a:xfrm>
                <a:off x="11345863" y="28273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91" name="Oval 6317"/>
              <p:cNvSpPr>
                <a:spLocks noChangeArrowheads="1"/>
              </p:cNvSpPr>
              <p:nvPr/>
            </p:nvSpPr>
            <p:spPr bwMode="auto">
              <a:xfrm>
                <a:off x="11350625" y="28321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92" name="Oval 6318"/>
              <p:cNvSpPr>
                <a:spLocks noChangeArrowheads="1"/>
              </p:cNvSpPr>
              <p:nvPr/>
            </p:nvSpPr>
            <p:spPr bwMode="auto">
              <a:xfrm>
                <a:off x="11350625" y="28321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93" name="Oval 6319"/>
              <p:cNvSpPr>
                <a:spLocks noChangeArrowheads="1"/>
              </p:cNvSpPr>
              <p:nvPr/>
            </p:nvSpPr>
            <p:spPr bwMode="auto">
              <a:xfrm>
                <a:off x="11355388" y="28400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94" name="Oval 6320"/>
              <p:cNvSpPr>
                <a:spLocks noChangeArrowheads="1"/>
              </p:cNvSpPr>
              <p:nvPr/>
            </p:nvSpPr>
            <p:spPr bwMode="auto">
              <a:xfrm>
                <a:off x="11355388" y="28400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95" name="Oval 6321"/>
              <p:cNvSpPr>
                <a:spLocks noChangeArrowheads="1"/>
              </p:cNvSpPr>
              <p:nvPr/>
            </p:nvSpPr>
            <p:spPr bwMode="auto">
              <a:xfrm>
                <a:off x="11361738" y="28479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96" name="Oval 6322"/>
              <p:cNvSpPr>
                <a:spLocks noChangeArrowheads="1"/>
              </p:cNvSpPr>
              <p:nvPr/>
            </p:nvSpPr>
            <p:spPr bwMode="auto">
              <a:xfrm>
                <a:off x="11361738" y="28479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97" name="Oval 6323"/>
              <p:cNvSpPr>
                <a:spLocks noChangeArrowheads="1"/>
              </p:cNvSpPr>
              <p:nvPr/>
            </p:nvSpPr>
            <p:spPr bwMode="auto">
              <a:xfrm>
                <a:off x="11366500" y="28543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98" name="Oval 6324"/>
              <p:cNvSpPr>
                <a:spLocks noChangeArrowheads="1"/>
              </p:cNvSpPr>
              <p:nvPr/>
            </p:nvSpPr>
            <p:spPr bwMode="auto">
              <a:xfrm>
                <a:off x="11366500" y="28543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99" name="Oval 6325"/>
              <p:cNvSpPr>
                <a:spLocks noChangeArrowheads="1"/>
              </p:cNvSpPr>
              <p:nvPr/>
            </p:nvSpPr>
            <p:spPr bwMode="auto">
              <a:xfrm>
                <a:off x="11371263" y="28622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00" name="Oval 6326"/>
              <p:cNvSpPr>
                <a:spLocks noChangeArrowheads="1"/>
              </p:cNvSpPr>
              <p:nvPr/>
            </p:nvSpPr>
            <p:spPr bwMode="auto">
              <a:xfrm>
                <a:off x="11371263" y="28622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01" name="Oval 6327"/>
              <p:cNvSpPr>
                <a:spLocks noChangeArrowheads="1"/>
              </p:cNvSpPr>
              <p:nvPr/>
            </p:nvSpPr>
            <p:spPr bwMode="auto">
              <a:xfrm>
                <a:off x="11376025" y="28686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02" name="Oval 6328"/>
              <p:cNvSpPr>
                <a:spLocks noChangeArrowheads="1"/>
              </p:cNvSpPr>
              <p:nvPr/>
            </p:nvSpPr>
            <p:spPr bwMode="auto">
              <a:xfrm>
                <a:off x="11376025" y="28686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03" name="Oval 6329"/>
              <p:cNvSpPr>
                <a:spLocks noChangeArrowheads="1"/>
              </p:cNvSpPr>
              <p:nvPr/>
            </p:nvSpPr>
            <p:spPr bwMode="auto">
              <a:xfrm>
                <a:off x="11379200" y="28749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04" name="Oval 6330"/>
              <p:cNvSpPr>
                <a:spLocks noChangeArrowheads="1"/>
              </p:cNvSpPr>
              <p:nvPr/>
            </p:nvSpPr>
            <p:spPr bwMode="auto">
              <a:xfrm>
                <a:off x="11379200" y="28749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05" name="Oval 6331"/>
              <p:cNvSpPr>
                <a:spLocks noChangeArrowheads="1"/>
              </p:cNvSpPr>
              <p:nvPr/>
            </p:nvSpPr>
            <p:spPr bwMode="auto">
              <a:xfrm>
                <a:off x="11385550" y="28813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06" name="Oval 6332"/>
              <p:cNvSpPr>
                <a:spLocks noChangeArrowheads="1"/>
              </p:cNvSpPr>
              <p:nvPr/>
            </p:nvSpPr>
            <p:spPr bwMode="auto">
              <a:xfrm>
                <a:off x="11385550" y="28813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07" name="Oval 6333"/>
              <p:cNvSpPr>
                <a:spLocks noChangeArrowheads="1"/>
              </p:cNvSpPr>
              <p:nvPr/>
            </p:nvSpPr>
            <p:spPr bwMode="auto">
              <a:xfrm>
                <a:off x="11390313" y="28892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08" name="Oval 6334"/>
              <p:cNvSpPr>
                <a:spLocks noChangeArrowheads="1"/>
              </p:cNvSpPr>
              <p:nvPr/>
            </p:nvSpPr>
            <p:spPr bwMode="auto">
              <a:xfrm>
                <a:off x="11390313" y="28892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09" name="Oval 6335"/>
              <p:cNvSpPr>
                <a:spLocks noChangeArrowheads="1"/>
              </p:cNvSpPr>
              <p:nvPr/>
            </p:nvSpPr>
            <p:spPr bwMode="auto">
              <a:xfrm>
                <a:off x="11395075" y="28956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10" name="Oval 6336"/>
              <p:cNvSpPr>
                <a:spLocks noChangeArrowheads="1"/>
              </p:cNvSpPr>
              <p:nvPr/>
            </p:nvSpPr>
            <p:spPr bwMode="auto">
              <a:xfrm>
                <a:off x="11395075" y="28956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11" name="Oval 6337"/>
              <p:cNvSpPr>
                <a:spLocks noChangeArrowheads="1"/>
              </p:cNvSpPr>
              <p:nvPr/>
            </p:nvSpPr>
            <p:spPr bwMode="auto">
              <a:xfrm>
                <a:off x="11399838" y="29035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12" name="Oval 6338"/>
              <p:cNvSpPr>
                <a:spLocks noChangeArrowheads="1"/>
              </p:cNvSpPr>
              <p:nvPr/>
            </p:nvSpPr>
            <p:spPr bwMode="auto">
              <a:xfrm>
                <a:off x="11399838" y="29035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13" name="Oval 6339"/>
              <p:cNvSpPr>
                <a:spLocks noChangeArrowheads="1"/>
              </p:cNvSpPr>
              <p:nvPr/>
            </p:nvSpPr>
            <p:spPr bwMode="auto">
              <a:xfrm>
                <a:off x="11404600" y="29083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14" name="Oval 6340"/>
              <p:cNvSpPr>
                <a:spLocks noChangeArrowheads="1"/>
              </p:cNvSpPr>
              <p:nvPr/>
            </p:nvSpPr>
            <p:spPr bwMode="auto">
              <a:xfrm>
                <a:off x="11404600" y="29083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15" name="Oval 6341"/>
              <p:cNvSpPr>
                <a:spLocks noChangeArrowheads="1"/>
              </p:cNvSpPr>
              <p:nvPr/>
            </p:nvSpPr>
            <p:spPr bwMode="auto">
              <a:xfrm>
                <a:off x="11410950" y="29162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16" name="Oval 6342"/>
              <p:cNvSpPr>
                <a:spLocks noChangeArrowheads="1"/>
              </p:cNvSpPr>
              <p:nvPr/>
            </p:nvSpPr>
            <p:spPr bwMode="auto">
              <a:xfrm>
                <a:off x="11410950" y="29162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17" name="Oval 6343"/>
              <p:cNvSpPr>
                <a:spLocks noChangeArrowheads="1"/>
              </p:cNvSpPr>
              <p:nvPr/>
            </p:nvSpPr>
            <p:spPr bwMode="auto">
              <a:xfrm>
                <a:off x="11414125" y="29225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18" name="Oval 6344"/>
              <p:cNvSpPr>
                <a:spLocks noChangeArrowheads="1"/>
              </p:cNvSpPr>
              <p:nvPr/>
            </p:nvSpPr>
            <p:spPr bwMode="auto">
              <a:xfrm>
                <a:off x="11414125" y="29225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19" name="Oval 6345"/>
              <p:cNvSpPr>
                <a:spLocks noChangeArrowheads="1"/>
              </p:cNvSpPr>
              <p:nvPr/>
            </p:nvSpPr>
            <p:spPr bwMode="auto">
              <a:xfrm>
                <a:off x="11418888" y="29289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20" name="Oval 6346"/>
              <p:cNvSpPr>
                <a:spLocks noChangeArrowheads="1"/>
              </p:cNvSpPr>
              <p:nvPr/>
            </p:nvSpPr>
            <p:spPr bwMode="auto">
              <a:xfrm>
                <a:off x="11418888" y="29289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21" name="Oval 6347"/>
              <p:cNvSpPr>
                <a:spLocks noChangeArrowheads="1"/>
              </p:cNvSpPr>
              <p:nvPr/>
            </p:nvSpPr>
            <p:spPr bwMode="auto">
              <a:xfrm>
                <a:off x="11423650" y="29368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22" name="Oval 6348"/>
              <p:cNvSpPr>
                <a:spLocks noChangeArrowheads="1"/>
              </p:cNvSpPr>
              <p:nvPr/>
            </p:nvSpPr>
            <p:spPr bwMode="auto">
              <a:xfrm>
                <a:off x="11423650" y="29368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23" name="Oval 6349"/>
              <p:cNvSpPr>
                <a:spLocks noChangeArrowheads="1"/>
              </p:cNvSpPr>
              <p:nvPr/>
            </p:nvSpPr>
            <p:spPr bwMode="auto">
              <a:xfrm>
                <a:off x="11428413" y="29432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24" name="Oval 6350"/>
              <p:cNvSpPr>
                <a:spLocks noChangeArrowheads="1"/>
              </p:cNvSpPr>
              <p:nvPr/>
            </p:nvSpPr>
            <p:spPr bwMode="auto">
              <a:xfrm>
                <a:off x="11428413" y="29432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25" name="Oval 6351"/>
              <p:cNvSpPr>
                <a:spLocks noChangeArrowheads="1"/>
              </p:cNvSpPr>
              <p:nvPr/>
            </p:nvSpPr>
            <p:spPr bwMode="auto">
              <a:xfrm>
                <a:off x="11434763" y="29495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26" name="Oval 6352"/>
              <p:cNvSpPr>
                <a:spLocks noChangeArrowheads="1"/>
              </p:cNvSpPr>
              <p:nvPr/>
            </p:nvSpPr>
            <p:spPr bwMode="auto">
              <a:xfrm>
                <a:off x="11434763" y="29495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27" name="Oval 6353"/>
              <p:cNvSpPr>
                <a:spLocks noChangeArrowheads="1"/>
              </p:cNvSpPr>
              <p:nvPr/>
            </p:nvSpPr>
            <p:spPr bwMode="auto">
              <a:xfrm>
                <a:off x="11439525" y="29559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28" name="Oval 6355"/>
              <p:cNvSpPr>
                <a:spLocks noChangeArrowheads="1"/>
              </p:cNvSpPr>
              <p:nvPr/>
            </p:nvSpPr>
            <p:spPr bwMode="auto">
              <a:xfrm>
                <a:off x="11439525" y="29559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29" name="Oval 6356"/>
              <p:cNvSpPr>
                <a:spLocks noChangeArrowheads="1"/>
              </p:cNvSpPr>
              <p:nvPr/>
            </p:nvSpPr>
            <p:spPr bwMode="auto">
              <a:xfrm>
                <a:off x="11444288" y="29638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30" name="Oval 6357"/>
              <p:cNvSpPr>
                <a:spLocks noChangeArrowheads="1"/>
              </p:cNvSpPr>
              <p:nvPr/>
            </p:nvSpPr>
            <p:spPr bwMode="auto">
              <a:xfrm>
                <a:off x="11444288" y="29638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31" name="Oval 6358"/>
              <p:cNvSpPr>
                <a:spLocks noChangeArrowheads="1"/>
              </p:cNvSpPr>
              <p:nvPr/>
            </p:nvSpPr>
            <p:spPr bwMode="auto">
              <a:xfrm>
                <a:off x="11449050" y="29702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32" name="Oval 6359"/>
              <p:cNvSpPr>
                <a:spLocks noChangeArrowheads="1"/>
              </p:cNvSpPr>
              <p:nvPr/>
            </p:nvSpPr>
            <p:spPr bwMode="auto">
              <a:xfrm>
                <a:off x="11449050" y="29702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33" name="Oval 6360"/>
              <p:cNvSpPr>
                <a:spLocks noChangeArrowheads="1"/>
              </p:cNvSpPr>
              <p:nvPr/>
            </p:nvSpPr>
            <p:spPr bwMode="auto">
              <a:xfrm>
                <a:off x="11453813" y="29765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34" name="Oval 6361"/>
              <p:cNvSpPr>
                <a:spLocks noChangeArrowheads="1"/>
              </p:cNvSpPr>
              <p:nvPr/>
            </p:nvSpPr>
            <p:spPr bwMode="auto">
              <a:xfrm>
                <a:off x="11453813" y="29765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35" name="Oval 6362"/>
              <p:cNvSpPr>
                <a:spLocks noChangeArrowheads="1"/>
              </p:cNvSpPr>
              <p:nvPr/>
            </p:nvSpPr>
            <p:spPr bwMode="auto">
              <a:xfrm>
                <a:off x="11458575" y="29829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36" name="Oval 6363"/>
              <p:cNvSpPr>
                <a:spLocks noChangeArrowheads="1"/>
              </p:cNvSpPr>
              <p:nvPr/>
            </p:nvSpPr>
            <p:spPr bwMode="auto">
              <a:xfrm>
                <a:off x="11458575" y="29829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37" name="Oval 6364"/>
              <p:cNvSpPr>
                <a:spLocks noChangeArrowheads="1"/>
              </p:cNvSpPr>
              <p:nvPr/>
            </p:nvSpPr>
            <p:spPr bwMode="auto">
              <a:xfrm>
                <a:off x="11463338" y="29892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38" name="Oval 6365"/>
              <p:cNvSpPr>
                <a:spLocks noChangeArrowheads="1"/>
              </p:cNvSpPr>
              <p:nvPr/>
            </p:nvSpPr>
            <p:spPr bwMode="auto">
              <a:xfrm>
                <a:off x="11463338" y="29892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39" name="Oval 6366"/>
              <p:cNvSpPr>
                <a:spLocks noChangeArrowheads="1"/>
              </p:cNvSpPr>
              <p:nvPr/>
            </p:nvSpPr>
            <p:spPr bwMode="auto">
              <a:xfrm>
                <a:off x="11468100" y="29956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40" name="Oval 6367"/>
              <p:cNvSpPr>
                <a:spLocks noChangeArrowheads="1"/>
              </p:cNvSpPr>
              <p:nvPr/>
            </p:nvSpPr>
            <p:spPr bwMode="auto">
              <a:xfrm>
                <a:off x="11468100" y="29956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41" name="Oval 6368"/>
              <p:cNvSpPr>
                <a:spLocks noChangeArrowheads="1"/>
              </p:cNvSpPr>
              <p:nvPr/>
            </p:nvSpPr>
            <p:spPr bwMode="auto">
              <a:xfrm>
                <a:off x="11472863" y="30035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42" name="Oval 6369"/>
              <p:cNvSpPr>
                <a:spLocks noChangeArrowheads="1"/>
              </p:cNvSpPr>
              <p:nvPr/>
            </p:nvSpPr>
            <p:spPr bwMode="auto">
              <a:xfrm>
                <a:off x="11472863" y="30035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43" name="Oval 6370"/>
              <p:cNvSpPr>
                <a:spLocks noChangeArrowheads="1"/>
              </p:cNvSpPr>
              <p:nvPr/>
            </p:nvSpPr>
            <p:spPr bwMode="auto">
              <a:xfrm>
                <a:off x="11477625" y="30099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44" name="Oval 6371"/>
              <p:cNvSpPr>
                <a:spLocks noChangeArrowheads="1"/>
              </p:cNvSpPr>
              <p:nvPr/>
            </p:nvSpPr>
            <p:spPr bwMode="auto">
              <a:xfrm>
                <a:off x="11477625" y="30099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45" name="Oval 6372"/>
              <p:cNvSpPr>
                <a:spLocks noChangeArrowheads="1"/>
              </p:cNvSpPr>
              <p:nvPr/>
            </p:nvSpPr>
            <p:spPr bwMode="auto">
              <a:xfrm>
                <a:off x="11482388" y="30178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46" name="Oval 6373"/>
              <p:cNvSpPr>
                <a:spLocks noChangeArrowheads="1"/>
              </p:cNvSpPr>
              <p:nvPr/>
            </p:nvSpPr>
            <p:spPr bwMode="auto">
              <a:xfrm>
                <a:off x="11482388" y="30178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47" name="Oval 6374"/>
              <p:cNvSpPr>
                <a:spLocks noChangeArrowheads="1"/>
              </p:cNvSpPr>
              <p:nvPr/>
            </p:nvSpPr>
            <p:spPr bwMode="auto">
              <a:xfrm>
                <a:off x="11488738" y="30226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48" name="Oval 6375"/>
              <p:cNvSpPr>
                <a:spLocks noChangeArrowheads="1"/>
              </p:cNvSpPr>
              <p:nvPr/>
            </p:nvSpPr>
            <p:spPr bwMode="auto">
              <a:xfrm>
                <a:off x="11488738" y="30226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49" name="Oval 6376"/>
              <p:cNvSpPr>
                <a:spLocks noChangeArrowheads="1"/>
              </p:cNvSpPr>
              <p:nvPr/>
            </p:nvSpPr>
            <p:spPr bwMode="auto">
              <a:xfrm>
                <a:off x="11491913" y="30289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50" name="Oval 6377"/>
              <p:cNvSpPr>
                <a:spLocks noChangeArrowheads="1"/>
              </p:cNvSpPr>
              <p:nvPr/>
            </p:nvSpPr>
            <p:spPr bwMode="auto">
              <a:xfrm>
                <a:off x="11491913" y="30289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51" name="Oval 6378"/>
              <p:cNvSpPr>
                <a:spLocks noChangeArrowheads="1"/>
              </p:cNvSpPr>
              <p:nvPr/>
            </p:nvSpPr>
            <p:spPr bwMode="auto">
              <a:xfrm>
                <a:off x="11496675" y="30353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52" name="Oval 6379"/>
              <p:cNvSpPr>
                <a:spLocks noChangeArrowheads="1"/>
              </p:cNvSpPr>
              <p:nvPr/>
            </p:nvSpPr>
            <p:spPr bwMode="auto">
              <a:xfrm>
                <a:off x="11496675" y="30353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53" name="Oval 6380"/>
              <p:cNvSpPr>
                <a:spLocks noChangeArrowheads="1"/>
              </p:cNvSpPr>
              <p:nvPr/>
            </p:nvSpPr>
            <p:spPr bwMode="auto">
              <a:xfrm>
                <a:off x="11501438" y="30432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54" name="Oval 6381"/>
              <p:cNvSpPr>
                <a:spLocks noChangeArrowheads="1"/>
              </p:cNvSpPr>
              <p:nvPr/>
            </p:nvSpPr>
            <p:spPr bwMode="auto">
              <a:xfrm>
                <a:off x="11501438" y="30432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55" name="Oval 6382"/>
              <p:cNvSpPr>
                <a:spLocks noChangeArrowheads="1"/>
              </p:cNvSpPr>
              <p:nvPr/>
            </p:nvSpPr>
            <p:spPr bwMode="auto">
              <a:xfrm>
                <a:off x="11506200" y="30495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56" name="Oval 6383"/>
              <p:cNvSpPr>
                <a:spLocks noChangeArrowheads="1"/>
              </p:cNvSpPr>
              <p:nvPr/>
            </p:nvSpPr>
            <p:spPr bwMode="auto">
              <a:xfrm>
                <a:off x="11506200" y="30495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57" name="Oval 6384"/>
              <p:cNvSpPr>
                <a:spLocks noChangeArrowheads="1"/>
              </p:cNvSpPr>
              <p:nvPr/>
            </p:nvSpPr>
            <p:spPr bwMode="auto">
              <a:xfrm>
                <a:off x="11512550" y="30559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58" name="Oval 6385"/>
              <p:cNvSpPr>
                <a:spLocks noChangeArrowheads="1"/>
              </p:cNvSpPr>
              <p:nvPr/>
            </p:nvSpPr>
            <p:spPr bwMode="auto">
              <a:xfrm>
                <a:off x="11512550" y="30559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59" name="Oval 6386"/>
              <p:cNvSpPr>
                <a:spLocks noChangeArrowheads="1"/>
              </p:cNvSpPr>
              <p:nvPr/>
            </p:nvSpPr>
            <p:spPr bwMode="auto">
              <a:xfrm>
                <a:off x="11517313" y="30622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60" name="Oval 6387"/>
              <p:cNvSpPr>
                <a:spLocks noChangeArrowheads="1"/>
              </p:cNvSpPr>
              <p:nvPr/>
            </p:nvSpPr>
            <p:spPr bwMode="auto">
              <a:xfrm>
                <a:off x="11517313" y="30622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61" name="Oval 6388"/>
              <p:cNvSpPr>
                <a:spLocks noChangeArrowheads="1"/>
              </p:cNvSpPr>
              <p:nvPr/>
            </p:nvSpPr>
            <p:spPr bwMode="auto">
              <a:xfrm>
                <a:off x="11522075" y="30686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62" name="Oval 6389"/>
              <p:cNvSpPr>
                <a:spLocks noChangeArrowheads="1"/>
              </p:cNvSpPr>
              <p:nvPr/>
            </p:nvSpPr>
            <p:spPr bwMode="auto">
              <a:xfrm>
                <a:off x="11522075" y="30686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63" name="Oval 6390"/>
              <p:cNvSpPr>
                <a:spLocks noChangeArrowheads="1"/>
              </p:cNvSpPr>
              <p:nvPr/>
            </p:nvSpPr>
            <p:spPr bwMode="auto">
              <a:xfrm>
                <a:off x="11526838" y="30749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64" name="Oval 6391"/>
              <p:cNvSpPr>
                <a:spLocks noChangeArrowheads="1"/>
              </p:cNvSpPr>
              <p:nvPr/>
            </p:nvSpPr>
            <p:spPr bwMode="auto">
              <a:xfrm>
                <a:off x="11526838" y="30749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65" name="Oval 6392"/>
              <p:cNvSpPr>
                <a:spLocks noChangeArrowheads="1"/>
              </p:cNvSpPr>
              <p:nvPr/>
            </p:nvSpPr>
            <p:spPr bwMode="auto">
              <a:xfrm>
                <a:off x="11530013" y="30813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66" name="Oval 6393"/>
              <p:cNvSpPr>
                <a:spLocks noChangeArrowheads="1"/>
              </p:cNvSpPr>
              <p:nvPr/>
            </p:nvSpPr>
            <p:spPr bwMode="auto">
              <a:xfrm>
                <a:off x="11530013" y="30813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67" name="Oval 6394"/>
              <p:cNvSpPr>
                <a:spLocks noChangeArrowheads="1"/>
              </p:cNvSpPr>
              <p:nvPr/>
            </p:nvSpPr>
            <p:spPr bwMode="auto">
              <a:xfrm>
                <a:off x="11536363" y="30892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68" name="Oval 6395"/>
              <p:cNvSpPr>
                <a:spLocks noChangeArrowheads="1"/>
              </p:cNvSpPr>
              <p:nvPr/>
            </p:nvSpPr>
            <p:spPr bwMode="auto">
              <a:xfrm>
                <a:off x="11536363" y="30892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69" name="Oval 6396"/>
              <p:cNvSpPr>
                <a:spLocks noChangeArrowheads="1"/>
              </p:cNvSpPr>
              <p:nvPr/>
            </p:nvSpPr>
            <p:spPr bwMode="auto">
              <a:xfrm>
                <a:off x="11541125" y="30956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70" name="Oval 6397"/>
              <p:cNvSpPr>
                <a:spLocks noChangeArrowheads="1"/>
              </p:cNvSpPr>
              <p:nvPr/>
            </p:nvSpPr>
            <p:spPr bwMode="auto">
              <a:xfrm>
                <a:off x="11541125" y="30956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71" name="Oval 6398"/>
              <p:cNvSpPr>
                <a:spLocks noChangeArrowheads="1"/>
              </p:cNvSpPr>
              <p:nvPr/>
            </p:nvSpPr>
            <p:spPr bwMode="auto">
              <a:xfrm>
                <a:off x="11545888" y="31003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72" name="Oval 6399"/>
              <p:cNvSpPr>
                <a:spLocks noChangeArrowheads="1"/>
              </p:cNvSpPr>
              <p:nvPr/>
            </p:nvSpPr>
            <p:spPr bwMode="auto">
              <a:xfrm>
                <a:off x="11545888" y="31003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73" name="Oval 6400"/>
              <p:cNvSpPr>
                <a:spLocks noChangeArrowheads="1"/>
              </p:cNvSpPr>
              <p:nvPr/>
            </p:nvSpPr>
            <p:spPr bwMode="auto">
              <a:xfrm>
                <a:off x="11550650" y="31067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74" name="Oval 6401"/>
              <p:cNvSpPr>
                <a:spLocks noChangeArrowheads="1"/>
              </p:cNvSpPr>
              <p:nvPr/>
            </p:nvSpPr>
            <p:spPr bwMode="auto">
              <a:xfrm>
                <a:off x="11550650" y="31067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75" name="Oval 6402"/>
              <p:cNvSpPr>
                <a:spLocks noChangeArrowheads="1"/>
              </p:cNvSpPr>
              <p:nvPr/>
            </p:nvSpPr>
            <p:spPr bwMode="auto">
              <a:xfrm>
                <a:off x="11555413" y="31146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76" name="Oval 6403"/>
              <p:cNvSpPr>
                <a:spLocks noChangeArrowheads="1"/>
              </p:cNvSpPr>
              <p:nvPr/>
            </p:nvSpPr>
            <p:spPr bwMode="auto">
              <a:xfrm>
                <a:off x="11555413" y="31146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77" name="Oval 6404"/>
              <p:cNvSpPr>
                <a:spLocks noChangeArrowheads="1"/>
              </p:cNvSpPr>
              <p:nvPr/>
            </p:nvSpPr>
            <p:spPr bwMode="auto">
              <a:xfrm>
                <a:off x="11561763" y="31210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78" name="Oval 6405"/>
              <p:cNvSpPr>
                <a:spLocks noChangeArrowheads="1"/>
              </p:cNvSpPr>
              <p:nvPr/>
            </p:nvSpPr>
            <p:spPr bwMode="auto">
              <a:xfrm>
                <a:off x="11561763" y="31210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79" name="Oval 6406"/>
              <p:cNvSpPr>
                <a:spLocks noChangeArrowheads="1"/>
              </p:cNvSpPr>
              <p:nvPr/>
            </p:nvSpPr>
            <p:spPr bwMode="auto">
              <a:xfrm>
                <a:off x="11566525" y="31273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80" name="Oval 6407"/>
              <p:cNvSpPr>
                <a:spLocks noChangeArrowheads="1"/>
              </p:cNvSpPr>
              <p:nvPr/>
            </p:nvSpPr>
            <p:spPr bwMode="auto">
              <a:xfrm>
                <a:off x="11566525" y="31273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81" name="Oval 6408"/>
              <p:cNvSpPr>
                <a:spLocks noChangeArrowheads="1"/>
              </p:cNvSpPr>
              <p:nvPr/>
            </p:nvSpPr>
            <p:spPr bwMode="auto">
              <a:xfrm>
                <a:off x="11569700" y="31337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82" name="Oval 6409"/>
              <p:cNvSpPr>
                <a:spLocks noChangeArrowheads="1"/>
              </p:cNvSpPr>
              <p:nvPr/>
            </p:nvSpPr>
            <p:spPr bwMode="auto">
              <a:xfrm>
                <a:off x="11569700" y="31337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83" name="Oval 6410"/>
              <p:cNvSpPr>
                <a:spLocks noChangeArrowheads="1"/>
              </p:cNvSpPr>
              <p:nvPr/>
            </p:nvSpPr>
            <p:spPr bwMode="auto">
              <a:xfrm>
                <a:off x="11574463" y="31384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84" name="Oval 6411"/>
              <p:cNvSpPr>
                <a:spLocks noChangeArrowheads="1"/>
              </p:cNvSpPr>
              <p:nvPr/>
            </p:nvSpPr>
            <p:spPr bwMode="auto">
              <a:xfrm>
                <a:off x="11574463" y="31384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85" name="Oval 6412"/>
              <p:cNvSpPr>
                <a:spLocks noChangeArrowheads="1"/>
              </p:cNvSpPr>
              <p:nvPr/>
            </p:nvSpPr>
            <p:spPr bwMode="auto">
              <a:xfrm>
                <a:off x="11579225" y="31448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86" name="Oval 6413"/>
              <p:cNvSpPr>
                <a:spLocks noChangeArrowheads="1"/>
              </p:cNvSpPr>
              <p:nvPr/>
            </p:nvSpPr>
            <p:spPr bwMode="auto">
              <a:xfrm>
                <a:off x="11579225" y="31448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87" name="Oval 6414"/>
              <p:cNvSpPr>
                <a:spLocks noChangeArrowheads="1"/>
              </p:cNvSpPr>
              <p:nvPr/>
            </p:nvSpPr>
            <p:spPr bwMode="auto">
              <a:xfrm>
                <a:off x="11583988" y="31527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88" name="Oval 6415"/>
              <p:cNvSpPr>
                <a:spLocks noChangeArrowheads="1"/>
              </p:cNvSpPr>
              <p:nvPr/>
            </p:nvSpPr>
            <p:spPr bwMode="auto">
              <a:xfrm>
                <a:off x="11583988" y="31527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89" name="Oval 6416"/>
              <p:cNvSpPr>
                <a:spLocks noChangeArrowheads="1"/>
              </p:cNvSpPr>
              <p:nvPr/>
            </p:nvSpPr>
            <p:spPr bwMode="auto">
              <a:xfrm>
                <a:off x="11590338" y="31591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90" name="Oval 6417"/>
              <p:cNvSpPr>
                <a:spLocks noChangeArrowheads="1"/>
              </p:cNvSpPr>
              <p:nvPr/>
            </p:nvSpPr>
            <p:spPr bwMode="auto">
              <a:xfrm>
                <a:off x="11590338" y="31591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91" name="Oval 6418"/>
              <p:cNvSpPr>
                <a:spLocks noChangeArrowheads="1"/>
              </p:cNvSpPr>
              <p:nvPr/>
            </p:nvSpPr>
            <p:spPr bwMode="auto">
              <a:xfrm>
                <a:off x="11595100" y="31654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92" name="Oval 6419"/>
              <p:cNvSpPr>
                <a:spLocks noChangeArrowheads="1"/>
              </p:cNvSpPr>
              <p:nvPr/>
            </p:nvSpPr>
            <p:spPr bwMode="auto">
              <a:xfrm>
                <a:off x="11595100" y="31654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93" name="Oval 6420"/>
              <p:cNvSpPr>
                <a:spLocks noChangeArrowheads="1"/>
              </p:cNvSpPr>
              <p:nvPr/>
            </p:nvSpPr>
            <p:spPr bwMode="auto">
              <a:xfrm>
                <a:off x="11599863" y="31718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94" name="Oval 6421"/>
              <p:cNvSpPr>
                <a:spLocks noChangeArrowheads="1"/>
              </p:cNvSpPr>
              <p:nvPr/>
            </p:nvSpPr>
            <p:spPr bwMode="auto">
              <a:xfrm>
                <a:off x="11599863" y="31718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95" name="Oval 6422"/>
              <p:cNvSpPr>
                <a:spLocks noChangeArrowheads="1"/>
              </p:cNvSpPr>
              <p:nvPr/>
            </p:nvSpPr>
            <p:spPr bwMode="auto">
              <a:xfrm>
                <a:off x="11604625" y="31765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96" name="Oval 6423"/>
              <p:cNvSpPr>
                <a:spLocks noChangeArrowheads="1"/>
              </p:cNvSpPr>
              <p:nvPr/>
            </p:nvSpPr>
            <p:spPr bwMode="auto">
              <a:xfrm>
                <a:off x="11604625" y="31765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97" name="Oval 6424"/>
              <p:cNvSpPr>
                <a:spLocks noChangeArrowheads="1"/>
              </p:cNvSpPr>
              <p:nvPr/>
            </p:nvSpPr>
            <p:spPr bwMode="auto">
              <a:xfrm>
                <a:off x="11607800" y="31829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98" name="Oval 6425"/>
              <p:cNvSpPr>
                <a:spLocks noChangeArrowheads="1"/>
              </p:cNvSpPr>
              <p:nvPr/>
            </p:nvSpPr>
            <p:spPr bwMode="auto">
              <a:xfrm>
                <a:off x="11607800" y="31829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99" name="Oval 6426"/>
              <p:cNvSpPr>
                <a:spLocks noChangeArrowheads="1"/>
              </p:cNvSpPr>
              <p:nvPr/>
            </p:nvSpPr>
            <p:spPr bwMode="auto">
              <a:xfrm>
                <a:off x="11614150" y="31892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00" name="Oval 6427"/>
              <p:cNvSpPr>
                <a:spLocks noChangeArrowheads="1"/>
              </p:cNvSpPr>
              <p:nvPr/>
            </p:nvSpPr>
            <p:spPr bwMode="auto">
              <a:xfrm>
                <a:off x="11614150" y="31892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01" name="Oval 6428"/>
              <p:cNvSpPr>
                <a:spLocks noChangeArrowheads="1"/>
              </p:cNvSpPr>
              <p:nvPr/>
            </p:nvSpPr>
            <p:spPr bwMode="auto">
              <a:xfrm>
                <a:off x="11618913" y="31956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02" name="Oval 6429"/>
              <p:cNvSpPr>
                <a:spLocks noChangeArrowheads="1"/>
              </p:cNvSpPr>
              <p:nvPr/>
            </p:nvSpPr>
            <p:spPr bwMode="auto">
              <a:xfrm>
                <a:off x="11618913" y="31956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03" name="Oval 6430"/>
              <p:cNvSpPr>
                <a:spLocks noChangeArrowheads="1"/>
              </p:cNvSpPr>
              <p:nvPr/>
            </p:nvSpPr>
            <p:spPr bwMode="auto">
              <a:xfrm>
                <a:off x="11623675" y="32035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04" name="Oval 6431"/>
              <p:cNvSpPr>
                <a:spLocks noChangeArrowheads="1"/>
              </p:cNvSpPr>
              <p:nvPr/>
            </p:nvSpPr>
            <p:spPr bwMode="auto">
              <a:xfrm>
                <a:off x="11623675" y="32035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05" name="Oval 6432"/>
              <p:cNvSpPr>
                <a:spLocks noChangeArrowheads="1"/>
              </p:cNvSpPr>
              <p:nvPr/>
            </p:nvSpPr>
            <p:spPr bwMode="auto">
              <a:xfrm>
                <a:off x="11628438" y="32099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06" name="Oval 6433"/>
              <p:cNvSpPr>
                <a:spLocks noChangeArrowheads="1"/>
              </p:cNvSpPr>
              <p:nvPr/>
            </p:nvSpPr>
            <p:spPr bwMode="auto">
              <a:xfrm>
                <a:off x="11628438" y="32099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07" name="Oval 6434"/>
              <p:cNvSpPr>
                <a:spLocks noChangeArrowheads="1"/>
              </p:cNvSpPr>
              <p:nvPr/>
            </p:nvSpPr>
            <p:spPr bwMode="auto">
              <a:xfrm>
                <a:off x="11633200" y="32146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08" name="Oval 6435"/>
              <p:cNvSpPr>
                <a:spLocks noChangeArrowheads="1"/>
              </p:cNvSpPr>
              <p:nvPr/>
            </p:nvSpPr>
            <p:spPr bwMode="auto">
              <a:xfrm>
                <a:off x="11633200" y="32146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09" name="Oval 6436"/>
              <p:cNvSpPr>
                <a:spLocks noChangeArrowheads="1"/>
              </p:cNvSpPr>
              <p:nvPr/>
            </p:nvSpPr>
            <p:spPr bwMode="auto">
              <a:xfrm>
                <a:off x="11639550" y="32210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10" name="Oval 6437"/>
              <p:cNvSpPr>
                <a:spLocks noChangeArrowheads="1"/>
              </p:cNvSpPr>
              <p:nvPr/>
            </p:nvSpPr>
            <p:spPr bwMode="auto">
              <a:xfrm>
                <a:off x="11639550" y="32210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11" name="Oval 6438"/>
              <p:cNvSpPr>
                <a:spLocks noChangeArrowheads="1"/>
              </p:cNvSpPr>
              <p:nvPr/>
            </p:nvSpPr>
            <p:spPr bwMode="auto">
              <a:xfrm>
                <a:off x="11644313" y="32273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12" name="Oval 6439"/>
              <p:cNvSpPr>
                <a:spLocks noChangeArrowheads="1"/>
              </p:cNvSpPr>
              <p:nvPr/>
            </p:nvSpPr>
            <p:spPr bwMode="auto">
              <a:xfrm>
                <a:off x="11644313" y="32273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13" name="Oval 6440"/>
              <p:cNvSpPr>
                <a:spLocks noChangeArrowheads="1"/>
              </p:cNvSpPr>
              <p:nvPr/>
            </p:nvSpPr>
            <p:spPr bwMode="auto">
              <a:xfrm>
                <a:off x="11647488" y="32337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14" name="Oval 6441"/>
              <p:cNvSpPr>
                <a:spLocks noChangeArrowheads="1"/>
              </p:cNvSpPr>
              <p:nvPr/>
            </p:nvSpPr>
            <p:spPr bwMode="auto">
              <a:xfrm>
                <a:off x="11647488" y="32337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15" name="Oval 6442"/>
              <p:cNvSpPr>
                <a:spLocks noChangeArrowheads="1"/>
              </p:cNvSpPr>
              <p:nvPr/>
            </p:nvSpPr>
            <p:spPr bwMode="auto">
              <a:xfrm>
                <a:off x="11652250" y="32400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16" name="Oval 6443"/>
              <p:cNvSpPr>
                <a:spLocks noChangeArrowheads="1"/>
              </p:cNvSpPr>
              <p:nvPr/>
            </p:nvSpPr>
            <p:spPr bwMode="auto">
              <a:xfrm>
                <a:off x="11652250" y="32400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17" name="Oval 6444"/>
              <p:cNvSpPr>
                <a:spLocks noChangeArrowheads="1"/>
              </p:cNvSpPr>
              <p:nvPr/>
            </p:nvSpPr>
            <p:spPr bwMode="auto">
              <a:xfrm>
                <a:off x="11657013" y="32464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18" name="Oval 6445"/>
              <p:cNvSpPr>
                <a:spLocks noChangeArrowheads="1"/>
              </p:cNvSpPr>
              <p:nvPr/>
            </p:nvSpPr>
            <p:spPr bwMode="auto">
              <a:xfrm>
                <a:off x="11657013" y="32464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19" name="Oval 6446"/>
              <p:cNvSpPr>
                <a:spLocks noChangeArrowheads="1"/>
              </p:cNvSpPr>
              <p:nvPr/>
            </p:nvSpPr>
            <p:spPr bwMode="auto">
              <a:xfrm>
                <a:off x="11663363" y="32527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20" name="Oval 6447"/>
              <p:cNvSpPr>
                <a:spLocks noChangeArrowheads="1"/>
              </p:cNvSpPr>
              <p:nvPr/>
            </p:nvSpPr>
            <p:spPr bwMode="auto">
              <a:xfrm>
                <a:off x="11663363" y="32527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21" name="Oval 6448"/>
              <p:cNvSpPr>
                <a:spLocks noChangeArrowheads="1"/>
              </p:cNvSpPr>
              <p:nvPr/>
            </p:nvSpPr>
            <p:spPr bwMode="auto">
              <a:xfrm>
                <a:off x="11668125" y="32575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22" name="Oval 6449"/>
              <p:cNvSpPr>
                <a:spLocks noChangeArrowheads="1"/>
              </p:cNvSpPr>
              <p:nvPr/>
            </p:nvSpPr>
            <p:spPr bwMode="auto">
              <a:xfrm>
                <a:off x="11668125" y="32575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23" name="Oval 6450"/>
              <p:cNvSpPr>
                <a:spLocks noChangeArrowheads="1"/>
              </p:cNvSpPr>
              <p:nvPr/>
            </p:nvSpPr>
            <p:spPr bwMode="auto">
              <a:xfrm>
                <a:off x="11672888" y="32639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24" name="Oval 6451"/>
              <p:cNvSpPr>
                <a:spLocks noChangeArrowheads="1"/>
              </p:cNvSpPr>
              <p:nvPr/>
            </p:nvSpPr>
            <p:spPr bwMode="auto">
              <a:xfrm>
                <a:off x="11672888" y="32639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25" name="Oval 6452"/>
              <p:cNvSpPr>
                <a:spLocks noChangeArrowheads="1"/>
              </p:cNvSpPr>
              <p:nvPr/>
            </p:nvSpPr>
            <p:spPr bwMode="auto">
              <a:xfrm>
                <a:off x="11677650" y="32702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26" name="Oval 6453"/>
              <p:cNvSpPr>
                <a:spLocks noChangeArrowheads="1"/>
              </p:cNvSpPr>
              <p:nvPr/>
            </p:nvSpPr>
            <p:spPr bwMode="auto">
              <a:xfrm>
                <a:off x="11677650" y="32702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27" name="Oval 6454"/>
              <p:cNvSpPr>
                <a:spLocks noChangeArrowheads="1"/>
              </p:cNvSpPr>
              <p:nvPr/>
            </p:nvSpPr>
            <p:spPr bwMode="auto">
              <a:xfrm>
                <a:off x="11682413" y="32766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28" name="Oval 6455"/>
              <p:cNvSpPr>
                <a:spLocks noChangeArrowheads="1"/>
              </p:cNvSpPr>
              <p:nvPr/>
            </p:nvSpPr>
            <p:spPr bwMode="auto">
              <a:xfrm>
                <a:off x="11682413" y="32766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29" name="Oval 6456"/>
              <p:cNvSpPr>
                <a:spLocks noChangeArrowheads="1"/>
              </p:cNvSpPr>
              <p:nvPr/>
            </p:nvSpPr>
            <p:spPr bwMode="auto">
              <a:xfrm>
                <a:off x="11687175" y="32829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30" name="Oval 6457"/>
              <p:cNvSpPr>
                <a:spLocks noChangeArrowheads="1"/>
              </p:cNvSpPr>
              <p:nvPr/>
            </p:nvSpPr>
            <p:spPr bwMode="auto">
              <a:xfrm>
                <a:off x="11687175" y="32829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31" name="Oval 6458"/>
              <p:cNvSpPr>
                <a:spLocks noChangeArrowheads="1"/>
              </p:cNvSpPr>
              <p:nvPr/>
            </p:nvSpPr>
            <p:spPr bwMode="auto">
              <a:xfrm>
                <a:off x="11691938" y="32893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32" name="Oval 6459"/>
              <p:cNvSpPr>
                <a:spLocks noChangeArrowheads="1"/>
              </p:cNvSpPr>
              <p:nvPr/>
            </p:nvSpPr>
            <p:spPr bwMode="auto">
              <a:xfrm>
                <a:off x="11691938" y="32893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33" name="Oval 6460"/>
              <p:cNvSpPr>
                <a:spLocks noChangeArrowheads="1"/>
              </p:cNvSpPr>
              <p:nvPr/>
            </p:nvSpPr>
            <p:spPr bwMode="auto">
              <a:xfrm>
                <a:off x="11696700" y="32940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34" name="Oval 6461"/>
              <p:cNvSpPr>
                <a:spLocks noChangeArrowheads="1"/>
              </p:cNvSpPr>
              <p:nvPr/>
            </p:nvSpPr>
            <p:spPr bwMode="auto">
              <a:xfrm>
                <a:off x="11696700" y="32940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35" name="Oval 6462"/>
              <p:cNvSpPr>
                <a:spLocks noChangeArrowheads="1"/>
              </p:cNvSpPr>
              <p:nvPr/>
            </p:nvSpPr>
            <p:spPr bwMode="auto">
              <a:xfrm>
                <a:off x="11701463" y="33004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36" name="Oval 6463"/>
              <p:cNvSpPr>
                <a:spLocks noChangeArrowheads="1"/>
              </p:cNvSpPr>
              <p:nvPr/>
            </p:nvSpPr>
            <p:spPr bwMode="auto">
              <a:xfrm>
                <a:off x="11701463" y="33004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37" name="Oval 6464"/>
              <p:cNvSpPr>
                <a:spLocks noChangeArrowheads="1"/>
              </p:cNvSpPr>
              <p:nvPr/>
            </p:nvSpPr>
            <p:spPr bwMode="auto">
              <a:xfrm>
                <a:off x="11706225" y="33067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38" name="Oval 6465"/>
              <p:cNvSpPr>
                <a:spLocks noChangeArrowheads="1"/>
              </p:cNvSpPr>
              <p:nvPr/>
            </p:nvSpPr>
            <p:spPr bwMode="auto">
              <a:xfrm>
                <a:off x="11706225" y="33067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39" name="Oval 6466"/>
              <p:cNvSpPr>
                <a:spLocks noChangeArrowheads="1"/>
              </p:cNvSpPr>
              <p:nvPr/>
            </p:nvSpPr>
            <p:spPr bwMode="auto">
              <a:xfrm>
                <a:off x="11710988" y="33131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40" name="Oval 6467"/>
              <p:cNvSpPr>
                <a:spLocks noChangeArrowheads="1"/>
              </p:cNvSpPr>
              <p:nvPr/>
            </p:nvSpPr>
            <p:spPr bwMode="auto">
              <a:xfrm>
                <a:off x="11710988" y="33131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41" name="Oval 6468"/>
              <p:cNvSpPr>
                <a:spLocks noChangeArrowheads="1"/>
              </p:cNvSpPr>
              <p:nvPr/>
            </p:nvSpPr>
            <p:spPr bwMode="auto">
              <a:xfrm>
                <a:off x="11717338" y="33194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42" name="Oval 6469"/>
              <p:cNvSpPr>
                <a:spLocks noChangeArrowheads="1"/>
              </p:cNvSpPr>
              <p:nvPr/>
            </p:nvSpPr>
            <p:spPr bwMode="auto">
              <a:xfrm>
                <a:off x="11717338" y="33194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43" name="Oval 6470"/>
              <p:cNvSpPr>
                <a:spLocks noChangeArrowheads="1"/>
              </p:cNvSpPr>
              <p:nvPr/>
            </p:nvSpPr>
            <p:spPr bwMode="auto">
              <a:xfrm>
                <a:off x="11720513" y="33258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44" name="Oval 6471"/>
              <p:cNvSpPr>
                <a:spLocks noChangeArrowheads="1"/>
              </p:cNvSpPr>
              <p:nvPr/>
            </p:nvSpPr>
            <p:spPr bwMode="auto">
              <a:xfrm>
                <a:off x="11720513" y="33258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45" name="Oval 6472"/>
              <p:cNvSpPr>
                <a:spLocks noChangeArrowheads="1"/>
              </p:cNvSpPr>
              <p:nvPr/>
            </p:nvSpPr>
            <p:spPr bwMode="auto">
              <a:xfrm>
                <a:off x="11725275" y="33305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46" name="Oval 6473"/>
              <p:cNvSpPr>
                <a:spLocks noChangeArrowheads="1"/>
              </p:cNvSpPr>
              <p:nvPr/>
            </p:nvSpPr>
            <p:spPr bwMode="auto">
              <a:xfrm>
                <a:off x="11725275" y="33305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47" name="Oval 6474"/>
              <p:cNvSpPr>
                <a:spLocks noChangeArrowheads="1"/>
              </p:cNvSpPr>
              <p:nvPr/>
            </p:nvSpPr>
            <p:spPr bwMode="auto">
              <a:xfrm>
                <a:off x="11730038" y="33369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48" name="Oval 6475"/>
              <p:cNvSpPr>
                <a:spLocks noChangeArrowheads="1"/>
              </p:cNvSpPr>
              <p:nvPr/>
            </p:nvSpPr>
            <p:spPr bwMode="auto">
              <a:xfrm>
                <a:off x="11730038" y="33369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49" name="Oval 6476"/>
              <p:cNvSpPr>
                <a:spLocks noChangeArrowheads="1"/>
              </p:cNvSpPr>
              <p:nvPr/>
            </p:nvSpPr>
            <p:spPr bwMode="auto">
              <a:xfrm>
                <a:off x="11734800" y="33432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50" name="Oval 6477"/>
              <p:cNvSpPr>
                <a:spLocks noChangeArrowheads="1"/>
              </p:cNvSpPr>
              <p:nvPr/>
            </p:nvSpPr>
            <p:spPr bwMode="auto">
              <a:xfrm>
                <a:off x="11734800" y="33432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51" name="Oval 6478"/>
              <p:cNvSpPr>
                <a:spLocks noChangeArrowheads="1"/>
              </p:cNvSpPr>
              <p:nvPr/>
            </p:nvSpPr>
            <p:spPr bwMode="auto">
              <a:xfrm>
                <a:off x="11741150" y="33480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52" name="Oval 6479"/>
              <p:cNvSpPr>
                <a:spLocks noChangeArrowheads="1"/>
              </p:cNvSpPr>
              <p:nvPr/>
            </p:nvSpPr>
            <p:spPr bwMode="auto">
              <a:xfrm>
                <a:off x="11741150" y="33480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53" name="Oval 6480"/>
              <p:cNvSpPr>
                <a:spLocks noChangeArrowheads="1"/>
              </p:cNvSpPr>
              <p:nvPr/>
            </p:nvSpPr>
            <p:spPr bwMode="auto">
              <a:xfrm>
                <a:off x="11745913" y="33543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54" name="Oval 6481"/>
              <p:cNvSpPr>
                <a:spLocks noChangeArrowheads="1"/>
              </p:cNvSpPr>
              <p:nvPr/>
            </p:nvSpPr>
            <p:spPr bwMode="auto">
              <a:xfrm>
                <a:off x="11745913" y="33543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55" name="Oval 6482"/>
              <p:cNvSpPr>
                <a:spLocks noChangeArrowheads="1"/>
              </p:cNvSpPr>
              <p:nvPr/>
            </p:nvSpPr>
            <p:spPr bwMode="auto">
              <a:xfrm>
                <a:off x="11750675" y="33607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56" name="Oval 6483"/>
              <p:cNvSpPr>
                <a:spLocks noChangeArrowheads="1"/>
              </p:cNvSpPr>
              <p:nvPr/>
            </p:nvSpPr>
            <p:spPr bwMode="auto">
              <a:xfrm>
                <a:off x="11750675" y="33607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57" name="Oval 6484"/>
              <p:cNvSpPr>
                <a:spLocks noChangeArrowheads="1"/>
              </p:cNvSpPr>
              <p:nvPr/>
            </p:nvSpPr>
            <p:spPr bwMode="auto">
              <a:xfrm>
                <a:off x="11755438" y="33670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58" name="Oval 6485"/>
              <p:cNvSpPr>
                <a:spLocks noChangeArrowheads="1"/>
              </p:cNvSpPr>
              <p:nvPr/>
            </p:nvSpPr>
            <p:spPr bwMode="auto">
              <a:xfrm>
                <a:off x="11755438" y="33670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59" name="Oval 6486"/>
              <p:cNvSpPr>
                <a:spLocks noChangeArrowheads="1"/>
              </p:cNvSpPr>
              <p:nvPr/>
            </p:nvSpPr>
            <p:spPr bwMode="auto">
              <a:xfrm>
                <a:off x="11758613" y="33718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60" name="Oval 6487"/>
              <p:cNvSpPr>
                <a:spLocks noChangeArrowheads="1"/>
              </p:cNvSpPr>
              <p:nvPr/>
            </p:nvSpPr>
            <p:spPr bwMode="auto">
              <a:xfrm>
                <a:off x="11758613" y="33718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61" name="Oval 6488"/>
              <p:cNvSpPr>
                <a:spLocks noChangeArrowheads="1"/>
              </p:cNvSpPr>
              <p:nvPr/>
            </p:nvSpPr>
            <p:spPr bwMode="auto">
              <a:xfrm>
                <a:off x="11764963" y="337820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62" name="Oval 6489"/>
              <p:cNvSpPr>
                <a:spLocks noChangeArrowheads="1"/>
              </p:cNvSpPr>
              <p:nvPr/>
            </p:nvSpPr>
            <p:spPr bwMode="auto">
              <a:xfrm>
                <a:off x="11764963" y="337820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63" name="Oval 6490"/>
              <p:cNvSpPr>
                <a:spLocks noChangeArrowheads="1"/>
              </p:cNvSpPr>
              <p:nvPr/>
            </p:nvSpPr>
            <p:spPr bwMode="auto">
              <a:xfrm>
                <a:off x="11769725" y="33845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64" name="Oval 6491"/>
              <p:cNvSpPr>
                <a:spLocks noChangeArrowheads="1"/>
              </p:cNvSpPr>
              <p:nvPr/>
            </p:nvSpPr>
            <p:spPr bwMode="auto">
              <a:xfrm>
                <a:off x="11769725" y="33845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65" name="Oval 6492"/>
              <p:cNvSpPr>
                <a:spLocks noChangeArrowheads="1"/>
              </p:cNvSpPr>
              <p:nvPr/>
            </p:nvSpPr>
            <p:spPr bwMode="auto">
              <a:xfrm>
                <a:off x="11774488" y="33909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66" name="Oval 6493"/>
              <p:cNvSpPr>
                <a:spLocks noChangeArrowheads="1"/>
              </p:cNvSpPr>
              <p:nvPr/>
            </p:nvSpPr>
            <p:spPr bwMode="auto">
              <a:xfrm>
                <a:off x="11774488" y="33909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67" name="Oval 6494"/>
              <p:cNvSpPr>
                <a:spLocks noChangeArrowheads="1"/>
              </p:cNvSpPr>
              <p:nvPr/>
            </p:nvSpPr>
            <p:spPr bwMode="auto">
              <a:xfrm>
                <a:off x="11779250" y="3395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68" name="Oval 6495"/>
              <p:cNvSpPr>
                <a:spLocks noChangeArrowheads="1"/>
              </p:cNvSpPr>
              <p:nvPr/>
            </p:nvSpPr>
            <p:spPr bwMode="auto">
              <a:xfrm>
                <a:off x="11779250" y="3395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69" name="Oval 6496"/>
              <p:cNvSpPr>
                <a:spLocks noChangeArrowheads="1"/>
              </p:cNvSpPr>
              <p:nvPr/>
            </p:nvSpPr>
            <p:spPr bwMode="auto">
              <a:xfrm>
                <a:off x="11784013" y="3402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70" name="Oval 6497"/>
              <p:cNvSpPr>
                <a:spLocks noChangeArrowheads="1"/>
              </p:cNvSpPr>
              <p:nvPr/>
            </p:nvSpPr>
            <p:spPr bwMode="auto">
              <a:xfrm>
                <a:off x="11784013" y="3402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71" name="Oval 6498"/>
              <p:cNvSpPr>
                <a:spLocks noChangeArrowheads="1"/>
              </p:cNvSpPr>
              <p:nvPr/>
            </p:nvSpPr>
            <p:spPr bwMode="auto">
              <a:xfrm>
                <a:off x="11790363" y="34067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72" name="Oval 6499"/>
              <p:cNvSpPr>
                <a:spLocks noChangeArrowheads="1"/>
              </p:cNvSpPr>
              <p:nvPr/>
            </p:nvSpPr>
            <p:spPr bwMode="auto">
              <a:xfrm>
                <a:off x="11790363" y="34067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73" name="Oval 6500"/>
              <p:cNvSpPr>
                <a:spLocks noChangeArrowheads="1"/>
              </p:cNvSpPr>
              <p:nvPr/>
            </p:nvSpPr>
            <p:spPr bwMode="auto">
              <a:xfrm>
                <a:off x="11795125" y="34131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74" name="Oval 6501"/>
              <p:cNvSpPr>
                <a:spLocks noChangeArrowheads="1"/>
              </p:cNvSpPr>
              <p:nvPr/>
            </p:nvSpPr>
            <p:spPr bwMode="auto">
              <a:xfrm>
                <a:off x="11795125" y="34131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75" name="Oval 6502"/>
              <p:cNvSpPr>
                <a:spLocks noChangeArrowheads="1"/>
              </p:cNvSpPr>
              <p:nvPr/>
            </p:nvSpPr>
            <p:spPr bwMode="auto">
              <a:xfrm>
                <a:off x="11798300" y="34194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76" name="Oval 6503"/>
              <p:cNvSpPr>
                <a:spLocks noChangeArrowheads="1"/>
              </p:cNvSpPr>
              <p:nvPr/>
            </p:nvSpPr>
            <p:spPr bwMode="auto">
              <a:xfrm>
                <a:off x="11798300" y="34194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77" name="Oval 6504"/>
              <p:cNvSpPr>
                <a:spLocks noChangeArrowheads="1"/>
              </p:cNvSpPr>
              <p:nvPr/>
            </p:nvSpPr>
            <p:spPr bwMode="auto">
              <a:xfrm>
                <a:off x="11803063" y="34258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78" name="Oval 6505"/>
              <p:cNvSpPr>
                <a:spLocks noChangeArrowheads="1"/>
              </p:cNvSpPr>
              <p:nvPr/>
            </p:nvSpPr>
            <p:spPr bwMode="auto">
              <a:xfrm>
                <a:off x="11803063" y="34258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79" name="Oval 6506"/>
              <p:cNvSpPr>
                <a:spLocks noChangeArrowheads="1"/>
              </p:cNvSpPr>
              <p:nvPr/>
            </p:nvSpPr>
            <p:spPr bwMode="auto">
              <a:xfrm>
                <a:off x="11807825" y="34305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80" name="Oval 6507"/>
              <p:cNvSpPr>
                <a:spLocks noChangeArrowheads="1"/>
              </p:cNvSpPr>
              <p:nvPr/>
            </p:nvSpPr>
            <p:spPr bwMode="auto">
              <a:xfrm>
                <a:off x="11807825" y="34305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81" name="Oval 6508"/>
              <p:cNvSpPr>
                <a:spLocks noChangeArrowheads="1"/>
              </p:cNvSpPr>
              <p:nvPr/>
            </p:nvSpPr>
            <p:spPr bwMode="auto">
              <a:xfrm>
                <a:off x="11812588" y="34369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82" name="Oval 6509"/>
              <p:cNvSpPr>
                <a:spLocks noChangeArrowheads="1"/>
              </p:cNvSpPr>
              <p:nvPr/>
            </p:nvSpPr>
            <p:spPr bwMode="auto">
              <a:xfrm>
                <a:off x="11812588" y="34369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83" name="Oval 6510"/>
              <p:cNvSpPr>
                <a:spLocks noChangeArrowheads="1"/>
              </p:cNvSpPr>
              <p:nvPr/>
            </p:nvSpPr>
            <p:spPr bwMode="auto">
              <a:xfrm>
                <a:off x="11818938" y="34432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84" name="Oval 6511"/>
              <p:cNvSpPr>
                <a:spLocks noChangeArrowheads="1"/>
              </p:cNvSpPr>
              <p:nvPr/>
            </p:nvSpPr>
            <p:spPr bwMode="auto">
              <a:xfrm>
                <a:off x="11818938" y="34432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85" name="Oval 6512"/>
              <p:cNvSpPr>
                <a:spLocks noChangeArrowheads="1"/>
              </p:cNvSpPr>
              <p:nvPr/>
            </p:nvSpPr>
            <p:spPr bwMode="auto">
              <a:xfrm>
                <a:off x="11823700" y="34480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86" name="Oval 6513"/>
              <p:cNvSpPr>
                <a:spLocks noChangeArrowheads="1"/>
              </p:cNvSpPr>
              <p:nvPr/>
            </p:nvSpPr>
            <p:spPr bwMode="auto">
              <a:xfrm>
                <a:off x="11823700" y="34480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87" name="Oval 6514"/>
              <p:cNvSpPr>
                <a:spLocks noChangeArrowheads="1"/>
              </p:cNvSpPr>
              <p:nvPr/>
            </p:nvSpPr>
            <p:spPr bwMode="auto">
              <a:xfrm>
                <a:off x="11828463" y="34528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88" name="Oval 6515"/>
              <p:cNvSpPr>
                <a:spLocks noChangeArrowheads="1"/>
              </p:cNvSpPr>
              <p:nvPr/>
            </p:nvSpPr>
            <p:spPr bwMode="auto">
              <a:xfrm>
                <a:off x="11828463" y="34528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89" name="Oval 6516"/>
              <p:cNvSpPr>
                <a:spLocks noChangeArrowheads="1"/>
              </p:cNvSpPr>
              <p:nvPr/>
            </p:nvSpPr>
            <p:spPr bwMode="auto">
              <a:xfrm>
                <a:off x="11833225" y="3459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90" name="Oval 6517"/>
              <p:cNvSpPr>
                <a:spLocks noChangeArrowheads="1"/>
              </p:cNvSpPr>
              <p:nvPr/>
            </p:nvSpPr>
            <p:spPr bwMode="auto">
              <a:xfrm>
                <a:off x="11833225" y="3459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91" name="Oval 6518"/>
              <p:cNvSpPr>
                <a:spLocks noChangeArrowheads="1"/>
              </p:cNvSpPr>
              <p:nvPr/>
            </p:nvSpPr>
            <p:spPr bwMode="auto">
              <a:xfrm>
                <a:off x="11836400" y="34655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92" name="Oval 6519"/>
              <p:cNvSpPr>
                <a:spLocks noChangeArrowheads="1"/>
              </p:cNvSpPr>
              <p:nvPr/>
            </p:nvSpPr>
            <p:spPr bwMode="auto">
              <a:xfrm>
                <a:off x="11836400" y="34655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93" name="Oval 6520"/>
              <p:cNvSpPr>
                <a:spLocks noChangeArrowheads="1"/>
              </p:cNvSpPr>
              <p:nvPr/>
            </p:nvSpPr>
            <p:spPr bwMode="auto">
              <a:xfrm>
                <a:off x="11842750" y="34718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94" name="Oval 6521"/>
              <p:cNvSpPr>
                <a:spLocks noChangeArrowheads="1"/>
              </p:cNvSpPr>
              <p:nvPr/>
            </p:nvSpPr>
            <p:spPr bwMode="auto">
              <a:xfrm>
                <a:off x="11842750" y="34718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95" name="Oval 6522"/>
              <p:cNvSpPr>
                <a:spLocks noChangeArrowheads="1"/>
              </p:cNvSpPr>
              <p:nvPr/>
            </p:nvSpPr>
            <p:spPr bwMode="auto">
              <a:xfrm>
                <a:off x="11847513" y="34766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96" name="Oval 6523"/>
              <p:cNvSpPr>
                <a:spLocks noChangeArrowheads="1"/>
              </p:cNvSpPr>
              <p:nvPr/>
            </p:nvSpPr>
            <p:spPr bwMode="auto">
              <a:xfrm>
                <a:off x="11847513" y="34766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97" name="Oval 6524"/>
              <p:cNvSpPr>
                <a:spLocks noChangeArrowheads="1"/>
              </p:cNvSpPr>
              <p:nvPr/>
            </p:nvSpPr>
            <p:spPr bwMode="auto">
              <a:xfrm>
                <a:off x="11852275" y="34829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98" name="Oval 6525"/>
              <p:cNvSpPr>
                <a:spLocks noChangeArrowheads="1"/>
              </p:cNvSpPr>
              <p:nvPr/>
            </p:nvSpPr>
            <p:spPr bwMode="auto">
              <a:xfrm>
                <a:off x="11852275" y="34829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99" name="Oval 6526"/>
              <p:cNvSpPr>
                <a:spLocks noChangeArrowheads="1"/>
              </p:cNvSpPr>
              <p:nvPr/>
            </p:nvSpPr>
            <p:spPr bwMode="auto">
              <a:xfrm>
                <a:off x="11857038" y="34877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00" name="Oval 6527"/>
              <p:cNvSpPr>
                <a:spLocks noChangeArrowheads="1"/>
              </p:cNvSpPr>
              <p:nvPr/>
            </p:nvSpPr>
            <p:spPr bwMode="auto">
              <a:xfrm>
                <a:off x="11857038" y="34877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01" name="Oval 6528"/>
              <p:cNvSpPr>
                <a:spLocks noChangeArrowheads="1"/>
              </p:cNvSpPr>
              <p:nvPr/>
            </p:nvSpPr>
            <p:spPr bwMode="auto">
              <a:xfrm>
                <a:off x="11861800" y="34940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02" name="Oval 6529"/>
              <p:cNvSpPr>
                <a:spLocks noChangeArrowheads="1"/>
              </p:cNvSpPr>
              <p:nvPr/>
            </p:nvSpPr>
            <p:spPr bwMode="auto">
              <a:xfrm>
                <a:off x="11861800" y="34940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03" name="Oval 6530"/>
              <p:cNvSpPr>
                <a:spLocks noChangeArrowheads="1"/>
              </p:cNvSpPr>
              <p:nvPr/>
            </p:nvSpPr>
            <p:spPr bwMode="auto">
              <a:xfrm>
                <a:off x="11868150" y="34988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04" name="Oval 6531"/>
              <p:cNvSpPr>
                <a:spLocks noChangeArrowheads="1"/>
              </p:cNvSpPr>
              <p:nvPr/>
            </p:nvSpPr>
            <p:spPr bwMode="auto">
              <a:xfrm>
                <a:off x="11868150" y="34988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05" name="Oval 6532"/>
              <p:cNvSpPr>
                <a:spLocks noChangeArrowheads="1"/>
              </p:cNvSpPr>
              <p:nvPr/>
            </p:nvSpPr>
            <p:spPr bwMode="auto">
              <a:xfrm>
                <a:off x="11872913" y="35052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06" name="Oval 6533"/>
              <p:cNvSpPr>
                <a:spLocks noChangeArrowheads="1"/>
              </p:cNvSpPr>
              <p:nvPr/>
            </p:nvSpPr>
            <p:spPr bwMode="auto">
              <a:xfrm>
                <a:off x="11872913" y="35052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07" name="Oval 6534"/>
              <p:cNvSpPr>
                <a:spLocks noChangeArrowheads="1"/>
              </p:cNvSpPr>
              <p:nvPr/>
            </p:nvSpPr>
            <p:spPr bwMode="auto">
              <a:xfrm>
                <a:off x="11876088" y="35115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08" name="Oval 6535"/>
              <p:cNvSpPr>
                <a:spLocks noChangeArrowheads="1"/>
              </p:cNvSpPr>
              <p:nvPr/>
            </p:nvSpPr>
            <p:spPr bwMode="auto">
              <a:xfrm>
                <a:off x="11876088" y="35115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09" name="Oval 6536"/>
              <p:cNvSpPr>
                <a:spLocks noChangeArrowheads="1"/>
              </p:cNvSpPr>
              <p:nvPr/>
            </p:nvSpPr>
            <p:spPr bwMode="auto">
              <a:xfrm>
                <a:off x="11880850" y="35163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10" name="Oval 6537"/>
              <p:cNvSpPr>
                <a:spLocks noChangeArrowheads="1"/>
              </p:cNvSpPr>
              <p:nvPr/>
            </p:nvSpPr>
            <p:spPr bwMode="auto">
              <a:xfrm>
                <a:off x="11880850" y="35163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11" name="Oval 6538"/>
              <p:cNvSpPr>
                <a:spLocks noChangeArrowheads="1"/>
              </p:cNvSpPr>
              <p:nvPr/>
            </p:nvSpPr>
            <p:spPr bwMode="auto">
              <a:xfrm>
                <a:off x="11885613" y="3522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12" name="Oval 6539"/>
              <p:cNvSpPr>
                <a:spLocks noChangeArrowheads="1"/>
              </p:cNvSpPr>
              <p:nvPr/>
            </p:nvSpPr>
            <p:spPr bwMode="auto">
              <a:xfrm>
                <a:off x="11885613" y="3522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13" name="Oval 6540"/>
              <p:cNvSpPr>
                <a:spLocks noChangeArrowheads="1"/>
              </p:cNvSpPr>
              <p:nvPr/>
            </p:nvSpPr>
            <p:spPr bwMode="auto">
              <a:xfrm>
                <a:off x="11891963" y="35274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14" name="Oval 6541"/>
              <p:cNvSpPr>
                <a:spLocks noChangeArrowheads="1"/>
              </p:cNvSpPr>
              <p:nvPr/>
            </p:nvSpPr>
            <p:spPr bwMode="auto">
              <a:xfrm>
                <a:off x="11891963" y="35274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15" name="Oval 6542"/>
              <p:cNvSpPr>
                <a:spLocks noChangeArrowheads="1"/>
              </p:cNvSpPr>
              <p:nvPr/>
            </p:nvSpPr>
            <p:spPr bwMode="auto">
              <a:xfrm>
                <a:off x="11896725" y="35321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16" name="Oval 6543"/>
              <p:cNvSpPr>
                <a:spLocks noChangeArrowheads="1"/>
              </p:cNvSpPr>
              <p:nvPr/>
            </p:nvSpPr>
            <p:spPr bwMode="auto">
              <a:xfrm>
                <a:off x="11896725" y="35321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17" name="Oval 6544"/>
              <p:cNvSpPr>
                <a:spLocks noChangeArrowheads="1"/>
              </p:cNvSpPr>
              <p:nvPr/>
            </p:nvSpPr>
            <p:spPr bwMode="auto">
              <a:xfrm>
                <a:off x="11901488" y="35385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18" name="Oval 6545"/>
              <p:cNvSpPr>
                <a:spLocks noChangeArrowheads="1"/>
              </p:cNvSpPr>
              <p:nvPr/>
            </p:nvSpPr>
            <p:spPr bwMode="auto">
              <a:xfrm>
                <a:off x="11901488" y="35385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19" name="Oval 6546"/>
              <p:cNvSpPr>
                <a:spLocks noChangeArrowheads="1"/>
              </p:cNvSpPr>
              <p:nvPr/>
            </p:nvSpPr>
            <p:spPr bwMode="auto">
              <a:xfrm>
                <a:off x="11906250" y="35448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20" name="Oval 6547"/>
              <p:cNvSpPr>
                <a:spLocks noChangeArrowheads="1"/>
              </p:cNvSpPr>
              <p:nvPr/>
            </p:nvSpPr>
            <p:spPr bwMode="auto">
              <a:xfrm>
                <a:off x="11906250" y="35448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21" name="Oval 6548"/>
              <p:cNvSpPr>
                <a:spLocks noChangeArrowheads="1"/>
              </p:cNvSpPr>
              <p:nvPr/>
            </p:nvSpPr>
            <p:spPr bwMode="auto">
              <a:xfrm>
                <a:off x="11911013" y="35496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22" name="Oval 6549"/>
              <p:cNvSpPr>
                <a:spLocks noChangeArrowheads="1"/>
              </p:cNvSpPr>
              <p:nvPr/>
            </p:nvSpPr>
            <p:spPr bwMode="auto">
              <a:xfrm>
                <a:off x="11911013" y="35496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23" name="Oval 6550"/>
              <p:cNvSpPr>
                <a:spLocks noChangeArrowheads="1"/>
              </p:cNvSpPr>
              <p:nvPr/>
            </p:nvSpPr>
            <p:spPr bwMode="auto">
              <a:xfrm>
                <a:off x="11915775" y="35560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24" name="Oval 6551"/>
              <p:cNvSpPr>
                <a:spLocks noChangeArrowheads="1"/>
              </p:cNvSpPr>
              <p:nvPr/>
            </p:nvSpPr>
            <p:spPr bwMode="auto">
              <a:xfrm>
                <a:off x="11915775" y="35560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25" name="Oval 6552"/>
              <p:cNvSpPr>
                <a:spLocks noChangeArrowheads="1"/>
              </p:cNvSpPr>
              <p:nvPr/>
            </p:nvSpPr>
            <p:spPr bwMode="auto">
              <a:xfrm>
                <a:off x="11920538" y="35623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26" name="Oval 6553"/>
              <p:cNvSpPr>
                <a:spLocks noChangeArrowheads="1"/>
              </p:cNvSpPr>
              <p:nvPr/>
            </p:nvSpPr>
            <p:spPr bwMode="auto">
              <a:xfrm>
                <a:off x="11920538" y="35623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27" name="Oval 6554"/>
              <p:cNvSpPr>
                <a:spLocks noChangeArrowheads="1"/>
              </p:cNvSpPr>
              <p:nvPr/>
            </p:nvSpPr>
            <p:spPr bwMode="auto">
              <a:xfrm>
                <a:off x="11925300" y="35655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28" name="Oval 6556"/>
              <p:cNvSpPr>
                <a:spLocks noChangeArrowheads="1"/>
              </p:cNvSpPr>
              <p:nvPr/>
            </p:nvSpPr>
            <p:spPr bwMode="auto">
              <a:xfrm>
                <a:off x="11925300" y="35655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29" name="Oval 6557"/>
              <p:cNvSpPr>
                <a:spLocks noChangeArrowheads="1"/>
              </p:cNvSpPr>
              <p:nvPr/>
            </p:nvSpPr>
            <p:spPr bwMode="auto">
              <a:xfrm>
                <a:off x="11930063" y="35718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30" name="Oval 6558"/>
              <p:cNvSpPr>
                <a:spLocks noChangeArrowheads="1"/>
              </p:cNvSpPr>
              <p:nvPr/>
            </p:nvSpPr>
            <p:spPr bwMode="auto">
              <a:xfrm>
                <a:off x="11930063" y="35718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31" name="Oval 6559"/>
              <p:cNvSpPr>
                <a:spLocks noChangeArrowheads="1"/>
              </p:cNvSpPr>
              <p:nvPr/>
            </p:nvSpPr>
            <p:spPr bwMode="auto">
              <a:xfrm>
                <a:off x="11934825" y="35766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32" name="Oval 6560"/>
              <p:cNvSpPr>
                <a:spLocks noChangeArrowheads="1"/>
              </p:cNvSpPr>
              <p:nvPr/>
            </p:nvSpPr>
            <p:spPr bwMode="auto">
              <a:xfrm>
                <a:off x="11934825" y="35766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33" name="Oval 6561"/>
              <p:cNvSpPr>
                <a:spLocks noChangeArrowheads="1"/>
              </p:cNvSpPr>
              <p:nvPr/>
            </p:nvSpPr>
            <p:spPr bwMode="auto">
              <a:xfrm>
                <a:off x="11939588" y="35829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34" name="Oval 6562"/>
              <p:cNvSpPr>
                <a:spLocks noChangeArrowheads="1"/>
              </p:cNvSpPr>
              <p:nvPr/>
            </p:nvSpPr>
            <p:spPr bwMode="auto">
              <a:xfrm>
                <a:off x="11939588" y="35829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35" name="Oval 6563"/>
              <p:cNvSpPr>
                <a:spLocks noChangeArrowheads="1"/>
              </p:cNvSpPr>
              <p:nvPr/>
            </p:nvSpPr>
            <p:spPr bwMode="auto">
              <a:xfrm>
                <a:off x="11945938" y="35893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36" name="Oval 6564"/>
              <p:cNvSpPr>
                <a:spLocks noChangeArrowheads="1"/>
              </p:cNvSpPr>
              <p:nvPr/>
            </p:nvSpPr>
            <p:spPr bwMode="auto">
              <a:xfrm>
                <a:off x="11945938" y="35893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37" name="Oval 6565"/>
              <p:cNvSpPr>
                <a:spLocks noChangeArrowheads="1"/>
              </p:cNvSpPr>
              <p:nvPr/>
            </p:nvSpPr>
            <p:spPr bwMode="auto">
              <a:xfrm>
                <a:off x="11949113" y="35941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38" name="Oval 6566"/>
              <p:cNvSpPr>
                <a:spLocks noChangeArrowheads="1"/>
              </p:cNvSpPr>
              <p:nvPr/>
            </p:nvSpPr>
            <p:spPr bwMode="auto">
              <a:xfrm>
                <a:off x="11949113" y="35941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39" name="Oval 6567"/>
              <p:cNvSpPr>
                <a:spLocks noChangeArrowheads="1"/>
              </p:cNvSpPr>
              <p:nvPr/>
            </p:nvSpPr>
            <p:spPr bwMode="auto">
              <a:xfrm>
                <a:off x="11953875" y="36004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40" name="Oval 6568"/>
              <p:cNvSpPr>
                <a:spLocks noChangeArrowheads="1"/>
              </p:cNvSpPr>
              <p:nvPr/>
            </p:nvSpPr>
            <p:spPr bwMode="auto">
              <a:xfrm>
                <a:off x="11953875" y="36004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41" name="Oval 6569"/>
              <p:cNvSpPr>
                <a:spLocks noChangeArrowheads="1"/>
              </p:cNvSpPr>
              <p:nvPr/>
            </p:nvSpPr>
            <p:spPr bwMode="auto">
              <a:xfrm>
                <a:off x="11958638" y="36036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42" name="Oval 6570"/>
              <p:cNvSpPr>
                <a:spLocks noChangeArrowheads="1"/>
              </p:cNvSpPr>
              <p:nvPr/>
            </p:nvSpPr>
            <p:spPr bwMode="auto">
              <a:xfrm>
                <a:off x="11958638" y="36036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43" name="Oval 6571"/>
              <p:cNvSpPr>
                <a:spLocks noChangeArrowheads="1"/>
              </p:cNvSpPr>
              <p:nvPr/>
            </p:nvSpPr>
            <p:spPr bwMode="auto">
              <a:xfrm>
                <a:off x="11963400" y="36099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44" name="Oval 6572"/>
              <p:cNvSpPr>
                <a:spLocks noChangeArrowheads="1"/>
              </p:cNvSpPr>
              <p:nvPr/>
            </p:nvSpPr>
            <p:spPr bwMode="auto">
              <a:xfrm>
                <a:off x="11963400" y="36099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45" name="Oval 6573"/>
              <p:cNvSpPr>
                <a:spLocks noChangeArrowheads="1"/>
              </p:cNvSpPr>
              <p:nvPr/>
            </p:nvSpPr>
            <p:spPr bwMode="auto">
              <a:xfrm>
                <a:off x="11969750" y="36163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46" name="Oval 6574"/>
              <p:cNvSpPr>
                <a:spLocks noChangeArrowheads="1"/>
              </p:cNvSpPr>
              <p:nvPr/>
            </p:nvSpPr>
            <p:spPr bwMode="auto">
              <a:xfrm>
                <a:off x="11969750" y="36163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47" name="Oval 6575"/>
              <p:cNvSpPr>
                <a:spLocks noChangeArrowheads="1"/>
              </p:cNvSpPr>
              <p:nvPr/>
            </p:nvSpPr>
            <p:spPr bwMode="auto">
              <a:xfrm>
                <a:off x="11974513" y="36210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48" name="Oval 6576"/>
              <p:cNvSpPr>
                <a:spLocks noChangeArrowheads="1"/>
              </p:cNvSpPr>
              <p:nvPr/>
            </p:nvSpPr>
            <p:spPr bwMode="auto">
              <a:xfrm>
                <a:off x="11974513" y="36210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49" name="Oval 6577"/>
              <p:cNvSpPr>
                <a:spLocks noChangeArrowheads="1"/>
              </p:cNvSpPr>
              <p:nvPr/>
            </p:nvSpPr>
            <p:spPr bwMode="auto">
              <a:xfrm>
                <a:off x="11979275" y="36274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50" name="Oval 6578"/>
              <p:cNvSpPr>
                <a:spLocks noChangeArrowheads="1"/>
              </p:cNvSpPr>
              <p:nvPr/>
            </p:nvSpPr>
            <p:spPr bwMode="auto">
              <a:xfrm>
                <a:off x="11979275" y="36274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51" name="Oval 6579"/>
              <p:cNvSpPr>
                <a:spLocks noChangeArrowheads="1"/>
              </p:cNvSpPr>
              <p:nvPr/>
            </p:nvSpPr>
            <p:spPr bwMode="auto">
              <a:xfrm>
                <a:off x="11984038" y="36322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52" name="Oval 6580"/>
              <p:cNvSpPr>
                <a:spLocks noChangeArrowheads="1"/>
              </p:cNvSpPr>
              <p:nvPr/>
            </p:nvSpPr>
            <p:spPr bwMode="auto">
              <a:xfrm>
                <a:off x="11984038" y="36322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53" name="Oval 6581"/>
              <p:cNvSpPr>
                <a:spLocks noChangeArrowheads="1"/>
              </p:cNvSpPr>
              <p:nvPr/>
            </p:nvSpPr>
            <p:spPr bwMode="auto">
              <a:xfrm>
                <a:off x="11987213" y="36385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54" name="Oval 6582"/>
              <p:cNvSpPr>
                <a:spLocks noChangeArrowheads="1"/>
              </p:cNvSpPr>
              <p:nvPr/>
            </p:nvSpPr>
            <p:spPr bwMode="auto">
              <a:xfrm>
                <a:off x="11987213" y="36385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55" name="Oval 6583"/>
              <p:cNvSpPr>
                <a:spLocks noChangeArrowheads="1"/>
              </p:cNvSpPr>
              <p:nvPr/>
            </p:nvSpPr>
            <p:spPr bwMode="auto">
              <a:xfrm>
                <a:off x="11993563" y="36417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56" name="Oval 6584"/>
              <p:cNvSpPr>
                <a:spLocks noChangeArrowheads="1"/>
              </p:cNvSpPr>
              <p:nvPr/>
            </p:nvSpPr>
            <p:spPr bwMode="auto">
              <a:xfrm>
                <a:off x="11993563" y="36417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57" name="Oval 6585"/>
              <p:cNvSpPr>
                <a:spLocks noChangeArrowheads="1"/>
              </p:cNvSpPr>
              <p:nvPr/>
            </p:nvSpPr>
            <p:spPr bwMode="auto">
              <a:xfrm>
                <a:off x="11998325" y="36480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58" name="Oval 6586"/>
              <p:cNvSpPr>
                <a:spLocks noChangeArrowheads="1"/>
              </p:cNvSpPr>
              <p:nvPr/>
            </p:nvSpPr>
            <p:spPr bwMode="auto">
              <a:xfrm>
                <a:off x="11998325" y="36480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59" name="Oval 6587"/>
              <p:cNvSpPr>
                <a:spLocks noChangeArrowheads="1"/>
              </p:cNvSpPr>
              <p:nvPr/>
            </p:nvSpPr>
            <p:spPr bwMode="auto">
              <a:xfrm>
                <a:off x="12003088" y="36528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60" name="Oval 6588"/>
              <p:cNvSpPr>
                <a:spLocks noChangeArrowheads="1"/>
              </p:cNvSpPr>
              <p:nvPr/>
            </p:nvSpPr>
            <p:spPr bwMode="auto">
              <a:xfrm>
                <a:off x="12003088" y="36528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61" name="Oval 6589"/>
              <p:cNvSpPr>
                <a:spLocks noChangeArrowheads="1"/>
              </p:cNvSpPr>
              <p:nvPr/>
            </p:nvSpPr>
            <p:spPr bwMode="auto">
              <a:xfrm>
                <a:off x="12007850" y="36591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62" name="Oval 6590"/>
              <p:cNvSpPr>
                <a:spLocks noChangeArrowheads="1"/>
              </p:cNvSpPr>
              <p:nvPr/>
            </p:nvSpPr>
            <p:spPr bwMode="auto">
              <a:xfrm>
                <a:off x="12007850" y="36591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63" name="Oval 6591"/>
              <p:cNvSpPr>
                <a:spLocks noChangeArrowheads="1"/>
              </p:cNvSpPr>
              <p:nvPr/>
            </p:nvSpPr>
            <p:spPr bwMode="auto">
              <a:xfrm>
                <a:off x="12012613" y="36639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64" name="Oval 6592"/>
              <p:cNvSpPr>
                <a:spLocks noChangeArrowheads="1"/>
              </p:cNvSpPr>
              <p:nvPr/>
            </p:nvSpPr>
            <p:spPr bwMode="auto">
              <a:xfrm>
                <a:off x="12012613" y="36639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65" name="Oval 6593"/>
              <p:cNvSpPr>
                <a:spLocks noChangeArrowheads="1"/>
              </p:cNvSpPr>
              <p:nvPr/>
            </p:nvSpPr>
            <p:spPr bwMode="auto">
              <a:xfrm>
                <a:off x="12018963" y="36703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66" name="Oval 6594"/>
              <p:cNvSpPr>
                <a:spLocks noChangeArrowheads="1"/>
              </p:cNvSpPr>
              <p:nvPr/>
            </p:nvSpPr>
            <p:spPr bwMode="auto">
              <a:xfrm>
                <a:off x="12018963" y="36703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67" name="Oval 6595"/>
              <p:cNvSpPr>
                <a:spLocks noChangeArrowheads="1"/>
              </p:cNvSpPr>
              <p:nvPr/>
            </p:nvSpPr>
            <p:spPr bwMode="auto">
              <a:xfrm>
                <a:off x="12023725" y="36750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68" name="Oval 6596"/>
              <p:cNvSpPr>
                <a:spLocks noChangeArrowheads="1"/>
              </p:cNvSpPr>
              <p:nvPr/>
            </p:nvSpPr>
            <p:spPr bwMode="auto">
              <a:xfrm>
                <a:off x="12023725" y="36750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69" name="Oval 6597"/>
              <p:cNvSpPr>
                <a:spLocks noChangeArrowheads="1"/>
              </p:cNvSpPr>
              <p:nvPr/>
            </p:nvSpPr>
            <p:spPr bwMode="auto">
              <a:xfrm>
                <a:off x="12026900" y="36798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70" name="Oval 6598"/>
              <p:cNvSpPr>
                <a:spLocks noChangeArrowheads="1"/>
              </p:cNvSpPr>
              <p:nvPr/>
            </p:nvSpPr>
            <p:spPr bwMode="auto">
              <a:xfrm>
                <a:off x="12026900" y="36798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71" name="Oval 6599"/>
              <p:cNvSpPr>
                <a:spLocks noChangeArrowheads="1"/>
              </p:cNvSpPr>
              <p:nvPr/>
            </p:nvSpPr>
            <p:spPr bwMode="auto">
              <a:xfrm>
                <a:off x="12031663" y="36845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72" name="Oval 6600"/>
              <p:cNvSpPr>
                <a:spLocks noChangeArrowheads="1"/>
              </p:cNvSpPr>
              <p:nvPr/>
            </p:nvSpPr>
            <p:spPr bwMode="auto">
              <a:xfrm>
                <a:off x="12031663" y="36845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73" name="Oval 6601"/>
              <p:cNvSpPr>
                <a:spLocks noChangeArrowheads="1"/>
              </p:cNvSpPr>
              <p:nvPr/>
            </p:nvSpPr>
            <p:spPr bwMode="auto">
              <a:xfrm>
                <a:off x="12036425" y="36909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74" name="Oval 6602"/>
              <p:cNvSpPr>
                <a:spLocks noChangeArrowheads="1"/>
              </p:cNvSpPr>
              <p:nvPr/>
            </p:nvSpPr>
            <p:spPr bwMode="auto">
              <a:xfrm>
                <a:off x="12036425" y="36909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75" name="Oval 6603"/>
              <p:cNvSpPr>
                <a:spLocks noChangeArrowheads="1"/>
              </p:cNvSpPr>
              <p:nvPr/>
            </p:nvSpPr>
            <p:spPr bwMode="auto">
              <a:xfrm>
                <a:off x="12041188" y="36957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76" name="Oval 6604"/>
              <p:cNvSpPr>
                <a:spLocks noChangeArrowheads="1"/>
              </p:cNvSpPr>
              <p:nvPr/>
            </p:nvSpPr>
            <p:spPr bwMode="auto">
              <a:xfrm>
                <a:off x="12041188" y="36957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77" name="Oval 6605"/>
              <p:cNvSpPr>
                <a:spLocks noChangeArrowheads="1"/>
              </p:cNvSpPr>
              <p:nvPr/>
            </p:nvSpPr>
            <p:spPr bwMode="auto">
              <a:xfrm>
                <a:off x="12047538" y="37020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78" name="Oval 6606"/>
              <p:cNvSpPr>
                <a:spLocks noChangeArrowheads="1"/>
              </p:cNvSpPr>
              <p:nvPr/>
            </p:nvSpPr>
            <p:spPr bwMode="auto">
              <a:xfrm>
                <a:off x="12047538" y="37020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79" name="Oval 6607"/>
              <p:cNvSpPr>
                <a:spLocks noChangeArrowheads="1"/>
              </p:cNvSpPr>
              <p:nvPr/>
            </p:nvSpPr>
            <p:spPr bwMode="auto">
              <a:xfrm>
                <a:off x="12052300" y="37068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80" name="Oval 6608"/>
              <p:cNvSpPr>
                <a:spLocks noChangeArrowheads="1"/>
              </p:cNvSpPr>
              <p:nvPr/>
            </p:nvSpPr>
            <p:spPr bwMode="auto">
              <a:xfrm>
                <a:off x="12052300" y="37068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81" name="Oval 6609"/>
              <p:cNvSpPr>
                <a:spLocks noChangeArrowheads="1"/>
              </p:cNvSpPr>
              <p:nvPr/>
            </p:nvSpPr>
            <p:spPr bwMode="auto">
              <a:xfrm>
                <a:off x="12057063" y="37115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82" name="Oval 6610"/>
              <p:cNvSpPr>
                <a:spLocks noChangeArrowheads="1"/>
              </p:cNvSpPr>
              <p:nvPr/>
            </p:nvSpPr>
            <p:spPr bwMode="auto">
              <a:xfrm>
                <a:off x="12057063" y="37115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83" name="Oval 6611"/>
              <p:cNvSpPr>
                <a:spLocks noChangeArrowheads="1"/>
              </p:cNvSpPr>
              <p:nvPr/>
            </p:nvSpPr>
            <p:spPr bwMode="auto">
              <a:xfrm>
                <a:off x="12061825" y="37163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84" name="Oval 6612"/>
              <p:cNvSpPr>
                <a:spLocks noChangeArrowheads="1"/>
              </p:cNvSpPr>
              <p:nvPr/>
            </p:nvSpPr>
            <p:spPr bwMode="auto">
              <a:xfrm>
                <a:off x="12061825" y="37163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85" name="Oval 6613"/>
              <p:cNvSpPr>
                <a:spLocks noChangeArrowheads="1"/>
              </p:cNvSpPr>
              <p:nvPr/>
            </p:nvSpPr>
            <p:spPr bwMode="auto">
              <a:xfrm>
                <a:off x="12065000" y="372110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86" name="Oval 6614"/>
              <p:cNvSpPr>
                <a:spLocks noChangeArrowheads="1"/>
              </p:cNvSpPr>
              <p:nvPr/>
            </p:nvSpPr>
            <p:spPr bwMode="auto">
              <a:xfrm>
                <a:off x="12065000" y="372110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87" name="Oval 6615"/>
              <p:cNvSpPr>
                <a:spLocks noChangeArrowheads="1"/>
              </p:cNvSpPr>
              <p:nvPr/>
            </p:nvSpPr>
            <p:spPr bwMode="auto">
              <a:xfrm>
                <a:off x="12071350" y="37274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88" name="Oval 6616"/>
              <p:cNvSpPr>
                <a:spLocks noChangeArrowheads="1"/>
              </p:cNvSpPr>
              <p:nvPr/>
            </p:nvSpPr>
            <p:spPr bwMode="auto">
              <a:xfrm>
                <a:off x="12071350" y="37274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89" name="Oval 6617"/>
              <p:cNvSpPr>
                <a:spLocks noChangeArrowheads="1"/>
              </p:cNvSpPr>
              <p:nvPr/>
            </p:nvSpPr>
            <p:spPr bwMode="auto">
              <a:xfrm>
                <a:off x="12076113" y="37322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90" name="Oval 6618"/>
              <p:cNvSpPr>
                <a:spLocks noChangeArrowheads="1"/>
              </p:cNvSpPr>
              <p:nvPr/>
            </p:nvSpPr>
            <p:spPr bwMode="auto">
              <a:xfrm>
                <a:off x="12076113" y="37322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91" name="Oval 6619"/>
              <p:cNvSpPr>
                <a:spLocks noChangeArrowheads="1"/>
              </p:cNvSpPr>
              <p:nvPr/>
            </p:nvSpPr>
            <p:spPr bwMode="auto">
              <a:xfrm>
                <a:off x="12080875" y="37369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92" name="Oval 6620"/>
              <p:cNvSpPr>
                <a:spLocks noChangeArrowheads="1"/>
              </p:cNvSpPr>
              <p:nvPr/>
            </p:nvSpPr>
            <p:spPr bwMode="auto">
              <a:xfrm>
                <a:off x="12080875" y="37369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93" name="Oval 6621"/>
              <p:cNvSpPr>
                <a:spLocks noChangeArrowheads="1"/>
              </p:cNvSpPr>
              <p:nvPr/>
            </p:nvSpPr>
            <p:spPr bwMode="auto">
              <a:xfrm>
                <a:off x="12085638" y="37433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94" name="Oval 6622"/>
              <p:cNvSpPr>
                <a:spLocks noChangeArrowheads="1"/>
              </p:cNvSpPr>
              <p:nvPr/>
            </p:nvSpPr>
            <p:spPr bwMode="auto">
              <a:xfrm>
                <a:off x="12085638" y="37433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95" name="Oval 6623"/>
              <p:cNvSpPr>
                <a:spLocks noChangeArrowheads="1"/>
              </p:cNvSpPr>
              <p:nvPr/>
            </p:nvSpPr>
            <p:spPr bwMode="auto">
              <a:xfrm>
                <a:off x="12090400" y="37480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96" name="Oval 6624"/>
              <p:cNvSpPr>
                <a:spLocks noChangeArrowheads="1"/>
              </p:cNvSpPr>
              <p:nvPr/>
            </p:nvSpPr>
            <p:spPr bwMode="auto">
              <a:xfrm>
                <a:off x="12090400" y="37480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97" name="Oval 6625"/>
              <p:cNvSpPr>
                <a:spLocks noChangeArrowheads="1"/>
              </p:cNvSpPr>
              <p:nvPr/>
            </p:nvSpPr>
            <p:spPr bwMode="auto">
              <a:xfrm>
                <a:off x="12096750" y="37544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98" name="Oval 6626"/>
              <p:cNvSpPr>
                <a:spLocks noChangeArrowheads="1"/>
              </p:cNvSpPr>
              <p:nvPr/>
            </p:nvSpPr>
            <p:spPr bwMode="auto">
              <a:xfrm>
                <a:off x="12096750" y="37544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99" name="Oval 6627"/>
              <p:cNvSpPr>
                <a:spLocks noChangeArrowheads="1"/>
              </p:cNvSpPr>
              <p:nvPr/>
            </p:nvSpPr>
            <p:spPr bwMode="auto">
              <a:xfrm>
                <a:off x="12101513" y="37576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00" name="Oval 6628"/>
              <p:cNvSpPr>
                <a:spLocks noChangeArrowheads="1"/>
              </p:cNvSpPr>
              <p:nvPr/>
            </p:nvSpPr>
            <p:spPr bwMode="auto">
              <a:xfrm>
                <a:off x="12101513" y="37576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01" name="Oval 6629"/>
              <p:cNvSpPr>
                <a:spLocks noChangeArrowheads="1"/>
              </p:cNvSpPr>
              <p:nvPr/>
            </p:nvSpPr>
            <p:spPr bwMode="auto">
              <a:xfrm>
                <a:off x="12104688" y="37623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02" name="Oval 6630"/>
              <p:cNvSpPr>
                <a:spLocks noChangeArrowheads="1"/>
              </p:cNvSpPr>
              <p:nvPr/>
            </p:nvSpPr>
            <p:spPr bwMode="auto">
              <a:xfrm>
                <a:off x="12104688" y="37623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03" name="Oval 6631"/>
              <p:cNvSpPr>
                <a:spLocks noChangeArrowheads="1"/>
              </p:cNvSpPr>
              <p:nvPr/>
            </p:nvSpPr>
            <p:spPr bwMode="auto">
              <a:xfrm>
                <a:off x="12109450" y="37687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04" name="Oval 6632"/>
              <p:cNvSpPr>
                <a:spLocks noChangeArrowheads="1"/>
              </p:cNvSpPr>
              <p:nvPr/>
            </p:nvSpPr>
            <p:spPr bwMode="auto">
              <a:xfrm>
                <a:off x="12109450" y="37687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05" name="Oval 6633"/>
              <p:cNvSpPr>
                <a:spLocks noChangeArrowheads="1"/>
              </p:cNvSpPr>
              <p:nvPr/>
            </p:nvSpPr>
            <p:spPr bwMode="auto">
              <a:xfrm>
                <a:off x="12114213" y="3773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06" name="Oval 6634"/>
              <p:cNvSpPr>
                <a:spLocks noChangeArrowheads="1"/>
              </p:cNvSpPr>
              <p:nvPr/>
            </p:nvSpPr>
            <p:spPr bwMode="auto">
              <a:xfrm>
                <a:off x="12114213" y="3773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07" name="Oval 6635"/>
              <p:cNvSpPr>
                <a:spLocks noChangeArrowheads="1"/>
              </p:cNvSpPr>
              <p:nvPr/>
            </p:nvSpPr>
            <p:spPr bwMode="auto">
              <a:xfrm>
                <a:off x="12120563" y="37782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08" name="Oval 6636"/>
              <p:cNvSpPr>
                <a:spLocks noChangeArrowheads="1"/>
              </p:cNvSpPr>
              <p:nvPr/>
            </p:nvSpPr>
            <p:spPr bwMode="auto">
              <a:xfrm>
                <a:off x="12120563" y="37782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09" name="Oval 6637"/>
              <p:cNvSpPr>
                <a:spLocks noChangeArrowheads="1"/>
              </p:cNvSpPr>
              <p:nvPr/>
            </p:nvSpPr>
            <p:spPr bwMode="auto">
              <a:xfrm>
                <a:off x="12125325" y="37846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10" name="Oval 6638"/>
              <p:cNvSpPr>
                <a:spLocks noChangeArrowheads="1"/>
              </p:cNvSpPr>
              <p:nvPr/>
            </p:nvSpPr>
            <p:spPr bwMode="auto">
              <a:xfrm>
                <a:off x="12125325" y="37846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11" name="Oval 6639"/>
              <p:cNvSpPr>
                <a:spLocks noChangeArrowheads="1"/>
              </p:cNvSpPr>
              <p:nvPr/>
            </p:nvSpPr>
            <p:spPr bwMode="auto">
              <a:xfrm>
                <a:off x="12130088" y="37893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12" name="Oval 6640"/>
              <p:cNvSpPr>
                <a:spLocks noChangeArrowheads="1"/>
              </p:cNvSpPr>
              <p:nvPr/>
            </p:nvSpPr>
            <p:spPr bwMode="auto">
              <a:xfrm>
                <a:off x="12130088" y="37893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13" name="Oval 6641"/>
              <p:cNvSpPr>
                <a:spLocks noChangeArrowheads="1"/>
              </p:cNvSpPr>
              <p:nvPr/>
            </p:nvSpPr>
            <p:spPr bwMode="auto">
              <a:xfrm>
                <a:off x="12134850" y="37941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14" name="Oval 6642"/>
              <p:cNvSpPr>
                <a:spLocks noChangeArrowheads="1"/>
              </p:cNvSpPr>
              <p:nvPr/>
            </p:nvSpPr>
            <p:spPr bwMode="auto">
              <a:xfrm>
                <a:off x="12134850" y="37941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15" name="Oval 6643"/>
              <p:cNvSpPr>
                <a:spLocks noChangeArrowheads="1"/>
              </p:cNvSpPr>
              <p:nvPr/>
            </p:nvSpPr>
            <p:spPr bwMode="auto">
              <a:xfrm>
                <a:off x="12139613" y="37988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16" name="Oval 6644"/>
              <p:cNvSpPr>
                <a:spLocks noChangeArrowheads="1"/>
              </p:cNvSpPr>
              <p:nvPr/>
            </p:nvSpPr>
            <p:spPr bwMode="auto">
              <a:xfrm>
                <a:off x="12139613" y="37988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17" name="Oval 6645"/>
              <p:cNvSpPr>
                <a:spLocks noChangeArrowheads="1"/>
              </p:cNvSpPr>
              <p:nvPr/>
            </p:nvSpPr>
            <p:spPr bwMode="auto">
              <a:xfrm>
                <a:off x="12144375" y="38036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18" name="Oval 6646"/>
              <p:cNvSpPr>
                <a:spLocks noChangeArrowheads="1"/>
              </p:cNvSpPr>
              <p:nvPr/>
            </p:nvSpPr>
            <p:spPr bwMode="auto">
              <a:xfrm>
                <a:off x="12144375" y="38036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19" name="Oval 6647"/>
              <p:cNvSpPr>
                <a:spLocks noChangeArrowheads="1"/>
              </p:cNvSpPr>
              <p:nvPr/>
            </p:nvSpPr>
            <p:spPr bwMode="auto">
              <a:xfrm>
                <a:off x="12149138" y="38084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20" name="Oval 6648"/>
              <p:cNvSpPr>
                <a:spLocks noChangeArrowheads="1"/>
              </p:cNvSpPr>
              <p:nvPr/>
            </p:nvSpPr>
            <p:spPr bwMode="auto">
              <a:xfrm>
                <a:off x="12149138" y="38084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21" name="Oval 6649"/>
              <p:cNvSpPr>
                <a:spLocks noChangeArrowheads="1"/>
              </p:cNvSpPr>
              <p:nvPr/>
            </p:nvSpPr>
            <p:spPr bwMode="auto">
              <a:xfrm>
                <a:off x="12153900" y="38147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22" name="Oval 6650"/>
              <p:cNvSpPr>
                <a:spLocks noChangeArrowheads="1"/>
              </p:cNvSpPr>
              <p:nvPr/>
            </p:nvSpPr>
            <p:spPr bwMode="auto">
              <a:xfrm>
                <a:off x="12153900" y="38147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23" name="Oval 6651"/>
              <p:cNvSpPr>
                <a:spLocks noChangeArrowheads="1"/>
              </p:cNvSpPr>
              <p:nvPr/>
            </p:nvSpPr>
            <p:spPr bwMode="auto">
              <a:xfrm>
                <a:off x="12158663" y="38195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24" name="Oval 6652"/>
              <p:cNvSpPr>
                <a:spLocks noChangeArrowheads="1"/>
              </p:cNvSpPr>
              <p:nvPr/>
            </p:nvSpPr>
            <p:spPr bwMode="auto">
              <a:xfrm>
                <a:off x="12158663" y="38195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25" name="Oval 6653"/>
              <p:cNvSpPr>
                <a:spLocks noChangeArrowheads="1"/>
              </p:cNvSpPr>
              <p:nvPr/>
            </p:nvSpPr>
            <p:spPr bwMode="auto">
              <a:xfrm>
                <a:off x="12163425" y="38242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26" name="Oval 6654"/>
              <p:cNvSpPr>
                <a:spLocks noChangeArrowheads="1"/>
              </p:cNvSpPr>
              <p:nvPr/>
            </p:nvSpPr>
            <p:spPr bwMode="auto">
              <a:xfrm>
                <a:off x="12163425" y="38242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27" name="Oval 6655"/>
              <p:cNvSpPr>
                <a:spLocks noChangeArrowheads="1"/>
              </p:cNvSpPr>
              <p:nvPr/>
            </p:nvSpPr>
            <p:spPr bwMode="auto">
              <a:xfrm>
                <a:off x="12168188" y="38306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28" name="Oval 6656"/>
              <p:cNvSpPr>
                <a:spLocks noChangeArrowheads="1"/>
              </p:cNvSpPr>
              <p:nvPr/>
            </p:nvSpPr>
            <p:spPr bwMode="auto">
              <a:xfrm>
                <a:off x="12168188" y="38306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29" name="Oval 6657"/>
              <p:cNvSpPr>
                <a:spLocks noChangeArrowheads="1"/>
              </p:cNvSpPr>
              <p:nvPr/>
            </p:nvSpPr>
            <p:spPr bwMode="auto">
              <a:xfrm>
                <a:off x="12174538" y="38338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30" name="Oval 6658"/>
              <p:cNvSpPr>
                <a:spLocks noChangeArrowheads="1"/>
              </p:cNvSpPr>
              <p:nvPr/>
            </p:nvSpPr>
            <p:spPr bwMode="auto">
              <a:xfrm>
                <a:off x="12174538" y="38338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31" name="Oval 6659"/>
              <p:cNvSpPr>
                <a:spLocks noChangeArrowheads="1"/>
              </p:cNvSpPr>
              <p:nvPr/>
            </p:nvSpPr>
            <p:spPr bwMode="auto">
              <a:xfrm>
                <a:off x="12177713" y="38385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32" name="Oval 6660"/>
              <p:cNvSpPr>
                <a:spLocks noChangeArrowheads="1"/>
              </p:cNvSpPr>
              <p:nvPr/>
            </p:nvSpPr>
            <p:spPr bwMode="auto">
              <a:xfrm>
                <a:off x="12177713" y="38385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33" name="Oval 6661"/>
              <p:cNvSpPr>
                <a:spLocks noChangeArrowheads="1"/>
              </p:cNvSpPr>
              <p:nvPr/>
            </p:nvSpPr>
            <p:spPr bwMode="auto">
              <a:xfrm>
                <a:off x="12182475" y="38433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34" name="Oval 6662"/>
              <p:cNvSpPr>
                <a:spLocks noChangeArrowheads="1"/>
              </p:cNvSpPr>
              <p:nvPr/>
            </p:nvSpPr>
            <p:spPr bwMode="auto">
              <a:xfrm>
                <a:off x="12182475" y="38433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35" name="Oval 6663"/>
              <p:cNvSpPr>
                <a:spLocks noChangeArrowheads="1"/>
              </p:cNvSpPr>
              <p:nvPr/>
            </p:nvSpPr>
            <p:spPr bwMode="auto">
              <a:xfrm>
                <a:off x="12187238" y="38496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36" name="Oval 6664"/>
              <p:cNvSpPr>
                <a:spLocks noChangeArrowheads="1"/>
              </p:cNvSpPr>
              <p:nvPr/>
            </p:nvSpPr>
            <p:spPr bwMode="auto">
              <a:xfrm>
                <a:off x="12187238" y="38496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37" name="Oval 6665"/>
              <p:cNvSpPr>
                <a:spLocks noChangeArrowheads="1"/>
              </p:cNvSpPr>
              <p:nvPr/>
            </p:nvSpPr>
            <p:spPr bwMode="auto">
              <a:xfrm>
                <a:off x="12192000" y="38544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38" name="Oval 6666"/>
              <p:cNvSpPr>
                <a:spLocks noChangeArrowheads="1"/>
              </p:cNvSpPr>
              <p:nvPr/>
            </p:nvSpPr>
            <p:spPr bwMode="auto">
              <a:xfrm>
                <a:off x="12192000" y="38544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39" name="Oval 6667"/>
              <p:cNvSpPr>
                <a:spLocks noChangeArrowheads="1"/>
              </p:cNvSpPr>
              <p:nvPr/>
            </p:nvSpPr>
            <p:spPr bwMode="auto">
              <a:xfrm>
                <a:off x="12198350" y="38592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40" name="Oval 6668"/>
              <p:cNvSpPr>
                <a:spLocks noChangeArrowheads="1"/>
              </p:cNvSpPr>
              <p:nvPr/>
            </p:nvSpPr>
            <p:spPr bwMode="auto">
              <a:xfrm>
                <a:off x="12198350" y="38592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41" name="Oval 6669"/>
              <p:cNvSpPr>
                <a:spLocks noChangeArrowheads="1"/>
              </p:cNvSpPr>
              <p:nvPr/>
            </p:nvSpPr>
            <p:spPr bwMode="auto">
              <a:xfrm>
                <a:off x="12203113" y="38639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42" name="Oval 6670"/>
              <p:cNvSpPr>
                <a:spLocks noChangeArrowheads="1"/>
              </p:cNvSpPr>
              <p:nvPr/>
            </p:nvSpPr>
            <p:spPr bwMode="auto">
              <a:xfrm>
                <a:off x="12203113" y="38639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43" name="Oval 6671"/>
              <p:cNvSpPr>
                <a:spLocks noChangeArrowheads="1"/>
              </p:cNvSpPr>
              <p:nvPr/>
            </p:nvSpPr>
            <p:spPr bwMode="auto">
              <a:xfrm>
                <a:off x="12207875" y="38703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44" name="Oval 6672"/>
              <p:cNvSpPr>
                <a:spLocks noChangeArrowheads="1"/>
              </p:cNvSpPr>
              <p:nvPr/>
            </p:nvSpPr>
            <p:spPr bwMode="auto">
              <a:xfrm>
                <a:off x="12207875" y="38703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45" name="Oval 6673"/>
              <p:cNvSpPr>
                <a:spLocks noChangeArrowheads="1"/>
              </p:cNvSpPr>
              <p:nvPr/>
            </p:nvSpPr>
            <p:spPr bwMode="auto">
              <a:xfrm>
                <a:off x="12212638" y="38735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46" name="Oval 6674"/>
              <p:cNvSpPr>
                <a:spLocks noChangeArrowheads="1"/>
              </p:cNvSpPr>
              <p:nvPr/>
            </p:nvSpPr>
            <p:spPr bwMode="auto">
              <a:xfrm>
                <a:off x="12212638" y="38735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47" name="Oval 6675"/>
              <p:cNvSpPr>
                <a:spLocks noChangeArrowheads="1"/>
              </p:cNvSpPr>
              <p:nvPr/>
            </p:nvSpPr>
            <p:spPr bwMode="auto">
              <a:xfrm>
                <a:off x="12215813" y="38782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48" name="Oval 6676"/>
              <p:cNvSpPr>
                <a:spLocks noChangeArrowheads="1"/>
              </p:cNvSpPr>
              <p:nvPr/>
            </p:nvSpPr>
            <p:spPr bwMode="auto">
              <a:xfrm>
                <a:off x="12215813" y="38782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49" name="Oval 6677"/>
              <p:cNvSpPr>
                <a:spLocks noChangeArrowheads="1"/>
              </p:cNvSpPr>
              <p:nvPr/>
            </p:nvSpPr>
            <p:spPr bwMode="auto">
              <a:xfrm>
                <a:off x="12222163" y="38830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50" name="Oval 6678"/>
              <p:cNvSpPr>
                <a:spLocks noChangeArrowheads="1"/>
              </p:cNvSpPr>
              <p:nvPr/>
            </p:nvSpPr>
            <p:spPr bwMode="auto">
              <a:xfrm>
                <a:off x="12222163" y="38830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51" name="Oval 6679"/>
              <p:cNvSpPr>
                <a:spLocks noChangeArrowheads="1"/>
              </p:cNvSpPr>
              <p:nvPr/>
            </p:nvSpPr>
            <p:spPr bwMode="auto">
              <a:xfrm>
                <a:off x="12226925" y="38877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52" name="Oval 6680"/>
              <p:cNvSpPr>
                <a:spLocks noChangeArrowheads="1"/>
              </p:cNvSpPr>
              <p:nvPr/>
            </p:nvSpPr>
            <p:spPr bwMode="auto">
              <a:xfrm>
                <a:off x="12226925" y="38877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53" name="Oval 6681"/>
              <p:cNvSpPr>
                <a:spLocks noChangeArrowheads="1"/>
              </p:cNvSpPr>
              <p:nvPr/>
            </p:nvSpPr>
            <p:spPr bwMode="auto">
              <a:xfrm>
                <a:off x="12231688" y="38941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54" name="Oval 6682"/>
              <p:cNvSpPr>
                <a:spLocks noChangeArrowheads="1"/>
              </p:cNvSpPr>
              <p:nvPr/>
            </p:nvSpPr>
            <p:spPr bwMode="auto">
              <a:xfrm>
                <a:off x="12231688" y="38941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55" name="Oval 6683"/>
              <p:cNvSpPr>
                <a:spLocks noChangeArrowheads="1"/>
              </p:cNvSpPr>
              <p:nvPr/>
            </p:nvSpPr>
            <p:spPr bwMode="auto">
              <a:xfrm>
                <a:off x="12236450" y="38989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56" name="Oval 6684"/>
              <p:cNvSpPr>
                <a:spLocks noChangeArrowheads="1"/>
              </p:cNvSpPr>
              <p:nvPr/>
            </p:nvSpPr>
            <p:spPr bwMode="auto">
              <a:xfrm>
                <a:off x="12236450" y="38989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57" name="Oval 6685"/>
              <p:cNvSpPr>
                <a:spLocks noChangeArrowheads="1"/>
              </p:cNvSpPr>
              <p:nvPr/>
            </p:nvSpPr>
            <p:spPr bwMode="auto">
              <a:xfrm>
                <a:off x="12241213" y="3903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58" name="Oval 6686"/>
              <p:cNvSpPr>
                <a:spLocks noChangeArrowheads="1"/>
              </p:cNvSpPr>
              <p:nvPr/>
            </p:nvSpPr>
            <p:spPr bwMode="auto">
              <a:xfrm>
                <a:off x="12241213" y="3903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59" name="Oval 6687"/>
              <p:cNvSpPr>
                <a:spLocks noChangeArrowheads="1"/>
              </p:cNvSpPr>
              <p:nvPr/>
            </p:nvSpPr>
            <p:spPr bwMode="auto">
              <a:xfrm>
                <a:off x="12247563" y="39084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60" name="Oval 6688"/>
              <p:cNvSpPr>
                <a:spLocks noChangeArrowheads="1"/>
              </p:cNvSpPr>
              <p:nvPr/>
            </p:nvSpPr>
            <p:spPr bwMode="auto">
              <a:xfrm>
                <a:off x="12247563" y="39084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61" name="Oval 6689"/>
              <p:cNvSpPr>
                <a:spLocks noChangeArrowheads="1"/>
              </p:cNvSpPr>
              <p:nvPr/>
            </p:nvSpPr>
            <p:spPr bwMode="auto">
              <a:xfrm>
                <a:off x="12252325" y="39116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62" name="Oval 6690"/>
              <p:cNvSpPr>
                <a:spLocks noChangeArrowheads="1"/>
              </p:cNvSpPr>
              <p:nvPr/>
            </p:nvSpPr>
            <p:spPr bwMode="auto">
              <a:xfrm>
                <a:off x="12252325" y="39116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63" name="Oval 6691"/>
              <p:cNvSpPr>
                <a:spLocks noChangeArrowheads="1"/>
              </p:cNvSpPr>
              <p:nvPr/>
            </p:nvSpPr>
            <p:spPr bwMode="auto">
              <a:xfrm>
                <a:off x="12255500" y="39179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64" name="Oval 6692"/>
              <p:cNvSpPr>
                <a:spLocks noChangeArrowheads="1"/>
              </p:cNvSpPr>
              <p:nvPr/>
            </p:nvSpPr>
            <p:spPr bwMode="auto">
              <a:xfrm>
                <a:off x="12255500" y="39179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65" name="Oval 6693"/>
              <p:cNvSpPr>
                <a:spLocks noChangeArrowheads="1"/>
              </p:cNvSpPr>
              <p:nvPr/>
            </p:nvSpPr>
            <p:spPr bwMode="auto">
              <a:xfrm>
                <a:off x="12260263" y="39227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66" name="Oval 6694"/>
              <p:cNvSpPr>
                <a:spLocks noChangeArrowheads="1"/>
              </p:cNvSpPr>
              <p:nvPr/>
            </p:nvSpPr>
            <p:spPr bwMode="auto">
              <a:xfrm>
                <a:off x="12260263" y="39227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67" name="Oval 6695"/>
              <p:cNvSpPr>
                <a:spLocks noChangeArrowheads="1"/>
              </p:cNvSpPr>
              <p:nvPr/>
            </p:nvSpPr>
            <p:spPr bwMode="auto">
              <a:xfrm>
                <a:off x="12265025" y="39274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68" name="Oval 6696"/>
              <p:cNvSpPr>
                <a:spLocks noChangeArrowheads="1"/>
              </p:cNvSpPr>
              <p:nvPr/>
            </p:nvSpPr>
            <p:spPr bwMode="auto">
              <a:xfrm>
                <a:off x="12265025" y="39274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69" name="Oval 6697"/>
              <p:cNvSpPr>
                <a:spLocks noChangeArrowheads="1"/>
              </p:cNvSpPr>
              <p:nvPr/>
            </p:nvSpPr>
            <p:spPr bwMode="auto">
              <a:xfrm>
                <a:off x="12271375" y="39322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70" name="Oval 6698"/>
              <p:cNvSpPr>
                <a:spLocks noChangeArrowheads="1"/>
              </p:cNvSpPr>
              <p:nvPr/>
            </p:nvSpPr>
            <p:spPr bwMode="auto">
              <a:xfrm>
                <a:off x="12271375" y="39322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71" name="Oval 6699"/>
              <p:cNvSpPr>
                <a:spLocks noChangeArrowheads="1"/>
              </p:cNvSpPr>
              <p:nvPr/>
            </p:nvSpPr>
            <p:spPr bwMode="auto">
              <a:xfrm>
                <a:off x="12276138" y="39370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72" name="Oval 6700"/>
              <p:cNvSpPr>
                <a:spLocks noChangeArrowheads="1"/>
              </p:cNvSpPr>
              <p:nvPr/>
            </p:nvSpPr>
            <p:spPr bwMode="auto">
              <a:xfrm>
                <a:off x="12276138" y="39370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73" name="Oval 6701"/>
              <p:cNvSpPr>
                <a:spLocks noChangeArrowheads="1"/>
              </p:cNvSpPr>
              <p:nvPr/>
            </p:nvSpPr>
            <p:spPr bwMode="auto">
              <a:xfrm>
                <a:off x="12280900" y="39417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74" name="Oval 6702"/>
              <p:cNvSpPr>
                <a:spLocks noChangeArrowheads="1"/>
              </p:cNvSpPr>
              <p:nvPr/>
            </p:nvSpPr>
            <p:spPr bwMode="auto">
              <a:xfrm>
                <a:off x="12280900" y="39417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75" name="Oval 6703"/>
              <p:cNvSpPr>
                <a:spLocks noChangeArrowheads="1"/>
              </p:cNvSpPr>
              <p:nvPr/>
            </p:nvSpPr>
            <p:spPr bwMode="auto">
              <a:xfrm>
                <a:off x="12285663" y="39465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76" name="Oval 6704"/>
              <p:cNvSpPr>
                <a:spLocks noChangeArrowheads="1"/>
              </p:cNvSpPr>
              <p:nvPr/>
            </p:nvSpPr>
            <p:spPr bwMode="auto">
              <a:xfrm>
                <a:off x="12285663" y="39465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77" name="Oval 6705"/>
              <p:cNvSpPr>
                <a:spLocks noChangeArrowheads="1"/>
              </p:cNvSpPr>
              <p:nvPr/>
            </p:nvSpPr>
            <p:spPr bwMode="auto">
              <a:xfrm>
                <a:off x="12290425" y="39512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78" name="Oval 6706"/>
              <p:cNvSpPr>
                <a:spLocks noChangeArrowheads="1"/>
              </p:cNvSpPr>
              <p:nvPr/>
            </p:nvSpPr>
            <p:spPr bwMode="auto">
              <a:xfrm>
                <a:off x="12290425" y="39512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79" name="Oval 6707"/>
              <p:cNvSpPr>
                <a:spLocks noChangeArrowheads="1"/>
              </p:cNvSpPr>
              <p:nvPr/>
            </p:nvSpPr>
            <p:spPr bwMode="auto">
              <a:xfrm>
                <a:off x="12293600" y="39560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80" name="Oval 6708"/>
              <p:cNvSpPr>
                <a:spLocks noChangeArrowheads="1"/>
              </p:cNvSpPr>
              <p:nvPr/>
            </p:nvSpPr>
            <p:spPr bwMode="auto">
              <a:xfrm>
                <a:off x="12293600" y="39560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81" name="Oval 6709"/>
              <p:cNvSpPr>
                <a:spLocks noChangeArrowheads="1"/>
              </p:cNvSpPr>
              <p:nvPr/>
            </p:nvSpPr>
            <p:spPr bwMode="auto">
              <a:xfrm>
                <a:off x="12299950" y="39608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82" name="Oval 6710"/>
              <p:cNvSpPr>
                <a:spLocks noChangeArrowheads="1"/>
              </p:cNvSpPr>
              <p:nvPr/>
            </p:nvSpPr>
            <p:spPr bwMode="auto">
              <a:xfrm>
                <a:off x="12299950" y="39608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83" name="Oval 6711"/>
              <p:cNvSpPr>
                <a:spLocks noChangeArrowheads="1"/>
              </p:cNvSpPr>
              <p:nvPr/>
            </p:nvSpPr>
            <p:spPr bwMode="auto">
              <a:xfrm>
                <a:off x="12304713" y="39655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84" name="Oval 6712"/>
              <p:cNvSpPr>
                <a:spLocks noChangeArrowheads="1"/>
              </p:cNvSpPr>
              <p:nvPr/>
            </p:nvSpPr>
            <p:spPr bwMode="auto">
              <a:xfrm>
                <a:off x="12304713" y="39655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85" name="Oval 6713"/>
              <p:cNvSpPr>
                <a:spLocks noChangeArrowheads="1"/>
              </p:cNvSpPr>
              <p:nvPr/>
            </p:nvSpPr>
            <p:spPr bwMode="auto">
              <a:xfrm>
                <a:off x="12309475" y="39703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86" name="Oval 6714"/>
              <p:cNvSpPr>
                <a:spLocks noChangeArrowheads="1"/>
              </p:cNvSpPr>
              <p:nvPr/>
            </p:nvSpPr>
            <p:spPr bwMode="auto">
              <a:xfrm>
                <a:off x="12309475" y="39703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87" name="Oval 6715"/>
              <p:cNvSpPr>
                <a:spLocks noChangeArrowheads="1"/>
              </p:cNvSpPr>
              <p:nvPr/>
            </p:nvSpPr>
            <p:spPr bwMode="auto">
              <a:xfrm>
                <a:off x="12314238" y="39751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88" name="Oval 6716"/>
              <p:cNvSpPr>
                <a:spLocks noChangeArrowheads="1"/>
              </p:cNvSpPr>
              <p:nvPr/>
            </p:nvSpPr>
            <p:spPr bwMode="auto">
              <a:xfrm>
                <a:off x="12314238" y="39751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89" name="Oval 6717"/>
              <p:cNvSpPr>
                <a:spLocks noChangeArrowheads="1"/>
              </p:cNvSpPr>
              <p:nvPr/>
            </p:nvSpPr>
            <p:spPr bwMode="auto">
              <a:xfrm>
                <a:off x="12319000" y="39798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90" name="Oval 6718"/>
              <p:cNvSpPr>
                <a:spLocks noChangeArrowheads="1"/>
              </p:cNvSpPr>
              <p:nvPr/>
            </p:nvSpPr>
            <p:spPr bwMode="auto">
              <a:xfrm>
                <a:off x="12319000" y="39798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91" name="Oval 6719"/>
              <p:cNvSpPr>
                <a:spLocks noChangeArrowheads="1"/>
              </p:cNvSpPr>
              <p:nvPr/>
            </p:nvSpPr>
            <p:spPr bwMode="auto">
              <a:xfrm>
                <a:off x="12325350" y="39846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92" name="Oval 6720"/>
              <p:cNvSpPr>
                <a:spLocks noChangeArrowheads="1"/>
              </p:cNvSpPr>
              <p:nvPr/>
            </p:nvSpPr>
            <p:spPr bwMode="auto">
              <a:xfrm>
                <a:off x="12325350" y="39846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93" name="Oval 6721"/>
              <p:cNvSpPr>
                <a:spLocks noChangeArrowheads="1"/>
              </p:cNvSpPr>
              <p:nvPr/>
            </p:nvSpPr>
            <p:spPr bwMode="auto">
              <a:xfrm>
                <a:off x="12330113" y="39878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94" name="Oval 6722"/>
              <p:cNvSpPr>
                <a:spLocks noChangeArrowheads="1"/>
              </p:cNvSpPr>
              <p:nvPr/>
            </p:nvSpPr>
            <p:spPr bwMode="auto">
              <a:xfrm>
                <a:off x="12330113" y="39878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95" name="Oval 6723"/>
              <p:cNvSpPr>
                <a:spLocks noChangeArrowheads="1"/>
              </p:cNvSpPr>
              <p:nvPr/>
            </p:nvSpPr>
            <p:spPr bwMode="auto">
              <a:xfrm>
                <a:off x="12333288" y="39925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96" name="Oval 6724"/>
              <p:cNvSpPr>
                <a:spLocks noChangeArrowheads="1"/>
              </p:cNvSpPr>
              <p:nvPr/>
            </p:nvSpPr>
            <p:spPr bwMode="auto">
              <a:xfrm>
                <a:off x="12333288" y="39925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97" name="Oval 6725"/>
              <p:cNvSpPr>
                <a:spLocks noChangeArrowheads="1"/>
              </p:cNvSpPr>
              <p:nvPr/>
            </p:nvSpPr>
            <p:spPr bwMode="auto">
              <a:xfrm>
                <a:off x="12338050" y="39973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98" name="Oval 6726"/>
              <p:cNvSpPr>
                <a:spLocks noChangeArrowheads="1"/>
              </p:cNvSpPr>
              <p:nvPr/>
            </p:nvSpPr>
            <p:spPr bwMode="auto">
              <a:xfrm>
                <a:off x="12338050" y="39973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99" name="Oval 6727"/>
              <p:cNvSpPr>
                <a:spLocks noChangeArrowheads="1"/>
              </p:cNvSpPr>
              <p:nvPr/>
            </p:nvSpPr>
            <p:spPr bwMode="auto">
              <a:xfrm>
                <a:off x="12342813" y="40036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00" name="Oval 6728"/>
              <p:cNvSpPr>
                <a:spLocks noChangeArrowheads="1"/>
              </p:cNvSpPr>
              <p:nvPr/>
            </p:nvSpPr>
            <p:spPr bwMode="auto">
              <a:xfrm>
                <a:off x="12342813" y="40036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01" name="Oval 6729"/>
              <p:cNvSpPr>
                <a:spLocks noChangeArrowheads="1"/>
              </p:cNvSpPr>
              <p:nvPr/>
            </p:nvSpPr>
            <p:spPr bwMode="auto">
              <a:xfrm>
                <a:off x="12349163" y="40084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02" name="Oval 6730"/>
              <p:cNvSpPr>
                <a:spLocks noChangeArrowheads="1"/>
              </p:cNvSpPr>
              <p:nvPr/>
            </p:nvSpPr>
            <p:spPr bwMode="auto">
              <a:xfrm>
                <a:off x="12349163" y="40084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03" name="Oval 6731"/>
              <p:cNvSpPr>
                <a:spLocks noChangeArrowheads="1"/>
              </p:cNvSpPr>
              <p:nvPr/>
            </p:nvSpPr>
            <p:spPr bwMode="auto">
              <a:xfrm>
                <a:off x="12353925" y="40132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04" name="Oval 6732"/>
              <p:cNvSpPr>
                <a:spLocks noChangeArrowheads="1"/>
              </p:cNvSpPr>
              <p:nvPr/>
            </p:nvSpPr>
            <p:spPr bwMode="auto">
              <a:xfrm>
                <a:off x="12353925" y="40132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05" name="Oval 6733"/>
              <p:cNvSpPr>
                <a:spLocks noChangeArrowheads="1"/>
              </p:cNvSpPr>
              <p:nvPr/>
            </p:nvSpPr>
            <p:spPr bwMode="auto">
              <a:xfrm>
                <a:off x="12358688" y="40179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06" name="Oval 6734"/>
              <p:cNvSpPr>
                <a:spLocks noChangeArrowheads="1"/>
              </p:cNvSpPr>
              <p:nvPr/>
            </p:nvSpPr>
            <p:spPr bwMode="auto">
              <a:xfrm>
                <a:off x="12358688" y="40179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07" name="Oval 6735"/>
              <p:cNvSpPr>
                <a:spLocks noChangeArrowheads="1"/>
              </p:cNvSpPr>
              <p:nvPr/>
            </p:nvSpPr>
            <p:spPr bwMode="auto">
              <a:xfrm>
                <a:off x="12363450" y="40227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08" name="Oval 6736"/>
              <p:cNvSpPr>
                <a:spLocks noChangeArrowheads="1"/>
              </p:cNvSpPr>
              <p:nvPr/>
            </p:nvSpPr>
            <p:spPr bwMode="auto">
              <a:xfrm>
                <a:off x="12363450" y="40227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09" name="Oval 6737"/>
              <p:cNvSpPr>
                <a:spLocks noChangeArrowheads="1"/>
              </p:cNvSpPr>
              <p:nvPr/>
            </p:nvSpPr>
            <p:spPr bwMode="auto">
              <a:xfrm>
                <a:off x="12368213" y="40259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10" name="Oval 6738"/>
              <p:cNvSpPr>
                <a:spLocks noChangeArrowheads="1"/>
              </p:cNvSpPr>
              <p:nvPr/>
            </p:nvSpPr>
            <p:spPr bwMode="auto">
              <a:xfrm>
                <a:off x="12368213" y="40259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11" name="Oval 6739"/>
              <p:cNvSpPr>
                <a:spLocks noChangeArrowheads="1"/>
              </p:cNvSpPr>
              <p:nvPr/>
            </p:nvSpPr>
            <p:spPr bwMode="auto">
              <a:xfrm>
                <a:off x="12372975" y="40306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12" name="Oval 6740"/>
              <p:cNvSpPr>
                <a:spLocks noChangeArrowheads="1"/>
              </p:cNvSpPr>
              <p:nvPr/>
            </p:nvSpPr>
            <p:spPr bwMode="auto">
              <a:xfrm>
                <a:off x="12372975" y="40306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13" name="Oval 6741"/>
              <p:cNvSpPr>
                <a:spLocks noChangeArrowheads="1"/>
              </p:cNvSpPr>
              <p:nvPr/>
            </p:nvSpPr>
            <p:spPr bwMode="auto">
              <a:xfrm>
                <a:off x="12377738" y="40354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14" name="Oval 6742"/>
              <p:cNvSpPr>
                <a:spLocks noChangeArrowheads="1"/>
              </p:cNvSpPr>
              <p:nvPr/>
            </p:nvSpPr>
            <p:spPr bwMode="auto">
              <a:xfrm>
                <a:off x="12377738" y="40354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15" name="Oval 6743"/>
              <p:cNvSpPr>
                <a:spLocks noChangeArrowheads="1"/>
              </p:cNvSpPr>
              <p:nvPr/>
            </p:nvSpPr>
            <p:spPr bwMode="auto">
              <a:xfrm>
                <a:off x="12382500" y="40401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16" name="Oval 6744"/>
              <p:cNvSpPr>
                <a:spLocks noChangeArrowheads="1"/>
              </p:cNvSpPr>
              <p:nvPr/>
            </p:nvSpPr>
            <p:spPr bwMode="auto">
              <a:xfrm>
                <a:off x="12382500" y="40401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17" name="Oval 6745"/>
              <p:cNvSpPr>
                <a:spLocks noChangeArrowheads="1"/>
              </p:cNvSpPr>
              <p:nvPr/>
            </p:nvSpPr>
            <p:spPr bwMode="auto">
              <a:xfrm>
                <a:off x="12387263" y="40449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18" name="Oval 6746"/>
              <p:cNvSpPr>
                <a:spLocks noChangeArrowheads="1"/>
              </p:cNvSpPr>
              <p:nvPr/>
            </p:nvSpPr>
            <p:spPr bwMode="auto">
              <a:xfrm>
                <a:off x="12387263" y="40449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19" name="Oval 6747"/>
              <p:cNvSpPr>
                <a:spLocks noChangeArrowheads="1"/>
              </p:cNvSpPr>
              <p:nvPr/>
            </p:nvSpPr>
            <p:spPr bwMode="auto">
              <a:xfrm>
                <a:off x="12392025" y="40497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20" name="Oval 6748"/>
              <p:cNvSpPr>
                <a:spLocks noChangeArrowheads="1"/>
              </p:cNvSpPr>
              <p:nvPr/>
            </p:nvSpPr>
            <p:spPr bwMode="auto">
              <a:xfrm>
                <a:off x="12392025" y="40497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21" name="Oval 6749"/>
              <p:cNvSpPr>
                <a:spLocks noChangeArrowheads="1"/>
              </p:cNvSpPr>
              <p:nvPr/>
            </p:nvSpPr>
            <p:spPr bwMode="auto">
              <a:xfrm>
                <a:off x="12396788" y="40544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22" name="Oval 6750"/>
              <p:cNvSpPr>
                <a:spLocks noChangeArrowheads="1"/>
              </p:cNvSpPr>
              <p:nvPr/>
            </p:nvSpPr>
            <p:spPr bwMode="auto">
              <a:xfrm>
                <a:off x="12396788" y="40544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23" name="Oval 6751"/>
              <p:cNvSpPr>
                <a:spLocks noChangeArrowheads="1"/>
              </p:cNvSpPr>
              <p:nvPr/>
            </p:nvSpPr>
            <p:spPr bwMode="auto">
              <a:xfrm>
                <a:off x="12403138" y="40592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24" name="Oval 6752"/>
              <p:cNvSpPr>
                <a:spLocks noChangeArrowheads="1"/>
              </p:cNvSpPr>
              <p:nvPr/>
            </p:nvSpPr>
            <p:spPr bwMode="auto">
              <a:xfrm>
                <a:off x="12403138" y="40592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25" name="Oval 6753"/>
              <p:cNvSpPr>
                <a:spLocks noChangeArrowheads="1"/>
              </p:cNvSpPr>
              <p:nvPr/>
            </p:nvSpPr>
            <p:spPr bwMode="auto">
              <a:xfrm>
                <a:off x="12406313" y="40640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26" name="Oval 6754"/>
              <p:cNvSpPr>
                <a:spLocks noChangeArrowheads="1"/>
              </p:cNvSpPr>
              <p:nvPr/>
            </p:nvSpPr>
            <p:spPr bwMode="auto">
              <a:xfrm>
                <a:off x="12406313" y="40640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27" name="Oval 6755"/>
              <p:cNvSpPr>
                <a:spLocks noChangeArrowheads="1"/>
              </p:cNvSpPr>
              <p:nvPr/>
            </p:nvSpPr>
            <p:spPr bwMode="auto">
              <a:xfrm>
                <a:off x="12411075" y="40671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28" name="Oval 6757"/>
              <p:cNvSpPr>
                <a:spLocks noChangeArrowheads="1"/>
              </p:cNvSpPr>
              <p:nvPr/>
            </p:nvSpPr>
            <p:spPr bwMode="auto">
              <a:xfrm>
                <a:off x="12411075" y="40671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29" name="Oval 6758"/>
              <p:cNvSpPr>
                <a:spLocks noChangeArrowheads="1"/>
              </p:cNvSpPr>
              <p:nvPr/>
            </p:nvSpPr>
            <p:spPr bwMode="auto">
              <a:xfrm>
                <a:off x="12415838" y="40719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30" name="Oval 6759"/>
              <p:cNvSpPr>
                <a:spLocks noChangeArrowheads="1"/>
              </p:cNvSpPr>
              <p:nvPr/>
            </p:nvSpPr>
            <p:spPr bwMode="auto">
              <a:xfrm>
                <a:off x="12415838" y="40719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31" name="Oval 6760"/>
              <p:cNvSpPr>
                <a:spLocks noChangeArrowheads="1"/>
              </p:cNvSpPr>
              <p:nvPr/>
            </p:nvSpPr>
            <p:spPr bwMode="auto">
              <a:xfrm>
                <a:off x="12420600" y="40767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32" name="Oval 6761"/>
              <p:cNvSpPr>
                <a:spLocks noChangeArrowheads="1"/>
              </p:cNvSpPr>
              <p:nvPr/>
            </p:nvSpPr>
            <p:spPr bwMode="auto">
              <a:xfrm>
                <a:off x="12420600" y="40767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33" name="Oval 6762"/>
              <p:cNvSpPr>
                <a:spLocks noChangeArrowheads="1"/>
              </p:cNvSpPr>
              <p:nvPr/>
            </p:nvSpPr>
            <p:spPr bwMode="auto">
              <a:xfrm>
                <a:off x="12426950" y="40814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34" name="Oval 6763"/>
              <p:cNvSpPr>
                <a:spLocks noChangeArrowheads="1"/>
              </p:cNvSpPr>
              <p:nvPr/>
            </p:nvSpPr>
            <p:spPr bwMode="auto">
              <a:xfrm>
                <a:off x="12426950" y="40814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35" name="Oval 6764"/>
              <p:cNvSpPr>
                <a:spLocks noChangeArrowheads="1"/>
              </p:cNvSpPr>
              <p:nvPr/>
            </p:nvSpPr>
            <p:spPr bwMode="auto">
              <a:xfrm>
                <a:off x="12431713" y="40862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36" name="Oval 6765"/>
              <p:cNvSpPr>
                <a:spLocks noChangeArrowheads="1"/>
              </p:cNvSpPr>
              <p:nvPr/>
            </p:nvSpPr>
            <p:spPr bwMode="auto">
              <a:xfrm>
                <a:off x="12431713" y="40862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37" name="Oval 6766"/>
              <p:cNvSpPr>
                <a:spLocks noChangeArrowheads="1"/>
              </p:cNvSpPr>
              <p:nvPr/>
            </p:nvSpPr>
            <p:spPr bwMode="auto">
              <a:xfrm>
                <a:off x="12436475" y="40894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38" name="Oval 6767"/>
              <p:cNvSpPr>
                <a:spLocks noChangeArrowheads="1"/>
              </p:cNvSpPr>
              <p:nvPr/>
            </p:nvSpPr>
            <p:spPr bwMode="auto">
              <a:xfrm>
                <a:off x="12436475" y="40894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39" name="Oval 6768"/>
              <p:cNvSpPr>
                <a:spLocks noChangeArrowheads="1"/>
              </p:cNvSpPr>
              <p:nvPr/>
            </p:nvSpPr>
            <p:spPr bwMode="auto">
              <a:xfrm>
                <a:off x="12441238" y="4094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40" name="Oval 6769"/>
              <p:cNvSpPr>
                <a:spLocks noChangeArrowheads="1"/>
              </p:cNvSpPr>
              <p:nvPr/>
            </p:nvSpPr>
            <p:spPr bwMode="auto">
              <a:xfrm>
                <a:off x="12441238" y="4094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41" name="Oval 6770"/>
              <p:cNvSpPr>
                <a:spLocks noChangeArrowheads="1"/>
              </p:cNvSpPr>
              <p:nvPr/>
            </p:nvSpPr>
            <p:spPr bwMode="auto">
              <a:xfrm>
                <a:off x="12444413" y="40989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42" name="Oval 6771"/>
              <p:cNvSpPr>
                <a:spLocks noChangeArrowheads="1"/>
              </p:cNvSpPr>
              <p:nvPr/>
            </p:nvSpPr>
            <p:spPr bwMode="auto">
              <a:xfrm>
                <a:off x="12444413" y="40989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43" name="Oval 6772"/>
              <p:cNvSpPr>
                <a:spLocks noChangeArrowheads="1"/>
              </p:cNvSpPr>
              <p:nvPr/>
            </p:nvSpPr>
            <p:spPr bwMode="auto">
              <a:xfrm>
                <a:off x="12450763" y="41036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44" name="Oval 6773"/>
              <p:cNvSpPr>
                <a:spLocks noChangeArrowheads="1"/>
              </p:cNvSpPr>
              <p:nvPr/>
            </p:nvSpPr>
            <p:spPr bwMode="auto">
              <a:xfrm>
                <a:off x="12450763" y="41036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45" name="Oval 6774"/>
              <p:cNvSpPr>
                <a:spLocks noChangeArrowheads="1"/>
              </p:cNvSpPr>
              <p:nvPr/>
            </p:nvSpPr>
            <p:spPr bwMode="auto">
              <a:xfrm>
                <a:off x="12455525" y="41068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46" name="Oval 6775"/>
              <p:cNvSpPr>
                <a:spLocks noChangeArrowheads="1"/>
              </p:cNvSpPr>
              <p:nvPr/>
            </p:nvSpPr>
            <p:spPr bwMode="auto">
              <a:xfrm>
                <a:off x="12455525" y="41068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47" name="Oval 6776"/>
              <p:cNvSpPr>
                <a:spLocks noChangeArrowheads="1"/>
              </p:cNvSpPr>
              <p:nvPr/>
            </p:nvSpPr>
            <p:spPr bwMode="auto">
              <a:xfrm>
                <a:off x="12460288" y="41116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48" name="Oval 6777"/>
              <p:cNvSpPr>
                <a:spLocks noChangeArrowheads="1"/>
              </p:cNvSpPr>
              <p:nvPr/>
            </p:nvSpPr>
            <p:spPr bwMode="auto">
              <a:xfrm>
                <a:off x="12460288" y="41116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49" name="Oval 6778"/>
              <p:cNvSpPr>
                <a:spLocks noChangeArrowheads="1"/>
              </p:cNvSpPr>
              <p:nvPr/>
            </p:nvSpPr>
            <p:spPr bwMode="auto">
              <a:xfrm>
                <a:off x="12465050" y="41163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50" name="Oval 6779"/>
              <p:cNvSpPr>
                <a:spLocks noChangeArrowheads="1"/>
              </p:cNvSpPr>
              <p:nvPr/>
            </p:nvSpPr>
            <p:spPr bwMode="auto">
              <a:xfrm>
                <a:off x="12465050" y="41163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51" name="Oval 6780"/>
              <p:cNvSpPr>
                <a:spLocks noChangeArrowheads="1"/>
              </p:cNvSpPr>
              <p:nvPr/>
            </p:nvSpPr>
            <p:spPr bwMode="auto">
              <a:xfrm>
                <a:off x="12469813" y="41211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52" name="Oval 6781"/>
              <p:cNvSpPr>
                <a:spLocks noChangeArrowheads="1"/>
              </p:cNvSpPr>
              <p:nvPr/>
            </p:nvSpPr>
            <p:spPr bwMode="auto">
              <a:xfrm>
                <a:off x="12469813" y="41211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53" name="Oval 6782"/>
              <p:cNvSpPr>
                <a:spLocks noChangeArrowheads="1"/>
              </p:cNvSpPr>
              <p:nvPr/>
            </p:nvSpPr>
            <p:spPr bwMode="auto">
              <a:xfrm>
                <a:off x="12476163" y="41259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54" name="Oval 6783"/>
              <p:cNvSpPr>
                <a:spLocks noChangeArrowheads="1"/>
              </p:cNvSpPr>
              <p:nvPr/>
            </p:nvSpPr>
            <p:spPr bwMode="auto">
              <a:xfrm>
                <a:off x="12476163" y="41259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55" name="Oval 6784"/>
              <p:cNvSpPr>
                <a:spLocks noChangeArrowheads="1"/>
              </p:cNvSpPr>
              <p:nvPr/>
            </p:nvSpPr>
            <p:spPr bwMode="auto">
              <a:xfrm>
                <a:off x="12480925" y="41306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56" name="Oval 6785"/>
              <p:cNvSpPr>
                <a:spLocks noChangeArrowheads="1"/>
              </p:cNvSpPr>
              <p:nvPr/>
            </p:nvSpPr>
            <p:spPr bwMode="auto">
              <a:xfrm>
                <a:off x="12480925" y="41306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57" name="Oval 6786"/>
              <p:cNvSpPr>
                <a:spLocks noChangeArrowheads="1"/>
              </p:cNvSpPr>
              <p:nvPr/>
            </p:nvSpPr>
            <p:spPr bwMode="auto">
              <a:xfrm>
                <a:off x="12484100" y="41354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58" name="Oval 6787"/>
              <p:cNvSpPr>
                <a:spLocks noChangeArrowheads="1"/>
              </p:cNvSpPr>
              <p:nvPr/>
            </p:nvSpPr>
            <p:spPr bwMode="auto">
              <a:xfrm>
                <a:off x="12484100" y="41354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59" name="Oval 6788"/>
              <p:cNvSpPr>
                <a:spLocks noChangeArrowheads="1"/>
              </p:cNvSpPr>
              <p:nvPr/>
            </p:nvSpPr>
            <p:spPr bwMode="auto">
              <a:xfrm>
                <a:off x="12488863" y="41386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60" name="Oval 6789"/>
              <p:cNvSpPr>
                <a:spLocks noChangeArrowheads="1"/>
              </p:cNvSpPr>
              <p:nvPr/>
            </p:nvSpPr>
            <p:spPr bwMode="auto">
              <a:xfrm>
                <a:off x="12488863" y="41386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61" name="Oval 6790"/>
              <p:cNvSpPr>
                <a:spLocks noChangeArrowheads="1"/>
              </p:cNvSpPr>
              <p:nvPr/>
            </p:nvSpPr>
            <p:spPr bwMode="auto">
              <a:xfrm>
                <a:off x="12493625" y="41417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62" name="Oval 6791"/>
              <p:cNvSpPr>
                <a:spLocks noChangeArrowheads="1"/>
              </p:cNvSpPr>
              <p:nvPr/>
            </p:nvSpPr>
            <p:spPr bwMode="auto">
              <a:xfrm>
                <a:off x="12493625" y="41417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63" name="Oval 6792"/>
              <p:cNvSpPr>
                <a:spLocks noChangeArrowheads="1"/>
              </p:cNvSpPr>
              <p:nvPr/>
            </p:nvSpPr>
            <p:spPr bwMode="auto">
              <a:xfrm>
                <a:off x="12499975" y="41465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64" name="Oval 6793"/>
              <p:cNvSpPr>
                <a:spLocks noChangeArrowheads="1"/>
              </p:cNvSpPr>
              <p:nvPr/>
            </p:nvSpPr>
            <p:spPr bwMode="auto">
              <a:xfrm>
                <a:off x="12499975" y="41465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65" name="Oval 6794"/>
              <p:cNvSpPr>
                <a:spLocks noChangeArrowheads="1"/>
              </p:cNvSpPr>
              <p:nvPr/>
            </p:nvSpPr>
            <p:spPr bwMode="auto">
              <a:xfrm>
                <a:off x="12504738" y="41513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66" name="Oval 6795"/>
              <p:cNvSpPr>
                <a:spLocks noChangeArrowheads="1"/>
              </p:cNvSpPr>
              <p:nvPr/>
            </p:nvSpPr>
            <p:spPr bwMode="auto">
              <a:xfrm>
                <a:off x="12504738" y="41513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67" name="Oval 6796"/>
              <p:cNvSpPr>
                <a:spLocks noChangeArrowheads="1"/>
              </p:cNvSpPr>
              <p:nvPr/>
            </p:nvSpPr>
            <p:spPr bwMode="auto">
              <a:xfrm>
                <a:off x="12509500" y="41560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68" name="Oval 6797"/>
              <p:cNvSpPr>
                <a:spLocks noChangeArrowheads="1"/>
              </p:cNvSpPr>
              <p:nvPr/>
            </p:nvSpPr>
            <p:spPr bwMode="auto">
              <a:xfrm>
                <a:off x="12509500" y="41560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69" name="Oval 6798"/>
              <p:cNvSpPr>
                <a:spLocks noChangeArrowheads="1"/>
              </p:cNvSpPr>
              <p:nvPr/>
            </p:nvSpPr>
            <p:spPr bwMode="auto">
              <a:xfrm>
                <a:off x="12514263" y="41608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70" name="Oval 6799"/>
              <p:cNvSpPr>
                <a:spLocks noChangeArrowheads="1"/>
              </p:cNvSpPr>
              <p:nvPr/>
            </p:nvSpPr>
            <p:spPr bwMode="auto">
              <a:xfrm>
                <a:off x="12514263" y="41608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71" name="Oval 6800"/>
              <p:cNvSpPr>
                <a:spLocks noChangeArrowheads="1"/>
              </p:cNvSpPr>
              <p:nvPr/>
            </p:nvSpPr>
            <p:spPr bwMode="auto">
              <a:xfrm>
                <a:off x="12519025" y="41656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72" name="Oval 6801"/>
              <p:cNvSpPr>
                <a:spLocks noChangeArrowheads="1"/>
              </p:cNvSpPr>
              <p:nvPr/>
            </p:nvSpPr>
            <p:spPr bwMode="auto">
              <a:xfrm>
                <a:off x="12519025" y="41656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73" name="Oval 6802"/>
              <p:cNvSpPr>
                <a:spLocks noChangeArrowheads="1"/>
              </p:cNvSpPr>
              <p:nvPr/>
            </p:nvSpPr>
            <p:spPr bwMode="auto">
              <a:xfrm>
                <a:off x="12522200" y="41687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74" name="Oval 6803"/>
              <p:cNvSpPr>
                <a:spLocks noChangeArrowheads="1"/>
              </p:cNvSpPr>
              <p:nvPr/>
            </p:nvSpPr>
            <p:spPr bwMode="auto">
              <a:xfrm>
                <a:off x="12522200" y="41687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75" name="Oval 6804"/>
              <p:cNvSpPr>
                <a:spLocks noChangeArrowheads="1"/>
              </p:cNvSpPr>
              <p:nvPr/>
            </p:nvSpPr>
            <p:spPr bwMode="auto">
              <a:xfrm>
                <a:off x="12528550" y="41735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76" name="Oval 6805"/>
              <p:cNvSpPr>
                <a:spLocks noChangeArrowheads="1"/>
              </p:cNvSpPr>
              <p:nvPr/>
            </p:nvSpPr>
            <p:spPr bwMode="auto">
              <a:xfrm>
                <a:off x="12528550" y="41735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77" name="Oval 6806"/>
              <p:cNvSpPr>
                <a:spLocks noChangeArrowheads="1"/>
              </p:cNvSpPr>
              <p:nvPr/>
            </p:nvSpPr>
            <p:spPr bwMode="auto">
              <a:xfrm>
                <a:off x="12533313" y="41783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78" name="Oval 6807"/>
              <p:cNvSpPr>
                <a:spLocks noChangeArrowheads="1"/>
              </p:cNvSpPr>
              <p:nvPr/>
            </p:nvSpPr>
            <p:spPr bwMode="auto">
              <a:xfrm>
                <a:off x="12533313" y="41783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79" name="Oval 6808"/>
              <p:cNvSpPr>
                <a:spLocks noChangeArrowheads="1"/>
              </p:cNvSpPr>
              <p:nvPr/>
            </p:nvSpPr>
            <p:spPr bwMode="auto">
              <a:xfrm>
                <a:off x="12538075" y="41814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80" name="Oval 6809"/>
              <p:cNvSpPr>
                <a:spLocks noChangeArrowheads="1"/>
              </p:cNvSpPr>
              <p:nvPr/>
            </p:nvSpPr>
            <p:spPr bwMode="auto">
              <a:xfrm>
                <a:off x="12538075" y="41814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81" name="Oval 6810"/>
              <p:cNvSpPr>
                <a:spLocks noChangeArrowheads="1"/>
              </p:cNvSpPr>
              <p:nvPr/>
            </p:nvSpPr>
            <p:spPr bwMode="auto">
              <a:xfrm>
                <a:off x="12542838" y="41862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82" name="Oval 6811"/>
              <p:cNvSpPr>
                <a:spLocks noChangeArrowheads="1"/>
              </p:cNvSpPr>
              <p:nvPr/>
            </p:nvSpPr>
            <p:spPr bwMode="auto">
              <a:xfrm>
                <a:off x="12542838" y="41862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83" name="Oval 6812"/>
              <p:cNvSpPr>
                <a:spLocks noChangeArrowheads="1"/>
              </p:cNvSpPr>
              <p:nvPr/>
            </p:nvSpPr>
            <p:spPr bwMode="auto">
              <a:xfrm>
                <a:off x="12547600" y="41910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84" name="Oval 6813"/>
              <p:cNvSpPr>
                <a:spLocks noChangeArrowheads="1"/>
              </p:cNvSpPr>
              <p:nvPr/>
            </p:nvSpPr>
            <p:spPr bwMode="auto">
              <a:xfrm>
                <a:off x="12547600" y="41910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85" name="Oval 6814"/>
              <p:cNvSpPr>
                <a:spLocks noChangeArrowheads="1"/>
              </p:cNvSpPr>
              <p:nvPr/>
            </p:nvSpPr>
            <p:spPr bwMode="auto">
              <a:xfrm>
                <a:off x="12553950" y="41941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86" name="Oval 6815"/>
              <p:cNvSpPr>
                <a:spLocks noChangeArrowheads="1"/>
              </p:cNvSpPr>
              <p:nvPr/>
            </p:nvSpPr>
            <p:spPr bwMode="auto">
              <a:xfrm>
                <a:off x="12553950" y="41941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87" name="Oval 6816"/>
              <p:cNvSpPr>
                <a:spLocks noChangeArrowheads="1"/>
              </p:cNvSpPr>
              <p:nvPr/>
            </p:nvSpPr>
            <p:spPr bwMode="auto">
              <a:xfrm>
                <a:off x="12558713" y="41989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88" name="Oval 6817"/>
              <p:cNvSpPr>
                <a:spLocks noChangeArrowheads="1"/>
              </p:cNvSpPr>
              <p:nvPr/>
            </p:nvSpPr>
            <p:spPr bwMode="auto">
              <a:xfrm>
                <a:off x="12558713" y="41989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89" name="Oval 6818"/>
              <p:cNvSpPr>
                <a:spLocks noChangeArrowheads="1"/>
              </p:cNvSpPr>
              <p:nvPr/>
            </p:nvSpPr>
            <p:spPr bwMode="auto">
              <a:xfrm>
                <a:off x="12561888" y="42037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90" name="Oval 6819"/>
              <p:cNvSpPr>
                <a:spLocks noChangeArrowheads="1"/>
              </p:cNvSpPr>
              <p:nvPr/>
            </p:nvSpPr>
            <p:spPr bwMode="auto">
              <a:xfrm>
                <a:off x="12561888" y="42037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1" name="Oval 6820"/>
              <p:cNvSpPr>
                <a:spLocks noChangeArrowheads="1"/>
              </p:cNvSpPr>
              <p:nvPr/>
            </p:nvSpPr>
            <p:spPr bwMode="auto">
              <a:xfrm>
                <a:off x="12566650" y="42084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92" name="Oval 6821"/>
              <p:cNvSpPr>
                <a:spLocks noChangeArrowheads="1"/>
              </p:cNvSpPr>
              <p:nvPr/>
            </p:nvSpPr>
            <p:spPr bwMode="auto">
              <a:xfrm>
                <a:off x="12566650" y="42084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3" name="Oval 6822"/>
              <p:cNvSpPr>
                <a:spLocks noChangeArrowheads="1"/>
              </p:cNvSpPr>
              <p:nvPr/>
            </p:nvSpPr>
            <p:spPr bwMode="auto">
              <a:xfrm>
                <a:off x="12571413" y="42132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94" name="Oval 6823"/>
              <p:cNvSpPr>
                <a:spLocks noChangeArrowheads="1"/>
              </p:cNvSpPr>
              <p:nvPr/>
            </p:nvSpPr>
            <p:spPr bwMode="auto">
              <a:xfrm>
                <a:off x="12571413" y="42132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5" name="Oval 6824"/>
              <p:cNvSpPr>
                <a:spLocks noChangeArrowheads="1"/>
              </p:cNvSpPr>
              <p:nvPr/>
            </p:nvSpPr>
            <p:spPr bwMode="auto">
              <a:xfrm>
                <a:off x="12577763" y="42164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96" name="Oval 6825"/>
              <p:cNvSpPr>
                <a:spLocks noChangeArrowheads="1"/>
              </p:cNvSpPr>
              <p:nvPr/>
            </p:nvSpPr>
            <p:spPr bwMode="auto">
              <a:xfrm>
                <a:off x="12577763" y="42164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7" name="Oval 6826"/>
              <p:cNvSpPr>
                <a:spLocks noChangeArrowheads="1"/>
              </p:cNvSpPr>
              <p:nvPr/>
            </p:nvSpPr>
            <p:spPr bwMode="auto">
              <a:xfrm>
                <a:off x="12582525" y="42195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98" name="Oval 6827"/>
              <p:cNvSpPr>
                <a:spLocks noChangeArrowheads="1"/>
              </p:cNvSpPr>
              <p:nvPr/>
            </p:nvSpPr>
            <p:spPr bwMode="auto">
              <a:xfrm>
                <a:off x="12582525" y="42195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9" name="Oval 6828"/>
              <p:cNvSpPr>
                <a:spLocks noChangeArrowheads="1"/>
              </p:cNvSpPr>
              <p:nvPr/>
            </p:nvSpPr>
            <p:spPr bwMode="auto">
              <a:xfrm>
                <a:off x="12587288" y="42243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00" name="Oval 6829"/>
              <p:cNvSpPr>
                <a:spLocks noChangeArrowheads="1"/>
              </p:cNvSpPr>
              <p:nvPr/>
            </p:nvSpPr>
            <p:spPr bwMode="auto">
              <a:xfrm>
                <a:off x="12587288" y="42243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01" name="Oval 6830"/>
              <p:cNvSpPr>
                <a:spLocks noChangeArrowheads="1"/>
              </p:cNvSpPr>
              <p:nvPr/>
            </p:nvSpPr>
            <p:spPr bwMode="auto">
              <a:xfrm>
                <a:off x="12592050" y="42291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02" name="Oval 6831"/>
              <p:cNvSpPr>
                <a:spLocks noChangeArrowheads="1"/>
              </p:cNvSpPr>
              <p:nvPr/>
            </p:nvSpPr>
            <p:spPr bwMode="auto">
              <a:xfrm>
                <a:off x="12592050" y="42291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03" name="Oval 6832"/>
              <p:cNvSpPr>
                <a:spLocks noChangeArrowheads="1"/>
              </p:cNvSpPr>
              <p:nvPr/>
            </p:nvSpPr>
            <p:spPr bwMode="auto">
              <a:xfrm>
                <a:off x="12596813" y="42322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04" name="Oval 6833"/>
              <p:cNvSpPr>
                <a:spLocks noChangeArrowheads="1"/>
              </p:cNvSpPr>
              <p:nvPr/>
            </p:nvSpPr>
            <p:spPr bwMode="auto">
              <a:xfrm>
                <a:off x="12596813" y="42322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05" name="Oval 6834"/>
              <p:cNvSpPr>
                <a:spLocks noChangeArrowheads="1"/>
              </p:cNvSpPr>
              <p:nvPr/>
            </p:nvSpPr>
            <p:spPr bwMode="auto">
              <a:xfrm>
                <a:off x="12601575" y="42370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06" name="Oval 6835"/>
              <p:cNvSpPr>
                <a:spLocks noChangeArrowheads="1"/>
              </p:cNvSpPr>
              <p:nvPr/>
            </p:nvSpPr>
            <p:spPr bwMode="auto">
              <a:xfrm>
                <a:off x="12601575" y="42370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07" name="Oval 6836"/>
              <p:cNvSpPr>
                <a:spLocks noChangeArrowheads="1"/>
              </p:cNvSpPr>
              <p:nvPr/>
            </p:nvSpPr>
            <p:spPr bwMode="auto">
              <a:xfrm>
                <a:off x="12606338" y="42418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08" name="Oval 6837"/>
              <p:cNvSpPr>
                <a:spLocks noChangeArrowheads="1"/>
              </p:cNvSpPr>
              <p:nvPr/>
            </p:nvSpPr>
            <p:spPr bwMode="auto">
              <a:xfrm>
                <a:off x="12606338" y="42418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09" name="Oval 6838"/>
              <p:cNvSpPr>
                <a:spLocks noChangeArrowheads="1"/>
              </p:cNvSpPr>
              <p:nvPr/>
            </p:nvSpPr>
            <p:spPr bwMode="auto">
              <a:xfrm>
                <a:off x="12611100" y="42465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10" name="Oval 6839"/>
              <p:cNvSpPr>
                <a:spLocks noChangeArrowheads="1"/>
              </p:cNvSpPr>
              <p:nvPr/>
            </p:nvSpPr>
            <p:spPr bwMode="auto">
              <a:xfrm>
                <a:off x="12611100" y="42465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1" name="Oval 6840"/>
              <p:cNvSpPr>
                <a:spLocks noChangeArrowheads="1"/>
              </p:cNvSpPr>
              <p:nvPr/>
            </p:nvSpPr>
            <p:spPr bwMode="auto">
              <a:xfrm>
                <a:off x="12615863" y="42497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12" name="Oval 6841"/>
              <p:cNvSpPr>
                <a:spLocks noChangeArrowheads="1"/>
              </p:cNvSpPr>
              <p:nvPr/>
            </p:nvSpPr>
            <p:spPr bwMode="auto">
              <a:xfrm>
                <a:off x="12615863" y="42497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3" name="Oval 6842"/>
              <p:cNvSpPr>
                <a:spLocks noChangeArrowheads="1"/>
              </p:cNvSpPr>
              <p:nvPr/>
            </p:nvSpPr>
            <p:spPr bwMode="auto">
              <a:xfrm>
                <a:off x="12620625" y="42545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14" name="Oval 6843"/>
              <p:cNvSpPr>
                <a:spLocks noChangeArrowheads="1"/>
              </p:cNvSpPr>
              <p:nvPr/>
            </p:nvSpPr>
            <p:spPr bwMode="auto">
              <a:xfrm>
                <a:off x="12620625" y="42545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5" name="Oval 6844"/>
              <p:cNvSpPr>
                <a:spLocks noChangeArrowheads="1"/>
              </p:cNvSpPr>
              <p:nvPr/>
            </p:nvSpPr>
            <p:spPr bwMode="auto">
              <a:xfrm>
                <a:off x="12625388" y="42576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16" name="Oval 6845"/>
              <p:cNvSpPr>
                <a:spLocks noChangeArrowheads="1"/>
              </p:cNvSpPr>
              <p:nvPr/>
            </p:nvSpPr>
            <p:spPr bwMode="auto">
              <a:xfrm>
                <a:off x="12625388" y="42576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7" name="Oval 6846"/>
              <p:cNvSpPr>
                <a:spLocks noChangeArrowheads="1"/>
              </p:cNvSpPr>
              <p:nvPr/>
            </p:nvSpPr>
            <p:spPr bwMode="auto">
              <a:xfrm>
                <a:off x="12631738" y="42624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18" name="Oval 6847"/>
              <p:cNvSpPr>
                <a:spLocks noChangeArrowheads="1"/>
              </p:cNvSpPr>
              <p:nvPr/>
            </p:nvSpPr>
            <p:spPr bwMode="auto">
              <a:xfrm>
                <a:off x="12631738" y="42624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9" name="Oval 6848"/>
              <p:cNvSpPr>
                <a:spLocks noChangeArrowheads="1"/>
              </p:cNvSpPr>
              <p:nvPr/>
            </p:nvSpPr>
            <p:spPr bwMode="auto">
              <a:xfrm>
                <a:off x="12634913" y="42656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20" name="Oval 6849"/>
              <p:cNvSpPr>
                <a:spLocks noChangeArrowheads="1"/>
              </p:cNvSpPr>
              <p:nvPr/>
            </p:nvSpPr>
            <p:spPr bwMode="auto">
              <a:xfrm>
                <a:off x="12634913" y="42656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21" name="Oval 6850"/>
              <p:cNvSpPr>
                <a:spLocks noChangeArrowheads="1"/>
              </p:cNvSpPr>
              <p:nvPr/>
            </p:nvSpPr>
            <p:spPr bwMode="auto">
              <a:xfrm>
                <a:off x="12639675" y="42703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22" name="Oval 6851"/>
              <p:cNvSpPr>
                <a:spLocks noChangeArrowheads="1"/>
              </p:cNvSpPr>
              <p:nvPr/>
            </p:nvSpPr>
            <p:spPr bwMode="auto">
              <a:xfrm>
                <a:off x="12639675" y="42703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23" name="Oval 6852"/>
              <p:cNvSpPr>
                <a:spLocks noChangeArrowheads="1"/>
              </p:cNvSpPr>
              <p:nvPr/>
            </p:nvSpPr>
            <p:spPr bwMode="auto">
              <a:xfrm>
                <a:off x="12644438" y="42751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24" name="Oval 6853"/>
              <p:cNvSpPr>
                <a:spLocks noChangeArrowheads="1"/>
              </p:cNvSpPr>
              <p:nvPr/>
            </p:nvSpPr>
            <p:spPr bwMode="auto">
              <a:xfrm>
                <a:off x="12644438" y="42751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25" name="Oval 6854"/>
              <p:cNvSpPr>
                <a:spLocks noChangeArrowheads="1"/>
              </p:cNvSpPr>
              <p:nvPr/>
            </p:nvSpPr>
            <p:spPr bwMode="auto">
              <a:xfrm>
                <a:off x="12649200" y="42783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26" name="Oval 6855"/>
              <p:cNvSpPr>
                <a:spLocks noChangeArrowheads="1"/>
              </p:cNvSpPr>
              <p:nvPr/>
            </p:nvSpPr>
            <p:spPr bwMode="auto">
              <a:xfrm>
                <a:off x="12649200" y="42783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27" name="Oval 6856"/>
              <p:cNvSpPr>
                <a:spLocks noChangeArrowheads="1"/>
              </p:cNvSpPr>
              <p:nvPr/>
            </p:nvSpPr>
            <p:spPr bwMode="auto">
              <a:xfrm>
                <a:off x="12655550" y="42830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28" name="Oval 6857"/>
              <p:cNvSpPr>
                <a:spLocks noChangeArrowheads="1"/>
              </p:cNvSpPr>
              <p:nvPr/>
            </p:nvSpPr>
            <p:spPr bwMode="auto">
              <a:xfrm>
                <a:off x="12655550" y="42830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29" name="Oval 6858"/>
              <p:cNvSpPr>
                <a:spLocks noChangeArrowheads="1"/>
              </p:cNvSpPr>
              <p:nvPr/>
            </p:nvSpPr>
            <p:spPr bwMode="auto">
              <a:xfrm>
                <a:off x="12660313" y="42878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30" name="Oval 6859"/>
              <p:cNvSpPr>
                <a:spLocks noChangeArrowheads="1"/>
              </p:cNvSpPr>
              <p:nvPr/>
            </p:nvSpPr>
            <p:spPr bwMode="auto">
              <a:xfrm>
                <a:off x="12660313" y="42878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31" name="Oval 6860"/>
              <p:cNvSpPr>
                <a:spLocks noChangeArrowheads="1"/>
              </p:cNvSpPr>
              <p:nvPr/>
            </p:nvSpPr>
            <p:spPr bwMode="auto">
              <a:xfrm>
                <a:off x="12665075" y="4291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32" name="Oval 6861"/>
              <p:cNvSpPr>
                <a:spLocks noChangeArrowheads="1"/>
              </p:cNvSpPr>
              <p:nvPr/>
            </p:nvSpPr>
            <p:spPr bwMode="auto">
              <a:xfrm>
                <a:off x="12665075" y="4291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33" name="Oval 6862"/>
              <p:cNvSpPr>
                <a:spLocks noChangeArrowheads="1"/>
              </p:cNvSpPr>
              <p:nvPr/>
            </p:nvSpPr>
            <p:spPr bwMode="auto">
              <a:xfrm>
                <a:off x="12669838" y="42957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34" name="Oval 6863"/>
              <p:cNvSpPr>
                <a:spLocks noChangeArrowheads="1"/>
              </p:cNvSpPr>
              <p:nvPr/>
            </p:nvSpPr>
            <p:spPr bwMode="auto">
              <a:xfrm>
                <a:off x="12669838" y="42957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35" name="Oval 6864"/>
              <p:cNvSpPr>
                <a:spLocks noChangeArrowheads="1"/>
              </p:cNvSpPr>
              <p:nvPr/>
            </p:nvSpPr>
            <p:spPr bwMode="auto">
              <a:xfrm>
                <a:off x="12673013" y="42989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36" name="Oval 6865"/>
              <p:cNvSpPr>
                <a:spLocks noChangeArrowheads="1"/>
              </p:cNvSpPr>
              <p:nvPr/>
            </p:nvSpPr>
            <p:spPr bwMode="auto">
              <a:xfrm>
                <a:off x="12673013" y="42989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37" name="Oval 6866"/>
              <p:cNvSpPr>
                <a:spLocks noChangeArrowheads="1"/>
              </p:cNvSpPr>
              <p:nvPr/>
            </p:nvSpPr>
            <p:spPr bwMode="auto">
              <a:xfrm>
                <a:off x="12679363" y="43037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38" name="Oval 6867"/>
              <p:cNvSpPr>
                <a:spLocks noChangeArrowheads="1"/>
              </p:cNvSpPr>
              <p:nvPr/>
            </p:nvSpPr>
            <p:spPr bwMode="auto">
              <a:xfrm>
                <a:off x="12679363" y="43037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39" name="Oval 6868"/>
              <p:cNvSpPr>
                <a:spLocks noChangeArrowheads="1"/>
              </p:cNvSpPr>
              <p:nvPr/>
            </p:nvSpPr>
            <p:spPr bwMode="auto">
              <a:xfrm>
                <a:off x="12684125" y="43068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40" name="Oval 6869"/>
              <p:cNvSpPr>
                <a:spLocks noChangeArrowheads="1"/>
              </p:cNvSpPr>
              <p:nvPr/>
            </p:nvSpPr>
            <p:spPr bwMode="auto">
              <a:xfrm>
                <a:off x="12684125" y="43068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41" name="Oval 6870"/>
              <p:cNvSpPr>
                <a:spLocks noChangeArrowheads="1"/>
              </p:cNvSpPr>
              <p:nvPr/>
            </p:nvSpPr>
            <p:spPr bwMode="auto">
              <a:xfrm>
                <a:off x="12688888" y="43116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42" name="Oval 6871"/>
              <p:cNvSpPr>
                <a:spLocks noChangeArrowheads="1"/>
              </p:cNvSpPr>
              <p:nvPr/>
            </p:nvSpPr>
            <p:spPr bwMode="auto">
              <a:xfrm>
                <a:off x="12688888" y="43116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43" name="Oval 6872"/>
              <p:cNvSpPr>
                <a:spLocks noChangeArrowheads="1"/>
              </p:cNvSpPr>
              <p:nvPr/>
            </p:nvSpPr>
            <p:spPr bwMode="auto">
              <a:xfrm>
                <a:off x="12693650" y="43148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44" name="Oval 6873"/>
              <p:cNvSpPr>
                <a:spLocks noChangeArrowheads="1"/>
              </p:cNvSpPr>
              <p:nvPr/>
            </p:nvSpPr>
            <p:spPr bwMode="auto">
              <a:xfrm>
                <a:off x="12693650" y="43148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45" name="Oval 6874"/>
              <p:cNvSpPr>
                <a:spLocks noChangeArrowheads="1"/>
              </p:cNvSpPr>
              <p:nvPr/>
            </p:nvSpPr>
            <p:spPr bwMode="auto">
              <a:xfrm>
                <a:off x="12698413" y="43195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46" name="Oval 6875"/>
              <p:cNvSpPr>
                <a:spLocks noChangeArrowheads="1"/>
              </p:cNvSpPr>
              <p:nvPr/>
            </p:nvSpPr>
            <p:spPr bwMode="auto">
              <a:xfrm>
                <a:off x="12698413" y="43195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47" name="Oval 6876"/>
              <p:cNvSpPr>
                <a:spLocks noChangeArrowheads="1"/>
              </p:cNvSpPr>
              <p:nvPr/>
            </p:nvSpPr>
            <p:spPr bwMode="auto">
              <a:xfrm>
                <a:off x="12704763" y="43243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48" name="Oval 6877"/>
              <p:cNvSpPr>
                <a:spLocks noChangeArrowheads="1"/>
              </p:cNvSpPr>
              <p:nvPr/>
            </p:nvSpPr>
            <p:spPr bwMode="auto">
              <a:xfrm>
                <a:off x="12704763" y="43243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49" name="Oval 6878"/>
              <p:cNvSpPr>
                <a:spLocks noChangeArrowheads="1"/>
              </p:cNvSpPr>
              <p:nvPr/>
            </p:nvSpPr>
            <p:spPr bwMode="auto">
              <a:xfrm>
                <a:off x="12709525" y="43275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50" name="Oval 6879"/>
              <p:cNvSpPr>
                <a:spLocks noChangeArrowheads="1"/>
              </p:cNvSpPr>
              <p:nvPr/>
            </p:nvSpPr>
            <p:spPr bwMode="auto">
              <a:xfrm>
                <a:off x="12709525" y="43275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51" name="Oval 6880"/>
              <p:cNvSpPr>
                <a:spLocks noChangeArrowheads="1"/>
              </p:cNvSpPr>
              <p:nvPr/>
            </p:nvSpPr>
            <p:spPr bwMode="auto">
              <a:xfrm>
                <a:off x="12712700" y="43322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52" name="Oval 6881"/>
              <p:cNvSpPr>
                <a:spLocks noChangeArrowheads="1"/>
              </p:cNvSpPr>
              <p:nvPr/>
            </p:nvSpPr>
            <p:spPr bwMode="auto">
              <a:xfrm>
                <a:off x="12712700" y="43322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53" name="Oval 6882"/>
              <p:cNvSpPr>
                <a:spLocks noChangeArrowheads="1"/>
              </p:cNvSpPr>
              <p:nvPr/>
            </p:nvSpPr>
            <p:spPr bwMode="auto">
              <a:xfrm>
                <a:off x="12717463" y="43354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54" name="Oval 6883"/>
              <p:cNvSpPr>
                <a:spLocks noChangeArrowheads="1"/>
              </p:cNvSpPr>
              <p:nvPr/>
            </p:nvSpPr>
            <p:spPr bwMode="auto">
              <a:xfrm>
                <a:off x="12717463" y="43354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55" name="Oval 6884"/>
              <p:cNvSpPr>
                <a:spLocks noChangeArrowheads="1"/>
              </p:cNvSpPr>
              <p:nvPr/>
            </p:nvSpPr>
            <p:spPr bwMode="auto">
              <a:xfrm>
                <a:off x="12722225" y="43386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56" name="Oval 6885"/>
              <p:cNvSpPr>
                <a:spLocks noChangeArrowheads="1"/>
              </p:cNvSpPr>
              <p:nvPr/>
            </p:nvSpPr>
            <p:spPr bwMode="auto">
              <a:xfrm>
                <a:off x="12722225" y="43386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57" name="Oval 6886"/>
              <p:cNvSpPr>
                <a:spLocks noChangeArrowheads="1"/>
              </p:cNvSpPr>
              <p:nvPr/>
            </p:nvSpPr>
            <p:spPr bwMode="auto">
              <a:xfrm>
                <a:off x="12728575" y="43434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58" name="Oval 6887"/>
              <p:cNvSpPr>
                <a:spLocks noChangeArrowheads="1"/>
              </p:cNvSpPr>
              <p:nvPr/>
            </p:nvSpPr>
            <p:spPr bwMode="auto">
              <a:xfrm>
                <a:off x="12728575" y="43434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59" name="Oval 6888"/>
              <p:cNvSpPr>
                <a:spLocks noChangeArrowheads="1"/>
              </p:cNvSpPr>
              <p:nvPr/>
            </p:nvSpPr>
            <p:spPr bwMode="auto">
              <a:xfrm>
                <a:off x="12733338" y="4348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60" name="Oval 6889"/>
              <p:cNvSpPr>
                <a:spLocks noChangeArrowheads="1"/>
              </p:cNvSpPr>
              <p:nvPr/>
            </p:nvSpPr>
            <p:spPr bwMode="auto">
              <a:xfrm>
                <a:off x="12733338" y="4348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61" name="Oval 6890"/>
              <p:cNvSpPr>
                <a:spLocks noChangeArrowheads="1"/>
              </p:cNvSpPr>
              <p:nvPr/>
            </p:nvSpPr>
            <p:spPr bwMode="auto">
              <a:xfrm>
                <a:off x="12738100" y="43513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62" name="Oval 6891"/>
              <p:cNvSpPr>
                <a:spLocks noChangeArrowheads="1"/>
              </p:cNvSpPr>
              <p:nvPr/>
            </p:nvSpPr>
            <p:spPr bwMode="auto">
              <a:xfrm>
                <a:off x="12738100" y="43513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63" name="Oval 6892"/>
              <p:cNvSpPr>
                <a:spLocks noChangeArrowheads="1"/>
              </p:cNvSpPr>
              <p:nvPr/>
            </p:nvSpPr>
            <p:spPr bwMode="auto">
              <a:xfrm>
                <a:off x="12742863" y="43561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64" name="Oval 6893"/>
              <p:cNvSpPr>
                <a:spLocks noChangeArrowheads="1"/>
              </p:cNvSpPr>
              <p:nvPr/>
            </p:nvSpPr>
            <p:spPr bwMode="auto">
              <a:xfrm>
                <a:off x="12742863" y="43561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65" name="Oval 6894"/>
              <p:cNvSpPr>
                <a:spLocks noChangeArrowheads="1"/>
              </p:cNvSpPr>
              <p:nvPr/>
            </p:nvSpPr>
            <p:spPr bwMode="auto">
              <a:xfrm>
                <a:off x="12747625" y="43592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66" name="Oval 6895"/>
              <p:cNvSpPr>
                <a:spLocks noChangeArrowheads="1"/>
              </p:cNvSpPr>
              <p:nvPr/>
            </p:nvSpPr>
            <p:spPr bwMode="auto">
              <a:xfrm>
                <a:off x="12747625" y="43592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67" name="Oval 6896"/>
              <p:cNvSpPr>
                <a:spLocks noChangeArrowheads="1"/>
              </p:cNvSpPr>
              <p:nvPr/>
            </p:nvSpPr>
            <p:spPr bwMode="auto">
              <a:xfrm>
                <a:off x="12750800" y="43640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68" name="Oval 6897"/>
              <p:cNvSpPr>
                <a:spLocks noChangeArrowheads="1"/>
              </p:cNvSpPr>
              <p:nvPr/>
            </p:nvSpPr>
            <p:spPr bwMode="auto">
              <a:xfrm>
                <a:off x="12750800" y="43640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69" name="Oval 6898"/>
              <p:cNvSpPr>
                <a:spLocks noChangeArrowheads="1"/>
              </p:cNvSpPr>
              <p:nvPr/>
            </p:nvSpPr>
            <p:spPr bwMode="auto">
              <a:xfrm>
                <a:off x="12757150" y="43672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70" name="Oval 6899"/>
              <p:cNvSpPr>
                <a:spLocks noChangeArrowheads="1"/>
              </p:cNvSpPr>
              <p:nvPr/>
            </p:nvSpPr>
            <p:spPr bwMode="auto">
              <a:xfrm>
                <a:off x="12757150" y="43672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71" name="Oval 6900"/>
              <p:cNvSpPr>
                <a:spLocks noChangeArrowheads="1"/>
              </p:cNvSpPr>
              <p:nvPr/>
            </p:nvSpPr>
            <p:spPr bwMode="auto">
              <a:xfrm>
                <a:off x="12761913" y="43719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72" name="Oval 6901"/>
              <p:cNvSpPr>
                <a:spLocks noChangeArrowheads="1"/>
              </p:cNvSpPr>
              <p:nvPr/>
            </p:nvSpPr>
            <p:spPr bwMode="auto">
              <a:xfrm>
                <a:off x="12761913" y="43719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73" name="Oval 6902"/>
              <p:cNvSpPr>
                <a:spLocks noChangeArrowheads="1"/>
              </p:cNvSpPr>
              <p:nvPr/>
            </p:nvSpPr>
            <p:spPr bwMode="auto">
              <a:xfrm>
                <a:off x="12766675" y="43751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74" name="Oval 6903"/>
              <p:cNvSpPr>
                <a:spLocks noChangeArrowheads="1"/>
              </p:cNvSpPr>
              <p:nvPr/>
            </p:nvSpPr>
            <p:spPr bwMode="auto">
              <a:xfrm>
                <a:off x="12766675" y="43751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75" name="Oval 6904"/>
              <p:cNvSpPr>
                <a:spLocks noChangeArrowheads="1"/>
              </p:cNvSpPr>
              <p:nvPr/>
            </p:nvSpPr>
            <p:spPr bwMode="auto">
              <a:xfrm>
                <a:off x="12771438" y="43783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76" name="Oval 6905"/>
              <p:cNvSpPr>
                <a:spLocks noChangeArrowheads="1"/>
              </p:cNvSpPr>
              <p:nvPr/>
            </p:nvSpPr>
            <p:spPr bwMode="auto">
              <a:xfrm>
                <a:off x="12771438" y="43783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77" name="Oval 6906"/>
              <p:cNvSpPr>
                <a:spLocks noChangeArrowheads="1"/>
              </p:cNvSpPr>
              <p:nvPr/>
            </p:nvSpPr>
            <p:spPr bwMode="auto">
              <a:xfrm>
                <a:off x="12776200" y="43830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78" name="Oval 6907"/>
              <p:cNvSpPr>
                <a:spLocks noChangeArrowheads="1"/>
              </p:cNvSpPr>
              <p:nvPr/>
            </p:nvSpPr>
            <p:spPr bwMode="auto">
              <a:xfrm>
                <a:off x="12776200" y="43830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79" name="Oval 6908"/>
              <p:cNvSpPr>
                <a:spLocks noChangeArrowheads="1"/>
              </p:cNvSpPr>
              <p:nvPr/>
            </p:nvSpPr>
            <p:spPr bwMode="auto">
              <a:xfrm>
                <a:off x="12782550" y="43862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80" name="Oval 6909"/>
              <p:cNvSpPr>
                <a:spLocks noChangeArrowheads="1"/>
              </p:cNvSpPr>
              <p:nvPr/>
            </p:nvSpPr>
            <p:spPr bwMode="auto">
              <a:xfrm>
                <a:off x="12782550" y="43862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81" name="Oval 6910"/>
              <p:cNvSpPr>
                <a:spLocks noChangeArrowheads="1"/>
              </p:cNvSpPr>
              <p:nvPr/>
            </p:nvSpPr>
            <p:spPr bwMode="auto">
              <a:xfrm>
                <a:off x="12787313" y="43910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82" name="Oval 6911"/>
              <p:cNvSpPr>
                <a:spLocks noChangeArrowheads="1"/>
              </p:cNvSpPr>
              <p:nvPr/>
            </p:nvSpPr>
            <p:spPr bwMode="auto">
              <a:xfrm>
                <a:off x="12787313" y="43910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83" name="Oval 6912"/>
              <p:cNvSpPr>
                <a:spLocks noChangeArrowheads="1"/>
              </p:cNvSpPr>
              <p:nvPr/>
            </p:nvSpPr>
            <p:spPr bwMode="auto">
              <a:xfrm>
                <a:off x="12790488" y="43942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84" name="Oval 6913"/>
              <p:cNvSpPr>
                <a:spLocks noChangeArrowheads="1"/>
              </p:cNvSpPr>
              <p:nvPr/>
            </p:nvSpPr>
            <p:spPr bwMode="auto">
              <a:xfrm>
                <a:off x="12790488" y="43942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85" name="Oval 6914"/>
              <p:cNvSpPr>
                <a:spLocks noChangeArrowheads="1"/>
              </p:cNvSpPr>
              <p:nvPr/>
            </p:nvSpPr>
            <p:spPr bwMode="auto">
              <a:xfrm>
                <a:off x="12795250" y="43989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86" name="Oval 6915"/>
              <p:cNvSpPr>
                <a:spLocks noChangeArrowheads="1"/>
              </p:cNvSpPr>
              <p:nvPr/>
            </p:nvSpPr>
            <p:spPr bwMode="auto">
              <a:xfrm>
                <a:off x="12795250" y="43989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87" name="Oval 6916"/>
              <p:cNvSpPr>
                <a:spLocks noChangeArrowheads="1"/>
              </p:cNvSpPr>
              <p:nvPr/>
            </p:nvSpPr>
            <p:spPr bwMode="auto">
              <a:xfrm>
                <a:off x="12800013" y="44037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88" name="Oval 6917"/>
              <p:cNvSpPr>
                <a:spLocks noChangeArrowheads="1"/>
              </p:cNvSpPr>
              <p:nvPr/>
            </p:nvSpPr>
            <p:spPr bwMode="auto">
              <a:xfrm>
                <a:off x="12800013" y="44037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89" name="Oval 6918"/>
              <p:cNvSpPr>
                <a:spLocks noChangeArrowheads="1"/>
              </p:cNvSpPr>
              <p:nvPr/>
            </p:nvSpPr>
            <p:spPr bwMode="auto">
              <a:xfrm>
                <a:off x="12806363" y="44069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90" name="Oval 6919"/>
              <p:cNvSpPr>
                <a:spLocks noChangeArrowheads="1"/>
              </p:cNvSpPr>
              <p:nvPr/>
            </p:nvSpPr>
            <p:spPr bwMode="auto">
              <a:xfrm>
                <a:off x="12806363" y="44069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91" name="Oval 6920"/>
              <p:cNvSpPr>
                <a:spLocks noChangeArrowheads="1"/>
              </p:cNvSpPr>
              <p:nvPr/>
            </p:nvSpPr>
            <p:spPr bwMode="auto">
              <a:xfrm>
                <a:off x="12811125" y="4411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92" name="Oval 6921"/>
              <p:cNvSpPr>
                <a:spLocks noChangeArrowheads="1"/>
              </p:cNvSpPr>
              <p:nvPr/>
            </p:nvSpPr>
            <p:spPr bwMode="auto">
              <a:xfrm>
                <a:off x="12811125" y="4411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93" name="Oval 6922"/>
              <p:cNvSpPr>
                <a:spLocks noChangeArrowheads="1"/>
              </p:cNvSpPr>
              <p:nvPr/>
            </p:nvSpPr>
            <p:spPr bwMode="auto">
              <a:xfrm>
                <a:off x="12815888" y="44132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94" name="Oval 6923"/>
              <p:cNvSpPr>
                <a:spLocks noChangeArrowheads="1"/>
              </p:cNvSpPr>
              <p:nvPr/>
            </p:nvSpPr>
            <p:spPr bwMode="auto">
              <a:xfrm>
                <a:off x="12815888" y="44132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95" name="Oval 6924"/>
              <p:cNvSpPr>
                <a:spLocks noChangeArrowheads="1"/>
              </p:cNvSpPr>
              <p:nvPr/>
            </p:nvSpPr>
            <p:spPr bwMode="auto">
              <a:xfrm>
                <a:off x="12820650" y="44180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96" name="Oval 6925"/>
              <p:cNvSpPr>
                <a:spLocks noChangeArrowheads="1"/>
              </p:cNvSpPr>
              <p:nvPr/>
            </p:nvSpPr>
            <p:spPr bwMode="auto">
              <a:xfrm>
                <a:off x="12820650" y="44180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97" name="Oval 6926"/>
              <p:cNvSpPr>
                <a:spLocks noChangeArrowheads="1"/>
              </p:cNvSpPr>
              <p:nvPr/>
            </p:nvSpPr>
            <p:spPr bwMode="auto">
              <a:xfrm>
                <a:off x="12825413" y="44211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98" name="Oval 6927"/>
              <p:cNvSpPr>
                <a:spLocks noChangeArrowheads="1"/>
              </p:cNvSpPr>
              <p:nvPr/>
            </p:nvSpPr>
            <p:spPr bwMode="auto">
              <a:xfrm>
                <a:off x="12825413" y="44211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99" name="Oval 6928"/>
              <p:cNvSpPr>
                <a:spLocks noChangeArrowheads="1"/>
              </p:cNvSpPr>
              <p:nvPr/>
            </p:nvSpPr>
            <p:spPr bwMode="auto">
              <a:xfrm>
                <a:off x="12830175" y="44259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00" name="Oval 6929"/>
              <p:cNvSpPr>
                <a:spLocks noChangeArrowheads="1"/>
              </p:cNvSpPr>
              <p:nvPr/>
            </p:nvSpPr>
            <p:spPr bwMode="auto">
              <a:xfrm>
                <a:off x="12830175" y="44259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01" name="Oval 6930"/>
              <p:cNvSpPr>
                <a:spLocks noChangeArrowheads="1"/>
              </p:cNvSpPr>
              <p:nvPr/>
            </p:nvSpPr>
            <p:spPr bwMode="auto">
              <a:xfrm>
                <a:off x="12834938" y="44291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02" name="Oval 6931"/>
              <p:cNvSpPr>
                <a:spLocks noChangeArrowheads="1"/>
              </p:cNvSpPr>
              <p:nvPr/>
            </p:nvSpPr>
            <p:spPr bwMode="auto">
              <a:xfrm>
                <a:off x="12834938" y="44291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03" name="Oval 6932"/>
              <p:cNvSpPr>
                <a:spLocks noChangeArrowheads="1"/>
              </p:cNvSpPr>
              <p:nvPr/>
            </p:nvSpPr>
            <p:spPr bwMode="auto">
              <a:xfrm>
                <a:off x="12839700" y="44338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04" name="Oval 6933"/>
              <p:cNvSpPr>
                <a:spLocks noChangeArrowheads="1"/>
              </p:cNvSpPr>
              <p:nvPr/>
            </p:nvSpPr>
            <p:spPr bwMode="auto">
              <a:xfrm>
                <a:off x="12839700" y="44338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05" name="Oval 6934"/>
              <p:cNvSpPr>
                <a:spLocks noChangeArrowheads="1"/>
              </p:cNvSpPr>
              <p:nvPr/>
            </p:nvSpPr>
            <p:spPr bwMode="auto">
              <a:xfrm>
                <a:off x="12844463" y="44370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06" name="Oval 6935"/>
              <p:cNvSpPr>
                <a:spLocks noChangeArrowheads="1"/>
              </p:cNvSpPr>
              <p:nvPr/>
            </p:nvSpPr>
            <p:spPr bwMode="auto">
              <a:xfrm>
                <a:off x="12844463" y="44370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07" name="Oval 6936"/>
              <p:cNvSpPr>
                <a:spLocks noChangeArrowheads="1"/>
              </p:cNvSpPr>
              <p:nvPr/>
            </p:nvSpPr>
            <p:spPr bwMode="auto">
              <a:xfrm>
                <a:off x="12849225" y="44418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08" name="Oval 6937"/>
              <p:cNvSpPr>
                <a:spLocks noChangeArrowheads="1"/>
              </p:cNvSpPr>
              <p:nvPr/>
            </p:nvSpPr>
            <p:spPr bwMode="auto">
              <a:xfrm>
                <a:off x="12849225" y="44418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09" name="Oval 6938"/>
              <p:cNvSpPr>
                <a:spLocks noChangeArrowheads="1"/>
              </p:cNvSpPr>
              <p:nvPr/>
            </p:nvSpPr>
            <p:spPr bwMode="auto">
              <a:xfrm>
                <a:off x="12853988" y="44450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10" name="Oval 6939"/>
              <p:cNvSpPr>
                <a:spLocks noChangeArrowheads="1"/>
              </p:cNvSpPr>
              <p:nvPr/>
            </p:nvSpPr>
            <p:spPr bwMode="auto">
              <a:xfrm>
                <a:off x="12853988" y="44450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11" name="Oval 6940"/>
              <p:cNvSpPr>
                <a:spLocks noChangeArrowheads="1"/>
              </p:cNvSpPr>
              <p:nvPr/>
            </p:nvSpPr>
            <p:spPr bwMode="auto">
              <a:xfrm>
                <a:off x="12860338" y="44497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12" name="Oval 6941"/>
              <p:cNvSpPr>
                <a:spLocks noChangeArrowheads="1"/>
              </p:cNvSpPr>
              <p:nvPr/>
            </p:nvSpPr>
            <p:spPr bwMode="auto">
              <a:xfrm>
                <a:off x="12860338" y="44497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13" name="Oval 6942"/>
              <p:cNvSpPr>
                <a:spLocks noChangeArrowheads="1"/>
              </p:cNvSpPr>
              <p:nvPr/>
            </p:nvSpPr>
            <p:spPr bwMode="auto">
              <a:xfrm>
                <a:off x="12863513" y="44513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14" name="Oval 6943"/>
              <p:cNvSpPr>
                <a:spLocks noChangeArrowheads="1"/>
              </p:cNvSpPr>
              <p:nvPr/>
            </p:nvSpPr>
            <p:spPr bwMode="auto">
              <a:xfrm>
                <a:off x="12863513" y="44513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15" name="Oval 6944"/>
              <p:cNvSpPr>
                <a:spLocks noChangeArrowheads="1"/>
              </p:cNvSpPr>
              <p:nvPr/>
            </p:nvSpPr>
            <p:spPr bwMode="auto">
              <a:xfrm>
                <a:off x="12868275" y="44561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16" name="Oval 6945"/>
              <p:cNvSpPr>
                <a:spLocks noChangeArrowheads="1"/>
              </p:cNvSpPr>
              <p:nvPr/>
            </p:nvSpPr>
            <p:spPr bwMode="auto">
              <a:xfrm>
                <a:off x="12868275" y="44561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17" name="Oval 6946"/>
              <p:cNvSpPr>
                <a:spLocks noChangeArrowheads="1"/>
              </p:cNvSpPr>
              <p:nvPr/>
            </p:nvSpPr>
            <p:spPr bwMode="auto">
              <a:xfrm>
                <a:off x="12873038" y="44592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18" name="Oval 6947"/>
              <p:cNvSpPr>
                <a:spLocks noChangeArrowheads="1"/>
              </p:cNvSpPr>
              <p:nvPr/>
            </p:nvSpPr>
            <p:spPr bwMode="auto">
              <a:xfrm>
                <a:off x="12873038" y="44592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19" name="Oval 6948"/>
              <p:cNvSpPr>
                <a:spLocks noChangeArrowheads="1"/>
              </p:cNvSpPr>
              <p:nvPr/>
            </p:nvSpPr>
            <p:spPr bwMode="auto">
              <a:xfrm>
                <a:off x="12877800" y="44624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20" name="Oval 6949"/>
              <p:cNvSpPr>
                <a:spLocks noChangeArrowheads="1"/>
              </p:cNvSpPr>
              <p:nvPr/>
            </p:nvSpPr>
            <p:spPr bwMode="auto">
              <a:xfrm>
                <a:off x="12877800" y="44624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21" name="Oval 6950"/>
              <p:cNvSpPr>
                <a:spLocks noChangeArrowheads="1"/>
              </p:cNvSpPr>
              <p:nvPr/>
            </p:nvSpPr>
            <p:spPr bwMode="auto">
              <a:xfrm>
                <a:off x="12884150" y="44672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22" name="Oval 6951"/>
              <p:cNvSpPr>
                <a:spLocks noChangeArrowheads="1"/>
              </p:cNvSpPr>
              <p:nvPr/>
            </p:nvSpPr>
            <p:spPr bwMode="auto">
              <a:xfrm>
                <a:off x="12884150" y="44672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23" name="Oval 6952"/>
              <p:cNvSpPr>
                <a:spLocks noChangeArrowheads="1"/>
              </p:cNvSpPr>
              <p:nvPr/>
            </p:nvSpPr>
            <p:spPr bwMode="auto">
              <a:xfrm>
                <a:off x="12888913" y="44704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24" name="Oval 6953"/>
              <p:cNvSpPr>
                <a:spLocks noChangeArrowheads="1"/>
              </p:cNvSpPr>
              <p:nvPr/>
            </p:nvSpPr>
            <p:spPr bwMode="auto">
              <a:xfrm>
                <a:off x="12888913" y="44704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25" name="Oval 6954"/>
              <p:cNvSpPr>
                <a:spLocks noChangeArrowheads="1"/>
              </p:cNvSpPr>
              <p:nvPr/>
            </p:nvSpPr>
            <p:spPr bwMode="auto">
              <a:xfrm>
                <a:off x="12893675" y="4475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26" name="Oval 6955"/>
              <p:cNvSpPr>
                <a:spLocks noChangeArrowheads="1"/>
              </p:cNvSpPr>
              <p:nvPr/>
            </p:nvSpPr>
            <p:spPr bwMode="auto">
              <a:xfrm>
                <a:off x="12893675" y="4475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27" name="Oval 6956"/>
              <p:cNvSpPr>
                <a:spLocks noChangeArrowheads="1"/>
              </p:cNvSpPr>
              <p:nvPr/>
            </p:nvSpPr>
            <p:spPr bwMode="auto">
              <a:xfrm>
                <a:off x="12898438" y="44783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28" name="Oval 6958"/>
              <p:cNvSpPr>
                <a:spLocks noChangeArrowheads="1"/>
              </p:cNvSpPr>
              <p:nvPr/>
            </p:nvSpPr>
            <p:spPr bwMode="auto">
              <a:xfrm>
                <a:off x="12898438" y="44783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29" name="Oval 6959"/>
              <p:cNvSpPr>
                <a:spLocks noChangeArrowheads="1"/>
              </p:cNvSpPr>
              <p:nvPr/>
            </p:nvSpPr>
            <p:spPr bwMode="auto">
              <a:xfrm>
                <a:off x="12901613" y="44831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30" name="Oval 6960"/>
              <p:cNvSpPr>
                <a:spLocks noChangeArrowheads="1"/>
              </p:cNvSpPr>
              <p:nvPr/>
            </p:nvSpPr>
            <p:spPr bwMode="auto">
              <a:xfrm>
                <a:off x="12901613" y="44831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31" name="Oval 6961"/>
              <p:cNvSpPr>
                <a:spLocks noChangeArrowheads="1"/>
              </p:cNvSpPr>
              <p:nvPr/>
            </p:nvSpPr>
            <p:spPr bwMode="auto">
              <a:xfrm>
                <a:off x="12907963" y="44862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32" name="Oval 6962"/>
              <p:cNvSpPr>
                <a:spLocks noChangeArrowheads="1"/>
              </p:cNvSpPr>
              <p:nvPr/>
            </p:nvSpPr>
            <p:spPr bwMode="auto">
              <a:xfrm>
                <a:off x="12907963" y="44862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33" name="Oval 6963"/>
              <p:cNvSpPr>
                <a:spLocks noChangeArrowheads="1"/>
              </p:cNvSpPr>
              <p:nvPr/>
            </p:nvSpPr>
            <p:spPr bwMode="auto">
              <a:xfrm>
                <a:off x="12912726" y="448945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34" name="Oval 6964"/>
              <p:cNvSpPr>
                <a:spLocks noChangeArrowheads="1"/>
              </p:cNvSpPr>
              <p:nvPr/>
            </p:nvSpPr>
            <p:spPr bwMode="auto">
              <a:xfrm>
                <a:off x="12912726" y="448945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35" name="Oval 6965"/>
              <p:cNvSpPr>
                <a:spLocks noChangeArrowheads="1"/>
              </p:cNvSpPr>
              <p:nvPr/>
            </p:nvSpPr>
            <p:spPr bwMode="auto">
              <a:xfrm>
                <a:off x="12917488" y="44926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36" name="Oval 6966"/>
              <p:cNvSpPr>
                <a:spLocks noChangeArrowheads="1"/>
              </p:cNvSpPr>
              <p:nvPr/>
            </p:nvSpPr>
            <p:spPr bwMode="auto">
              <a:xfrm>
                <a:off x="12917488" y="44926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37" name="Oval 6967"/>
              <p:cNvSpPr>
                <a:spLocks noChangeArrowheads="1"/>
              </p:cNvSpPr>
              <p:nvPr/>
            </p:nvSpPr>
            <p:spPr bwMode="auto">
              <a:xfrm>
                <a:off x="12922251" y="44958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38" name="Oval 6968"/>
              <p:cNvSpPr>
                <a:spLocks noChangeArrowheads="1"/>
              </p:cNvSpPr>
              <p:nvPr/>
            </p:nvSpPr>
            <p:spPr bwMode="auto">
              <a:xfrm>
                <a:off x="12922251" y="44958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39" name="Oval 6969"/>
              <p:cNvSpPr>
                <a:spLocks noChangeArrowheads="1"/>
              </p:cNvSpPr>
              <p:nvPr/>
            </p:nvSpPr>
            <p:spPr bwMode="auto">
              <a:xfrm>
                <a:off x="12927013" y="45005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40" name="Oval 6970"/>
              <p:cNvSpPr>
                <a:spLocks noChangeArrowheads="1"/>
              </p:cNvSpPr>
              <p:nvPr/>
            </p:nvSpPr>
            <p:spPr bwMode="auto">
              <a:xfrm>
                <a:off x="12927013" y="45005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41" name="Oval 6971"/>
              <p:cNvSpPr>
                <a:spLocks noChangeArrowheads="1"/>
              </p:cNvSpPr>
              <p:nvPr/>
            </p:nvSpPr>
            <p:spPr bwMode="auto">
              <a:xfrm>
                <a:off x="12933363" y="45037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42" name="Oval 6972"/>
              <p:cNvSpPr>
                <a:spLocks noChangeArrowheads="1"/>
              </p:cNvSpPr>
              <p:nvPr/>
            </p:nvSpPr>
            <p:spPr bwMode="auto">
              <a:xfrm>
                <a:off x="12933363" y="45037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43" name="Oval 6973"/>
              <p:cNvSpPr>
                <a:spLocks noChangeArrowheads="1"/>
              </p:cNvSpPr>
              <p:nvPr/>
            </p:nvSpPr>
            <p:spPr bwMode="auto">
              <a:xfrm>
                <a:off x="12938126" y="45085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44" name="Oval 6974"/>
              <p:cNvSpPr>
                <a:spLocks noChangeArrowheads="1"/>
              </p:cNvSpPr>
              <p:nvPr/>
            </p:nvSpPr>
            <p:spPr bwMode="auto">
              <a:xfrm>
                <a:off x="12938126" y="45085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45" name="Oval 6975"/>
              <p:cNvSpPr>
                <a:spLocks noChangeArrowheads="1"/>
              </p:cNvSpPr>
              <p:nvPr/>
            </p:nvSpPr>
            <p:spPr bwMode="auto">
              <a:xfrm>
                <a:off x="12941301" y="45116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46" name="Oval 6976"/>
              <p:cNvSpPr>
                <a:spLocks noChangeArrowheads="1"/>
              </p:cNvSpPr>
              <p:nvPr/>
            </p:nvSpPr>
            <p:spPr bwMode="auto">
              <a:xfrm>
                <a:off x="12941301" y="45116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47" name="Oval 6977"/>
              <p:cNvSpPr>
                <a:spLocks noChangeArrowheads="1"/>
              </p:cNvSpPr>
              <p:nvPr/>
            </p:nvSpPr>
            <p:spPr bwMode="auto">
              <a:xfrm>
                <a:off x="12946063" y="45148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48" name="Oval 6978"/>
              <p:cNvSpPr>
                <a:spLocks noChangeArrowheads="1"/>
              </p:cNvSpPr>
              <p:nvPr/>
            </p:nvSpPr>
            <p:spPr bwMode="auto">
              <a:xfrm>
                <a:off x="12946063" y="45148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49" name="Oval 6979"/>
              <p:cNvSpPr>
                <a:spLocks noChangeArrowheads="1"/>
              </p:cNvSpPr>
              <p:nvPr/>
            </p:nvSpPr>
            <p:spPr bwMode="auto">
              <a:xfrm>
                <a:off x="12950826" y="45196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50" name="Oval 6980"/>
              <p:cNvSpPr>
                <a:spLocks noChangeArrowheads="1"/>
              </p:cNvSpPr>
              <p:nvPr/>
            </p:nvSpPr>
            <p:spPr bwMode="auto">
              <a:xfrm>
                <a:off x="12950826" y="45196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51" name="Oval 6981"/>
              <p:cNvSpPr>
                <a:spLocks noChangeArrowheads="1"/>
              </p:cNvSpPr>
              <p:nvPr/>
            </p:nvSpPr>
            <p:spPr bwMode="auto">
              <a:xfrm>
                <a:off x="12957176" y="45227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52" name="Oval 6982"/>
              <p:cNvSpPr>
                <a:spLocks noChangeArrowheads="1"/>
              </p:cNvSpPr>
              <p:nvPr/>
            </p:nvSpPr>
            <p:spPr bwMode="auto">
              <a:xfrm>
                <a:off x="12957176" y="45227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53" name="Oval 6983"/>
              <p:cNvSpPr>
                <a:spLocks noChangeArrowheads="1"/>
              </p:cNvSpPr>
              <p:nvPr/>
            </p:nvSpPr>
            <p:spPr bwMode="auto">
              <a:xfrm>
                <a:off x="12961938" y="45275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54" name="Oval 6984"/>
              <p:cNvSpPr>
                <a:spLocks noChangeArrowheads="1"/>
              </p:cNvSpPr>
              <p:nvPr/>
            </p:nvSpPr>
            <p:spPr bwMode="auto">
              <a:xfrm>
                <a:off x="12961938" y="45275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55" name="Oval 6985"/>
              <p:cNvSpPr>
                <a:spLocks noChangeArrowheads="1"/>
              </p:cNvSpPr>
              <p:nvPr/>
            </p:nvSpPr>
            <p:spPr bwMode="auto">
              <a:xfrm>
                <a:off x="12966701" y="45291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56" name="Oval 6986"/>
              <p:cNvSpPr>
                <a:spLocks noChangeArrowheads="1"/>
              </p:cNvSpPr>
              <p:nvPr/>
            </p:nvSpPr>
            <p:spPr bwMode="auto">
              <a:xfrm>
                <a:off x="12966701" y="45291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57" name="Oval 6987"/>
              <p:cNvSpPr>
                <a:spLocks noChangeArrowheads="1"/>
              </p:cNvSpPr>
              <p:nvPr/>
            </p:nvSpPr>
            <p:spPr bwMode="auto">
              <a:xfrm>
                <a:off x="12971463" y="45323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58" name="Oval 6988"/>
              <p:cNvSpPr>
                <a:spLocks noChangeArrowheads="1"/>
              </p:cNvSpPr>
              <p:nvPr/>
            </p:nvSpPr>
            <p:spPr bwMode="auto">
              <a:xfrm>
                <a:off x="12971463" y="45323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59" name="Oval 6989"/>
              <p:cNvSpPr>
                <a:spLocks noChangeArrowheads="1"/>
              </p:cNvSpPr>
              <p:nvPr/>
            </p:nvSpPr>
            <p:spPr bwMode="auto">
              <a:xfrm>
                <a:off x="12976226" y="45370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60" name="Oval 6990"/>
              <p:cNvSpPr>
                <a:spLocks noChangeArrowheads="1"/>
              </p:cNvSpPr>
              <p:nvPr/>
            </p:nvSpPr>
            <p:spPr bwMode="auto">
              <a:xfrm>
                <a:off x="12976226" y="45370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61" name="Oval 6991"/>
              <p:cNvSpPr>
                <a:spLocks noChangeArrowheads="1"/>
              </p:cNvSpPr>
              <p:nvPr/>
            </p:nvSpPr>
            <p:spPr bwMode="auto">
              <a:xfrm>
                <a:off x="12979401" y="45402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62" name="Oval 6992"/>
              <p:cNvSpPr>
                <a:spLocks noChangeArrowheads="1"/>
              </p:cNvSpPr>
              <p:nvPr/>
            </p:nvSpPr>
            <p:spPr bwMode="auto">
              <a:xfrm>
                <a:off x="12979401" y="45402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63" name="Oval 6993"/>
              <p:cNvSpPr>
                <a:spLocks noChangeArrowheads="1"/>
              </p:cNvSpPr>
              <p:nvPr/>
            </p:nvSpPr>
            <p:spPr bwMode="auto">
              <a:xfrm>
                <a:off x="12985751" y="45434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64" name="Oval 6994"/>
              <p:cNvSpPr>
                <a:spLocks noChangeArrowheads="1"/>
              </p:cNvSpPr>
              <p:nvPr/>
            </p:nvSpPr>
            <p:spPr bwMode="auto">
              <a:xfrm>
                <a:off x="12985751" y="45434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65" name="Oval 6995"/>
              <p:cNvSpPr>
                <a:spLocks noChangeArrowheads="1"/>
              </p:cNvSpPr>
              <p:nvPr/>
            </p:nvSpPr>
            <p:spPr bwMode="auto">
              <a:xfrm>
                <a:off x="12990513" y="45481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66" name="Oval 6996"/>
              <p:cNvSpPr>
                <a:spLocks noChangeArrowheads="1"/>
              </p:cNvSpPr>
              <p:nvPr/>
            </p:nvSpPr>
            <p:spPr bwMode="auto">
              <a:xfrm>
                <a:off x="12990513" y="45481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67" name="Oval 6997"/>
              <p:cNvSpPr>
                <a:spLocks noChangeArrowheads="1"/>
              </p:cNvSpPr>
              <p:nvPr/>
            </p:nvSpPr>
            <p:spPr bwMode="auto">
              <a:xfrm>
                <a:off x="12995276" y="45513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68" name="Oval 6998"/>
              <p:cNvSpPr>
                <a:spLocks noChangeArrowheads="1"/>
              </p:cNvSpPr>
              <p:nvPr/>
            </p:nvSpPr>
            <p:spPr bwMode="auto">
              <a:xfrm>
                <a:off x="12995276" y="45513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69" name="Oval 6999"/>
              <p:cNvSpPr>
                <a:spLocks noChangeArrowheads="1"/>
              </p:cNvSpPr>
              <p:nvPr/>
            </p:nvSpPr>
            <p:spPr bwMode="auto">
              <a:xfrm>
                <a:off x="13000038" y="45545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70" name="Oval 7000"/>
              <p:cNvSpPr>
                <a:spLocks noChangeArrowheads="1"/>
              </p:cNvSpPr>
              <p:nvPr/>
            </p:nvSpPr>
            <p:spPr bwMode="auto">
              <a:xfrm>
                <a:off x="13000038" y="45545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71" name="Oval 7001"/>
              <p:cNvSpPr>
                <a:spLocks noChangeArrowheads="1"/>
              </p:cNvSpPr>
              <p:nvPr/>
            </p:nvSpPr>
            <p:spPr bwMode="auto">
              <a:xfrm>
                <a:off x="13004801" y="45593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72" name="Oval 7002"/>
              <p:cNvSpPr>
                <a:spLocks noChangeArrowheads="1"/>
              </p:cNvSpPr>
              <p:nvPr/>
            </p:nvSpPr>
            <p:spPr bwMode="auto">
              <a:xfrm>
                <a:off x="13004801" y="45593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73" name="Oval 7003"/>
              <p:cNvSpPr>
                <a:spLocks noChangeArrowheads="1"/>
              </p:cNvSpPr>
              <p:nvPr/>
            </p:nvSpPr>
            <p:spPr bwMode="auto">
              <a:xfrm>
                <a:off x="13011151" y="45624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74" name="Oval 7004"/>
              <p:cNvSpPr>
                <a:spLocks noChangeArrowheads="1"/>
              </p:cNvSpPr>
              <p:nvPr/>
            </p:nvSpPr>
            <p:spPr bwMode="auto">
              <a:xfrm>
                <a:off x="13011151" y="45624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75" name="Oval 7005"/>
              <p:cNvSpPr>
                <a:spLocks noChangeArrowheads="1"/>
              </p:cNvSpPr>
              <p:nvPr/>
            </p:nvSpPr>
            <p:spPr bwMode="auto">
              <a:xfrm>
                <a:off x="13015913" y="45656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76" name="Oval 7006"/>
              <p:cNvSpPr>
                <a:spLocks noChangeArrowheads="1"/>
              </p:cNvSpPr>
              <p:nvPr/>
            </p:nvSpPr>
            <p:spPr bwMode="auto">
              <a:xfrm>
                <a:off x="13015913" y="45656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77" name="Oval 7007"/>
              <p:cNvSpPr>
                <a:spLocks noChangeArrowheads="1"/>
              </p:cNvSpPr>
              <p:nvPr/>
            </p:nvSpPr>
            <p:spPr bwMode="auto">
              <a:xfrm>
                <a:off x="13019088" y="45688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78" name="Oval 7008"/>
              <p:cNvSpPr>
                <a:spLocks noChangeArrowheads="1"/>
              </p:cNvSpPr>
              <p:nvPr/>
            </p:nvSpPr>
            <p:spPr bwMode="auto">
              <a:xfrm>
                <a:off x="13019088" y="45688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79" name="Oval 7009"/>
              <p:cNvSpPr>
                <a:spLocks noChangeArrowheads="1"/>
              </p:cNvSpPr>
              <p:nvPr/>
            </p:nvSpPr>
            <p:spPr bwMode="auto">
              <a:xfrm>
                <a:off x="13023851" y="457200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80" name="Oval 7010"/>
              <p:cNvSpPr>
                <a:spLocks noChangeArrowheads="1"/>
              </p:cNvSpPr>
              <p:nvPr/>
            </p:nvSpPr>
            <p:spPr bwMode="auto">
              <a:xfrm>
                <a:off x="13023851" y="457200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81" name="Oval 7011"/>
              <p:cNvSpPr>
                <a:spLocks noChangeArrowheads="1"/>
              </p:cNvSpPr>
              <p:nvPr/>
            </p:nvSpPr>
            <p:spPr bwMode="auto">
              <a:xfrm>
                <a:off x="13028613" y="45751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82" name="Oval 7012"/>
              <p:cNvSpPr>
                <a:spLocks noChangeArrowheads="1"/>
              </p:cNvSpPr>
              <p:nvPr/>
            </p:nvSpPr>
            <p:spPr bwMode="auto">
              <a:xfrm>
                <a:off x="13028613" y="45751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83" name="Oval 7013"/>
              <p:cNvSpPr>
                <a:spLocks noChangeArrowheads="1"/>
              </p:cNvSpPr>
              <p:nvPr/>
            </p:nvSpPr>
            <p:spPr bwMode="auto">
              <a:xfrm>
                <a:off x="13034963" y="45799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84" name="Oval 7014"/>
              <p:cNvSpPr>
                <a:spLocks noChangeArrowheads="1"/>
              </p:cNvSpPr>
              <p:nvPr/>
            </p:nvSpPr>
            <p:spPr bwMode="auto">
              <a:xfrm>
                <a:off x="13034963" y="45799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85" name="Oval 7015"/>
              <p:cNvSpPr>
                <a:spLocks noChangeArrowheads="1"/>
              </p:cNvSpPr>
              <p:nvPr/>
            </p:nvSpPr>
            <p:spPr bwMode="auto">
              <a:xfrm>
                <a:off x="13039726" y="45831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86" name="Oval 7016"/>
              <p:cNvSpPr>
                <a:spLocks noChangeArrowheads="1"/>
              </p:cNvSpPr>
              <p:nvPr/>
            </p:nvSpPr>
            <p:spPr bwMode="auto">
              <a:xfrm>
                <a:off x="13039726" y="45831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87" name="Oval 7017"/>
              <p:cNvSpPr>
                <a:spLocks noChangeArrowheads="1"/>
              </p:cNvSpPr>
              <p:nvPr/>
            </p:nvSpPr>
            <p:spPr bwMode="auto">
              <a:xfrm>
                <a:off x="13044488" y="45862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88" name="Oval 7018"/>
              <p:cNvSpPr>
                <a:spLocks noChangeArrowheads="1"/>
              </p:cNvSpPr>
              <p:nvPr/>
            </p:nvSpPr>
            <p:spPr bwMode="auto">
              <a:xfrm>
                <a:off x="13044488" y="45862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89" name="Oval 7019"/>
              <p:cNvSpPr>
                <a:spLocks noChangeArrowheads="1"/>
              </p:cNvSpPr>
              <p:nvPr/>
            </p:nvSpPr>
            <p:spPr bwMode="auto">
              <a:xfrm>
                <a:off x="13049251" y="45910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90" name="Oval 7020"/>
              <p:cNvSpPr>
                <a:spLocks noChangeArrowheads="1"/>
              </p:cNvSpPr>
              <p:nvPr/>
            </p:nvSpPr>
            <p:spPr bwMode="auto">
              <a:xfrm>
                <a:off x="13049251" y="45910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91" name="Oval 7021"/>
              <p:cNvSpPr>
                <a:spLocks noChangeArrowheads="1"/>
              </p:cNvSpPr>
              <p:nvPr/>
            </p:nvSpPr>
            <p:spPr bwMode="auto">
              <a:xfrm>
                <a:off x="13054013" y="45942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92" name="Oval 7022"/>
              <p:cNvSpPr>
                <a:spLocks noChangeArrowheads="1"/>
              </p:cNvSpPr>
              <p:nvPr/>
            </p:nvSpPr>
            <p:spPr bwMode="auto">
              <a:xfrm>
                <a:off x="13054013" y="45942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93" name="Oval 7023"/>
              <p:cNvSpPr>
                <a:spLocks noChangeArrowheads="1"/>
              </p:cNvSpPr>
              <p:nvPr/>
            </p:nvSpPr>
            <p:spPr bwMode="auto">
              <a:xfrm>
                <a:off x="13058776" y="45974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94" name="Oval 7024"/>
              <p:cNvSpPr>
                <a:spLocks noChangeArrowheads="1"/>
              </p:cNvSpPr>
              <p:nvPr/>
            </p:nvSpPr>
            <p:spPr bwMode="auto">
              <a:xfrm>
                <a:off x="13058776" y="45974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95" name="Oval 7025"/>
              <p:cNvSpPr>
                <a:spLocks noChangeArrowheads="1"/>
              </p:cNvSpPr>
              <p:nvPr/>
            </p:nvSpPr>
            <p:spPr bwMode="auto">
              <a:xfrm>
                <a:off x="13063538" y="46005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96" name="Oval 7026"/>
              <p:cNvSpPr>
                <a:spLocks noChangeArrowheads="1"/>
              </p:cNvSpPr>
              <p:nvPr/>
            </p:nvSpPr>
            <p:spPr bwMode="auto">
              <a:xfrm>
                <a:off x="13063538" y="46005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97" name="Oval 7027"/>
              <p:cNvSpPr>
                <a:spLocks noChangeArrowheads="1"/>
              </p:cNvSpPr>
              <p:nvPr/>
            </p:nvSpPr>
            <p:spPr bwMode="auto">
              <a:xfrm>
                <a:off x="13068301" y="46037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98" name="Oval 7028"/>
              <p:cNvSpPr>
                <a:spLocks noChangeArrowheads="1"/>
              </p:cNvSpPr>
              <p:nvPr/>
            </p:nvSpPr>
            <p:spPr bwMode="auto">
              <a:xfrm>
                <a:off x="13068301" y="46037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99" name="Oval 7029"/>
              <p:cNvSpPr>
                <a:spLocks noChangeArrowheads="1"/>
              </p:cNvSpPr>
              <p:nvPr/>
            </p:nvSpPr>
            <p:spPr bwMode="auto">
              <a:xfrm>
                <a:off x="13073063" y="46069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00" name="Oval 7030"/>
              <p:cNvSpPr>
                <a:spLocks noChangeArrowheads="1"/>
              </p:cNvSpPr>
              <p:nvPr/>
            </p:nvSpPr>
            <p:spPr bwMode="auto">
              <a:xfrm>
                <a:off x="13073063" y="46069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01" name="Oval 7031"/>
              <p:cNvSpPr>
                <a:spLocks noChangeArrowheads="1"/>
              </p:cNvSpPr>
              <p:nvPr/>
            </p:nvSpPr>
            <p:spPr bwMode="auto">
              <a:xfrm>
                <a:off x="13077826" y="46101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02" name="Oval 7032"/>
              <p:cNvSpPr>
                <a:spLocks noChangeArrowheads="1"/>
              </p:cNvSpPr>
              <p:nvPr/>
            </p:nvSpPr>
            <p:spPr bwMode="auto">
              <a:xfrm>
                <a:off x="13077826" y="46101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03" name="Oval 7033"/>
              <p:cNvSpPr>
                <a:spLocks noChangeArrowheads="1"/>
              </p:cNvSpPr>
              <p:nvPr/>
            </p:nvSpPr>
            <p:spPr bwMode="auto">
              <a:xfrm>
                <a:off x="13082588" y="46148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04" name="Oval 7034"/>
              <p:cNvSpPr>
                <a:spLocks noChangeArrowheads="1"/>
              </p:cNvSpPr>
              <p:nvPr/>
            </p:nvSpPr>
            <p:spPr bwMode="auto">
              <a:xfrm>
                <a:off x="13082588" y="46148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05" name="Oval 7035"/>
              <p:cNvSpPr>
                <a:spLocks noChangeArrowheads="1"/>
              </p:cNvSpPr>
              <p:nvPr/>
            </p:nvSpPr>
            <p:spPr bwMode="auto">
              <a:xfrm>
                <a:off x="13088938" y="46180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06" name="Oval 7036"/>
              <p:cNvSpPr>
                <a:spLocks noChangeArrowheads="1"/>
              </p:cNvSpPr>
              <p:nvPr/>
            </p:nvSpPr>
            <p:spPr bwMode="auto">
              <a:xfrm>
                <a:off x="13088938" y="46180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07" name="Oval 7037"/>
              <p:cNvSpPr>
                <a:spLocks noChangeArrowheads="1"/>
              </p:cNvSpPr>
              <p:nvPr/>
            </p:nvSpPr>
            <p:spPr bwMode="auto">
              <a:xfrm>
                <a:off x="13092113" y="46212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08" name="Oval 7038"/>
              <p:cNvSpPr>
                <a:spLocks noChangeArrowheads="1"/>
              </p:cNvSpPr>
              <p:nvPr/>
            </p:nvSpPr>
            <p:spPr bwMode="auto">
              <a:xfrm>
                <a:off x="13092113" y="46212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09" name="Oval 7039"/>
              <p:cNvSpPr>
                <a:spLocks noChangeArrowheads="1"/>
              </p:cNvSpPr>
              <p:nvPr/>
            </p:nvSpPr>
            <p:spPr bwMode="auto">
              <a:xfrm>
                <a:off x="13096876" y="46243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10" name="Oval 7040"/>
              <p:cNvSpPr>
                <a:spLocks noChangeArrowheads="1"/>
              </p:cNvSpPr>
              <p:nvPr/>
            </p:nvSpPr>
            <p:spPr bwMode="auto">
              <a:xfrm>
                <a:off x="13096876" y="46243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11" name="Oval 7041"/>
              <p:cNvSpPr>
                <a:spLocks noChangeArrowheads="1"/>
              </p:cNvSpPr>
              <p:nvPr/>
            </p:nvSpPr>
            <p:spPr bwMode="auto">
              <a:xfrm>
                <a:off x="13101638" y="46291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12" name="Oval 7042"/>
              <p:cNvSpPr>
                <a:spLocks noChangeArrowheads="1"/>
              </p:cNvSpPr>
              <p:nvPr/>
            </p:nvSpPr>
            <p:spPr bwMode="auto">
              <a:xfrm>
                <a:off x="13101638" y="46291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13" name="Oval 7043"/>
              <p:cNvSpPr>
                <a:spLocks noChangeArrowheads="1"/>
              </p:cNvSpPr>
              <p:nvPr/>
            </p:nvSpPr>
            <p:spPr bwMode="auto">
              <a:xfrm>
                <a:off x="13106401" y="46323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14" name="Oval 7044"/>
              <p:cNvSpPr>
                <a:spLocks noChangeArrowheads="1"/>
              </p:cNvSpPr>
              <p:nvPr/>
            </p:nvSpPr>
            <p:spPr bwMode="auto">
              <a:xfrm>
                <a:off x="13106401" y="46323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15" name="Oval 7045"/>
              <p:cNvSpPr>
                <a:spLocks noChangeArrowheads="1"/>
              </p:cNvSpPr>
              <p:nvPr/>
            </p:nvSpPr>
            <p:spPr bwMode="auto">
              <a:xfrm>
                <a:off x="13112751" y="46355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16" name="Oval 7046"/>
              <p:cNvSpPr>
                <a:spLocks noChangeArrowheads="1"/>
              </p:cNvSpPr>
              <p:nvPr/>
            </p:nvSpPr>
            <p:spPr bwMode="auto">
              <a:xfrm>
                <a:off x="13112751" y="46355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17" name="Oval 7047"/>
              <p:cNvSpPr>
                <a:spLocks noChangeArrowheads="1"/>
              </p:cNvSpPr>
              <p:nvPr/>
            </p:nvSpPr>
            <p:spPr bwMode="auto">
              <a:xfrm>
                <a:off x="13117513" y="46386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18" name="Oval 7048"/>
              <p:cNvSpPr>
                <a:spLocks noChangeArrowheads="1"/>
              </p:cNvSpPr>
              <p:nvPr/>
            </p:nvSpPr>
            <p:spPr bwMode="auto">
              <a:xfrm>
                <a:off x="13117513" y="46386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19" name="Oval 7049"/>
              <p:cNvSpPr>
                <a:spLocks noChangeArrowheads="1"/>
              </p:cNvSpPr>
              <p:nvPr/>
            </p:nvSpPr>
            <p:spPr bwMode="auto">
              <a:xfrm>
                <a:off x="13122276" y="46434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20" name="Oval 7050"/>
              <p:cNvSpPr>
                <a:spLocks noChangeArrowheads="1"/>
              </p:cNvSpPr>
              <p:nvPr/>
            </p:nvSpPr>
            <p:spPr bwMode="auto">
              <a:xfrm>
                <a:off x="13122276" y="46434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21" name="Oval 7051"/>
              <p:cNvSpPr>
                <a:spLocks noChangeArrowheads="1"/>
              </p:cNvSpPr>
              <p:nvPr/>
            </p:nvSpPr>
            <p:spPr bwMode="auto">
              <a:xfrm>
                <a:off x="13127038" y="46450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22" name="Oval 7052"/>
              <p:cNvSpPr>
                <a:spLocks noChangeArrowheads="1"/>
              </p:cNvSpPr>
              <p:nvPr/>
            </p:nvSpPr>
            <p:spPr bwMode="auto">
              <a:xfrm>
                <a:off x="13127038" y="46450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23" name="Oval 7053"/>
              <p:cNvSpPr>
                <a:spLocks noChangeArrowheads="1"/>
              </p:cNvSpPr>
              <p:nvPr/>
            </p:nvSpPr>
            <p:spPr bwMode="auto">
              <a:xfrm>
                <a:off x="13130213" y="464820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24" name="Oval 7054"/>
              <p:cNvSpPr>
                <a:spLocks noChangeArrowheads="1"/>
              </p:cNvSpPr>
              <p:nvPr/>
            </p:nvSpPr>
            <p:spPr bwMode="auto">
              <a:xfrm>
                <a:off x="13130213" y="464820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25" name="Oval 7055"/>
              <p:cNvSpPr>
                <a:spLocks noChangeArrowheads="1"/>
              </p:cNvSpPr>
              <p:nvPr/>
            </p:nvSpPr>
            <p:spPr bwMode="auto">
              <a:xfrm>
                <a:off x="13136563" y="465137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26" name="Oval 7056"/>
              <p:cNvSpPr>
                <a:spLocks noChangeArrowheads="1"/>
              </p:cNvSpPr>
              <p:nvPr/>
            </p:nvSpPr>
            <p:spPr bwMode="auto">
              <a:xfrm>
                <a:off x="13136563" y="465137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27" name="Oval 7057"/>
              <p:cNvSpPr>
                <a:spLocks noChangeArrowheads="1"/>
              </p:cNvSpPr>
              <p:nvPr/>
            </p:nvSpPr>
            <p:spPr bwMode="auto">
              <a:xfrm>
                <a:off x="13141326" y="465455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28" name="Oval 7058"/>
              <p:cNvSpPr>
                <a:spLocks noChangeArrowheads="1"/>
              </p:cNvSpPr>
              <p:nvPr/>
            </p:nvSpPr>
            <p:spPr bwMode="auto">
              <a:xfrm>
                <a:off x="13141326" y="465455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29" name="Oval 7059"/>
              <p:cNvSpPr>
                <a:spLocks noChangeArrowheads="1"/>
              </p:cNvSpPr>
              <p:nvPr/>
            </p:nvSpPr>
            <p:spPr bwMode="auto">
              <a:xfrm>
                <a:off x="13146088" y="46593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30" name="Oval 7060"/>
              <p:cNvSpPr>
                <a:spLocks noChangeArrowheads="1"/>
              </p:cNvSpPr>
              <p:nvPr/>
            </p:nvSpPr>
            <p:spPr bwMode="auto">
              <a:xfrm>
                <a:off x="13146088" y="46593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31" name="Oval 7061"/>
              <p:cNvSpPr>
                <a:spLocks noChangeArrowheads="1"/>
              </p:cNvSpPr>
              <p:nvPr/>
            </p:nvSpPr>
            <p:spPr bwMode="auto">
              <a:xfrm>
                <a:off x="13150851" y="4662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32" name="Oval 7062"/>
              <p:cNvSpPr>
                <a:spLocks noChangeArrowheads="1"/>
              </p:cNvSpPr>
              <p:nvPr/>
            </p:nvSpPr>
            <p:spPr bwMode="auto">
              <a:xfrm>
                <a:off x="13150851" y="4662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33" name="Oval 7063"/>
              <p:cNvSpPr>
                <a:spLocks noChangeArrowheads="1"/>
              </p:cNvSpPr>
              <p:nvPr/>
            </p:nvSpPr>
            <p:spPr bwMode="auto">
              <a:xfrm>
                <a:off x="13155613" y="4665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34" name="Oval 7064"/>
              <p:cNvSpPr>
                <a:spLocks noChangeArrowheads="1"/>
              </p:cNvSpPr>
              <p:nvPr/>
            </p:nvSpPr>
            <p:spPr bwMode="auto">
              <a:xfrm>
                <a:off x="13155613" y="4665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35" name="Oval 7065"/>
              <p:cNvSpPr>
                <a:spLocks noChangeArrowheads="1"/>
              </p:cNvSpPr>
              <p:nvPr/>
            </p:nvSpPr>
            <p:spPr bwMode="auto">
              <a:xfrm>
                <a:off x="13161963" y="46688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36" name="Oval 7066"/>
              <p:cNvSpPr>
                <a:spLocks noChangeArrowheads="1"/>
              </p:cNvSpPr>
              <p:nvPr/>
            </p:nvSpPr>
            <p:spPr bwMode="auto">
              <a:xfrm>
                <a:off x="13161963" y="46688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37" name="Oval 7067"/>
              <p:cNvSpPr>
                <a:spLocks noChangeArrowheads="1"/>
              </p:cNvSpPr>
              <p:nvPr/>
            </p:nvSpPr>
            <p:spPr bwMode="auto">
              <a:xfrm>
                <a:off x="13166726" y="4672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38" name="Oval 7068"/>
              <p:cNvSpPr>
                <a:spLocks noChangeArrowheads="1"/>
              </p:cNvSpPr>
              <p:nvPr/>
            </p:nvSpPr>
            <p:spPr bwMode="auto">
              <a:xfrm>
                <a:off x="13166726" y="4672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39" name="Oval 7069"/>
              <p:cNvSpPr>
                <a:spLocks noChangeArrowheads="1"/>
              </p:cNvSpPr>
              <p:nvPr/>
            </p:nvSpPr>
            <p:spPr bwMode="auto">
              <a:xfrm>
                <a:off x="13169901" y="46767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40" name="Oval 7070"/>
              <p:cNvSpPr>
                <a:spLocks noChangeArrowheads="1"/>
              </p:cNvSpPr>
              <p:nvPr/>
            </p:nvSpPr>
            <p:spPr bwMode="auto">
              <a:xfrm>
                <a:off x="13169901" y="46767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41" name="Oval 7071"/>
              <p:cNvSpPr>
                <a:spLocks noChangeArrowheads="1"/>
              </p:cNvSpPr>
              <p:nvPr/>
            </p:nvSpPr>
            <p:spPr bwMode="auto">
              <a:xfrm>
                <a:off x="13174663" y="46799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42" name="Oval 7072"/>
              <p:cNvSpPr>
                <a:spLocks noChangeArrowheads="1"/>
              </p:cNvSpPr>
              <p:nvPr/>
            </p:nvSpPr>
            <p:spPr bwMode="auto">
              <a:xfrm>
                <a:off x="13174663" y="46799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43" name="Oval 7073"/>
              <p:cNvSpPr>
                <a:spLocks noChangeArrowheads="1"/>
              </p:cNvSpPr>
              <p:nvPr/>
            </p:nvSpPr>
            <p:spPr bwMode="auto">
              <a:xfrm>
                <a:off x="13179426" y="46815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44" name="Oval 7074"/>
              <p:cNvSpPr>
                <a:spLocks noChangeArrowheads="1"/>
              </p:cNvSpPr>
              <p:nvPr/>
            </p:nvSpPr>
            <p:spPr bwMode="auto">
              <a:xfrm>
                <a:off x="13179426" y="46815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45" name="Oval 7075"/>
              <p:cNvSpPr>
                <a:spLocks noChangeArrowheads="1"/>
              </p:cNvSpPr>
              <p:nvPr/>
            </p:nvSpPr>
            <p:spPr bwMode="auto">
              <a:xfrm>
                <a:off x="13185776" y="46847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46" name="Oval 7076"/>
              <p:cNvSpPr>
                <a:spLocks noChangeArrowheads="1"/>
              </p:cNvSpPr>
              <p:nvPr/>
            </p:nvSpPr>
            <p:spPr bwMode="auto">
              <a:xfrm>
                <a:off x="13185776" y="46847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47" name="Oval 7077"/>
              <p:cNvSpPr>
                <a:spLocks noChangeArrowheads="1"/>
              </p:cNvSpPr>
              <p:nvPr/>
            </p:nvSpPr>
            <p:spPr bwMode="auto">
              <a:xfrm>
                <a:off x="13190538" y="46878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48" name="Oval 7078"/>
              <p:cNvSpPr>
                <a:spLocks noChangeArrowheads="1"/>
              </p:cNvSpPr>
              <p:nvPr/>
            </p:nvSpPr>
            <p:spPr bwMode="auto">
              <a:xfrm>
                <a:off x="13190538" y="46878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49" name="Oval 7079"/>
              <p:cNvSpPr>
                <a:spLocks noChangeArrowheads="1"/>
              </p:cNvSpPr>
              <p:nvPr/>
            </p:nvSpPr>
            <p:spPr bwMode="auto">
              <a:xfrm>
                <a:off x="13195301" y="46910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50" name="Oval 7080"/>
              <p:cNvSpPr>
                <a:spLocks noChangeArrowheads="1"/>
              </p:cNvSpPr>
              <p:nvPr/>
            </p:nvSpPr>
            <p:spPr bwMode="auto">
              <a:xfrm>
                <a:off x="13195301" y="46910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51" name="Oval 7081"/>
              <p:cNvSpPr>
                <a:spLocks noChangeArrowheads="1"/>
              </p:cNvSpPr>
              <p:nvPr/>
            </p:nvSpPr>
            <p:spPr bwMode="auto">
              <a:xfrm>
                <a:off x="13200063" y="46958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52" name="Oval 7082"/>
              <p:cNvSpPr>
                <a:spLocks noChangeArrowheads="1"/>
              </p:cNvSpPr>
              <p:nvPr/>
            </p:nvSpPr>
            <p:spPr bwMode="auto">
              <a:xfrm>
                <a:off x="13200063" y="46958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53" name="Oval 7083"/>
              <p:cNvSpPr>
                <a:spLocks noChangeArrowheads="1"/>
              </p:cNvSpPr>
              <p:nvPr/>
            </p:nvSpPr>
            <p:spPr bwMode="auto">
              <a:xfrm>
                <a:off x="13204826" y="46990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54" name="Oval 7084"/>
              <p:cNvSpPr>
                <a:spLocks noChangeArrowheads="1"/>
              </p:cNvSpPr>
              <p:nvPr/>
            </p:nvSpPr>
            <p:spPr bwMode="auto">
              <a:xfrm>
                <a:off x="13204826" y="46990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55" name="Oval 7085"/>
              <p:cNvSpPr>
                <a:spLocks noChangeArrowheads="1"/>
              </p:cNvSpPr>
              <p:nvPr/>
            </p:nvSpPr>
            <p:spPr bwMode="auto">
              <a:xfrm>
                <a:off x="13208001" y="47021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56" name="Oval 7086"/>
              <p:cNvSpPr>
                <a:spLocks noChangeArrowheads="1"/>
              </p:cNvSpPr>
              <p:nvPr/>
            </p:nvSpPr>
            <p:spPr bwMode="auto">
              <a:xfrm>
                <a:off x="13208001" y="47021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57" name="Oval 7087"/>
              <p:cNvSpPr>
                <a:spLocks noChangeArrowheads="1"/>
              </p:cNvSpPr>
              <p:nvPr/>
            </p:nvSpPr>
            <p:spPr bwMode="auto">
              <a:xfrm>
                <a:off x="13214351" y="47053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58" name="Oval 7088"/>
              <p:cNvSpPr>
                <a:spLocks noChangeArrowheads="1"/>
              </p:cNvSpPr>
              <p:nvPr/>
            </p:nvSpPr>
            <p:spPr bwMode="auto">
              <a:xfrm>
                <a:off x="13214351" y="47053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59" name="Oval 7089"/>
              <p:cNvSpPr>
                <a:spLocks noChangeArrowheads="1"/>
              </p:cNvSpPr>
              <p:nvPr/>
            </p:nvSpPr>
            <p:spPr bwMode="auto">
              <a:xfrm>
                <a:off x="13219113" y="47085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60" name="Oval 7090"/>
              <p:cNvSpPr>
                <a:spLocks noChangeArrowheads="1"/>
              </p:cNvSpPr>
              <p:nvPr/>
            </p:nvSpPr>
            <p:spPr bwMode="auto">
              <a:xfrm>
                <a:off x="13219113" y="47085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61" name="Oval 7091"/>
              <p:cNvSpPr>
                <a:spLocks noChangeArrowheads="1"/>
              </p:cNvSpPr>
              <p:nvPr/>
            </p:nvSpPr>
            <p:spPr bwMode="auto">
              <a:xfrm>
                <a:off x="13223876" y="47117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62" name="Oval 7092"/>
              <p:cNvSpPr>
                <a:spLocks noChangeArrowheads="1"/>
              </p:cNvSpPr>
              <p:nvPr/>
            </p:nvSpPr>
            <p:spPr bwMode="auto">
              <a:xfrm>
                <a:off x="13223876" y="47117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63" name="Oval 7093"/>
              <p:cNvSpPr>
                <a:spLocks noChangeArrowheads="1"/>
              </p:cNvSpPr>
              <p:nvPr/>
            </p:nvSpPr>
            <p:spPr bwMode="auto">
              <a:xfrm>
                <a:off x="13228638" y="47148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64" name="Oval 7094"/>
              <p:cNvSpPr>
                <a:spLocks noChangeArrowheads="1"/>
              </p:cNvSpPr>
              <p:nvPr/>
            </p:nvSpPr>
            <p:spPr bwMode="auto">
              <a:xfrm>
                <a:off x="13228638" y="47148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65" name="Oval 7095"/>
              <p:cNvSpPr>
                <a:spLocks noChangeArrowheads="1"/>
              </p:cNvSpPr>
              <p:nvPr/>
            </p:nvSpPr>
            <p:spPr bwMode="auto">
              <a:xfrm>
                <a:off x="13233401" y="47196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66" name="Oval 7096"/>
              <p:cNvSpPr>
                <a:spLocks noChangeArrowheads="1"/>
              </p:cNvSpPr>
              <p:nvPr/>
            </p:nvSpPr>
            <p:spPr bwMode="auto">
              <a:xfrm>
                <a:off x="13233401" y="47196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67" name="Oval 7097"/>
              <p:cNvSpPr>
                <a:spLocks noChangeArrowheads="1"/>
              </p:cNvSpPr>
              <p:nvPr/>
            </p:nvSpPr>
            <p:spPr bwMode="auto">
              <a:xfrm>
                <a:off x="13239751" y="47212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68" name="Oval 7098"/>
              <p:cNvSpPr>
                <a:spLocks noChangeArrowheads="1"/>
              </p:cNvSpPr>
              <p:nvPr/>
            </p:nvSpPr>
            <p:spPr bwMode="auto">
              <a:xfrm>
                <a:off x="13239751" y="47212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69" name="Oval 7099"/>
              <p:cNvSpPr>
                <a:spLocks noChangeArrowheads="1"/>
              </p:cNvSpPr>
              <p:nvPr/>
            </p:nvSpPr>
            <p:spPr bwMode="auto">
              <a:xfrm>
                <a:off x="13244513" y="47244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70" name="Oval 7100"/>
              <p:cNvSpPr>
                <a:spLocks noChangeArrowheads="1"/>
              </p:cNvSpPr>
              <p:nvPr/>
            </p:nvSpPr>
            <p:spPr bwMode="auto">
              <a:xfrm>
                <a:off x="13244513" y="47244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71" name="Oval 7101"/>
              <p:cNvSpPr>
                <a:spLocks noChangeArrowheads="1"/>
              </p:cNvSpPr>
              <p:nvPr/>
            </p:nvSpPr>
            <p:spPr bwMode="auto">
              <a:xfrm>
                <a:off x="13247688" y="472757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72" name="Oval 7102"/>
              <p:cNvSpPr>
                <a:spLocks noChangeArrowheads="1"/>
              </p:cNvSpPr>
              <p:nvPr/>
            </p:nvSpPr>
            <p:spPr bwMode="auto">
              <a:xfrm>
                <a:off x="13247688" y="472757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73" name="Oval 7103"/>
              <p:cNvSpPr>
                <a:spLocks noChangeArrowheads="1"/>
              </p:cNvSpPr>
              <p:nvPr/>
            </p:nvSpPr>
            <p:spPr bwMode="auto">
              <a:xfrm>
                <a:off x="13252451" y="473075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74" name="Oval 7104"/>
              <p:cNvSpPr>
                <a:spLocks noChangeArrowheads="1"/>
              </p:cNvSpPr>
              <p:nvPr/>
            </p:nvSpPr>
            <p:spPr bwMode="auto">
              <a:xfrm>
                <a:off x="13252451" y="473075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75" name="Oval 7105"/>
              <p:cNvSpPr>
                <a:spLocks noChangeArrowheads="1"/>
              </p:cNvSpPr>
              <p:nvPr/>
            </p:nvSpPr>
            <p:spPr bwMode="auto">
              <a:xfrm>
                <a:off x="13257213" y="47339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76" name="Oval 7106"/>
              <p:cNvSpPr>
                <a:spLocks noChangeArrowheads="1"/>
              </p:cNvSpPr>
              <p:nvPr/>
            </p:nvSpPr>
            <p:spPr bwMode="auto">
              <a:xfrm>
                <a:off x="13257213" y="47339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77" name="Oval 7107"/>
              <p:cNvSpPr>
                <a:spLocks noChangeArrowheads="1"/>
              </p:cNvSpPr>
              <p:nvPr/>
            </p:nvSpPr>
            <p:spPr bwMode="auto">
              <a:xfrm>
                <a:off x="13263563" y="47371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78" name="Oval 7108"/>
              <p:cNvSpPr>
                <a:spLocks noChangeArrowheads="1"/>
              </p:cNvSpPr>
              <p:nvPr/>
            </p:nvSpPr>
            <p:spPr bwMode="auto">
              <a:xfrm>
                <a:off x="13263563" y="47371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79" name="Oval 7109"/>
              <p:cNvSpPr>
                <a:spLocks noChangeArrowheads="1"/>
              </p:cNvSpPr>
              <p:nvPr/>
            </p:nvSpPr>
            <p:spPr bwMode="auto">
              <a:xfrm>
                <a:off x="13268326" y="47402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80" name="Oval 7110"/>
              <p:cNvSpPr>
                <a:spLocks noChangeArrowheads="1"/>
              </p:cNvSpPr>
              <p:nvPr/>
            </p:nvSpPr>
            <p:spPr bwMode="auto">
              <a:xfrm>
                <a:off x="13268326" y="47402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81" name="Oval 7111"/>
              <p:cNvSpPr>
                <a:spLocks noChangeArrowheads="1"/>
              </p:cNvSpPr>
              <p:nvPr/>
            </p:nvSpPr>
            <p:spPr bwMode="auto">
              <a:xfrm>
                <a:off x="13273088" y="47434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82" name="Oval 7112"/>
              <p:cNvSpPr>
                <a:spLocks noChangeArrowheads="1"/>
              </p:cNvSpPr>
              <p:nvPr/>
            </p:nvSpPr>
            <p:spPr bwMode="auto">
              <a:xfrm>
                <a:off x="13273088" y="47434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83" name="Oval 7113"/>
              <p:cNvSpPr>
                <a:spLocks noChangeArrowheads="1"/>
              </p:cNvSpPr>
              <p:nvPr/>
            </p:nvSpPr>
            <p:spPr bwMode="auto">
              <a:xfrm>
                <a:off x="13277851" y="47482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84" name="Oval 7114"/>
              <p:cNvSpPr>
                <a:spLocks noChangeArrowheads="1"/>
              </p:cNvSpPr>
              <p:nvPr/>
            </p:nvSpPr>
            <p:spPr bwMode="auto">
              <a:xfrm>
                <a:off x="13277851" y="47482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85" name="Oval 7115"/>
              <p:cNvSpPr>
                <a:spLocks noChangeArrowheads="1"/>
              </p:cNvSpPr>
              <p:nvPr/>
            </p:nvSpPr>
            <p:spPr bwMode="auto">
              <a:xfrm>
                <a:off x="13282613" y="47513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86" name="Oval 7116"/>
              <p:cNvSpPr>
                <a:spLocks noChangeArrowheads="1"/>
              </p:cNvSpPr>
              <p:nvPr/>
            </p:nvSpPr>
            <p:spPr bwMode="auto">
              <a:xfrm>
                <a:off x="13282613" y="47513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87" name="Oval 7117"/>
              <p:cNvSpPr>
                <a:spLocks noChangeArrowheads="1"/>
              </p:cNvSpPr>
              <p:nvPr/>
            </p:nvSpPr>
            <p:spPr bwMode="auto">
              <a:xfrm>
                <a:off x="13287376" y="47545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88" name="Oval 7118"/>
              <p:cNvSpPr>
                <a:spLocks noChangeArrowheads="1"/>
              </p:cNvSpPr>
              <p:nvPr/>
            </p:nvSpPr>
            <p:spPr bwMode="auto">
              <a:xfrm>
                <a:off x="13287376" y="47545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89" name="Oval 7119"/>
              <p:cNvSpPr>
                <a:spLocks noChangeArrowheads="1"/>
              </p:cNvSpPr>
              <p:nvPr/>
            </p:nvSpPr>
            <p:spPr bwMode="auto">
              <a:xfrm>
                <a:off x="13292138" y="47577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90" name="Oval 7120"/>
              <p:cNvSpPr>
                <a:spLocks noChangeArrowheads="1"/>
              </p:cNvSpPr>
              <p:nvPr/>
            </p:nvSpPr>
            <p:spPr bwMode="auto">
              <a:xfrm>
                <a:off x="13292138" y="47577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91" name="Oval 7121"/>
              <p:cNvSpPr>
                <a:spLocks noChangeArrowheads="1"/>
              </p:cNvSpPr>
              <p:nvPr/>
            </p:nvSpPr>
            <p:spPr bwMode="auto">
              <a:xfrm>
                <a:off x="13296901" y="47593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92" name="Oval 7122"/>
              <p:cNvSpPr>
                <a:spLocks noChangeArrowheads="1"/>
              </p:cNvSpPr>
              <p:nvPr/>
            </p:nvSpPr>
            <p:spPr bwMode="auto">
              <a:xfrm>
                <a:off x="13296901" y="47593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93" name="Oval 7123"/>
              <p:cNvSpPr>
                <a:spLocks noChangeArrowheads="1"/>
              </p:cNvSpPr>
              <p:nvPr/>
            </p:nvSpPr>
            <p:spPr bwMode="auto">
              <a:xfrm>
                <a:off x="13301663" y="47625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94" name="Oval 7124"/>
              <p:cNvSpPr>
                <a:spLocks noChangeArrowheads="1"/>
              </p:cNvSpPr>
              <p:nvPr/>
            </p:nvSpPr>
            <p:spPr bwMode="auto">
              <a:xfrm>
                <a:off x="13301663" y="47625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95" name="Oval 7125"/>
              <p:cNvSpPr>
                <a:spLocks noChangeArrowheads="1"/>
              </p:cNvSpPr>
              <p:nvPr/>
            </p:nvSpPr>
            <p:spPr bwMode="auto">
              <a:xfrm>
                <a:off x="13306426" y="47656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96" name="Oval 7126"/>
              <p:cNvSpPr>
                <a:spLocks noChangeArrowheads="1"/>
              </p:cNvSpPr>
              <p:nvPr/>
            </p:nvSpPr>
            <p:spPr bwMode="auto">
              <a:xfrm>
                <a:off x="13306426" y="47656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97" name="Oval 7127"/>
              <p:cNvSpPr>
                <a:spLocks noChangeArrowheads="1"/>
              </p:cNvSpPr>
              <p:nvPr/>
            </p:nvSpPr>
            <p:spPr bwMode="auto">
              <a:xfrm>
                <a:off x="13311188" y="47688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98" name="Oval 7128"/>
              <p:cNvSpPr>
                <a:spLocks noChangeArrowheads="1"/>
              </p:cNvSpPr>
              <p:nvPr/>
            </p:nvSpPr>
            <p:spPr bwMode="auto">
              <a:xfrm>
                <a:off x="13311188" y="47688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99" name="Oval 7129"/>
              <p:cNvSpPr>
                <a:spLocks noChangeArrowheads="1"/>
              </p:cNvSpPr>
              <p:nvPr/>
            </p:nvSpPr>
            <p:spPr bwMode="auto">
              <a:xfrm>
                <a:off x="13317538" y="47720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00" name="Oval 7130"/>
              <p:cNvSpPr>
                <a:spLocks noChangeArrowheads="1"/>
              </p:cNvSpPr>
              <p:nvPr/>
            </p:nvSpPr>
            <p:spPr bwMode="auto">
              <a:xfrm>
                <a:off x="13317538" y="47720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01" name="Oval 7131"/>
              <p:cNvSpPr>
                <a:spLocks noChangeArrowheads="1"/>
              </p:cNvSpPr>
              <p:nvPr/>
            </p:nvSpPr>
            <p:spPr bwMode="auto">
              <a:xfrm>
                <a:off x="13322301" y="47752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02" name="Oval 7132"/>
              <p:cNvSpPr>
                <a:spLocks noChangeArrowheads="1"/>
              </p:cNvSpPr>
              <p:nvPr/>
            </p:nvSpPr>
            <p:spPr bwMode="auto">
              <a:xfrm>
                <a:off x="13322301" y="47752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03" name="Oval 7133"/>
              <p:cNvSpPr>
                <a:spLocks noChangeArrowheads="1"/>
              </p:cNvSpPr>
              <p:nvPr/>
            </p:nvSpPr>
            <p:spPr bwMode="auto">
              <a:xfrm>
                <a:off x="13325476" y="47783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04" name="Oval 7134"/>
              <p:cNvSpPr>
                <a:spLocks noChangeArrowheads="1"/>
              </p:cNvSpPr>
              <p:nvPr/>
            </p:nvSpPr>
            <p:spPr bwMode="auto">
              <a:xfrm>
                <a:off x="13325476" y="47783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05" name="Oval 7135"/>
              <p:cNvSpPr>
                <a:spLocks noChangeArrowheads="1"/>
              </p:cNvSpPr>
              <p:nvPr/>
            </p:nvSpPr>
            <p:spPr bwMode="auto">
              <a:xfrm>
                <a:off x="13330238" y="47815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06" name="Oval 7136"/>
              <p:cNvSpPr>
                <a:spLocks noChangeArrowheads="1"/>
              </p:cNvSpPr>
              <p:nvPr/>
            </p:nvSpPr>
            <p:spPr bwMode="auto">
              <a:xfrm>
                <a:off x="13330238" y="47815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07" name="Oval 7137"/>
              <p:cNvSpPr>
                <a:spLocks noChangeArrowheads="1"/>
              </p:cNvSpPr>
              <p:nvPr/>
            </p:nvSpPr>
            <p:spPr bwMode="auto">
              <a:xfrm>
                <a:off x="13335001" y="47847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08" name="Oval 7138"/>
              <p:cNvSpPr>
                <a:spLocks noChangeArrowheads="1"/>
              </p:cNvSpPr>
              <p:nvPr/>
            </p:nvSpPr>
            <p:spPr bwMode="auto">
              <a:xfrm>
                <a:off x="13335001" y="47847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09" name="Oval 7139"/>
              <p:cNvSpPr>
                <a:spLocks noChangeArrowheads="1"/>
              </p:cNvSpPr>
              <p:nvPr/>
            </p:nvSpPr>
            <p:spPr bwMode="auto">
              <a:xfrm>
                <a:off x="13341351" y="47879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10" name="Oval 7140"/>
              <p:cNvSpPr>
                <a:spLocks noChangeArrowheads="1"/>
              </p:cNvSpPr>
              <p:nvPr/>
            </p:nvSpPr>
            <p:spPr bwMode="auto">
              <a:xfrm>
                <a:off x="13341351" y="47879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11" name="Oval 7141"/>
              <p:cNvSpPr>
                <a:spLocks noChangeArrowheads="1"/>
              </p:cNvSpPr>
              <p:nvPr/>
            </p:nvSpPr>
            <p:spPr bwMode="auto">
              <a:xfrm>
                <a:off x="13346113" y="47910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12" name="Oval 7142"/>
              <p:cNvSpPr>
                <a:spLocks noChangeArrowheads="1"/>
              </p:cNvSpPr>
              <p:nvPr/>
            </p:nvSpPr>
            <p:spPr bwMode="auto">
              <a:xfrm>
                <a:off x="13346113" y="47910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13" name="Oval 7143"/>
              <p:cNvSpPr>
                <a:spLocks noChangeArrowheads="1"/>
              </p:cNvSpPr>
              <p:nvPr/>
            </p:nvSpPr>
            <p:spPr bwMode="auto">
              <a:xfrm>
                <a:off x="13350876" y="47942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14" name="Oval 7144"/>
              <p:cNvSpPr>
                <a:spLocks noChangeArrowheads="1"/>
              </p:cNvSpPr>
              <p:nvPr/>
            </p:nvSpPr>
            <p:spPr bwMode="auto">
              <a:xfrm>
                <a:off x="13350876" y="47942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15" name="Oval 7145"/>
              <p:cNvSpPr>
                <a:spLocks noChangeArrowheads="1"/>
              </p:cNvSpPr>
              <p:nvPr/>
            </p:nvSpPr>
            <p:spPr bwMode="auto">
              <a:xfrm>
                <a:off x="13355638" y="47974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16" name="Oval 7146"/>
              <p:cNvSpPr>
                <a:spLocks noChangeArrowheads="1"/>
              </p:cNvSpPr>
              <p:nvPr/>
            </p:nvSpPr>
            <p:spPr bwMode="auto">
              <a:xfrm>
                <a:off x="13355638" y="47974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17" name="Oval 7147"/>
              <p:cNvSpPr>
                <a:spLocks noChangeArrowheads="1"/>
              </p:cNvSpPr>
              <p:nvPr/>
            </p:nvSpPr>
            <p:spPr bwMode="auto">
              <a:xfrm>
                <a:off x="13360401" y="48006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18" name="Oval 7148"/>
              <p:cNvSpPr>
                <a:spLocks noChangeArrowheads="1"/>
              </p:cNvSpPr>
              <p:nvPr/>
            </p:nvSpPr>
            <p:spPr bwMode="auto">
              <a:xfrm>
                <a:off x="13360401" y="48006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19" name="Oval 7149"/>
              <p:cNvSpPr>
                <a:spLocks noChangeArrowheads="1"/>
              </p:cNvSpPr>
              <p:nvPr/>
            </p:nvSpPr>
            <p:spPr bwMode="auto">
              <a:xfrm>
                <a:off x="13365163" y="480377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20" name="Oval 7150"/>
              <p:cNvSpPr>
                <a:spLocks noChangeArrowheads="1"/>
              </p:cNvSpPr>
              <p:nvPr/>
            </p:nvSpPr>
            <p:spPr bwMode="auto">
              <a:xfrm>
                <a:off x="13365163" y="480377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21" name="Oval 7151"/>
              <p:cNvSpPr>
                <a:spLocks noChangeArrowheads="1"/>
              </p:cNvSpPr>
              <p:nvPr/>
            </p:nvSpPr>
            <p:spPr bwMode="auto">
              <a:xfrm>
                <a:off x="13369926" y="480695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22" name="Oval 7152"/>
              <p:cNvSpPr>
                <a:spLocks noChangeArrowheads="1"/>
              </p:cNvSpPr>
              <p:nvPr/>
            </p:nvSpPr>
            <p:spPr bwMode="auto">
              <a:xfrm>
                <a:off x="13369926" y="480695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23" name="Oval 7153"/>
              <p:cNvSpPr>
                <a:spLocks noChangeArrowheads="1"/>
              </p:cNvSpPr>
              <p:nvPr/>
            </p:nvSpPr>
            <p:spPr bwMode="auto">
              <a:xfrm>
                <a:off x="13374688" y="48101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24" name="Oval 7154"/>
              <p:cNvSpPr>
                <a:spLocks noChangeArrowheads="1"/>
              </p:cNvSpPr>
              <p:nvPr/>
            </p:nvSpPr>
            <p:spPr bwMode="auto">
              <a:xfrm>
                <a:off x="13374688" y="48101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25" name="Oval 7155"/>
              <p:cNvSpPr>
                <a:spLocks noChangeArrowheads="1"/>
              </p:cNvSpPr>
              <p:nvPr/>
            </p:nvSpPr>
            <p:spPr bwMode="auto">
              <a:xfrm>
                <a:off x="13379451" y="48133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26" name="Oval 7156"/>
              <p:cNvSpPr>
                <a:spLocks noChangeArrowheads="1"/>
              </p:cNvSpPr>
              <p:nvPr/>
            </p:nvSpPr>
            <p:spPr bwMode="auto">
              <a:xfrm>
                <a:off x="13379451" y="48133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27" name="Oval 7157"/>
              <p:cNvSpPr>
                <a:spLocks noChangeArrowheads="1"/>
              </p:cNvSpPr>
              <p:nvPr/>
            </p:nvSpPr>
            <p:spPr bwMode="auto">
              <a:xfrm>
                <a:off x="13384213" y="48164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28" name="Oval 7159"/>
              <p:cNvSpPr>
                <a:spLocks noChangeArrowheads="1"/>
              </p:cNvSpPr>
              <p:nvPr/>
            </p:nvSpPr>
            <p:spPr bwMode="auto">
              <a:xfrm>
                <a:off x="13384213" y="48164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29" name="Oval 7160"/>
              <p:cNvSpPr>
                <a:spLocks noChangeArrowheads="1"/>
              </p:cNvSpPr>
              <p:nvPr/>
            </p:nvSpPr>
            <p:spPr bwMode="auto">
              <a:xfrm>
                <a:off x="13390563" y="48196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30" name="Oval 7161"/>
              <p:cNvSpPr>
                <a:spLocks noChangeArrowheads="1"/>
              </p:cNvSpPr>
              <p:nvPr/>
            </p:nvSpPr>
            <p:spPr bwMode="auto">
              <a:xfrm>
                <a:off x="13390563" y="48196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31" name="Oval 7162"/>
              <p:cNvSpPr>
                <a:spLocks noChangeArrowheads="1"/>
              </p:cNvSpPr>
              <p:nvPr/>
            </p:nvSpPr>
            <p:spPr bwMode="auto">
              <a:xfrm>
                <a:off x="13395326" y="48228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32" name="Oval 7163"/>
              <p:cNvSpPr>
                <a:spLocks noChangeArrowheads="1"/>
              </p:cNvSpPr>
              <p:nvPr/>
            </p:nvSpPr>
            <p:spPr bwMode="auto">
              <a:xfrm>
                <a:off x="13395326" y="48228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33" name="Oval 7164"/>
              <p:cNvSpPr>
                <a:spLocks noChangeArrowheads="1"/>
              </p:cNvSpPr>
              <p:nvPr/>
            </p:nvSpPr>
            <p:spPr bwMode="auto">
              <a:xfrm>
                <a:off x="13398501" y="48260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34" name="Oval 7165"/>
              <p:cNvSpPr>
                <a:spLocks noChangeArrowheads="1"/>
              </p:cNvSpPr>
              <p:nvPr/>
            </p:nvSpPr>
            <p:spPr bwMode="auto">
              <a:xfrm>
                <a:off x="13398501" y="48260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35" name="Oval 7166"/>
              <p:cNvSpPr>
                <a:spLocks noChangeArrowheads="1"/>
              </p:cNvSpPr>
              <p:nvPr/>
            </p:nvSpPr>
            <p:spPr bwMode="auto">
              <a:xfrm>
                <a:off x="13403263" y="48291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36" name="Oval 7167"/>
              <p:cNvSpPr>
                <a:spLocks noChangeArrowheads="1"/>
              </p:cNvSpPr>
              <p:nvPr/>
            </p:nvSpPr>
            <p:spPr bwMode="auto">
              <a:xfrm>
                <a:off x="13403263" y="48291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37" name="Oval 7168"/>
              <p:cNvSpPr>
                <a:spLocks noChangeArrowheads="1"/>
              </p:cNvSpPr>
              <p:nvPr/>
            </p:nvSpPr>
            <p:spPr bwMode="auto">
              <a:xfrm>
                <a:off x="13408026" y="48323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38" name="Oval 7169"/>
              <p:cNvSpPr>
                <a:spLocks noChangeArrowheads="1"/>
              </p:cNvSpPr>
              <p:nvPr/>
            </p:nvSpPr>
            <p:spPr bwMode="auto">
              <a:xfrm>
                <a:off x="13408026" y="48323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39" name="Oval 7170"/>
              <p:cNvSpPr>
                <a:spLocks noChangeArrowheads="1"/>
              </p:cNvSpPr>
              <p:nvPr/>
            </p:nvSpPr>
            <p:spPr bwMode="auto">
              <a:xfrm>
                <a:off x="13414376" y="48355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40" name="Oval 7171"/>
              <p:cNvSpPr>
                <a:spLocks noChangeArrowheads="1"/>
              </p:cNvSpPr>
              <p:nvPr/>
            </p:nvSpPr>
            <p:spPr bwMode="auto">
              <a:xfrm>
                <a:off x="13414376" y="48355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41" name="Oval 7172"/>
              <p:cNvSpPr>
                <a:spLocks noChangeArrowheads="1"/>
              </p:cNvSpPr>
              <p:nvPr/>
            </p:nvSpPr>
            <p:spPr bwMode="auto">
              <a:xfrm>
                <a:off x="13419138" y="48371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42" name="Oval 7173"/>
              <p:cNvSpPr>
                <a:spLocks noChangeArrowheads="1"/>
              </p:cNvSpPr>
              <p:nvPr/>
            </p:nvSpPr>
            <p:spPr bwMode="auto">
              <a:xfrm>
                <a:off x="13419138" y="48371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43" name="Oval 7174"/>
              <p:cNvSpPr>
                <a:spLocks noChangeArrowheads="1"/>
              </p:cNvSpPr>
              <p:nvPr/>
            </p:nvSpPr>
            <p:spPr bwMode="auto">
              <a:xfrm>
                <a:off x="13423901" y="48387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44" name="Oval 7175"/>
              <p:cNvSpPr>
                <a:spLocks noChangeArrowheads="1"/>
              </p:cNvSpPr>
              <p:nvPr/>
            </p:nvSpPr>
            <p:spPr bwMode="auto">
              <a:xfrm>
                <a:off x="13423901" y="48387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45" name="Oval 7176"/>
              <p:cNvSpPr>
                <a:spLocks noChangeArrowheads="1"/>
              </p:cNvSpPr>
              <p:nvPr/>
            </p:nvSpPr>
            <p:spPr bwMode="auto">
              <a:xfrm>
                <a:off x="13428663" y="48418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46" name="Oval 7177"/>
              <p:cNvSpPr>
                <a:spLocks noChangeArrowheads="1"/>
              </p:cNvSpPr>
              <p:nvPr/>
            </p:nvSpPr>
            <p:spPr bwMode="auto">
              <a:xfrm>
                <a:off x="13428663" y="48418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47" name="Oval 7178"/>
              <p:cNvSpPr>
                <a:spLocks noChangeArrowheads="1"/>
              </p:cNvSpPr>
              <p:nvPr/>
            </p:nvSpPr>
            <p:spPr bwMode="auto">
              <a:xfrm>
                <a:off x="13433426" y="48450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48" name="Oval 7179"/>
              <p:cNvSpPr>
                <a:spLocks noChangeArrowheads="1"/>
              </p:cNvSpPr>
              <p:nvPr/>
            </p:nvSpPr>
            <p:spPr bwMode="auto">
              <a:xfrm>
                <a:off x="13433426" y="48450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49" name="Oval 7180"/>
              <p:cNvSpPr>
                <a:spLocks noChangeArrowheads="1"/>
              </p:cNvSpPr>
              <p:nvPr/>
            </p:nvSpPr>
            <p:spPr bwMode="auto">
              <a:xfrm>
                <a:off x="13436601" y="48482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50" name="Oval 7181"/>
              <p:cNvSpPr>
                <a:spLocks noChangeArrowheads="1"/>
              </p:cNvSpPr>
              <p:nvPr/>
            </p:nvSpPr>
            <p:spPr bwMode="auto">
              <a:xfrm>
                <a:off x="13436601" y="48482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51" name="Oval 7182"/>
              <p:cNvSpPr>
                <a:spLocks noChangeArrowheads="1"/>
              </p:cNvSpPr>
              <p:nvPr/>
            </p:nvSpPr>
            <p:spPr bwMode="auto">
              <a:xfrm>
                <a:off x="13442951" y="48514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52" name="Oval 7183"/>
              <p:cNvSpPr>
                <a:spLocks noChangeArrowheads="1"/>
              </p:cNvSpPr>
              <p:nvPr/>
            </p:nvSpPr>
            <p:spPr bwMode="auto">
              <a:xfrm>
                <a:off x="13442951" y="48514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53" name="Oval 7184"/>
              <p:cNvSpPr>
                <a:spLocks noChangeArrowheads="1"/>
              </p:cNvSpPr>
              <p:nvPr/>
            </p:nvSpPr>
            <p:spPr bwMode="auto">
              <a:xfrm>
                <a:off x="13447713" y="48545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54" name="Oval 7185"/>
              <p:cNvSpPr>
                <a:spLocks noChangeArrowheads="1"/>
              </p:cNvSpPr>
              <p:nvPr/>
            </p:nvSpPr>
            <p:spPr bwMode="auto">
              <a:xfrm>
                <a:off x="13447713" y="48545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55" name="Oval 7186"/>
              <p:cNvSpPr>
                <a:spLocks noChangeArrowheads="1"/>
              </p:cNvSpPr>
              <p:nvPr/>
            </p:nvSpPr>
            <p:spPr bwMode="auto">
              <a:xfrm>
                <a:off x="13452476" y="48577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56" name="Oval 7187"/>
              <p:cNvSpPr>
                <a:spLocks noChangeArrowheads="1"/>
              </p:cNvSpPr>
              <p:nvPr/>
            </p:nvSpPr>
            <p:spPr bwMode="auto">
              <a:xfrm>
                <a:off x="13452476" y="48577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57" name="Oval 7188"/>
              <p:cNvSpPr>
                <a:spLocks noChangeArrowheads="1"/>
              </p:cNvSpPr>
              <p:nvPr/>
            </p:nvSpPr>
            <p:spPr bwMode="auto">
              <a:xfrm>
                <a:off x="13457238" y="48609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58" name="Oval 7189"/>
              <p:cNvSpPr>
                <a:spLocks noChangeArrowheads="1"/>
              </p:cNvSpPr>
              <p:nvPr/>
            </p:nvSpPr>
            <p:spPr bwMode="auto">
              <a:xfrm>
                <a:off x="13457238" y="48609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59" name="Oval 7190"/>
              <p:cNvSpPr>
                <a:spLocks noChangeArrowheads="1"/>
              </p:cNvSpPr>
              <p:nvPr/>
            </p:nvSpPr>
            <p:spPr bwMode="auto">
              <a:xfrm>
                <a:off x="13462001" y="48641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60" name="Oval 7191"/>
              <p:cNvSpPr>
                <a:spLocks noChangeArrowheads="1"/>
              </p:cNvSpPr>
              <p:nvPr/>
            </p:nvSpPr>
            <p:spPr bwMode="auto">
              <a:xfrm>
                <a:off x="13462001" y="48641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61" name="Oval 7192"/>
              <p:cNvSpPr>
                <a:spLocks noChangeArrowheads="1"/>
              </p:cNvSpPr>
              <p:nvPr/>
            </p:nvSpPr>
            <p:spPr bwMode="auto">
              <a:xfrm>
                <a:off x="13468351" y="48672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62" name="Oval 7193"/>
              <p:cNvSpPr>
                <a:spLocks noChangeArrowheads="1"/>
              </p:cNvSpPr>
              <p:nvPr/>
            </p:nvSpPr>
            <p:spPr bwMode="auto">
              <a:xfrm>
                <a:off x="13468351" y="48672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63" name="Oval 7194"/>
              <p:cNvSpPr>
                <a:spLocks noChangeArrowheads="1"/>
              </p:cNvSpPr>
              <p:nvPr/>
            </p:nvSpPr>
            <p:spPr bwMode="auto">
              <a:xfrm>
                <a:off x="13473113" y="48704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64" name="Oval 7195"/>
              <p:cNvSpPr>
                <a:spLocks noChangeArrowheads="1"/>
              </p:cNvSpPr>
              <p:nvPr/>
            </p:nvSpPr>
            <p:spPr bwMode="auto">
              <a:xfrm>
                <a:off x="13473113" y="48704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65" name="Oval 7196"/>
              <p:cNvSpPr>
                <a:spLocks noChangeArrowheads="1"/>
              </p:cNvSpPr>
              <p:nvPr/>
            </p:nvSpPr>
            <p:spPr bwMode="auto">
              <a:xfrm>
                <a:off x="13476288" y="48736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66" name="Oval 7197"/>
              <p:cNvSpPr>
                <a:spLocks noChangeArrowheads="1"/>
              </p:cNvSpPr>
              <p:nvPr/>
            </p:nvSpPr>
            <p:spPr bwMode="auto">
              <a:xfrm>
                <a:off x="13476288" y="48736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67" name="Oval 7198"/>
              <p:cNvSpPr>
                <a:spLocks noChangeArrowheads="1"/>
              </p:cNvSpPr>
              <p:nvPr/>
            </p:nvSpPr>
            <p:spPr bwMode="auto">
              <a:xfrm>
                <a:off x="13481051" y="48752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68" name="Oval 7199"/>
              <p:cNvSpPr>
                <a:spLocks noChangeArrowheads="1"/>
              </p:cNvSpPr>
              <p:nvPr/>
            </p:nvSpPr>
            <p:spPr bwMode="auto">
              <a:xfrm>
                <a:off x="13481051" y="48752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69" name="Oval 7200"/>
              <p:cNvSpPr>
                <a:spLocks noChangeArrowheads="1"/>
              </p:cNvSpPr>
              <p:nvPr/>
            </p:nvSpPr>
            <p:spPr bwMode="auto">
              <a:xfrm>
                <a:off x="13485813" y="48783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70" name="Oval 7201"/>
              <p:cNvSpPr>
                <a:spLocks noChangeArrowheads="1"/>
              </p:cNvSpPr>
              <p:nvPr/>
            </p:nvSpPr>
            <p:spPr bwMode="auto">
              <a:xfrm>
                <a:off x="13485813" y="48783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71" name="Oval 7202"/>
              <p:cNvSpPr>
                <a:spLocks noChangeArrowheads="1"/>
              </p:cNvSpPr>
              <p:nvPr/>
            </p:nvSpPr>
            <p:spPr bwMode="auto">
              <a:xfrm>
                <a:off x="13492163" y="48815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72" name="Oval 7203"/>
              <p:cNvSpPr>
                <a:spLocks noChangeArrowheads="1"/>
              </p:cNvSpPr>
              <p:nvPr/>
            </p:nvSpPr>
            <p:spPr bwMode="auto">
              <a:xfrm>
                <a:off x="13492163" y="48815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73" name="Oval 7204"/>
              <p:cNvSpPr>
                <a:spLocks noChangeArrowheads="1"/>
              </p:cNvSpPr>
              <p:nvPr/>
            </p:nvSpPr>
            <p:spPr bwMode="auto">
              <a:xfrm>
                <a:off x="13496926" y="48847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74" name="Oval 7205"/>
              <p:cNvSpPr>
                <a:spLocks noChangeArrowheads="1"/>
              </p:cNvSpPr>
              <p:nvPr/>
            </p:nvSpPr>
            <p:spPr bwMode="auto">
              <a:xfrm>
                <a:off x="13496926" y="48847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75" name="Oval 7206"/>
              <p:cNvSpPr>
                <a:spLocks noChangeArrowheads="1"/>
              </p:cNvSpPr>
              <p:nvPr/>
            </p:nvSpPr>
            <p:spPr bwMode="auto">
              <a:xfrm>
                <a:off x="13501688" y="48879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76" name="Oval 7207"/>
              <p:cNvSpPr>
                <a:spLocks noChangeArrowheads="1"/>
              </p:cNvSpPr>
              <p:nvPr/>
            </p:nvSpPr>
            <p:spPr bwMode="auto">
              <a:xfrm>
                <a:off x="13501688" y="48879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77" name="Oval 7208"/>
              <p:cNvSpPr>
                <a:spLocks noChangeArrowheads="1"/>
              </p:cNvSpPr>
              <p:nvPr/>
            </p:nvSpPr>
            <p:spPr bwMode="auto">
              <a:xfrm>
                <a:off x="13506451" y="48895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78" name="Oval 7209"/>
              <p:cNvSpPr>
                <a:spLocks noChangeArrowheads="1"/>
              </p:cNvSpPr>
              <p:nvPr/>
            </p:nvSpPr>
            <p:spPr bwMode="auto">
              <a:xfrm>
                <a:off x="13506451" y="48895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79" name="Oval 7210"/>
              <p:cNvSpPr>
                <a:spLocks noChangeArrowheads="1"/>
              </p:cNvSpPr>
              <p:nvPr/>
            </p:nvSpPr>
            <p:spPr bwMode="auto">
              <a:xfrm>
                <a:off x="13511213" y="48926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80" name="Oval 7211"/>
              <p:cNvSpPr>
                <a:spLocks noChangeArrowheads="1"/>
              </p:cNvSpPr>
              <p:nvPr/>
            </p:nvSpPr>
            <p:spPr bwMode="auto">
              <a:xfrm>
                <a:off x="13511213" y="48926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81" name="Oval 7212"/>
              <p:cNvSpPr>
                <a:spLocks noChangeArrowheads="1"/>
              </p:cNvSpPr>
              <p:nvPr/>
            </p:nvSpPr>
            <p:spPr bwMode="auto">
              <a:xfrm>
                <a:off x="13515976" y="48958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82" name="Oval 7213"/>
              <p:cNvSpPr>
                <a:spLocks noChangeArrowheads="1"/>
              </p:cNvSpPr>
              <p:nvPr/>
            </p:nvSpPr>
            <p:spPr bwMode="auto">
              <a:xfrm>
                <a:off x="13515976" y="48958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83" name="Oval 7214"/>
              <p:cNvSpPr>
                <a:spLocks noChangeArrowheads="1"/>
              </p:cNvSpPr>
              <p:nvPr/>
            </p:nvSpPr>
            <p:spPr bwMode="auto">
              <a:xfrm>
                <a:off x="13520738" y="48990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84" name="Oval 7215"/>
              <p:cNvSpPr>
                <a:spLocks noChangeArrowheads="1"/>
              </p:cNvSpPr>
              <p:nvPr/>
            </p:nvSpPr>
            <p:spPr bwMode="auto">
              <a:xfrm>
                <a:off x="13520738" y="48990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85" name="Oval 7216"/>
              <p:cNvSpPr>
                <a:spLocks noChangeArrowheads="1"/>
              </p:cNvSpPr>
              <p:nvPr/>
            </p:nvSpPr>
            <p:spPr bwMode="auto">
              <a:xfrm>
                <a:off x="13525501" y="49022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86" name="Oval 7217"/>
              <p:cNvSpPr>
                <a:spLocks noChangeArrowheads="1"/>
              </p:cNvSpPr>
              <p:nvPr/>
            </p:nvSpPr>
            <p:spPr bwMode="auto">
              <a:xfrm>
                <a:off x="13525501" y="49022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87" name="Oval 7218"/>
              <p:cNvSpPr>
                <a:spLocks noChangeArrowheads="1"/>
              </p:cNvSpPr>
              <p:nvPr/>
            </p:nvSpPr>
            <p:spPr bwMode="auto">
              <a:xfrm>
                <a:off x="13530263" y="49053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88" name="Oval 7219"/>
              <p:cNvSpPr>
                <a:spLocks noChangeArrowheads="1"/>
              </p:cNvSpPr>
              <p:nvPr/>
            </p:nvSpPr>
            <p:spPr bwMode="auto">
              <a:xfrm>
                <a:off x="13530263" y="49053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89" name="Oval 7220"/>
              <p:cNvSpPr>
                <a:spLocks noChangeArrowheads="1"/>
              </p:cNvSpPr>
              <p:nvPr/>
            </p:nvSpPr>
            <p:spPr bwMode="auto">
              <a:xfrm>
                <a:off x="13535026" y="49085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90" name="Oval 7221"/>
              <p:cNvSpPr>
                <a:spLocks noChangeArrowheads="1"/>
              </p:cNvSpPr>
              <p:nvPr/>
            </p:nvSpPr>
            <p:spPr bwMode="auto">
              <a:xfrm>
                <a:off x="13535026" y="49085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91" name="Oval 7222"/>
              <p:cNvSpPr>
                <a:spLocks noChangeArrowheads="1"/>
              </p:cNvSpPr>
              <p:nvPr/>
            </p:nvSpPr>
            <p:spPr bwMode="auto">
              <a:xfrm>
                <a:off x="13539788" y="49117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92" name="Oval 7223"/>
              <p:cNvSpPr>
                <a:spLocks noChangeArrowheads="1"/>
              </p:cNvSpPr>
              <p:nvPr/>
            </p:nvSpPr>
            <p:spPr bwMode="auto">
              <a:xfrm>
                <a:off x="13539788" y="49117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93" name="Oval 7224"/>
              <p:cNvSpPr>
                <a:spLocks noChangeArrowheads="1"/>
              </p:cNvSpPr>
              <p:nvPr/>
            </p:nvSpPr>
            <p:spPr bwMode="auto">
              <a:xfrm>
                <a:off x="13546138" y="49133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94" name="Oval 7225"/>
              <p:cNvSpPr>
                <a:spLocks noChangeArrowheads="1"/>
              </p:cNvSpPr>
              <p:nvPr/>
            </p:nvSpPr>
            <p:spPr bwMode="auto">
              <a:xfrm>
                <a:off x="13546138" y="49133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95" name="Oval 7226"/>
              <p:cNvSpPr>
                <a:spLocks noChangeArrowheads="1"/>
              </p:cNvSpPr>
              <p:nvPr/>
            </p:nvSpPr>
            <p:spPr bwMode="auto">
              <a:xfrm>
                <a:off x="13550901" y="49149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96" name="Oval 7227"/>
              <p:cNvSpPr>
                <a:spLocks noChangeArrowheads="1"/>
              </p:cNvSpPr>
              <p:nvPr/>
            </p:nvSpPr>
            <p:spPr bwMode="auto">
              <a:xfrm>
                <a:off x="13550901" y="49149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97" name="Oval 7228"/>
              <p:cNvSpPr>
                <a:spLocks noChangeArrowheads="1"/>
              </p:cNvSpPr>
              <p:nvPr/>
            </p:nvSpPr>
            <p:spPr bwMode="auto">
              <a:xfrm>
                <a:off x="13554076" y="49180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98" name="Oval 7229"/>
              <p:cNvSpPr>
                <a:spLocks noChangeArrowheads="1"/>
              </p:cNvSpPr>
              <p:nvPr/>
            </p:nvSpPr>
            <p:spPr bwMode="auto">
              <a:xfrm>
                <a:off x="13554076" y="49180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99" name="Oval 7230"/>
              <p:cNvSpPr>
                <a:spLocks noChangeArrowheads="1"/>
              </p:cNvSpPr>
              <p:nvPr/>
            </p:nvSpPr>
            <p:spPr bwMode="auto">
              <a:xfrm>
                <a:off x="13558838" y="49212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00" name="Oval 7231"/>
              <p:cNvSpPr>
                <a:spLocks noChangeArrowheads="1"/>
              </p:cNvSpPr>
              <p:nvPr/>
            </p:nvSpPr>
            <p:spPr bwMode="auto">
              <a:xfrm>
                <a:off x="13558838" y="49212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01" name="Oval 7232"/>
              <p:cNvSpPr>
                <a:spLocks noChangeArrowheads="1"/>
              </p:cNvSpPr>
              <p:nvPr/>
            </p:nvSpPr>
            <p:spPr bwMode="auto">
              <a:xfrm>
                <a:off x="13563601" y="49244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02" name="Oval 7233"/>
              <p:cNvSpPr>
                <a:spLocks noChangeArrowheads="1"/>
              </p:cNvSpPr>
              <p:nvPr/>
            </p:nvSpPr>
            <p:spPr bwMode="auto">
              <a:xfrm>
                <a:off x="13563601" y="49244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03" name="Oval 7234"/>
              <p:cNvSpPr>
                <a:spLocks noChangeArrowheads="1"/>
              </p:cNvSpPr>
              <p:nvPr/>
            </p:nvSpPr>
            <p:spPr bwMode="auto">
              <a:xfrm>
                <a:off x="13569951" y="49276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04" name="Oval 7235"/>
              <p:cNvSpPr>
                <a:spLocks noChangeArrowheads="1"/>
              </p:cNvSpPr>
              <p:nvPr/>
            </p:nvSpPr>
            <p:spPr bwMode="auto">
              <a:xfrm>
                <a:off x="13569951" y="49276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05" name="Oval 7236"/>
              <p:cNvSpPr>
                <a:spLocks noChangeArrowheads="1"/>
              </p:cNvSpPr>
              <p:nvPr/>
            </p:nvSpPr>
            <p:spPr bwMode="auto">
              <a:xfrm>
                <a:off x="13574713" y="49307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06" name="Oval 7237"/>
              <p:cNvSpPr>
                <a:spLocks noChangeArrowheads="1"/>
              </p:cNvSpPr>
              <p:nvPr/>
            </p:nvSpPr>
            <p:spPr bwMode="auto">
              <a:xfrm>
                <a:off x="13574713" y="49307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07" name="Oval 7238"/>
              <p:cNvSpPr>
                <a:spLocks noChangeArrowheads="1"/>
              </p:cNvSpPr>
              <p:nvPr/>
            </p:nvSpPr>
            <p:spPr bwMode="auto">
              <a:xfrm>
                <a:off x="13579476" y="49339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08" name="Oval 7239"/>
              <p:cNvSpPr>
                <a:spLocks noChangeArrowheads="1"/>
              </p:cNvSpPr>
              <p:nvPr/>
            </p:nvSpPr>
            <p:spPr bwMode="auto">
              <a:xfrm>
                <a:off x="13579476" y="49339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09" name="Oval 7240"/>
              <p:cNvSpPr>
                <a:spLocks noChangeArrowheads="1"/>
              </p:cNvSpPr>
              <p:nvPr/>
            </p:nvSpPr>
            <p:spPr bwMode="auto">
              <a:xfrm>
                <a:off x="13584238" y="49355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10" name="Oval 7241"/>
              <p:cNvSpPr>
                <a:spLocks noChangeArrowheads="1"/>
              </p:cNvSpPr>
              <p:nvPr/>
            </p:nvSpPr>
            <p:spPr bwMode="auto">
              <a:xfrm>
                <a:off x="13584238" y="49355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11" name="Oval 7242"/>
              <p:cNvSpPr>
                <a:spLocks noChangeArrowheads="1"/>
              </p:cNvSpPr>
              <p:nvPr/>
            </p:nvSpPr>
            <p:spPr bwMode="auto">
              <a:xfrm>
                <a:off x="13589001" y="49387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12" name="Oval 7243"/>
              <p:cNvSpPr>
                <a:spLocks noChangeArrowheads="1"/>
              </p:cNvSpPr>
              <p:nvPr/>
            </p:nvSpPr>
            <p:spPr bwMode="auto">
              <a:xfrm>
                <a:off x="13589001" y="49387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13" name="Oval 7244"/>
              <p:cNvSpPr>
                <a:spLocks noChangeArrowheads="1"/>
              </p:cNvSpPr>
              <p:nvPr/>
            </p:nvSpPr>
            <p:spPr bwMode="auto">
              <a:xfrm>
                <a:off x="13593763" y="49418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14" name="Oval 7245"/>
              <p:cNvSpPr>
                <a:spLocks noChangeArrowheads="1"/>
              </p:cNvSpPr>
              <p:nvPr/>
            </p:nvSpPr>
            <p:spPr bwMode="auto">
              <a:xfrm>
                <a:off x="13593763" y="49418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15" name="Oval 7246"/>
              <p:cNvSpPr>
                <a:spLocks noChangeArrowheads="1"/>
              </p:cNvSpPr>
              <p:nvPr/>
            </p:nvSpPr>
            <p:spPr bwMode="auto">
              <a:xfrm>
                <a:off x="13598526" y="49450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16" name="Oval 7247"/>
              <p:cNvSpPr>
                <a:spLocks noChangeArrowheads="1"/>
              </p:cNvSpPr>
              <p:nvPr/>
            </p:nvSpPr>
            <p:spPr bwMode="auto">
              <a:xfrm>
                <a:off x="13598526" y="49450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17" name="Oval 7248"/>
              <p:cNvSpPr>
                <a:spLocks noChangeArrowheads="1"/>
              </p:cNvSpPr>
              <p:nvPr/>
            </p:nvSpPr>
            <p:spPr bwMode="auto">
              <a:xfrm>
                <a:off x="13603288" y="49482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18" name="Oval 7249"/>
              <p:cNvSpPr>
                <a:spLocks noChangeArrowheads="1"/>
              </p:cNvSpPr>
              <p:nvPr/>
            </p:nvSpPr>
            <p:spPr bwMode="auto">
              <a:xfrm>
                <a:off x="13603288" y="49482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19" name="Oval 7250"/>
              <p:cNvSpPr>
                <a:spLocks noChangeArrowheads="1"/>
              </p:cNvSpPr>
              <p:nvPr/>
            </p:nvSpPr>
            <p:spPr bwMode="auto">
              <a:xfrm>
                <a:off x="13608051" y="49514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20" name="Oval 7251"/>
              <p:cNvSpPr>
                <a:spLocks noChangeArrowheads="1"/>
              </p:cNvSpPr>
              <p:nvPr/>
            </p:nvSpPr>
            <p:spPr bwMode="auto">
              <a:xfrm>
                <a:off x="13608051" y="49514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21" name="Oval 7252"/>
              <p:cNvSpPr>
                <a:spLocks noChangeArrowheads="1"/>
              </p:cNvSpPr>
              <p:nvPr/>
            </p:nvSpPr>
            <p:spPr bwMode="auto">
              <a:xfrm>
                <a:off x="13612813" y="49514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22" name="Oval 7253"/>
              <p:cNvSpPr>
                <a:spLocks noChangeArrowheads="1"/>
              </p:cNvSpPr>
              <p:nvPr/>
            </p:nvSpPr>
            <p:spPr bwMode="auto">
              <a:xfrm>
                <a:off x="13612813" y="49514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23" name="Oval 7254"/>
              <p:cNvSpPr>
                <a:spLocks noChangeArrowheads="1"/>
              </p:cNvSpPr>
              <p:nvPr/>
            </p:nvSpPr>
            <p:spPr bwMode="auto">
              <a:xfrm>
                <a:off x="13619163" y="49545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24" name="Oval 7255"/>
              <p:cNvSpPr>
                <a:spLocks noChangeArrowheads="1"/>
              </p:cNvSpPr>
              <p:nvPr/>
            </p:nvSpPr>
            <p:spPr bwMode="auto">
              <a:xfrm>
                <a:off x="13619163" y="49545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25" name="Oval 7256"/>
              <p:cNvSpPr>
                <a:spLocks noChangeArrowheads="1"/>
              </p:cNvSpPr>
              <p:nvPr/>
            </p:nvSpPr>
            <p:spPr bwMode="auto">
              <a:xfrm>
                <a:off x="13623926" y="49577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26" name="Oval 7257"/>
              <p:cNvSpPr>
                <a:spLocks noChangeArrowheads="1"/>
              </p:cNvSpPr>
              <p:nvPr/>
            </p:nvSpPr>
            <p:spPr bwMode="auto">
              <a:xfrm>
                <a:off x="13623926" y="49577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27" name="Oval 7258"/>
              <p:cNvSpPr>
                <a:spLocks noChangeArrowheads="1"/>
              </p:cNvSpPr>
              <p:nvPr/>
            </p:nvSpPr>
            <p:spPr bwMode="auto">
              <a:xfrm>
                <a:off x="13627101" y="49609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28" name="Oval 7259"/>
              <p:cNvSpPr>
                <a:spLocks noChangeArrowheads="1"/>
              </p:cNvSpPr>
              <p:nvPr/>
            </p:nvSpPr>
            <p:spPr bwMode="auto">
              <a:xfrm>
                <a:off x="13627101" y="49609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29" name="Oval 7260"/>
              <p:cNvSpPr>
                <a:spLocks noChangeArrowheads="1"/>
              </p:cNvSpPr>
              <p:nvPr/>
            </p:nvSpPr>
            <p:spPr bwMode="auto">
              <a:xfrm>
                <a:off x="13631863" y="49641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30" name="Oval 7261"/>
              <p:cNvSpPr>
                <a:spLocks noChangeArrowheads="1"/>
              </p:cNvSpPr>
              <p:nvPr/>
            </p:nvSpPr>
            <p:spPr bwMode="auto">
              <a:xfrm>
                <a:off x="13631863" y="49641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31" name="Oval 7262"/>
              <p:cNvSpPr>
                <a:spLocks noChangeArrowheads="1"/>
              </p:cNvSpPr>
              <p:nvPr/>
            </p:nvSpPr>
            <p:spPr bwMode="auto">
              <a:xfrm>
                <a:off x="13636626" y="49672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32" name="Oval 7263"/>
              <p:cNvSpPr>
                <a:spLocks noChangeArrowheads="1"/>
              </p:cNvSpPr>
              <p:nvPr/>
            </p:nvSpPr>
            <p:spPr bwMode="auto">
              <a:xfrm>
                <a:off x="13636626" y="49672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33" name="Oval 7264"/>
              <p:cNvSpPr>
                <a:spLocks noChangeArrowheads="1"/>
              </p:cNvSpPr>
              <p:nvPr/>
            </p:nvSpPr>
            <p:spPr bwMode="auto">
              <a:xfrm>
                <a:off x="13642976" y="49688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34" name="Oval 7265"/>
              <p:cNvSpPr>
                <a:spLocks noChangeArrowheads="1"/>
              </p:cNvSpPr>
              <p:nvPr/>
            </p:nvSpPr>
            <p:spPr bwMode="auto">
              <a:xfrm>
                <a:off x="13642976" y="49688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35" name="Oval 7266"/>
              <p:cNvSpPr>
                <a:spLocks noChangeArrowheads="1"/>
              </p:cNvSpPr>
              <p:nvPr/>
            </p:nvSpPr>
            <p:spPr bwMode="auto">
              <a:xfrm>
                <a:off x="13647738" y="49720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36" name="Oval 7267"/>
              <p:cNvSpPr>
                <a:spLocks noChangeArrowheads="1"/>
              </p:cNvSpPr>
              <p:nvPr/>
            </p:nvSpPr>
            <p:spPr bwMode="auto">
              <a:xfrm>
                <a:off x="13647738" y="49720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37" name="Oval 7268"/>
              <p:cNvSpPr>
                <a:spLocks noChangeArrowheads="1"/>
              </p:cNvSpPr>
              <p:nvPr/>
            </p:nvSpPr>
            <p:spPr bwMode="auto">
              <a:xfrm>
                <a:off x="13652501" y="49752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38" name="Oval 7269"/>
              <p:cNvSpPr>
                <a:spLocks noChangeArrowheads="1"/>
              </p:cNvSpPr>
              <p:nvPr/>
            </p:nvSpPr>
            <p:spPr bwMode="auto">
              <a:xfrm>
                <a:off x="13652501" y="49752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39" name="Oval 7270"/>
              <p:cNvSpPr>
                <a:spLocks noChangeArrowheads="1"/>
              </p:cNvSpPr>
              <p:nvPr/>
            </p:nvSpPr>
            <p:spPr bwMode="auto">
              <a:xfrm>
                <a:off x="13657263" y="49784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40" name="Oval 7271"/>
              <p:cNvSpPr>
                <a:spLocks noChangeArrowheads="1"/>
              </p:cNvSpPr>
              <p:nvPr/>
            </p:nvSpPr>
            <p:spPr bwMode="auto">
              <a:xfrm>
                <a:off x="13657263" y="49784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41" name="Oval 7272"/>
              <p:cNvSpPr>
                <a:spLocks noChangeArrowheads="1"/>
              </p:cNvSpPr>
              <p:nvPr/>
            </p:nvSpPr>
            <p:spPr bwMode="auto">
              <a:xfrm>
                <a:off x="13662026" y="49815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42" name="Oval 7273"/>
              <p:cNvSpPr>
                <a:spLocks noChangeArrowheads="1"/>
              </p:cNvSpPr>
              <p:nvPr/>
            </p:nvSpPr>
            <p:spPr bwMode="auto">
              <a:xfrm>
                <a:off x="13662026" y="49815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43" name="Oval 7274"/>
              <p:cNvSpPr>
                <a:spLocks noChangeArrowheads="1"/>
              </p:cNvSpPr>
              <p:nvPr/>
            </p:nvSpPr>
            <p:spPr bwMode="auto">
              <a:xfrm>
                <a:off x="13665201" y="49831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44" name="Oval 7275"/>
              <p:cNvSpPr>
                <a:spLocks noChangeArrowheads="1"/>
              </p:cNvSpPr>
              <p:nvPr/>
            </p:nvSpPr>
            <p:spPr bwMode="auto">
              <a:xfrm>
                <a:off x="13665201" y="49831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45" name="Oval 7276"/>
              <p:cNvSpPr>
                <a:spLocks noChangeArrowheads="1"/>
              </p:cNvSpPr>
              <p:nvPr/>
            </p:nvSpPr>
            <p:spPr bwMode="auto">
              <a:xfrm>
                <a:off x="13671551" y="49863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46" name="Oval 7277"/>
              <p:cNvSpPr>
                <a:spLocks noChangeArrowheads="1"/>
              </p:cNvSpPr>
              <p:nvPr/>
            </p:nvSpPr>
            <p:spPr bwMode="auto">
              <a:xfrm>
                <a:off x="13671551" y="49863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47" name="Oval 7278"/>
              <p:cNvSpPr>
                <a:spLocks noChangeArrowheads="1"/>
              </p:cNvSpPr>
              <p:nvPr/>
            </p:nvSpPr>
            <p:spPr bwMode="auto">
              <a:xfrm>
                <a:off x="13676313" y="49895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48" name="Oval 7279"/>
              <p:cNvSpPr>
                <a:spLocks noChangeArrowheads="1"/>
              </p:cNvSpPr>
              <p:nvPr/>
            </p:nvSpPr>
            <p:spPr bwMode="auto">
              <a:xfrm>
                <a:off x="13676313" y="49895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49" name="Oval 7280"/>
              <p:cNvSpPr>
                <a:spLocks noChangeArrowheads="1"/>
              </p:cNvSpPr>
              <p:nvPr/>
            </p:nvSpPr>
            <p:spPr bwMode="auto">
              <a:xfrm>
                <a:off x="13681076" y="49911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50" name="Oval 7281"/>
              <p:cNvSpPr>
                <a:spLocks noChangeArrowheads="1"/>
              </p:cNvSpPr>
              <p:nvPr/>
            </p:nvSpPr>
            <p:spPr bwMode="auto">
              <a:xfrm>
                <a:off x="13681076" y="49911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51" name="Oval 7282"/>
              <p:cNvSpPr>
                <a:spLocks noChangeArrowheads="1"/>
              </p:cNvSpPr>
              <p:nvPr/>
            </p:nvSpPr>
            <p:spPr bwMode="auto">
              <a:xfrm>
                <a:off x="13685838" y="49926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52" name="Oval 7283"/>
              <p:cNvSpPr>
                <a:spLocks noChangeArrowheads="1"/>
              </p:cNvSpPr>
              <p:nvPr/>
            </p:nvSpPr>
            <p:spPr bwMode="auto">
              <a:xfrm>
                <a:off x="13685838" y="49926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53" name="Oval 7284"/>
              <p:cNvSpPr>
                <a:spLocks noChangeArrowheads="1"/>
              </p:cNvSpPr>
              <p:nvPr/>
            </p:nvSpPr>
            <p:spPr bwMode="auto">
              <a:xfrm>
                <a:off x="13690601" y="49958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54" name="Oval 7285"/>
              <p:cNvSpPr>
                <a:spLocks noChangeArrowheads="1"/>
              </p:cNvSpPr>
              <p:nvPr/>
            </p:nvSpPr>
            <p:spPr bwMode="auto">
              <a:xfrm>
                <a:off x="13690601" y="49958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55" name="Oval 7286"/>
              <p:cNvSpPr>
                <a:spLocks noChangeArrowheads="1"/>
              </p:cNvSpPr>
              <p:nvPr/>
            </p:nvSpPr>
            <p:spPr bwMode="auto">
              <a:xfrm>
                <a:off x="13696951" y="49990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56" name="Oval 7287"/>
              <p:cNvSpPr>
                <a:spLocks noChangeArrowheads="1"/>
              </p:cNvSpPr>
              <p:nvPr/>
            </p:nvSpPr>
            <p:spPr bwMode="auto">
              <a:xfrm>
                <a:off x="13696951" y="49990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57" name="Oval 7288"/>
              <p:cNvSpPr>
                <a:spLocks noChangeArrowheads="1"/>
              </p:cNvSpPr>
              <p:nvPr/>
            </p:nvSpPr>
            <p:spPr bwMode="auto">
              <a:xfrm>
                <a:off x="13701713" y="50022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58" name="Oval 7289"/>
              <p:cNvSpPr>
                <a:spLocks noChangeArrowheads="1"/>
              </p:cNvSpPr>
              <p:nvPr/>
            </p:nvSpPr>
            <p:spPr bwMode="auto">
              <a:xfrm>
                <a:off x="13701713" y="50022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59" name="Oval 7290"/>
              <p:cNvSpPr>
                <a:spLocks noChangeArrowheads="1"/>
              </p:cNvSpPr>
              <p:nvPr/>
            </p:nvSpPr>
            <p:spPr bwMode="auto">
              <a:xfrm>
                <a:off x="13704888" y="50038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60" name="Oval 7291"/>
              <p:cNvSpPr>
                <a:spLocks noChangeArrowheads="1"/>
              </p:cNvSpPr>
              <p:nvPr/>
            </p:nvSpPr>
            <p:spPr bwMode="auto">
              <a:xfrm>
                <a:off x="13704888" y="50038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61" name="Oval 7292"/>
              <p:cNvSpPr>
                <a:spLocks noChangeArrowheads="1"/>
              </p:cNvSpPr>
              <p:nvPr/>
            </p:nvSpPr>
            <p:spPr bwMode="auto">
              <a:xfrm>
                <a:off x="13709651" y="50069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62" name="Oval 7293"/>
              <p:cNvSpPr>
                <a:spLocks noChangeArrowheads="1"/>
              </p:cNvSpPr>
              <p:nvPr/>
            </p:nvSpPr>
            <p:spPr bwMode="auto">
              <a:xfrm>
                <a:off x="13709651" y="50069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63" name="Oval 7294"/>
              <p:cNvSpPr>
                <a:spLocks noChangeArrowheads="1"/>
              </p:cNvSpPr>
              <p:nvPr/>
            </p:nvSpPr>
            <p:spPr bwMode="auto">
              <a:xfrm>
                <a:off x="13714413" y="50101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64" name="Oval 7295"/>
              <p:cNvSpPr>
                <a:spLocks noChangeArrowheads="1"/>
              </p:cNvSpPr>
              <p:nvPr/>
            </p:nvSpPr>
            <p:spPr bwMode="auto">
              <a:xfrm>
                <a:off x="13714413" y="50101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65" name="Oval 7296"/>
              <p:cNvSpPr>
                <a:spLocks noChangeArrowheads="1"/>
              </p:cNvSpPr>
              <p:nvPr/>
            </p:nvSpPr>
            <p:spPr bwMode="auto">
              <a:xfrm>
                <a:off x="13720763" y="50133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66" name="Oval 7297"/>
              <p:cNvSpPr>
                <a:spLocks noChangeArrowheads="1"/>
              </p:cNvSpPr>
              <p:nvPr/>
            </p:nvSpPr>
            <p:spPr bwMode="auto">
              <a:xfrm>
                <a:off x="13720763" y="50133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67" name="Oval 7298"/>
              <p:cNvSpPr>
                <a:spLocks noChangeArrowheads="1"/>
              </p:cNvSpPr>
              <p:nvPr/>
            </p:nvSpPr>
            <p:spPr bwMode="auto">
              <a:xfrm>
                <a:off x="13725526" y="50149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68" name="Oval 7299"/>
              <p:cNvSpPr>
                <a:spLocks noChangeArrowheads="1"/>
              </p:cNvSpPr>
              <p:nvPr/>
            </p:nvSpPr>
            <p:spPr bwMode="auto">
              <a:xfrm>
                <a:off x="13725526" y="50149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69" name="Oval 7300"/>
              <p:cNvSpPr>
                <a:spLocks noChangeArrowheads="1"/>
              </p:cNvSpPr>
              <p:nvPr/>
            </p:nvSpPr>
            <p:spPr bwMode="auto">
              <a:xfrm>
                <a:off x="13730288" y="50180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70" name="Oval 7301"/>
              <p:cNvSpPr>
                <a:spLocks noChangeArrowheads="1"/>
              </p:cNvSpPr>
              <p:nvPr/>
            </p:nvSpPr>
            <p:spPr bwMode="auto">
              <a:xfrm>
                <a:off x="13730288" y="50180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71" name="Oval 7302"/>
              <p:cNvSpPr>
                <a:spLocks noChangeArrowheads="1"/>
              </p:cNvSpPr>
              <p:nvPr/>
            </p:nvSpPr>
            <p:spPr bwMode="auto">
              <a:xfrm>
                <a:off x="13735051" y="50212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72" name="Oval 7303"/>
              <p:cNvSpPr>
                <a:spLocks noChangeArrowheads="1"/>
              </p:cNvSpPr>
              <p:nvPr/>
            </p:nvSpPr>
            <p:spPr bwMode="auto">
              <a:xfrm>
                <a:off x="13735051" y="50212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73" name="Oval 7304"/>
              <p:cNvSpPr>
                <a:spLocks noChangeArrowheads="1"/>
              </p:cNvSpPr>
              <p:nvPr/>
            </p:nvSpPr>
            <p:spPr bwMode="auto">
              <a:xfrm>
                <a:off x="13739813" y="50244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74" name="Oval 7305"/>
              <p:cNvSpPr>
                <a:spLocks noChangeArrowheads="1"/>
              </p:cNvSpPr>
              <p:nvPr/>
            </p:nvSpPr>
            <p:spPr bwMode="auto">
              <a:xfrm>
                <a:off x="13739813" y="50244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75" name="Oval 7306"/>
              <p:cNvSpPr>
                <a:spLocks noChangeArrowheads="1"/>
              </p:cNvSpPr>
              <p:nvPr/>
            </p:nvSpPr>
            <p:spPr bwMode="auto">
              <a:xfrm>
                <a:off x="13744576" y="50260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76" name="Oval 7307"/>
              <p:cNvSpPr>
                <a:spLocks noChangeArrowheads="1"/>
              </p:cNvSpPr>
              <p:nvPr/>
            </p:nvSpPr>
            <p:spPr bwMode="auto">
              <a:xfrm>
                <a:off x="13744576" y="50260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77" name="Oval 7308"/>
              <p:cNvSpPr>
                <a:spLocks noChangeArrowheads="1"/>
              </p:cNvSpPr>
              <p:nvPr/>
            </p:nvSpPr>
            <p:spPr bwMode="auto">
              <a:xfrm>
                <a:off x="13749338" y="50276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78" name="Oval 7309"/>
              <p:cNvSpPr>
                <a:spLocks noChangeArrowheads="1"/>
              </p:cNvSpPr>
              <p:nvPr/>
            </p:nvSpPr>
            <p:spPr bwMode="auto">
              <a:xfrm>
                <a:off x="13749338" y="50276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79" name="Oval 7310"/>
              <p:cNvSpPr>
                <a:spLocks noChangeArrowheads="1"/>
              </p:cNvSpPr>
              <p:nvPr/>
            </p:nvSpPr>
            <p:spPr bwMode="auto">
              <a:xfrm>
                <a:off x="13754101" y="50307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80" name="Oval 7311"/>
              <p:cNvSpPr>
                <a:spLocks noChangeArrowheads="1"/>
              </p:cNvSpPr>
              <p:nvPr/>
            </p:nvSpPr>
            <p:spPr bwMode="auto">
              <a:xfrm>
                <a:off x="13754101" y="50307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81" name="Oval 7312"/>
              <p:cNvSpPr>
                <a:spLocks noChangeArrowheads="1"/>
              </p:cNvSpPr>
              <p:nvPr/>
            </p:nvSpPr>
            <p:spPr bwMode="auto">
              <a:xfrm>
                <a:off x="13758863" y="50339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82" name="Oval 7313"/>
              <p:cNvSpPr>
                <a:spLocks noChangeArrowheads="1"/>
              </p:cNvSpPr>
              <p:nvPr/>
            </p:nvSpPr>
            <p:spPr bwMode="auto">
              <a:xfrm>
                <a:off x="13758863" y="50339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83" name="Oval 7314"/>
              <p:cNvSpPr>
                <a:spLocks noChangeArrowheads="1"/>
              </p:cNvSpPr>
              <p:nvPr/>
            </p:nvSpPr>
            <p:spPr bwMode="auto">
              <a:xfrm>
                <a:off x="13763626" y="50355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84" name="Oval 7315"/>
              <p:cNvSpPr>
                <a:spLocks noChangeArrowheads="1"/>
              </p:cNvSpPr>
              <p:nvPr/>
            </p:nvSpPr>
            <p:spPr bwMode="auto">
              <a:xfrm>
                <a:off x="13763626" y="50355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85" name="Oval 7316"/>
              <p:cNvSpPr>
                <a:spLocks noChangeArrowheads="1"/>
              </p:cNvSpPr>
              <p:nvPr/>
            </p:nvSpPr>
            <p:spPr bwMode="auto">
              <a:xfrm>
                <a:off x="13768388" y="50387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86" name="Oval 7317"/>
              <p:cNvSpPr>
                <a:spLocks noChangeArrowheads="1"/>
              </p:cNvSpPr>
              <p:nvPr/>
            </p:nvSpPr>
            <p:spPr bwMode="auto">
              <a:xfrm>
                <a:off x="13768388" y="50387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87" name="Oval 7318"/>
              <p:cNvSpPr>
                <a:spLocks noChangeArrowheads="1"/>
              </p:cNvSpPr>
              <p:nvPr/>
            </p:nvSpPr>
            <p:spPr bwMode="auto">
              <a:xfrm>
                <a:off x="13774738" y="50419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88" name="Oval 7319"/>
              <p:cNvSpPr>
                <a:spLocks noChangeArrowheads="1"/>
              </p:cNvSpPr>
              <p:nvPr/>
            </p:nvSpPr>
            <p:spPr bwMode="auto">
              <a:xfrm>
                <a:off x="13774738" y="50419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89" name="Oval 7320"/>
              <p:cNvSpPr>
                <a:spLocks noChangeArrowheads="1"/>
              </p:cNvSpPr>
              <p:nvPr/>
            </p:nvSpPr>
            <p:spPr bwMode="auto">
              <a:xfrm>
                <a:off x="13779501" y="5043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90" name="Oval 7321"/>
              <p:cNvSpPr>
                <a:spLocks noChangeArrowheads="1"/>
              </p:cNvSpPr>
              <p:nvPr/>
            </p:nvSpPr>
            <p:spPr bwMode="auto">
              <a:xfrm>
                <a:off x="13779501" y="5043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91" name="Oval 7322"/>
              <p:cNvSpPr>
                <a:spLocks noChangeArrowheads="1"/>
              </p:cNvSpPr>
              <p:nvPr/>
            </p:nvSpPr>
            <p:spPr bwMode="auto">
              <a:xfrm>
                <a:off x="13782676" y="50466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92" name="Oval 7323"/>
              <p:cNvSpPr>
                <a:spLocks noChangeArrowheads="1"/>
              </p:cNvSpPr>
              <p:nvPr/>
            </p:nvSpPr>
            <p:spPr bwMode="auto">
              <a:xfrm>
                <a:off x="13782676" y="50466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93" name="Oval 7324"/>
              <p:cNvSpPr>
                <a:spLocks noChangeArrowheads="1"/>
              </p:cNvSpPr>
              <p:nvPr/>
            </p:nvSpPr>
            <p:spPr bwMode="auto">
              <a:xfrm>
                <a:off x="13787438" y="50498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94" name="Oval 7325"/>
              <p:cNvSpPr>
                <a:spLocks noChangeArrowheads="1"/>
              </p:cNvSpPr>
              <p:nvPr/>
            </p:nvSpPr>
            <p:spPr bwMode="auto">
              <a:xfrm>
                <a:off x="13787438" y="50498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95" name="Oval 7326"/>
              <p:cNvSpPr>
                <a:spLocks noChangeArrowheads="1"/>
              </p:cNvSpPr>
              <p:nvPr/>
            </p:nvSpPr>
            <p:spPr bwMode="auto">
              <a:xfrm>
                <a:off x="13792201" y="5053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96" name="Oval 7327"/>
              <p:cNvSpPr>
                <a:spLocks noChangeArrowheads="1"/>
              </p:cNvSpPr>
              <p:nvPr/>
            </p:nvSpPr>
            <p:spPr bwMode="auto">
              <a:xfrm>
                <a:off x="13792201" y="5053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97" name="Oval 7328"/>
              <p:cNvSpPr>
                <a:spLocks noChangeArrowheads="1"/>
              </p:cNvSpPr>
              <p:nvPr/>
            </p:nvSpPr>
            <p:spPr bwMode="auto">
              <a:xfrm>
                <a:off x="13798551" y="50546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98" name="Oval 7329"/>
              <p:cNvSpPr>
                <a:spLocks noChangeArrowheads="1"/>
              </p:cNvSpPr>
              <p:nvPr/>
            </p:nvSpPr>
            <p:spPr bwMode="auto">
              <a:xfrm>
                <a:off x="13798551" y="50546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99" name="Oval 7330"/>
              <p:cNvSpPr>
                <a:spLocks noChangeArrowheads="1"/>
              </p:cNvSpPr>
              <p:nvPr/>
            </p:nvSpPr>
            <p:spPr bwMode="auto">
              <a:xfrm>
                <a:off x="13803313" y="50577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00" name="Oval 7331"/>
              <p:cNvSpPr>
                <a:spLocks noChangeArrowheads="1"/>
              </p:cNvSpPr>
              <p:nvPr/>
            </p:nvSpPr>
            <p:spPr bwMode="auto">
              <a:xfrm>
                <a:off x="13803313" y="50577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01" name="Oval 7332"/>
              <p:cNvSpPr>
                <a:spLocks noChangeArrowheads="1"/>
              </p:cNvSpPr>
              <p:nvPr/>
            </p:nvSpPr>
            <p:spPr bwMode="auto">
              <a:xfrm>
                <a:off x="13808076" y="50609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02" name="Oval 7333"/>
              <p:cNvSpPr>
                <a:spLocks noChangeArrowheads="1"/>
              </p:cNvSpPr>
              <p:nvPr/>
            </p:nvSpPr>
            <p:spPr bwMode="auto">
              <a:xfrm>
                <a:off x="13808076" y="50609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03" name="Oval 7334"/>
              <p:cNvSpPr>
                <a:spLocks noChangeArrowheads="1"/>
              </p:cNvSpPr>
              <p:nvPr/>
            </p:nvSpPr>
            <p:spPr bwMode="auto">
              <a:xfrm>
                <a:off x="13812838" y="50625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04" name="Oval 7335"/>
              <p:cNvSpPr>
                <a:spLocks noChangeArrowheads="1"/>
              </p:cNvSpPr>
              <p:nvPr/>
            </p:nvSpPr>
            <p:spPr bwMode="auto">
              <a:xfrm>
                <a:off x="13812838" y="50625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05" name="Oval 7336"/>
              <p:cNvSpPr>
                <a:spLocks noChangeArrowheads="1"/>
              </p:cNvSpPr>
              <p:nvPr/>
            </p:nvSpPr>
            <p:spPr bwMode="auto">
              <a:xfrm>
                <a:off x="13817601" y="50657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06" name="Oval 7337"/>
              <p:cNvSpPr>
                <a:spLocks noChangeArrowheads="1"/>
              </p:cNvSpPr>
              <p:nvPr/>
            </p:nvSpPr>
            <p:spPr bwMode="auto">
              <a:xfrm>
                <a:off x="13817601" y="50657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07" name="Oval 7338"/>
              <p:cNvSpPr>
                <a:spLocks noChangeArrowheads="1"/>
              </p:cNvSpPr>
              <p:nvPr/>
            </p:nvSpPr>
            <p:spPr bwMode="auto">
              <a:xfrm>
                <a:off x="13822363" y="506730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08" name="Oval 7339"/>
              <p:cNvSpPr>
                <a:spLocks noChangeArrowheads="1"/>
              </p:cNvSpPr>
              <p:nvPr/>
            </p:nvSpPr>
            <p:spPr bwMode="auto">
              <a:xfrm>
                <a:off x="13822363" y="506730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09" name="Oval 7340"/>
              <p:cNvSpPr>
                <a:spLocks noChangeArrowheads="1"/>
              </p:cNvSpPr>
              <p:nvPr/>
            </p:nvSpPr>
            <p:spPr bwMode="auto">
              <a:xfrm>
                <a:off x="13827126" y="50688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10" name="Oval 7341"/>
              <p:cNvSpPr>
                <a:spLocks noChangeArrowheads="1"/>
              </p:cNvSpPr>
              <p:nvPr/>
            </p:nvSpPr>
            <p:spPr bwMode="auto">
              <a:xfrm>
                <a:off x="13827126" y="50688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11" name="Oval 7342"/>
              <p:cNvSpPr>
                <a:spLocks noChangeArrowheads="1"/>
              </p:cNvSpPr>
              <p:nvPr/>
            </p:nvSpPr>
            <p:spPr bwMode="auto">
              <a:xfrm>
                <a:off x="13831888" y="50720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12" name="Oval 7343"/>
              <p:cNvSpPr>
                <a:spLocks noChangeArrowheads="1"/>
              </p:cNvSpPr>
              <p:nvPr/>
            </p:nvSpPr>
            <p:spPr bwMode="auto">
              <a:xfrm>
                <a:off x="13831888" y="50720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13" name="Oval 7344"/>
              <p:cNvSpPr>
                <a:spLocks noChangeArrowheads="1"/>
              </p:cNvSpPr>
              <p:nvPr/>
            </p:nvSpPr>
            <p:spPr bwMode="auto">
              <a:xfrm>
                <a:off x="13836651" y="50752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14" name="Oval 7345"/>
              <p:cNvSpPr>
                <a:spLocks noChangeArrowheads="1"/>
              </p:cNvSpPr>
              <p:nvPr/>
            </p:nvSpPr>
            <p:spPr bwMode="auto">
              <a:xfrm>
                <a:off x="13836651" y="50752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15" name="Oval 7346"/>
              <p:cNvSpPr>
                <a:spLocks noChangeArrowheads="1"/>
              </p:cNvSpPr>
              <p:nvPr/>
            </p:nvSpPr>
            <p:spPr bwMode="auto">
              <a:xfrm>
                <a:off x="13841413" y="50768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16" name="Oval 7347"/>
              <p:cNvSpPr>
                <a:spLocks noChangeArrowheads="1"/>
              </p:cNvSpPr>
              <p:nvPr/>
            </p:nvSpPr>
            <p:spPr bwMode="auto">
              <a:xfrm>
                <a:off x="13841413" y="50768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17" name="Oval 7348"/>
              <p:cNvSpPr>
                <a:spLocks noChangeArrowheads="1"/>
              </p:cNvSpPr>
              <p:nvPr/>
            </p:nvSpPr>
            <p:spPr bwMode="auto">
              <a:xfrm>
                <a:off x="13847763" y="50800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18" name="Oval 7349"/>
              <p:cNvSpPr>
                <a:spLocks noChangeArrowheads="1"/>
              </p:cNvSpPr>
              <p:nvPr/>
            </p:nvSpPr>
            <p:spPr bwMode="auto">
              <a:xfrm>
                <a:off x="13847763" y="50800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19" name="Oval 7350"/>
              <p:cNvSpPr>
                <a:spLocks noChangeArrowheads="1"/>
              </p:cNvSpPr>
              <p:nvPr/>
            </p:nvSpPr>
            <p:spPr bwMode="auto">
              <a:xfrm>
                <a:off x="13852526" y="50831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20" name="Oval 7351"/>
              <p:cNvSpPr>
                <a:spLocks noChangeArrowheads="1"/>
              </p:cNvSpPr>
              <p:nvPr/>
            </p:nvSpPr>
            <p:spPr bwMode="auto">
              <a:xfrm>
                <a:off x="13852526" y="50831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21" name="Oval 7352"/>
              <p:cNvSpPr>
                <a:spLocks noChangeArrowheads="1"/>
              </p:cNvSpPr>
              <p:nvPr/>
            </p:nvSpPr>
            <p:spPr bwMode="auto">
              <a:xfrm>
                <a:off x="13855701" y="50847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22" name="Oval 7353"/>
              <p:cNvSpPr>
                <a:spLocks noChangeArrowheads="1"/>
              </p:cNvSpPr>
              <p:nvPr/>
            </p:nvSpPr>
            <p:spPr bwMode="auto">
              <a:xfrm>
                <a:off x="13855701" y="50847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23" name="Oval 7354"/>
              <p:cNvSpPr>
                <a:spLocks noChangeArrowheads="1"/>
              </p:cNvSpPr>
              <p:nvPr/>
            </p:nvSpPr>
            <p:spPr bwMode="auto">
              <a:xfrm>
                <a:off x="13860463" y="50879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24" name="Oval 7355"/>
              <p:cNvSpPr>
                <a:spLocks noChangeArrowheads="1"/>
              </p:cNvSpPr>
              <p:nvPr/>
            </p:nvSpPr>
            <p:spPr bwMode="auto">
              <a:xfrm>
                <a:off x="13860463" y="50879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25" name="Oval 7356"/>
              <p:cNvSpPr>
                <a:spLocks noChangeArrowheads="1"/>
              </p:cNvSpPr>
              <p:nvPr/>
            </p:nvSpPr>
            <p:spPr bwMode="auto">
              <a:xfrm>
                <a:off x="13865226" y="50911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26" name="Oval 7357"/>
              <p:cNvSpPr>
                <a:spLocks noChangeArrowheads="1"/>
              </p:cNvSpPr>
              <p:nvPr/>
            </p:nvSpPr>
            <p:spPr bwMode="auto">
              <a:xfrm>
                <a:off x="13865226" y="50911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27" name="Oval 7358"/>
              <p:cNvSpPr>
                <a:spLocks noChangeArrowheads="1"/>
              </p:cNvSpPr>
              <p:nvPr/>
            </p:nvSpPr>
            <p:spPr bwMode="auto">
              <a:xfrm>
                <a:off x="13871576" y="50927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28" name="Oval 7360"/>
              <p:cNvSpPr>
                <a:spLocks noChangeArrowheads="1"/>
              </p:cNvSpPr>
              <p:nvPr/>
            </p:nvSpPr>
            <p:spPr bwMode="auto">
              <a:xfrm>
                <a:off x="13871575" y="50927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29" name="Oval 7361"/>
              <p:cNvSpPr>
                <a:spLocks noChangeArrowheads="1"/>
              </p:cNvSpPr>
              <p:nvPr/>
            </p:nvSpPr>
            <p:spPr bwMode="auto">
              <a:xfrm>
                <a:off x="13876338" y="50958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30" name="Oval 7362"/>
              <p:cNvSpPr>
                <a:spLocks noChangeArrowheads="1"/>
              </p:cNvSpPr>
              <p:nvPr/>
            </p:nvSpPr>
            <p:spPr bwMode="auto">
              <a:xfrm>
                <a:off x="13876338" y="50958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31" name="Oval 7363"/>
              <p:cNvSpPr>
                <a:spLocks noChangeArrowheads="1"/>
              </p:cNvSpPr>
              <p:nvPr/>
            </p:nvSpPr>
            <p:spPr bwMode="auto">
              <a:xfrm>
                <a:off x="13881100" y="50990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32" name="Oval 7364"/>
              <p:cNvSpPr>
                <a:spLocks noChangeArrowheads="1"/>
              </p:cNvSpPr>
              <p:nvPr/>
            </p:nvSpPr>
            <p:spPr bwMode="auto">
              <a:xfrm>
                <a:off x="13881100" y="50990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33" name="Oval 7365"/>
              <p:cNvSpPr>
                <a:spLocks noChangeArrowheads="1"/>
              </p:cNvSpPr>
              <p:nvPr/>
            </p:nvSpPr>
            <p:spPr bwMode="auto">
              <a:xfrm>
                <a:off x="13885863" y="51006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34" name="Oval 7366"/>
              <p:cNvSpPr>
                <a:spLocks noChangeArrowheads="1"/>
              </p:cNvSpPr>
              <p:nvPr/>
            </p:nvSpPr>
            <p:spPr bwMode="auto">
              <a:xfrm>
                <a:off x="13885863" y="51006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35" name="Oval 7367"/>
              <p:cNvSpPr>
                <a:spLocks noChangeArrowheads="1"/>
              </p:cNvSpPr>
              <p:nvPr/>
            </p:nvSpPr>
            <p:spPr bwMode="auto">
              <a:xfrm>
                <a:off x="13890625" y="51038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36" name="Oval 7368"/>
              <p:cNvSpPr>
                <a:spLocks noChangeArrowheads="1"/>
              </p:cNvSpPr>
              <p:nvPr/>
            </p:nvSpPr>
            <p:spPr bwMode="auto">
              <a:xfrm>
                <a:off x="13890625" y="51038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37" name="Oval 7369"/>
              <p:cNvSpPr>
                <a:spLocks noChangeArrowheads="1"/>
              </p:cNvSpPr>
              <p:nvPr/>
            </p:nvSpPr>
            <p:spPr bwMode="auto">
              <a:xfrm>
                <a:off x="13893800" y="51054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38" name="Oval 7370"/>
              <p:cNvSpPr>
                <a:spLocks noChangeArrowheads="1"/>
              </p:cNvSpPr>
              <p:nvPr/>
            </p:nvSpPr>
            <p:spPr bwMode="auto">
              <a:xfrm>
                <a:off x="13893800" y="51054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39" name="Oval 7371"/>
              <p:cNvSpPr>
                <a:spLocks noChangeArrowheads="1"/>
              </p:cNvSpPr>
              <p:nvPr/>
            </p:nvSpPr>
            <p:spPr bwMode="auto">
              <a:xfrm>
                <a:off x="13900150" y="51069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40" name="Oval 7372"/>
              <p:cNvSpPr>
                <a:spLocks noChangeArrowheads="1"/>
              </p:cNvSpPr>
              <p:nvPr/>
            </p:nvSpPr>
            <p:spPr bwMode="auto">
              <a:xfrm>
                <a:off x="13900150" y="51069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41" name="Oval 7373"/>
              <p:cNvSpPr>
                <a:spLocks noChangeArrowheads="1"/>
              </p:cNvSpPr>
              <p:nvPr/>
            </p:nvSpPr>
            <p:spPr bwMode="auto">
              <a:xfrm>
                <a:off x="13904913" y="51101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42" name="Oval 7374"/>
              <p:cNvSpPr>
                <a:spLocks noChangeArrowheads="1"/>
              </p:cNvSpPr>
              <p:nvPr/>
            </p:nvSpPr>
            <p:spPr bwMode="auto">
              <a:xfrm>
                <a:off x="13904913" y="51101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43" name="Oval 7375"/>
              <p:cNvSpPr>
                <a:spLocks noChangeArrowheads="1"/>
              </p:cNvSpPr>
              <p:nvPr/>
            </p:nvSpPr>
            <p:spPr bwMode="auto">
              <a:xfrm>
                <a:off x="13909675" y="51117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44" name="Oval 7376"/>
              <p:cNvSpPr>
                <a:spLocks noChangeArrowheads="1"/>
              </p:cNvSpPr>
              <p:nvPr/>
            </p:nvSpPr>
            <p:spPr bwMode="auto">
              <a:xfrm>
                <a:off x="13909675" y="51117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45" name="Oval 7377"/>
              <p:cNvSpPr>
                <a:spLocks noChangeArrowheads="1"/>
              </p:cNvSpPr>
              <p:nvPr/>
            </p:nvSpPr>
            <p:spPr bwMode="auto">
              <a:xfrm>
                <a:off x="13914438" y="51149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46" name="Oval 7378"/>
              <p:cNvSpPr>
                <a:spLocks noChangeArrowheads="1"/>
              </p:cNvSpPr>
              <p:nvPr/>
            </p:nvSpPr>
            <p:spPr bwMode="auto">
              <a:xfrm>
                <a:off x="13914438" y="51149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47" name="Oval 7379"/>
              <p:cNvSpPr>
                <a:spLocks noChangeArrowheads="1"/>
              </p:cNvSpPr>
              <p:nvPr/>
            </p:nvSpPr>
            <p:spPr bwMode="auto">
              <a:xfrm>
                <a:off x="13919200" y="51181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48" name="Oval 7380"/>
              <p:cNvSpPr>
                <a:spLocks noChangeArrowheads="1"/>
              </p:cNvSpPr>
              <p:nvPr/>
            </p:nvSpPr>
            <p:spPr bwMode="auto">
              <a:xfrm>
                <a:off x="13919200" y="51181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49" name="Oval 7381"/>
              <p:cNvSpPr>
                <a:spLocks noChangeArrowheads="1"/>
              </p:cNvSpPr>
              <p:nvPr/>
            </p:nvSpPr>
            <p:spPr bwMode="auto">
              <a:xfrm>
                <a:off x="13925550" y="51196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50" name="Oval 7382"/>
              <p:cNvSpPr>
                <a:spLocks noChangeArrowheads="1"/>
              </p:cNvSpPr>
              <p:nvPr/>
            </p:nvSpPr>
            <p:spPr bwMode="auto">
              <a:xfrm>
                <a:off x="13925550" y="51196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51" name="Oval 7383"/>
              <p:cNvSpPr>
                <a:spLocks noChangeArrowheads="1"/>
              </p:cNvSpPr>
              <p:nvPr/>
            </p:nvSpPr>
            <p:spPr bwMode="auto">
              <a:xfrm>
                <a:off x="13930313" y="51228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52" name="Oval 7384"/>
              <p:cNvSpPr>
                <a:spLocks noChangeArrowheads="1"/>
              </p:cNvSpPr>
              <p:nvPr/>
            </p:nvSpPr>
            <p:spPr bwMode="auto">
              <a:xfrm>
                <a:off x="13930313" y="51228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53" name="Oval 7385"/>
              <p:cNvSpPr>
                <a:spLocks noChangeArrowheads="1"/>
              </p:cNvSpPr>
              <p:nvPr/>
            </p:nvSpPr>
            <p:spPr bwMode="auto">
              <a:xfrm>
                <a:off x="13933488" y="51244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54" name="Oval 7386"/>
              <p:cNvSpPr>
                <a:spLocks noChangeArrowheads="1"/>
              </p:cNvSpPr>
              <p:nvPr/>
            </p:nvSpPr>
            <p:spPr bwMode="auto">
              <a:xfrm>
                <a:off x="13933488" y="51244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55" name="Oval 7387"/>
              <p:cNvSpPr>
                <a:spLocks noChangeArrowheads="1"/>
              </p:cNvSpPr>
              <p:nvPr/>
            </p:nvSpPr>
            <p:spPr bwMode="auto">
              <a:xfrm>
                <a:off x="13938250" y="51276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56" name="Oval 7388"/>
              <p:cNvSpPr>
                <a:spLocks noChangeArrowheads="1"/>
              </p:cNvSpPr>
              <p:nvPr/>
            </p:nvSpPr>
            <p:spPr bwMode="auto">
              <a:xfrm>
                <a:off x="13938250" y="51276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57" name="Oval 7389"/>
              <p:cNvSpPr>
                <a:spLocks noChangeArrowheads="1"/>
              </p:cNvSpPr>
              <p:nvPr/>
            </p:nvSpPr>
            <p:spPr bwMode="auto">
              <a:xfrm>
                <a:off x="13943013" y="51308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58" name="Oval 7390"/>
              <p:cNvSpPr>
                <a:spLocks noChangeArrowheads="1"/>
              </p:cNvSpPr>
              <p:nvPr/>
            </p:nvSpPr>
            <p:spPr bwMode="auto">
              <a:xfrm>
                <a:off x="13943013" y="51308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59" name="Oval 7391"/>
              <p:cNvSpPr>
                <a:spLocks noChangeArrowheads="1"/>
              </p:cNvSpPr>
              <p:nvPr/>
            </p:nvSpPr>
            <p:spPr bwMode="auto">
              <a:xfrm>
                <a:off x="13949363" y="51323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60" name="Oval 7392"/>
              <p:cNvSpPr>
                <a:spLocks noChangeArrowheads="1"/>
              </p:cNvSpPr>
              <p:nvPr/>
            </p:nvSpPr>
            <p:spPr bwMode="auto">
              <a:xfrm>
                <a:off x="13949363" y="51323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61" name="Oval 7393"/>
              <p:cNvSpPr>
                <a:spLocks noChangeArrowheads="1"/>
              </p:cNvSpPr>
              <p:nvPr/>
            </p:nvSpPr>
            <p:spPr bwMode="auto">
              <a:xfrm>
                <a:off x="13954125" y="51355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62" name="Oval 7394"/>
              <p:cNvSpPr>
                <a:spLocks noChangeArrowheads="1"/>
              </p:cNvSpPr>
              <p:nvPr/>
            </p:nvSpPr>
            <p:spPr bwMode="auto">
              <a:xfrm>
                <a:off x="13954125" y="51355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63" name="Oval 7395"/>
              <p:cNvSpPr>
                <a:spLocks noChangeArrowheads="1"/>
              </p:cNvSpPr>
              <p:nvPr/>
            </p:nvSpPr>
            <p:spPr bwMode="auto">
              <a:xfrm>
                <a:off x="13958888" y="51371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64" name="Oval 7396"/>
              <p:cNvSpPr>
                <a:spLocks noChangeArrowheads="1"/>
              </p:cNvSpPr>
              <p:nvPr/>
            </p:nvSpPr>
            <p:spPr bwMode="auto">
              <a:xfrm>
                <a:off x="13958888" y="51371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65" name="Oval 7397"/>
              <p:cNvSpPr>
                <a:spLocks noChangeArrowheads="1"/>
              </p:cNvSpPr>
              <p:nvPr/>
            </p:nvSpPr>
            <p:spPr bwMode="auto">
              <a:xfrm>
                <a:off x="13963650" y="51403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66" name="Oval 7398"/>
              <p:cNvSpPr>
                <a:spLocks noChangeArrowheads="1"/>
              </p:cNvSpPr>
              <p:nvPr/>
            </p:nvSpPr>
            <p:spPr bwMode="auto">
              <a:xfrm>
                <a:off x="13963650" y="51403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67" name="Oval 7399"/>
              <p:cNvSpPr>
                <a:spLocks noChangeArrowheads="1"/>
              </p:cNvSpPr>
              <p:nvPr/>
            </p:nvSpPr>
            <p:spPr bwMode="auto">
              <a:xfrm>
                <a:off x="13968413" y="51435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68" name="Oval 7400"/>
              <p:cNvSpPr>
                <a:spLocks noChangeArrowheads="1"/>
              </p:cNvSpPr>
              <p:nvPr/>
            </p:nvSpPr>
            <p:spPr bwMode="auto">
              <a:xfrm>
                <a:off x="13968413" y="51435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69" name="Oval 7401"/>
              <p:cNvSpPr>
                <a:spLocks noChangeArrowheads="1"/>
              </p:cNvSpPr>
              <p:nvPr/>
            </p:nvSpPr>
            <p:spPr bwMode="auto">
              <a:xfrm>
                <a:off x="13973175" y="514350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70" name="Oval 7402"/>
              <p:cNvSpPr>
                <a:spLocks noChangeArrowheads="1"/>
              </p:cNvSpPr>
              <p:nvPr/>
            </p:nvSpPr>
            <p:spPr bwMode="auto">
              <a:xfrm>
                <a:off x="13973175" y="514350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71" name="Oval 7403"/>
              <p:cNvSpPr>
                <a:spLocks noChangeArrowheads="1"/>
              </p:cNvSpPr>
              <p:nvPr/>
            </p:nvSpPr>
            <p:spPr bwMode="auto">
              <a:xfrm>
                <a:off x="13977938" y="51466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72" name="Oval 7404"/>
              <p:cNvSpPr>
                <a:spLocks noChangeArrowheads="1"/>
              </p:cNvSpPr>
              <p:nvPr/>
            </p:nvSpPr>
            <p:spPr bwMode="auto">
              <a:xfrm>
                <a:off x="13977938" y="51466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73" name="Oval 7405"/>
              <p:cNvSpPr>
                <a:spLocks noChangeArrowheads="1"/>
              </p:cNvSpPr>
              <p:nvPr/>
            </p:nvSpPr>
            <p:spPr bwMode="auto">
              <a:xfrm>
                <a:off x="13982700" y="51482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74" name="Oval 7406"/>
              <p:cNvSpPr>
                <a:spLocks noChangeArrowheads="1"/>
              </p:cNvSpPr>
              <p:nvPr/>
            </p:nvSpPr>
            <p:spPr bwMode="auto">
              <a:xfrm>
                <a:off x="13982700" y="51482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75" name="Oval 7407"/>
              <p:cNvSpPr>
                <a:spLocks noChangeArrowheads="1"/>
              </p:cNvSpPr>
              <p:nvPr/>
            </p:nvSpPr>
            <p:spPr bwMode="auto">
              <a:xfrm>
                <a:off x="13987463" y="51514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76" name="Oval 7408"/>
              <p:cNvSpPr>
                <a:spLocks noChangeArrowheads="1"/>
              </p:cNvSpPr>
              <p:nvPr/>
            </p:nvSpPr>
            <p:spPr bwMode="auto">
              <a:xfrm>
                <a:off x="13987463" y="51514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77" name="Oval 7409"/>
              <p:cNvSpPr>
                <a:spLocks noChangeArrowheads="1"/>
              </p:cNvSpPr>
              <p:nvPr/>
            </p:nvSpPr>
            <p:spPr bwMode="auto">
              <a:xfrm>
                <a:off x="13992225" y="51530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78" name="Oval 7410"/>
              <p:cNvSpPr>
                <a:spLocks noChangeArrowheads="1"/>
              </p:cNvSpPr>
              <p:nvPr/>
            </p:nvSpPr>
            <p:spPr bwMode="auto">
              <a:xfrm>
                <a:off x="13992225" y="51530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79" name="Oval 7411"/>
              <p:cNvSpPr>
                <a:spLocks noChangeArrowheads="1"/>
              </p:cNvSpPr>
              <p:nvPr/>
            </p:nvSpPr>
            <p:spPr bwMode="auto">
              <a:xfrm>
                <a:off x="13996988" y="51562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80" name="Oval 7412"/>
              <p:cNvSpPr>
                <a:spLocks noChangeArrowheads="1"/>
              </p:cNvSpPr>
              <p:nvPr/>
            </p:nvSpPr>
            <p:spPr bwMode="auto">
              <a:xfrm>
                <a:off x="13996988" y="51562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81" name="Oval 7413"/>
              <p:cNvSpPr>
                <a:spLocks noChangeArrowheads="1"/>
              </p:cNvSpPr>
              <p:nvPr/>
            </p:nvSpPr>
            <p:spPr bwMode="auto">
              <a:xfrm>
                <a:off x="14003338" y="51577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82" name="Oval 7414"/>
              <p:cNvSpPr>
                <a:spLocks noChangeArrowheads="1"/>
              </p:cNvSpPr>
              <p:nvPr/>
            </p:nvSpPr>
            <p:spPr bwMode="auto">
              <a:xfrm>
                <a:off x="14003338" y="51577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83" name="Oval 7415"/>
              <p:cNvSpPr>
                <a:spLocks noChangeArrowheads="1"/>
              </p:cNvSpPr>
              <p:nvPr/>
            </p:nvSpPr>
            <p:spPr bwMode="auto">
              <a:xfrm>
                <a:off x="14008100" y="51609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84" name="Oval 7416"/>
              <p:cNvSpPr>
                <a:spLocks noChangeArrowheads="1"/>
              </p:cNvSpPr>
              <p:nvPr/>
            </p:nvSpPr>
            <p:spPr bwMode="auto">
              <a:xfrm>
                <a:off x="14008100" y="51609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85" name="Oval 7417"/>
              <p:cNvSpPr>
                <a:spLocks noChangeArrowheads="1"/>
              </p:cNvSpPr>
              <p:nvPr/>
            </p:nvSpPr>
            <p:spPr bwMode="auto">
              <a:xfrm>
                <a:off x="14011275" y="51641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86" name="Oval 7418"/>
              <p:cNvSpPr>
                <a:spLocks noChangeArrowheads="1"/>
              </p:cNvSpPr>
              <p:nvPr/>
            </p:nvSpPr>
            <p:spPr bwMode="auto">
              <a:xfrm>
                <a:off x="14011275" y="51641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87" name="Oval 7419"/>
              <p:cNvSpPr>
                <a:spLocks noChangeArrowheads="1"/>
              </p:cNvSpPr>
              <p:nvPr/>
            </p:nvSpPr>
            <p:spPr bwMode="auto">
              <a:xfrm>
                <a:off x="14016038" y="51657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88" name="Oval 7420"/>
              <p:cNvSpPr>
                <a:spLocks noChangeArrowheads="1"/>
              </p:cNvSpPr>
              <p:nvPr/>
            </p:nvSpPr>
            <p:spPr bwMode="auto">
              <a:xfrm>
                <a:off x="14016038" y="51657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89" name="Oval 7421"/>
              <p:cNvSpPr>
                <a:spLocks noChangeArrowheads="1"/>
              </p:cNvSpPr>
              <p:nvPr/>
            </p:nvSpPr>
            <p:spPr bwMode="auto">
              <a:xfrm>
                <a:off x="14020800" y="51689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90" name="Oval 7422"/>
              <p:cNvSpPr>
                <a:spLocks noChangeArrowheads="1"/>
              </p:cNvSpPr>
              <p:nvPr/>
            </p:nvSpPr>
            <p:spPr bwMode="auto">
              <a:xfrm>
                <a:off x="14020800" y="51689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91" name="Oval 7423"/>
              <p:cNvSpPr>
                <a:spLocks noChangeArrowheads="1"/>
              </p:cNvSpPr>
              <p:nvPr/>
            </p:nvSpPr>
            <p:spPr bwMode="auto">
              <a:xfrm>
                <a:off x="14027150" y="5170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92" name="Oval 7424"/>
              <p:cNvSpPr>
                <a:spLocks noChangeArrowheads="1"/>
              </p:cNvSpPr>
              <p:nvPr/>
            </p:nvSpPr>
            <p:spPr bwMode="auto">
              <a:xfrm>
                <a:off x="14027150" y="5170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93" name="Oval 7425"/>
              <p:cNvSpPr>
                <a:spLocks noChangeArrowheads="1"/>
              </p:cNvSpPr>
              <p:nvPr/>
            </p:nvSpPr>
            <p:spPr bwMode="auto">
              <a:xfrm>
                <a:off x="14031913" y="5173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94" name="Oval 7426"/>
              <p:cNvSpPr>
                <a:spLocks noChangeArrowheads="1"/>
              </p:cNvSpPr>
              <p:nvPr/>
            </p:nvSpPr>
            <p:spPr bwMode="auto">
              <a:xfrm>
                <a:off x="14031913" y="5173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95" name="Oval 7427"/>
              <p:cNvSpPr>
                <a:spLocks noChangeArrowheads="1"/>
              </p:cNvSpPr>
              <p:nvPr/>
            </p:nvSpPr>
            <p:spPr bwMode="auto">
              <a:xfrm>
                <a:off x="14036675" y="51752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96" name="Oval 7428"/>
              <p:cNvSpPr>
                <a:spLocks noChangeArrowheads="1"/>
              </p:cNvSpPr>
              <p:nvPr/>
            </p:nvSpPr>
            <p:spPr bwMode="auto">
              <a:xfrm>
                <a:off x="14036675" y="51752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97" name="Oval 7429"/>
              <p:cNvSpPr>
                <a:spLocks noChangeArrowheads="1"/>
              </p:cNvSpPr>
              <p:nvPr/>
            </p:nvSpPr>
            <p:spPr bwMode="auto">
              <a:xfrm>
                <a:off x="14041438" y="51784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98" name="Oval 7430"/>
              <p:cNvSpPr>
                <a:spLocks noChangeArrowheads="1"/>
              </p:cNvSpPr>
              <p:nvPr/>
            </p:nvSpPr>
            <p:spPr bwMode="auto">
              <a:xfrm>
                <a:off x="14041438" y="51784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99" name="Oval 7431"/>
              <p:cNvSpPr>
                <a:spLocks noChangeArrowheads="1"/>
              </p:cNvSpPr>
              <p:nvPr/>
            </p:nvSpPr>
            <p:spPr bwMode="auto">
              <a:xfrm>
                <a:off x="14046200" y="5180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00" name="Oval 7432"/>
              <p:cNvSpPr>
                <a:spLocks noChangeArrowheads="1"/>
              </p:cNvSpPr>
              <p:nvPr/>
            </p:nvSpPr>
            <p:spPr bwMode="auto">
              <a:xfrm>
                <a:off x="14046200" y="5180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01" name="Oval 7433"/>
              <p:cNvSpPr>
                <a:spLocks noChangeArrowheads="1"/>
              </p:cNvSpPr>
              <p:nvPr/>
            </p:nvSpPr>
            <p:spPr bwMode="auto">
              <a:xfrm>
                <a:off x="14050963" y="518160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02" name="Oval 7434"/>
              <p:cNvSpPr>
                <a:spLocks noChangeArrowheads="1"/>
              </p:cNvSpPr>
              <p:nvPr/>
            </p:nvSpPr>
            <p:spPr bwMode="auto">
              <a:xfrm>
                <a:off x="14050963" y="518160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03" name="Oval 7435"/>
              <p:cNvSpPr>
                <a:spLocks noChangeArrowheads="1"/>
              </p:cNvSpPr>
              <p:nvPr/>
            </p:nvSpPr>
            <p:spPr bwMode="auto">
              <a:xfrm>
                <a:off x="14055725" y="51831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04" name="Oval 7436"/>
              <p:cNvSpPr>
                <a:spLocks noChangeArrowheads="1"/>
              </p:cNvSpPr>
              <p:nvPr/>
            </p:nvSpPr>
            <p:spPr bwMode="auto">
              <a:xfrm>
                <a:off x="14055725" y="51831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05" name="Oval 7437"/>
              <p:cNvSpPr>
                <a:spLocks noChangeArrowheads="1"/>
              </p:cNvSpPr>
              <p:nvPr/>
            </p:nvSpPr>
            <p:spPr bwMode="auto">
              <a:xfrm>
                <a:off x="14060488" y="51863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06" name="Oval 7438"/>
              <p:cNvSpPr>
                <a:spLocks noChangeArrowheads="1"/>
              </p:cNvSpPr>
              <p:nvPr/>
            </p:nvSpPr>
            <p:spPr bwMode="auto">
              <a:xfrm>
                <a:off x="14060488" y="51863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07" name="Oval 7439"/>
              <p:cNvSpPr>
                <a:spLocks noChangeArrowheads="1"/>
              </p:cNvSpPr>
              <p:nvPr/>
            </p:nvSpPr>
            <p:spPr bwMode="auto">
              <a:xfrm>
                <a:off x="14065250" y="51879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08" name="Oval 7440"/>
              <p:cNvSpPr>
                <a:spLocks noChangeArrowheads="1"/>
              </p:cNvSpPr>
              <p:nvPr/>
            </p:nvSpPr>
            <p:spPr bwMode="auto">
              <a:xfrm>
                <a:off x="14065250" y="51879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09" name="Oval 7441"/>
              <p:cNvSpPr>
                <a:spLocks noChangeArrowheads="1"/>
              </p:cNvSpPr>
              <p:nvPr/>
            </p:nvSpPr>
            <p:spPr bwMode="auto">
              <a:xfrm>
                <a:off x="14070013" y="51911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10" name="Oval 7442"/>
              <p:cNvSpPr>
                <a:spLocks noChangeArrowheads="1"/>
              </p:cNvSpPr>
              <p:nvPr/>
            </p:nvSpPr>
            <p:spPr bwMode="auto">
              <a:xfrm>
                <a:off x="14070013" y="51911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11" name="Oval 7443"/>
              <p:cNvSpPr>
                <a:spLocks noChangeArrowheads="1"/>
              </p:cNvSpPr>
              <p:nvPr/>
            </p:nvSpPr>
            <p:spPr bwMode="auto">
              <a:xfrm>
                <a:off x="14076363" y="51943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12" name="Oval 7444"/>
              <p:cNvSpPr>
                <a:spLocks noChangeArrowheads="1"/>
              </p:cNvSpPr>
              <p:nvPr/>
            </p:nvSpPr>
            <p:spPr bwMode="auto">
              <a:xfrm>
                <a:off x="14076363" y="51943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13" name="Oval 7445"/>
              <p:cNvSpPr>
                <a:spLocks noChangeArrowheads="1"/>
              </p:cNvSpPr>
              <p:nvPr/>
            </p:nvSpPr>
            <p:spPr bwMode="auto">
              <a:xfrm>
                <a:off x="14081125" y="51958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14" name="Oval 7446"/>
              <p:cNvSpPr>
                <a:spLocks noChangeArrowheads="1"/>
              </p:cNvSpPr>
              <p:nvPr/>
            </p:nvSpPr>
            <p:spPr bwMode="auto">
              <a:xfrm>
                <a:off x="14081125" y="51958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15" name="Oval 7447"/>
              <p:cNvSpPr>
                <a:spLocks noChangeArrowheads="1"/>
              </p:cNvSpPr>
              <p:nvPr/>
            </p:nvSpPr>
            <p:spPr bwMode="auto">
              <a:xfrm>
                <a:off x="14084300" y="51990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16" name="Oval 7448"/>
              <p:cNvSpPr>
                <a:spLocks noChangeArrowheads="1"/>
              </p:cNvSpPr>
              <p:nvPr/>
            </p:nvSpPr>
            <p:spPr bwMode="auto">
              <a:xfrm>
                <a:off x="14084300" y="51990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17" name="Oval 7449"/>
              <p:cNvSpPr>
                <a:spLocks noChangeArrowheads="1"/>
              </p:cNvSpPr>
              <p:nvPr/>
            </p:nvSpPr>
            <p:spPr bwMode="auto">
              <a:xfrm>
                <a:off x="14089063" y="52006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18" name="Oval 7450"/>
              <p:cNvSpPr>
                <a:spLocks noChangeArrowheads="1"/>
              </p:cNvSpPr>
              <p:nvPr/>
            </p:nvSpPr>
            <p:spPr bwMode="auto">
              <a:xfrm>
                <a:off x="14089063" y="52006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19" name="Oval 7451"/>
              <p:cNvSpPr>
                <a:spLocks noChangeArrowheads="1"/>
              </p:cNvSpPr>
              <p:nvPr/>
            </p:nvSpPr>
            <p:spPr bwMode="auto">
              <a:xfrm>
                <a:off x="14093825" y="52038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20" name="Oval 7452"/>
              <p:cNvSpPr>
                <a:spLocks noChangeArrowheads="1"/>
              </p:cNvSpPr>
              <p:nvPr/>
            </p:nvSpPr>
            <p:spPr bwMode="auto">
              <a:xfrm>
                <a:off x="14093825" y="52038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21" name="Oval 7453"/>
              <p:cNvSpPr>
                <a:spLocks noChangeArrowheads="1"/>
              </p:cNvSpPr>
              <p:nvPr/>
            </p:nvSpPr>
            <p:spPr bwMode="auto">
              <a:xfrm>
                <a:off x="14100175" y="52054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22" name="Oval 7454"/>
              <p:cNvSpPr>
                <a:spLocks noChangeArrowheads="1"/>
              </p:cNvSpPr>
              <p:nvPr/>
            </p:nvSpPr>
            <p:spPr bwMode="auto">
              <a:xfrm>
                <a:off x="14100175" y="52054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23" name="Oval 7455"/>
              <p:cNvSpPr>
                <a:spLocks noChangeArrowheads="1"/>
              </p:cNvSpPr>
              <p:nvPr/>
            </p:nvSpPr>
            <p:spPr bwMode="auto">
              <a:xfrm>
                <a:off x="14104938" y="52085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24" name="Oval 7456"/>
              <p:cNvSpPr>
                <a:spLocks noChangeArrowheads="1"/>
              </p:cNvSpPr>
              <p:nvPr/>
            </p:nvSpPr>
            <p:spPr bwMode="auto">
              <a:xfrm>
                <a:off x="14104938" y="52085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25" name="Oval 7457"/>
              <p:cNvSpPr>
                <a:spLocks noChangeArrowheads="1"/>
              </p:cNvSpPr>
              <p:nvPr/>
            </p:nvSpPr>
            <p:spPr bwMode="auto">
              <a:xfrm>
                <a:off x="14109700" y="52101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26" name="Oval 7458"/>
              <p:cNvSpPr>
                <a:spLocks noChangeArrowheads="1"/>
              </p:cNvSpPr>
              <p:nvPr/>
            </p:nvSpPr>
            <p:spPr bwMode="auto">
              <a:xfrm>
                <a:off x="14109700" y="52101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27" name="Oval 7459"/>
              <p:cNvSpPr>
                <a:spLocks noChangeArrowheads="1"/>
              </p:cNvSpPr>
              <p:nvPr/>
            </p:nvSpPr>
            <p:spPr bwMode="auto">
              <a:xfrm>
                <a:off x="14114463" y="52133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28" name="Oval 7460"/>
              <p:cNvSpPr>
                <a:spLocks noChangeArrowheads="1"/>
              </p:cNvSpPr>
              <p:nvPr/>
            </p:nvSpPr>
            <p:spPr bwMode="auto">
              <a:xfrm>
                <a:off x="14114463" y="52133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29" name="Oval 7461"/>
              <p:cNvSpPr>
                <a:spLocks noChangeArrowheads="1"/>
              </p:cNvSpPr>
              <p:nvPr/>
            </p:nvSpPr>
            <p:spPr bwMode="auto">
              <a:xfrm>
                <a:off x="14119225" y="52149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30" name="Oval 7462"/>
              <p:cNvSpPr>
                <a:spLocks noChangeArrowheads="1"/>
              </p:cNvSpPr>
              <p:nvPr/>
            </p:nvSpPr>
            <p:spPr bwMode="auto">
              <a:xfrm>
                <a:off x="14119225" y="52149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31" name="Oval 7463"/>
              <p:cNvSpPr>
                <a:spLocks noChangeArrowheads="1"/>
              </p:cNvSpPr>
              <p:nvPr/>
            </p:nvSpPr>
            <p:spPr bwMode="auto">
              <a:xfrm>
                <a:off x="14122400" y="52165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32" name="Oval 7464"/>
              <p:cNvSpPr>
                <a:spLocks noChangeArrowheads="1"/>
              </p:cNvSpPr>
              <p:nvPr/>
            </p:nvSpPr>
            <p:spPr bwMode="auto">
              <a:xfrm>
                <a:off x="14122400" y="52165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33" name="Oval 7465"/>
              <p:cNvSpPr>
                <a:spLocks noChangeArrowheads="1"/>
              </p:cNvSpPr>
              <p:nvPr/>
            </p:nvSpPr>
            <p:spPr bwMode="auto">
              <a:xfrm>
                <a:off x="14128750" y="52197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34" name="Oval 7466"/>
              <p:cNvSpPr>
                <a:spLocks noChangeArrowheads="1"/>
              </p:cNvSpPr>
              <p:nvPr/>
            </p:nvSpPr>
            <p:spPr bwMode="auto">
              <a:xfrm>
                <a:off x="14128750" y="52197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35" name="Oval 7467"/>
              <p:cNvSpPr>
                <a:spLocks noChangeArrowheads="1"/>
              </p:cNvSpPr>
              <p:nvPr/>
            </p:nvSpPr>
            <p:spPr bwMode="auto">
              <a:xfrm>
                <a:off x="14133513" y="52212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36" name="Oval 7468"/>
              <p:cNvSpPr>
                <a:spLocks noChangeArrowheads="1"/>
              </p:cNvSpPr>
              <p:nvPr/>
            </p:nvSpPr>
            <p:spPr bwMode="auto">
              <a:xfrm>
                <a:off x="14133513" y="52212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37" name="Oval 7469"/>
              <p:cNvSpPr>
                <a:spLocks noChangeArrowheads="1"/>
              </p:cNvSpPr>
              <p:nvPr/>
            </p:nvSpPr>
            <p:spPr bwMode="auto">
              <a:xfrm>
                <a:off x="14138275" y="52228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38" name="Oval 7470"/>
              <p:cNvSpPr>
                <a:spLocks noChangeArrowheads="1"/>
              </p:cNvSpPr>
              <p:nvPr/>
            </p:nvSpPr>
            <p:spPr bwMode="auto">
              <a:xfrm>
                <a:off x="14138275" y="52228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39" name="Oval 7471"/>
              <p:cNvSpPr>
                <a:spLocks noChangeArrowheads="1"/>
              </p:cNvSpPr>
              <p:nvPr/>
            </p:nvSpPr>
            <p:spPr bwMode="auto">
              <a:xfrm>
                <a:off x="14143038" y="52244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40" name="Oval 7472"/>
              <p:cNvSpPr>
                <a:spLocks noChangeArrowheads="1"/>
              </p:cNvSpPr>
              <p:nvPr/>
            </p:nvSpPr>
            <p:spPr bwMode="auto">
              <a:xfrm>
                <a:off x="14143038" y="52244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41" name="Oval 7473"/>
              <p:cNvSpPr>
                <a:spLocks noChangeArrowheads="1"/>
              </p:cNvSpPr>
              <p:nvPr/>
            </p:nvSpPr>
            <p:spPr bwMode="auto">
              <a:xfrm>
                <a:off x="14147800" y="52276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42" name="Oval 7474"/>
              <p:cNvSpPr>
                <a:spLocks noChangeArrowheads="1"/>
              </p:cNvSpPr>
              <p:nvPr/>
            </p:nvSpPr>
            <p:spPr bwMode="auto">
              <a:xfrm>
                <a:off x="14147800" y="52276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43" name="Oval 7475"/>
              <p:cNvSpPr>
                <a:spLocks noChangeArrowheads="1"/>
              </p:cNvSpPr>
              <p:nvPr/>
            </p:nvSpPr>
            <p:spPr bwMode="auto">
              <a:xfrm>
                <a:off x="14154150" y="52292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44" name="Oval 7476"/>
              <p:cNvSpPr>
                <a:spLocks noChangeArrowheads="1"/>
              </p:cNvSpPr>
              <p:nvPr/>
            </p:nvSpPr>
            <p:spPr bwMode="auto">
              <a:xfrm>
                <a:off x="14154150" y="52292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45" name="Oval 7477"/>
              <p:cNvSpPr>
                <a:spLocks noChangeArrowheads="1"/>
              </p:cNvSpPr>
              <p:nvPr/>
            </p:nvSpPr>
            <p:spPr bwMode="auto">
              <a:xfrm>
                <a:off x="14158913" y="52324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46" name="Oval 7478"/>
              <p:cNvSpPr>
                <a:spLocks noChangeArrowheads="1"/>
              </p:cNvSpPr>
              <p:nvPr/>
            </p:nvSpPr>
            <p:spPr bwMode="auto">
              <a:xfrm>
                <a:off x="14158913" y="52324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47" name="Oval 7479"/>
              <p:cNvSpPr>
                <a:spLocks noChangeArrowheads="1"/>
              </p:cNvSpPr>
              <p:nvPr/>
            </p:nvSpPr>
            <p:spPr bwMode="auto">
              <a:xfrm>
                <a:off x="14162088" y="52339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48" name="Oval 7480"/>
              <p:cNvSpPr>
                <a:spLocks noChangeArrowheads="1"/>
              </p:cNvSpPr>
              <p:nvPr/>
            </p:nvSpPr>
            <p:spPr bwMode="auto">
              <a:xfrm>
                <a:off x="14162088" y="52339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49" name="Oval 7481"/>
              <p:cNvSpPr>
                <a:spLocks noChangeArrowheads="1"/>
              </p:cNvSpPr>
              <p:nvPr/>
            </p:nvSpPr>
            <p:spPr bwMode="auto">
              <a:xfrm>
                <a:off x="14166850" y="52371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50" name="Oval 7482"/>
              <p:cNvSpPr>
                <a:spLocks noChangeArrowheads="1"/>
              </p:cNvSpPr>
              <p:nvPr/>
            </p:nvSpPr>
            <p:spPr bwMode="auto">
              <a:xfrm>
                <a:off x="14166850" y="52371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51" name="Oval 7483"/>
              <p:cNvSpPr>
                <a:spLocks noChangeArrowheads="1"/>
              </p:cNvSpPr>
              <p:nvPr/>
            </p:nvSpPr>
            <p:spPr bwMode="auto">
              <a:xfrm>
                <a:off x="14171613" y="52387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52" name="Oval 7484"/>
              <p:cNvSpPr>
                <a:spLocks noChangeArrowheads="1"/>
              </p:cNvSpPr>
              <p:nvPr/>
            </p:nvSpPr>
            <p:spPr bwMode="auto">
              <a:xfrm>
                <a:off x="14171613" y="52387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53" name="Oval 7485"/>
              <p:cNvSpPr>
                <a:spLocks noChangeArrowheads="1"/>
              </p:cNvSpPr>
              <p:nvPr/>
            </p:nvSpPr>
            <p:spPr bwMode="auto">
              <a:xfrm>
                <a:off x="14177963" y="52419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54" name="Oval 7486"/>
              <p:cNvSpPr>
                <a:spLocks noChangeArrowheads="1"/>
              </p:cNvSpPr>
              <p:nvPr/>
            </p:nvSpPr>
            <p:spPr bwMode="auto">
              <a:xfrm>
                <a:off x="14177963" y="52419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55" name="Oval 7487"/>
              <p:cNvSpPr>
                <a:spLocks noChangeArrowheads="1"/>
              </p:cNvSpPr>
              <p:nvPr/>
            </p:nvSpPr>
            <p:spPr bwMode="auto">
              <a:xfrm>
                <a:off x="14182725" y="52435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56" name="Oval 7488"/>
              <p:cNvSpPr>
                <a:spLocks noChangeArrowheads="1"/>
              </p:cNvSpPr>
              <p:nvPr/>
            </p:nvSpPr>
            <p:spPr bwMode="auto">
              <a:xfrm>
                <a:off x="14182725" y="52435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57" name="Oval 7489"/>
              <p:cNvSpPr>
                <a:spLocks noChangeArrowheads="1"/>
              </p:cNvSpPr>
              <p:nvPr/>
            </p:nvSpPr>
            <p:spPr bwMode="auto">
              <a:xfrm>
                <a:off x="14187488" y="52466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58" name="Oval 7490"/>
              <p:cNvSpPr>
                <a:spLocks noChangeArrowheads="1"/>
              </p:cNvSpPr>
              <p:nvPr/>
            </p:nvSpPr>
            <p:spPr bwMode="auto">
              <a:xfrm>
                <a:off x="14187488" y="52466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59" name="Oval 7491"/>
              <p:cNvSpPr>
                <a:spLocks noChangeArrowheads="1"/>
              </p:cNvSpPr>
              <p:nvPr/>
            </p:nvSpPr>
            <p:spPr bwMode="auto">
              <a:xfrm>
                <a:off x="14192250" y="52482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60" name="Oval 7492"/>
              <p:cNvSpPr>
                <a:spLocks noChangeArrowheads="1"/>
              </p:cNvSpPr>
              <p:nvPr/>
            </p:nvSpPr>
            <p:spPr bwMode="auto">
              <a:xfrm>
                <a:off x="14192250" y="52482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61" name="Oval 7493"/>
              <p:cNvSpPr>
                <a:spLocks noChangeArrowheads="1"/>
              </p:cNvSpPr>
              <p:nvPr/>
            </p:nvSpPr>
            <p:spPr bwMode="auto">
              <a:xfrm>
                <a:off x="14197013" y="52498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62" name="Oval 7494"/>
              <p:cNvSpPr>
                <a:spLocks noChangeArrowheads="1"/>
              </p:cNvSpPr>
              <p:nvPr/>
            </p:nvSpPr>
            <p:spPr bwMode="auto">
              <a:xfrm>
                <a:off x="14197013" y="52498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63" name="Oval 7495"/>
              <p:cNvSpPr>
                <a:spLocks noChangeArrowheads="1"/>
              </p:cNvSpPr>
              <p:nvPr/>
            </p:nvSpPr>
            <p:spPr bwMode="auto">
              <a:xfrm>
                <a:off x="14201775" y="52530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64" name="Oval 7496"/>
              <p:cNvSpPr>
                <a:spLocks noChangeArrowheads="1"/>
              </p:cNvSpPr>
              <p:nvPr/>
            </p:nvSpPr>
            <p:spPr bwMode="auto">
              <a:xfrm>
                <a:off x="14201775" y="52530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65" name="Oval 7497"/>
              <p:cNvSpPr>
                <a:spLocks noChangeArrowheads="1"/>
              </p:cNvSpPr>
              <p:nvPr/>
            </p:nvSpPr>
            <p:spPr bwMode="auto">
              <a:xfrm>
                <a:off x="14206538" y="52546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66" name="Oval 7498"/>
              <p:cNvSpPr>
                <a:spLocks noChangeArrowheads="1"/>
              </p:cNvSpPr>
              <p:nvPr/>
            </p:nvSpPr>
            <p:spPr bwMode="auto">
              <a:xfrm>
                <a:off x="14206538" y="52546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67" name="Oval 7499"/>
              <p:cNvSpPr>
                <a:spLocks noChangeArrowheads="1"/>
              </p:cNvSpPr>
              <p:nvPr/>
            </p:nvSpPr>
            <p:spPr bwMode="auto">
              <a:xfrm>
                <a:off x="14211300" y="52578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68" name="Oval 7500"/>
              <p:cNvSpPr>
                <a:spLocks noChangeArrowheads="1"/>
              </p:cNvSpPr>
              <p:nvPr/>
            </p:nvSpPr>
            <p:spPr bwMode="auto">
              <a:xfrm>
                <a:off x="14211300" y="52578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69" name="Oval 7501"/>
              <p:cNvSpPr>
                <a:spLocks noChangeArrowheads="1"/>
              </p:cNvSpPr>
              <p:nvPr/>
            </p:nvSpPr>
            <p:spPr bwMode="auto">
              <a:xfrm>
                <a:off x="14216063" y="52593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70" name="Oval 7502"/>
              <p:cNvSpPr>
                <a:spLocks noChangeArrowheads="1"/>
              </p:cNvSpPr>
              <p:nvPr/>
            </p:nvSpPr>
            <p:spPr bwMode="auto">
              <a:xfrm>
                <a:off x="14216063" y="52593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71" name="Oval 7503"/>
              <p:cNvSpPr>
                <a:spLocks noChangeArrowheads="1"/>
              </p:cNvSpPr>
              <p:nvPr/>
            </p:nvSpPr>
            <p:spPr bwMode="auto">
              <a:xfrm>
                <a:off x="14220825" y="52609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72" name="Oval 7504"/>
              <p:cNvSpPr>
                <a:spLocks noChangeArrowheads="1"/>
              </p:cNvSpPr>
              <p:nvPr/>
            </p:nvSpPr>
            <p:spPr bwMode="auto">
              <a:xfrm>
                <a:off x="14220825" y="52609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73" name="Oval 7505"/>
              <p:cNvSpPr>
                <a:spLocks noChangeArrowheads="1"/>
              </p:cNvSpPr>
              <p:nvPr/>
            </p:nvSpPr>
            <p:spPr bwMode="auto">
              <a:xfrm>
                <a:off x="14225588" y="52625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74" name="Oval 7506"/>
              <p:cNvSpPr>
                <a:spLocks noChangeArrowheads="1"/>
              </p:cNvSpPr>
              <p:nvPr/>
            </p:nvSpPr>
            <p:spPr bwMode="auto">
              <a:xfrm>
                <a:off x="14225588" y="52625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75" name="Oval 7507"/>
              <p:cNvSpPr>
                <a:spLocks noChangeArrowheads="1"/>
              </p:cNvSpPr>
              <p:nvPr/>
            </p:nvSpPr>
            <p:spPr bwMode="auto">
              <a:xfrm>
                <a:off x="14231938" y="52641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76" name="Oval 7508"/>
              <p:cNvSpPr>
                <a:spLocks noChangeArrowheads="1"/>
              </p:cNvSpPr>
              <p:nvPr/>
            </p:nvSpPr>
            <p:spPr bwMode="auto">
              <a:xfrm>
                <a:off x="14231938" y="52641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77" name="Oval 7509"/>
              <p:cNvSpPr>
                <a:spLocks noChangeArrowheads="1"/>
              </p:cNvSpPr>
              <p:nvPr/>
            </p:nvSpPr>
            <p:spPr bwMode="auto">
              <a:xfrm>
                <a:off x="14236700" y="52673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78" name="Oval 7510"/>
              <p:cNvSpPr>
                <a:spLocks noChangeArrowheads="1"/>
              </p:cNvSpPr>
              <p:nvPr/>
            </p:nvSpPr>
            <p:spPr bwMode="auto">
              <a:xfrm>
                <a:off x="14236700" y="52673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79" name="Oval 7511"/>
              <p:cNvSpPr>
                <a:spLocks noChangeArrowheads="1"/>
              </p:cNvSpPr>
              <p:nvPr/>
            </p:nvSpPr>
            <p:spPr bwMode="auto">
              <a:xfrm>
                <a:off x="14239875" y="52689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80" name="Oval 7512"/>
              <p:cNvSpPr>
                <a:spLocks noChangeArrowheads="1"/>
              </p:cNvSpPr>
              <p:nvPr/>
            </p:nvSpPr>
            <p:spPr bwMode="auto">
              <a:xfrm>
                <a:off x="14239875" y="52689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81" name="Oval 7513"/>
              <p:cNvSpPr>
                <a:spLocks noChangeArrowheads="1"/>
              </p:cNvSpPr>
              <p:nvPr/>
            </p:nvSpPr>
            <p:spPr bwMode="auto">
              <a:xfrm>
                <a:off x="14244638" y="52720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82" name="Oval 7514"/>
              <p:cNvSpPr>
                <a:spLocks noChangeArrowheads="1"/>
              </p:cNvSpPr>
              <p:nvPr/>
            </p:nvSpPr>
            <p:spPr bwMode="auto">
              <a:xfrm>
                <a:off x="14244638" y="52720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83" name="Oval 7515"/>
              <p:cNvSpPr>
                <a:spLocks noChangeArrowheads="1"/>
              </p:cNvSpPr>
              <p:nvPr/>
            </p:nvSpPr>
            <p:spPr bwMode="auto">
              <a:xfrm>
                <a:off x="14249400" y="52736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84" name="Oval 7516"/>
              <p:cNvSpPr>
                <a:spLocks noChangeArrowheads="1"/>
              </p:cNvSpPr>
              <p:nvPr/>
            </p:nvSpPr>
            <p:spPr bwMode="auto">
              <a:xfrm>
                <a:off x="14249400" y="52736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85" name="Oval 7517"/>
              <p:cNvSpPr>
                <a:spLocks noChangeArrowheads="1"/>
              </p:cNvSpPr>
              <p:nvPr/>
            </p:nvSpPr>
            <p:spPr bwMode="auto">
              <a:xfrm>
                <a:off x="14255750" y="52752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86" name="Oval 7518"/>
              <p:cNvSpPr>
                <a:spLocks noChangeArrowheads="1"/>
              </p:cNvSpPr>
              <p:nvPr/>
            </p:nvSpPr>
            <p:spPr bwMode="auto">
              <a:xfrm>
                <a:off x="14255750" y="52752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87" name="Oval 7519"/>
              <p:cNvSpPr>
                <a:spLocks noChangeArrowheads="1"/>
              </p:cNvSpPr>
              <p:nvPr/>
            </p:nvSpPr>
            <p:spPr bwMode="auto">
              <a:xfrm>
                <a:off x="14260513" y="52784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88" name="Oval 7520"/>
              <p:cNvSpPr>
                <a:spLocks noChangeArrowheads="1"/>
              </p:cNvSpPr>
              <p:nvPr/>
            </p:nvSpPr>
            <p:spPr bwMode="auto">
              <a:xfrm>
                <a:off x="14260513" y="52784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89" name="Oval 7521"/>
              <p:cNvSpPr>
                <a:spLocks noChangeArrowheads="1"/>
              </p:cNvSpPr>
              <p:nvPr/>
            </p:nvSpPr>
            <p:spPr bwMode="auto">
              <a:xfrm>
                <a:off x="14265275" y="52800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90" name="Oval 7522"/>
              <p:cNvSpPr>
                <a:spLocks noChangeArrowheads="1"/>
              </p:cNvSpPr>
              <p:nvPr/>
            </p:nvSpPr>
            <p:spPr bwMode="auto">
              <a:xfrm>
                <a:off x="14265275" y="52800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91" name="Oval 7523"/>
              <p:cNvSpPr>
                <a:spLocks noChangeArrowheads="1"/>
              </p:cNvSpPr>
              <p:nvPr/>
            </p:nvSpPr>
            <p:spPr bwMode="auto">
              <a:xfrm>
                <a:off x="14270038" y="52832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92" name="Oval 7524"/>
              <p:cNvSpPr>
                <a:spLocks noChangeArrowheads="1"/>
              </p:cNvSpPr>
              <p:nvPr/>
            </p:nvSpPr>
            <p:spPr bwMode="auto">
              <a:xfrm>
                <a:off x="14270038" y="52832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93" name="Oval 7525"/>
              <p:cNvSpPr>
                <a:spLocks noChangeArrowheads="1"/>
              </p:cNvSpPr>
              <p:nvPr/>
            </p:nvSpPr>
            <p:spPr bwMode="auto">
              <a:xfrm>
                <a:off x="14274800" y="52847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94" name="Oval 7526"/>
              <p:cNvSpPr>
                <a:spLocks noChangeArrowheads="1"/>
              </p:cNvSpPr>
              <p:nvPr/>
            </p:nvSpPr>
            <p:spPr bwMode="auto">
              <a:xfrm>
                <a:off x="14274800" y="52847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95" name="Oval 7527"/>
              <p:cNvSpPr>
                <a:spLocks noChangeArrowheads="1"/>
              </p:cNvSpPr>
              <p:nvPr/>
            </p:nvSpPr>
            <p:spPr bwMode="auto">
              <a:xfrm>
                <a:off x="14279563" y="52863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96" name="Oval 7528"/>
              <p:cNvSpPr>
                <a:spLocks noChangeArrowheads="1"/>
              </p:cNvSpPr>
              <p:nvPr/>
            </p:nvSpPr>
            <p:spPr bwMode="auto">
              <a:xfrm>
                <a:off x="14279563" y="52863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97" name="Oval 7529"/>
              <p:cNvSpPr>
                <a:spLocks noChangeArrowheads="1"/>
              </p:cNvSpPr>
              <p:nvPr/>
            </p:nvSpPr>
            <p:spPr bwMode="auto">
              <a:xfrm>
                <a:off x="14284325" y="52895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98" name="Oval 7530"/>
              <p:cNvSpPr>
                <a:spLocks noChangeArrowheads="1"/>
              </p:cNvSpPr>
              <p:nvPr/>
            </p:nvSpPr>
            <p:spPr bwMode="auto">
              <a:xfrm>
                <a:off x="14284325" y="52895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99" name="Oval 7531"/>
              <p:cNvSpPr>
                <a:spLocks noChangeArrowheads="1"/>
              </p:cNvSpPr>
              <p:nvPr/>
            </p:nvSpPr>
            <p:spPr bwMode="auto">
              <a:xfrm>
                <a:off x="14289088" y="52911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00" name="Oval 7532"/>
              <p:cNvSpPr>
                <a:spLocks noChangeArrowheads="1"/>
              </p:cNvSpPr>
              <p:nvPr/>
            </p:nvSpPr>
            <p:spPr bwMode="auto">
              <a:xfrm>
                <a:off x="14289088" y="52911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01" name="Oval 7533"/>
              <p:cNvSpPr>
                <a:spLocks noChangeArrowheads="1"/>
              </p:cNvSpPr>
              <p:nvPr/>
            </p:nvSpPr>
            <p:spPr bwMode="auto">
              <a:xfrm>
                <a:off x="14293850" y="52943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02" name="Oval 7534"/>
              <p:cNvSpPr>
                <a:spLocks noChangeArrowheads="1"/>
              </p:cNvSpPr>
              <p:nvPr/>
            </p:nvSpPr>
            <p:spPr bwMode="auto">
              <a:xfrm>
                <a:off x="14293850" y="52943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03" name="Oval 7535"/>
              <p:cNvSpPr>
                <a:spLocks noChangeArrowheads="1"/>
              </p:cNvSpPr>
              <p:nvPr/>
            </p:nvSpPr>
            <p:spPr bwMode="auto">
              <a:xfrm>
                <a:off x="14298613" y="52959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04" name="Oval 7536"/>
              <p:cNvSpPr>
                <a:spLocks noChangeArrowheads="1"/>
              </p:cNvSpPr>
              <p:nvPr/>
            </p:nvSpPr>
            <p:spPr bwMode="auto">
              <a:xfrm>
                <a:off x="14298613" y="52959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05" name="Oval 7537"/>
              <p:cNvSpPr>
                <a:spLocks noChangeArrowheads="1"/>
              </p:cNvSpPr>
              <p:nvPr/>
            </p:nvSpPr>
            <p:spPr bwMode="auto">
              <a:xfrm>
                <a:off x="14304963" y="5297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06" name="Oval 7538"/>
              <p:cNvSpPr>
                <a:spLocks noChangeArrowheads="1"/>
              </p:cNvSpPr>
              <p:nvPr/>
            </p:nvSpPr>
            <p:spPr bwMode="auto">
              <a:xfrm>
                <a:off x="14304963" y="5297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07" name="Oval 7539"/>
              <p:cNvSpPr>
                <a:spLocks noChangeArrowheads="1"/>
              </p:cNvSpPr>
              <p:nvPr/>
            </p:nvSpPr>
            <p:spPr bwMode="auto">
              <a:xfrm>
                <a:off x="14309725" y="52990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08" name="Oval 7540"/>
              <p:cNvSpPr>
                <a:spLocks noChangeArrowheads="1"/>
              </p:cNvSpPr>
              <p:nvPr/>
            </p:nvSpPr>
            <p:spPr bwMode="auto">
              <a:xfrm>
                <a:off x="14309725" y="52990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09" name="Oval 7541"/>
              <p:cNvSpPr>
                <a:spLocks noChangeArrowheads="1"/>
              </p:cNvSpPr>
              <p:nvPr/>
            </p:nvSpPr>
            <p:spPr bwMode="auto">
              <a:xfrm>
                <a:off x="14312900" y="53006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10" name="Oval 7542"/>
              <p:cNvSpPr>
                <a:spLocks noChangeArrowheads="1"/>
              </p:cNvSpPr>
              <p:nvPr/>
            </p:nvSpPr>
            <p:spPr bwMode="auto">
              <a:xfrm>
                <a:off x="14312900" y="53006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11" name="Oval 7543"/>
              <p:cNvSpPr>
                <a:spLocks noChangeArrowheads="1"/>
              </p:cNvSpPr>
              <p:nvPr/>
            </p:nvSpPr>
            <p:spPr bwMode="auto">
              <a:xfrm>
                <a:off x="14317663" y="53038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12" name="Oval 7544"/>
              <p:cNvSpPr>
                <a:spLocks noChangeArrowheads="1"/>
              </p:cNvSpPr>
              <p:nvPr/>
            </p:nvSpPr>
            <p:spPr bwMode="auto">
              <a:xfrm>
                <a:off x="14317663" y="53038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13" name="Oval 7545"/>
              <p:cNvSpPr>
                <a:spLocks noChangeArrowheads="1"/>
              </p:cNvSpPr>
              <p:nvPr/>
            </p:nvSpPr>
            <p:spPr bwMode="auto">
              <a:xfrm>
                <a:off x="14322425" y="530542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14" name="Oval 7546"/>
              <p:cNvSpPr>
                <a:spLocks noChangeArrowheads="1"/>
              </p:cNvSpPr>
              <p:nvPr/>
            </p:nvSpPr>
            <p:spPr bwMode="auto">
              <a:xfrm>
                <a:off x="14322425" y="530542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15" name="Oval 7547"/>
              <p:cNvSpPr>
                <a:spLocks noChangeArrowheads="1"/>
              </p:cNvSpPr>
              <p:nvPr/>
            </p:nvSpPr>
            <p:spPr bwMode="auto">
              <a:xfrm>
                <a:off x="14328775" y="53070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16" name="Oval 7548"/>
              <p:cNvSpPr>
                <a:spLocks noChangeArrowheads="1"/>
              </p:cNvSpPr>
              <p:nvPr/>
            </p:nvSpPr>
            <p:spPr bwMode="auto">
              <a:xfrm>
                <a:off x="14328775" y="53070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17" name="Oval 7549"/>
              <p:cNvSpPr>
                <a:spLocks noChangeArrowheads="1"/>
              </p:cNvSpPr>
              <p:nvPr/>
            </p:nvSpPr>
            <p:spPr bwMode="auto">
              <a:xfrm>
                <a:off x="14333538" y="53101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18" name="Oval 7550"/>
              <p:cNvSpPr>
                <a:spLocks noChangeArrowheads="1"/>
              </p:cNvSpPr>
              <p:nvPr/>
            </p:nvSpPr>
            <p:spPr bwMode="auto">
              <a:xfrm>
                <a:off x="14333538" y="53101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19" name="Oval 7551"/>
              <p:cNvSpPr>
                <a:spLocks noChangeArrowheads="1"/>
              </p:cNvSpPr>
              <p:nvPr/>
            </p:nvSpPr>
            <p:spPr bwMode="auto">
              <a:xfrm>
                <a:off x="14338300" y="53117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20" name="Oval 7552"/>
              <p:cNvSpPr>
                <a:spLocks noChangeArrowheads="1"/>
              </p:cNvSpPr>
              <p:nvPr/>
            </p:nvSpPr>
            <p:spPr bwMode="auto">
              <a:xfrm>
                <a:off x="14338300" y="53117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21" name="Oval 7553"/>
              <p:cNvSpPr>
                <a:spLocks noChangeArrowheads="1"/>
              </p:cNvSpPr>
              <p:nvPr/>
            </p:nvSpPr>
            <p:spPr bwMode="auto">
              <a:xfrm>
                <a:off x="14343063" y="53133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22" name="Oval 7554"/>
              <p:cNvSpPr>
                <a:spLocks noChangeArrowheads="1"/>
              </p:cNvSpPr>
              <p:nvPr/>
            </p:nvSpPr>
            <p:spPr bwMode="auto">
              <a:xfrm>
                <a:off x="14343063" y="53133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23" name="Oval 7555"/>
              <p:cNvSpPr>
                <a:spLocks noChangeArrowheads="1"/>
              </p:cNvSpPr>
              <p:nvPr/>
            </p:nvSpPr>
            <p:spPr bwMode="auto">
              <a:xfrm>
                <a:off x="14347825" y="53165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24" name="Oval 7556"/>
              <p:cNvSpPr>
                <a:spLocks noChangeArrowheads="1"/>
              </p:cNvSpPr>
              <p:nvPr/>
            </p:nvSpPr>
            <p:spPr bwMode="auto">
              <a:xfrm>
                <a:off x="14347825" y="53165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25" name="Oval 7557"/>
              <p:cNvSpPr>
                <a:spLocks noChangeArrowheads="1"/>
              </p:cNvSpPr>
              <p:nvPr/>
            </p:nvSpPr>
            <p:spPr bwMode="auto">
              <a:xfrm>
                <a:off x="14351000" y="53181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26" name="Oval 7558"/>
              <p:cNvSpPr>
                <a:spLocks noChangeArrowheads="1"/>
              </p:cNvSpPr>
              <p:nvPr/>
            </p:nvSpPr>
            <p:spPr bwMode="auto">
              <a:xfrm>
                <a:off x="14351000" y="53181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27" name="Oval 7559"/>
              <p:cNvSpPr>
                <a:spLocks noChangeArrowheads="1"/>
              </p:cNvSpPr>
              <p:nvPr/>
            </p:nvSpPr>
            <p:spPr bwMode="auto">
              <a:xfrm>
                <a:off x="14357350" y="53197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28" name="Oval 7561"/>
              <p:cNvSpPr>
                <a:spLocks noChangeArrowheads="1"/>
              </p:cNvSpPr>
              <p:nvPr/>
            </p:nvSpPr>
            <p:spPr bwMode="auto">
              <a:xfrm>
                <a:off x="14357350" y="53197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29" name="Oval 7562"/>
              <p:cNvSpPr>
                <a:spLocks noChangeArrowheads="1"/>
              </p:cNvSpPr>
              <p:nvPr/>
            </p:nvSpPr>
            <p:spPr bwMode="auto">
              <a:xfrm>
                <a:off x="14362113" y="53228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30" name="Oval 7563"/>
              <p:cNvSpPr>
                <a:spLocks noChangeArrowheads="1"/>
              </p:cNvSpPr>
              <p:nvPr/>
            </p:nvSpPr>
            <p:spPr bwMode="auto">
              <a:xfrm>
                <a:off x="14362113" y="53228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31" name="Oval 7564"/>
              <p:cNvSpPr>
                <a:spLocks noChangeArrowheads="1"/>
              </p:cNvSpPr>
              <p:nvPr/>
            </p:nvSpPr>
            <p:spPr bwMode="auto">
              <a:xfrm>
                <a:off x="14366875" y="53244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32" name="Oval 7565"/>
              <p:cNvSpPr>
                <a:spLocks noChangeArrowheads="1"/>
              </p:cNvSpPr>
              <p:nvPr/>
            </p:nvSpPr>
            <p:spPr bwMode="auto">
              <a:xfrm>
                <a:off x="14366875" y="53244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33" name="Oval 7566"/>
              <p:cNvSpPr>
                <a:spLocks noChangeArrowheads="1"/>
              </p:cNvSpPr>
              <p:nvPr/>
            </p:nvSpPr>
            <p:spPr bwMode="auto">
              <a:xfrm>
                <a:off x="14371638" y="53260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34" name="Oval 7567"/>
              <p:cNvSpPr>
                <a:spLocks noChangeArrowheads="1"/>
              </p:cNvSpPr>
              <p:nvPr/>
            </p:nvSpPr>
            <p:spPr bwMode="auto">
              <a:xfrm>
                <a:off x="14371638" y="53260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35" name="Oval 7568"/>
              <p:cNvSpPr>
                <a:spLocks noChangeArrowheads="1"/>
              </p:cNvSpPr>
              <p:nvPr/>
            </p:nvSpPr>
            <p:spPr bwMode="auto">
              <a:xfrm>
                <a:off x="14376400" y="53292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36" name="Oval 7569"/>
              <p:cNvSpPr>
                <a:spLocks noChangeArrowheads="1"/>
              </p:cNvSpPr>
              <p:nvPr/>
            </p:nvSpPr>
            <p:spPr bwMode="auto">
              <a:xfrm>
                <a:off x="14376400" y="53292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37" name="Oval 7570"/>
              <p:cNvSpPr>
                <a:spLocks noChangeArrowheads="1"/>
              </p:cNvSpPr>
              <p:nvPr/>
            </p:nvSpPr>
            <p:spPr bwMode="auto">
              <a:xfrm>
                <a:off x="14382750" y="53308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38" name="Oval 7571"/>
              <p:cNvSpPr>
                <a:spLocks noChangeArrowheads="1"/>
              </p:cNvSpPr>
              <p:nvPr/>
            </p:nvSpPr>
            <p:spPr bwMode="auto">
              <a:xfrm>
                <a:off x="14382750" y="53308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39" name="Oval 7572"/>
              <p:cNvSpPr>
                <a:spLocks noChangeArrowheads="1"/>
              </p:cNvSpPr>
              <p:nvPr/>
            </p:nvSpPr>
            <p:spPr bwMode="auto">
              <a:xfrm>
                <a:off x="14387513" y="53324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40" name="Oval 7573"/>
              <p:cNvSpPr>
                <a:spLocks noChangeArrowheads="1"/>
              </p:cNvSpPr>
              <p:nvPr/>
            </p:nvSpPr>
            <p:spPr bwMode="auto">
              <a:xfrm>
                <a:off x="14387513" y="53324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41" name="Oval 7574"/>
              <p:cNvSpPr>
                <a:spLocks noChangeArrowheads="1"/>
              </p:cNvSpPr>
              <p:nvPr/>
            </p:nvSpPr>
            <p:spPr bwMode="auto">
              <a:xfrm>
                <a:off x="14390688" y="53355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42" name="Oval 7575"/>
              <p:cNvSpPr>
                <a:spLocks noChangeArrowheads="1"/>
              </p:cNvSpPr>
              <p:nvPr/>
            </p:nvSpPr>
            <p:spPr bwMode="auto">
              <a:xfrm>
                <a:off x="14390688" y="53355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43" name="Oval 7576"/>
              <p:cNvSpPr>
                <a:spLocks noChangeArrowheads="1"/>
              </p:cNvSpPr>
              <p:nvPr/>
            </p:nvSpPr>
            <p:spPr bwMode="auto">
              <a:xfrm>
                <a:off x="14395450" y="53371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44" name="Oval 7577"/>
              <p:cNvSpPr>
                <a:spLocks noChangeArrowheads="1"/>
              </p:cNvSpPr>
              <p:nvPr/>
            </p:nvSpPr>
            <p:spPr bwMode="auto">
              <a:xfrm>
                <a:off x="14395450" y="53371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45" name="Oval 7578"/>
              <p:cNvSpPr>
                <a:spLocks noChangeArrowheads="1"/>
              </p:cNvSpPr>
              <p:nvPr/>
            </p:nvSpPr>
            <p:spPr bwMode="auto">
              <a:xfrm>
                <a:off x="14400213" y="533717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46" name="Oval 7579"/>
              <p:cNvSpPr>
                <a:spLocks noChangeArrowheads="1"/>
              </p:cNvSpPr>
              <p:nvPr/>
            </p:nvSpPr>
            <p:spPr bwMode="auto">
              <a:xfrm>
                <a:off x="14400213" y="533717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47" name="Oval 7580"/>
              <p:cNvSpPr>
                <a:spLocks noChangeArrowheads="1"/>
              </p:cNvSpPr>
              <p:nvPr/>
            </p:nvSpPr>
            <p:spPr bwMode="auto">
              <a:xfrm>
                <a:off x="14406563" y="53403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48" name="Oval 7581"/>
              <p:cNvSpPr>
                <a:spLocks noChangeArrowheads="1"/>
              </p:cNvSpPr>
              <p:nvPr/>
            </p:nvSpPr>
            <p:spPr bwMode="auto">
              <a:xfrm>
                <a:off x="14406563" y="53403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49" name="Oval 7582"/>
              <p:cNvSpPr>
                <a:spLocks noChangeArrowheads="1"/>
              </p:cNvSpPr>
              <p:nvPr/>
            </p:nvSpPr>
            <p:spPr bwMode="auto">
              <a:xfrm>
                <a:off x="14411325" y="53419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50" name="Oval 7583"/>
              <p:cNvSpPr>
                <a:spLocks noChangeArrowheads="1"/>
              </p:cNvSpPr>
              <p:nvPr/>
            </p:nvSpPr>
            <p:spPr bwMode="auto">
              <a:xfrm>
                <a:off x="14411325" y="53419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51" name="Oval 7584"/>
              <p:cNvSpPr>
                <a:spLocks noChangeArrowheads="1"/>
              </p:cNvSpPr>
              <p:nvPr/>
            </p:nvSpPr>
            <p:spPr bwMode="auto">
              <a:xfrm>
                <a:off x="14416088" y="53435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52" name="Oval 7585"/>
              <p:cNvSpPr>
                <a:spLocks noChangeArrowheads="1"/>
              </p:cNvSpPr>
              <p:nvPr/>
            </p:nvSpPr>
            <p:spPr bwMode="auto">
              <a:xfrm>
                <a:off x="14416088" y="53435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53" name="Oval 7586"/>
              <p:cNvSpPr>
                <a:spLocks noChangeArrowheads="1"/>
              </p:cNvSpPr>
              <p:nvPr/>
            </p:nvSpPr>
            <p:spPr bwMode="auto">
              <a:xfrm>
                <a:off x="14420850" y="53467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54" name="Oval 7587"/>
              <p:cNvSpPr>
                <a:spLocks noChangeArrowheads="1"/>
              </p:cNvSpPr>
              <p:nvPr/>
            </p:nvSpPr>
            <p:spPr bwMode="auto">
              <a:xfrm>
                <a:off x="14420850" y="53467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55" name="Oval 7588"/>
              <p:cNvSpPr>
                <a:spLocks noChangeArrowheads="1"/>
              </p:cNvSpPr>
              <p:nvPr/>
            </p:nvSpPr>
            <p:spPr bwMode="auto">
              <a:xfrm>
                <a:off x="14425613" y="53482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56" name="Oval 7589"/>
              <p:cNvSpPr>
                <a:spLocks noChangeArrowheads="1"/>
              </p:cNvSpPr>
              <p:nvPr/>
            </p:nvSpPr>
            <p:spPr bwMode="auto">
              <a:xfrm>
                <a:off x="14425613" y="53482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57" name="Oval 7590"/>
              <p:cNvSpPr>
                <a:spLocks noChangeArrowheads="1"/>
              </p:cNvSpPr>
              <p:nvPr/>
            </p:nvSpPr>
            <p:spPr bwMode="auto">
              <a:xfrm>
                <a:off x="14430375" y="53498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58" name="Oval 7591"/>
              <p:cNvSpPr>
                <a:spLocks noChangeArrowheads="1"/>
              </p:cNvSpPr>
              <p:nvPr/>
            </p:nvSpPr>
            <p:spPr bwMode="auto">
              <a:xfrm>
                <a:off x="14430375" y="53498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59" name="Oval 7592"/>
              <p:cNvSpPr>
                <a:spLocks noChangeArrowheads="1"/>
              </p:cNvSpPr>
              <p:nvPr/>
            </p:nvSpPr>
            <p:spPr bwMode="auto">
              <a:xfrm>
                <a:off x="14435138" y="53530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60" name="Oval 7593"/>
              <p:cNvSpPr>
                <a:spLocks noChangeArrowheads="1"/>
              </p:cNvSpPr>
              <p:nvPr/>
            </p:nvSpPr>
            <p:spPr bwMode="auto">
              <a:xfrm>
                <a:off x="14435138" y="53530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61" name="Oval 7594"/>
              <p:cNvSpPr>
                <a:spLocks noChangeArrowheads="1"/>
              </p:cNvSpPr>
              <p:nvPr/>
            </p:nvSpPr>
            <p:spPr bwMode="auto">
              <a:xfrm>
                <a:off x="14439900" y="53546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62" name="Oval 7595"/>
              <p:cNvSpPr>
                <a:spLocks noChangeArrowheads="1"/>
              </p:cNvSpPr>
              <p:nvPr/>
            </p:nvSpPr>
            <p:spPr bwMode="auto">
              <a:xfrm>
                <a:off x="14439900" y="53546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63" name="Oval 7596"/>
              <p:cNvSpPr>
                <a:spLocks noChangeArrowheads="1"/>
              </p:cNvSpPr>
              <p:nvPr/>
            </p:nvSpPr>
            <p:spPr bwMode="auto">
              <a:xfrm>
                <a:off x="14444663" y="53562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64" name="Oval 7597"/>
              <p:cNvSpPr>
                <a:spLocks noChangeArrowheads="1"/>
              </p:cNvSpPr>
              <p:nvPr/>
            </p:nvSpPr>
            <p:spPr bwMode="auto">
              <a:xfrm>
                <a:off x="14444663" y="53562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65" name="Oval 7598"/>
              <p:cNvSpPr>
                <a:spLocks noChangeArrowheads="1"/>
              </p:cNvSpPr>
              <p:nvPr/>
            </p:nvSpPr>
            <p:spPr bwMode="auto">
              <a:xfrm>
                <a:off x="14449425" y="53594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66" name="Oval 7599"/>
              <p:cNvSpPr>
                <a:spLocks noChangeArrowheads="1"/>
              </p:cNvSpPr>
              <p:nvPr/>
            </p:nvSpPr>
            <p:spPr bwMode="auto">
              <a:xfrm>
                <a:off x="14449425" y="53594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67" name="Oval 7600"/>
              <p:cNvSpPr>
                <a:spLocks noChangeArrowheads="1"/>
              </p:cNvSpPr>
              <p:nvPr/>
            </p:nvSpPr>
            <p:spPr bwMode="auto">
              <a:xfrm>
                <a:off x="14454188" y="53609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68" name="Oval 7601"/>
              <p:cNvSpPr>
                <a:spLocks noChangeArrowheads="1"/>
              </p:cNvSpPr>
              <p:nvPr/>
            </p:nvSpPr>
            <p:spPr bwMode="auto">
              <a:xfrm>
                <a:off x="14454188" y="53609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69" name="Oval 7602"/>
              <p:cNvSpPr>
                <a:spLocks noChangeArrowheads="1"/>
              </p:cNvSpPr>
              <p:nvPr/>
            </p:nvSpPr>
            <p:spPr bwMode="auto">
              <a:xfrm>
                <a:off x="14460538" y="53625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70" name="Oval 7603"/>
              <p:cNvSpPr>
                <a:spLocks noChangeArrowheads="1"/>
              </p:cNvSpPr>
              <p:nvPr/>
            </p:nvSpPr>
            <p:spPr bwMode="auto">
              <a:xfrm>
                <a:off x="14460538" y="53625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71" name="Oval 7604"/>
              <p:cNvSpPr>
                <a:spLocks noChangeArrowheads="1"/>
              </p:cNvSpPr>
              <p:nvPr/>
            </p:nvSpPr>
            <p:spPr bwMode="auto">
              <a:xfrm>
                <a:off x="14465300" y="5364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72" name="Oval 7605"/>
              <p:cNvSpPr>
                <a:spLocks noChangeArrowheads="1"/>
              </p:cNvSpPr>
              <p:nvPr/>
            </p:nvSpPr>
            <p:spPr bwMode="auto">
              <a:xfrm>
                <a:off x="14465300" y="5364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73" name="Oval 7606"/>
              <p:cNvSpPr>
                <a:spLocks noChangeArrowheads="1"/>
              </p:cNvSpPr>
              <p:nvPr/>
            </p:nvSpPr>
            <p:spPr bwMode="auto">
              <a:xfrm>
                <a:off x="14468475" y="53673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74" name="Oval 7607"/>
              <p:cNvSpPr>
                <a:spLocks noChangeArrowheads="1"/>
              </p:cNvSpPr>
              <p:nvPr/>
            </p:nvSpPr>
            <p:spPr bwMode="auto">
              <a:xfrm>
                <a:off x="14468475" y="53673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75" name="Oval 7608"/>
              <p:cNvSpPr>
                <a:spLocks noChangeArrowheads="1"/>
              </p:cNvSpPr>
              <p:nvPr/>
            </p:nvSpPr>
            <p:spPr bwMode="auto">
              <a:xfrm>
                <a:off x="14473238" y="53689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76" name="Oval 7609"/>
              <p:cNvSpPr>
                <a:spLocks noChangeArrowheads="1"/>
              </p:cNvSpPr>
              <p:nvPr/>
            </p:nvSpPr>
            <p:spPr bwMode="auto">
              <a:xfrm>
                <a:off x="14473238" y="53689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77" name="Oval 7610"/>
              <p:cNvSpPr>
                <a:spLocks noChangeArrowheads="1"/>
              </p:cNvSpPr>
              <p:nvPr/>
            </p:nvSpPr>
            <p:spPr bwMode="auto">
              <a:xfrm>
                <a:off x="14478000" y="53705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78" name="Oval 7611"/>
              <p:cNvSpPr>
                <a:spLocks noChangeArrowheads="1"/>
              </p:cNvSpPr>
              <p:nvPr/>
            </p:nvSpPr>
            <p:spPr bwMode="auto">
              <a:xfrm>
                <a:off x="14478000" y="53705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79" name="Oval 7612"/>
              <p:cNvSpPr>
                <a:spLocks noChangeArrowheads="1"/>
              </p:cNvSpPr>
              <p:nvPr/>
            </p:nvSpPr>
            <p:spPr bwMode="auto">
              <a:xfrm>
                <a:off x="14484350" y="53736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80" name="Oval 7613"/>
              <p:cNvSpPr>
                <a:spLocks noChangeArrowheads="1"/>
              </p:cNvSpPr>
              <p:nvPr/>
            </p:nvSpPr>
            <p:spPr bwMode="auto">
              <a:xfrm>
                <a:off x="14484350" y="53736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81" name="Oval 7614"/>
              <p:cNvSpPr>
                <a:spLocks noChangeArrowheads="1"/>
              </p:cNvSpPr>
              <p:nvPr/>
            </p:nvSpPr>
            <p:spPr bwMode="auto">
              <a:xfrm>
                <a:off x="14489113" y="53752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82" name="Oval 7615"/>
              <p:cNvSpPr>
                <a:spLocks noChangeArrowheads="1"/>
              </p:cNvSpPr>
              <p:nvPr/>
            </p:nvSpPr>
            <p:spPr bwMode="auto">
              <a:xfrm>
                <a:off x="14489113" y="53752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83" name="Oval 7616"/>
              <p:cNvSpPr>
                <a:spLocks noChangeArrowheads="1"/>
              </p:cNvSpPr>
              <p:nvPr/>
            </p:nvSpPr>
            <p:spPr bwMode="auto">
              <a:xfrm>
                <a:off x="14493875" y="53752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84" name="Oval 7617"/>
              <p:cNvSpPr>
                <a:spLocks noChangeArrowheads="1"/>
              </p:cNvSpPr>
              <p:nvPr/>
            </p:nvSpPr>
            <p:spPr bwMode="auto">
              <a:xfrm>
                <a:off x="14493875" y="53752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85" name="Oval 7618"/>
              <p:cNvSpPr>
                <a:spLocks noChangeArrowheads="1"/>
              </p:cNvSpPr>
              <p:nvPr/>
            </p:nvSpPr>
            <p:spPr bwMode="auto">
              <a:xfrm>
                <a:off x="14498638" y="53768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86" name="Oval 7619"/>
              <p:cNvSpPr>
                <a:spLocks noChangeArrowheads="1"/>
              </p:cNvSpPr>
              <p:nvPr/>
            </p:nvSpPr>
            <p:spPr bwMode="auto">
              <a:xfrm>
                <a:off x="14498638" y="53768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87" name="Oval 7620"/>
              <p:cNvSpPr>
                <a:spLocks noChangeArrowheads="1"/>
              </p:cNvSpPr>
              <p:nvPr/>
            </p:nvSpPr>
            <p:spPr bwMode="auto">
              <a:xfrm>
                <a:off x="14503400" y="53800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88" name="Oval 7621"/>
              <p:cNvSpPr>
                <a:spLocks noChangeArrowheads="1"/>
              </p:cNvSpPr>
              <p:nvPr/>
            </p:nvSpPr>
            <p:spPr bwMode="auto">
              <a:xfrm>
                <a:off x="14503400" y="53800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89" name="Oval 7622"/>
              <p:cNvSpPr>
                <a:spLocks noChangeArrowheads="1"/>
              </p:cNvSpPr>
              <p:nvPr/>
            </p:nvSpPr>
            <p:spPr bwMode="auto">
              <a:xfrm>
                <a:off x="14508163" y="53816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90" name="Oval 7623"/>
              <p:cNvSpPr>
                <a:spLocks noChangeArrowheads="1"/>
              </p:cNvSpPr>
              <p:nvPr/>
            </p:nvSpPr>
            <p:spPr bwMode="auto">
              <a:xfrm>
                <a:off x="14508163" y="53816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91" name="Oval 7624"/>
              <p:cNvSpPr>
                <a:spLocks noChangeArrowheads="1"/>
              </p:cNvSpPr>
              <p:nvPr/>
            </p:nvSpPr>
            <p:spPr bwMode="auto">
              <a:xfrm>
                <a:off x="14512925" y="53832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92" name="Oval 7625"/>
              <p:cNvSpPr>
                <a:spLocks noChangeArrowheads="1"/>
              </p:cNvSpPr>
              <p:nvPr/>
            </p:nvSpPr>
            <p:spPr bwMode="auto">
              <a:xfrm>
                <a:off x="14512925" y="53832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93" name="Oval 7626"/>
              <p:cNvSpPr>
                <a:spLocks noChangeArrowheads="1"/>
              </p:cNvSpPr>
              <p:nvPr/>
            </p:nvSpPr>
            <p:spPr bwMode="auto">
              <a:xfrm>
                <a:off x="14517688" y="53863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94" name="Oval 7627"/>
              <p:cNvSpPr>
                <a:spLocks noChangeArrowheads="1"/>
              </p:cNvSpPr>
              <p:nvPr/>
            </p:nvSpPr>
            <p:spPr bwMode="auto">
              <a:xfrm>
                <a:off x="14517688" y="53863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95" name="Oval 7628"/>
              <p:cNvSpPr>
                <a:spLocks noChangeArrowheads="1"/>
              </p:cNvSpPr>
              <p:nvPr/>
            </p:nvSpPr>
            <p:spPr bwMode="auto">
              <a:xfrm>
                <a:off x="14522450" y="53879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96" name="Oval 7629"/>
              <p:cNvSpPr>
                <a:spLocks noChangeArrowheads="1"/>
              </p:cNvSpPr>
              <p:nvPr/>
            </p:nvSpPr>
            <p:spPr bwMode="auto">
              <a:xfrm>
                <a:off x="14522450" y="53879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97" name="Oval 7630"/>
              <p:cNvSpPr>
                <a:spLocks noChangeArrowheads="1"/>
              </p:cNvSpPr>
              <p:nvPr/>
            </p:nvSpPr>
            <p:spPr bwMode="auto">
              <a:xfrm>
                <a:off x="14527213" y="53895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98" name="Oval 7631"/>
              <p:cNvSpPr>
                <a:spLocks noChangeArrowheads="1"/>
              </p:cNvSpPr>
              <p:nvPr/>
            </p:nvSpPr>
            <p:spPr bwMode="auto">
              <a:xfrm>
                <a:off x="14527213" y="53895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99" name="Oval 7632"/>
              <p:cNvSpPr>
                <a:spLocks noChangeArrowheads="1"/>
              </p:cNvSpPr>
              <p:nvPr/>
            </p:nvSpPr>
            <p:spPr bwMode="auto">
              <a:xfrm>
                <a:off x="14533563" y="53911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00" name="Oval 7633"/>
              <p:cNvSpPr>
                <a:spLocks noChangeArrowheads="1"/>
              </p:cNvSpPr>
              <p:nvPr/>
            </p:nvSpPr>
            <p:spPr bwMode="auto">
              <a:xfrm>
                <a:off x="14533563" y="53911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01" name="Oval 7634"/>
              <p:cNvSpPr>
                <a:spLocks noChangeArrowheads="1"/>
              </p:cNvSpPr>
              <p:nvPr/>
            </p:nvSpPr>
            <p:spPr bwMode="auto">
              <a:xfrm>
                <a:off x="14538325" y="53943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02" name="Oval 7635"/>
              <p:cNvSpPr>
                <a:spLocks noChangeArrowheads="1"/>
              </p:cNvSpPr>
              <p:nvPr/>
            </p:nvSpPr>
            <p:spPr bwMode="auto">
              <a:xfrm>
                <a:off x="14538325" y="53943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03" name="Oval 7636"/>
              <p:cNvSpPr>
                <a:spLocks noChangeArrowheads="1"/>
              </p:cNvSpPr>
              <p:nvPr/>
            </p:nvSpPr>
            <p:spPr bwMode="auto">
              <a:xfrm>
                <a:off x="14541500" y="53959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04" name="Oval 7637"/>
              <p:cNvSpPr>
                <a:spLocks noChangeArrowheads="1"/>
              </p:cNvSpPr>
              <p:nvPr/>
            </p:nvSpPr>
            <p:spPr bwMode="auto">
              <a:xfrm>
                <a:off x="14541500" y="53959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05" name="Oval 7638"/>
              <p:cNvSpPr>
                <a:spLocks noChangeArrowheads="1"/>
              </p:cNvSpPr>
              <p:nvPr/>
            </p:nvSpPr>
            <p:spPr bwMode="auto">
              <a:xfrm>
                <a:off x="14546263" y="53975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06" name="Oval 7639"/>
              <p:cNvSpPr>
                <a:spLocks noChangeArrowheads="1"/>
              </p:cNvSpPr>
              <p:nvPr/>
            </p:nvSpPr>
            <p:spPr bwMode="auto">
              <a:xfrm>
                <a:off x="14546263" y="53975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07" name="Oval 7640"/>
              <p:cNvSpPr>
                <a:spLocks noChangeArrowheads="1"/>
              </p:cNvSpPr>
              <p:nvPr/>
            </p:nvSpPr>
            <p:spPr bwMode="auto">
              <a:xfrm>
                <a:off x="14551025" y="53990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08" name="Oval 7641"/>
              <p:cNvSpPr>
                <a:spLocks noChangeArrowheads="1"/>
              </p:cNvSpPr>
              <p:nvPr/>
            </p:nvSpPr>
            <p:spPr bwMode="auto">
              <a:xfrm>
                <a:off x="14551025" y="53990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09" name="Oval 7642"/>
              <p:cNvSpPr>
                <a:spLocks noChangeArrowheads="1"/>
              </p:cNvSpPr>
              <p:nvPr/>
            </p:nvSpPr>
            <p:spPr bwMode="auto">
              <a:xfrm>
                <a:off x="14557375" y="54022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10" name="Oval 7643"/>
              <p:cNvSpPr>
                <a:spLocks noChangeArrowheads="1"/>
              </p:cNvSpPr>
              <p:nvPr/>
            </p:nvSpPr>
            <p:spPr bwMode="auto">
              <a:xfrm>
                <a:off x="14557375" y="54022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11" name="Oval 7644"/>
              <p:cNvSpPr>
                <a:spLocks noChangeArrowheads="1"/>
              </p:cNvSpPr>
              <p:nvPr/>
            </p:nvSpPr>
            <p:spPr bwMode="auto">
              <a:xfrm>
                <a:off x="14562138" y="54038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12" name="Oval 7645"/>
              <p:cNvSpPr>
                <a:spLocks noChangeArrowheads="1"/>
              </p:cNvSpPr>
              <p:nvPr/>
            </p:nvSpPr>
            <p:spPr bwMode="auto">
              <a:xfrm>
                <a:off x="14562138" y="54038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13" name="Oval 7646"/>
              <p:cNvSpPr>
                <a:spLocks noChangeArrowheads="1"/>
              </p:cNvSpPr>
              <p:nvPr/>
            </p:nvSpPr>
            <p:spPr bwMode="auto">
              <a:xfrm>
                <a:off x="14566900" y="54054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14" name="Oval 7647"/>
              <p:cNvSpPr>
                <a:spLocks noChangeArrowheads="1"/>
              </p:cNvSpPr>
              <p:nvPr/>
            </p:nvSpPr>
            <p:spPr bwMode="auto">
              <a:xfrm>
                <a:off x="14566900" y="54054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15" name="Oval 7648"/>
              <p:cNvSpPr>
                <a:spLocks noChangeArrowheads="1"/>
              </p:cNvSpPr>
              <p:nvPr/>
            </p:nvSpPr>
            <p:spPr bwMode="auto">
              <a:xfrm>
                <a:off x="14571663" y="54070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16" name="Oval 7649"/>
              <p:cNvSpPr>
                <a:spLocks noChangeArrowheads="1"/>
              </p:cNvSpPr>
              <p:nvPr/>
            </p:nvSpPr>
            <p:spPr bwMode="auto">
              <a:xfrm>
                <a:off x="14571663" y="54070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17" name="Oval 7650"/>
              <p:cNvSpPr>
                <a:spLocks noChangeArrowheads="1"/>
              </p:cNvSpPr>
              <p:nvPr/>
            </p:nvSpPr>
            <p:spPr bwMode="auto">
              <a:xfrm>
                <a:off x="14576425" y="54102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18" name="Oval 7651"/>
              <p:cNvSpPr>
                <a:spLocks noChangeArrowheads="1"/>
              </p:cNvSpPr>
              <p:nvPr/>
            </p:nvSpPr>
            <p:spPr bwMode="auto">
              <a:xfrm>
                <a:off x="14576425" y="54102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19" name="Oval 7652"/>
              <p:cNvSpPr>
                <a:spLocks noChangeArrowheads="1"/>
              </p:cNvSpPr>
              <p:nvPr/>
            </p:nvSpPr>
            <p:spPr bwMode="auto">
              <a:xfrm>
                <a:off x="14579600" y="54117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20" name="Oval 7653"/>
              <p:cNvSpPr>
                <a:spLocks noChangeArrowheads="1"/>
              </p:cNvSpPr>
              <p:nvPr/>
            </p:nvSpPr>
            <p:spPr bwMode="auto">
              <a:xfrm>
                <a:off x="14579600" y="54117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21" name="Oval 7654"/>
              <p:cNvSpPr>
                <a:spLocks noChangeArrowheads="1"/>
              </p:cNvSpPr>
              <p:nvPr/>
            </p:nvSpPr>
            <p:spPr bwMode="auto">
              <a:xfrm>
                <a:off x="14585950" y="54133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22" name="Oval 7655"/>
              <p:cNvSpPr>
                <a:spLocks noChangeArrowheads="1"/>
              </p:cNvSpPr>
              <p:nvPr/>
            </p:nvSpPr>
            <p:spPr bwMode="auto">
              <a:xfrm>
                <a:off x="14585950" y="54133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23" name="Oval 7656"/>
              <p:cNvSpPr>
                <a:spLocks noChangeArrowheads="1"/>
              </p:cNvSpPr>
              <p:nvPr/>
            </p:nvSpPr>
            <p:spPr bwMode="auto">
              <a:xfrm>
                <a:off x="14590713" y="541337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24" name="Oval 7657"/>
              <p:cNvSpPr>
                <a:spLocks noChangeArrowheads="1"/>
              </p:cNvSpPr>
              <p:nvPr/>
            </p:nvSpPr>
            <p:spPr bwMode="auto">
              <a:xfrm>
                <a:off x="14590713" y="541337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25" name="Oval 7658"/>
              <p:cNvSpPr>
                <a:spLocks noChangeArrowheads="1"/>
              </p:cNvSpPr>
              <p:nvPr/>
            </p:nvSpPr>
            <p:spPr bwMode="auto">
              <a:xfrm>
                <a:off x="14595475" y="54149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26" name="Oval 7659"/>
              <p:cNvSpPr>
                <a:spLocks noChangeArrowheads="1"/>
              </p:cNvSpPr>
              <p:nvPr/>
            </p:nvSpPr>
            <p:spPr bwMode="auto">
              <a:xfrm>
                <a:off x="14595475" y="54149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27" name="Oval 7660"/>
              <p:cNvSpPr>
                <a:spLocks noChangeArrowheads="1"/>
              </p:cNvSpPr>
              <p:nvPr/>
            </p:nvSpPr>
            <p:spPr bwMode="auto">
              <a:xfrm>
                <a:off x="14600238" y="54181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28" name="Oval 7661"/>
              <p:cNvSpPr>
                <a:spLocks noChangeArrowheads="1"/>
              </p:cNvSpPr>
              <p:nvPr/>
            </p:nvSpPr>
            <p:spPr bwMode="auto">
              <a:xfrm>
                <a:off x="14600238" y="54181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29" name="Oval 7662"/>
              <p:cNvSpPr>
                <a:spLocks noChangeArrowheads="1"/>
              </p:cNvSpPr>
              <p:nvPr/>
            </p:nvSpPr>
            <p:spPr bwMode="auto">
              <a:xfrm>
                <a:off x="14605000" y="54197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30" name="Oval 7663"/>
              <p:cNvSpPr>
                <a:spLocks noChangeArrowheads="1"/>
              </p:cNvSpPr>
              <p:nvPr/>
            </p:nvSpPr>
            <p:spPr bwMode="auto">
              <a:xfrm>
                <a:off x="14605000" y="54197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31" name="Oval 7664"/>
              <p:cNvSpPr>
                <a:spLocks noChangeArrowheads="1"/>
              </p:cNvSpPr>
              <p:nvPr/>
            </p:nvSpPr>
            <p:spPr bwMode="auto">
              <a:xfrm>
                <a:off x="14611350" y="54213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32" name="Oval 7665"/>
              <p:cNvSpPr>
                <a:spLocks noChangeArrowheads="1"/>
              </p:cNvSpPr>
              <p:nvPr/>
            </p:nvSpPr>
            <p:spPr bwMode="auto">
              <a:xfrm>
                <a:off x="14611350" y="54213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33" name="Oval 7666"/>
              <p:cNvSpPr>
                <a:spLocks noChangeArrowheads="1"/>
              </p:cNvSpPr>
              <p:nvPr/>
            </p:nvSpPr>
            <p:spPr bwMode="auto">
              <a:xfrm>
                <a:off x="14616113" y="54229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34" name="Oval 7667"/>
              <p:cNvSpPr>
                <a:spLocks noChangeArrowheads="1"/>
              </p:cNvSpPr>
              <p:nvPr/>
            </p:nvSpPr>
            <p:spPr bwMode="auto">
              <a:xfrm>
                <a:off x="14616113" y="54229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35" name="Oval 7668"/>
              <p:cNvSpPr>
                <a:spLocks noChangeArrowheads="1"/>
              </p:cNvSpPr>
              <p:nvPr/>
            </p:nvSpPr>
            <p:spPr bwMode="auto">
              <a:xfrm>
                <a:off x="14619288" y="542607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36" name="Oval 7669"/>
              <p:cNvSpPr>
                <a:spLocks noChangeArrowheads="1"/>
              </p:cNvSpPr>
              <p:nvPr/>
            </p:nvSpPr>
            <p:spPr bwMode="auto">
              <a:xfrm>
                <a:off x="14619288" y="542607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37" name="Oval 7670"/>
              <p:cNvSpPr>
                <a:spLocks noChangeArrowheads="1"/>
              </p:cNvSpPr>
              <p:nvPr/>
            </p:nvSpPr>
            <p:spPr bwMode="auto">
              <a:xfrm>
                <a:off x="14624050" y="54276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38" name="Oval 7671"/>
              <p:cNvSpPr>
                <a:spLocks noChangeArrowheads="1"/>
              </p:cNvSpPr>
              <p:nvPr/>
            </p:nvSpPr>
            <p:spPr bwMode="auto">
              <a:xfrm>
                <a:off x="14624050" y="54276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39" name="Oval 7672"/>
              <p:cNvSpPr>
                <a:spLocks noChangeArrowheads="1"/>
              </p:cNvSpPr>
              <p:nvPr/>
            </p:nvSpPr>
            <p:spPr bwMode="auto">
              <a:xfrm>
                <a:off x="14628813" y="54292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40" name="Oval 7673"/>
              <p:cNvSpPr>
                <a:spLocks noChangeArrowheads="1"/>
              </p:cNvSpPr>
              <p:nvPr/>
            </p:nvSpPr>
            <p:spPr bwMode="auto">
              <a:xfrm>
                <a:off x="14628813" y="54292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41" name="Oval 7674"/>
              <p:cNvSpPr>
                <a:spLocks noChangeArrowheads="1"/>
              </p:cNvSpPr>
              <p:nvPr/>
            </p:nvSpPr>
            <p:spPr bwMode="auto">
              <a:xfrm>
                <a:off x="14635163" y="54308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42" name="Oval 7675"/>
              <p:cNvSpPr>
                <a:spLocks noChangeArrowheads="1"/>
              </p:cNvSpPr>
              <p:nvPr/>
            </p:nvSpPr>
            <p:spPr bwMode="auto">
              <a:xfrm>
                <a:off x="14635163" y="54308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43" name="Oval 7676"/>
              <p:cNvSpPr>
                <a:spLocks noChangeArrowheads="1"/>
              </p:cNvSpPr>
              <p:nvPr/>
            </p:nvSpPr>
            <p:spPr bwMode="auto">
              <a:xfrm>
                <a:off x="14639925" y="54324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44" name="Oval 7677"/>
              <p:cNvSpPr>
                <a:spLocks noChangeArrowheads="1"/>
              </p:cNvSpPr>
              <p:nvPr/>
            </p:nvSpPr>
            <p:spPr bwMode="auto">
              <a:xfrm>
                <a:off x="14639925" y="54324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45" name="Oval 7678"/>
              <p:cNvSpPr>
                <a:spLocks noChangeArrowheads="1"/>
              </p:cNvSpPr>
              <p:nvPr/>
            </p:nvSpPr>
            <p:spPr bwMode="auto">
              <a:xfrm>
                <a:off x="14644688" y="54356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46" name="Oval 7679"/>
              <p:cNvSpPr>
                <a:spLocks noChangeArrowheads="1"/>
              </p:cNvSpPr>
              <p:nvPr/>
            </p:nvSpPr>
            <p:spPr bwMode="auto">
              <a:xfrm>
                <a:off x="14644688" y="54356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47" name="Oval 7680"/>
              <p:cNvSpPr>
                <a:spLocks noChangeArrowheads="1"/>
              </p:cNvSpPr>
              <p:nvPr/>
            </p:nvSpPr>
            <p:spPr bwMode="auto">
              <a:xfrm>
                <a:off x="14649450" y="54371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48" name="Oval 7681"/>
              <p:cNvSpPr>
                <a:spLocks noChangeArrowheads="1"/>
              </p:cNvSpPr>
              <p:nvPr/>
            </p:nvSpPr>
            <p:spPr bwMode="auto">
              <a:xfrm>
                <a:off x="14649450" y="54371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49" name="Oval 7682"/>
              <p:cNvSpPr>
                <a:spLocks noChangeArrowheads="1"/>
              </p:cNvSpPr>
              <p:nvPr/>
            </p:nvSpPr>
            <p:spPr bwMode="auto">
              <a:xfrm>
                <a:off x="14654213" y="54387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50" name="Oval 7683"/>
              <p:cNvSpPr>
                <a:spLocks noChangeArrowheads="1"/>
              </p:cNvSpPr>
              <p:nvPr/>
            </p:nvSpPr>
            <p:spPr bwMode="auto">
              <a:xfrm>
                <a:off x="14654213" y="54387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51" name="Oval 7684"/>
              <p:cNvSpPr>
                <a:spLocks noChangeArrowheads="1"/>
              </p:cNvSpPr>
              <p:nvPr/>
            </p:nvSpPr>
            <p:spPr bwMode="auto">
              <a:xfrm>
                <a:off x="14658975" y="54403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52" name="Oval 7685"/>
              <p:cNvSpPr>
                <a:spLocks noChangeArrowheads="1"/>
              </p:cNvSpPr>
              <p:nvPr/>
            </p:nvSpPr>
            <p:spPr bwMode="auto">
              <a:xfrm>
                <a:off x="14658975" y="54403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53" name="Oval 7686"/>
              <p:cNvSpPr>
                <a:spLocks noChangeArrowheads="1"/>
              </p:cNvSpPr>
              <p:nvPr/>
            </p:nvSpPr>
            <p:spPr bwMode="auto">
              <a:xfrm>
                <a:off x="14663738" y="54419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54" name="Oval 7687"/>
              <p:cNvSpPr>
                <a:spLocks noChangeArrowheads="1"/>
              </p:cNvSpPr>
              <p:nvPr/>
            </p:nvSpPr>
            <p:spPr bwMode="auto">
              <a:xfrm>
                <a:off x="14663738" y="54419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55" name="Oval 7688"/>
              <p:cNvSpPr>
                <a:spLocks noChangeArrowheads="1"/>
              </p:cNvSpPr>
              <p:nvPr/>
            </p:nvSpPr>
            <p:spPr bwMode="auto">
              <a:xfrm>
                <a:off x="14668500" y="54451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56" name="Oval 7689"/>
              <p:cNvSpPr>
                <a:spLocks noChangeArrowheads="1"/>
              </p:cNvSpPr>
              <p:nvPr/>
            </p:nvSpPr>
            <p:spPr bwMode="auto">
              <a:xfrm>
                <a:off x="14668500" y="54451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57" name="Oval 7690"/>
              <p:cNvSpPr>
                <a:spLocks noChangeArrowheads="1"/>
              </p:cNvSpPr>
              <p:nvPr/>
            </p:nvSpPr>
            <p:spPr bwMode="auto">
              <a:xfrm>
                <a:off x="14673263" y="54467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58" name="Oval 7691"/>
              <p:cNvSpPr>
                <a:spLocks noChangeArrowheads="1"/>
              </p:cNvSpPr>
              <p:nvPr/>
            </p:nvSpPr>
            <p:spPr bwMode="auto">
              <a:xfrm>
                <a:off x="14673263" y="54467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59" name="Oval 7692"/>
              <p:cNvSpPr>
                <a:spLocks noChangeArrowheads="1"/>
              </p:cNvSpPr>
              <p:nvPr/>
            </p:nvSpPr>
            <p:spPr bwMode="auto">
              <a:xfrm>
                <a:off x="14678025" y="54483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60" name="Oval 7693"/>
              <p:cNvSpPr>
                <a:spLocks noChangeArrowheads="1"/>
              </p:cNvSpPr>
              <p:nvPr/>
            </p:nvSpPr>
            <p:spPr bwMode="auto">
              <a:xfrm>
                <a:off x="14678025" y="54483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61" name="Oval 7694"/>
              <p:cNvSpPr>
                <a:spLocks noChangeArrowheads="1"/>
              </p:cNvSpPr>
              <p:nvPr/>
            </p:nvSpPr>
            <p:spPr bwMode="auto">
              <a:xfrm>
                <a:off x="14682788" y="54498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62" name="Oval 7695"/>
              <p:cNvSpPr>
                <a:spLocks noChangeArrowheads="1"/>
              </p:cNvSpPr>
              <p:nvPr/>
            </p:nvSpPr>
            <p:spPr bwMode="auto">
              <a:xfrm>
                <a:off x="14682788" y="54498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63" name="Oval 7696"/>
              <p:cNvSpPr>
                <a:spLocks noChangeArrowheads="1"/>
              </p:cNvSpPr>
              <p:nvPr/>
            </p:nvSpPr>
            <p:spPr bwMode="auto">
              <a:xfrm>
                <a:off x="14689138" y="54514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64" name="Oval 7697"/>
              <p:cNvSpPr>
                <a:spLocks noChangeArrowheads="1"/>
              </p:cNvSpPr>
              <p:nvPr/>
            </p:nvSpPr>
            <p:spPr bwMode="auto">
              <a:xfrm>
                <a:off x="14689138" y="54514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65" name="Oval 7698"/>
              <p:cNvSpPr>
                <a:spLocks noChangeArrowheads="1"/>
              </p:cNvSpPr>
              <p:nvPr/>
            </p:nvSpPr>
            <p:spPr bwMode="auto">
              <a:xfrm>
                <a:off x="14693900" y="54514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66" name="Oval 7699"/>
              <p:cNvSpPr>
                <a:spLocks noChangeArrowheads="1"/>
              </p:cNvSpPr>
              <p:nvPr/>
            </p:nvSpPr>
            <p:spPr bwMode="auto">
              <a:xfrm>
                <a:off x="14693900" y="54514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67" name="Oval 7700"/>
              <p:cNvSpPr>
                <a:spLocks noChangeArrowheads="1"/>
              </p:cNvSpPr>
              <p:nvPr/>
            </p:nvSpPr>
            <p:spPr bwMode="auto">
              <a:xfrm>
                <a:off x="14697075" y="545465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68" name="Oval 7701"/>
              <p:cNvSpPr>
                <a:spLocks noChangeArrowheads="1"/>
              </p:cNvSpPr>
              <p:nvPr/>
            </p:nvSpPr>
            <p:spPr bwMode="auto">
              <a:xfrm>
                <a:off x="14697075" y="545465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69" name="Oval 7702"/>
              <p:cNvSpPr>
                <a:spLocks noChangeArrowheads="1"/>
              </p:cNvSpPr>
              <p:nvPr/>
            </p:nvSpPr>
            <p:spPr bwMode="auto">
              <a:xfrm>
                <a:off x="14701838" y="54562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70" name="Oval 7703"/>
              <p:cNvSpPr>
                <a:spLocks noChangeArrowheads="1"/>
              </p:cNvSpPr>
              <p:nvPr/>
            </p:nvSpPr>
            <p:spPr bwMode="auto">
              <a:xfrm>
                <a:off x="14701838" y="54562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71" name="Oval 7704"/>
              <p:cNvSpPr>
                <a:spLocks noChangeArrowheads="1"/>
              </p:cNvSpPr>
              <p:nvPr/>
            </p:nvSpPr>
            <p:spPr bwMode="auto">
              <a:xfrm>
                <a:off x="14706600" y="54578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72" name="Oval 7705"/>
              <p:cNvSpPr>
                <a:spLocks noChangeArrowheads="1"/>
              </p:cNvSpPr>
              <p:nvPr/>
            </p:nvSpPr>
            <p:spPr bwMode="auto">
              <a:xfrm>
                <a:off x="14706600" y="54578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73" name="Oval 7706"/>
              <p:cNvSpPr>
                <a:spLocks noChangeArrowheads="1"/>
              </p:cNvSpPr>
              <p:nvPr/>
            </p:nvSpPr>
            <p:spPr bwMode="auto">
              <a:xfrm>
                <a:off x="14712950" y="54594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74" name="Oval 7707"/>
              <p:cNvSpPr>
                <a:spLocks noChangeArrowheads="1"/>
              </p:cNvSpPr>
              <p:nvPr/>
            </p:nvSpPr>
            <p:spPr bwMode="auto">
              <a:xfrm>
                <a:off x="14712950" y="54594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75" name="Oval 7708"/>
              <p:cNvSpPr>
                <a:spLocks noChangeArrowheads="1"/>
              </p:cNvSpPr>
              <p:nvPr/>
            </p:nvSpPr>
            <p:spPr bwMode="auto">
              <a:xfrm>
                <a:off x="14717713" y="54610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76" name="Oval 7709"/>
              <p:cNvSpPr>
                <a:spLocks noChangeArrowheads="1"/>
              </p:cNvSpPr>
              <p:nvPr/>
            </p:nvSpPr>
            <p:spPr bwMode="auto">
              <a:xfrm>
                <a:off x="14717713" y="54610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77" name="Oval 7710"/>
              <p:cNvSpPr>
                <a:spLocks noChangeArrowheads="1"/>
              </p:cNvSpPr>
              <p:nvPr/>
            </p:nvSpPr>
            <p:spPr bwMode="auto">
              <a:xfrm>
                <a:off x="14722475" y="54625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78" name="Oval 7711"/>
              <p:cNvSpPr>
                <a:spLocks noChangeArrowheads="1"/>
              </p:cNvSpPr>
              <p:nvPr/>
            </p:nvSpPr>
            <p:spPr bwMode="auto">
              <a:xfrm>
                <a:off x="14722475" y="54625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79" name="Oval 7712"/>
              <p:cNvSpPr>
                <a:spLocks noChangeArrowheads="1"/>
              </p:cNvSpPr>
              <p:nvPr/>
            </p:nvSpPr>
            <p:spPr bwMode="auto">
              <a:xfrm>
                <a:off x="14727238" y="54657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80" name="Oval 7713"/>
              <p:cNvSpPr>
                <a:spLocks noChangeArrowheads="1"/>
              </p:cNvSpPr>
              <p:nvPr/>
            </p:nvSpPr>
            <p:spPr bwMode="auto">
              <a:xfrm>
                <a:off x="14727238" y="54657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81" name="Oval 7714"/>
              <p:cNvSpPr>
                <a:spLocks noChangeArrowheads="1"/>
              </p:cNvSpPr>
              <p:nvPr/>
            </p:nvSpPr>
            <p:spPr bwMode="auto">
              <a:xfrm>
                <a:off x="14732000" y="54673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82" name="Oval 7715"/>
              <p:cNvSpPr>
                <a:spLocks noChangeArrowheads="1"/>
              </p:cNvSpPr>
              <p:nvPr/>
            </p:nvSpPr>
            <p:spPr bwMode="auto">
              <a:xfrm>
                <a:off x="14732000" y="54673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83" name="Oval 7716"/>
              <p:cNvSpPr>
                <a:spLocks noChangeArrowheads="1"/>
              </p:cNvSpPr>
              <p:nvPr/>
            </p:nvSpPr>
            <p:spPr bwMode="auto">
              <a:xfrm>
                <a:off x="14736763" y="54689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84" name="Oval 7717"/>
              <p:cNvSpPr>
                <a:spLocks noChangeArrowheads="1"/>
              </p:cNvSpPr>
              <p:nvPr/>
            </p:nvSpPr>
            <p:spPr bwMode="auto">
              <a:xfrm>
                <a:off x="14736763" y="54689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85" name="Oval 7718"/>
              <p:cNvSpPr>
                <a:spLocks noChangeArrowheads="1"/>
              </p:cNvSpPr>
              <p:nvPr/>
            </p:nvSpPr>
            <p:spPr bwMode="auto">
              <a:xfrm>
                <a:off x="14741525" y="54705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86" name="Oval 7719"/>
              <p:cNvSpPr>
                <a:spLocks noChangeArrowheads="1"/>
              </p:cNvSpPr>
              <p:nvPr/>
            </p:nvSpPr>
            <p:spPr bwMode="auto">
              <a:xfrm>
                <a:off x="14741525" y="54705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87" name="Oval 7720"/>
              <p:cNvSpPr>
                <a:spLocks noChangeArrowheads="1"/>
              </p:cNvSpPr>
              <p:nvPr/>
            </p:nvSpPr>
            <p:spPr bwMode="auto">
              <a:xfrm>
                <a:off x="14746288" y="54721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88" name="Oval 7721"/>
              <p:cNvSpPr>
                <a:spLocks noChangeArrowheads="1"/>
              </p:cNvSpPr>
              <p:nvPr/>
            </p:nvSpPr>
            <p:spPr bwMode="auto">
              <a:xfrm>
                <a:off x="14746288" y="54721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89" name="Oval 7722"/>
              <p:cNvSpPr>
                <a:spLocks noChangeArrowheads="1"/>
              </p:cNvSpPr>
              <p:nvPr/>
            </p:nvSpPr>
            <p:spPr bwMode="auto">
              <a:xfrm>
                <a:off x="14751050" y="54737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90" name="Oval 7723"/>
              <p:cNvSpPr>
                <a:spLocks noChangeArrowheads="1"/>
              </p:cNvSpPr>
              <p:nvPr/>
            </p:nvSpPr>
            <p:spPr bwMode="auto">
              <a:xfrm>
                <a:off x="14751050" y="54737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91" name="Oval 7724"/>
              <p:cNvSpPr>
                <a:spLocks noChangeArrowheads="1"/>
              </p:cNvSpPr>
              <p:nvPr/>
            </p:nvSpPr>
            <p:spPr bwMode="auto">
              <a:xfrm>
                <a:off x="14755813" y="54768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92" name="Oval 7725"/>
              <p:cNvSpPr>
                <a:spLocks noChangeArrowheads="1"/>
              </p:cNvSpPr>
              <p:nvPr/>
            </p:nvSpPr>
            <p:spPr bwMode="auto">
              <a:xfrm>
                <a:off x="14755813" y="54768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93" name="Oval 7726"/>
              <p:cNvSpPr>
                <a:spLocks noChangeArrowheads="1"/>
              </p:cNvSpPr>
              <p:nvPr/>
            </p:nvSpPr>
            <p:spPr bwMode="auto">
              <a:xfrm>
                <a:off x="14762163" y="54784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94" name="Oval 7727"/>
              <p:cNvSpPr>
                <a:spLocks noChangeArrowheads="1"/>
              </p:cNvSpPr>
              <p:nvPr/>
            </p:nvSpPr>
            <p:spPr bwMode="auto">
              <a:xfrm>
                <a:off x="14762163" y="54784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95" name="Oval 7728"/>
              <p:cNvSpPr>
                <a:spLocks noChangeArrowheads="1"/>
              </p:cNvSpPr>
              <p:nvPr/>
            </p:nvSpPr>
            <p:spPr bwMode="auto">
              <a:xfrm>
                <a:off x="14766925" y="54800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96" name="Oval 7729"/>
              <p:cNvSpPr>
                <a:spLocks noChangeArrowheads="1"/>
              </p:cNvSpPr>
              <p:nvPr/>
            </p:nvSpPr>
            <p:spPr bwMode="auto">
              <a:xfrm>
                <a:off x="14766925" y="54800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97" name="Oval 7730"/>
              <p:cNvSpPr>
                <a:spLocks noChangeArrowheads="1"/>
              </p:cNvSpPr>
              <p:nvPr/>
            </p:nvSpPr>
            <p:spPr bwMode="auto">
              <a:xfrm>
                <a:off x="14770100" y="54816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98" name="Oval 7731"/>
              <p:cNvSpPr>
                <a:spLocks noChangeArrowheads="1"/>
              </p:cNvSpPr>
              <p:nvPr/>
            </p:nvSpPr>
            <p:spPr bwMode="auto">
              <a:xfrm>
                <a:off x="14770100" y="54816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99" name="Oval 7732"/>
              <p:cNvSpPr>
                <a:spLocks noChangeArrowheads="1"/>
              </p:cNvSpPr>
              <p:nvPr/>
            </p:nvSpPr>
            <p:spPr bwMode="auto">
              <a:xfrm>
                <a:off x="14774863" y="54832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00" name="Oval 7733"/>
              <p:cNvSpPr>
                <a:spLocks noChangeArrowheads="1"/>
              </p:cNvSpPr>
              <p:nvPr/>
            </p:nvSpPr>
            <p:spPr bwMode="auto">
              <a:xfrm>
                <a:off x="14774863" y="54832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01" name="Oval 7734"/>
              <p:cNvSpPr>
                <a:spLocks noChangeArrowheads="1"/>
              </p:cNvSpPr>
              <p:nvPr/>
            </p:nvSpPr>
            <p:spPr bwMode="auto">
              <a:xfrm>
                <a:off x="14779625" y="54848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02" name="Oval 7735"/>
              <p:cNvSpPr>
                <a:spLocks noChangeArrowheads="1"/>
              </p:cNvSpPr>
              <p:nvPr/>
            </p:nvSpPr>
            <p:spPr bwMode="auto">
              <a:xfrm>
                <a:off x="14779625" y="54848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03" name="Oval 7736"/>
              <p:cNvSpPr>
                <a:spLocks noChangeArrowheads="1"/>
              </p:cNvSpPr>
              <p:nvPr/>
            </p:nvSpPr>
            <p:spPr bwMode="auto">
              <a:xfrm>
                <a:off x="14785975" y="54864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04" name="Oval 7737"/>
              <p:cNvSpPr>
                <a:spLocks noChangeArrowheads="1"/>
              </p:cNvSpPr>
              <p:nvPr/>
            </p:nvSpPr>
            <p:spPr bwMode="auto">
              <a:xfrm>
                <a:off x="14785975" y="54864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05" name="Oval 7738"/>
              <p:cNvSpPr>
                <a:spLocks noChangeArrowheads="1"/>
              </p:cNvSpPr>
              <p:nvPr/>
            </p:nvSpPr>
            <p:spPr bwMode="auto">
              <a:xfrm>
                <a:off x="14790738" y="54895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06" name="Oval 7739"/>
              <p:cNvSpPr>
                <a:spLocks noChangeArrowheads="1"/>
              </p:cNvSpPr>
              <p:nvPr/>
            </p:nvSpPr>
            <p:spPr bwMode="auto">
              <a:xfrm>
                <a:off x="14790738" y="54895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07" name="Oval 7740"/>
              <p:cNvSpPr>
                <a:spLocks noChangeArrowheads="1"/>
              </p:cNvSpPr>
              <p:nvPr/>
            </p:nvSpPr>
            <p:spPr bwMode="auto">
              <a:xfrm>
                <a:off x="14795500" y="5491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08" name="Oval 7741"/>
              <p:cNvSpPr>
                <a:spLocks noChangeArrowheads="1"/>
              </p:cNvSpPr>
              <p:nvPr/>
            </p:nvSpPr>
            <p:spPr bwMode="auto">
              <a:xfrm>
                <a:off x="14795500" y="5491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09" name="Oval 7742"/>
              <p:cNvSpPr>
                <a:spLocks noChangeArrowheads="1"/>
              </p:cNvSpPr>
              <p:nvPr/>
            </p:nvSpPr>
            <p:spPr bwMode="auto">
              <a:xfrm>
                <a:off x="14800263" y="54911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10" name="Oval 7743"/>
              <p:cNvSpPr>
                <a:spLocks noChangeArrowheads="1"/>
              </p:cNvSpPr>
              <p:nvPr/>
            </p:nvSpPr>
            <p:spPr bwMode="auto">
              <a:xfrm>
                <a:off x="14800263" y="54911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11" name="Oval 7744"/>
              <p:cNvSpPr>
                <a:spLocks noChangeArrowheads="1"/>
              </p:cNvSpPr>
              <p:nvPr/>
            </p:nvSpPr>
            <p:spPr bwMode="auto">
              <a:xfrm>
                <a:off x="14805025" y="54927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12" name="Oval 7745"/>
              <p:cNvSpPr>
                <a:spLocks noChangeArrowheads="1"/>
              </p:cNvSpPr>
              <p:nvPr/>
            </p:nvSpPr>
            <p:spPr bwMode="auto">
              <a:xfrm>
                <a:off x="14805025" y="54927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13" name="Oval 7746"/>
              <p:cNvSpPr>
                <a:spLocks noChangeArrowheads="1"/>
              </p:cNvSpPr>
              <p:nvPr/>
            </p:nvSpPr>
            <p:spPr bwMode="auto">
              <a:xfrm>
                <a:off x="14808200" y="54943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14" name="Oval 7747"/>
              <p:cNvSpPr>
                <a:spLocks noChangeArrowheads="1"/>
              </p:cNvSpPr>
              <p:nvPr/>
            </p:nvSpPr>
            <p:spPr bwMode="auto">
              <a:xfrm>
                <a:off x="14808200" y="54943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15" name="Oval 7748"/>
              <p:cNvSpPr>
                <a:spLocks noChangeArrowheads="1"/>
              </p:cNvSpPr>
              <p:nvPr/>
            </p:nvSpPr>
            <p:spPr bwMode="auto">
              <a:xfrm>
                <a:off x="14814550" y="54959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16" name="Oval 7749"/>
              <p:cNvSpPr>
                <a:spLocks noChangeArrowheads="1"/>
              </p:cNvSpPr>
              <p:nvPr/>
            </p:nvSpPr>
            <p:spPr bwMode="auto">
              <a:xfrm>
                <a:off x="14814550" y="54959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17" name="Oval 7750"/>
              <p:cNvSpPr>
                <a:spLocks noChangeArrowheads="1"/>
              </p:cNvSpPr>
              <p:nvPr/>
            </p:nvSpPr>
            <p:spPr bwMode="auto">
              <a:xfrm>
                <a:off x="14819313" y="54975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18" name="Oval 7751"/>
              <p:cNvSpPr>
                <a:spLocks noChangeArrowheads="1"/>
              </p:cNvSpPr>
              <p:nvPr/>
            </p:nvSpPr>
            <p:spPr bwMode="auto">
              <a:xfrm>
                <a:off x="14819313" y="54975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19" name="Oval 7752"/>
              <p:cNvSpPr>
                <a:spLocks noChangeArrowheads="1"/>
              </p:cNvSpPr>
              <p:nvPr/>
            </p:nvSpPr>
            <p:spPr bwMode="auto">
              <a:xfrm>
                <a:off x="14824075" y="54991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20" name="Oval 7753"/>
              <p:cNvSpPr>
                <a:spLocks noChangeArrowheads="1"/>
              </p:cNvSpPr>
              <p:nvPr/>
            </p:nvSpPr>
            <p:spPr bwMode="auto">
              <a:xfrm>
                <a:off x="14824075" y="54991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21" name="Oval 7754"/>
              <p:cNvSpPr>
                <a:spLocks noChangeArrowheads="1"/>
              </p:cNvSpPr>
              <p:nvPr/>
            </p:nvSpPr>
            <p:spPr bwMode="auto">
              <a:xfrm>
                <a:off x="14828838" y="55022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22" name="Oval 7755"/>
              <p:cNvSpPr>
                <a:spLocks noChangeArrowheads="1"/>
              </p:cNvSpPr>
              <p:nvPr/>
            </p:nvSpPr>
            <p:spPr bwMode="auto">
              <a:xfrm>
                <a:off x="14828838" y="55022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23" name="Oval 7756"/>
              <p:cNvSpPr>
                <a:spLocks noChangeArrowheads="1"/>
              </p:cNvSpPr>
              <p:nvPr/>
            </p:nvSpPr>
            <p:spPr bwMode="auto">
              <a:xfrm>
                <a:off x="14833600" y="55038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24" name="Oval 7757"/>
              <p:cNvSpPr>
                <a:spLocks noChangeArrowheads="1"/>
              </p:cNvSpPr>
              <p:nvPr/>
            </p:nvSpPr>
            <p:spPr bwMode="auto">
              <a:xfrm>
                <a:off x="14833600" y="55038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25" name="Oval 7758"/>
              <p:cNvSpPr>
                <a:spLocks noChangeArrowheads="1"/>
              </p:cNvSpPr>
              <p:nvPr/>
            </p:nvSpPr>
            <p:spPr bwMode="auto">
              <a:xfrm>
                <a:off x="14839950" y="55054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26" name="Oval 7759"/>
              <p:cNvSpPr>
                <a:spLocks noChangeArrowheads="1"/>
              </p:cNvSpPr>
              <p:nvPr/>
            </p:nvSpPr>
            <p:spPr bwMode="auto">
              <a:xfrm>
                <a:off x="14839950" y="55054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27" name="Oval 7760"/>
              <p:cNvSpPr>
                <a:spLocks noChangeArrowheads="1"/>
              </p:cNvSpPr>
              <p:nvPr/>
            </p:nvSpPr>
            <p:spPr bwMode="auto">
              <a:xfrm>
                <a:off x="14844713" y="55070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28" name="Oval 7762"/>
              <p:cNvSpPr>
                <a:spLocks noChangeArrowheads="1"/>
              </p:cNvSpPr>
              <p:nvPr/>
            </p:nvSpPr>
            <p:spPr bwMode="auto">
              <a:xfrm>
                <a:off x="14844713" y="55070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29" name="Oval 7763"/>
              <p:cNvSpPr>
                <a:spLocks noChangeArrowheads="1"/>
              </p:cNvSpPr>
              <p:nvPr/>
            </p:nvSpPr>
            <p:spPr bwMode="auto">
              <a:xfrm>
                <a:off x="14847888" y="55086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30" name="Oval 7764"/>
              <p:cNvSpPr>
                <a:spLocks noChangeArrowheads="1"/>
              </p:cNvSpPr>
              <p:nvPr/>
            </p:nvSpPr>
            <p:spPr bwMode="auto">
              <a:xfrm>
                <a:off x="14847888" y="55086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31" name="Oval 7765"/>
              <p:cNvSpPr>
                <a:spLocks noChangeArrowheads="1"/>
              </p:cNvSpPr>
              <p:nvPr/>
            </p:nvSpPr>
            <p:spPr bwMode="auto">
              <a:xfrm>
                <a:off x="14852651" y="55102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32" name="Oval 7766"/>
              <p:cNvSpPr>
                <a:spLocks noChangeArrowheads="1"/>
              </p:cNvSpPr>
              <p:nvPr/>
            </p:nvSpPr>
            <p:spPr bwMode="auto">
              <a:xfrm>
                <a:off x="14852651" y="55102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33" name="Oval 7767"/>
              <p:cNvSpPr>
                <a:spLocks noChangeArrowheads="1"/>
              </p:cNvSpPr>
              <p:nvPr/>
            </p:nvSpPr>
            <p:spPr bwMode="auto">
              <a:xfrm>
                <a:off x="14857413" y="55118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34" name="Oval 7768"/>
              <p:cNvSpPr>
                <a:spLocks noChangeArrowheads="1"/>
              </p:cNvSpPr>
              <p:nvPr/>
            </p:nvSpPr>
            <p:spPr bwMode="auto">
              <a:xfrm>
                <a:off x="14857413" y="55118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35" name="Oval 7769"/>
              <p:cNvSpPr>
                <a:spLocks noChangeArrowheads="1"/>
              </p:cNvSpPr>
              <p:nvPr/>
            </p:nvSpPr>
            <p:spPr bwMode="auto">
              <a:xfrm>
                <a:off x="14863763" y="55133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36" name="Oval 7770"/>
              <p:cNvSpPr>
                <a:spLocks noChangeArrowheads="1"/>
              </p:cNvSpPr>
              <p:nvPr/>
            </p:nvSpPr>
            <p:spPr bwMode="auto">
              <a:xfrm>
                <a:off x="14863763" y="55133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37" name="Oval 7771"/>
              <p:cNvSpPr>
                <a:spLocks noChangeArrowheads="1"/>
              </p:cNvSpPr>
              <p:nvPr/>
            </p:nvSpPr>
            <p:spPr bwMode="auto">
              <a:xfrm>
                <a:off x="14868526" y="55149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38" name="Oval 7772"/>
              <p:cNvSpPr>
                <a:spLocks noChangeArrowheads="1"/>
              </p:cNvSpPr>
              <p:nvPr/>
            </p:nvSpPr>
            <p:spPr bwMode="auto">
              <a:xfrm>
                <a:off x="14868526" y="55149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39" name="Oval 7773"/>
              <p:cNvSpPr>
                <a:spLocks noChangeArrowheads="1"/>
              </p:cNvSpPr>
              <p:nvPr/>
            </p:nvSpPr>
            <p:spPr bwMode="auto">
              <a:xfrm>
                <a:off x="14873288" y="55165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40" name="Oval 7774"/>
              <p:cNvSpPr>
                <a:spLocks noChangeArrowheads="1"/>
              </p:cNvSpPr>
              <p:nvPr/>
            </p:nvSpPr>
            <p:spPr bwMode="auto">
              <a:xfrm>
                <a:off x="14873288" y="55165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41" name="Oval 7775"/>
              <p:cNvSpPr>
                <a:spLocks noChangeArrowheads="1"/>
              </p:cNvSpPr>
              <p:nvPr/>
            </p:nvSpPr>
            <p:spPr bwMode="auto">
              <a:xfrm>
                <a:off x="14878051" y="55197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42" name="Oval 7776"/>
              <p:cNvSpPr>
                <a:spLocks noChangeArrowheads="1"/>
              </p:cNvSpPr>
              <p:nvPr/>
            </p:nvSpPr>
            <p:spPr bwMode="auto">
              <a:xfrm>
                <a:off x="14878051" y="55197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43" name="Oval 7777"/>
              <p:cNvSpPr>
                <a:spLocks noChangeArrowheads="1"/>
              </p:cNvSpPr>
              <p:nvPr/>
            </p:nvSpPr>
            <p:spPr bwMode="auto">
              <a:xfrm>
                <a:off x="14882813" y="55213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44" name="Oval 7778"/>
              <p:cNvSpPr>
                <a:spLocks noChangeArrowheads="1"/>
              </p:cNvSpPr>
              <p:nvPr/>
            </p:nvSpPr>
            <p:spPr bwMode="auto">
              <a:xfrm>
                <a:off x="14882813" y="55213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45" name="Oval 7779"/>
              <p:cNvSpPr>
                <a:spLocks noChangeArrowheads="1"/>
              </p:cNvSpPr>
              <p:nvPr/>
            </p:nvSpPr>
            <p:spPr bwMode="auto">
              <a:xfrm>
                <a:off x="14887576" y="55229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46" name="Oval 7780"/>
              <p:cNvSpPr>
                <a:spLocks noChangeArrowheads="1"/>
              </p:cNvSpPr>
              <p:nvPr/>
            </p:nvSpPr>
            <p:spPr bwMode="auto">
              <a:xfrm>
                <a:off x="14887576" y="55229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47" name="Oval 7781"/>
              <p:cNvSpPr>
                <a:spLocks noChangeArrowheads="1"/>
              </p:cNvSpPr>
              <p:nvPr/>
            </p:nvSpPr>
            <p:spPr bwMode="auto">
              <a:xfrm>
                <a:off x="14892338" y="55245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48" name="Oval 7782"/>
              <p:cNvSpPr>
                <a:spLocks noChangeArrowheads="1"/>
              </p:cNvSpPr>
              <p:nvPr/>
            </p:nvSpPr>
            <p:spPr bwMode="auto">
              <a:xfrm>
                <a:off x="14892338" y="55245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49" name="Oval 7783"/>
              <p:cNvSpPr>
                <a:spLocks noChangeArrowheads="1"/>
              </p:cNvSpPr>
              <p:nvPr/>
            </p:nvSpPr>
            <p:spPr bwMode="auto">
              <a:xfrm>
                <a:off x="14897101" y="55260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50" name="Oval 7784"/>
              <p:cNvSpPr>
                <a:spLocks noChangeArrowheads="1"/>
              </p:cNvSpPr>
              <p:nvPr/>
            </p:nvSpPr>
            <p:spPr bwMode="auto">
              <a:xfrm>
                <a:off x="14897101" y="55260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51" name="Oval 7785"/>
              <p:cNvSpPr>
                <a:spLocks noChangeArrowheads="1"/>
              </p:cNvSpPr>
              <p:nvPr/>
            </p:nvSpPr>
            <p:spPr bwMode="auto">
              <a:xfrm>
                <a:off x="14901863" y="55276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52" name="Oval 7786"/>
              <p:cNvSpPr>
                <a:spLocks noChangeArrowheads="1"/>
              </p:cNvSpPr>
              <p:nvPr/>
            </p:nvSpPr>
            <p:spPr bwMode="auto">
              <a:xfrm>
                <a:off x="14901863" y="55276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53" name="Oval 7787"/>
              <p:cNvSpPr>
                <a:spLocks noChangeArrowheads="1"/>
              </p:cNvSpPr>
              <p:nvPr/>
            </p:nvSpPr>
            <p:spPr bwMode="auto">
              <a:xfrm>
                <a:off x="14906626" y="55292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54" name="Oval 7788"/>
              <p:cNvSpPr>
                <a:spLocks noChangeArrowheads="1"/>
              </p:cNvSpPr>
              <p:nvPr/>
            </p:nvSpPr>
            <p:spPr bwMode="auto">
              <a:xfrm>
                <a:off x="14906626" y="55292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55" name="Oval 7789"/>
              <p:cNvSpPr>
                <a:spLocks noChangeArrowheads="1"/>
              </p:cNvSpPr>
              <p:nvPr/>
            </p:nvSpPr>
            <p:spPr bwMode="auto">
              <a:xfrm>
                <a:off x="14912976" y="55292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56" name="Oval 7790"/>
              <p:cNvSpPr>
                <a:spLocks noChangeArrowheads="1"/>
              </p:cNvSpPr>
              <p:nvPr/>
            </p:nvSpPr>
            <p:spPr bwMode="auto">
              <a:xfrm>
                <a:off x="14912976" y="55292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57" name="Oval 7791"/>
              <p:cNvSpPr>
                <a:spLocks noChangeArrowheads="1"/>
              </p:cNvSpPr>
              <p:nvPr/>
            </p:nvSpPr>
            <p:spPr bwMode="auto">
              <a:xfrm>
                <a:off x="14917738" y="55308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58" name="Oval 7792"/>
              <p:cNvSpPr>
                <a:spLocks noChangeArrowheads="1"/>
              </p:cNvSpPr>
              <p:nvPr/>
            </p:nvSpPr>
            <p:spPr bwMode="auto">
              <a:xfrm>
                <a:off x="14917738" y="55308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59" name="Oval 7793"/>
              <p:cNvSpPr>
                <a:spLocks noChangeArrowheads="1"/>
              </p:cNvSpPr>
              <p:nvPr/>
            </p:nvSpPr>
            <p:spPr bwMode="auto">
              <a:xfrm>
                <a:off x="14922501" y="55324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60" name="Oval 7794"/>
              <p:cNvSpPr>
                <a:spLocks noChangeArrowheads="1"/>
              </p:cNvSpPr>
              <p:nvPr/>
            </p:nvSpPr>
            <p:spPr bwMode="auto">
              <a:xfrm>
                <a:off x="14922501" y="55324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61" name="Oval 7795"/>
              <p:cNvSpPr>
                <a:spLocks noChangeArrowheads="1"/>
              </p:cNvSpPr>
              <p:nvPr/>
            </p:nvSpPr>
            <p:spPr bwMode="auto">
              <a:xfrm>
                <a:off x="14925676" y="55340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62" name="Oval 7796"/>
              <p:cNvSpPr>
                <a:spLocks noChangeArrowheads="1"/>
              </p:cNvSpPr>
              <p:nvPr/>
            </p:nvSpPr>
            <p:spPr bwMode="auto">
              <a:xfrm>
                <a:off x="14925676" y="55340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63" name="Oval 7797"/>
              <p:cNvSpPr>
                <a:spLocks noChangeArrowheads="1"/>
              </p:cNvSpPr>
              <p:nvPr/>
            </p:nvSpPr>
            <p:spPr bwMode="auto">
              <a:xfrm>
                <a:off x="14930438" y="55356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64" name="Oval 7798"/>
              <p:cNvSpPr>
                <a:spLocks noChangeArrowheads="1"/>
              </p:cNvSpPr>
              <p:nvPr/>
            </p:nvSpPr>
            <p:spPr bwMode="auto">
              <a:xfrm>
                <a:off x="14930438" y="55356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65" name="Oval 7799"/>
              <p:cNvSpPr>
                <a:spLocks noChangeArrowheads="1"/>
              </p:cNvSpPr>
              <p:nvPr/>
            </p:nvSpPr>
            <p:spPr bwMode="auto">
              <a:xfrm>
                <a:off x="14935201" y="55387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66" name="Oval 7800"/>
              <p:cNvSpPr>
                <a:spLocks noChangeArrowheads="1"/>
              </p:cNvSpPr>
              <p:nvPr/>
            </p:nvSpPr>
            <p:spPr bwMode="auto">
              <a:xfrm>
                <a:off x="14935201" y="55387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67" name="Oval 7801"/>
              <p:cNvSpPr>
                <a:spLocks noChangeArrowheads="1"/>
              </p:cNvSpPr>
              <p:nvPr/>
            </p:nvSpPr>
            <p:spPr bwMode="auto">
              <a:xfrm>
                <a:off x="14941551" y="55403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68" name="Oval 7802"/>
              <p:cNvSpPr>
                <a:spLocks noChangeArrowheads="1"/>
              </p:cNvSpPr>
              <p:nvPr/>
            </p:nvSpPr>
            <p:spPr bwMode="auto">
              <a:xfrm>
                <a:off x="14941551" y="55403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69" name="Oval 7803"/>
              <p:cNvSpPr>
                <a:spLocks noChangeArrowheads="1"/>
              </p:cNvSpPr>
              <p:nvPr/>
            </p:nvSpPr>
            <p:spPr bwMode="auto">
              <a:xfrm>
                <a:off x="14946313" y="55419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70" name="Oval 7804"/>
              <p:cNvSpPr>
                <a:spLocks noChangeArrowheads="1"/>
              </p:cNvSpPr>
              <p:nvPr/>
            </p:nvSpPr>
            <p:spPr bwMode="auto">
              <a:xfrm>
                <a:off x="14946313" y="55419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71" name="Oval 7805"/>
              <p:cNvSpPr>
                <a:spLocks noChangeArrowheads="1"/>
              </p:cNvSpPr>
              <p:nvPr/>
            </p:nvSpPr>
            <p:spPr bwMode="auto">
              <a:xfrm>
                <a:off x="14951076" y="55435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72" name="Oval 7806"/>
              <p:cNvSpPr>
                <a:spLocks noChangeArrowheads="1"/>
              </p:cNvSpPr>
              <p:nvPr/>
            </p:nvSpPr>
            <p:spPr bwMode="auto">
              <a:xfrm>
                <a:off x="14951076" y="55435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73" name="Oval 7807"/>
              <p:cNvSpPr>
                <a:spLocks noChangeArrowheads="1"/>
              </p:cNvSpPr>
              <p:nvPr/>
            </p:nvSpPr>
            <p:spPr bwMode="auto">
              <a:xfrm>
                <a:off x="14955838" y="55451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74" name="Oval 7808"/>
              <p:cNvSpPr>
                <a:spLocks noChangeArrowheads="1"/>
              </p:cNvSpPr>
              <p:nvPr/>
            </p:nvSpPr>
            <p:spPr bwMode="auto">
              <a:xfrm>
                <a:off x="14955838" y="55451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75" name="Oval 7809"/>
              <p:cNvSpPr>
                <a:spLocks noChangeArrowheads="1"/>
              </p:cNvSpPr>
              <p:nvPr/>
            </p:nvSpPr>
            <p:spPr bwMode="auto">
              <a:xfrm>
                <a:off x="14960601" y="55467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76" name="Oval 7810"/>
              <p:cNvSpPr>
                <a:spLocks noChangeArrowheads="1"/>
              </p:cNvSpPr>
              <p:nvPr/>
            </p:nvSpPr>
            <p:spPr bwMode="auto">
              <a:xfrm>
                <a:off x="14960601" y="55467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77" name="Oval 7811"/>
              <p:cNvSpPr>
                <a:spLocks noChangeArrowheads="1"/>
              </p:cNvSpPr>
              <p:nvPr/>
            </p:nvSpPr>
            <p:spPr bwMode="auto">
              <a:xfrm>
                <a:off x="14965363" y="55483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78" name="Oval 7812"/>
              <p:cNvSpPr>
                <a:spLocks noChangeArrowheads="1"/>
              </p:cNvSpPr>
              <p:nvPr/>
            </p:nvSpPr>
            <p:spPr bwMode="auto">
              <a:xfrm>
                <a:off x="14965363" y="55483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79" name="Oval 7813"/>
              <p:cNvSpPr>
                <a:spLocks noChangeArrowheads="1"/>
              </p:cNvSpPr>
              <p:nvPr/>
            </p:nvSpPr>
            <p:spPr bwMode="auto">
              <a:xfrm>
                <a:off x="14970126" y="55499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80" name="Oval 7814"/>
              <p:cNvSpPr>
                <a:spLocks noChangeArrowheads="1"/>
              </p:cNvSpPr>
              <p:nvPr/>
            </p:nvSpPr>
            <p:spPr bwMode="auto">
              <a:xfrm>
                <a:off x="14970126" y="55499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81" name="Oval 7815"/>
              <p:cNvSpPr>
                <a:spLocks noChangeArrowheads="1"/>
              </p:cNvSpPr>
              <p:nvPr/>
            </p:nvSpPr>
            <p:spPr bwMode="auto">
              <a:xfrm>
                <a:off x="14974888" y="5551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82" name="Oval 7816"/>
              <p:cNvSpPr>
                <a:spLocks noChangeArrowheads="1"/>
              </p:cNvSpPr>
              <p:nvPr/>
            </p:nvSpPr>
            <p:spPr bwMode="auto">
              <a:xfrm>
                <a:off x="14974888" y="5551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83" name="Oval 7817"/>
              <p:cNvSpPr>
                <a:spLocks noChangeArrowheads="1"/>
              </p:cNvSpPr>
              <p:nvPr/>
            </p:nvSpPr>
            <p:spPr bwMode="auto">
              <a:xfrm>
                <a:off x="14979651" y="55530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84" name="Oval 7818"/>
              <p:cNvSpPr>
                <a:spLocks noChangeArrowheads="1"/>
              </p:cNvSpPr>
              <p:nvPr/>
            </p:nvSpPr>
            <p:spPr bwMode="auto">
              <a:xfrm>
                <a:off x="14979651" y="55530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85" name="Oval 7819"/>
              <p:cNvSpPr>
                <a:spLocks noChangeArrowheads="1"/>
              </p:cNvSpPr>
              <p:nvPr/>
            </p:nvSpPr>
            <p:spPr bwMode="auto">
              <a:xfrm>
                <a:off x="14984413" y="5554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86" name="Oval 7820"/>
              <p:cNvSpPr>
                <a:spLocks noChangeArrowheads="1"/>
              </p:cNvSpPr>
              <p:nvPr/>
            </p:nvSpPr>
            <p:spPr bwMode="auto">
              <a:xfrm>
                <a:off x="14984413" y="5554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87" name="Oval 7821"/>
              <p:cNvSpPr>
                <a:spLocks noChangeArrowheads="1"/>
              </p:cNvSpPr>
              <p:nvPr/>
            </p:nvSpPr>
            <p:spPr bwMode="auto">
              <a:xfrm>
                <a:off x="14990763" y="55562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88" name="Oval 7822"/>
              <p:cNvSpPr>
                <a:spLocks noChangeArrowheads="1"/>
              </p:cNvSpPr>
              <p:nvPr/>
            </p:nvSpPr>
            <p:spPr bwMode="auto">
              <a:xfrm>
                <a:off x="14990763" y="55562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89" name="Oval 7823"/>
              <p:cNvSpPr>
                <a:spLocks noChangeArrowheads="1"/>
              </p:cNvSpPr>
              <p:nvPr/>
            </p:nvSpPr>
            <p:spPr bwMode="auto">
              <a:xfrm>
                <a:off x="14995526" y="55578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90" name="Oval 7824"/>
              <p:cNvSpPr>
                <a:spLocks noChangeArrowheads="1"/>
              </p:cNvSpPr>
              <p:nvPr/>
            </p:nvSpPr>
            <p:spPr bwMode="auto">
              <a:xfrm>
                <a:off x="14995526" y="55578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91" name="Oval 7825"/>
              <p:cNvSpPr>
                <a:spLocks noChangeArrowheads="1"/>
              </p:cNvSpPr>
              <p:nvPr/>
            </p:nvSpPr>
            <p:spPr bwMode="auto">
              <a:xfrm>
                <a:off x="15000288" y="55594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92" name="Oval 7826"/>
              <p:cNvSpPr>
                <a:spLocks noChangeArrowheads="1"/>
              </p:cNvSpPr>
              <p:nvPr/>
            </p:nvSpPr>
            <p:spPr bwMode="auto">
              <a:xfrm>
                <a:off x="15000288" y="55594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93" name="Oval 7827"/>
              <p:cNvSpPr>
                <a:spLocks noChangeArrowheads="1"/>
              </p:cNvSpPr>
              <p:nvPr/>
            </p:nvSpPr>
            <p:spPr bwMode="auto">
              <a:xfrm>
                <a:off x="15003463" y="55610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94" name="Oval 7828"/>
              <p:cNvSpPr>
                <a:spLocks noChangeArrowheads="1"/>
              </p:cNvSpPr>
              <p:nvPr/>
            </p:nvSpPr>
            <p:spPr bwMode="auto">
              <a:xfrm>
                <a:off x="15003463" y="55610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95" name="Oval 7829"/>
              <p:cNvSpPr>
                <a:spLocks noChangeArrowheads="1"/>
              </p:cNvSpPr>
              <p:nvPr/>
            </p:nvSpPr>
            <p:spPr bwMode="auto">
              <a:xfrm>
                <a:off x="15008226" y="55626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96" name="Oval 7830"/>
              <p:cNvSpPr>
                <a:spLocks noChangeArrowheads="1"/>
              </p:cNvSpPr>
              <p:nvPr/>
            </p:nvSpPr>
            <p:spPr bwMode="auto">
              <a:xfrm>
                <a:off x="15008226" y="55626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97" name="Oval 7831"/>
              <p:cNvSpPr>
                <a:spLocks noChangeArrowheads="1"/>
              </p:cNvSpPr>
              <p:nvPr/>
            </p:nvSpPr>
            <p:spPr bwMode="auto">
              <a:xfrm>
                <a:off x="15014576" y="55641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98" name="Oval 7832"/>
              <p:cNvSpPr>
                <a:spLocks noChangeArrowheads="1"/>
              </p:cNvSpPr>
              <p:nvPr/>
            </p:nvSpPr>
            <p:spPr bwMode="auto">
              <a:xfrm>
                <a:off x="15014576" y="55641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99" name="Oval 7833"/>
              <p:cNvSpPr>
                <a:spLocks noChangeArrowheads="1"/>
              </p:cNvSpPr>
              <p:nvPr/>
            </p:nvSpPr>
            <p:spPr bwMode="auto">
              <a:xfrm>
                <a:off x="15019338" y="55657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00" name="Oval 7834"/>
              <p:cNvSpPr>
                <a:spLocks noChangeArrowheads="1"/>
              </p:cNvSpPr>
              <p:nvPr/>
            </p:nvSpPr>
            <p:spPr bwMode="auto">
              <a:xfrm>
                <a:off x="15019338" y="55657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01" name="Oval 7835"/>
              <p:cNvSpPr>
                <a:spLocks noChangeArrowheads="1"/>
              </p:cNvSpPr>
              <p:nvPr/>
            </p:nvSpPr>
            <p:spPr bwMode="auto">
              <a:xfrm>
                <a:off x="15024101" y="55673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02" name="Oval 7836"/>
              <p:cNvSpPr>
                <a:spLocks noChangeArrowheads="1"/>
              </p:cNvSpPr>
              <p:nvPr/>
            </p:nvSpPr>
            <p:spPr bwMode="auto">
              <a:xfrm>
                <a:off x="15024101" y="55673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03" name="Oval 7837"/>
              <p:cNvSpPr>
                <a:spLocks noChangeArrowheads="1"/>
              </p:cNvSpPr>
              <p:nvPr/>
            </p:nvSpPr>
            <p:spPr bwMode="auto">
              <a:xfrm>
                <a:off x="15028863" y="55673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04" name="Oval 7838"/>
              <p:cNvSpPr>
                <a:spLocks noChangeArrowheads="1"/>
              </p:cNvSpPr>
              <p:nvPr/>
            </p:nvSpPr>
            <p:spPr bwMode="auto">
              <a:xfrm>
                <a:off x="15028863" y="55673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05" name="Oval 7839"/>
              <p:cNvSpPr>
                <a:spLocks noChangeArrowheads="1"/>
              </p:cNvSpPr>
              <p:nvPr/>
            </p:nvSpPr>
            <p:spPr bwMode="auto">
              <a:xfrm>
                <a:off x="15033626" y="55689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06" name="Oval 7840"/>
              <p:cNvSpPr>
                <a:spLocks noChangeArrowheads="1"/>
              </p:cNvSpPr>
              <p:nvPr/>
            </p:nvSpPr>
            <p:spPr bwMode="auto">
              <a:xfrm>
                <a:off x="15033626" y="55689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07" name="Oval 7841"/>
              <p:cNvSpPr>
                <a:spLocks noChangeArrowheads="1"/>
              </p:cNvSpPr>
              <p:nvPr/>
            </p:nvSpPr>
            <p:spPr bwMode="auto">
              <a:xfrm>
                <a:off x="15038388" y="55705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08" name="Oval 7842"/>
              <p:cNvSpPr>
                <a:spLocks noChangeArrowheads="1"/>
              </p:cNvSpPr>
              <p:nvPr/>
            </p:nvSpPr>
            <p:spPr bwMode="auto">
              <a:xfrm>
                <a:off x="15038388" y="55705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09" name="Oval 7843"/>
              <p:cNvSpPr>
                <a:spLocks noChangeArrowheads="1"/>
              </p:cNvSpPr>
              <p:nvPr/>
            </p:nvSpPr>
            <p:spPr bwMode="auto">
              <a:xfrm>
                <a:off x="15043151" y="55721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10" name="Oval 7844"/>
              <p:cNvSpPr>
                <a:spLocks noChangeArrowheads="1"/>
              </p:cNvSpPr>
              <p:nvPr/>
            </p:nvSpPr>
            <p:spPr bwMode="auto">
              <a:xfrm>
                <a:off x="15043151" y="55721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11" name="Oval 7845"/>
              <p:cNvSpPr>
                <a:spLocks noChangeArrowheads="1"/>
              </p:cNvSpPr>
              <p:nvPr/>
            </p:nvSpPr>
            <p:spPr bwMode="auto">
              <a:xfrm>
                <a:off x="15047913" y="55737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12" name="Oval 7846"/>
              <p:cNvSpPr>
                <a:spLocks noChangeArrowheads="1"/>
              </p:cNvSpPr>
              <p:nvPr/>
            </p:nvSpPr>
            <p:spPr bwMode="auto">
              <a:xfrm>
                <a:off x="15047913" y="55737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13" name="Oval 7847"/>
              <p:cNvSpPr>
                <a:spLocks noChangeArrowheads="1"/>
              </p:cNvSpPr>
              <p:nvPr/>
            </p:nvSpPr>
            <p:spPr bwMode="auto">
              <a:xfrm>
                <a:off x="15052676" y="55768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14" name="Oval 7848"/>
              <p:cNvSpPr>
                <a:spLocks noChangeArrowheads="1"/>
              </p:cNvSpPr>
              <p:nvPr/>
            </p:nvSpPr>
            <p:spPr bwMode="auto">
              <a:xfrm>
                <a:off x="15052676" y="55768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15" name="Oval 7849"/>
              <p:cNvSpPr>
                <a:spLocks noChangeArrowheads="1"/>
              </p:cNvSpPr>
              <p:nvPr/>
            </p:nvSpPr>
            <p:spPr bwMode="auto">
              <a:xfrm>
                <a:off x="15057438" y="55784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16" name="Oval 7850"/>
              <p:cNvSpPr>
                <a:spLocks noChangeArrowheads="1"/>
              </p:cNvSpPr>
              <p:nvPr/>
            </p:nvSpPr>
            <p:spPr bwMode="auto">
              <a:xfrm>
                <a:off x="15057438" y="55784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17" name="Oval 7851"/>
              <p:cNvSpPr>
                <a:spLocks noChangeArrowheads="1"/>
              </p:cNvSpPr>
              <p:nvPr/>
            </p:nvSpPr>
            <p:spPr bwMode="auto">
              <a:xfrm>
                <a:off x="15062201" y="55800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18" name="Oval 7852"/>
              <p:cNvSpPr>
                <a:spLocks noChangeArrowheads="1"/>
              </p:cNvSpPr>
              <p:nvPr/>
            </p:nvSpPr>
            <p:spPr bwMode="auto">
              <a:xfrm>
                <a:off x="15062201" y="55800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19" name="Oval 7853"/>
              <p:cNvSpPr>
                <a:spLocks noChangeArrowheads="1"/>
              </p:cNvSpPr>
              <p:nvPr/>
            </p:nvSpPr>
            <p:spPr bwMode="auto">
              <a:xfrm>
                <a:off x="15068551" y="55816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20" name="Oval 7854"/>
              <p:cNvSpPr>
                <a:spLocks noChangeArrowheads="1"/>
              </p:cNvSpPr>
              <p:nvPr/>
            </p:nvSpPr>
            <p:spPr bwMode="auto">
              <a:xfrm>
                <a:off x="15068551" y="55816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21" name="Oval 7855"/>
              <p:cNvSpPr>
                <a:spLocks noChangeArrowheads="1"/>
              </p:cNvSpPr>
              <p:nvPr/>
            </p:nvSpPr>
            <p:spPr bwMode="auto">
              <a:xfrm>
                <a:off x="15073313" y="55832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22" name="Oval 7856"/>
              <p:cNvSpPr>
                <a:spLocks noChangeArrowheads="1"/>
              </p:cNvSpPr>
              <p:nvPr/>
            </p:nvSpPr>
            <p:spPr bwMode="auto">
              <a:xfrm>
                <a:off x="15073313" y="55832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23" name="Oval 7857"/>
              <p:cNvSpPr>
                <a:spLocks noChangeArrowheads="1"/>
              </p:cNvSpPr>
              <p:nvPr/>
            </p:nvSpPr>
            <p:spPr bwMode="auto">
              <a:xfrm>
                <a:off x="15076488" y="55848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24" name="Oval 7858"/>
              <p:cNvSpPr>
                <a:spLocks noChangeArrowheads="1"/>
              </p:cNvSpPr>
              <p:nvPr/>
            </p:nvSpPr>
            <p:spPr bwMode="auto">
              <a:xfrm>
                <a:off x="15076488" y="55848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25" name="Oval 7859"/>
              <p:cNvSpPr>
                <a:spLocks noChangeArrowheads="1"/>
              </p:cNvSpPr>
              <p:nvPr/>
            </p:nvSpPr>
            <p:spPr bwMode="auto">
              <a:xfrm>
                <a:off x="15081251" y="55864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26" name="Oval 7860"/>
              <p:cNvSpPr>
                <a:spLocks noChangeArrowheads="1"/>
              </p:cNvSpPr>
              <p:nvPr/>
            </p:nvSpPr>
            <p:spPr bwMode="auto">
              <a:xfrm>
                <a:off x="15081251" y="55864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27" name="Oval 7861"/>
              <p:cNvSpPr>
                <a:spLocks noChangeArrowheads="1"/>
              </p:cNvSpPr>
              <p:nvPr/>
            </p:nvSpPr>
            <p:spPr bwMode="auto">
              <a:xfrm>
                <a:off x="15086013" y="55880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28" name="Oval 7862"/>
              <p:cNvSpPr>
                <a:spLocks noChangeArrowheads="1"/>
              </p:cNvSpPr>
              <p:nvPr/>
            </p:nvSpPr>
            <p:spPr bwMode="auto">
              <a:xfrm>
                <a:off x="15086013" y="55880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29" name="Oval 7863"/>
              <p:cNvSpPr>
                <a:spLocks noChangeArrowheads="1"/>
              </p:cNvSpPr>
              <p:nvPr/>
            </p:nvSpPr>
            <p:spPr bwMode="auto">
              <a:xfrm>
                <a:off x="15092363" y="55895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30" name="Oval 7864"/>
              <p:cNvSpPr>
                <a:spLocks noChangeArrowheads="1"/>
              </p:cNvSpPr>
              <p:nvPr/>
            </p:nvSpPr>
            <p:spPr bwMode="auto">
              <a:xfrm>
                <a:off x="15092363" y="55895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31" name="Oval 7865"/>
              <p:cNvSpPr>
                <a:spLocks noChangeArrowheads="1"/>
              </p:cNvSpPr>
              <p:nvPr/>
            </p:nvSpPr>
            <p:spPr bwMode="auto">
              <a:xfrm>
                <a:off x="15097126" y="55911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32" name="Oval 7866"/>
              <p:cNvSpPr>
                <a:spLocks noChangeArrowheads="1"/>
              </p:cNvSpPr>
              <p:nvPr/>
            </p:nvSpPr>
            <p:spPr bwMode="auto">
              <a:xfrm>
                <a:off x="15097126" y="55911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33" name="Oval 7867"/>
              <p:cNvSpPr>
                <a:spLocks noChangeArrowheads="1"/>
              </p:cNvSpPr>
              <p:nvPr/>
            </p:nvSpPr>
            <p:spPr bwMode="auto">
              <a:xfrm>
                <a:off x="15101888" y="55927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34" name="Oval 7868"/>
              <p:cNvSpPr>
                <a:spLocks noChangeArrowheads="1"/>
              </p:cNvSpPr>
              <p:nvPr/>
            </p:nvSpPr>
            <p:spPr bwMode="auto">
              <a:xfrm>
                <a:off x="15101888" y="55927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35" name="Oval 7869"/>
              <p:cNvSpPr>
                <a:spLocks noChangeArrowheads="1"/>
              </p:cNvSpPr>
              <p:nvPr/>
            </p:nvSpPr>
            <p:spPr bwMode="auto">
              <a:xfrm>
                <a:off x="15106651" y="55943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36" name="Oval 7870"/>
              <p:cNvSpPr>
                <a:spLocks noChangeArrowheads="1"/>
              </p:cNvSpPr>
              <p:nvPr/>
            </p:nvSpPr>
            <p:spPr bwMode="auto">
              <a:xfrm>
                <a:off x="15106651" y="55943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37" name="Oval 7871"/>
              <p:cNvSpPr>
                <a:spLocks noChangeArrowheads="1"/>
              </p:cNvSpPr>
              <p:nvPr/>
            </p:nvSpPr>
            <p:spPr bwMode="auto">
              <a:xfrm>
                <a:off x="15111413" y="55959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38" name="Oval 7872"/>
              <p:cNvSpPr>
                <a:spLocks noChangeArrowheads="1"/>
              </p:cNvSpPr>
              <p:nvPr/>
            </p:nvSpPr>
            <p:spPr bwMode="auto">
              <a:xfrm>
                <a:off x="15111413" y="55959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39" name="Oval 7873"/>
              <p:cNvSpPr>
                <a:spLocks noChangeArrowheads="1"/>
              </p:cNvSpPr>
              <p:nvPr/>
            </p:nvSpPr>
            <p:spPr bwMode="auto">
              <a:xfrm>
                <a:off x="15116176" y="55975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40" name="Oval 7874"/>
              <p:cNvSpPr>
                <a:spLocks noChangeArrowheads="1"/>
              </p:cNvSpPr>
              <p:nvPr/>
            </p:nvSpPr>
            <p:spPr bwMode="auto">
              <a:xfrm>
                <a:off x="15116176" y="55975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41" name="Oval 7875"/>
              <p:cNvSpPr>
                <a:spLocks noChangeArrowheads="1"/>
              </p:cNvSpPr>
              <p:nvPr/>
            </p:nvSpPr>
            <p:spPr bwMode="auto">
              <a:xfrm>
                <a:off x="15120938" y="55991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42" name="Oval 7876"/>
              <p:cNvSpPr>
                <a:spLocks noChangeArrowheads="1"/>
              </p:cNvSpPr>
              <p:nvPr/>
            </p:nvSpPr>
            <p:spPr bwMode="auto">
              <a:xfrm>
                <a:off x="15120938" y="55991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43" name="Oval 7877"/>
              <p:cNvSpPr>
                <a:spLocks noChangeArrowheads="1"/>
              </p:cNvSpPr>
              <p:nvPr/>
            </p:nvSpPr>
            <p:spPr bwMode="auto">
              <a:xfrm>
                <a:off x="15125701" y="56007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44" name="Oval 7878"/>
              <p:cNvSpPr>
                <a:spLocks noChangeArrowheads="1"/>
              </p:cNvSpPr>
              <p:nvPr/>
            </p:nvSpPr>
            <p:spPr bwMode="auto">
              <a:xfrm>
                <a:off x="15125701" y="56007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45" name="Oval 7879"/>
              <p:cNvSpPr>
                <a:spLocks noChangeArrowheads="1"/>
              </p:cNvSpPr>
              <p:nvPr/>
            </p:nvSpPr>
            <p:spPr bwMode="auto">
              <a:xfrm>
                <a:off x="15130463" y="56022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46" name="Oval 7880"/>
              <p:cNvSpPr>
                <a:spLocks noChangeArrowheads="1"/>
              </p:cNvSpPr>
              <p:nvPr/>
            </p:nvSpPr>
            <p:spPr bwMode="auto">
              <a:xfrm>
                <a:off x="15130463" y="56022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47" name="Oval 7881"/>
              <p:cNvSpPr>
                <a:spLocks noChangeArrowheads="1"/>
              </p:cNvSpPr>
              <p:nvPr/>
            </p:nvSpPr>
            <p:spPr bwMode="auto">
              <a:xfrm>
                <a:off x="15135226" y="56038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48" name="Oval 7882"/>
              <p:cNvSpPr>
                <a:spLocks noChangeArrowheads="1"/>
              </p:cNvSpPr>
              <p:nvPr/>
            </p:nvSpPr>
            <p:spPr bwMode="auto">
              <a:xfrm>
                <a:off x="15135226" y="56038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49" name="Oval 7883"/>
              <p:cNvSpPr>
                <a:spLocks noChangeArrowheads="1"/>
              </p:cNvSpPr>
              <p:nvPr/>
            </p:nvSpPr>
            <p:spPr bwMode="auto">
              <a:xfrm>
                <a:off x="15141576" y="56054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50" name="Oval 7884"/>
              <p:cNvSpPr>
                <a:spLocks noChangeArrowheads="1"/>
              </p:cNvSpPr>
              <p:nvPr/>
            </p:nvSpPr>
            <p:spPr bwMode="auto">
              <a:xfrm>
                <a:off x="15141576" y="56054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51" name="Oval 7885"/>
              <p:cNvSpPr>
                <a:spLocks noChangeArrowheads="1"/>
              </p:cNvSpPr>
              <p:nvPr/>
            </p:nvSpPr>
            <p:spPr bwMode="auto">
              <a:xfrm>
                <a:off x="15146338" y="56054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52" name="Oval 7886"/>
              <p:cNvSpPr>
                <a:spLocks noChangeArrowheads="1"/>
              </p:cNvSpPr>
              <p:nvPr/>
            </p:nvSpPr>
            <p:spPr bwMode="auto">
              <a:xfrm>
                <a:off x="15146338" y="56054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53" name="Oval 7887"/>
              <p:cNvSpPr>
                <a:spLocks noChangeArrowheads="1"/>
              </p:cNvSpPr>
              <p:nvPr/>
            </p:nvSpPr>
            <p:spPr bwMode="auto">
              <a:xfrm>
                <a:off x="15151101" y="56054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54" name="Oval 7888"/>
              <p:cNvSpPr>
                <a:spLocks noChangeArrowheads="1"/>
              </p:cNvSpPr>
              <p:nvPr/>
            </p:nvSpPr>
            <p:spPr bwMode="auto">
              <a:xfrm>
                <a:off x="15151101" y="56054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55" name="Oval 7889"/>
              <p:cNvSpPr>
                <a:spLocks noChangeArrowheads="1"/>
              </p:cNvSpPr>
              <p:nvPr/>
            </p:nvSpPr>
            <p:spPr bwMode="auto">
              <a:xfrm>
                <a:off x="15154276" y="560705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56" name="Oval 7890"/>
              <p:cNvSpPr>
                <a:spLocks noChangeArrowheads="1"/>
              </p:cNvSpPr>
              <p:nvPr/>
            </p:nvSpPr>
            <p:spPr bwMode="auto">
              <a:xfrm>
                <a:off x="15154276" y="560705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57" name="Oval 7891"/>
              <p:cNvSpPr>
                <a:spLocks noChangeArrowheads="1"/>
              </p:cNvSpPr>
              <p:nvPr/>
            </p:nvSpPr>
            <p:spPr bwMode="auto">
              <a:xfrm>
                <a:off x="15159038" y="56086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58" name="Oval 7892"/>
              <p:cNvSpPr>
                <a:spLocks noChangeArrowheads="1"/>
              </p:cNvSpPr>
              <p:nvPr/>
            </p:nvSpPr>
            <p:spPr bwMode="auto">
              <a:xfrm>
                <a:off x="15159038" y="56086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59" name="Oval 7893"/>
              <p:cNvSpPr>
                <a:spLocks noChangeArrowheads="1"/>
              </p:cNvSpPr>
              <p:nvPr/>
            </p:nvSpPr>
            <p:spPr bwMode="auto">
              <a:xfrm>
                <a:off x="15163801" y="56102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60" name="Oval 7894"/>
              <p:cNvSpPr>
                <a:spLocks noChangeArrowheads="1"/>
              </p:cNvSpPr>
              <p:nvPr/>
            </p:nvSpPr>
            <p:spPr bwMode="auto">
              <a:xfrm>
                <a:off x="15163801" y="56102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61" name="Oval 7895"/>
              <p:cNvSpPr>
                <a:spLocks noChangeArrowheads="1"/>
              </p:cNvSpPr>
              <p:nvPr/>
            </p:nvSpPr>
            <p:spPr bwMode="auto">
              <a:xfrm>
                <a:off x="15170151" y="56118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62" name="Oval 7896"/>
              <p:cNvSpPr>
                <a:spLocks noChangeArrowheads="1"/>
              </p:cNvSpPr>
              <p:nvPr/>
            </p:nvSpPr>
            <p:spPr bwMode="auto">
              <a:xfrm>
                <a:off x="15170151" y="56118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63" name="Oval 7897"/>
              <p:cNvSpPr>
                <a:spLocks noChangeArrowheads="1"/>
              </p:cNvSpPr>
              <p:nvPr/>
            </p:nvSpPr>
            <p:spPr bwMode="auto">
              <a:xfrm>
                <a:off x="15174913" y="56134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64" name="Oval 7898"/>
              <p:cNvSpPr>
                <a:spLocks noChangeArrowheads="1"/>
              </p:cNvSpPr>
              <p:nvPr/>
            </p:nvSpPr>
            <p:spPr bwMode="auto">
              <a:xfrm>
                <a:off x="15174913" y="56134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65" name="Oval 7899"/>
              <p:cNvSpPr>
                <a:spLocks noChangeArrowheads="1"/>
              </p:cNvSpPr>
              <p:nvPr/>
            </p:nvSpPr>
            <p:spPr bwMode="auto">
              <a:xfrm>
                <a:off x="15179676" y="56149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66" name="Oval 7900"/>
              <p:cNvSpPr>
                <a:spLocks noChangeArrowheads="1"/>
              </p:cNvSpPr>
              <p:nvPr/>
            </p:nvSpPr>
            <p:spPr bwMode="auto">
              <a:xfrm>
                <a:off x="15179676" y="56149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67" name="Oval 7901"/>
              <p:cNvSpPr>
                <a:spLocks noChangeArrowheads="1"/>
              </p:cNvSpPr>
              <p:nvPr/>
            </p:nvSpPr>
            <p:spPr bwMode="auto">
              <a:xfrm>
                <a:off x="15184438" y="56165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68" name="Oval 7902"/>
              <p:cNvSpPr>
                <a:spLocks noChangeArrowheads="1"/>
              </p:cNvSpPr>
              <p:nvPr/>
            </p:nvSpPr>
            <p:spPr bwMode="auto">
              <a:xfrm>
                <a:off x="15184438" y="56165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69" name="Oval 7903"/>
              <p:cNvSpPr>
                <a:spLocks noChangeArrowheads="1"/>
              </p:cNvSpPr>
              <p:nvPr/>
            </p:nvSpPr>
            <p:spPr bwMode="auto">
              <a:xfrm>
                <a:off x="15189201" y="56181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70" name="Oval 7904"/>
              <p:cNvSpPr>
                <a:spLocks noChangeArrowheads="1"/>
              </p:cNvSpPr>
              <p:nvPr/>
            </p:nvSpPr>
            <p:spPr bwMode="auto">
              <a:xfrm>
                <a:off x="15189201" y="56181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71" name="Oval 7905"/>
              <p:cNvSpPr>
                <a:spLocks noChangeArrowheads="1"/>
              </p:cNvSpPr>
              <p:nvPr/>
            </p:nvSpPr>
            <p:spPr bwMode="auto">
              <a:xfrm>
                <a:off x="15193963" y="56197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72" name="Oval 7906"/>
              <p:cNvSpPr>
                <a:spLocks noChangeArrowheads="1"/>
              </p:cNvSpPr>
              <p:nvPr/>
            </p:nvSpPr>
            <p:spPr bwMode="auto">
              <a:xfrm>
                <a:off x="15193963" y="56197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73" name="Oval 7907"/>
              <p:cNvSpPr>
                <a:spLocks noChangeArrowheads="1"/>
              </p:cNvSpPr>
              <p:nvPr/>
            </p:nvSpPr>
            <p:spPr bwMode="auto">
              <a:xfrm>
                <a:off x="15198726" y="56213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74" name="Oval 7908"/>
              <p:cNvSpPr>
                <a:spLocks noChangeArrowheads="1"/>
              </p:cNvSpPr>
              <p:nvPr/>
            </p:nvSpPr>
            <p:spPr bwMode="auto">
              <a:xfrm>
                <a:off x="15198726" y="56213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75" name="Oval 7909"/>
              <p:cNvSpPr>
                <a:spLocks noChangeArrowheads="1"/>
              </p:cNvSpPr>
              <p:nvPr/>
            </p:nvSpPr>
            <p:spPr bwMode="auto">
              <a:xfrm>
                <a:off x="15203488" y="56229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76" name="Oval 7910"/>
              <p:cNvSpPr>
                <a:spLocks noChangeArrowheads="1"/>
              </p:cNvSpPr>
              <p:nvPr/>
            </p:nvSpPr>
            <p:spPr bwMode="auto">
              <a:xfrm>
                <a:off x="15203488" y="56229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77" name="Oval 7911"/>
              <p:cNvSpPr>
                <a:spLocks noChangeArrowheads="1"/>
              </p:cNvSpPr>
              <p:nvPr/>
            </p:nvSpPr>
            <p:spPr bwMode="auto">
              <a:xfrm>
                <a:off x="15208251" y="56245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78" name="Oval 7912"/>
              <p:cNvSpPr>
                <a:spLocks noChangeArrowheads="1"/>
              </p:cNvSpPr>
              <p:nvPr/>
            </p:nvSpPr>
            <p:spPr bwMode="auto">
              <a:xfrm>
                <a:off x="15208251" y="56245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79" name="Oval 7913"/>
              <p:cNvSpPr>
                <a:spLocks noChangeArrowheads="1"/>
              </p:cNvSpPr>
              <p:nvPr/>
            </p:nvSpPr>
            <p:spPr bwMode="auto">
              <a:xfrm>
                <a:off x="15213013" y="56261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80" name="Oval 7914"/>
              <p:cNvSpPr>
                <a:spLocks noChangeArrowheads="1"/>
              </p:cNvSpPr>
              <p:nvPr/>
            </p:nvSpPr>
            <p:spPr bwMode="auto">
              <a:xfrm>
                <a:off x="15213013" y="56261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81" name="Oval 7915"/>
              <p:cNvSpPr>
                <a:spLocks noChangeArrowheads="1"/>
              </p:cNvSpPr>
              <p:nvPr/>
            </p:nvSpPr>
            <p:spPr bwMode="auto">
              <a:xfrm>
                <a:off x="15219363" y="56276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82" name="Oval 7916"/>
              <p:cNvSpPr>
                <a:spLocks noChangeArrowheads="1"/>
              </p:cNvSpPr>
              <p:nvPr/>
            </p:nvSpPr>
            <p:spPr bwMode="auto">
              <a:xfrm>
                <a:off x="15219363" y="56276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83" name="Oval 7917"/>
              <p:cNvSpPr>
                <a:spLocks noChangeArrowheads="1"/>
              </p:cNvSpPr>
              <p:nvPr/>
            </p:nvSpPr>
            <p:spPr bwMode="auto">
              <a:xfrm>
                <a:off x="15224126" y="56292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84" name="Oval 7918"/>
              <p:cNvSpPr>
                <a:spLocks noChangeArrowheads="1"/>
              </p:cNvSpPr>
              <p:nvPr/>
            </p:nvSpPr>
            <p:spPr bwMode="auto">
              <a:xfrm>
                <a:off x="15224126" y="56292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85" name="Oval 7919"/>
              <p:cNvSpPr>
                <a:spLocks noChangeArrowheads="1"/>
              </p:cNvSpPr>
              <p:nvPr/>
            </p:nvSpPr>
            <p:spPr bwMode="auto">
              <a:xfrm>
                <a:off x="15228888" y="56308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86" name="Oval 7920"/>
              <p:cNvSpPr>
                <a:spLocks noChangeArrowheads="1"/>
              </p:cNvSpPr>
              <p:nvPr/>
            </p:nvSpPr>
            <p:spPr bwMode="auto">
              <a:xfrm>
                <a:off x="15228888" y="56308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87" name="Oval 7921"/>
              <p:cNvSpPr>
                <a:spLocks noChangeArrowheads="1"/>
              </p:cNvSpPr>
              <p:nvPr/>
            </p:nvSpPr>
            <p:spPr bwMode="auto">
              <a:xfrm>
                <a:off x="15232063" y="56324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88" name="Oval 7922"/>
              <p:cNvSpPr>
                <a:spLocks noChangeArrowheads="1"/>
              </p:cNvSpPr>
              <p:nvPr/>
            </p:nvSpPr>
            <p:spPr bwMode="auto">
              <a:xfrm>
                <a:off x="15232063" y="56324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89" name="Oval 7923"/>
              <p:cNvSpPr>
                <a:spLocks noChangeArrowheads="1"/>
              </p:cNvSpPr>
              <p:nvPr/>
            </p:nvSpPr>
            <p:spPr bwMode="auto">
              <a:xfrm>
                <a:off x="15236826" y="56340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90" name="Oval 7924"/>
              <p:cNvSpPr>
                <a:spLocks noChangeArrowheads="1"/>
              </p:cNvSpPr>
              <p:nvPr/>
            </p:nvSpPr>
            <p:spPr bwMode="auto">
              <a:xfrm>
                <a:off x="15236826" y="56340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91" name="Oval 7925"/>
              <p:cNvSpPr>
                <a:spLocks noChangeArrowheads="1"/>
              </p:cNvSpPr>
              <p:nvPr/>
            </p:nvSpPr>
            <p:spPr bwMode="auto">
              <a:xfrm>
                <a:off x="15243176" y="56356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92" name="Oval 7926"/>
              <p:cNvSpPr>
                <a:spLocks noChangeArrowheads="1"/>
              </p:cNvSpPr>
              <p:nvPr/>
            </p:nvSpPr>
            <p:spPr bwMode="auto">
              <a:xfrm>
                <a:off x="15243176" y="56356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93" name="Oval 7927"/>
              <p:cNvSpPr>
                <a:spLocks noChangeArrowheads="1"/>
              </p:cNvSpPr>
              <p:nvPr/>
            </p:nvSpPr>
            <p:spPr bwMode="auto">
              <a:xfrm>
                <a:off x="15247938" y="56372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94" name="Oval 7928"/>
              <p:cNvSpPr>
                <a:spLocks noChangeArrowheads="1"/>
              </p:cNvSpPr>
              <p:nvPr/>
            </p:nvSpPr>
            <p:spPr bwMode="auto">
              <a:xfrm>
                <a:off x="15247938" y="56372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95" name="Oval 7929"/>
              <p:cNvSpPr>
                <a:spLocks noChangeArrowheads="1"/>
              </p:cNvSpPr>
              <p:nvPr/>
            </p:nvSpPr>
            <p:spPr bwMode="auto">
              <a:xfrm>
                <a:off x="15252701" y="56388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96" name="Oval 7930"/>
              <p:cNvSpPr>
                <a:spLocks noChangeArrowheads="1"/>
              </p:cNvSpPr>
              <p:nvPr/>
            </p:nvSpPr>
            <p:spPr bwMode="auto">
              <a:xfrm>
                <a:off x="15252701" y="56388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97" name="Oval 7931"/>
              <p:cNvSpPr>
                <a:spLocks noChangeArrowheads="1"/>
              </p:cNvSpPr>
              <p:nvPr/>
            </p:nvSpPr>
            <p:spPr bwMode="auto">
              <a:xfrm>
                <a:off x="15257463" y="56403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98" name="Oval 7932"/>
              <p:cNvSpPr>
                <a:spLocks noChangeArrowheads="1"/>
              </p:cNvSpPr>
              <p:nvPr/>
            </p:nvSpPr>
            <p:spPr bwMode="auto">
              <a:xfrm>
                <a:off x="15257463" y="56403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99" name="Oval 7933"/>
              <p:cNvSpPr>
                <a:spLocks noChangeArrowheads="1"/>
              </p:cNvSpPr>
              <p:nvPr/>
            </p:nvSpPr>
            <p:spPr bwMode="auto">
              <a:xfrm>
                <a:off x="15262226" y="56403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00" name="Oval 7934"/>
              <p:cNvSpPr>
                <a:spLocks noChangeArrowheads="1"/>
              </p:cNvSpPr>
              <p:nvPr/>
            </p:nvSpPr>
            <p:spPr bwMode="auto">
              <a:xfrm>
                <a:off x="15262226" y="56403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01" name="Oval 7935"/>
              <p:cNvSpPr>
                <a:spLocks noChangeArrowheads="1"/>
              </p:cNvSpPr>
              <p:nvPr/>
            </p:nvSpPr>
            <p:spPr bwMode="auto">
              <a:xfrm>
                <a:off x="15266988" y="56419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02" name="Oval 7936"/>
              <p:cNvSpPr>
                <a:spLocks noChangeArrowheads="1"/>
              </p:cNvSpPr>
              <p:nvPr/>
            </p:nvSpPr>
            <p:spPr bwMode="auto">
              <a:xfrm>
                <a:off x="15266988" y="56419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03" name="Oval 7937"/>
              <p:cNvSpPr>
                <a:spLocks noChangeArrowheads="1"/>
              </p:cNvSpPr>
              <p:nvPr/>
            </p:nvSpPr>
            <p:spPr bwMode="auto">
              <a:xfrm>
                <a:off x="15271751" y="56435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04" name="Oval 7938"/>
              <p:cNvSpPr>
                <a:spLocks noChangeArrowheads="1"/>
              </p:cNvSpPr>
              <p:nvPr/>
            </p:nvSpPr>
            <p:spPr bwMode="auto">
              <a:xfrm>
                <a:off x="15271751" y="56435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05" name="Oval 7939"/>
              <p:cNvSpPr>
                <a:spLocks noChangeArrowheads="1"/>
              </p:cNvSpPr>
              <p:nvPr/>
            </p:nvSpPr>
            <p:spPr bwMode="auto">
              <a:xfrm>
                <a:off x="15276513" y="56451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06" name="Oval 7940"/>
              <p:cNvSpPr>
                <a:spLocks noChangeArrowheads="1"/>
              </p:cNvSpPr>
              <p:nvPr/>
            </p:nvSpPr>
            <p:spPr bwMode="auto">
              <a:xfrm>
                <a:off x="15276513" y="56451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07" name="Oval 7941"/>
              <p:cNvSpPr>
                <a:spLocks noChangeArrowheads="1"/>
              </p:cNvSpPr>
              <p:nvPr/>
            </p:nvSpPr>
            <p:spPr bwMode="auto">
              <a:xfrm>
                <a:off x="15281276" y="56451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08" name="Oval 7942"/>
              <p:cNvSpPr>
                <a:spLocks noChangeArrowheads="1"/>
              </p:cNvSpPr>
              <p:nvPr/>
            </p:nvSpPr>
            <p:spPr bwMode="auto">
              <a:xfrm>
                <a:off x="15281276" y="56451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09" name="Oval 7943"/>
              <p:cNvSpPr>
                <a:spLocks noChangeArrowheads="1"/>
              </p:cNvSpPr>
              <p:nvPr/>
            </p:nvSpPr>
            <p:spPr bwMode="auto">
              <a:xfrm>
                <a:off x="15286038" y="56467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10" name="Oval 7944"/>
              <p:cNvSpPr>
                <a:spLocks noChangeArrowheads="1"/>
              </p:cNvSpPr>
              <p:nvPr/>
            </p:nvSpPr>
            <p:spPr bwMode="auto">
              <a:xfrm>
                <a:off x="15286038" y="56467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11" name="Oval 7945"/>
              <p:cNvSpPr>
                <a:spLocks noChangeArrowheads="1"/>
              </p:cNvSpPr>
              <p:nvPr/>
            </p:nvSpPr>
            <p:spPr bwMode="auto">
              <a:xfrm>
                <a:off x="15290801" y="56483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12" name="Oval 7946"/>
              <p:cNvSpPr>
                <a:spLocks noChangeArrowheads="1"/>
              </p:cNvSpPr>
              <p:nvPr/>
            </p:nvSpPr>
            <p:spPr bwMode="auto">
              <a:xfrm>
                <a:off x="15290801" y="56483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13" name="Oval 7947"/>
              <p:cNvSpPr>
                <a:spLocks noChangeArrowheads="1"/>
              </p:cNvSpPr>
              <p:nvPr/>
            </p:nvSpPr>
            <p:spPr bwMode="auto">
              <a:xfrm>
                <a:off x="15297151" y="56499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14" name="Oval 7948"/>
              <p:cNvSpPr>
                <a:spLocks noChangeArrowheads="1"/>
              </p:cNvSpPr>
              <p:nvPr/>
            </p:nvSpPr>
            <p:spPr bwMode="auto">
              <a:xfrm>
                <a:off x="15297151" y="56499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15" name="Oval 7949"/>
              <p:cNvSpPr>
                <a:spLocks noChangeArrowheads="1"/>
              </p:cNvSpPr>
              <p:nvPr/>
            </p:nvSpPr>
            <p:spPr bwMode="auto">
              <a:xfrm>
                <a:off x="15301913" y="56515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16" name="Oval 7950"/>
              <p:cNvSpPr>
                <a:spLocks noChangeArrowheads="1"/>
              </p:cNvSpPr>
              <p:nvPr/>
            </p:nvSpPr>
            <p:spPr bwMode="auto">
              <a:xfrm>
                <a:off x="15301913" y="56515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17" name="Oval 7951"/>
              <p:cNvSpPr>
                <a:spLocks noChangeArrowheads="1"/>
              </p:cNvSpPr>
              <p:nvPr/>
            </p:nvSpPr>
            <p:spPr bwMode="auto">
              <a:xfrm>
                <a:off x="15305088" y="56530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18" name="Oval 7952"/>
              <p:cNvSpPr>
                <a:spLocks noChangeArrowheads="1"/>
              </p:cNvSpPr>
              <p:nvPr/>
            </p:nvSpPr>
            <p:spPr bwMode="auto">
              <a:xfrm>
                <a:off x="15305088" y="56530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19" name="Oval 7953"/>
              <p:cNvSpPr>
                <a:spLocks noChangeArrowheads="1"/>
              </p:cNvSpPr>
              <p:nvPr/>
            </p:nvSpPr>
            <p:spPr bwMode="auto">
              <a:xfrm>
                <a:off x="15309851" y="565467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20" name="Oval 7954"/>
              <p:cNvSpPr>
                <a:spLocks noChangeArrowheads="1"/>
              </p:cNvSpPr>
              <p:nvPr/>
            </p:nvSpPr>
            <p:spPr bwMode="auto">
              <a:xfrm>
                <a:off x="15309851" y="565467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21" name="Oval 7955"/>
              <p:cNvSpPr>
                <a:spLocks noChangeArrowheads="1"/>
              </p:cNvSpPr>
              <p:nvPr/>
            </p:nvSpPr>
            <p:spPr bwMode="auto">
              <a:xfrm>
                <a:off x="15314613" y="56562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22" name="Oval 7956"/>
              <p:cNvSpPr>
                <a:spLocks noChangeArrowheads="1"/>
              </p:cNvSpPr>
              <p:nvPr/>
            </p:nvSpPr>
            <p:spPr bwMode="auto">
              <a:xfrm>
                <a:off x="15314613" y="56562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23" name="Oval 7957"/>
              <p:cNvSpPr>
                <a:spLocks noChangeArrowheads="1"/>
              </p:cNvSpPr>
              <p:nvPr/>
            </p:nvSpPr>
            <p:spPr bwMode="auto">
              <a:xfrm>
                <a:off x="15320963" y="56578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24" name="Oval 7958"/>
              <p:cNvSpPr>
                <a:spLocks noChangeArrowheads="1"/>
              </p:cNvSpPr>
              <p:nvPr/>
            </p:nvSpPr>
            <p:spPr bwMode="auto">
              <a:xfrm>
                <a:off x="15320963" y="56578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25" name="Oval 7959"/>
              <p:cNvSpPr>
                <a:spLocks noChangeArrowheads="1"/>
              </p:cNvSpPr>
              <p:nvPr/>
            </p:nvSpPr>
            <p:spPr bwMode="auto">
              <a:xfrm>
                <a:off x="15325726" y="56578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26" name="Oval 7960"/>
              <p:cNvSpPr>
                <a:spLocks noChangeArrowheads="1"/>
              </p:cNvSpPr>
              <p:nvPr/>
            </p:nvSpPr>
            <p:spPr bwMode="auto">
              <a:xfrm>
                <a:off x="15325726" y="56578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27" name="Oval 7961"/>
              <p:cNvSpPr>
                <a:spLocks noChangeArrowheads="1"/>
              </p:cNvSpPr>
              <p:nvPr/>
            </p:nvSpPr>
            <p:spPr bwMode="auto">
              <a:xfrm>
                <a:off x="15330488" y="56594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28" name="Oval 7963"/>
              <p:cNvSpPr>
                <a:spLocks noChangeArrowheads="1"/>
              </p:cNvSpPr>
              <p:nvPr/>
            </p:nvSpPr>
            <p:spPr bwMode="auto">
              <a:xfrm>
                <a:off x="15330488" y="56594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29" name="Oval 7964"/>
              <p:cNvSpPr>
                <a:spLocks noChangeArrowheads="1"/>
              </p:cNvSpPr>
              <p:nvPr/>
            </p:nvSpPr>
            <p:spPr bwMode="auto">
              <a:xfrm>
                <a:off x="15335251" y="56610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30" name="Oval 7965"/>
              <p:cNvSpPr>
                <a:spLocks noChangeArrowheads="1"/>
              </p:cNvSpPr>
              <p:nvPr/>
            </p:nvSpPr>
            <p:spPr bwMode="auto">
              <a:xfrm>
                <a:off x="15335251" y="56610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31" name="Oval 7966"/>
              <p:cNvSpPr>
                <a:spLocks noChangeArrowheads="1"/>
              </p:cNvSpPr>
              <p:nvPr/>
            </p:nvSpPr>
            <p:spPr bwMode="auto">
              <a:xfrm>
                <a:off x="15340013" y="56626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32" name="Oval 7967"/>
              <p:cNvSpPr>
                <a:spLocks noChangeArrowheads="1"/>
              </p:cNvSpPr>
              <p:nvPr/>
            </p:nvSpPr>
            <p:spPr bwMode="auto">
              <a:xfrm>
                <a:off x="15340013" y="56626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33" name="Oval 7968"/>
              <p:cNvSpPr>
                <a:spLocks noChangeArrowheads="1"/>
              </p:cNvSpPr>
              <p:nvPr/>
            </p:nvSpPr>
            <p:spPr bwMode="auto">
              <a:xfrm>
                <a:off x="15344776" y="56642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34" name="Oval 7969"/>
              <p:cNvSpPr>
                <a:spLocks noChangeArrowheads="1"/>
              </p:cNvSpPr>
              <p:nvPr/>
            </p:nvSpPr>
            <p:spPr bwMode="auto">
              <a:xfrm>
                <a:off x="15344776" y="56642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35" name="Oval 7970"/>
              <p:cNvSpPr>
                <a:spLocks noChangeArrowheads="1"/>
              </p:cNvSpPr>
              <p:nvPr/>
            </p:nvSpPr>
            <p:spPr bwMode="auto">
              <a:xfrm>
                <a:off x="15349538" y="56657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36" name="Oval 7971"/>
              <p:cNvSpPr>
                <a:spLocks noChangeArrowheads="1"/>
              </p:cNvSpPr>
              <p:nvPr/>
            </p:nvSpPr>
            <p:spPr bwMode="auto">
              <a:xfrm>
                <a:off x="15349538" y="56657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37" name="Oval 7972"/>
              <p:cNvSpPr>
                <a:spLocks noChangeArrowheads="1"/>
              </p:cNvSpPr>
              <p:nvPr/>
            </p:nvSpPr>
            <p:spPr bwMode="auto">
              <a:xfrm>
                <a:off x="15354301" y="56673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38" name="Oval 7973"/>
              <p:cNvSpPr>
                <a:spLocks noChangeArrowheads="1"/>
              </p:cNvSpPr>
              <p:nvPr/>
            </p:nvSpPr>
            <p:spPr bwMode="auto">
              <a:xfrm>
                <a:off x="15354301" y="56673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39" name="Oval 7974"/>
              <p:cNvSpPr>
                <a:spLocks noChangeArrowheads="1"/>
              </p:cNvSpPr>
              <p:nvPr/>
            </p:nvSpPr>
            <p:spPr bwMode="auto">
              <a:xfrm>
                <a:off x="15359063" y="56689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40" name="Oval 7975"/>
              <p:cNvSpPr>
                <a:spLocks noChangeArrowheads="1"/>
              </p:cNvSpPr>
              <p:nvPr/>
            </p:nvSpPr>
            <p:spPr bwMode="auto">
              <a:xfrm>
                <a:off x="15359063" y="56689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41" name="Oval 7976"/>
              <p:cNvSpPr>
                <a:spLocks noChangeArrowheads="1"/>
              </p:cNvSpPr>
              <p:nvPr/>
            </p:nvSpPr>
            <p:spPr bwMode="auto">
              <a:xfrm>
                <a:off x="15363826" y="56705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42" name="Oval 7977"/>
              <p:cNvSpPr>
                <a:spLocks noChangeArrowheads="1"/>
              </p:cNvSpPr>
              <p:nvPr/>
            </p:nvSpPr>
            <p:spPr bwMode="auto">
              <a:xfrm>
                <a:off x="15363826" y="56705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43" name="Oval 7978"/>
              <p:cNvSpPr>
                <a:spLocks noChangeArrowheads="1"/>
              </p:cNvSpPr>
              <p:nvPr/>
            </p:nvSpPr>
            <p:spPr bwMode="auto">
              <a:xfrm>
                <a:off x="15370176" y="56721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44" name="Oval 7979"/>
              <p:cNvSpPr>
                <a:spLocks noChangeArrowheads="1"/>
              </p:cNvSpPr>
              <p:nvPr/>
            </p:nvSpPr>
            <p:spPr bwMode="auto">
              <a:xfrm>
                <a:off x="15370176" y="56721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45" name="Oval 7980"/>
              <p:cNvSpPr>
                <a:spLocks noChangeArrowheads="1"/>
              </p:cNvSpPr>
              <p:nvPr/>
            </p:nvSpPr>
            <p:spPr bwMode="auto">
              <a:xfrm>
                <a:off x="15374938" y="56721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46" name="Oval 7981"/>
              <p:cNvSpPr>
                <a:spLocks noChangeArrowheads="1"/>
              </p:cNvSpPr>
              <p:nvPr/>
            </p:nvSpPr>
            <p:spPr bwMode="auto">
              <a:xfrm>
                <a:off x="15374938" y="56721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47" name="Oval 7982"/>
              <p:cNvSpPr>
                <a:spLocks noChangeArrowheads="1"/>
              </p:cNvSpPr>
              <p:nvPr/>
            </p:nvSpPr>
            <p:spPr bwMode="auto">
              <a:xfrm>
                <a:off x="15379701" y="56737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48" name="Oval 7983"/>
              <p:cNvSpPr>
                <a:spLocks noChangeArrowheads="1"/>
              </p:cNvSpPr>
              <p:nvPr/>
            </p:nvSpPr>
            <p:spPr bwMode="auto">
              <a:xfrm>
                <a:off x="15379701" y="56737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49" name="Oval 7984"/>
              <p:cNvSpPr>
                <a:spLocks noChangeArrowheads="1"/>
              </p:cNvSpPr>
              <p:nvPr/>
            </p:nvSpPr>
            <p:spPr bwMode="auto">
              <a:xfrm>
                <a:off x="15382876" y="56753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50" name="Oval 7985"/>
              <p:cNvSpPr>
                <a:spLocks noChangeArrowheads="1"/>
              </p:cNvSpPr>
              <p:nvPr/>
            </p:nvSpPr>
            <p:spPr bwMode="auto">
              <a:xfrm>
                <a:off x="15382876" y="56753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51" name="Oval 7986"/>
              <p:cNvSpPr>
                <a:spLocks noChangeArrowheads="1"/>
              </p:cNvSpPr>
              <p:nvPr/>
            </p:nvSpPr>
            <p:spPr bwMode="auto">
              <a:xfrm>
                <a:off x="15387638" y="56769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52" name="Oval 7987"/>
              <p:cNvSpPr>
                <a:spLocks noChangeArrowheads="1"/>
              </p:cNvSpPr>
              <p:nvPr/>
            </p:nvSpPr>
            <p:spPr bwMode="auto">
              <a:xfrm>
                <a:off x="15387638" y="56769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53" name="Oval 7988"/>
              <p:cNvSpPr>
                <a:spLocks noChangeArrowheads="1"/>
              </p:cNvSpPr>
              <p:nvPr/>
            </p:nvSpPr>
            <p:spPr bwMode="auto">
              <a:xfrm>
                <a:off x="15392401" y="56784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54" name="Oval 7989"/>
              <p:cNvSpPr>
                <a:spLocks noChangeArrowheads="1"/>
              </p:cNvSpPr>
              <p:nvPr/>
            </p:nvSpPr>
            <p:spPr bwMode="auto">
              <a:xfrm>
                <a:off x="15392401" y="56784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55" name="Oval 7990"/>
              <p:cNvSpPr>
                <a:spLocks noChangeArrowheads="1"/>
              </p:cNvSpPr>
              <p:nvPr/>
            </p:nvSpPr>
            <p:spPr bwMode="auto">
              <a:xfrm>
                <a:off x="15398751" y="56800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56" name="Oval 7991"/>
              <p:cNvSpPr>
                <a:spLocks noChangeArrowheads="1"/>
              </p:cNvSpPr>
              <p:nvPr/>
            </p:nvSpPr>
            <p:spPr bwMode="auto">
              <a:xfrm>
                <a:off x="15398751" y="56800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57" name="Oval 7992"/>
              <p:cNvSpPr>
                <a:spLocks noChangeArrowheads="1"/>
              </p:cNvSpPr>
              <p:nvPr/>
            </p:nvSpPr>
            <p:spPr bwMode="auto">
              <a:xfrm>
                <a:off x="15403513" y="5681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58" name="Oval 7993"/>
              <p:cNvSpPr>
                <a:spLocks noChangeArrowheads="1"/>
              </p:cNvSpPr>
              <p:nvPr/>
            </p:nvSpPr>
            <p:spPr bwMode="auto">
              <a:xfrm>
                <a:off x="15403513" y="5681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59" name="Oval 7994"/>
              <p:cNvSpPr>
                <a:spLocks noChangeArrowheads="1"/>
              </p:cNvSpPr>
              <p:nvPr/>
            </p:nvSpPr>
            <p:spPr bwMode="auto">
              <a:xfrm>
                <a:off x="15408276" y="56832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60" name="Oval 7995"/>
              <p:cNvSpPr>
                <a:spLocks noChangeArrowheads="1"/>
              </p:cNvSpPr>
              <p:nvPr/>
            </p:nvSpPr>
            <p:spPr bwMode="auto">
              <a:xfrm>
                <a:off x="15408276" y="56832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61" name="Oval 7996"/>
              <p:cNvSpPr>
                <a:spLocks noChangeArrowheads="1"/>
              </p:cNvSpPr>
              <p:nvPr/>
            </p:nvSpPr>
            <p:spPr bwMode="auto">
              <a:xfrm>
                <a:off x="15413038" y="56832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62" name="Oval 7997"/>
              <p:cNvSpPr>
                <a:spLocks noChangeArrowheads="1"/>
              </p:cNvSpPr>
              <p:nvPr/>
            </p:nvSpPr>
            <p:spPr bwMode="auto">
              <a:xfrm>
                <a:off x="15413038" y="56832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63" name="Oval 7998"/>
              <p:cNvSpPr>
                <a:spLocks noChangeArrowheads="1"/>
              </p:cNvSpPr>
              <p:nvPr/>
            </p:nvSpPr>
            <p:spPr bwMode="auto">
              <a:xfrm>
                <a:off x="15417801" y="56832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64" name="Oval 7999"/>
              <p:cNvSpPr>
                <a:spLocks noChangeArrowheads="1"/>
              </p:cNvSpPr>
              <p:nvPr/>
            </p:nvSpPr>
            <p:spPr bwMode="auto">
              <a:xfrm>
                <a:off x="15417801" y="56832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65" name="Oval 8000"/>
              <p:cNvSpPr>
                <a:spLocks noChangeArrowheads="1"/>
              </p:cNvSpPr>
              <p:nvPr/>
            </p:nvSpPr>
            <p:spPr bwMode="auto">
              <a:xfrm>
                <a:off x="15422563" y="56848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66" name="Oval 8001"/>
              <p:cNvSpPr>
                <a:spLocks noChangeArrowheads="1"/>
              </p:cNvSpPr>
              <p:nvPr/>
            </p:nvSpPr>
            <p:spPr bwMode="auto">
              <a:xfrm>
                <a:off x="15422563" y="56848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67" name="Oval 8002"/>
              <p:cNvSpPr>
                <a:spLocks noChangeArrowheads="1"/>
              </p:cNvSpPr>
              <p:nvPr/>
            </p:nvSpPr>
            <p:spPr bwMode="auto">
              <a:xfrm>
                <a:off x="15427326" y="56864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68" name="Oval 8003"/>
              <p:cNvSpPr>
                <a:spLocks noChangeArrowheads="1"/>
              </p:cNvSpPr>
              <p:nvPr/>
            </p:nvSpPr>
            <p:spPr bwMode="auto">
              <a:xfrm>
                <a:off x="15427326" y="56864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69" name="Oval 8004"/>
              <p:cNvSpPr>
                <a:spLocks noChangeArrowheads="1"/>
              </p:cNvSpPr>
              <p:nvPr/>
            </p:nvSpPr>
            <p:spPr bwMode="auto">
              <a:xfrm>
                <a:off x="15432088" y="56880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70" name="Oval 8005"/>
              <p:cNvSpPr>
                <a:spLocks noChangeArrowheads="1"/>
              </p:cNvSpPr>
              <p:nvPr/>
            </p:nvSpPr>
            <p:spPr bwMode="auto">
              <a:xfrm>
                <a:off x="15432088" y="56880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71" name="Oval 8006"/>
              <p:cNvSpPr>
                <a:spLocks noChangeArrowheads="1"/>
              </p:cNvSpPr>
              <p:nvPr/>
            </p:nvSpPr>
            <p:spPr bwMode="auto">
              <a:xfrm>
                <a:off x="15436851" y="56896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72" name="Oval 8007"/>
              <p:cNvSpPr>
                <a:spLocks noChangeArrowheads="1"/>
              </p:cNvSpPr>
              <p:nvPr/>
            </p:nvSpPr>
            <p:spPr bwMode="auto">
              <a:xfrm>
                <a:off x="15436851" y="56896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73" name="Oval 8008"/>
              <p:cNvSpPr>
                <a:spLocks noChangeArrowheads="1"/>
              </p:cNvSpPr>
              <p:nvPr/>
            </p:nvSpPr>
            <p:spPr bwMode="auto">
              <a:xfrm>
                <a:off x="15441613" y="56911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74" name="Oval 8009"/>
              <p:cNvSpPr>
                <a:spLocks noChangeArrowheads="1"/>
              </p:cNvSpPr>
              <p:nvPr/>
            </p:nvSpPr>
            <p:spPr bwMode="auto">
              <a:xfrm>
                <a:off x="15441613" y="56911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75" name="Oval 8010"/>
              <p:cNvSpPr>
                <a:spLocks noChangeArrowheads="1"/>
              </p:cNvSpPr>
              <p:nvPr/>
            </p:nvSpPr>
            <p:spPr bwMode="auto">
              <a:xfrm>
                <a:off x="15447963" y="56927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76" name="Oval 8011"/>
              <p:cNvSpPr>
                <a:spLocks noChangeArrowheads="1"/>
              </p:cNvSpPr>
              <p:nvPr/>
            </p:nvSpPr>
            <p:spPr bwMode="auto">
              <a:xfrm>
                <a:off x="15447963" y="56927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77" name="Oval 8012"/>
              <p:cNvSpPr>
                <a:spLocks noChangeArrowheads="1"/>
              </p:cNvSpPr>
              <p:nvPr/>
            </p:nvSpPr>
            <p:spPr bwMode="auto">
              <a:xfrm>
                <a:off x="15452726" y="56943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78" name="Oval 8013"/>
              <p:cNvSpPr>
                <a:spLocks noChangeArrowheads="1"/>
              </p:cNvSpPr>
              <p:nvPr/>
            </p:nvSpPr>
            <p:spPr bwMode="auto">
              <a:xfrm>
                <a:off x="15452726" y="56943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79" name="Oval 8014"/>
              <p:cNvSpPr>
                <a:spLocks noChangeArrowheads="1"/>
              </p:cNvSpPr>
              <p:nvPr/>
            </p:nvSpPr>
            <p:spPr bwMode="auto">
              <a:xfrm>
                <a:off x="15457488" y="56943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80" name="Oval 8015"/>
              <p:cNvSpPr>
                <a:spLocks noChangeArrowheads="1"/>
              </p:cNvSpPr>
              <p:nvPr/>
            </p:nvSpPr>
            <p:spPr bwMode="auto">
              <a:xfrm>
                <a:off x="15457488" y="56943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81" name="Oval 8016"/>
              <p:cNvSpPr>
                <a:spLocks noChangeArrowheads="1"/>
              </p:cNvSpPr>
              <p:nvPr/>
            </p:nvSpPr>
            <p:spPr bwMode="auto">
              <a:xfrm>
                <a:off x="15460663" y="569595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82" name="Oval 8017"/>
              <p:cNvSpPr>
                <a:spLocks noChangeArrowheads="1"/>
              </p:cNvSpPr>
              <p:nvPr/>
            </p:nvSpPr>
            <p:spPr bwMode="auto">
              <a:xfrm>
                <a:off x="15460663" y="569595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83" name="Oval 8018"/>
              <p:cNvSpPr>
                <a:spLocks noChangeArrowheads="1"/>
              </p:cNvSpPr>
              <p:nvPr/>
            </p:nvSpPr>
            <p:spPr bwMode="auto">
              <a:xfrm>
                <a:off x="15465426" y="56975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84" name="Oval 8019"/>
              <p:cNvSpPr>
                <a:spLocks noChangeArrowheads="1"/>
              </p:cNvSpPr>
              <p:nvPr/>
            </p:nvSpPr>
            <p:spPr bwMode="auto">
              <a:xfrm>
                <a:off x="15465426" y="56975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85" name="Oval 8020"/>
              <p:cNvSpPr>
                <a:spLocks noChangeArrowheads="1"/>
              </p:cNvSpPr>
              <p:nvPr/>
            </p:nvSpPr>
            <p:spPr bwMode="auto">
              <a:xfrm>
                <a:off x="15471776" y="56991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86" name="Oval 8021"/>
              <p:cNvSpPr>
                <a:spLocks noChangeArrowheads="1"/>
              </p:cNvSpPr>
              <p:nvPr/>
            </p:nvSpPr>
            <p:spPr bwMode="auto">
              <a:xfrm>
                <a:off x="15471776" y="56991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87" name="Oval 8022"/>
              <p:cNvSpPr>
                <a:spLocks noChangeArrowheads="1"/>
              </p:cNvSpPr>
              <p:nvPr/>
            </p:nvSpPr>
            <p:spPr bwMode="auto">
              <a:xfrm>
                <a:off x="15476538" y="57007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88" name="Oval 8023"/>
              <p:cNvSpPr>
                <a:spLocks noChangeArrowheads="1"/>
              </p:cNvSpPr>
              <p:nvPr/>
            </p:nvSpPr>
            <p:spPr bwMode="auto">
              <a:xfrm>
                <a:off x="15476538" y="57007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89" name="Oval 8024"/>
              <p:cNvSpPr>
                <a:spLocks noChangeArrowheads="1"/>
              </p:cNvSpPr>
              <p:nvPr/>
            </p:nvSpPr>
            <p:spPr bwMode="auto">
              <a:xfrm>
                <a:off x="15481301" y="57023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90" name="Oval 8025"/>
              <p:cNvSpPr>
                <a:spLocks noChangeArrowheads="1"/>
              </p:cNvSpPr>
              <p:nvPr/>
            </p:nvSpPr>
            <p:spPr bwMode="auto">
              <a:xfrm>
                <a:off x="15481301" y="57023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91" name="Oval 8026"/>
              <p:cNvSpPr>
                <a:spLocks noChangeArrowheads="1"/>
              </p:cNvSpPr>
              <p:nvPr/>
            </p:nvSpPr>
            <p:spPr bwMode="auto">
              <a:xfrm>
                <a:off x="15486063" y="57038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92" name="Oval 8027"/>
              <p:cNvSpPr>
                <a:spLocks noChangeArrowheads="1"/>
              </p:cNvSpPr>
              <p:nvPr/>
            </p:nvSpPr>
            <p:spPr bwMode="auto">
              <a:xfrm>
                <a:off x="15486063" y="57038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93" name="Oval 8028"/>
              <p:cNvSpPr>
                <a:spLocks noChangeArrowheads="1"/>
              </p:cNvSpPr>
              <p:nvPr/>
            </p:nvSpPr>
            <p:spPr bwMode="auto">
              <a:xfrm>
                <a:off x="15490826" y="57038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94" name="Oval 8029"/>
              <p:cNvSpPr>
                <a:spLocks noChangeArrowheads="1"/>
              </p:cNvSpPr>
              <p:nvPr/>
            </p:nvSpPr>
            <p:spPr bwMode="auto">
              <a:xfrm>
                <a:off x="15490826" y="57038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95" name="Oval 8030"/>
              <p:cNvSpPr>
                <a:spLocks noChangeArrowheads="1"/>
              </p:cNvSpPr>
              <p:nvPr/>
            </p:nvSpPr>
            <p:spPr bwMode="auto">
              <a:xfrm>
                <a:off x="15495588" y="57054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96" name="Oval 8031"/>
              <p:cNvSpPr>
                <a:spLocks noChangeArrowheads="1"/>
              </p:cNvSpPr>
              <p:nvPr/>
            </p:nvSpPr>
            <p:spPr bwMode="auto">
              <a:xfrm>
                <a:off x="15495588" y="57054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97" name="Oval 8032"/>
              <p:cNvSpPr>
                <a:spLocks noChangeArrowheads="1"/>
              </p:cNvSpPr>
              <p:nvPr/>
            </p:nvSpPr>
            <p:spPr bwMode="auto">
              <a:xfrm>
                <a:off x="15500351" y="57070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98" name="Oval 8033"/>
              <p:cNvSpPr>
                <a:spLocks noChangeArrowheads="1"/>
              </p:cNvSpPr>
              <p:nvPr/>
            </p:nvSpPr>
            <p:spPr bwMode="auto">
              <a:xfrm>
                <a:off x="15500351" y="57070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99" name="Oval 8034"/>
              <p:cNvSpPr>
                <a:spLocks noChangeArrowheads="1"/>
              </p:cNvSpPr>
              <p:nvPr/>
            </p:nvSpPr>
            <p:spPr bwMode="auto">
              <a:xfrm>
                <a:off x="15505113" y="57086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00" name="Oval 8035"/>
              <p:cNvSpPr>
                <a:spLocks noChangeArrowheads="1"/>
              </p:cNvSpPr>
              <p:nvPr/>
            </p:nvSpPr>
            <p:spPr bwMode="auto">
              <a:xfrm>
                <a:off x="15505113" y="57086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01" name="Oval 8036"/>
              <p:cNvSpPr>
                <a:spLocks noChangeArrowheads="1"/>
              </p:cNvSpPr>
              <p:nvPr/>
            </p:nvSpPr>
            <p:spPr bwMode="auto">
              <a:xfrm>
                <a:off x="15509876" y="57102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02" name="Oval 8037"/>
              <p:cNvSpPr>
                <a:spLocks noChangeArrowheads="1"/>
              </p:cNvSpPr>
              <p:nvPr/>
            </p:nvSpPr>
            <p:spPr bwMode="auto">
              <a:xfrm>
                <a:off x="15509876" y="57102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03" name="Oval 8038"/>
              <p:cNvSpPr>
                <a:spLocks noChangeArrowheads="1"/>
              </p:cNvSpPr>
              <p:nvPr/>
            </p:nvSpPr>
            <p:spPr bwMode="auto">
              <a:xfrm>
                <a:off x="15514638" y="57118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04" name="Oval 8039"/>
              <p:cNvSpPr>
                <a:spLocks noChangeArrowheads="1"/>
              </p:cNvSpPr>
              <p:nvPr/>
            </p:nvSpPr>
            <p:spPr bwMode="auto">
              <a:xfrm>
                <a:off x="15514638" y="57118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05" name="Oval 8040"/>
              <p:cNvSpPr>
                <a:spLocks noChangeArrowheads="1"/>
              </p:cNvSpPr>
              <p:nvPr/>
            </p:nvSpPr>
            <p:spPr bwMode="auto">
              <a:xfrm>
                <a:off x="15519401" y="57118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06" name="Oval 8041"/>
              <p:cNvSpPr>
                <a:spLocks noChangeArrowheads="1"/>
              </p:cNvSpPr>
              <p:nvPr/>
            </p:nvSpPr>
            <p:spPr bwMode="auto">
              <a:xfrm>
                <a:off x="15519401" y="57118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07" name="Oval 8042"/>
              <p:cNvSpPr>
                <a:spLocks noChangeArrowheads="1"/>
              </p:cNvSpPr>
              <p:nvPr/>
            </p:nvSpPr>
            <p:spPr bwMode="auto">
              <a:xfrm>
                <a:off x="15525751" y="57134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08" name="Oval 8043"/>
              <p:cNvSpPr>
                <a:spLocks noChangeArrowheads="1"/>
              </p:cNvSpPr>
              <p:nvPr/>
            </p:nvSpPr>
            <p:spPr bwMode="auto">
              <a:xfrm>
                <a:off x="15525751" y="57134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09" name="Oval 8044"/>
              <p:cNvSpPr>
                <a:spLocks noChangeArrowheads="1"/>
              </p:cNvSpPr>
              <p:nvPr/>
            </p:nvSpPr>
            <p:spPr bwMode="auto">
              <a:xfrm>
                <a:off x="15530513" y="57150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10" name="Oval 8045"/>
              <p:cNvSpPr>
                <a:spLocks noChangeArrowheads="1"/>
              </p:cNvSpPr>
              <p:nvPr/>
            </p:nvSpPr>
            <p:spPr bwMode="auto">
              <a:xfrm>
                <a:off x="15530513" y="57150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11" name="Oval 8046"/>
              <p:cNvSpPr>
                <a:spLocks noChangeArrowheads="1"/>
              </p:cNvSpPr>
              <p:nvPr/>
            </p:nvSpPr>
            <p:spPr bwMode="auto">
              <a:xfrm>
                <a:off x="15533688" y="57165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12" name="Oval 8047"/>
              <p:cNvSpPr>
                <a:spLocks noChangeArrowheads="1"/>
              </p:cNvSpPr>
              <p:nvPr/>
            </p:nvSpPr>
            <p:spPr bwMode="auto">
              <a:xfrm>
                <a:off x="15533688" y="57165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13" name="Oval 8048"/>
              <p:cNvSpPr>
                <a:spLocks noChangeArrowheads="1"/>
              </p:cNvSpPr>
              <p:nvPr/>
            </p:nvSpPr>
            <p:spPr bwMode="auto">
              <a:xfrm>
                <a:off x="15538451" y="57181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14" name="Oval 8049"/>
              <p:cNvSpPr>
                <a:spLocks noChangeArrowheads="1"/>
              </p:cNvSpPr>
              <p:nvPr/>
            </p:nvSpPr>
            <p:spPr bwMode="auto">
              <a:xfrm>
                <a:off x="15538451" y="57181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15" name="Oval 8050"/>
              <p:cNvSpPr>
                <a:spLocks noChangeArrowheads="1"/>
              </p:cNvSpPr>
              <p:nvPr/>
            </p:nvSpPr>
            <p:spPr bwMode="auto">
              <a:xfrm>
                <a:off x="15543213" y="57197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16" name="Oval 8051"/>
              <p:cNvSpPr>
                <a:spLocks noChangeArrowheads="1"/>
              </p:cNvSpPr>
              <p:nvPr/>
            </p:nvSpPr>
            <p:spPr bwMode="auto">
              <a:xfrm>
                <a:off x="15543213" y="57197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17" name="Oval 8052"/>
              <p:cNvSpPr>
                <a:spLocks noChangeArrowheads="1"/>
              </p:cNvSpPr>
              <p:nvPr/>
            </p:nvSpPr>
            <p:spPr bwMode="auto">
              <a:xfrm>
                <a:off x="15549563" y="57213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18" name="Oval 8053"/>
              <p:cNvSpPr>
                <a:spLocks noChangeArrowheads="1"/>
              </p:cNvSpPr>
              <p:nvPr/>
            </p:nvSpPr>
            <p:spPr bwMode="auto">
              <a:xfrm>
                <a:off x="15549563" y="57213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19" name="Oval 8054"/>
              <p:cNvSpPr>
                <a:spLocks noChangeArrowheads="1"/>
              </p:cNvSpPr>
              <p:nvPr/>
            </p:nvSpPr>
            <p:spPr bwMode="auto">
              <a:xfrm>
                <a:off x="15554326" y="57213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20" name="Oval 8055"/>
              <p:cNvSpPr>
                <a:spLocks noChangeArrowheads="1"/>
              </p:cNvSpPr>
              <p:nvPr/>
            </p:nvSpPr>
            <p:spPr bwMode="auto">
              <a:xfrm>
                <a:off x="15554326" y="57213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21" name="Oval 8056"/>
              <p:cNvSpPr>
                <a:spLocks noChangeArrowheads="1"/>
              </p:cNvSpPr>
              <p:nvPr/>
            </p:nvSpPr>
            <p:spPr bwMode="auto">
              <a:xfrm>
                <a:off x="15559088" y="57213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22" name="Oval 8057"/>
              <p:cNvSpPr>
                <a:spLocks noChangeArrowheads="1"/>
              </p:cNvSpPr>
              <p:nvPr/>
            </p:nvSpPr>
            <p:spPr bwMode="auto">
              <a:xfrm>
                <a:off x="15559088" y="57213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23" name="Oval 8058"/>
              <p:cNvSpPr>
                <a:spLocks noChangeArrowheads="1"/>
              </p:cNvSpPr>
              <p:nvPr/>
            </p:nvSpPr>
            <p:spPr bwMode="auto">
              <a:xfrm>
                <a:off x="15563851" y="57229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24" name="Oval 8059"/>
              <p:cNvSpPr>
                <a:spLocks noChangeArrowheads="1"/>
              </p:cNvSpPr>
              <p:nvPr/>
            </p:nvSpPr>
            <p:spPr bwMode="auto">
              <a:xfrm>
                <a:off x="15563851" y="57229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25" name="Oval 8060"/>
              <p:cNvSpPr>
                <a:spLocks noChangeArrowheads="1"/>
              </p:cNvSpPr>
              <p:nvPr/>
            </p:nvSpPr>
            <p:spPr bwMode="auto">
              <a:xfrm>
                <a:off x="15568613" y="57245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26" name="Oval 8061"/>
              <p:cNvSpPr>
                <a:spLocks noChangeArrowheads="1"/>
              </p:cNvSpPr>
              <p:nvPr/>
            </p:nvSpPr>
            <p:spPr bwMode="auto">
              <a:xfrm>
                <a:off x="15568613" y="57245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27" name="Oval 8062"/>
              <p:cNvSpPr>
                <a:spLocks noChangeArrowheads="1"/>
              </p:cNvSpPr>
              <p:nvPr/>
            </p:nvSpPr>
            <p:spPr bwMode="auto">
              <a:xfrm>
                <a:off x="15573376" y="57261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28" name="Oval 8063"/>
              <p:cNvSpPr>
                <a:spLocks noChangeArrowheads="1"/>
              </p:cNvSpPr>
              <p:nvPr/>
            </p:nvSpPr>
            <p:spPr bwMode="auto">
              <a:xfrm>
                <a:off x="15573376" y="57261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29" name="Oval 8064"/>
              <p:cNvSpPr>
                <a:spLocks noChangeArrowheads="1"/>
              </p:cNvSpPr>
              <p:nvPr/>
            </p:nvSpPr>
            <p:spPr bwMode="auto">
              <a:xfrm>
                <a:off x="15578138" y="57261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30" name="Oval 8065"/>
              <p:cNvSpPr>
                <a:spLocks noChangeArrowheads="1"/>
              </p:cNvSpPr>
              <p:nvPr/>
            </p:nvSpPr>
            <p:spPr bwMode="auto">
              <a:xfrm>
                <a:off x="15578138" y="57261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31" name="Oval 8066"/>
              <p:cNvSpPr>
                <a:spLocks noChangeArrowheads="1"/>
              </p:cNvSpPr>
              <p:nvPr/>
            </p:nvSpPr>
            <p:spPr bwMode="auto">
              <a:xfrm>
                <a:off x="15582901" y="572770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32" name="Oval 8067"/>
              <p:cNvSpPr>
                <a:spLocks noChangeArrowheads="1"/>
              </p:cNvSpPr>
              <p:nvPr/>
            </p:nvSpPr>
            <p:spPr bwMode="auto">
              <a:xfrm>
                <a:off x="15582901" y="572770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33" name="Oval 8068"/>
              <p:cNvSpPr>
                <a:spLocks noChangeArrowheads="1"/>
              </p:cNvSpPr>
              <p:nvPr/>
            </p:nvSpPr>
            <p:spPr bwMode="auto">
              <a:xfrm>
                <a:off x="15587663" y="57292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34" name="Oval 8069"/>
              <p:cNvSpPr>
                <a:spLocks noChangeArrowheads="1"/>
              </p:cNvSpPr>
              <p:nvPr/>
            </p:nvSpPr>
            <p:spPr bwMode="auto">
              <a:xfrm>
                <a:off x="15587663" y="57292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35" name="Oval 8070"/>
              <p:cNvSpPr>
                <a:spLocks noChangeArrowheads="1"/>
              </p:cNvSpPr>
              <p:nvPr/>
            </p:nvSpPr>
            <p:spPr bwMode="auto">
              <a:xfrm>
                <a:off x="15592426" y="57308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36" name="Oval 8071"/>
              <p:cNvSpPr>
                <a:spLocks noChangeArrowheads="1"/>
              </p:cNvSpPr>
              <p:nvPr/>
            </p:nvSpPr>
            <p:spPr bwMode="auto">
              <a:xfrm>
                <a:off x="15592426" y="57308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37" name="Oval 8072"/>
              <p:cNvSpPr>
                <a:spLocks noChangeArrowheads="1"/>
              </p:cNvSpPr>
              <p:nvPr/>
            </p:nvSpPr>
            <p:spPr bwMode="auto">
              <a:xfrm>
                <a:off x="15598776" y="57324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38" name="Oval 8073"/>
              <p:cNvSpPr>
                <a:spLocks noChangeArrowheads="1"/>
              </p:cNvSpPr>
              <p:nvPr/>
            </p:nvSpPr>
            <p:spPr bwMode="auto">
              <a:xfrm>
                <a:off x="15598776" y="57324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39" name="Oval 8074"/>
              <p:cNvSpPr>
                <a:spLocks noChangeArrowheads="1"/>
              </p:cNvSpPr>
              <p:nvPr/>
            </p:nvSpPr>
            <p:spPr bwMode="auto">
              <a:xfrm>
                <a:off x="15603538" y="57340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40" name="Oval 8075"/>
              <p:cNvSpPr>
                <a:spLocks noChangeArrowheads="1"/>
              </p:cNvSpPr>
              <p:nvPr/>
            </p:nvSpPr>
            <p:spPr bwMode="auto">
              <a:xfrm>
                <a:off x="15603538" y="57340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41" name="Oval 8076"/>
              <p:cNvSpPr>
                <a:spLocks noChangeArrowheads="1"/>
              </p:cNvSpPr>
              <p:nvPr/>
            </p:nvSpPr>
            <p:spPr bwMode="auto">
              <a:xfrm>
                <a:off x="15608301" y="57340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42" name="Oval 8077"/>
              <p:cNvSpPr>
                <a:spLocks noChangeArrowheads="1"/>
              </p:cNvSpPr>
              <p:nvPr/>
            </p:nvSpPr>
            <p:spPr bwMode="auto">
              <a:xfrm>
                <a:off x="15608301" y="57340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43" name="Oval 8078"/>
              <p:cNvSpPr>
                <a:spLocks noChangeArrowheads="1"/>
              </p:cNvSpPr>
              <p:nvPr/>
            </p:nvSpPr>
            <p:spPr bwMode="auto">
              <a:xfrm>
                <a:off x="15611476" y="57356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44" name="Oval 8079"/>
              <p:cNvSpPr>
                <a:spLocks noChangeArrowheads="1"/>
              </p:cNvSpPr>
              <p:nvPr/>
            </p:nvSpPr>
            <p:spPr bwMode="auto">
              <a:xfrm>
                <a:off x="15611476" y="57356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45" name="Oval 8080"/>
              <p:cNvSpPr>
                <a:spLocks noChangeArrowheads="1"/>
              </p:cNvSpPr>
              <p:nvPr/>
            </p:nvSpPr>
            <p:spPr bwMode="auto">
              <a:xfrm>
                <a:off x="15616238" y="57372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46" name="Oval 8081"/>
              <p:cNvSpPr>
                <a:spLocks noChangeArrowheads="1"/>
              </p:cNvSpPr>
              <p:nvPr/>
            </p:nvSpPr>
            <p:spPr bwMode="auto">
              <a:xfrm>
                <a:off x="15616238" y="57372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47" name="Oval 8082"/>
              <p:cNvSpPr>
                <a:spLocks noChangeArrowheads="1"/>
              </p:cNvSpPr>
              <p:nvPr/>
            </p:nvSpPr>
            <p:spPr bwMode="auto">
              <a:xfrm>
                <a:off x="15621001" y="57388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48" name="Oval 8083"/>
              <p:cNvSpPr>
                <a:spLocks noChangeArrowheads="1"/>
              </p:cNvSpPr>
              <p:nvPr/>
            </p:nvSpPr>
            <p:spPr bwMode="auto">
              <a:xfrm>
                <a:off x="15621001" y="57388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49" name="Oval 8084"/>
              <p:cNvSpPr>
                <a:spLocks noChangeArrowheads="1"/>
              </p:cNvSpPr>
              <p:nvPr/>
            </p:nvSpPr>
            <p:spPr bwMode="auto">
              <a:xfrm>
                <a:off x="15627351" y="57404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50" name="Oval 8085"/>
              <p:cNvSpPr>
                <a:spLocks noChangeArrowheads="1"/>
              </p:cNvSpPr>
              <p:nvPr/>
            </p:nvSpPr>
            <p:spPr bwMode="auto">
              <a:xfrm>
                <a:off x="15627351" y="57404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51" name="Oval 8086"/>
              <p:cNvSpPr>
                <a:spLocks noChangeArrowheads="1"/>
              </p:cNvSpPr>
              <p:nvPr/>
            </p:nvSpPr>
            <p:spPr bwMode="auto">
              <a:xfrm>
                <a:off x="15632113" y="57404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52" name="Oval 8087"/>
              <p:cNvSpPr>
                <a:spLocks noChangeArrowheads="1"/>
              </p:cNvSpPr>
              <p:nvPr/>
            </p:nvSpPr>
            <p:spPr bwMode="auto">
              <a:xfrm>
                <a:off x="15632113" y="57404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53" name="Oval 8088"/>
              <p:cNvSpPr>
                <a:spLocks noChangeArrowheads="1"/>
              </p:cNvSpPr>
              <p:nvPr/>
            </p:nvSpPr>
            <p:spPr bwMode="auto">
              <a:xfrm>
                <a:off x="15636876" y="57419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54" name="Oval 8089"/>
              <p:cNvSpPr>
                <a:spLocks noChangeArrowheads="1"/>
              </p:cNvSpPr>
              <p:nvPr/>
            </p:nvSpPr>
            <p:spPr bwMode="auto">
              <a:xfrm>
                <a:off x="15636876" y="57419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55" name="Oval 8090"/>
              <p:cNvSpPr>
                <a:spLocks noChangeArrowheads="1"/>
              </p:cNvSpPr>
              <p:nvPr/>
            </p:nvSpPr>
            <p:spPr bwMode="auto">
              <a:xfrm>
                <a:off x="15641638" y="57435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56" name="Oval 8091"/>
              <p:cNvSpPr>
                <a:spLocks noChangeArrowheads="1"/>
              </p:cNvSpPr>
              <p:nvPr/>
            </p:nvSpPr>
            <p:spPr bwMode="auto">
              <a:xfrm>
                <a:off x="15641638" y="57435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57" name="Oval 8092"/>
              <p:cNvSpPr>
                <a:spLocks noChangeArrowheads="1"/>
              </p:cNvSpPr>
              <p:nvPr/>
            </p:nvSpPr>
            <p:spPr bwMode="auto">
              <a:xfrm>
                <a:off x="15646401" y="5745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58" name="Oval 8093"/>
              <p:cNvSpPr>
                <a:spLocks noChangeArrowheads="1"/>
              </p:cNvSpPr>
              <p:nvPr/>
            </p:nvSpPr>
            <p:spPr bwMode="auto">
              <a:xfrm>
                <a:off x="15646401" y="5745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59" name="Oval 8094"/>
              <p:cNvSpPr>
                <a:spLocks noChangeArrowheads="1"/>
              </p:cNvSpPr>
              <p:nvPr/>
            </p:nvSpPr>
            <p:spPr bwMode="auto">
              <a:xfrm>
                <a:off x="15651163" y="57467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60" name="Oval 8095"/>
              <p:cNvSpPr>
                <a:spLocks noChangeArrowheads="1"/>
              </p:cNvSpPr>
              <p:nvPr/>
            </p:nvSpPr>
            <p:spPr bwMode="auto">
              <a:xfrm>
                <a:off x="15651163" y="57467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61" name="Oval 8096"/>
              <p:cNvSpPr>
                <a:spLocks noChangeArrowheads="1"/>
              </p:cNvSpPr>
              <p:nvPr/>
            </p:nvSpPr>
            <p:spPr bwMode="auto">
              <a:xfrm>
                <a:off x="15655926" y="57467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62" name="Oval 8097"/>
              <p:cNvSpPr>
                <a:spLocks noChangeArrowheads="1"/>
              </p:cNvSpPr>
              <p:nvPr/>
            </p:nvSpPr>
            <p:spPr bwMode="auto">
              <a:xfrm>
                <a:off x="15655926" y="57467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63" name="Oval 8098"/>
              <p:cNvSpPr>
                <a:spLocks noChangeArrowheads="1"/>
              </p:cNvSpPr>
              <p:nvPr/>
            </p:nvSpPr>
            <p:spPr bwMode="auto">
              <a:xfrm>
                <a:off x="15660688" y="57483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64" name="Oval 8099"/>
              <p:cNvSpPr>
                <a:spLocks noChangeArrowheads="1"/>
              </p:cNvSpPr>
              <p:nvPr/>
            </p:nvSpPr>
            <p:spPr bwMode="auto">
              <a:xfrm>
                <a:off x="15660688" y="57483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65" name="Oval 8100"/>
              <p:cNvSpPr>
                <a:spLocks noChangeArrowheads="1"/>
              </p:cNvSpPr>
              <p:nvPr/>
            </p:nvSpPr>
            <p:spPr bwMode="auto">
              <a:xfrm>
                <a:off x="15665451" y="57499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66" name="Oval 8101"/>
              <p:cNvSpPr>
                <a:spLocks noChangeArrowheads="1"/>
              </p:cNvSpPr>
              <p:nvPr/>
            </p:nvSpPr>
            <p:spPr bwMode="auto">
              <a:xfrm>
                <a:off x="15665451" y="57499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67" name="Oval 8102"/>
              <p:cNvSpPr>
                <a:spLocks noChangeArrowheads="1"/>
              </p:cNvSpPr>
              <p:nvPr/>
            </p:nvSpPr>
            <p:spPr bwMode="auto">
              <a:xfrm>
                <a:off x="15670213" y="57515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68" name="Oval 8103"/>
              <p:cNvSpPr>
                <a:spLocks noChangeArrowheads="1"/>
              </p:cNvSpPr>
              <p:nvPr/>
            </p:nvSpPr>
            <p:spPr bwMode="auto">
              <a:xfrm>
                <a:off x="15670213" y="57515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69" name="Oval 8104"/>
              <p:cNvSpPr>
                <a:spLocks noChangeArrowheads="1"/>
              </p:cNvSpPr>
              <p:nvPr/>
            </p:nvSpPr>
            <p:spPr bwMode="auto">
              <a:xfrm>
                <a:off x="15676563" y="57531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70" name="Oval 8105"/>
              <p:cNvSpPr>
                <a:spLocks noChangeArrowheads="1"/>
              </p:cNvSpPr>
              <p:nvPr/>
            </p:nvSpPr>
            <p:spPr bwMode="auto">
              <a:xfrm>
                <a:off x="15676563" y="57531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71" name="Oval 8106"/>
              <p:cNvSpPr>
                <a:spLocks noChangeArrowheads="1"/>
              </p:cNvSpPr>
              <p:nvPr/>
            </p:nvSpPr>
            <p:spPr bwMode="auto">
              <a:xfrm>
                <a:off x="15681326" y="57531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72" name="Oval 8107"/>
              <p:cNvSpPr>
                <a:spLocks noChangeArrowheads="1"/>
              </p:cNvSpPr>
              <p:nvPr/>
            </p:nvSpPr>
            <p:spPr bwMode="auto">
              <a:xfrm>
                <a:off x="15681326" y="57531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73" name="Oval 8108"/>
              <p:cNvSpPr>
                <a:spLocks noChangeArrowheads="1"/>
              </p:cNvSpPr>
              <p:nvPr/>
            </p:nvSpPr>
            <p:spPr bwMode="auto">
              <a:xfrm>
                <a:off x="15686088" y="57546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74" name="Oval 8109"/>
              <p:cNvSpPr>
                <a:spLocks noChangeArrowheads="1"/>
              </p:cNvSpPr>
              <p:nvPr/>
            </p:nvSpPr>
            <p:spPr bwMode="auto">
              <a:xfrm>
                <a:off x="15686088" y="57546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75" name="Oval 8110"/>
              <p:cNvSpPr>
                <a:spLocks noChangeArrowheads="1"/>
              </p:cNvSpPr>
              <p:nvPr/>
            </p:nvSpPr>
            <p:spPr bwMode="auto">
              <a:xfrm>
                <a:off x="15689263" y="57562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76" name="Oval 8111"/>
              <p:cNvSpPr>
                <a:spLocks noChangeArrowheads="1"/>
              </p:cNvSpPr>
              <p:nvPr/>
            </p:nvSpPr>
            <p:spPr bwMode="auto">
              <a:xfrm>
                <a:off x="15689263" y="57562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77" name="Oval 8112"/>
              <p:cNvSpPr>
                <a:spLocks noChangeArrowheads="1"/>
              </p:cNvSpPr>
              <p:nvPr/>
            </p:nvSpPr>
            <p:spPr bwMode="auto">
              <a:xfrm>
                <a:off x="15694026" y="57578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78" name="Oval 8113"/>
              <p:cNvSpPr>
                <a:spLocks noChangeArrowheads="1"/>
              </p:cNvSpPr>
              <p:nvPr/>
            </p:nvSpPr>
            <p:spPr bwMode="auto">
              <a:xfrm>
                <a:off x="15694026" y="57578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79" name="Oval 8114"/>
              <p:cNvSpPr>
                <a:spLocks noChangeArrowheads="1"/>
              </p:cNvSpPr>
              <p:nvPr/>
            </p:nvSpPr>
            <p:spPr bwMode="auto">
              <a:xfrm>
                <a:off x="15700376" y="57594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80" name="Oval 8115"/>
              <p:cNvSpPr>
                <a:spLocks noChangeArrowheads="1"/>
              </p:cNvSpPr>
              <p:nvPr/>
            </p:nvSpPr>
            <p:spPr bwMode="auto">
              <a:xfrm>
                <a:off x="15700376" y="57594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81" name="Oval 8116"/>
              <p:cNvSpPr>
                <a:spLocks noChangeArrowheads="1"/>
              </p:cNvSpPr>
              <p:nvPr/>
            </p:nvSpPr>
            <p:spPr bwMode="auto">
              <a:xfrm>
                <a:off x="15705138" y="57594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82" name="Oval 8117"/>
              <p:cNvSpPr>
                <a:spLocks noChangeArrowheads="1"/>
              </p:cNvSpPr>
              <p:nvPr/>
            </p:nvSpPr>
            <p:spPr bwMode="auto">
              <a:xfrm>
                <a:off x="15705138" y="57594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83" name="Oval 8118"/>
              <p:cNvSpPr>
                <a:spLocks noChangeArrowheads="1"/>
              </p:cNvSpPr>
              <p:nvPr/>
            </p:nvSpPr>
            <p:spPr bwMode="auto">
              <a:xfrm>
                <a:off x="15709901" y="57610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84" name="Oval 8119"/>
              <p:cNvSpPr>
                <a:spLocks noChangeArrowheads="1"/>
              </p:cNvSpPr>
              <p:nvPr/>
            </p:nvSpPr>
            <p:spPr bwMode="auto">
              <a:xfrm>
                <a:off x="15709901" y="57610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85" name="Oval 8120"/>
              <p:cNvSpPr>
                <a:spLocks noChangeArrowheads="1"/>
              </p:cNvSpPr>
              <p:nvPr/>
            </p:nvSpPr>
            <p:spPr bwMode="auto">
              <a:xfrm>
                <a:off x="15714663" y="57610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86" name="Oval 8121"/>
              <p:cNvSpPr>
                <a:spLocks noChangeArrowheads="1"/>
              </p:cNvSpPr>
              <p:nvPr/>
            </p:nvSpPr>
            <p:spPr bwMode="auto">
              <a:xfrm>
                <a:off x="15714663" y="57610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87" name="Oval 8122"/>
              <p:cNvSpPr>
                <a:spLocks noChangeArrowheads="1"/>
              </p:cNvSpPr>
              <p:nvPr/>
            </p:nvSpPr>
            <p:spPr bwMode="auto">
              <a:xfrm>
                <a:off x="15719426" y="57626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88" name="Oval 8123"/>
              <p:cNvSpPr>
                <a:spLocks noChangeArrowheads="1"/>
              </p:cNvSpPr>
              <p:nvPr/>
            </p:nvSpPr>
            <p:spPr bwMode="auto">
              <a:xfrm>
                <a:off x="15719426" y="57626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89" name="Oval 8124"/>
              <p:cNvSpPr>
                <a:spLocks noChangeArrowheads="1"/>
              </p:cNvSpPr>
              <p:nvPr/>
            </p:nvSpPr>
            <p:spPr bwMode="auto">
              <a:xfrm>
                <a:off x="15724188" y="57626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90" name="Oval 8125"/>
              <p:cNvSpPr>
                <a:spLocks noChangeArrowheads="1"/>
              </p:cNvSpPr>
              <p:nvPr/>
            </p:nvSpPr>
            <p:spPr bwMode="auto">
              <a:xfrm>
                <a:off x="15724188" y="57626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91" name="Oval 8126"/>
              <p:cNvSpPr>
                <a:spLocks noChangeArrowheads="1"/>
              </p:cNvSpPr>
              <p:nvPr/>
            </p:nvSpPr>
            <p:spPr bwMode="auto">
              <a:xfrm>
                <a:off x="15728951" y="57642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92" name="Oval 8127"/>
              <p:cNvSpPr>
                <a:spLocks noChangeArrowheads="1"/>
              </p:cNvSpPr>
              <p:nvPr/>
            </p:nvSpPr>
            <p:spPr bwMode="auto">
              <a:xfrm>
                <a:off x="15728951" y="57642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93" name="Oval 8128"/>
              <p:cNvSpPr>
                <a:spLocks noChangeArrowheads="1"/>
              </p:cNvSpPr>
              <p:nvPr/>
            </p:nvSpPr>
            <p:spPr bwMode="auto">
              <a:xfrm>
                <a:off x="15733713" y="576580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94" name="Oval 8129"/>
              <p:cNvSpPr>
                <a:spLocks noChangeArrowheads="1"/>
              </p:cNvSpPr>
              <p:nvPr/>
            </p:nvSpPr>
            <p:spPr bwMode="auto">
              <a:xfrm>
                <a:off x="15733713" y="576580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95" name="Oval 8130"/>
              <p:cNvSpPr>
                <a:spLocks noChangeArrowheads="1"/>
              </p:cNvSpPr>
              <p:nvPr/>
            </p:nvSpPr>
            <p:spPr bwMode="auto">
              <a:xfrm>
                <a:off x="15738476" y="57673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96" name="Oval 8131"/>
              <p:cNvSpPr>
                <a:spLocks noChangeArrowheads="1"/>
              </p:cNvSpPr>
              <p:nvPr/>
            </p:nvSpPr>
            <p:spPr bwMode="auto">
              <a:xfrm>
                <a:off x="15738476" y="57673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97" name="Oval 8132"/>
              <p:cNvSpPr>
                <a:spLocks noChangeArrowheads="1"/>
              </p:cNvSpPr>
              <p:nvPr/>
            </p:nvSpPr>
            <p:spPr bwMode="auto">
              <a:xfrm>
                <a:off x="15743238" y="57689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98" name="Oval 8133"/>
              <p:cNvSpPr>
                <a:spLocks noChangeArrowheads="1"/>
              </p:cNvSpPr>
              <p:nvPr/>
            </p:nvSpPr>
            <p:spPr bwMode="auto">
              <a:xfrm>
                <a:off x="15743238" y="57689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99" name="Oval 8134"/>
              <p:cNvSpPr>
                <a:spLocks noChangeArrowheads="1"/>
              </p:cNvSpPr>
              <p:nvPr/>
            </p:nvSpPr>
            <p:spPr bwMode="auto">
              <a:xfrm>
                <a:off x="15748001" y="57689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00" name="Oval 8135"/>
              <p:cNvSpPr>
                <a:spLocks noChangeArrowheads="1"/>
              </p:cNvSpPr>
              <p:nvPr/>
            </p:nvSpPr>
            <p:spPr bwMode="auto">
              <a:xfrm>
                <a:off x="15748001" y="57689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01" name="Oval 8136"/>
              <p:cNvSpPr>
                <a:spLocks noChangeArrowheads="1"/>
              </p:cNvSpPr>
              <p:nvPr/>
            </p:nvSpPr>
            <p:spPr bwMode="auto">
              <a:xfrm>
                <a:off x="15754351" y="57705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02" name="Oval 8137"/>
              <p:cNvSpPr>
                <a:spLocks noChangeArrowheads="1"/>
              </p:cNvSpPr>
              <p:nvPr/>
            </p:nvSpPr>
            <p:spPr bwMode="auto">
              <a:xfrm>
                <a:off x="15754351" y="57705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03" name="Oval 8138"/>
              <p:cNvSpPr>
                <a:spLocks noChangeArrowheads="1"/>
              </p:cNvSpPr>
              <p:nvPr/>
            </p:nvSpPr>
            <p:spPr bwMode="auto">
              <a:xfrm>
                <a:off x="15759113" y="57721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04" name="Oval 8139"/>
              <p:cNvSpPr>
                <a:spLocks noChangeArrowheads="1"/>
              </p:cNvSpPr>
              <p:nvPr/>
            </p:nvSpPr>
            <p:spPr bwMode="auto">
              <a:xfrm>
                <a:off x="15759113" y="57721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05" name="Oval 8140"/>
              <p:cNvSpPr>
                <a:spLocks noChangeArrowheads="1"/>
              </p:cNvSpPr>
              <p:nvPr/>
            </p:nvSpPr>
            <p:spPr bwMode="auto">
              <a:xfrm>
                <a:off x="15762288" y="57737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06" name="Oval 8141"/>
              <p:cNvSpPr>
                <a:spLocks noChangeArrowheads="1"/>
              </p:cNvSpPr>
              <p:nvPr/>
            </p:nvSpPr>
            <p:spPr bwMode="auto">
              <a:xfrm>
                <a:off x="15762288" y="57737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07" name="Oval 8142"/>
              <p:cNvSpPr>
                <a:spLocks noChangeArrowheads="1"/>
              </p:cNvSpPr>
              <p:nvPr/>
            </p:nvSpPr>
            <p:spPr bwMode="auto">
              <a:xfrm>
                <a:off x="15767051" y="57737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08" name="Oval 8143"/>
              <p:cNvSpPr>
                <a:spLocks noChangeArrowheads="1"/>
              </p:cNvSpPr>
              <p:nvPr/>
            </p:nvSpPr>
            <p:spPr bwMode="auto">
              <a:xfrm>
                <a:off x="15767051" y="57737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09" name="Oval 8144"/>
              <p:cNvSpPr>
                <a:spLocks noChangeArrowheads="1"/>
              </p:cNvSpPr>
              <p:nvPr/>
            </p:nvSpPr>
            <p:spPr bwMode="auto">
              <a:xfrm>
                <a:off x="15771813" y="57753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10" name="Oval 8145"/>
              <p:cNvSpPr>
                <a:spLocks noChangeArrowheads="1"/>
              </p:cNvSpPr>
              <p:nvPr/>
            </p:nvSpPr>
            <p:spPr bwMode="auto">
              <a:xfrm>
                <a:off x="15771813" y="57753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11" name="Oval 8146"/>
              <p:cNvSpPr>
                <a:spLocks noChangeArrowheads="1"/>
              </p:cNvSpPr>
              <p:nvPr/>
            </p:nvSpPr>
            <p:spPr bwMode="auto">
              <a:xfrm>
                <a:off x="15778163" y="57769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12" name="Oval 8147"/>
              <p:cNvSpPr>
                <a:spLocks noChangeArrowheads="1"/>
              </p:cNvSpPr>
              <p:nvPr/>
            </p:nvSpPr>
            <p:spPr bwMode="auto">
              <a:xfrm>
                <a:off x="15778163" y="57769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13" name="Oval 8148"/>
              <p:cNvSpPr>
                <a:spLocks noChangeArrowheads="1"/>
              </p:cNvSpPr>
              <p:nvPr/>
            </p:nvSpPr>
            <p:spPr bwMode="auto">
              <a:xfrm>
                <a:off x="15782926" y="57785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14" name="Oval 8149"/>
              <p:cNvSpPr>
                <a:spLocks noChangeArrowheads="1"/>
              </p:cNvSpPr>
              <p:nvPr/>
            </p:nvSpPr>
            <p:spPr bwMode="auto">
              <a:xfrm>
                <a:off x="15782926" y="57785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15" name="Oval 8150"/>
              <p:cNvSpPr>
                <a:spLocks noChangeArrowheads="1"/>
              </p:cNvSpPr>
              <p:nvPr/>
            </p:nvSpPr>
            <p:spPr bwMode="auto">
              <a:xfrm>
                <a:off x="15787688" y="57785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16" name="Oval 8151"/>
              <p:cNvSpPr>
                <a:spLocks noChangeArrowheads="1"/>
              </p:cNvSpPr>
              <p:nvPr/>
            </p:nvSpPr>
            <p:spPr bwMode="auto">
              <a:xfrm>
                <a:off x="15787688" y="57785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17" name="Oval 8152"/>
              <p:cNvSpPr>
                <a:spLocks noChangeArrowheads="1"/>
              </p:cNvSpPr>
              <p:nvPr/>
            </p:nvSpPr>
            <p:spPr bwMode="auto">
              <a:xfrm>
                <a:off x="15792451" y="57800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18" name="Oval 8153"/>
              <p:cNvSpPr>
                <a:spLocks noChangeArrowheads="1"/>
              </p:cNvSpPr>
              <p:nvPr/>
            </p:nvSpPr>
            <p:spPr bwMode="auto">
              <a:xfrm>
                <a:off x="15792451" y="57800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19" name="Oval 8154"/>
              <p:cNvSpPr>
                <a:spLocks noChangeArrowheads="1"/>
              </p:cNvSpPr>
              <p:nvPr/>
            </p:nvSpPr>
            <p:spPr bwMode="auto">
              <a:xfrm>
                <a:off x="15797213" y="57816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20" name="Oval 8155"/>
              <p:cNvSpPr>
                <a:spLocks noChangeArrowheads="1"/>
              </p:cNvSpPr>
              <p:nvPr/>
            </p:nvSpPr>
            <p:spPr bwMode="auto">
              <a:xfrm>
                <a:off x="15797213" y="57816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21" name="Oval 8156"/>
              <p:cNvSpPr>
                <a:spLocks noChangeArrowheads="1"/>
              </p:cNvSpPr>
              <p:nvPr/>
            </p:nvSpPr>
            <p:spPr bwMode="auto">
              <a:xfrm>
                <a:off x="15801976" y="57832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22" name="Oval 8157"/>
              <p:cNvSpPr>
                <a:spLocks noChangeArrowheads="1"/>
              </p:cNvSpPr>
              <p:nvPr/>
            </p:nvSpPr>
            <p:spPr bwMode="auto">
              <a:xfrm>
                <a:off x="15801976" y="57832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23" name="Oval 8158"/>
              <p:cNvSpPr>
                <a:spLocks noChangeArrowheads="1"/>
              </p:cNvSpPr>
              <p:nvPr/>
            </p:nvSpPr>
            <p:spPr bwMode="auto">
              <a:xfrm>
                <a:off x="15806738" y="57832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24" name="Oval 8159"/>
              <p:cNvSpPr>
                <a:spLocks noChangeArrowheads="1"/>
              </p:cNvSpPr>
              <p:nvPr/>
            </p:nvSpPr>
            <p:spPr bwMode="auto">
              <a:xfrm>
                <a:off x="15806738" y="57832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25" name="Oval 8160"/>
              <p:cNvSpPr>
                <a:spLocks noChangeArrowheads="1"/>
              </p:cNvSpPr>
              <p:nvPr/>
            </p:nvSpPr>
            <p:spPr bwMode="auto">
              <a:xfrm>
                <a:off x="15811501" y="57848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26" name="Oval 8161"/>
              <p:cNvSpPr>
                <a:spLocks noChangeArrowheads="1"/>
              </p:cNvSpPr>
              <p:nvPr/>
            </p:nvSpPr>
            <p:spPr bwMode="auto">
              <a:xfrm>
                <a:off x="15811501" y="57848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27" name="Oval 8162"/>
              <p:cNvSpPr>
                <a:spLocks noChangeArrowheads="1"/>
              </p:cNvSpPr>
              <p:nvPr/>
            </p:nvSpPr>
            <p:spPr bwMode="auto">
              <a:xfrm>
                <a:off x="15816263" y="57864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28" name="Oval 8164"/>
              <p:cNvSpPr>
                <a:spLocks noChangeArrowheads="1"/>
              </p:cNvSpPr>
              <p:nvPr/>
            </p:nvSpPr>
            <p:spPr bwMode="auto">
              <a:xfrm>
                <a:off x="15816263" y="57864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29" name="Oval 8165"/>
              <p:cNvSpPr>
                <a:spLocks noChangeArrowheads="1"/>
              </p:cNvSpPr>
              <p:nvPr/>
            </p:nvSpPr>
            <p:spPr bwMode="auto">
              <a:xfrm>
                <a:off x="15821026" y="57880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30" name="Oval 8166"/>
              <p:cNvSpPr>
                <a:spLocks noChangeArrowheads="1"/>
              </p:cNvSpPr>
              <p:nvPr/>
            </p:nvSpPr>
            <p:spPr bwMode="auto">
              <a:xfrm>
                <a:off x="15821026" y="57880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31" name="Oval 8167"/>
              <p:cNvSpPr>
                <a:spLocks noChangeArrowheads="1"/>
              </p:cNvSpPr>
              <p:nvPr/>
            </p:nvSpPr>
            <p:spPr bwMode="auto">
              <a:xfrm>
                <a:off x="15827376" y="57880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32" name="Oval 8168"/>
              <p:cNvSpPr>
                <a:spLocks noChangeArrowheads="1"/>
              </p:cNvSpPr>
              <p:nvPr/>
            </p:nvSpPr>
            <p:spPr bwMode="auto">
              <a:xfrm>
                <a:off x="15827376" y="57880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33" name="Oval 8169"/>
              <p:cNvSpPr>
                <a:spLocks noChangeArrowheads="1"/>
              </p:cNvSpPr>
              <p:nvPr/>
            </p:nvSpPr>
            <p:spPr bwMode="auto">
              <a:xfrm>
                <a:off x="15832138" y="57896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34" name="Oval 8170"/>
              <p:cNvSpPr>
                <a:spLocks noChangeArrowheads="1"/>
              </p:cNvSpPr>
              <p:nvPr/>
            </p:nvSpPr>
            <p:spPr bwMode="auto">
              <a:xfrm>
                <a:off x="15832138" y="57896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35" name="Oval 8171"/>
              <p:cNvSpPr>
                <a:spLocks noChangeArrowheads="1"/>
              </p:cNvSpPr>
              <p:nvPr/>
            </p:nvSpPr>
            <p:spPr bwMode="auto">
              <a:xfrm>
                <a:off x="15836901" y="57912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36" name="Oval 8172"/>
              <p:cNvSpPr>
                <a:spLocks noChangeArrowheads="1"/>
              </p:cNvSpPr>
              <p:nvPr/>
            </p:nvSpPr>
            <p:spPr bwMode="auto">
              <a:xfrm>
                <a:off x="15836901" y="57912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37" name="Oval 8173"/>
              <p:cNvSpPr>
                <a:spLocks noChangeArrowheads="1"/>
              </p:cNvSpPr>
              <p:nvPr/>
            </p:nvSpPr>
            <p:spPr bwMode="auto">
              <a:xfrm>
                <a:off x="15840076" y="57927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38" name="Oval 8174"/>
              <p:cNvSpPr>
                <a:spLocks noChangeArrowheads="1"/>
              </p:cNvSpPr>
              <p:nvPr/>
            </p:nvSpPr>
            <p:spPr bwMode="auto">
              <a:xfrm>
                <a:off x="15840076" y="57927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39" name="Oval 8175"/>
              <p:cNvSpPr>
                <a:spLocks noChangeArrowheads="1"/>
              </p:cNvSpPr>
              <p:nvPr/>
            </p:nvSpPr>
            <p:spPr bwMode="auto">
              <a:xfrm>
                <a:off x="15844838" y="57927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40" name="Oval 8176"/>
              <p:cNvSpPr>
                <a:spLocks noChangeArrowheads="1"/>
              </p:cNvSpPr>
              <p:nvPr/>
            </p:nvSpPr>
            <p:spPr bwMode="auto">
              <a:xfrm>
                <a:off x="15844838" y="57927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41" name="Oval 8177"/>
              <p:cNvSpPr>
                <a:spLocks noChangeArrowheads="1"/>
              </p:cNvSpPr>
              <p:nvPr/>
            </p:nvSpPr>
            <p:spPr bwMode="auto">
              <a:xfrm>
                <a:off x="15849601" y="57943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42" name="Oval 8178"/>
              <p:cNvSpPr>
                <a:spLocks noChangeArrowheads="1"/>
              </p:cNvSpPr>
              <p:nvPr/>
            </p:nvSpPr>
            <p:spPr bwMode="auto">
              <a:xfrm>
                <a:off x="15849601" y="57943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43" name="Oval 8179"/>
              <p:cNvSpPr>
                <a:spLocks noChangeArrowheads="1"/>
              </p:cNvSpPr>
              <p:nvPr/>
            </p:nvSpPr>
            <p:spPr bwMode="auto">
              <a:xfrm>
                <a:off x="15855951" y="57959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44" name="Oval 8180"/>
              <p:cNvSpPr>
                <a:spLocks noChangeArrowheads="1"/>
              </p:cNvSpPr>
              <p:nvPr/>
            </p:nvSpPr>
            <p:spPr bwMode="auto">
              <a:xfrm>
                <a:off x="15855951" y="57959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45" name="Oval 8181"/>
              <p:cNvSpPr>
                <a:spLocks noChangeArrowheads="1"/>
              </p:cNvSpPr>
              <p:nvPr/>
            </p:nvSpPr>
            <p:spPr bwMode="auto">
              <a:xfrm>
                <a:off x="15860713" y="57975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46" name="Oval 8182"/>
              <p:cNvSpPr>
                <a:spLocks noChangeArrowheads="1"/>
              </p:cNvSpPr>
              <p:nvPr/>
            </p:nvSpPr>
            <p:spPr bwMode="auto">
              <a:xfrm>
                <a:off x="15860713" y="57975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47" name="Oval 8183"/>
              <p:cNvSpPr>
                <a:spLocks noChangeArrowheads="1"/>
              </p:cNvSpPr>
              <p:nvPr/>
            </p:nvSpPr>
            <p:spPr bwMode="auto">
              <a:xfrm>
                <a:off x="15865476" y="57975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48" name="Oval 8184"/>
              <p:cNvSpPr>
                <a:spLocks noChangeArrowheads="1"/>
              </p:cNvSpPr>
              <p:nvPr/>
            </p:nvSpPr>
            <p:spPr bwMode="auto">
              <a:xfrm>
                <a:off x="15865476" y="57975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49" name="Oval 8185"/>
              <p:cNvSpPr>
                <a:spLocks noChangeArrowheads="1"/>
              </p:cNvSpPr>
              <p:nvPr/>
            </p:nvSpPr>
            <p:spPr bwMode="auto">
              <a:xfrm>
                <a:off x="15870238" y="57991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50" name="Oval 8186"/>
              <p:cNvSpPr>
                <a:spLocks noChangeArrowheads="1"/>
              </p:cNvSpPr>
              <p:nvPr/>
            </p:nvSpPr>
            <p:spPr bwMode="auto">
              <a:xfrm>
                <a:off x="15870238" y="57991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51" name="Oval 8187"/>
              <p:cNvSpPr>
                <a:spLocks noChangeArrowheads="1"/>
              </p:cNvSpPr>
              <p:nvPr/>
            </p:nvSpPr>
            <p:spPr bwMode="auto">
              <a:xfrm>
                <a:off x="15875001" y="57991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52" name="Oval 8188"/>
              <p:cNvSpPr>
                <a:spLocks noChangeArrowheads="1"/>
              </p:cNvSpPr>
              <p:nvPr/>
            </p:nvSpPr>
            <p:spPr bwMode="auto">
              <a:xfrm>
                <a:off x="15875001" y="57991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53" name="Oval 8189"/>
              <p:cNvSpPr>
                <a:spLocks noChangeArrowheads="1"/>
              </p:cNvSpPr>
              <p:nvPr/>
            </p:nvSpPr>
            <p:spPr bwMode="auto">
              <a:xfrm>
                <a:off x="15879763" y="57991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54" name="Oval 8190"/>
              <p:cNvSpPr>
                <a:spLocks noChangeArrowheads="1"/>
              </p:cNvSpPr>
              <p:nvPr/>
            </p:nvSpPr>
            <p:spPr bwMode="auto">
              <a:xfrm>
                <a:off x="15879763" y="57991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55" name="Oval 8191"/>
              <p:cNvSpPr>
                <a:spLocks noChangeArrowheads="1"/>
              </p:cNvSpPr>
              <p:nvPr/>
            </p:nvSpPr>
            <p:spPr bwMode="auto">
              <a:xfrm>
                <a:off x="15884526" y="58007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56" name="Oval 8192"/>
              <p:cNvSpPr>
                <a:spLocks noChangeArrowheads="1"/>
              </p:cNvSpPr>
              <p:nvPr/>
            </p:nvSpPr>
            <p:spPr bwMode="auto">
              <a:xfrm>
                <a:off x="15884526" y="58007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57" name="Oval 8193"/>
              <p:cNvSpPr>
                <a:spLocks noChangeArrowheads="1"/>
              </p:cNvSpPr>
              <p:nvPr/>
            </p:nvSpPr>
            <p:spPr bwMode="auto">
              <a:xfrm>
                <a:off x="15889288" y="58023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58" name="Oval 8194"/>
              <p:cNvSpPr>
                <a:spLocks noChangeArrowheads="1"/>
              </p:cNvSpPr>
              <p:nvPr/>
            </p:nvSpPr>
            <p:spPr bwMode="auto">
              <a:xfrm>
                <a:off x="15889288" y="58023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59" name="Oval 8195"/>
              <p:cNvSpPr>
                <a:spLocks noChangeArrowheads="1"/>
              </p:cNvSpPr>
              <p:nvPr/>
            </p:nvSpPr>
            <p:spPr bwMode="auto">
              <a:xfrm>
                <a:off x="15894051" y="58039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60" name="Oval 8196"/>
              <p:cNvSpPr>
                <a:spLocks noChangeArrowheads="1"/>
              </p:cNvSpPr>
              <p:nvPr/>
            </p:nvSpPr>
            <p:spPr bwMode="auto">
              <a:xfrm>
                <a:off x="15894051" y="58039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61" name="Oval 8197"/>
              <p:cNvSpPr>
                <a:spLocks noChangeArrowheads="1"/>
              </p:cNvSpPr>
              <p:nvPr/>
            </p:nvSpPr>
            <p:spPr bwMode="auto">
              <a:xfrm>
                <a:off x="15898813" y="58039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62" name="Oval 8198"/>
              <p:cNvSpPr>
                <a:spLocks noChangeArrowheads="1"/>
              </p:cNvSpPr>
              <p:nvPr/>
            </p:nvSpPr>
            <p:spPr bwMode="auto">
              <a:xfrm>
                <a:off x="15898813" y="58039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63" name="Oval 8199"/>
              <p:cNvSpPr>
                <a:spLocks noChangeArrowheads="1"/>
              </p:cNvSpPr>
              <p:nvPr/>
            </p:nvSpPr>
            <p:spPr bwMode="auto">
              <a:xfrm>
                <a:off x="15905163" y="58054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64" name="Oval 8200"/>
              <p:cNvSpPr>
                <a:spLocks noChangeArrowheads="1"/>
              </p:cNvSpPr>
              <p:nvPr/>
            </p:nvSpPr>
            <p:spPr bwMode="auto">
              <a:xfrm>
                <a:off x="15905163" y="58054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65" name="Oval 8201"/>
              <p:cNvSpPr>
                <a:spLocks noChangeArrowheads="1"/>
              </p:cNvSpPr>
              <p:nvPr/>
            </p:nvSpPr>
            <p:spPr bwMode="auto">
              <a:xfrm>
                <a:off x="15909926" y="58070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66" name="Oval 8202"/>
              <p:cNvSpPr>
                <a:spLocks noChangeArrowheads="1"/>
              </p:cNvSpPr>
              <p:nvPr/>
            </p:nvSpPr>
            <p:spPr bwMode="auto">
              <a:xfrm>
                <a:off x="15909926" y="58070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67" name="Oval 8203"/>
              <p:cNvSpPr>
                <a:spLocks noChangeArrowheads="1"/>
              </p:cNvSpPr>
              <p:nvPr/>
            </p:nvSpPr>
            <p:spPr bwMode="auto">
              <a:xfrm>
                <a:off x="15914688" y="58086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68" name="Oval 8204"/>
              <p:cNvSpPr>
                <a:spLocks noChangeArrowheads="1"/>
              </p:cNvSpPr>
              <p:nvPr/>
            </p:nvSpPr>
            <p:spPr bwMode="auto">
              <a:xfrm>
                <a:off x="15914688" y="58086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69" name="Oval 8205"/>
              <p:cNvSpPr>
                <a:spLocks noChangeArrowheads="1"/>
              </p:cNvSpPr>
              <p:nvPr/>
            </p:nvSpPr>
            <p:spPr bwMode="auto">
              <a:xfrm>
                <a:off x="15917863" y="58086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70" name="Oval 8206"/>
              <p:cNvSpPr>
                <a:spLocks noChangeArrowheads="1"/>
              </p:cNvSpPr>
              <p:nvPr/>
            </p:nvSpPr>
            <p:spPr bwMode="auto">
              <a:xfrm>
                <a:off x="15917863" y="58086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71" name="Oval 8207"/>
              <p:cNvSpPr>
                <a:spLocks noChangeArrowheads="1"/>
              </p:cNvSpPr>
              <p:nvPr/>
            </p:nvSpPr>
            <p:spPr bwMode="auto">
              <a:xfrm>
                <a:off x="15922626" y="581025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72" name="Oval 8208"/>
              <p:cNvSpPr>
                <a:spLocks noChangeArrowheads="1"/>
              </p:cNvSpPr>
              <p:nvPr/>
            </p:nvSpPr>
            <p:spPr bwMode="auto">
              <a:xfrm>
                <a:off x="15922626" y="581025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73" name="Oval 8209"/>
              <p:cNvSpPr>
                <a:spLocks noChangeArrowheads="1"/>
              </p:cNvSpPr>
              <p:nvPr/>
            </p:nvSpPr>
            <p:spPr bwMode="auto">
              <a:xfrm>
                <a:off x="15928976" y="58118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74" name="Oval 8210"/>
              <p:cNvSpPr>
                <a:spLocks noChangeArrowheads="1"/>
              </p:cNvSpPr>
              <p:nvPr/>
            </p:nvSpPr>
            <p:spPr bwMode="auto">
              <a:xfrm>
                <a:off x="15928976" y="58118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75" name="Oval 8211"/>
              <p:cNvSpPr>
                <a:spLocks noChangeArrowheads="1"/>
              </p:cNvSpPr>
              <p:nvPr/>
            </p:nvSpPr>
            <p:spPr bwMode="auto">
              <a:xfrm>
                <a:off x="15933738" y="58118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76" name="Oval 8212"/>
              <p:cNvSpPr>
                <a:spLocks noChangeArrowheads="1"/>
              </p:cNvSpPr>
              <p:nvPr/>
            </p:nvSpPr>
            <p:spPr bwMode="auto">
              <a:xfrm>
                <a:off x="15933738" y="58118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77" name="Oval 8213"/>
              <p:cNvSpPr>
                <a:spLocks noChangeArrowheads="1"/>
              </p:cNvSpPr>
              <p:nvPr/>
            </p:nvSpPr>
            <p:spPr bwMode="auto">
              <a:xfrm>
                <a:off x="15938501" y="58134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78" name="Oval 8214"/>
              <p:cNvSpPr>
                <a:spLocks noChangeArrowheads="1"/>
              </p:cNvSpPr>
              <p:nvPr/>
            </p:nvSpPr>
            <p:spPr bwMode="auto">
              <a:xfrm>
                <a:off x="15938501" y="58134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79" name="Oval 8215"/>
              <p:cNvSpPr>
                <a:spLocks noChangeArrowheads="1"/>
              </p:cNvSpPr>
              <p:nvPr/>
            </p:nvSpPr>
            <p:spPr bwMode="auto">
              <a:xfrm>
                <a:off x="15943263" y="5815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80" name="Oval 8216"/>
              <p:cNvSpPr>
                <a:spLocks noChangeArrowheads="1"/>
              </p:cNvSpPr>
              <p:nvPr/>
            </p:nvSpPr>
            <p:spPr bwMode="auto">
              <a:xfrm>
                <a:off x="15943263" y="5815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81" name="Oval 8217"/>
              <p:cNvSpPr>
                <a:spLocks noChangeArrowheads="1"/>
              </p:cNvSpPr>
              <p:nvPr/>
            </p:nvSpPr>
            <p:spPr bwMode="auto">
              <a:xfrm>
                <a:off x="15948026" y="58166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82" name="Oval 8218"/>
              <p:cNvSpPr>
                <a:spLocks noChangeArrowheads="1"/>
              </p:cNvSpPr>
              <p:nvPr/>
            </p:nvSpPr>
            <p:spPr bwMode="auto">
              <a:xfrm>
                <a:off x="15948026" y="58166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83" name="Oval 8219"/>
              <p:cNvSpPr>
                <a:spLocks noChangeArrowheads="1"/>
              </p:cNvSpPr>
              <p:nvPr/>
            </p:nvSpPr>
            <p:spPr bwMode="auto">
              <a:xfrm>
                <a:off x="15952788" y="58166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84" name="Oval 8220"/>
              <p:cNvSpPr>
                <a:spLocks noChangeArrowheads="1"/>
              </p:cNvSpPr>
              <p:nvPr/>
            </p:nvSpPr>
            <p:spPr bwMode="auto">
              <a:xfrm>
                <a:off x="15952788" y="58166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85" name="Oval 8221"/>
              <p:cNvSpPr>
                <a:spLocks noChangeArrowheads="1"/>
              </p:cNvSpPr>
              <p:nvPr/>
            </p:nvSpPr>
            <p:spPr bwMode="auto">
              <a:xfrm>
                <a:off x="15957551" y="58181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86" name="Oval 8222"/>
              <p:cNvSpPr>
                <a:spLocks noChangeArrowheads="1"/>
              </p:cNvSpPr>
              <p:nvPr/>
            </p:nvSpPr>
            <p:spPr bwMode="auto">
              <a:xfrm>
                <a:off x="15957551" y="58181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87" name="Oval 8223"/>
              <p:cNvSpPr>
                <a:spLocks noChangeArrowheads="1"/>
              </p:cNvSpPr>
              <p:nvPr/>
            </p:nvSpPr>
            <p:spPr bwMode="auto">
              <a:xfrm>
                <a:off x="15962313" y="58197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88" name="Oval 8224"/>
              <p:cNvSpPr>
                <a:spLocks noChangeArrowheads="1"/>
              </p:cNvSpPr>
              <p:nvPr/>
            </p:nvSpPr>
            <p:spPr bwMode="auto">
              <a:xfrm>
                <a:off x="15962313" y="58197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89" name="Oval 8225"/>
              <p:cNvSpPr>
                <a:spLocks noChangeArrowheads="1"/>
              </p:cNvSpPr>
              <p:nvPr/>
            </p:nvSpPr>
            <p:spPr bwMode="auto">
              <a:xfrm>
                <a:off x="15967076" y="58197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90" name="Oval 8226"/>
              <p:cNvSpPr>
                <a:spLocks noChangeArrowheads="1"/>
              </p:cNvSpPr>
              <p:nvPr/>
            </p:nvSpPr>
            <p:spPr bwMode="auto">
              <a:xfrm>
                <a:off x="15967076" y="58197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91" name="Oval 8227"/>
              <p:cNvSpPr>
                <a:spLocks noChangeArrowheads="1"/>
              </p:cNvSpPr>
              <p:nvPr/>
            </p:nvSpPr>
            <p:spPr bwMode="auto">
              <a:xfrm>
                <a:off x="15971838" y="58213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92" name="Oval 8228"/>
              <p:cNvSpPr>
                <a:spLocks noChangeArrowheads="1"/>
              </p:cNvSpPr>
              <p:nvPr/>
            </p:nvSpPr>
            <p:spPr bwMode="auto">
              <a:xfrm>
                <a:off x="15971838" y="58213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93" name="Oval 8229"/>
              <p:cNvSpPr>
                <a:spLocks noChangeArrowheads="1"/>
              </p:cNvSpPr>
              <p:nvPr/>
            </p:nvSpPr>
            <p:spPr bwMode="auto">
              <a:xfrm>
                <a:off x="15976601" y="58229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94" name="Oval 8230"/>
              <p:cNvSpPr>
                <a:spLocks noChangeArrowheads="1"/>
              </p:cNvSpPr>
              <p:nvPr/>
            </p:nvSpPr>
            <p:spPr bwMode="auto">
              <a:xfrm>
                <a:off x="15976601" y="58229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95" name="Oval 8231"/>
              <p:cNvSpPr>
                <a:spLocks noChangeArrowheads="1"/>
              </p:cNvSpPr>
              <p:nvPr/>
            </p:nvSpPr>
            <p:spPr bwMode="auto">
              <a:xfrm>
                <a:off x="15982951" y="58229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96" name="Oval 8232"/>
              <p:cNvSpPr>
                <a:spLocks noChangeArrowheads="1"/>
              </p:cNvSpPr>
              <p:nvPr/>
            </p:nvSpPr>
            <p:spPr bwMode="auto">
              <a:xfrm>
                <a:off x="15982951" y="58229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97" name="Oval 8233"/>
              <p:cNvSpPr>
                <a:spLocks noChangeArrowheads="1"/>
              </p:cNvSpPr>
              <p:nvPr/>
            </p:nvSpPr>
            <p:spPr bwMode="auto">
              <a:xfrm>
                <a:off x="15987713" y="58245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98" name="Oval 8234"/>
              <p:cNvSpPr>
                <a:spLocks noChangeArrowheads="1"/>
              </p:cNvSpPr>
              <p:nvPr/>
            </p:nvSpPr>
            <p:spPr bwMode="auto">
              <a:xfrm>
                <a:off x="15987713" y="58245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99" name="Oval 8235"/>
              <p:cNvSpPr>
                <a:spLocks noChangeArrowheads="1"/>
              </p:cNvSpPr>
              <p:nvPr/>
            </p:nvSpPr>
            <p:spPr bwMode="auto">
              <a:xfrm>
                <a:off x="15990888" y="58261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00" name="Oval 8236"/>
              <p:cNvSpPr>
                <a:spLocks noChangeArrowheads="1"/>
              </p:cNvSpPr>
              <p:nvPr/>
            </p:nvSpPr>
            <p:spPr bwMode="auto">
              <a:xfrm>
                <a:off x="15990888" y="58261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01" name="Oval 8237"/>
              <p:cNvSpPr>
                <a:spLocks noChangeArrowheads="1"/>
              </p:cNvSpPr>
              <p:nvPr/>
            </p:nvSpPr>
            <p:spPr bwMode="auto">
              <a:xfrm>
                <a:off x="15995651" y="58277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02" name="Oval 8238"/>
              <p:cNvSpPr>
                <a:spLocks noChangeArrowheads="1"/>
              </p:cNvSpPr>
              <p:nvPr/>
            </p:nvSpPr>
            <p:spPr bwMode="auto">
              <a:xfrm>
                <a:off x="15995651" y="58277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03" name="Oval 8239"/>
              <p:cNvSpPr>
                <a:spLocks noChangeArrowheads="1"/>
              </p:cNvSpPr>
              <p:nvPr/>
            </p:nvSpPr>
            <p:spPr bwMode="auto">
              <a:xfrm>
                <a:off x="16000413" y="58277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04" name="Oval 8240"/>
              <p:cNvSpPr>
                <a:spLocks noChangeArrowheads="1"/>
              </p:cNvSpPr>
              <p:nvPr/>
            </p:nvSpPr>
            <p:spPr bwMode="auto">
              <a:xfrm>
                <a:off x="16000413" y="58277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05" name="Oval 8241"/>
              <p:cNvSpPr>
                <a:spLocks noChangeArrowheads="1"/>
              </p:cNvSpPr>
              <p:nvPr/>
            </p:nvSpPr>
            <p:spPr bwMode="auto">
              <a:xfrm>
                <a:off x="16006763" y="58293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06" name="Oval 8242"/>
              <p:cNvSpPr>
                <a:spLocks noChangeArrowheads="1"/>
              </p:cNvSpPr>
              <p:nvPr/>
            </p:nvSpPr>
            <p:spPr bwMode="auto">
              <a:xfrm>
                <a:off x="16006763" y="58293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07" name="Oval 8243"/>
              <p:cNvSpPr>
                <a:spLocks noChangeArrowheads="1"/>
              </p:cNvSpPr>
              <p:nvPr/>
            </p:nvSpPr>
            <p:spPr bwMode="auto">
              <a:xfrm>
                <a:off x="16011526" y="58308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08" name="Oval 8244"/>
              <p:cNvSpPr>
                <a:spLocks noChangeArrowheads="1"/>
              </p:cNvSpPr>
              <p:nvPr/>
            </p:nvSpPr>
            <p:spPr bwMode="auto">
              <a:xfrm>
                <a:off x="16011526" y="58308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09" name="Oval 8245"/>
              <p:cNvSpPr>
                <a:spLocks noChangeArrowheads="1"/>
              </p:cNvSpPr>
              <p:nvPr/>
            </p:nvSpPr>
            <p:spPr bwMode="auto">
              <a:xfrm>
                <a:off x="16016288" y="58308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10" name="Oval 8246"/>
              <p:cNvSpPr>
                <a:spLocks noChangeArrowheads="1"/>
              </p:cNvSpPr>
              <p:nvPr/>
            </p:nvSpPr>
            <p:spPr bwMode="auto">
              <a:xfrm>
                <a:off x="16016288" y="58308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11" name="Oval 8247"/>
              <p:cNvSpPr>
                <a:spLocks noChangeArrowheads="1"/>
              </p:cNvSpPr>
              <p:nvPr/>
            </p:nvSpPr>
            <p:spPr bwMode="auto">
              <a:xfrm>
                <a:off x="16021051" y="58324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12" name="Oval 8248"/>
              <p:cNvSpPr>
                <a:spLocks noChangeArrowheads="1"/>
              </p:cNvSpPr>
              <p:nvPr/>
            </p:nvSpPr>
            <p:spPr bwMode="auto">
              <a:xfrm>
                <a:off x="16021051" y="58324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13" name="Oval 8249"/>
              <p:cNvSpPr>
                <a:spLocks noChangeArrowheads="1"/>
              </p:cNvSpPr>
              <p:nvPr/>
            </p:nvSpPr>
            <p:spPr bwMode="auto">
              <a:xfrm>
                <a:off x="16025813" y="58340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14" name="Oval 8250"/>
              <p:cNvSpPr>
                <a:spLocks noChangeArrowheads="1"/>
              </p:cNvSpPr>
              <p:nvPr/>
            </p:nvSpPr>
            <p:spPr bwMode="auto">
              <a:xfrm>
                <a:off x="16025813" y="58340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15" name="Oval 8251"/>
              <p:cNvSpPr>
                <a:spLocks noChangeArrowheads="1"/>
              </p:cNvSpPr>
              <p:nvPr/>
            </p:nvSpPr>
            <p:spPr bwMode="auto">
              <a:xfrm>
                <a:off x="16030576" y="58340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16" name="Oval 8252"/>
              <p:cNvSpPr>
                <a:spLocks noChangeArrowheads="1"/>
              </p:cNvSpPr>
              <p:nvPr/>
            </p:nvSpPr>
            <p:spPr bwMode="auto">
              <a:xfrm>
                <a:off x="16030576" y="58340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17" name="Oval 8253"/>
              <p:cNvSpPr>
                <a:spLocks noChangeArrowheads="1"/>
              </p:cNvSpPr>
              <p:nvPr/>
            </p:nvSpPr>
            <p:spPr bwMode="auto">
              <a:xfrm>
                <a:off x="16035338" y="58356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18" name="Oval 8254"/>
              <p:cNvSpPr>
                <a:spLocks noChangeArrowheads="1"/>
              </p:cNvSpPr>
              <p:nvPr/>
            </p:nvSpPr>
            <p:spPr bwMode="auto">
              <a:xfrm>
                <a:off x="16035338" y="58356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19" name="Oval 8255"/>
              <p:cNvSpPr>
                <a:spLocks noChangeArrowheads="1"/>
              </p:cNvSpPr>
              <p:nvPr/>
            </p:nvSpPr>
            <p:spPr bwMode="auto">
              <a:xfrm>
                <a:off x="16040101" y="58372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20" name="Oval 8256"/>
              <p:cNvSpPr>
                <a:spLocks noChangeArrowheads="1"/>
              </p:cNvSpPr>
              <p:nvPr/>
            </p:nvSpPr>
            <p:spPr bwMode="auto">
              <a:xfrm>
                <a:off x="16040101" y="58372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21" name="Oval 8257"/>
              <p:cNvSpPr>
                <a:spLocks noChangeArrowheads="1"/>
              </p:cNvSpPr>
              <p:nvPr/>
            </p:nvSpPr>
            <p:spPr bwMode="auto">
              <a:xfrm>
                <a:off x="16044863" y="58372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22" name="Oval 8258"/>
              <p:cNvSpPr>
                <a:spLocks noChangeArrowheads="1"/>
              </p:cNvSpPr>
              <p:nvPr/>
            </p:nvSpPr>
            <p:spPr bwMode="auto">
              <a:xfrm>
                <a:off x="16044863" y="58372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23" name="Oval 8259"/>
              <p:cNvSpPr>
                <a:spLocks noChangeArrowheads="1"/>
              </p:cNvSpPr>
              <p:nvPr/>
            </p:nvSpPr>
            <p:spPr bwMode="auto">
              <a:xfrm>
                <a:off x="16049626" y="58372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24" name="Oval 8260"/>
              <p:cNvSpPr>
                <a:spLocks noChangeArrowheads="1"/>
              </p:cNvSpPr>
              <p:nvPr/>
            </p:nvSpPr>
            <p:spPr bwMode="auto">
              <a:xfrm>
                <a:off x="16049626" y="58372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25" name="Oval 8261"/>
              <p:cNvSpPr>
                <a:spLocks noChangeArrowheads="1"/>
              </p:cNvSpPr>
              <p:nvPr/>
            </p:nvSpPr>
            <p:spPr bwMode="auto">
              <a:xfrm>
                <a:off x="16055976" y="58388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26" name="Oval 8262"/>
              <p:cNvSpPr>
                <a:spLocks noChangeArrowheads="1"/>
              </p:cNvSpPr>
              <p:nvPr/>
            </p:nvSpPr>
            <p:spPr bwMode="auto">
              <a:xfrm>
                <a:off x="16055976" y="58388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27" name="Oval 8263"/>
              <p:cNvSpPr>
                <a:spLocks noChangeArrowheads="1"/>
              </p:cNvSpPr>
              <p:nvPr/>
            </p:nvSpPr>
            <p:spPr bwMode="auto">
              <a:xfrm>
                <a:off x="16060738" y="58388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28" name="Oval 8264"/>
              <p:cNvSpPr>
                <a:spLocks noChangeArrowheads="1"/>
              </p:cNvSpPr>
              <p:nvPr/>
            </p:nvSpPr>
            <p:spPr bwMode="auto">
              <a:xfrm>
                <a:off x="16060738" y="58388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29" name="Oval 8265"/>
              <p:cNvSpPr>
                <a:spLocks noChangeArrowheads="1"/>
              </p:cNvSpPr>
              <p:nvPr/>
            </p:nvSpPr>
            <p:spPr bwMode="auto">
              <a:xfrm>
                <a:off x="16065501" y="58404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30" name="Oval 8266"/>
              <p:cNvSpPr>
                <a:spLocks noChangeArrowheads="1"/>
              </p:cNvSpPr>
              <p:nvPr/>
            </p:nvSpPr>
            <p:spPr bwMode="auto">
              <a:xfrm>
                <a:off x="16065501" y="58404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31" name="Oval 8267"/>
              <p:cNvSpPr>
                <a:spLocks noChangeArrowheads="1"/>
              </p:cNvSpPr>
              <p:nvPr/>
            </p:nvSpPr>
            <p:spPr bwMode="auto">
              <a:xfrm>
                <a:off x="16068676" y="584200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32" name="Oval 8268"/>
              <p:cNvSpPr>
                <a:spLocks noChangeArrowheads="1"/>
              </p:cNvSpPr>
              <p:nvPr/>
            </p:nvSpPr>
            <p:spPr bwMode="auto">
              <a:xfrm>
                <a:off x="16068676" y="584200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33" name="Oval 8269"/>
              <p:cNvSpPr>
                <a:spLocks noChangeArrowheads="1"/>
              </p:cNvSpPr>
              <p:nvPr/>
            </p:nvSpPr>
            <p:spPr bwMode="auto">
              <a:xfrm>
                <a:off x="16073438" y="584200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34" name="Oval 8270"/>
              <p:cNvSpPr>
                <a:spLocks noChangeArrowheads="1"/>
              </p:cNvSpPr>
              <p:nvPr/>
            </p:nvSpPr>
            <p:spPr bwMode="auto">
              <a:xfrm>
                <a:off x="16073438" y="584200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35" name="Oval 8271"/>
              <p:cNvSpPr>
                <a:spLocks noChangeArrowheads="1"/>
              </p:cNvSpPr>
              <p:nvPr/>
            </p:nvSpPr>
            <p:spPr bwMode="auto">
              <a:xfrm>
                <a:off x="16078201" y="58435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36" name="Oval 8272"/>
              <p:cNvSpPr>
                <a:spLocks noChangeArrowheads="1"/>
              </p:cNvSpPr>
              <p:nvPr/>
            </p:nvSpPr>
            <p:spPr bwMode="auto">
              <a:xfrm>
                <a:off x="16078201" y="58435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37" name="Oval 8273"/>
              <p:cNvSpPr>
                <a:spLocks noChangeArrowheads="1"/>
              </p:cNvSpPr>
              <p:nvPr/>
            </p:nvSpPr>
            <p:spPr bwMode="auto">
              <a:xfrm>
                <a:off x="16084551" y="58451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38" name="Oval 8274"/>
              <p:cNvSpPr>
                <a:spLocks noChangeArrowheads="1"/>
              </p:cNvSpPr>
              <p:nvPr/>
            </p:nvSpPr>
            <p:spPr bwMode="auto">
              <a:xfrm>
                <a:off x="16084551" y="58451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39" name="Oval 8275"/>
              <p:cNvSpPr>
                <a:spLocks noChangeArrowheads="1"/>
              </p:cNvSpPr>
              <p:nvPr/>
            </p:nvSpPr>
            <p:spPr bwMode="auto">
              <a:xfrm>
                <a:off x="16089313" y="58451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40" name="Oval 8276"/>
              <p:cNvSpPr>
                <a:spLocks noChangeArrowheads="1"/>
              </p:cNvSpPr>
              <p:nvPr/>
            </p:nvSpPr>
            <p:spPr bwMode="auto">
              <a:xfrm>
                <a:off x="16089313" y="58451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41" name="Oval 8277"/>
              <p:cNvSpPr>
                <a:spLocks noChangeArrowheads="1"/>
              </p:cNvSpPr>
              <p:nvPr/>
            </p:nvSpPr>
            <p:spPr bwMode="auto">
              <a:xfrm>
                <a:off x="16094076" y="58467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42" name="Oval 8278"/>
              <p:cNvSpPr>
                <a:spLocks noChangeArrowheads="1"/>
              </p:cNvSpPr>
              <p:nvPr/>
            </p:nvSpPr>
            <p:spPr bwMode="auto">
              <a:xfrm>
                <a:off x="16094076" y="58467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43" name="Oval 8279"/>
              <p:cNvSpPr>
                <a:spLocks noChangeArrowheads="1"/>
              </p:cNvSpPr>
              <p:nvPr/>
            </p:nvSpPr>
            <p:spPr bwMode="auto">
              <a:xfrm>
                <a:off x="16098838" y="58483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44" name="Oval 8280"/>
              <p:cNvSpPr>
                <a:spLocks noChangeArrowheads="1"/>
              </p:cNvSpPr>
              <p:nvPr/>
            </p:nvSpPr>
            <p:spPr bwMode="auto">
              <a:xfrm>
                <a:off x="16098838" y="58483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45" name="Oval 8281"/>
              <p:cNvSpPr>
                <a:spLocks noChangeArrowheads="1"/>
              </p:cNvSpPr>
              <p:nvPr/>
            </p:nvSpPr>
            <p:spPr bwMode="auto">
              <a:xfrm>
                <a:off x="16103601" y="58483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46" name="Oval 8282"/>
              <p:cNvSpPr>
                <a:spLocks noChangeArrowheads="1"/>
              </p:cNvSpPr>
              <p:nvPr/>
            </p:nvSpPr>
            <p:spPr bwMode="auto">
              <a:xfrm>
                <a:off x="16103601" y="58483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47" name="Oval 8283"/>
              <p:cNvSpPr>
                <a:spLocks noChangeArrowheads="1"/>
              </p:cNvSpPr>
              <p:nvPr/>
            </p:nvSpPr>
            <p:spPr bwMode="auto">
              <a:xfrm>
                <a:off x="16108363" y="58499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48" name="Oval 8284"/>
              <p:cNvSpPr>
                <a:spLocks noChangeArrowheads="1"/>
              </p:cNvSpPr>
              <p:nvPr/>
            </p:nvSpPr>
            <p:spPr bwMode="auto">
              <a:xfrm>
                <a:off x="16108363" y="58499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49" name="Oval 8285"/>
              <p:cNvSpPr>
                <a:spLocks noChangeArrowheads="1"/>
              </p:cNvSpPr>
              <p:nvPr/>
            </p:nvSpPr>
            <p:spPr bwMode="auto">
              <a:xfrm>
                <a:off x="16113126" y="58515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50" name="Oval 8286"/>
              <p:cNvSpPr>
                <a:spLocks noChangeArrowheads="1"/>
              </p:cNvSpPr>
              <p:nvPr/>
            </p:nvSpPr>
            <p:spPr bwMode="auto">
              <a:xfrm>
                <a:off x="16113126" y="58515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51" name="Oval 8287"/>
              <p:cNvSpPr>
                <a:spLocks noChangeArrowheads="1"/>
              </p:cNvSpPr>
              <p:nvPr/>
            </p:nvSpPr>
            <p:spPr bwMode="auto">
              <a:xfrm>
                <a:off x="16117888" y="58515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52" name="Oval 8288"/>
              <p:cNvSpPr>
                <a:spLocks noChangeArrowheads="1"/>
              </p:cNvSpPr>
              <p:nvPr/>
            </p:nvSpPr>
            <p:spPr bwMode="auto">
              <a:xfrm>
                <a:off x="16117888" y="58515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53" name="Oval 8289"/>
              <p:cNvSpPr>
                <a:spLocks noChangeArrowheads="1"/>
              </p:cNvSpPr>
              <p:nvPr/>
            </p:nvSpPr>
            <p:spPr bwMode="auto">
              <a:xfrm>
                <a:off x="16122651" y="58531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54" name="Oval 8290"/>
              <p:cNvSpPr>
                <a:spLocks noChangeArrowheads="1"/>
              </p:cNvSpPr>
              <p:nvPr/>
            </p:nvSpPr>
            <p:spPr bwMode="auto">
              <a:xfrm>
                <a:off x="16122651" y="58531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55" name="Oval 8291"/>
              <p:cNvSpPr>
                <a:spLocks noChangeArrowheads="1"/>
              </p:cNvSpPr>
              <p:nvPr/>
            </p:nvSpPr>
            <p:spPr bwMode="auto">
              <a:xfrm>
                <a:off x="16127413" y="58547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56" name="Oval 8292"/>
              <p:cNvSpPr>
                <a:spLocks noChangeArrowheads="1"/>
              </p:cNvSpPr>
              <p:nvPr/>
            </p:nvSpPr>
            <p:spPr bwMode="auto">
              <a:xfrm>
                <a:off x="16127413" y="58547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57" name="Oval 8293"/>
              <p:cNvSpPr>
                <a:spLocks noChangeArrowheads="1"/>
              </p:cNvSpPr>
              <p:nvPr/>
            </p:nvSpPr>
            <p:spPr bwMode="auto">
              <a:xfrm>
                <a:off x="16133763" y="58547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58" name="Oval 8294"/>
              <p:cNvSpPr>
                <a:spLocks noChangeArrowheads="1"/>
              </p:cNvSpPr>
              <p:nvPr/>
            </p:nvSpPr>
            <p:spPr bwMode="auto">
              <a:xfrm>
                <a:off x="16133763" y="58547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59" name="Oval 8295"/>
              <p:cNvSpPr>
                <a:spLocks noChangeArrowheads="1"/>
              </p:cNvSpPr>
              <p:nvPr/>
            </p:nvSpPr>
            <p:spPr bwMode="auto">
              <a:xfrm>
                <a:off x="16138526" y="58562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60" name="Oval 8296"/>
              <p:cNvSpPr>
                <a:spLocks noChangeArrowheads="1"/>
              </p:cNvSpPr>
              <p:nvPr/>
            </p:nvSpPr>
            <p:spPr bwMode="auto">
              <a:xfrm>
                <a:off x="16138526" y="58562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61" name="Oval 8297"/>
              <p:cNvSpPr>
                <a:spLocks noChangeArrowheads="1"/>
              </p:cNvSpPr>
              <p:nvPr/>
            </p:nvSpPr>
            <p:spPr bwMode="auto">
              <a:xfrm>
                <a:off x="16143288" y="58578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62" name="Oval 8298"/>
              <p:cNvSpPr>
                <a:spLocks noChangeArrowheads="1"/>
              </p:cNvSpPr>
              <p:nvPr/>
            </p:nvSpPr>
            <p:spPr bwMode="auto">
              <a:xfrm>
                <a:off x="16143288" y="58578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63" name="Oval 8299"/>
              <p:cNvSpPr>
                <a:spLocks noChangeArrowheads="1"/>
              </p:cNvSpPr>
              <p:nvPr/>
            </p:nvSpPr>
            <p:spPr bwMode="auto">
              <a:xfrm>
                <a:off x="16146463" y="58578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64" name="Oval 8300"/>
              <p:cNvSpPr>
                <a:spLocks noChangeArrowheads="1"/>
              </p:cNvSpPr>
              <p:nvPr/>
            </p:nvSpPr>
            <p:spPr bwMode="auto">
              <a:xfrm>
                <a:off x="16146463" y="58578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65" name="Oval 8301"/>
              <p:cNvSpPr>
                <a:spLocks noChangeArrowheads="1"/>
              </p:cNvSpPr>
              <p:nvPr/>
            </p:nvSpPr>
            <p:spPr bwMode="auto">
              <a:xfrm>
                <a:off x="16151226" y="58594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66" name="Oval 8302"/>
              <p:cNvSpPr>
                <a:spLocks noChangeArrowheads="1"/>
              </p:cNvSpPr>
              <p:nvPr/>
            </p:nvSpPr>
            <p:spPr bwMode="auto">
              <a:xfrm>
                <a:off x="16151226" y="58594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67" name="Oval 8303"/>
              <p:cNvSpPr>
                <a:spLocks noChangeArrowheads="1"/>
              </p:cNvSpPr>
              <p:nvPr/>
            </p:nvSpPr>
            <p:spPr bwMode="auto">
              <a:xfrm>
                <a:off x="16157576" y="58610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68" name="Oval 8304"/>
              <p:cNvSpPr>
                <a:spLocks noChangeArrowheads="1"/>
              </p:cNvSpPr>
              <p:nvPr/>
            </p:nvSpPr>
            <p:spPr bwMode="auto">
              <a:xfrm>
                <a:off x="16157576" y="58610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69" name="Oval 8305"/>
              <p:cNvSpPr>
                <a:spLocks noChangeArrowheads="1"/>
              </p:cNvSpPr>
              <p:nvPr/>
            </p:nvSpPr>
            <p:spPr bwMode="auto">
              <a:xfrm>
                <a:off x="16162338" y="58610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70" name="Oval 8306"/>
              <p:cNvSpPr>
                <a:spLocks noChangeArrowheads="1"/>
              </p:cNvSpPr>
              <p:nvPr/>
            </p:nvSpPr>
            <p:spPr bwMode="auto">
              <a:xfrm>
                <a:off x="16162338" y="58610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71" name="Oval 8307"/>
              <p:cNvSpPr>
                <a:spLocks noChangeArrowheads="1"/>
              </p:cNvSpPr>
              <p:nvPr/>
            </p:nvSpPr>
            <p:spPr bwMode="auto">
              <a:xfrm>
                <a:off x="16167101" y="58626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72" name="Oval 8308"/>
              <p:cNvSpPr>
                <a:spLocks noChangeArrowheads="1"/>
              </p:cNvSpPr>
              <p:nvPr/>
            </p:nvSpPr>
            <p:spPr bwMode="auto">
              <a:xfrm>
                <a:off x="16167101" y="58626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73" name="Oval 8309"/>
              <p:cNvSpPr>
                <a:spLocks noChangeArrowheads="1"/>
              </p:cNvSpPr>
              <p:nvPr/>
            </p:nvSpPr>
            <p:spPr bwMode="auto">
              <a:xfrm>
                <a:off x="16171863" y="58642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74" name="Oval 8310"/>
              <p:cNvSpPr>
                <a:spLocks noChangeArrowheads="1"/>
              </p:cNvSpPr>
              <p:nvPr/>
            </p:nvSpPr>
            <p:spPr bwMode="auto">
              <a:xfrm>
                <a:off x="16171863" y="58642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75" name="Oval 8311"/>
              <p:cNvSpPr>
                <a:spLocks noChangeArrowheads="1"/>
              </p:cNvSpPr>
              <p:nvPr/>
            </p:nvSpPr>
            <p:spPr bwMode="auto">
              <a:xfrm>
                <a:off x="16176626" y="58642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76" name="Oval 8312"/>
              <p:cNvSpPr>
                <a:spLocks noChangeArrowheads="1"/>
              </p:cNvSpPr>
              <p:nvPr/>
            </p:nvSpPr>
            <p:spPr bwMode="auto">
              <a:xfrm>
                <a:off x="16176626" y="58642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77" name="Oval 8313"/>
              <p:cNvSpPr>
                <a:spLocks noChangeArrowheads="1"/>
              </p:cNvSpPr>
              <p:nvPr/>
            </p:nvSpPr>
            <p:spPr bwMode="auto">
              <a:xfrm>
                <a:off x="16181388" y="58658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78" name="Oval 8314"/>
              <p:cNvSpPr>
                <a:spLocks noChangeArrowheads="1"/>
              </p:cNvSpPr>
              <p:nvPr/>
            </p:nvSpPr>
            <p:spPr bwMode="auto">
              <a:xfrm>
                <a:off x="16181388" y="58658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79" name="Oval 8315"/>
              <p:cNvSpPr>
                <a:spLocks noChangeArrowheads="1"/>
              </p:cNvSpPr>
              <p:nvPr/>
            </p:nvSpPr>
            <p:spPr bwMode="auto">
              <a:xfrm>
                <a:off x="16186151" y="58674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80" name="Oval 8316"/>
              <p:cNvSpPr>
                <a:spLocks noChangeArrowheads="1"/>
              </p:cNvSpPr>
              <p:nvPr/>
            </p:nvSpPr>
            <p:spPr bwMode="auto">
              <a:xfrm>
                <a:off x="16186151" y="58674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81" name="Oval 8317"/>
              <p:cNvSpPr>
                <a:spLocks noChangeArrowheads="1"/>
              </p:cNvSpPr>
              <p:nvPr/>
            </p:nvSpPr>
            <p:spPr bwMode="auto">
              <a:xfrm>
                <a:off x="16190913" y="58674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82" name="Oval 8318"/>
              <p:cNvSpPr>
                <a:spLocks noChangeArrowheads="1"/>
              </p:cNvSpPr>
              <p:nvPr/>
            </p:nvSpPr>
            <p:spPr bwMode="auto">
              <a:xfrm>
                <a:off x="16190913" y="58674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83" name="Oval 8319"/>
              <p:cNvSpPr>
                <a:spLocks noChangeArrowheads="1"/>
              </p:cNvSpPr>
              <p:nvPr/>
            </p:nvSpPr>
            <p:spPr bwMode="auto">
              <a:xfrm>
                <a:off x="16195676" y="58689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84" name="Oval 8320"/>
              <p:cNvSpPr>
                <a:spLocks noChangeArrowheads="1"/>
              </p:cNvSpPr>
              <p:nvPr/>
            </p:nvSpPr>
            <p:spPr bwMode="auto">
              <a:xfrm>
                <a:off x="16195676" y="58689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85" name="Oval 8321"/>
              <p:cNvSpPr>
                <a:spLocks noChangeArrowheads="1"/>
              </p:cNvSpPr>
              <p:nvPr/>
            </p:nvSpPr>
            <p:spPr bwMode="auto">
              <a:xfrm>
                <a:off x="16200438" y="58689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86" name="Oval 8322"/>
              <p:cNvSpPr>
                <a:spLocks noChangeArrowheads="1"/>
              </p:cNvSpPr>
              <p:nvPr/>
            </p:nvSpPr>
            <p:spPr bwMode="auto">
              <a:xfrm>
                <a:off x="16200438" y="58689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87" name="Oval 8323"/>
              <p:cNvSpPr>
                <a:spLocks noChangeArrowheads="1"/>
              </p:cNvSpPr>
              <p:nvPr/>
            </p:nvSpPr>
            <p:spPr bwMode="auto">
              <a:xfrm>
                <a:off x="16205201" y="58705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88" name="Oval 8324"/>
              <p:cNvSpPr>
                <a:spLocks noChangeArrowheads="1"/>
              </p:cNvSpPr>
              <p:nvPr/>
            </p:nvSpPr>
            <p:spPr bwMode="auto">
              <a:xfrm>
                <a:off x="16205201" y="58705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89" name="Oval 8325"/>
              <p:cNvSpPr>
                <a:spLocks noChangeArrowheads="1"/>
              </p:cNvSpPr>
              <p:nvPr/>
            </p:nvSpPr>
            <p:spPr bwMode="auto">
              <a:xfrm>
                <a:off x="16211551" y="5872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90" name="Oval 8326"/>
              <p:cNvSpPr>
                <a:spLocks noChangeArrowheads="1"/>
              </p:cNvSpPr>
              <p:nvPr/>
            </p:nvSpPr>
            <p:spPr bwMode="auto">
              <a:xfrm>
                <a:off x="16211551" y="5872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91" name="Oval 8327"/>
              <p:cNvSpPr>
                <a:spLocks noChangeArrowheads="1"/>
              </p:cNvSpPr>
              <p:nvPr/>
            </p:nvSpPr>
            <p:spPr bwMode="auto">
              <a:xfrm>
                <a:off x="16216313" y="58721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92" name="Oval 8328"/>
              <p:cNvSpPr>
                <a:spLocks noChangeArrowheads="1"/>
              </p:cNvSpPr>
              <p:nvPr/>
            </p:nvSpPr>
            <p:spPr bwMode="auto">
              <a:xfrm>
                <a:off x="16216313" y="58721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93" name="Oval 8329"/>
              <p:cNvSpPr>
                <a:spLocks noChangeArrowheads="1"/>
              </p:cNvSpPr>
              <p:nvPr/>
            </p:nvSpPr>
            <p:spPr bwMode="auto">
              <a:xfrm>
                <a:off x="16219488" y="58737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94" name="Oval 8330"/>
              <p:cNvSpPr>
                <a:spLocks noChangeArrowheads="1"/>
              </p:cNvSpPr>
              <p:nvPr/>
            </p:nvSpPr>
            <p:spPr bwMode="auto">
              <a:xfrm>
                <a:off x="16219488" y="58737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95" name="Oval 8331"/>
              <p:cNvSpPr>
                <a:spLocks noChangeArrowheads="1"/>
              </p:cNvSpPr>
              <p:nvPr/>
            </p:nvSpPr>
            <p:spPr bwMode="auto">
              <a:xfrm>
                <a:off x="16224251" y="58753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96" name="Oval 8332"/>
              <p:cNvSpPr>
                <a:spLocks noChangeArrowheads="1"/>
              </p:cNvSpPr>
              <p:nvPr/>
            </p:nvSpPr>
            <p:spPr bwMode="auto">
              <a:xfrm>
                <a:off x="16224251" y="58753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97" name="Oval 8333"/>
              <p:cNvSpPr>
                <a:spLocks noChangeArrowheads="1"/>
              </p:cNvSpPr>
              <p:nvPr/>
            </p:nvSpPr>
            <p:spPr bwMode="auto">
              <a:xfrm>
                <a:off x="16229013" y="58753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98" name="Oval 8334"/>
              <p:cNvSpPr>
                <a:spLocks noChangeArrowheads="1"/>
              </p:cNvSpPr>
              <p:nvPr/>
            </p:nvSpPr>
            <p:spPr bwMode="auto">
              <a:xfrm>
                <a:off x="16229013" y="58753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99" name="Oval 8335"/>
              <p:cNvSpPr>
                <a:spLocks noChangeArrowheads="1"/>
              </p:cNvSpPr>
              <p:nvPr/>
            </p:nvSpPr>
            <p:spPr bwMode="auto">
              <a:xfrm>
                <a:off x="16235363" y="58753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00" name="Oval 8336"/>
              <p:cNvSpPr>
                <a:spLocks noChangeArrowheads="1"/>
              </p:cNvSpPr>
              <p:nvPr/>
            </p:nvSpPr>
            <p:spPr bwMode="auto">
              <a:xfrm>
                <a:off x="16235363" y="58753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01" name="Oval 8337"/>
              <p:cNvSpPr>
                <a:spLocks noChangeArrowheads="1"/>
              </p:cNvSpPr>
              <p:nvPr/>
            </p:nvSpPr>
            <p:spPr bwMode="auto">
              <a:xfrm>
                <a:off x="16240126" y="58769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02" name="Oval 8338"/>
              <p:cNvSpPr>
                <a:spLocks noChangeArrowheads="1"/>
              </p:cNvSpPr>
              <p:nvPr/>
            </p:nvSpPr>
            <p:spPr bwMode="auto">
              <a:xfrm>
                <a:off x="16240126" y="58769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03" name="Oval 8339"/>
              <p:cNvSpPr>
                <a:spLocks noChangeArrowheads="1"/>
              </p:cNvSpPr>
              <p:nvPr/>
            </p:nvSpPr>
            <p:spPr bwMode="auto">
              <a:xfrm>
                <a:off x="16244888" y="58769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04" name="Oval 8340"/>
              <p:cNvSpPr>
                <a:spLocks noChangeArrowheads="1"/>
              </p:cNvSpPr>
              <p:nvPr/>
            </p:nvSpPr>
            <p:spPr bwMode="auto">
              <a:xfrm>
                <a:off x="16244888" y="58769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05" name="Oval 8341"/>
              <p:cNvSpPr>
                <a:spLocks noChangeArrowheads="1"/>
              </p:cNvSpPr>
              <p:nvPr/>
            </p:nvSpPr>
            <p:spPr bwMode="auto">
              <a:xfrm>
                <a:off x="16249651" y="58785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06" name="Oval 8342"/>
              <p:cNvSpPr>
                <a:spLocks noChangeArrowheads="1"/>
              </p:cNvSpPr>
              <p:nvPr/>
            </p:nvSpPr>
            <p:spPr bwMode="auto">
              <a:xfrm>
                <a:off x="16249651" y="58785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07" name="Oval 8343"/>
              <p:cNvSpPr>
                <a:spLocks noChangeArrowheads="1"/>
              </p:cNvSpPr>
              <p:nvPr/>
            </p:nvSpPr>
            <p:spPr bwMode="auto">
              <a:xfrm>
                <a:off x="16254413" y="58785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08" name="Oval 8344"/>
              <p:cNvSpPr>
                <a:spLocks noChangeArrowheads="1"/>
              </p:cNvSpPr>
              <p:nvPr/>
            </p:nvSpPr>
            <p:spPr bwMode="auto">
              <a:xfrm>
                <a:off x="16254413" y="58785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09" name="Oval 8345"/>
              <p:cNvSpPr>
                <a:spLocks noChangeArrowheads="1"/>
              </p:cNvSpPr>
              <p:nvPr/>
            </p:nvSpPr>
            <p:spPr bwMode="auto">
              <a:xfrm>
                <a:off x="16259176" y="5880101"/>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10" name="Oval 8346"/>
              <p:cNvSpPr>
                <a:spLocks noChangeArrowheads="1"/>
              </p:cNvSpPr>
              <p:nvPr/>
            </p:nvSpPr>
            <p:spPr bwMode="auto">
              <a:xfrm>
                <a:off x="16259176" y="5880101"/>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11" name="Oval 8347"/>
              <p:cNvSpPr>
                <a:spLocks noChangeArrowheads="1"/>
              </p:cNvSpPr>
              <p:nvPr/>
            </p:nvSpPr>
            <p:spPr bwMode="auto">
              <a:xfrm>
                <a:off x="16263938" y="58816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12" name="Oval 8348"/>
              <p:cNvSpPr>
                <a:spLocks noChangeArrowheads="1"/>
              </p:cNvSpPr>
              <p:nvPr/>
            </p:nvSpPr>
            <p:spPr bwMode="auto">
              <a:xfrm>
                <a:off x="16263938" y="58816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13" name="Oval 8349"/>
              <p:cNvSpPr>
                <a:spLocks noChangeArrowheads="1"/>
              </p:cNvSpPr>
              <p:nvPr/>
            </p:nvSpPr>
            <p:spPr bwMode="auto">
              <a:xfrm>
                <a:off x="16268701" y="58816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14" name="Oval 8350"/>
              <p:cNvSpPr>
                <a:spLocks noChangeArrowheads="1"/>
              </p:cNvSpPr>
              <p:nvPr/>
            </p:nvSpPr>
            <p:spPr bwMode="auto">
              <a:xfrm>
                <a:off x="16268701" y="58816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15" name="Oval 8351"/>
              <p:cNvSpPr>
                <a:spLocks noChangeArrowheads="1"/>
              </p:cNvSpPr>
              <p:nvPr/>
            </p:nvSpPr>
            <p:spPr bwMode="auto">
              <a:xfrm>
                <a:off x="16273463" y="58832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16" name="Oval 8352"/>
              <p:cNvSpPr>
                <a:spLocks noChangeArrowheads="1"/>
              </p:cNvSpPr>
              <p:nvPr/>
            </p:nvSpPr>
            <p:spPr bwMode="auto">
              <a:xfrm>
                <a:off x="16273463" y="58832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17" name="Oval 8353"/>
              <p:cNvSpPr>
                <a:spLocks noChangeArrowheads="1"/>
              </p:cNvSpPr>
              <p:nvPr/>
            </p:nvSpPr>
            <p:spPr bwMode="auto">
              <a:xfrm>
                <a:off x="16278226" y="58848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18" name="Oval 8354"/>
              <p:cNvSpPr>
                <a:spLocks noChangeArrowheads="1"/>
              </p:cNvSpPr>
              <p:nvPr/>
            </p:nvSpPr>
            <p:spPr bwMode="auto">
              <a:xfrm>
                <a:off x="16278226" y="58848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19" name="Oval 8355"/>
              <p:cNvSpPr>
                <a:spLocks noChangeArrowheads="1"/>
              </p:cNvSpPr>
              <p:nvPr/>
            </p:nvSpPr>
            <p:spPr bwMode="auto">
              <a:xfrm>
                <a:off x="16284576" y="58848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20" name="Oval 8356"/>
              <p:cNvSpPr>
                <a:spLocks noChangeArrowheads="1"/>
              </p:cNvSpPr>
              <p:nvPr/>
            </p:nvSpPr>
            <p:spPr bwMode="auto">
              <a:xfrm>
                <a:off x="16284576" y="58848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21" name="Oval 8357"/>
              <p:cNvSpPr>
                <a:spLocks noChangeArrowheads="1"/>
              </p:cNvSpPr>
              <p:nvPr/>
            </p:nvSpPr>
            <p:spPr bwMode="auto">
              <a:xfrm>
                <a:off x="16289338" y="58864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22" name="Oval 8358"/>
              <p:cNvSpPr>
                <a:spLocks noChangeArrowheads="1"/>
              </p:cNvSpPr>
              <p:nvPr/>
            </p:nvSpPr>
            <p:spPr bwMode="auto">
              <a:xfrm>
                <a:off x="16289338" y="58864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23" name="Oval 8359"/>
              <p:cNvSpPr>
                <a:spLocks noChangeArrowheads="1"/>
              </p:cNvSpPr>
              <p:nvPr/>
            </p:nvSpPr>
            <p:spPr bwMode="auto">
              <a:xfrm>
                <a:off x="16294101" y="58864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24" name="Oval 8360"/>
              <p:cNvSpPr>
                <a:spLocks noChangeArrowheads="1"/>
              </p:cNvSpPr>
              <p:nvPr/>
            </p:nvSpPr>
            <p:spPr bwMode="auto">
              <a:xfrm>
                <a:off x="16294101" y="58864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25" name="Oval 8361"/>
              <p:cNvSpPr>
                <a:spLocks noChangeArrowheads="1"/>
              </p:cNvSpPr>
              <p:nvPr/>
            </p:nvSpPr>
            <p:spPr bwMode="auto">
              <a:xfrm>
                <a:off x="16297276" y="58880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26" name="Oval 8362"/>
              <p:cNvSpPr>
                <a:spLocks noChangeArrowheads="1"/>
              </p:cNvSpPr>
              <p:nvPr/>
            </p:nvSpPr>
            <p:spPr bwMode="auto">
              <a:xfrm>
                <a:off x="16297276" y="58880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27" name="Oval 8363"/>
              <p:cNvSpPr>
                <a:spLocks noChangeArrowheads="1"/>
              </p:cNvSpPr>
              <p:nvPr/>
            </p:nvSpPr>
            <p:spPr bwMode="auto">
              <a:xfrm>
                <a:off x="16302038" y="58896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28" name="Oval 8365"/>
              <p:cNvSpPr>
                <a:spLocks noChangeArrowheads="1"/>
              </p:cNvSpPr>
              <p:nvPr/>
            </p:nvSpPr>
            <p:spPr bwMode="auto">
              <a:xfrm>
                <a:off x="16302038" y="58896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29" name="Oval 8366"/>
              <p:cNvSpPr>
                <a:spLocks noChangeArrowheads="1"/>
              </p:cNvSpPr>
              <p:nvPr/>
            </p:nvSpPr>
            <p:spPr bwMode="auto">
              <a:xfrm>
                <a:off x="16306801" y="58896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30" name="Oval 8367"/>
              <p:cNvSpPr>
                <a:spLocks noChangeArrowheads="1"/>
              </p:cNvSpPr>
              <p:nvPr/>
            </p:nvSpPr>
            <p:spPr bwMode="auto">
              <a:xfrm>
                <a:off x="16306801" y="58896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31" name="Oval 8368"/>
              <p:cNvSpPr>
                <a:spLocks noChangeArrowheads="1"/>
              </p:cNvSpPr>
              <p:nvPr/>
            </p:nvSpPr>
            <p:spPr bwMode="auto">
              <a:xfrm>
                <a:off x="16313151" y="58912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32" name="Oval 8369"/>
              <p:cNvSpPr>
                <a:spLocks noChangeArrowheads="1"/>
              </p:cNvSpPr>
              <p:nvPr/>
            </p:nvSpPr>
            <p:spPr bwMode="auto">
              <a:xfrm>
                <a:off x="16313151" y="58912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33" name="Oval 8370"/>
              <p:cNvSpPr>
                <a:spLocks noChangeArrowheads="1"/>
              </p:cNvSpPr>
              <p:nvPr/>
            </p:nvSpPr>
            <p:spPr bwMode="auto">
              <a:xfrm>
                <a:off x="16317913" y="58912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34" name="Oval 8371"/>
              <p:cNvSpPr>
                <a:spLocks noChangeArrowheads="1"/>
              </p:cNvSpPr>
              <p:nvPr/>
            </p:nvSpPr>
            <p:spPr bwMode="auto">
              <a:xfrm>
                <a:off x="16317913" y="58912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35" name="Oval 8372"/>
              <p:cNvSpPr>
                <a:spLocks noChangeArrowheads="1"/>
              </p:cNvSpPr>
              <p:nvPr/>
            </p:nvSpPr>
            <p:spPr bwMode="auto">
              <a:xfrm>
                <a:off x="16322676" y="58928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36" name="Oval 8373"/>
              <p:cNvSpPr>
                <a:spLocks noChangeArrowheads="1"/>
              </p:cNvSpPr>
              <p:nvPr/>
            </p:nvSpPr>
            <p:spPr bwMode="auto">
              <a:xfrm>
                <a:off x="16322676" y="58928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37" name="Oval 8374"/>
              <p:cNvSpPr>
                <a:spLocks noChangeArrowheads="1"/>
              </p:cNvSpPr>
              <p:nvPr/>
            </p:nvSpPr>
            <p:spPr bwMode="auto">
              <a:xfrm>
                <a:off x="16327438" y="58943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38" name="Oval 8375"/>
              <p:cNvSpPr>
                <a:spLocks noChangeArrowheads="1"/>
              </p:cNvSpPr>
              <p:nvPr/>
            </p:nvSpPr>
            <p:spPr bwMode="auto">
              <a:xfrm>
                <a:off x="16327438" y="58943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39" name="Oval 8376"/>
              <p:cNvSpPr>
                <a:spLocks noChangeArrowheads="1"/>
              </p:cNvSpPr>
              <p:nvPr/>
            </p:nvSpPr>
            <p:spPr bwMode="auto">
              <a:xfrm>
                <a:off x="16332201" y="58943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40" name="Oval 8377"/>
              <p:cNvSpPr>
                <a:spLocks noChangeArrowheads="1"/>
              </p:cNvSpPr>
              <p:nvPr/>
            </p:nvSpPr>
            <p:spPr bwMode="auto">
              <a:xfrm>
                <a:off x="16332201" y="58943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41" name="Oval 8378"/>
              <p:cNvSpPr>
                <a:spLocks noChangeArrowheads="1"/>
              </p:cNvSpPr>
              <p:nvPr/>
            </p:nvSpPr>
            <p:spPr bwMode="auto">
              <a:xfrm>
                <a:off x="16336963" y="58959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42" name="Oval 8379"/>
              <p:cNvSpPr>
                <a:spLocks noChangeArrowheads="1"/>
              </p:cNvSpPr>
              <p:nvPr/>
            </p:nvSpPr>
            <p:spPr bwMode="auto">
              <a:xfrm>
                <a:off x="16336963" y="58959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43" name="Oval 8380"/>
              <p:cNvSpPr>
                <a:spLocks noChangeArrowheads="1"/>
              </p:cNvSpPr>
              <p:nvPr/>
            </p:nvSpPr>
            <p:spPr bwMode="auto">
              <a:xfrm>
                <a:off x="16341726" y="58959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44" name="Oval 8381"/>
              <p:cNvSpPr>
                <a:spLocks noChangeArrowheads="1"/>
              </p:cNvSpPr>
              <p:nvPr/>
            </p:nvSpPr>
            <p:spPr bwMode="auto">
              <a:xfrm>
                <a:off x="16341726" y="58959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45" name="Oval 8382"/>
              <p:cNvSpPr>
                <a:spLocks noChangeArrowheads="1"/>
              </p:cNvSpPr>
              <p:nvPr/>
            </p:nvSpPr>
            <p:spPr bwMode="auto">
              <a:xfrm>
                <a:off x="16346488" y="58975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46" name="Oval 8383"/>
              <p:cNvSpPr>
                <a:spLocks noChangeArrowheads="1"/>
              </p:cNvSpPr>
              <p:nvPr/>
            </p:nvSpPr>
            <p:spPr bwMode="auto">
              <a:xfrm>
                <a:off x="16346488" y="58975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47" name="Oval 8384"/>
              <p:cNvSpPr>
                <a:spLocks noChangeArrowheads="1"/>
              </p:cNvSpPr>
              <p:nvPr/>
            </p:nvSpPr>
            <p:spPr bwMode="auto">
              <a:xfrm>
                <a:off x="16351251" y="58991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48" name="Oval 8385"/>
              <p:cNvSpPr>
                <a:spLocks noChangeArrowheads="1"/>
              </p:cNvSpPr>
              <p:nvPr/>
            </p:nvSpPr>
            <p:spPr bwMode="auto">
              <a:xfrm>
                <a:off x="16351251" y="58991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49" name="Oval 8386"/>
              <p:cNvSpPr>
                <a:spLocks noChangeArrowheads="1"/>
              </p:cNvSpPr>
              <p:nvPr/>
            </p:nvSpPr>
            <p:spPr bwMode="auto">
              <a:xfrm>
                <a:off x="16356013" y="58991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50" name="Oval 8387"/>
              <p:cNvSpPr>
                <a:spLocks noChangeArrowheads="1"/>
              </p:cNvSpPr>
              <p:nvPr/>
            </p:nvSpPr>
            <p:spPr bwMode="auto">
              <a:xfrm>
                <a:off x="16356013" y="58991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51" name="Oval 8388"/>
              <p:cNvSpPr>
                <a:spLocks noChangeArrowheads="1"/>
              </p:cNvSpPr>
              <p:nvPr/>
            </p:nvSpPr>
            <p:spPr bwMode="auto">
              <a:xfrm>
                <a:off x="16362363" y="59007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52" name="Oval 8389"/>
              <p:cNvSpPr>
                <a:spLocks noChangeArrowheads="1"/>
              </p:cNvSpPr>
              <p:nvPr/>
            </p:nvSpPr>
            <p:spPr bwMode="auto">
              <a:xfrm>
                <a:off x="16362363" y="59007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53" name="Oval 8390"/>
              <p:cNvSpPr>
                <a:spLocks noChangeArrowheads="1"/>
              </p:cNvSpPr>
              <p:nvPr/>
            </p:nvSpPr>
            <p:spPr bwMode="auto">
              <a:xfrm>
                <a:off x="16367126" y="59007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54" name="Oval 8391"/>
              <p:cNvSpPr>
                <a:spLocks noChangeArrowheads="1"/>
              </p:cNvSpPr>
              <p:nvPr/>
            </p:nvSpPr>
            <p:spPr bwMode="auto">
              <a:xfrm>
                <a:off x="16367126" y="59007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55" name="Oval 8392"/>
              <p:cNvSpPr>
                <a:spLocks noChangeArrowheads="1"/>
              </p:cNvSpPr>
              <p:nvPr/>
            </p:nvSpPr>
            <p:spPr bwMode="auto">
              <a:xfrm>
                <a:off x="16371888" y="59023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56" name="Oval 8393"/>
              <p:cNvSpPr>
                <a:spLocks noChangeArrowheads="1"/>
              </p:cNvSpPr>
              <p:nvPr/>
            </p:nvSpPr>
            <p:spPr bwMode="auto">
              <a:xfrm>
                <a:off x="16371888" y="59023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57" name="Oval 8394"/>
              <p:cNvSpPr>
                <a:spLocks noChangeArrowheads="1"/>
              </p:cNvSpPr>
              <p:nvPr/>
            </p:nvSpPr>
            <p:spPr bwMode="auto">
              <a:xfrm>
                <a:off x="16376651" y="59039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58" name="Oval 8395"/>
              <p:cNvSpPr>
                <a:spLocks noChangeArrowheads="1"/>
              </p:cNvSpPr>
              <p:nvPr/>
            </p:nvSpPr>
            <p:spPr bwMode="auto">
              <a:xfrm>
                <a:off x="16376651" y="59039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59" name="Oval 8396"/>
              <p:cNvSpPr>
                <a:spLocks noChangeArrowheads="1"/>
              </p:cNvSpPr>
              <p:nvPr/>
            </p:nvSpPr>
            <p:spPr bwMode="auto">
              <a:xfrm>
                <a:off x="16379826" y="59039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60" name="Oval 8397"/>
              <p:cNvSpPr>
                <a:spLocks noChangeArrowheads="1"/>
              </p:cNvSpPr>
              <p:nvPr/>
            </p:nvSpPr>
            <p:spPr bwMode="auto">
              <a:xfrm>
                <a:off x="16379826" y="59039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61" name="Oval 8398"/>
              <p:cNvSpPr>
                <a:spLocks noChangeArrowheads="1"/>
              </p:cNvSpPr>
              <p:nvPr/>
            </p:nvSpPr>
            <p:spPr bwMode="auto">
              <a:xfrm>
                <a:off x="16386176" y="59055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62" name="Oval 8399"/>
              <p:cNvSpPr>
                <a:spLocks noChangeArrowheads="1"/>
              </p:cNvSpPr>
              <p:nvPr/>
            </p:nvSpPr>
            <p:spPr bwMode="auto">
              <a:xfrm>
                <a:off x="16386176" y="59055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63" name="Oval 8400"/>
              <p:cNvSpPr>
                <a:spLocks noChangeArrowheads="1"/>
              </p:cNvSpPr>
              <p:nvPr/>
            </p:nvSpPr>
            <p:spPr bwMode="auto">
              <a:xfrm>
                <a:off x="16390938" y="59055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64" name="Oval 8401"/>
              <p:cNvSpPr>
                <a:spLocks noChangeArrowheads="1"/>
              </p:cNvSpPr>
              <p:nvPr/>
            </p:nvSpPr>
            <p:spPr bwMode="auto">
              <a:xfrm>
                <a:off x="16390938" y="59055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65" name="Oval 8402"/>
              <p:cNvSpPr>
                <a:spLocks noChangeArrowheads="1"/>
              </p:cNvSpPr>
              <p:nvPr/>
            </p:nvSpPr>
            <p:spPr bwMode="auto">
              <a:xfrm>
                <a:off x="16395701" y="59070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66" name="Oval 8403"/>
              <p:cNvSpPr>
                <a:spLocks noChangeArrowheads="1"/>
              </p:cNvSpPr>
              <p:nvPr/>
            </p:nvSpPr>
            <p:spPr bwMode="auto">
              <a:xfrm>
                <a:off x="16395701" y="59070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67" name="Oval 8404"/>
              <p:cNvSpPr>
                <a:spLocks noChangeArrowheads="1"/>
              </p:cNvSpPr>
              <p:nvPr/>
            </p:nvSpPr>
            <p:spPr bwMode="auto">
              <a:xfrm>
                <a:off x="16400463" y="59086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68" name="Oval 8405"/>
              <p:cNvSpPr>
                <a:spLocks noChangeArrowheads="1"/>
              </p:cNvSpPr>
              <p:nvPr/>
            </p:nvSpPr>
            <p:spPr bwMode="auto">
              <a:xfrm>
                <a:off x="16400463" y="59086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69" name="Oval 8406"/>
              <p:cNvSpPr>
                <a:spLocks noChangeArrowheads="1"/>
              </p:cNvSpPr>
              <p:nvPr/>
            </p:nvSpPr>
            <p:spPr bwMode="auto">
              <a:xfrm>
                <a:off x="16405226" y="59086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70" name="Oval 8407"/>
              <p:cNvSpPr>
                <a:spLocks noChangeArrowheads="1"/>
              </p:cNvSpPr>
              <p:nvPr/>
            </p:nvSpPr>
            <p:spPr bwMode="auto">
              <a:xfrm>
                <a:off x="16405226" y="59086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71" name="Oval 8408"/>
              <p:cNvSpPr>
                <a:spLocks noChangeArrowheads="1"/>
              </p:cNvSpPr>
              <p:nvPr/>
            </p:nvSpPr>
            <p:spPr bwMode="auto">
              <a:xfrm>
                <a:off x="16409988" y="59102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72" name="Oval 8409"/>
              <p:cNvSpPr>
                <a:spLocks noChangeArrowheads="1"/>
              </p:cNvSpPr>
              <p:nvPr/>
            </p:nvSpPr>
            <p:spPr bwMode="auto">
              <a:xfrm>
                <a:off x="16409988" y="59102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73" name="Oval 8410"/>
              <p:cNvSpPr>
                <a:spLocks noChangeArrowheads="1"/>
              </p:cNvSpPr>
              <p:nvPr/>
            </p:nvSpPr>
            <p:spPr bwMode="auto">
              <a:xfrm>
                <a:off x="16414751" y="59102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74" name="Oval 8411"/>
              <p:cNvSpPr>
                <a:spLocks noChangeArrowheads="1"/>
              </p:cNvSpPr>
              <p:nvPr/>
            </p:nvSpPr>
            <p:spPr bwMode="auto">
              <a:xfrm>
                <a:off x="16414751" y="59102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75" name="Oval 8412"/>
              <p:cNvSpPr>
                <a:spLocks noChangeArrowheads="1"/>
              </p:cNvSpPr>
              <p:nvPr/>
            </p:nvSpPr>
            <p:spPr bwMode="auto">
              <a:xfrm>
                <a:off x="16419513" y="59118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76" name="Oval 8413"/>
              <p:cNvSpPr>
                <a:spLocks noChangeArrowheads="1"/>
              </p:cNvSpPr>
              <p:nvPr/>
            </p:nvSpPr>
            <p:spPr bwMode="auto">
              <a:xfrm>
                <a:off x="16419513" y="59118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77" name="Oval 8414"/>
              <p:cNvSpPr>
                <a:spLocks noChangeArrowheads="1"/>
              </p:cNvSpPr>
              <p:nvPr/>
            </p:nvSpPr>
            <p:spPr bwMode="auto">
              <a:xfrm>
                <a:off x="16424276" y="59134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78" name="Oval 8415"/>
              <p:cNvSpPr>
                <a:spLocks noChangeArrowheads="1"/>
              </p:cNvSpPr>
              <p:nvPr/>
            </p:nvSpPr>
            <p:spPr bwMode="auto">
              <a:xfrm>
                <a:off x="16424276" y="59134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79" name="Oval 8416"/>
              <p:cNvSpPr>
                <a:spLocks noChangeArrowheads="1"/>
              </p:cNvSpPr>
              <p:nvPr/>
            </p:nvSpPr>
            <p:spPr bwMode="auto">
              <a:xfrm>
                <a:off x="16429038" y="59134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80" name="Oval 8417"/>
              <p:cNvSpPr>
                <a:spLocks noChangeArrowheads="1"/>
              </p:cNvSpPr>
              <p:nvPr/>
            </p:nvSpPr>
            <p:spPr bwMode="auto">
              <a:xfrm>
                <a:off x="16429038" y="59134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81" name="Oval 8418"/>
              <p:cNvSpPr>
                <a:spLocks noChangeArrowheads="1"/>
              </p:cNvSpPr>
              <p:nvPr/>
            </p:nvSpPr>
            <p:spPr bwMode="auto">
              <a:xfrm>
                <a:off x="16433801" y="59150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82" name="Oval 8419"/>
              <p:cNvSpPr>
                <a:spLocks noChangeArrowheads="1"/>
              </p:cNvSpPr>
              <p:nvPr/>
            </p:nvSpPr>
            <p:spPr bwMode="auto">
              <a:xfrm>
                <a:off x="16433801" y="59150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83" name="Oval 8420"/>
              <p:cNvSpPr>
                <a:spLocks noChangeArrowheads="1"/>
              </p:cNvSpPr>
              <p:nvPr/>
            </p:nvSpPr>
            <p:spPr bwMode="auto">
              <a:xfrm>
                <a:off x="16440151" y="59150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84" name="Oval 8421"/>
              <p:cNvSpPr>
                <a:spLocks noChangeArrowheads="1"/>
              </p:cNvSpPr>
              <p:nvPr/>
            </p:nvSpPr>
            <p:spPr bwMode="auto">
              <a:xfrm>
                <a:off x="16440151" y="59150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85" name="Oval 8422"/>
              <p:cNvSpPr>
                <a:spLocks noChangeArrowheads="1"/>
              </p:cNvSpPr>
              <p:nvPr/>
            </p:nvSpPr>
            <p:spPr bwMode="auto">
              <a:xfrm>
                <a:off x="16444913" y="59150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86" name="Oval 8423"/>
              <p:cNvSpPr>
                <a:spLocks noChangeArrowheads="1"/>
              </p:cNvSpPr>
              <p:nvPr/>
            </p:nvSpPr>
            <p:spPr bwMode="auto">
              <a:xfrm>
                <a:off x="16444913" y="59150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87" name="Oval 8424"/>
              <p:cNvSpPr>
                <a:spLocks noChangeArrowheads="1"/>
              </p:cNvSpPr>
              <p:nvPr/>
            </p:nvSpPr>
            <p:spPr bwMode="auto">
              <a:xfrm>
                <a:off x="16449676" y="59150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88" name="Oval 8425"/>
              <p:cNvSpPr>
                <a:spLocks noChangeArrowheads="1"/>
              </p:cNvSpPr>
              <p:nvPr/>
            </p:nvSpPr>
            <p:spPr bwMode="auto">
              <a:xfrm>
                <a:off x="16449676" y="59150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89" name="Oval 8426"/>
              <p:cNvSpPr>
                <a:spLocks noChangeArrowheads="1"/>
              </p:cNvSpPr>
              <p:nvPr/>
            </p:nvSpPr>
            <p:spPr bwMode="auto">
              <a:xfrm>
                <a:off x="16452851" y="59166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90" name="Oval 8427"/>
              <p:cNvSpPr>
                <a:spLocks noChangeArrowheads="1"/>
              </p:cNvSpPr>
              <p:nvPr/>
            </p:nvSpPr>
            <p:spPr bwMode="auto">
              <a:xfrm>
                <a:off x="16452851" y="59166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91" name="Oval 8428"/>
              <p:cNvSpPr>
                <a:spLocks noChangeArrowheads="1"/>
              </p:cNvSpPr>
              <p:nvPr/>
            </p:nvSpPr>
            <p:spPr bwMode="auto">
              <a:xfrm>
                <a:off x="16457613" y="591820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92" name="Oval 8429"/>
              <p:cNvSpPr>
                <a:spLocks noChangeArrowheads="1"/>
              </p:cNvSpPr>
              <p:nvPr/>
            </p:nvSpPr>
            <p:spPr bwMode="auto">
              <a:xfrm>
                <a:off x="16457613" y="591820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93" name="Oval 8430"/>
              <p:cNvSpPr>
                <a:spLocks noChangeArrowheads="1"/>
              </p:cNvSpPr>
              <p:nvPr/>
            </p:nvSpPr>
            <p:spPr bwMode="auto">
              <a:xfrm>
                <a:off x="16463963" y="591820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94" name="Oval 8431"/>
              <p:cNvSpPr>
                <a:spLocks noChangeArrowheads="1"/>
              </p:cNvSpPr>
              <p:nvPr/>
            </p:nvSpPr>
            <p:spPr bwMode="auto">
              <a:xfrm>
                <a:off x="16463963" y="591820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95" name="Oval 8432"/>
              <p:cNvSpPr>
                <a:spLocks noChangeArrowheads="1"/>
              </p:cNvSpPr>
              <p:nvPr/>
            </p:nvSpPr>
            <p:spPr bwMode="auto">
              <a:xfrm>
                <a:off x="16468726" y="59197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96" name="Oval 8433"/>
              <p:cNvSpPr>
                <a:spLocks noChangeArrowheads="1"/>
              </p:cNvSpPr>
              <p:nvPr/>
            </p:nvSpPr>
            <p:spPr bwMode="auto">
              <a:xfrm>
                <a:off x="16468726" y="59197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97" name="Oval 8434"/>
              <p:cNvSpPr>
                <a:spLocks noChangeArrowheads="1"/>
              </p:cNvSpPr>
              <p:nvPr/>
            </p:nvSpPr>
            <p:spPr bwMode="auto">
              <a:xfrm>
                <a:off x="16473488" y="59197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98" name="Oval 8435"/>
              <p:cNvSpPr>
                <a:spLocks noChangeArrowheads="1"/>
              </p:cNvSpPr>
              <p:nvPr/>
            </p:nvSpPr>
            <p:spPr bwMode="auto">
              <a:xfrm>
                <a:off x="16473488" y="59197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99" name="Oval 8436"/>
              <p:cNvSpPr>
                <a:spLocks noChangeArrowheads="1"/>
              </p:cNvSpPr>
              <p:nvPr/>
            </p:nvSpPr>
            <p:spPr bwMode="auto">
              <a:xfrm>
                <a:off x="16478251" y="59213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00" name="Oval 8437"/>
              <p:cNvSpPr>
                <a:spLocks noChangeArrowheads="1"/>
              </p:cNvSpPr>
              <p:nvPr/>
            </p:nvSpPr>
            <p:spPr bwMode="auto">
              <a:xfrm>
                <a:off x="16478251" y="59213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01" name="Oval 8438"/>
              <p:cNvSpPr>
                <a:spLocks noChangeArrowheads="1"/>
              </p:cNvSpPr>
              <p:nvPr/>
            </p:nvSpPr>
            <p:spPr bwMode="auto">
              <a:xfrm>
                <a:off x="16483013" y="59213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02" name="Oval 8439"/>
              <p:cNvSpPr>
                <a:spLocks noChangeArrowheads="1"/>
              </p:cNvSpPr>
              <p:nvPr/>
            </p:nvSpPr>
            <p:spPr bwMode="auto">
              <a:xfrm>
                <a:off x="16483013" y="59213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03" name="Oval 8440"/>
              <p:cNvSpPr>
                <a:spLocks noChangeArrowheads="1"/>
              </p:cNvSpPr>
              <p:nvPr/>
            </p:nvSpPr>
            <p:spPr bwMode="auto">
              <a:xfrm>
                <a:off x="16489363" y="59229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04" name="Oval 8441"/>
              <p:cNvSpPr>
                <a:spLocks noChangeArrowheads="1"/>
              </p:cNvSpPr>
              <p:nvPr/>
            </p:nvSpPr>
            <p:spPr bwMode="auto">
              <a:xfrm>
                <a:off x="16489363" y="59229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05" name="Oval 8442"/>
              <p:cNvSpPr>
                <a:spLocks noChangeArrowheads="1"/>
              </p:cNvSpPr>
              <p:nvPr/>
            </p:nvSpPr>
            <p:spPr bwMode="auto">
              <a:xfrm>
                <a:off x="16492538" y="59245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06" name="Oval 8443"/>
              <p:cNvSpPr>
                <a:spLocks noChangeArrowheads="1"/>
              </p:cNvSpPr>
              <p:nvPr/>
            </p:nvSpPr>
            <p:spPr bwMode="auto">
              <a:xfrm>
                <a:off x="16492538" y="59245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07" name="Oval 8444"/>
              <p:cNvSpPr>
                <a:spLocks noChangeArrowheads="1"/>
              </p:cNvSpPr>
              <p:nvPr/>
            </p:nvSpPr>
            <p:spPr bwMode="auto">
              <a:xfrm>
                <a:off x="16497301" y="59245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08" name="Oval 8445"/>
              <p:cNvSpPr>
                <a:spLocks noChangeArrowheads="1"/>
              </p:cNvSpPr>
              <p:nvPr/>
            </p:nvSpPr>
            <p:spPr bwMode="auto">
              <a:xfrm>
                <a:off x="16497301" y="59245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09" name="Oval 8446"/>
              <p:cNvSpPr>
                <a:spLocks noChangeArrowheads="1"/>
              </p:cNvSpPr>
              <p:nvPr/>
            </p:nvSpPr>
            <p:spPr bwMode="auto">
              <a:xfrm>
                <a:off x="16502063" y="59261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10" name="Oval 8447"/>
              <p:cNvSpPr>
                <a:spLocks noChangeArrowheads="1"/>
              </p:cNvSpPr>
              <p:nvPr/>
            </p:nvSpPr>
            <p:spPr bwMode="auto">
              <a:xfrm>
                <a:off x="16502063" y="59261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11" name="Oval 8448"/>
              <p:cNvSpPr>
                <a:spLocks noChangeArrowheads="1"/>
              </p:cNvSpPr>
              <p:nvPr/>
            </p:nvSpPr>
            <p:spPr bwMode="auto">
              <a:xfrm>
                <a:off x="16506826" y="59261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12" name="Oval 8449"/>
              <p:cNvSpPr>
                <a:spLocks noChangeArrowheads="1"/>
              </p:cNvSpPr>
              <p:nvPr/>
            </p:nvSpPr>
            <p:spPr bwMode="auto">
              <a:xfrm>
                <a:off x="16506826" y="59261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13" name="Oval 8450"/>
              <p:cNvSpPr>
                <a:spLocks noChangeArrowheads="1"/>
              </p:cNvSpPr>
              <p:nvPr/>
            </p:nvSpPr>
            <p:spPr bwMode="auto">
              <a:xfrm>
                <a:off x="16513176" y="59277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14" name="Oval 8451"/>
              <p:cNvSpPr>
                <a:spLocks noChangeArrowheads="1"/>
              </p:cNvSpPr>
              <p:nvPr/>
            </p:nvSpPr>
            <p:spPr bwMode="auto">
              <a:xfrm>
                <a:off x="16513176" y="59277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15" name="Oval 8452"/>
              <p:cNvSpPr>
                <a:spLocks noChangeArrowheads="1"/>
              </p:cNvSpPr>
              <p:nvPr/>
            </p:nvSpPr>
            <p:spPr bwMode="auto">
              <a:xfrm>
                <a:off x="16517938" y="59277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16" name="Oval 8453"/>
              <p:cNvSpPr>
                <a:spLocks noChangeArrowheads="1"/>
              </p:cNvSpPr>
              <p:nvPr/>
            </p:nvSpPr>
            <p:spPr bwMode="auto">
              <a:xfrm>
                <a:off x="16517938" y="59277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17" name="Oval 8454"/>
              <p:cNvSpPr>
                <a:spLocks noChangeArrowheads="1"/>
              </p:cNvSpPr>
              <p:nvPr/>
            </p:nvSpPr>
            <p:spPr bwMode="auto">
              <a:xfrm>
                <a:off x="16522701" y="59293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18" name="Oval 8455"/>
              <p:cNvSpPr>
                <a:spLocks noChangeArrowheads="1"/>
              </p:cNvSpPr>
              <p:nvPr/>
            </p:nvSpPr>
            <p:spPr bwMode="auto">
              <a:xfrm>
                <a:off x="16522701" y="59293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19" name="Oval 8456"/>
              <p:cNvSpPr>
                <a:spLocks noChangeArrowheads="1"/>
              </p:cNvSpPr>
              <p:nvPr/>
            </p:nvSpPr>
            <p:spPr bwMode="auto">
              <a:xfrm>
                <a:off x="16527463" y="59309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20" name="Oval 8457"/>
              <p:cNvSpPr>
                <a:spLocks noChangeArrowheads="1"/>
              </p:cNvSpPr>
              <p:nvPr/>
            </p:nvSpPr>
            <p:spPr bwMode="auto">
              <a:xfrm>
                <a:off x="16527463" y="59309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21" name="Oval 8458"/>
              <p:cNvSpPr>
                <a:spLocks noChangeArrowheads="1"/>
              </p:cNvSpPr>
              <p:nvPr/>
            </p:nvSpPr>
            <p:spPr bwMode="auto">
              <a:xfrm>
                <a:off x="16530638" y="59309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22" name="Oval 8459"/>
              <p:cNvSpPr>
                <a:spLocks noChangeArrowheads="1"/>
              </p:cNvSpPr>
              <p:nvPr/>
            </p:nvSpPr>
            <p:spPr bwMode="auto">
              <a:xfrm>
                <a:off x="16530638" y="59309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23" name="Oval 8460"/>
              <p:cNvSpPr>
                <a:spLocks noChangeArrowheads="1"/>
              </p:cNvSpPr>
              <p:nvPr/>
            </p:nvSpPr>
            <p:spPr bwMode="auto">
              <a:xfrm>
                <a:off x="16535401" y="59324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24" name="Oval 8461"/>
              <p:cNvSpPr>
                <a:spLocks noChangeArrowheads="1"/>
              </p:cNvSpPr>
              <p:nvPr/>
            </p:nvSpPr>
            <p:spPr bwMode="auto">
              <a:xfrm>
                <a:off x="16535401" y="59324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25" name="Oval 8462"/>
              <p:cNvSpPr>
                <a:spLocks noChangeArrowheads="1"/>
              </p:cNvSpPr>
              <p:nvPr/>
            </p:nvSpPr>
            <p:spPr bwMode="auto">
              <a:xfrm>
                <a:off x="16541751" y="5932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26" name="Oval 8463"/>
              <p:cNvSpPr>
                <a:spLocks noChangeArrowheads="1"/>
              </p:cNvSpPr>
              <p:nvPr/>
            </p:nvSpPr>
            <p:spPr bwMode="auto">
              <a:xfrm>
                <a:off x="16541751" y="5932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27" name="Oval 8464"/>
              <p:cNvSpPr>
                <a:spLocks noChangeArrowheads="1"/>
              </p:cNvSpPr>
              <p:nvPr/>
            </p:nvSpPr>
            <p:spPr bwMode="auto">
              <a:xfrm>
                <a:off x="16546513" y="59340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28" name="Oval 8465"/>
              <p:cNvSpPr>
                <a:spLocks noChangeArrowheads="1"/>
              </p:cNvSpPr>
              <p:nvPr/>
            </p:nvSpPr>
            <p:spPr bwMode="auto">
              <a:xfrm>
                <a:off x="16546513" y="59340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29" name="Oval 8466"/>
              <p:cNvSpPr>
                <a:spLocks noChangeArrowheads="1"/>
              </p:cNvSpPr>
              <p:nvPr/>
            </p:nvSpPr>
            <p:spPr bwMode="auto">
              <a:xfrm>
                <a:off x="16551276" y="59340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30" name="Oval 8467"/>
              <p:cNvSpPr>
                <a:spLocks noChangeArrowheads="1"/>
              </p:cNvSpPr>
              <p:nvPr/>
            </p:nvSpPr>
            <p:spPr bwMode="auto">
              <a:xfrm>
                <a:off x="16551276" y="59340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31" name="Oval 8468"/>
              <p:cNvSpPr>
                <a:spLocks noChangeArrowheads="1"/>
              </p:cNvSpPr>
              <p:nvPr/>
            </p:nvSpPr>
            <p:spPr bwMode="auto">
              <a:xfrm>
                <a:off x="16556038" y="5935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32" name="Oval 8469"/>
              <p:cNvSpPr>
                <a:spLocks noChangeArrowheads="1"/>
              </p:cNvSpPr>
              <p:nvPr/>
            </p:nvSpPr>
            <p:spPr bwMode="auto">
              <a:xfrm>
                <a:off x="16556038" y="5935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33" name="Oval 8470"/>
              <p:cNvSpPr>
                <a:spLocks noChangeArrowheads="1"/>
              </p:cNvSpPr>
              <p:nvPr/>
            </p:nvSpPr>
            <p:spPr bwMode="auto">
              <a:xfrm>
                <a:off x="16560801" y="5935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34" name="Oval 8471"/>
              <p:cNvSpPr>
                <a:spLocks noChangeArrowheads="1"/>
              </p:cNvSpPr>
              <p:nvPr/>
            </p:nvSpPr>
            <p:spPr bwMode="auto">
              <a:xfrm>
                <a:off x="16560801" y="5935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35" name="Oval 8472"/>
              <p:cNvSpPr>
                <a:spLocks noChangeArrowheads="1"/>
              </p:cNvSpPr>
              <p:nvPr/>
            </p:nvSpPr>
            <p:spPr bwMode="auto">
              <a:xfrm>
                <a:off x="16567151" y="59372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36" name="Oval 8473"/>
              <p:cNvSpPr>
                <a:spLocks noChangeArrowheads="1"/>
              </p:cNvSpPr>
              <p:nvPr/>
            </p:nvSpPr>
            <p:spPr bwMode="auto">
              <a:xfrm>
                <a:off x="16567151" y="59372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37" name="Oval 8474"/>
              <p:cNvSpPr>
                <a:spLocks noChangeArrowheads="1"/>
              </p:cNvSpPr>
              <p:nvPr/>
            </p:nvSpPr>
            <p:spPr bwMode="auto">
              <a:xfrm>
                <a:off x="16570326" y="59388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38" name="Oval 8475"/>
              <p:cNvSpPr>
                <a:spLocks noChangeArrowheads="1"/>
              </p:cNvSpPr>
              <p:nvPr/>
            </p:nvSpPr>
            <p:spPr bwMode="auto">
              <a:xfrm>
                <a:off x="16570326" y="59388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39" name="Oval 8476"/>
              <p:cNvSpPr>
                <a:spLocks noChangeArrowheads="1"/>
              </p:cNvSpPr>
              <p:nvPr/>
            </p:nvSpPr>
            <p:spPr bwMode="auto">
              <a:xfrm>
                <a:off x="16575088" y="59388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40" name="Oval 8477"/>
              <p:cNvSpPr>
                <a:spLocks noChangeArrowheads="1"/>
              </p:cNvSpPr>
              <p:nvPr/>
            </p:nvSpPr>
            <p:spPr bwMode="auto">
              <a:xfrm>
                <a:off x="16575088" y="59388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41" name="Oval 8478"/>
              <p:cNvSpPr>
                <a:spLocks noChangeArrowheads="1"/>
              </p:cNvSpPr>
              <p:nvPr/>
            </p:nvSpPr>
            <p:spPr bwMode="auto">
              <a:xfrm>
                <a:off x="16579851" y="59404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42" name="Oval 8479"/>
              <p:cNvSpPr>
                <a:spLocks noChangeArrowheads="1"/>
              </p:cNvSpPr>
              <p:nvPr/>
            </p:nvSpPr>
            <p:spPr bwMode="auto">
              <a:xfrm>
                <a:off x="16579851" y="59404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43" name="Oval 8480"/>
              <p:cNvSpPr>
                <a:spLocks noChangeArrowheads="1"/>
              </p:cNvSpPr>
              <p:nvPr/>
            </p:nvSpPr>
            <p:spPr bwMode="auto">
              <a:xfrm>
                <a:off x="16584613" y="59404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44" name="Oval 8481"/>
              <p:cNvSpPr>
                <a:spLocks noChangeArrowheads="1"/>
              </p:cNvSpPr>
              <p:nvPr/>
            </p:nvSpPr>
            <p:spPr bwMode="auto">
              <a:xfrm>
                <a:off x="16584613" y="59404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45" name="Oval 8482"/>
              <p:cNvSpPr>
                <a:spLocks noChangeArrowheads="1"/>
              </p:cNvSpPr>
              <p:nvPr/>
            </p:nvSpPr>
            <p:spPr bwMode="auto">
              <a:xfrm>
                <a:off x="16590963" y="5942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46" name="Oval 8483"/>
              <p:cNvSpPr>
                <a:spLocks noChangeArrowheads="1"/>
              </p:cNvSpPr>
              <p:nvPr/>
            </p:nvSpPr>
            <p:spPr bwMode="auto">
              <a:xfrm>
                <a:off x="16590963" y="5942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47" name="Oval 8484"/>
              <p:cNvSpPr>
                <a:spLocks noChangeArrowheads="1"/>
              </p:cNvSpPr>
              <p:nvPr/>
            </p:nvSpPr>
            <p:spPr bwMode="auto">
              <a:xfrm>
                <a:off x="16595726" y="5942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48" name="Oval 8485"/>
              <p:cNvSpPr>
                <a:spLocks noChangeArrowheads="1"/>
              </p:cNvSpPr>
              <p:nvPr/>
            </p:nvSpPr>
            <p:spPr bwMode="auto">
              <a:xfrm>
                <a:off x="16595726" y="5942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49" name="Oval 8486"/>
              <p:cNvSpPr>
                <a:spLocks noChangeArrowheads="1"/>
              </p:cNvSpPr>
              <p:nvPr/>
            </p:nvSpPr>
            <p:spPr bwMode="auto">
              <a:xfrm>
                <a:off x="16600488" y="59436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50" name="Oval 8487"/>
              <p:cNvSpPr>
                <a:spLocks noChangeArrowheads="1"/>
              </p:cNvSpPr>
              <p:nvPr/>
            </p:nvSpPr>
            <p:spPr bwMode="auto">
              <a:xfrm>
                <a:off x="16600488" y="59436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51" name="Oval 8488"/>
              <p:cNvSpPr>
                <a:spLocks noChangeArrowheads="1"/>
              </p:cNvSpPr>
              <p:nvPr/>
            </p:nvSpPr>
            <p:spPr bwMode="auto">
              <a:xfrm>
                <a:off x="16605251" y="59436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52" name="Oval 8489"/>
              <p:cNvSpPr>
                <a:spLocks noChangeArrowheads="1"/>
              </p:cNvSpPr>
              <p:nvPr/>
            </p:nvSpPr>
            <p:spPr bwMode="auto">
              <a:xfrm>
                <a:off x="16605251" y="59436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53" name="Oval 8490"/>
              <p:cNvSpPr>
                <a:spLocks noChangeArrowheads="1"/>
              </p:cNvSpPr>
              <p:nvPr/>
            </p:nvSpPr>
            <p:spPr bwMode="auto">
              <a:xfrm>
                <a:off x="16608426" y="59451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54" name="Oval 8491"/>
              <p:cNvSpPr>
                <a:spLocks noChangeArrowheads="1"/>
              </p:cNvSpPr>
              <p:nvPr/>
            </p:nvSpPr>
            <p:spPr bwMode="auto">
              <a:xfrm>
                <a:off x="16608426" y="59451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55" name="Oval 8492"/>
              <p:cNvSpPr>
                <a:spLocks noChangeArrowheads="1"/>
              </p:cNvSpPr>
              <p:nvPr/>
            </p:nvSpPr>
            <p:spPr bwMode="auto">
              <a:xfrm>
                <a:off x="16614776" y="59451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56" name="Oval 8493"/>
              <p:cNvSpPr>
                <a:spLocks noChangeArrowheads="1"/>
              </p:cNvSpPr>
              <p:nvPr/>
            </p:nvSpPr>
            <p:spPr bwMode="auto">
              <a:xfrm>
                <a:off x="16614776" y="59451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57" name="Oval 8494"/>
              <p:cNvSpPr>
                <a:spLocks noChangeArrowheads="1"/>
              </p:cNvSpPr>
              <p:nvPr/>
            </p:nvSpPr>
            <p:spPr bwMode="auto">
              <a:xfrm>
                <a:off x="16619538" y="59467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58" name="Oval 8495"/>
              <p:cNvSpPr>
                <a:spLocks noChangeArrowheads="1"/>
              </p:cNvSpPr>
              <p:nvPr/>
            </p:nvSpPr>
            <p:spPr bwMode="auto">
              <a:xfrm>
                <a:off x="16619538" y="59467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59" name="Oval 8496"/>
              <p:cNvSpPr>
                <a:spLocks noChangeArrowheads="1"/>
              </p:cNvSpPr>
              <p:nvPr/>
            </p:nvSpPr>
            <p:spPr bwMode="auto">
              <a:xfrm>
                <a:off x="16624301" y="59483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60" name="Oval 8497"/>
              <p:cNvSpPr>
                <a:spLocks noChangeArrowheads="1"/>
              </p:cNvSpPr>
              <p:nvPr/>
            </p:nvSpPr>
            <p:spPr bwMode="auto">
              <a:xfrm>
                <a:off x="16624301" y="59483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61" name="Oval 8498"/>
              <p:cNvSpPr>
                <a:spLocks noChangeArrowheads="1"/>
              </p:cNvSpPr>
              <p:nvPr/>
            </p:nvSpPr>
            <p:spPr bwMode="auto">
              <a:xfrm>
                <a:off x="16629063" y="59483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62" name="Oval 8499"/>
              <p:cNvSpPr>
                <a:spLocks noChangeArrowheads="1"/>
              </p:cNvSpPr>
              <p:nvPr/>
            </p:nvSpPr>
            <p:spPr bwMode="auto">
              <a:xfrm>
                <a:off x="16629063" y="59483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63" name="Oval 8500"/>
              <p:cNvSpPr>
                <a:spLocks noChangeArrowheads="1"/>
              </p:cNvSpPr>
              <p:nvPr/>
            </p:nvSpPr>
            <p:spPr bwMode="auto">
              <a:xfrm>
                <a:off x="16633826" y="59499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64" name="Oval 8501"/>
              <p:cNvSpPr>
                <a:spLocks noChangeArrowheads="1"/>
              </p:cNvSpPr>
              <p:nvPr/>
            </p:nvSpPr>
            <p:spPr bwMode="auto">
              <a:xfrm>
                <a:off x="16633826" y="59499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65" name="Oval 8502"/>
              <p:cNvSpPr>
                <a:spLocks noChangeArrowheads="1"/>
              </p:cNvSpPr>
              <p:nvPr/>
            </p:nvSpPr>
            <p:spPr bwMode="auto">
              <a:xfrm>
                <a:off x="16638588" y="59499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66" name="Oval 8503"/>
              <p:cNvSpPr>
                <a:spLocks noChangeArrowheads="1"/>
              </p:cNvSpPr>
              <p:nvPr/>
            </p:nvSpPr>
            <p:spPr bwMode="auto">
              <a:xfrm>
                <a:off x="16638588" y="59499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67" name="Oval 8504"/>
              <p:cNvSpPr>
                <a:spLocks noChangeArrowheads="1"/>
              </p:cNvSpPr>
              <p:nvPr/>
            </p:nvSpPr>
            <p:spPr bwMode="auto">
              <a:xfrm>
                <a:off x="16644938" y="59515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68" name="Oval 8505"/>
              <p:cNvSpPr>
                <a:spLocks noChangeArrowheads="1"/>
              </p:cNvSpPr>
              <p:nvPr/>
            </p:nvSpPr>
            <p:spPr bwMode="auto">
              <a:xfrm>
                <a:off x="16644938" y="59515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69" name="Oval 8506"/>
              <p:cNvSpPr>
                <a:spLocks noChangeArrowheads="1"/>
              </p:cNvSpPr>
              <p:nvPr/>
            </p:nvSpPr>
            <p:spPr bwMode="auto">
              <a:xfrm>
                <a:off x="16648113" y="59515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70" name="Oval 8507"/>
              <p:cNvSpPr>
                <a:spLocks noChangeArrowheads="1"/>
              </p:cNvSpPr>
              <p:nvPr/>
            </p:nvSpPr>
            <p:spPr bwMode="auto">
              <a:xfrm>
                <a:off x="16648113" y="59515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71" name="Oval 8508"/>
              <p:cNvSpPr>
                <a:spLocks noChangeArrowheads="1"/>
              </p:cNvSpPr>
              <p:nvPr/>
            </p:nvSpPr>
            <p:spPr bwMode="auto">
              <a:xfrm>
                <a:off x="16652876" y="59531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72" name="Oval 8509"/>
              <p:cNvSpPr>
                <a:spLocks noChangeArrowheads="1"/>
              </p:cNvSpPr>
              <p:nvPr/>
            </p:nvSpPr>
            <p:spPr bwMode="auto">
              <a:xfrm>
                <a:off x="16652876" y="59531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73" name="Oval 8510"/>
              <p:cNvSpPr>
                <a:spLocks noChangeArrowheads="1"/>
              </p:cNvSpPr>
              <p:nvPr/>
            </p:nvSpPr>
            <p:spPr bwMode="auto">
              <a:xfrm>
                <a:off x="16657638" y="59531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74" name="Oval 8511"/>
              <p:cNvSpPr>
                <a:spLocks noChangeArrowheads="1"/>
              </p:cNvSpPr>
              <p:nvPr/>
            </p:nvSpPr>
            <p:spPr bwMode="auto">
              <a:xfrm>
                <a:off x="16657638" y="59531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75" name="Oval 8512"/>
              <p:cNvSpPr>
                <a:spLocks noChangeArrowheads="1"/>
              </p:cNvSpPr>
              <p:nvPr/>
            </p:nvSpPr>
            <p:spPr bwMode="auto">
              <a:xfrm>
                <a:off x="16662401" y="59531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76" name="Oval 8513"/>
              <p:cNvSpPr>
                <a:spLocks noChangeArrowheads="1"/>
              </p:cNvSpPr>
              <p:nvPr/>
            </p:nvSpPr>
            <p:spPr bwMode="auto">
              <a:xfrm>
                <a:off x="16662401" y="59531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77" name="Oval 8514"/>
              <p:cNvSpPr>
                <a:spLocks noChangeArrowheads="1"/>
              </p:cNvSpPr>
              <p:nvPr/>
            </p:nvSpPr>
            <p:spPr bwMode="auto">
              <a:xfrm>
                <a:off x="16668751" y="59531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78" name="Oval 8515"/>
              <p:cNvSpPr>
                <a:spLocks noChangeArrowheads="1"/>
              </p:cNvSpPr>
              <p:nvPr/>
            </p:nvSpPr>
            <p:spPr bwMode="auto">
              <a:xfrm>
                <a:off x="16668751" y="59531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79" name="Oval 8516"/>
              <p:cNvSpPr>
                <a:spLocks noChangeArrowheads="1"/>
              </p:cNvSpPr>
              <p:nvPr/>
            </p:nvSpPr>
            <p:spPr bwMode="auto">
              <a:xfrm>
                <a:off x="16673513" y="59547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80" name="Oval 8517"/>
              <p:cNvSpPr>
                <a:spLocks noChangeArrowheads="1"/>
              </p:cNvSpPr>
              <p:nvPr/>
            </p:nvSpPr>
            <p:spPr bwMode="auto">
              <a:xfrm>
                <a:off x="16673513" y="59547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81" name="Oval 8518"/>
              <p:cNvSpPr>
                <a:spLocks noChangeArrowheads="1"/>
              </p:cNvSpPr>
              <p:nvPr/>
            </p:nvSpPr>
            <p:spPr bwMode="auto">
              <a:xfrm>
                <a:off x="16678276" y="59547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82" name="Oval 8519"/>
              <p:cNvSpPr>
                <a:spLocks noChangeArrowheads="1"/>
              </p:cNvSpPr>
              <p:nvPr/>
            </p:nvSpPr>
            <p:spPr bwMode="auto">
              <a:xfrm>
                <a:off x="16678276" y="59547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83" name="Oval 8520"/>
              <p:cNvSpPr>
                <a:spLocks noChangeArrowheads="1"/>
              </p:cNvSpPr>
              <p:nvPr/>
            </p:nvSpPr>
            <p:spPr bwMode="auto">
              <a:xfrm>
                <a:off x="16683038" y="59563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84" name="Oval 8521"/>
              <p:cNvSpPr>
                <a:spLocks noChangeArrowheads="1"/>
              </p:cNvSpPr>
              <p:nvPr/>
            </p:nvSpPr>
            <p:spPr bwMode="auto">
              <a:xfrm>
                <a:off x="16683038" y="59563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85" name="Oval 8522"/>
              <p:cNvSpPr>
                <a:spLocks noChangeArrowheads="1"/>
              </p:cNvSpPr>
              <p:nvPr/>
            </p:nvSpPr>
            <p:spPr bwMode="auto">
              <a:xfrm>
                <a:off x="16686213" y="595630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86" name="Oval 8523"/>
              <p:cNvSpPr>
                <a:spLocks noChangeArrowheads="1"/>
              </p:cNvSpPr>
              <p:nvPr/>
            </p:nvSpPr>
            <p:spPr bwMode="auto">
              <a:xfrm>
                <a:off x="16686213" y="595630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87" name="Oval 8524"/>
              <p:cNvSpPr>
                <a:spLocks noChangeArrowheads="1"/>
              </p:cNvSpPr>
              <p:nvPr/>
            </p:nvSpPr>
            <p:spPr bwMode="auto">
              <a:xfrm>
                <a:off x="16692563" y="595788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88" name="Oval 8525"/>
              <p:cNvSpPr>
                <a:spLocks noChangeArrowheads="1"/>
              </p:cNvSpPr>
              <p:nvPr/>
            </p:nvSpPr>
            <p:spPr bwMode="auto">
              <a:xfrm>
                <a:off x="16692563" y="595788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89" name="Oval 8526"/>
              <p:cNvSpPr>
                <a:spLocks noChangeArrowheads="1"/>
              </p:cNvSpPr>
              <p:nvPr/>
            </p:nvSpPr>
            <p:spPr bwMode="auto">
              <a:xfrm>
                <a:off x="16697326" y="59578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90" name="Oval 8527"/>
              <p:cNvSpPr>
                <a:spLocks noChangeArrowheads="1"/>
              </p:cNvSpPr>
              <p:nvPr/>
            </p:nvSpPr>
            <p:spPr bwMode="auto">
              <a:xfrm>
                <a:off x="16697326" y="59578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91" name="Oval 8528"/>
              <p:cNvSpPr>
                <a:spLocks noChangeArrowheads="1"/>
              </p:cNvSpPr>
              <p:nvPr/>
            </p:nvSpPr>
            <p:spPr bwMode="auto">
              <a:xfrm>
                <a:off x="16702088" y="59594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92" name="Oval 8529"/>
              <p:cNvSpPr>
                <a:spLocks noChangeArrowheads="1"/>
              </p:cNvSpPr>
              <p:nvPr/>
            </p:nvSpPr>
            <p:spPr bwMode="auto">
              <a:xfrm>
                <a:off x="16702088" y="59594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93" name="Oval 8530"/>
              <p:cNvSpPr>
                <a:spLocks noChangeArrowheads="1"/>
              </p:cNvSpPr>
              <p:nvPr/>
            </p:nvSpPr>
            <p:spPr bwMode="auto">
              <a:xfrm>
                <a:off x="16706851" y="59610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94" name="Oval 8531"/>
              <p:cNvSpPr>
                <a:spLocks noChangeArrowheads="1"/>
              </p:cNvSpPr>
              <p:nvPr/>
            </p:nvSpPr>
            <p:spPr bwMode="auto">
              <a:xfrm>
                <a:off x="16706851" y="59610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95" name="Oval 8532"/>
              <p:cNvSpPr>
                <a:spLocks noChangeArrowheads="1"/>
              </p:cNvSpPr>
              <p:nvPr/>
            </p:nvSpPr>
            <p:spPr bwMode="auto">
              <a:xfrm>
                <a:off x="16711613" y="59610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96" name="Oval 8533"/>
              <p:cNvSpPr>
                <a:spLocks noChangeArrowheads="1"/>
              </p:cNvSpPr>
              <p:nvPr/>
            </p:nvSpPr>
            <p:spPr bwMode="auto">
              <a:xfrm>
                <a:off x="16711613" y="59610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97" name="Oval 8534"/>
              <p:cNvSpPr>
                <a:spLocks noChangeArrowheads="1"/>
              </p:cNvSpPr>
              <p:nvPr/>
            </p:nvSpPr>
            <p:spPr bwMode="auto">
              <a:xfrm>
                <a:off x="16717963" y="59626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98" name="Oval 8535"/>
              <p:cNvSpPr>
                <a:spLocks noChangeArrowheads="1"/>
              </p:cNvSpPr>
              <p:nvPr/>
            </p:nvSpPr>
            <p:spPr bwMode="auto">
              <a:xfrm>
                <a:off x="16717963" y="59626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99" name="Oval 8536"/>
              <p:cNvSpPr>
                <a:spLocks noChangeArrowheads="1"/>
              </p:cNvSpPr>
              <p:nvPr/>
            </p:nvSpPr>
            <p:spPr bwMode="auto">
              <a:xfrm>
                <a:off x="16721138" y="596265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00" name="Oval 8537"/>
              <p:cNvSpPr>
                <a:spLocks noChangeArrowheads="1"/>
              </p:cNvSpPr>
              <p:nvPr/>
            </p:nvSpPr>
            <p:spPr bwMode="auto">
              <a:xfrm>
                <a:off x="16721138" y="596265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01" name="Oval 8538"/>
              <p:cNvSpPr>
                <a:spLocks noChangeArrowheads="1"/>
              </p:cNvSpPr>
              <p:nvPr/>
            </p:nvSpPr>
            <p:spPr bwMode="auto">
              <a:xfrm>
                <a:off x="16725901" y="59642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02" name="Oval 8539"/>
              <p:cNvSpPr>
                <a:spLocks noChangeArrowheads="1"/>
              </p:cNvSpPr>
              <p:nvPr/>
            </p:nvSpPr>
            <p:spPr bwMode="auto">
              <a:xfrm>
                <a:off x="16725901" y="59642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03" name="Oval 8540"/>
              <p:cNvSpPr>
                <a:spLocks noChangeArrowheads="1"/>
              </p:cNvSpPr>
              <p:nvPr/>
            </p:nvSpPr>
            <p:spPr bwMode="auto">
              <a:xfrm>
                <a:off x="16730663" y="59642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04" name="Oval 8541"/>
              <p:cNvSpPr>
                <a:spLocks noChangeArrowheads="1"/>
              </p:cNvSpPr>
              <p:nvPr/>
            </p:nvSpPr>
            <p:spPr bwMode="auto">
              <a:xfrm>
                <a:off x="16730663" y="59642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05" name="Oval 8542"/>
              <p:cNvSpPr>
                <a:spLocks noChangeArrowheads="1"/>
              </p:cNvSpPr>
              <p:nvPr/>
            </p:nvSpPr>
            <p:spPr bwMode="auto">
              <a:xfrm>
                <a:off x="16735426" y="59658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06" name="Oval 8543"/>
              <p:cNvSpPr>
                <a:spLocks noChangeArrowheads="1"/>
              </p:cNvSpPr>
              <p:nvPr/>
            </p:nvSpPr>
            <p:spPr bwMode="auto">
              <a:xfrm>
                <a:off x="16735426" y="59658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07" name="Oval 8544"/>
              <p:cNvSpPr>
                <a:spLocks noChangeArrowheads="1"/>
              </p:cNvSpPr>
              <p:nvPr/>
            </p:nvSpPr>
            <p:spPr bwMode="auto">
              <a:xfrm>
                <a:off x="16741776" y="59658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08" name="Oval 8545"/>
              <p:cNvSpPr>
                <a:spLocks noChangeArrowheads="1"/>
              </p:cNvSpPr>
              <p:nvPr/>
            </p:nvSpPr>
            <p:spPr bwMode="auto">
              <a:xfrm>
                <a:off x="16741776" y="59658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09" name="Oval 8546"/>
              <p:cNvSpPr>
                <a:spLocks noChangeArrowheads="1"/>
              </p:cNvSpPr>
              <p:nvPr/>
            </p:nvSpPr>
            <p:spPr bwMode="auto">
              <a:xfrm>
                <a:off x="16746538" y="59674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10" name="Oval 8547"/>
              <p:cNvSpPr>
                <a:spLocks noChangeArrowheads="1"/>
              </p:cNvSpPr>
              <p:nvPr/>
            </p:nvSpPr>
            <p:spPr bwMode="auto">
              <a:xfrm>
                <a:off x="16746538" y="59674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11" name="Oval 8548"/>
              <p:cNvSpPr>
                <a:spLocks noChangeArrowheads="1"/>
              </p:cNvSpPr>
              <p:nvPr/>
            </p:nvSpPr>
            <p:spPr bwMode="auto">
              <a:xfrm>
                <a:off x="16751301" y="59674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12" name="Oval 8549"/>
              <p:cNvSpPr>
                <a:spLocks noChangeArrowheads="1"/>
              </p:cNvSpPr>
              <p:nvPr/>
            </p:nvSpPr>
            <p:spPr bwMode="auto">
              <a:xfrm>
                <a:off x="16751301" y="59674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13" name="Oval 8550"/>
              <p:cNvSpPr>
                <a:spLocks noChangeArrowheads="1"/>
              </p:cNvSpPr>
              <p:nvPr/>
            </p:nvSpPr>
            <p:spPr bwMode="auto">
              <a:xfrm>
                <a:off x="16756063" y="59690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14" name="Oval 8551"/>
              <p:cNvSpPr>
                <a:spLocks noChangeArrowheads="1"/>
              </p:cNvSpPr>
              <p:nvPr/>
            </p:nvSpPr>
            <p:spPr bwMode="auto">
              <a:xfrm>
                <a:off x="16756063" y="59690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15" name="Oval 8552"/>
              <p:cNvSpPr>
                <a:spLocks noChangeArrowheads="1"/>
              </p:cNvSpPr>
              <p:nvPr/>
            </p:nvSpPr>
            <p:spPr bwMode="auto">
              <a:xfrm>
                <a:off x="16759238" y="59690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16" name="Oval 8553"/>
              <p:cNvSpPr>
                <a:spLocks noChangeArrowheads="1"/>
              </p:cNvSpPr>
              <p:nvPr/>
            </p:nvSpPr>
            <p:spPr bwMode="auto">
              <a:xfrm>
                <a:off x="16759238" y="59690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17" name="Oval 8554"/>
              <p:cNvSpPr>
                <a:spLocks noChangeArrowheads="1"/>
              </p:cNvSpPr>
              <p:nvPr/>
            </p:nvSpPr>
            <p:spPr bwMode="auto">
              <a:xfrm>
                <a:off x="16764001" y="59705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18" name="Oval 8555"/>
              <p:cNvSpPr>
                <a:spLocks noChangeArrowheads="1"/>
              </p:cNvSpPr>
              <p:nvPr/>
            </p:nvSpPr>
            <p:spPr bwMode="auto">
              <a:xfrm>
                <a:off x="16764001" y="59705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19" name="Oval 8556"/>
              <p:cNvSpPr>
                <a:spLocks noChangeArrowheads="1"/>
              </p:cNvSpPr>
              <p:nvPr/>
            </p:nvSpPr>
            <p:spPr bwMode="auto">
              <a:xfrm>
                <a:off x="16770351" y="59705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20" name="Oval 8557"/>
              <p:cNvSpPr>
                <a:spLocks noChangeArrowheads="1"/>
              </p:cNvSpPr>
              <p:nvPr/>
            </p:nvSpPr>
            <p:spPr bwMode="auto">
              <a:xfrm>
                <a:off x="16770351" y="59705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21" name="Oval 8558"/>
              <p:cNvSpPr>
                <a:spLocks noChangeArrowheads="1"/>
              </p:cNvSpPr>
              <p:nvPr/>
            </p:nvSpPr>
            <p:spPr bwMode="auto">
              <a:xfrm>
                <a:off x="16775113" y="59721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22" name="Oval 8559"/>
              <p:cNvSpPr>
                <a:spLocks noChangeArrowheads="1"/>
              </p:cNvSpPr>
              <p:nvPr/>
            </p:nvSpPr>
            <p:spPr bwMode="auto">
              <a:xfrm>
                <a:off x="16775113" y="59721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23" name="Oval 8560"/>
              <p:cNvSpPr>
                <a:spLocks noChangeArrowheads="1"/>
              </p:cNvSpPr>
              <p:nvPr/>
            </p:nvSpPr>
            <p:spPr bwMode="auto">
              <a:xfrm>
                <a:off x="16779876" y="59721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24" name="Oval 8561"/>
              <p:cNvSpPr>
                <a:spLocks noChangeArrowheads="1"/>
              </p:cNvSpPr>
              <p:nvPr/>
            </p:nvSpPr>
            <p:spPr bwMode="auto">
              <a:xfrm>
                <a:off x="16779876" y="59721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25" name="Oval 8562"/>
              <p:cNvSpPr>
                <a:spLocks noChangeArrowheads="1"/>
              </p:cNvSpPr>
              <p:nvPr/>
            </p:nvSpPr>
            <p:spPr bwMode="auto">
              <a:xfrm>
                <a:off x="16784638" y="59737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26" name="Oval 8563"/>
              <p:cNvSpPr>
                <a:spLocks noChangeArrowheads="1"/>
              </p:cNvSpPr>
              <p:nvPr/>
            </p:nvSpPr>
            <p:spPr bwMode="auto">
              <a:xfrm>
                <a:off x="16784638" y="59737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27" name="Oval 8564"/>
              <p:cNvSpPr>
                <a:spLocks noChangeArrowheads="1"/>
              </p:cNvSpPr>
              <p:nvPr/>
            </p:nvSpPr>
            <p:spPr bwMode="auto">
              <a:xfrm>
                <a:off x="16789401" y="59737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28" name="Oval 8566"/>
              <p:cNvSpPr>
                <a:spLocks noChangeArrowheads="1"/>
              </p:cNvSpPr>
              <p:nvPr/>
            </p:nvSpPr>
            <p:spPr bwMode="auto">
              <a:xfrm>
                <a:off x="16789400" y="59737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29" name="Oval 8567"/>
              <p:cNvSpPr>
                <a:spLocks noChangeArrowheads="1"/>
              </p:cNvSpPr>
              <p:nvPr/>
            </p:nvSpPr>
            <p:spPr bwMode="auto">
              <a:xfrm>
                <a:off x="16795750" y="59753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30" name="Oval 8568"/>
              <p:cNvSpPr>
                <a:spLocks noChangeArrowheads="1"/>
              </p:cNvSpPr>
              <p:nvPr/>
            </p:nvSpPr>
            <p:spPr bwMode="auto">
              <a:xfrm>
                <a:off x="16795750" y="59753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31" name="Oval 8569"/>
              <p:cNvSpPr>
                <a:spLocks noChangeArrowheads="1"/>
              </p:cNvSpPr>
              <p:nvPr/>
            </p:nvSpPr>
            <p:spPr bwMode="auto">
              <a:xfrm>
                <a:off x="16798925" y="59753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32" name="Oval 8570"/>
              <p:cNvSpPr>
                <a:spLocks noChangeArrowheads="1"/>
              </p:cNvSpPr>
              <p:nvPr/>
            </p:nvSpPr>
            <p:spPr bwMode="auto">
              <a:xfrm>
                <a:off x="16798925" y="59753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33" name="Oval 8571"/>
              <p:cNvSpPr>
                <a:spLocks noChangeArrowheads="1"/>
              </p:cNvSpPr>
              <p:nvPr/>
            </p:nvSpPr>
            <p:spPr bwMode="auto">
              <a:xfrm>
                <a:off x="16803688" y="59769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34" name="Oval 8572"/>
              <p:cNvSpPr>
                <a:spLocks noChangeArrowheads="1"/>
              </p:cNvSpPr>
              <p:nvPr/>
            </p:nvSpPr>
            <p:spPr bwMode="auto">
              <a:xfrm>
                <a:off x="16803688" y="59769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35" name="Oval 8573"/>
              <p:cNvSpPr>
                <a:spLocks noChangeArrowheads="1"/>
              </p:cNvSpPr>
              <p:nvPr/>
            </p:nvSpPr>
            <p:spPr bwMode="auto">
              <a:xfrm>
                <a:off x="16808450" y="59769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36" name="Oval 8574"/>
              <p:cNvSpPr>
                <a:spLocks noChangeArrowheads="1"/>
              </p:cNvSpPr>
              <p:nvPr/>
            </p:nvSpPr>
            <p:spPr bwMode="auto">
              <a:xfrm>
                <a:off x="16808450" y="59769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37" name="Oval 8575"/>
              <p:cNvSpPr>
                <a:spLocks noChangeArrowheads="1"/>
              </p:cNvSpPr>
              <p:nvPr/>
            </p:nvSpPr>
            <p:spPr bwMode="auto">
              <a:xfrm>
                <a:off x="16813213" y="59785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38" name="Oval 8576"/>
              <p:cNvSpPr>
                <a:spLocks noChangeArrowheads="1"/>
              </p:cNvSpPr>
              <p:nvPr/>
            </p:nvSpPr>
            <p:spPr bwMode="auto">
              <a:xfrm>
                <a:off x="16813213" y="59785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39" name="Oval 8577"/>
              <p:cNvSpPr>
                <a:spLocks noChangeArrowheads="1"/>
              </p:cNvSpPr>
              <p:nvPr/>
            </p:nvSpPr>
            <p:spPr bwMode="auto">
              <a:xfrm>
                <a:off x="16819563" y="59785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40" name="Oval 8578"/>
              <p:cNvSpPr>
                <a:spLocks noChangeArrowheads="1"/>
              </p:cNvSpPr>
              <p:nvPr/>
            </p:nvSpPr>
            <p:spPr bwMode="auto">
              <a:xfrm>
                <a:off x="16819563" y="59785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41" name="Oval 8579"/>
              <p:cNvSpPr>
                <a:spLocks noChangeArrowheads="1"/>
              </p:cNvSpPr>
              <p:nvPr/>
            </p:nvSpPr>
            <p:spPr bwMode="auto">
              <a:xfrm>
                <a:off x="16824325" y="59801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42" name="Oval 8580"/>
              <p:cNvSpPr>
                <a:spLocks noChangeArrowheads="1"/>
              </p:cNvSpPr>
              <p:nvPr/>
            </p:nvSpPr>
            <p:spPr bwMode="auto">
              <a:xfrm>
                <a:off x="16824325" y="59801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43" name="Oval 8581"/>
              <p:cNvSpPr>
                <a:spLocks noChangeArrowheads="1"/>
              </p:cNvSpPr>
              <p:nvPr/>
            </p:nvSpPr>
            <p:spPr bwMode="auto">
              <a:xfrm>
                <a:off x="16829088" y="59801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44" name="Oval 8582"/>
              <p:cNvSpPr>
                <a:spLocks noChangeArrowheads="1"/>
              </p:cNvSpPr>
              <p:nvPr/>
            </p:nvSpPr>
            <p:spPr bwMode="auto">
              <a:xfrm>
                <a:off x="16829088" y="59801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45" name="Oval 8583"/>
              <p:cNvSpPr>
                <a:spLocks noChangeArrowheads="1"/>
              </p:cNvSpPr>
              <p:nvPr/>
            </p:nvSpPr>
            <p:spPr bwMode="auto">
              <a:xfrm>
                <a:off x="16833850" y="59817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46" name="Oval 8584"/>
              <p:cNvSpPr>
                <a:spLocks noChangeArrowheads="1"/>
              </p:cNvSpPr>
              <p:nvPr/>
            </p:nvSpPr>
            <p:spPr bwMode="auto">
              <a:xfrm>
                <a:off x="16833850" y="59817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47" name="Oval 8585"/>
              <p:cNvSpPr>
                <a:spLocks noChangeArrowheads="1"/>
              </p:cNvSpPr>
              <p:nvPr/>
            </p:nvSpPr>
            <p:spPr bwMode="auto">
              <a:xfrm>
                <a:off x="16837025" y="598170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48" name="Oval 8586"/>
              <p:cNvSpPr>
                <a:spLocks noChangeArrowheads="1"/>
              </p:cNvSpPr>
              <p:nvPr/>
            </p:nvSpPr>
            <p:spPr bwMode="auto">
              <a:xfrm>
                <a:off x="16837025" y="598170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49" name="Oval 8587"/>
              <p:cNvSpPr>
                <a:spLocks noChangeArrowheads="1"/>
              </p:cNvSpPr>
              <p:nvPr/>
            </p:nvSpPr>
            <p:spPr bwMode="auto">
              <a:xfrm>
                <a:off x="16843375" y="59832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50" name="Oval 8588"/>
              <p:cNvSpPr>
                <a:spLocks noChangeArrowheads="1"/>
              </p:cNvSpPr>
              <p:nvPr/>
            </p:nvSpPr>
            <p:spPr bwMode="auto">
              <a:xfrm>
                <a:off x="16843375" y="59832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51" name="Oval 8589"/>
              <p:cNvSpPr>
                <a:spLocks noChangeArrowheads="1"/>
              </p:cNvSpPr>
              <p:nvPr/>
            </p:nvSpPr>
            <p:spPr bwMode="auto">
              <a:xfrm>
                <a:off x="16848138" y="59832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52" name="Oval 8590"/>
              <p:cNvSpPr>
                <a:spLocks noChangeArrowheads="1"/>
              </p:cNvSpPr>
              <p:nvPr/>
            </p:nvSpPr>
            <p:spPr bwMode="auto">
              <a:xfrm>
                <a:off x="16848138" y="59832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53" name="Oval 8591"/>
              <p:cNvSpPr>
                <a:spLocks noChangeArrowheads="1"/>
              </p:cNvSpPr>
              <p:nvPr/>
            </p:nvSpPr>
            <p:spPr bwMode="auto">
              <a:xfrm>
                <a:off x="16852900" y="59848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54" name="Oval 8592"/>
              <p:cNvSpPr>
                <a:spLocks noChangeArrowheads="1"/>
              </p:cNvSpPr>
              <p:nvPr/>
            </p:nvSpPr>
            <p:spPr bwMode="auto">
              <a:xfrm>
                <a:off x="16852900" y="59848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55" name="Oval 8593"/>
              <p:cNvSpPr>
                <a:spLocks noChangeArrowheads="1"/>
              </p:cNvSpPr>
              <p:nvPr/>
            </p:nvSpPr>
            <p:spPr bwMode="auto">
              <a:xfrm>
                <a:off x="16857663" y="59848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56" name="Oval 8594"/>
              <p:cNvSpPr>
                <a:spLocks noChangeArrowheads="1"/>
              </p:cNvSpPr>
              <p:nvPr/>
            </p:nvSpPr>
            <p:spPr bwMode="auto">
              <a:xfrm>
                <a:off x="16857663" y="59848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57" name="Oval 8595"/>
              <p:cNvSpPr>
                <a:spLocks noChangeArrowheads="1"/>
              </p:cNvSpPr>
              <p:nvPr/>
            </p:nvSpPr>
            <p:spPr bwMode="auto">
              <a:xfrm>
                <a:off x="16862425" y="59864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58" name="Oval 8596"/>
              <p:cNvSpPr>
                <a:spLocks noChangeArrowheads="1"/>
              </p:cNvSpPr>
              <p:nvPr/>
            </p:nvSpPr>
            <p:spPr bwMode="auto">
              <a:xfrm>
                <a:off x="16862425" y="59864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59" name="Oval 8597"/>
              <p:cNvSpPr>
                <a:spLocks noChangeArrowheads="1"/>
              </p:cNvSpPr>
              <p:nvPr/>
            </p:nvSpPr>
            <p:spPr bwMode="auto">
              <a:xfrm>
                <a:off x="16867188" y="59864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60" name="Oval 8598"/>
              <p:cNvSpPr>
                <a:spLocks noChangeArrowheads="1"/>
              </p:cNvSpPr>
              <p:nvPr/>
            </p:nvSpPr>
            <p:spPr bwMode="auto">
              <a:xfrm>
                <a:off x="16867188" y="59864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61" name="Oval 8599"/>
              <p:cNvSpPr>
                <a:spLocks noChangeArrowheads="1"/>
              </p:cNvSpPr>
              <p:nvPr/>
            </p:nvSpPr>
            <p:spPr bwMode="auto">
              <a:xfrm>
                <a:off x="16873538" y="59880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62" name="Oval 8600"/>
              <p:cNvSpPr>
                <a:spLocks noChangeArrowheads="1"/>
              </p:cNvSpPr>
              <p:nvPr/>
            </p:nvSpPr>
            <p:spPr bwMode="auto">
              <a:xfrm>
                <a:off x="16873538" y="59880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63" name="Oval 8601"/>
              <p:cNvSpPr>
                <a:spLocks noChangeArrowheads="1"/>
              </p:cNvSpPr>
              <p:nvPr/>
            </p:nvSpPr>
            <p:spPr bwMode="auto">
              <a:xfrm>
                <a:off x="16876713" y="59880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64" name="Oval 8602"/>
              <p:cNvSpPr>
                <a:spLocks noChangeArrowheads="1"/>
              </p:cNvSpPr>
              <p:nvPr/>
            </p:nvSpPr>
            <p:spPr bwMode="auto">
              <a:xfrm>
                <a:off x="16876713" y="59880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65" name="Oval 8603"/>
              <p:cNvSpPr>
                <a:spLocks noChangeArrowheads="1"/>
              </p:cNvSpPr>
              <p:nvPr/>
            </p:nvSpPr>
            <p:spPr bwMode="auto">
              <a:xfrm>
                <a:off x="16881475" y="59896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66" name="Oval 8604"/>
              <p:cNvSpPr>
                <a:spLocks noChangeArrowheads="1"/>
              </p:cNvSpPr>
              <p:nvPr/>
            </p:nvSpPr>
            <p:spPr bwMode="auto">
              <a:xfrm>
                <a:off x="16881475" y="59896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67" name="Oval 8605"/>
              <p:cNvSpPr>
                <a:spLocks noChangeArrowheads="1"/>
              </p:cNvSpPr>
              <p:nvPr/>
            </p:nvSpPr>
            <p:spPr bwMode="auto">
              <a:xfrm>
                <a:off x="16886238" y="59896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68" name="Oval 8606"/>
              <p:cNvSpPr>
                <a:spLocks noChangeArrowheads="1"/>
              </p:cNvSpPr>
              <p:nvPr/>
            </p:nvSpPr>
            <p:spPr bwMode="auto">
              <a:xfrm>
                <a:off x="16886238" y="59896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69" name="Oval 8607"/>
              <p:cNvSpPr>
                <a:spLocks noChangeArrowheads="1"/>
              </p:cNvSpPr>
              <p:nvPr/>
            </p:nvSpPr>
            <p:spPr bwMode="auto">
              <a:xfrm>
                <a:off x="16891000" y="59912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70" name="Oval 8608"/>
              <p:cNvSpPr>
                <a:spLocks noChangeArrowheads="1"/>
              </p:cNvSpPr>
              <p:nvPr/>
            </p:nvSpPr>
            <p:spPr bwMode="auto">
              <a:xfrm>
                <a:off x="16891000" y="59912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71" name="Oval 8609"/>
              <p:cNvSpPr>
                <a:spLocks noChangeArrowheads="1"/>
              </p:cNvSpPr>
              <p:nvPr/>
            </p:nvSpPr>
            <p:spPr bwMode="auto">
              <a:xfrm>
                <a:off x="16897350" y="59912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72" name="Oval 8610"/>
              <p:cNvSpPr>
                <a:spLocks noChangeArrowheads="1"/>
              </p:cNvSpPr>
              <p:nvPr/>
            </p:nvSpPr>
            <p:spPr bwMode="auto">
              <a:xfrm>
                <a:off x="16897350" y="59912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73" name="Oval 8611"/>
              <p:cNvSpPr>
                <a:spLocks noChangeArrowheads="1"/>
              </p:cNvSpPr>
              <p:nvPr/>
            </p:nvSpPr>
            <p:spPr bwMode="auto">
              <a:xfrm>
                <a:off x="16902113" y="59912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74" name="Oval 8612"/>
              <p:cNvSpPr>
                <a:spLocks noChangeArrowheads="1"/>
              </p:cNvSpPr>
              <p:nvPr/>
            </p:nvSpPr>
            <p:spPr bwMode="auto">
              <a:xfrm>
                <a:off x="16902113" y="59912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75" name="Oval 8613"/>
              <p:cNvSpPr>
                <a:spLocks noChangeArrowheads="1"/>
              </p:cNvSpPr>
              <p:nvPr/>
            </p:nvSpPr>
            <p:spPr bwMode="auto">
              <a:xfrm>
                <a:off x="16906875" y="59912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76" name="Oval 8614"/>
              <p:cNvSpPr>
                <a:spLocks noChangeArrowheads="1"/>
              </p:cNvSpPr>
              <p:nvPr/>
            </p:nvSpPr>
            <p:spPr bwMode="auto">
              <a:xfrm>
                <a:off x="16906875" y="59912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77" name="Oval 8615"/>
              <p:cNvSpPr>
                <a:spLocks noChangeArrowheads="1"/>
              </p:cNvSpPr>
              <p:nvPr/>
            </p:nvSpPr>
            <p:spPr bwMode="auto">
              <a:xfrm>
                <a:off x="16911638" y="59912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78" name="Oval 8616"/>
              <p:cNvSpPr>
                <a:spLocks noChangeArrowheads="1"/>
              </p:cNvSpPr>
              <p:nvPr/>
            </p:nvSpPr>
            <p:spPr bwMode="auto">
              <a:xfrm>
                <a:off x="16911638" y="59912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79" name="Oval 8617"/>
              <p:cNvSpPr>
                <a:spLocks noChangeArrowheads="1"/>
              </p:cNvSpPr>
              <p:nvPr/>
            </p:nvSpPr>
            <p:spPr bwMode="auto">
              <a:xfrm>
                <a:off x="16914813" y="59928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80" name="Oval 8618"/>
              <p:cNvSpPr>
                <a:spLocks noChangeArrowheads="1"/>
              </p:cNvSpPr>
              <p:nvPr/>
            </p:nvSpPr>
            <p:spPr bwMode="auto">
              <a:xfrm>
                <a:off x="16914813" y="59928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81" name="Oval 8619"/>
              <p:cNvSpPr>
                <a:spLocks noChangeArrowheads="1"/>
              </p:cNvSpPr>
              <p:nvPr/>
            </p:nvSpPr>
            <p:spPr bwMode="auto">
              <a:xfrm>
                <a:off x="16921163" y="59928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82" name="Oval 8620"/>
              <p:cNvSpPr>
                <a:spLocks noChangeArrowheads="1"/>
              </p:cNvSpPr>
              <p:nvPr/>
            </p:nvSpPr>
            <p:spPr bwMode="auto">
              <a:xfrm>
                <a:off x="16921163" y="59928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83" name="Oval 8621"/>
              <p:cNvSpPr>
                <a:spLocks noChangeArrowheads="1"/>
              </p:cNvSpPr>
              <p:nvPr/>
            </p:nvSpPr>
            <p:spPr bwMode="auto">
              <a:xfrm>
                <a:off x="16925925" y="59944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84" name="Oval 8622"/>
              <p:cNvSpPr>
                <a:spLocks noChangeArrowheads="1"/>
              </p:cNvSpPr>
              <p:nvPr/>
            </p:nvSpPr>
            <p:spPr bwMode="auto">
              <a:xfrm>
                <a:off x="16925925" y="59944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85" name="Oval 8623"/>
              <p:cNvSpPr>
                <a:spLocks noChangeArrowheads="1"/>
              </p:cNvSpPr>
              <p:nvPr/>
            </p:nvSpPr>
            <p:spPr bwMode="auto">
              <a:xfrm>
                <a:off x="16930688" y="59944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86" name="Oval 8624"/>
              <p:cNvSpPr>
                <a:spLocks noChangeArrowheads="1"/>
              </p:cNvSpPr>
              <p:nvPr/>
            </p:nvSpPr>
            <p:spPr bwMode="auto">
              <a:xfrm>
                <a:off x="16930688" y="59944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87" name="Oval 8625"/>
              <p:cNvSpPr>
                <a:spLocks noChangeArrowheads="1"/>
              </p:cNvSpPr>
              <p:nvPr/>
            </p:nvSpPr>
            <p:spPr bwMode="auto">
              <a:xfrm>
                <a:off x="16935450" y="59959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88" name="Oval 8626"/>
              <p:cNvSpPr>
                <a:spLocks noChangeArrowheads="1"/>
              </p:cNvSpPr>
              <p:nvPr/>
            </p:nvSpPr>
            <p:spPr bwMode="auto">
              <a:xfrm>
                <a:off x="16935450" y="59959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89" name="Oval 8627"/>
              <p:cNvSpPr>
                <a:spLocks noChangeArrowheads="1"/>
              </p:cNvSpPr>
              <p:nvPr/>
            </p:nvSpPr>
            <p:spPr bwMode="auto">
              <a:xfrm>
                <a:off x="16940213" y="59959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90" name="Oval 8628"/>
              <p:cNvSpPr>
                <a:spLocks noChangeArrowheads="1"/>
              </p:cNvSpPr>
              <p:nvPr/>
            </p:nvSpPr>
            <p:spPr bwMode="auto">
              <a:xfrm>
                <a:off x="16940213" y="59959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91" name="Oval 8629"/>
              <p:cNvSpPr>
                <a:spLocks noChangeArrowheads="1"/>
              </p:cNvSpPr>
              <p:nvPr/>
            </p:nvSpPr>
            <p:spPr bwMode="auto">
              <a:xfrm>
                <a:off x="16946563" y="599757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92" name="Oval 8630"/>
              <p:cNvSpPr>
                <a:spLocks noChangeArrowheads="1"/>
              </p:cNvSpPr>
              <p:nvPr/>
            </p:nvSpPr>
            <p:spPr bwMode="auto">
              <a:xfrm>
                <a:off x="16946563" y="599757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93" name="Oval 8631"/>
              <p:cNvSpPr>
                <a:spLocks noChangeArrowheads="1"/>
              </p:cNvSpPr>
              <p:nvPr/>
            </p:nvSpPr>
            <p:spPr bwMode="auto">
              <a:xfrm>
                <a:off x="16949738" y="599757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94" name="Oval 8632"/>
              <p:cNvSpPr>
                <a:spLocks noChangeArrowheads="1"/>
              </p:cNvSpPr>
              <p:nvPr/>
            </p:nvSpPr>
            <p:spPr bwMode="auto">
              <a:xfrm>
                <a:off x="16949738" y="599757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95" name="Oval 8633"/>
              <p:cNvSpPr>
                <a:spLocks noChangeArrowheads="1"/>
              </p:cNvSpPr>
              <p:nvPr/>
            </p:nvSpPr>
            <p:spPr bwMode="auto">
              <a:xfrm>
                <a:off x="16954500" y="59991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96" name="Oval 8634"/>
              <p:cNvSpPr>
                <a:spLocks noChangeArrowheads="1"/>
              </p:cNvSpPr>
              <p:nvPr/>
            </p:nvSpPr>
            <p:spPr bwMode="auto">
              <a:xfrm>
                <a:off x="16954500" y="59991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97" name="Oval 8635"/>
              <p:cNvSpPr>
                <a:spLocks noChangeArrowheads="1"/>
              </p:cNvSpPr>
              <p:nvPr/>
            </p:nvSpPr>
            <p:spPr bwMode="auto">
              <a:xfrm>
                <a:off x="16959263" y="59991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98" name="Oval 8636"/>
              <p:cNvSpPr>
                <a:spLocks noChangeArrowheads="1"/>
              </p:cNvSpPr>
              <p:nvPr/>
            </p:nvSpPr>
            <p:spPr bwMode="auto">
              <a:xfrm>
                <a:off x="16959263" y="59991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99" name="Oval 8637"/>
              <p:cNvSpPr>
                <a:spLocks noChangeArrowheads="1"/>
              </p:cNvSpPr>
              <p:nvPr/>
            </p:nvSpPr>
            <p:spPr bwMode="auto">
              <a:xfrm>
                <a:off x="16964025" y="60007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00" name="Oval 8638"/>
              <p:cNvSpPr>
                <a:spLocks noChangeArrowheads="1"/>
              </p:cNvSpPr>
              <p:nvPr/>
            </p:nvSpPr>
            <p:spPr bwMode="auto">
              <a:xfrm>
                <a:off x="16964025" y="60007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01" name="Oval 8639"/>
              <p:cNvSpPr>
                <a:spLocks noChangeArrowheads="1"/>
              </p:cNvSpPr>
              <p:nvPr/>
            </p:nvSpPr>
            <p:spPr bwMode="auto">
              <a:xfrm>
                <a:off x="16970375" y="60007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02" name="Oval 8640"/>
              <p:cNvSpPr>
                <a:spLocks noChangeArrowheads="1"/>
              </p:cNvSpPr>
              <p:nvPr/>
            </p:nvSpPr>
            <p:spPr bwMode="auto">
              <a:xfrm>
                <a:off x="16970375" y="60007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03" name="Oval 8641"/>
              <p:cNvSpPr>
                <a:spLocks noChangeArrowheads="1"/>
              </p:cNvSpPr>
              <p:nvPr/>
            </p:nvSpPr>
            <p:spPr bwMode="auto">
              <a:xfrm>
                <a:off x="16975138" y="60023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04" name="Oval 8642"/>
              <p:cNvSpPr>
                <a:spLocks noChangeArrowheads="1"/>
              </p:cNvSpPr>
              <p:nvPr/>
            </p:nvSpPr>
            <p:spPr bwMode="auto">
              <a:xfrm>
                <a:off x="16975138" y="60023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05" name="Oval 8643"/>
              <p:cNvSpPr>
                <a:spLocks noChangeArrowheads="1"/>
              </p:cNvSpPr>
              <p:nvPr/>
            </p:nvSpPr>
            <p:spPr bwMode="auto">
              <a:xfrm>
                <a:off x="16979900" y="60023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06" name="Oval 8644"/>
              <p:cNvSpPr>
                <a:spLocks noChangeArrowheads="1"/>
              </p:cNvSpPr>
              <p:nvPr/>
            </p:nvSpPr>
            <p:spPr bwMode="auto">
              <a:xfrm>
                <a:off x="16979900" y="60023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07" name="Oval 8645"/>
              <p:cNvSpPr>
                <a:spLocks noChangeArrowheads="1"/>
              </p:cNvSpPr>
              <p:nvPr/>
            </p:nvSpPr>
            <p:spPr bwMode="auto">
              <a:xfrm>
                <a:off x="16984663" y="60039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08" name="Oval 8646"/>
              <p:cNvSpPr>
                <a:spLocks noChangeArrowheads="1"/>
              </p:cNvSpPr>
              <p:nvPr/>
            </p:nvSpPr>
            <p:spPr bwMode="auto">
              <a:xfrm>
                <a:off x="16984663" y="60039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09" name="Oval 8647"/>
              <p:cNvSpPr>
                <a:spLocks noChangeArrowheads="1"/>
              </p:cNvSpPr>
              <p:nvPr/>
            </p:nvSpPr>
            <p:spPr bwMode="auto">
              <a:xfrm>
                <a:off x="16987838" y="60039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10" name="Oval 8648"/>
              <p:cNvSpPr>
                <a:spLocks noChangeArrowheads="1"/>
              </p:cNvSpPr>
              <p:nvPr/>
            </p:nvSpPr>
            <p:spPr bwMode="auto">
              <a:xfrm>
                <a:off x="16987838" y="60039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11" name="Oval 8649"/>
              <p:cNvSpPr>
                <a:spLocks noChangeArrowheads="1"/>
              </p:cNvSpPr>
              <p:nvPr/>
            </p:nvSpPr>
            <p:spPr bwMode="auto">
              <a:xfrm>
                <a:off x="16992600" y="60039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12" name="Oval 8650"/>
              <p:cNvSpPr>
                <a:spLocks noChangeArrowheads="1"/>
              </p:cNvSpPr>
              <p:nvPr/>
            </p:nvSpPr>
            <p:spPr bwMode="auto">
              <a:xfrm>
                <a:off x="16992600" y="60039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13" name="Oval 8651"/>
              <p:cNvSpPr>
                <a:spLocks noChangeArrowheads="1"/>
              </p:cNvSpPr>
              <p:nvPr/>
            </p:nvSpPr>
            <p:spPr bwMode="auto">
              <a:xfrm>
                <a:off x="16998950" y="60055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14" name="Oval 8652"/>
              <p:cNvSpPr>
                <a:spLocks noChangeArrowheads="1"/>
              </p:cNvSpPr>
              <p:nvPr/>
            </p:nvSpPr>
            <p:spPr bwMode="auto">
              <a:xfrm>
                <a:off x="16998950" y="60055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15" name="Oval 8653"/>
              <p:cNvSpPr>
                <a:spLocks noChangeArrowheads="1"/>
              </p:cNvSpPr>
              <p:nvPr/>
            </p:nvSpPr>
            <p:spPr bwMode="auto">
              <a:xfrm>
                <a:off x="17003713" y="60055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16" name="Oval 8654"/>
              <p:cNvSpPr>
                <a:spLocks noChangeArrowheads="1"/>
              </p:cNvSpPr>
              <p:nvPr/>
            </p:nvSpPr>
            <p:spPr bwMode="auto">
              <a:xfrm>
                <a:off x="17003713" y="60055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17" name="Oval 8655"/>
              <p:cNvSpPr>
                <a:spLocks noChangeArrowheads="1"/>
              </p:cNvSpPr>
              <p:nvPr/>
            </p:nvSpPr>
            <p:spPr bwMode="auto">
              <a:xfrm>
                <a:off x="17008475" y="60071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18" name="Oval 8656"/>
              <p:cNvSpPr>
                <a:spLocks noChangeArrowheads="1"/>
              </p:cNvSpPr>
              <p:nvPr/>
            </p:nvSpPr>
            <p:spPr bwMode="auto">
              <a:xfrm>
                <a:off x="17008475" y="60071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19" name="Oval 8657"/>
              <p:cNvSpPr>
                <a:spLocks noChangeArrowheads="1"/>
              </p:cNvSpPr>
              <p:nvPr/>
            </p:nvSpPr>
            <p:spPr bwMode="auto">
              <a:xfrm>
                <a:off x="17013238" y="60071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20" name="Oval 8658"/>
              <p:cNvSpPr>
                <a:spLocks noChangeArrowheads="1"/>
              </p:cNvSpPr>
              <p:nvPr/>
            </p:nvSpPr>
            <p:spPr bwMode="auto">
              <a:xfrm>
                <a:off x="17013238" y="60071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21" name="Oval 8659"/>
              <p:cNvSpPr>
                <a:spLocks noChangeArrowheads="1"/>
              </p:cNvSpPr>
              <p:nvPr/>
            </p:nvSpPr>
            <p:spPr bwMode="auto">
              <a:xfrm>
                <a:off x="17018000" y="60086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22" name="Oval 8660"/>
              <p:cNvSpPr>
                <a:spLocks noChangeArrowheads="1"/>
              </p:cNvSpPr>
              <p:nvPr/>
            </p:nvSpPr>
            <p:spPr bwMode="auto">
              <a:xfrm>
                <a:off x="17018000" y="60086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23" name="Oval 8661"/>
              <p:cNvSpPr>
                <a:spLocks noChangeArrowheads="1"/>
              </p:cNvSpPr>
              <p:nvPr/>
            </p:nvSpPr>
            <p:spPr bwMode="auto">
              <a:xfrm>
                <a:off x="17024350" y="60086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24" name="Oval 8662"/>
              <p:cNvSpPr>
                <a:spLocks noChangeArrowheads="1"/>
              </p:cNvSpPr>
              <p:nvPr/>
            </p:nvSpPr>
            <p:spPr bwMode="auto">
              <a:xfrm>
                <a:off x="17024350" y="60086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25" name="Oval 8663"/>
              <p:cNvSpPr>
                <a:spLocks noChangeArrowheads="1"/>
              </p:cNvSpPr>
              <p:nvPr/>
            </p:nvSpPr>
            <p:spPr bwMode="auto">
              <a:xfrm>
                <a:off x="17027525" y="60102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26" name="Oval 8664"/>
              <p:cNvSpPr>
                <a:spLocks noChangeArrowheads="1"/>
              </p:cNvSpPr>
              <p:nvPr/>
            </p:nvSpPr>
            <p:spPr bwMode="auto">
              <a:xfrm>
                <a:off x="17027525" y="60102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27" name="Oval 8665"/>
              <p:cNvSpPr>
                <a:spLocks noChangeArrowheads="1"/>
              </p:cNvSpPr>
              <p:nvPr/>
            </p:nvSpPr>
            <p:spPr bwMode="auto">
              <a:xfrm>
                <a:off x="17032288" y="601027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28" name="Oval 8666"/>
              <p:cNvSpPr>
                <a:spLocks noChangeArrowheads="1"/>
              </p:cNvSpPr>
              <p:nvPr/>
            </p:nvSpPr>
            <p:spPr bwMode="auto">
              <a:xfrm>
                <a:off x="17032288" y="601027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29" name="Oval 8667"/>
              <p:cNvSpPr>
                <a:spLocks noChangeArrowheads="1"/>
              </p:cNvSpPr>
              <p:nvPr/>
            </p:nvSpPr>
            <p:spPr bwMode="auto">
              <a:xfrm>
                <a:off x="17037050" y="601186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30" name="Oval 8668"/>
              <p:cNvSpPr>
                <a:spLocks noChangeArrowheads="1"/>
              </p:cNvSpPr>
              <p:nvPr/>
            </p:nvSpPr>
            <p:spPr bwMode="auto">
              <a:xfrm>
                <a:off x="17037050" y="601186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31" name="Oval 8669"/>
              <p:cNvSpPr>
                <a:spLocks noChangeArrowheads="1"/>
              </p:cNvSpPr>
              <p:nvPr/>
            </p:nvSpPr>
            <p:spPr bwMode="auto">
              <a:xfrm>
                <a:off x="17041813" y="60118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32" name="Oval 8670"/>
              <p:cNvSpPr>
                <a:spLocks noChangeArrowheads="1"/>
              </p:cNvSpPr>
              <p:nvPr/>
            </p:nvSpPr>
            <p:spPr bwMode="auto">
              <a:xfrm>
                <a:off x="17041813" y="60118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33" name="Oval 8671"/>
              <p:cNvSpPr>
                <a:spLocks noChangeArrowheads="1"/>
              </p:cNvSpPr>
              <p:nvPr/>
            </p:nvSpPr>
            <p:spPr bwMode="auto">
              <a:xfrm>
                <a:off x="17048163" y="60134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34" name="Oval 8672"/>
              <p:cNvSpPr>
                <a:spLocks noChangeArrowheads="1"/>
              </p:cNvSpPr>
              <p:nvPr/>
            </p:nvSpPr>
            <p:spPr bwMode="auto">
              <a:xfrm>
                <a:off x="17048163" y="60134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35" name="Oval 8673"/>
              <p:cNvSpPr>
                <a:spLocks noChangeArrowheads="1"/>
              </p:cNvSpPr>
              <p:nvPr/>
            </p:nvSpPr>
            <p:spPr bwMode="auto">
              <a:xfrm>
                <a:off x="17052925" y="60134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36" name="Oval 8674"/>
              <p:cNvSpPr>
                <a:spLocks noChangeArrowheads="1"/>
              </p:cNvSpPr>
              <p:nvPr/>
            </p:nvSpPr>
            <p:spPr bwMode="auto">
              <a:xfrm>
                <a:off x="17052925" y="60134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37" name="Oval 8675"/>
              <p:cNvSpPr>
                <a:spLocks noChangeArrowheads="1"/>
              </p:cNvSpPr>
              <p:nvPr/>
            </p:nvSpPr>
            <p:spPr bwMode="auto">
              <a:xfrm>
                <a:off x="17057688" y="60134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38" name="Oval 8676"/>
              <p:cNvSpPr>
                <a:spLocks noChangeArrowheads="1"/>
              </p:cNvSpPr>
              <p:nvPr/>
            </p:nvSpPr>
            <p:spPr bwMode="auto">
              <a:xfrm>
                <a:off x="17057688" y="60134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39" name="Oval 8677"/>
              <p:cNvSpPr>
                <a:spLocks noChangeArrowheads="1"/>
              </p:cNvSpPr>
              <p:nvPr/>
            </p:nvSpPr>
            <p:spPr bwMode="auto">
              <a:xfrm>
                <a:off x="17062450" y="60150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40" name="Oval 8678"/>
              <p:cNvSpPr>
                <a:spLocks noChangeArrowheads="1"/>
              </p:cNvSpPr>
              <p:nvPr/>
            </p:nvSpPr>
            <p:spPr bwMode="auto">
              <a:xfrm>
                <a:off x="17062450" y="60150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41" name="Oval 8679"/>
              <p:cNvSpPr>
                <a:spLocks noChangeArrowheads="1"/>
              </p:cNvSpPr>
              <p:nvPr/>
            </p:nvSpPr>
            <p:spPr bwMode="auto">
              <a:xfrm>
                <a:off x="17065625" y="60150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42" name="Oval 8680"/>
              <p:cNvSpPr>
                <a:spLocks noChangeArrowheads="1"/>
              </p:cNvSpPr>
              <p:nvPr/>
            </p:nvSpPr>
            <p:spPr bwMode="auto">
              <a:xfrm>
                <a:off x="17065625" y="60150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43" name="Oval 8681"/>
              <p:cNvSpPr>
                <a:spLocks noChangeArrowheads="1"/>
              </p:cNvSpPr>
              <p:nvPr/>
            </p:nvSpPr>
            <p:spPr bwMode="auto">
              <a:xfrm>
                <a:off x="17071975" y="6016626"/>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44" name="Oval 8682"/>
              <p:cNvSpPr>
                <a:spLocks noChangeArrowheads="1"/>
              </p:cNvSpPr>
              <p:nvPr/>
            </p:nvSpPr>
            <p:spPr bwMode="auto">
              <a:xfrm>
                <a:off x="17071975" y="6016626"/>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45" name="Oval 8683"/>
              <p:cNvSpPr>
                <a:spLocks noChangeArrowheads="1"/>
              </p:cNvSpPr>
              <p:nvPr/>
            </p:nvSpPr>
            <p:spPr bwMode="auto">
              <a:xfrm>
                <a:off x="17076738" y="60166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46" name="Oval 8684"/>
              <p:cNvSpPr>
                <a:spLocks noChangeArrowheads="1"/>
              </p:cNvSpPr>
              <p:nvPr/>
            </p:nvSpPr>
            <p:spPr bwMode="auto">
              <a:xfrm>
                <a:off x="17076738" y="60166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47" name="Oval 8685"/>
              <p:cNvSpPr>
                <a:spLocks noChangeArrowheads="1"/>
              </p:cNvSpPr>
              <p:nvPr/>
            </p:nvSpPr>
            <p:spPr bwMode="auto">
              <a:xfrm>
                <a:off x="17081500" y="60182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48" name="Oval 8686"/>
              <p:cNvSpPr>
                <a:spLocks noChangeArrowheads="1"/>
              </p:cNvSpPr>
              <p:nvPr/>
            </p:nvSpPr>
            <p:spPr bwMode="auto">
              <a:xfrm>
                <a:off x="17081500" y="60182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49" name="Oval 8687"/>
              <p:cNvSpPr>
                <a:spLocks noChangeArrowheads="1"/>
              </p:cNvSpPr>
              <p:nvPr/>
            </p:nvSpPr>
            <p:spPr bwMode="auto">
              <a:xfrm>
                <a:off x="17086263" y="60182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50" name="Oval 8688"/>
              <p:cNvSpPr>
                <a:spLocks noChangeArrowheads="1"/>
              </p:cNvSpPr>
              <p:nvPr/>
            </p:nvSpPr>
            <p:spPr bwMode="auto">
              <a:xfrm>
                <a:off x="17086263" y="60182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51" name="Oval 8689"/>
              <p:cNvSpPr>
                <a:spLocks noChangeArrowheads="1"/>
              </p:cNvSpPr>
              <p:nvPr/>
            </p:nvSpPr>
            <p:spPr bwMode="auto">
              <a:xfrm>
                <a:off x="17091025" y="60198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52" name="Oval 8690"/>
              <p:cNvSpPr>
                <a:spLocks noChangeArrowheads="1"/>
              </p:cNvSpPr>
              <p:nvPr/>
            </p:nvSpPr>
            <p:spPr bwMode="auto">
              <a:xfrm>
                <a:off x="17091025" y="60198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53" name="Oval 8691"/>
              <p:cNvSpPr>
                <a:spLocks noChangeArrowheads="1"/>
              </p:cNvSpPr>
              <p:nvPr/>
            </p:nvSpPr>
            <p:spPr bwMode="auto">
              <a:xfrm>
                <a:off x="17095788" y="60198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54" name="Oval 8692"/>
              <p:cNvSpPr>
                <a:spLocks noChangeArrowheads="1"/>
              </p:cNvSpPr>
              <p:nvPr/>
            </p:nvSpPr>
            <p:spPr bwMode="auto">
              <a:xfrm>
                <a:off x="17095788" y="60198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55" name="Oval 8693"/>
              <p:cNvSpPr>
                <a:spLocks noChangeArrowheads="1"/>
              </p:cNvSpPr>
              <p:nvPr/>
            </p:nvSpPr>
            <p:spPr bwMode="auto">
              <a:xfrm>
                <a:off x="17102138" y="60198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56" name="Oval 8694"/>
              <p:cNvSpPr>
                <a:spLocks noChangeArrowheads="1"/>
              </p:cNvSpPr>
              <p:nvPr/>
            </p:nvSpPr>
            <p:spPr bwMode="auto">
              <a:xfrm>
                <a:off x="17102138" y="601980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57" name="Oval 8695"/>
              <p:cNvSpPr>
                <a:spLocks noChangeArrowheads="1"/>
              </p:cNvSpPr>
              <p:nvPr/>
            </p:nvSpPr>
            <p:spPr bwMode="auto">
              <a:xfrm>
                <a:off x="17105313" y="60213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58" name="Oval 8696"/>
              <p:cNvSpPr>
                <a:spLocks noChangeArrowheads="1"/>
              </p:cNvSpPr>
              <p:nvPr/>
            </p:nvSpPr>
            <p:spPr bwMode="auto">
              <a:xfrm>
                <a:off x="17105313" y="60213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59" name="Oval 8697"/>
              <p:cNvSpPr>
                <a:spLocks noChangeArrowheads="1"/>
              </p:cNvSpPr>
              <p:nvPr/>
            </p:nvSpPr>
            <p:spPr bwMode="auto">
              <a:xfrm>
                <a:off x="17110075" y="60213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60" name="Oval 8698"/>
              <p:cNvSpPr>
                <a:spLocks noChangeArrowheads="1"/>
              </p:cNvSpPr>
              <p:nvPr/>
            </p:nvSpPr>
            <p:spPr bwMode="auto">
              <a:xfrm>
                <a:off x="17110075" y="60213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61" name="Oval 8699"/>
              <p:cNvSpPr>
                <a:spLocks noChangeArrowheads="1"/>
              </p:cNvSpPr>
              <p:nvPr/>
            </p:nvSpPr>
            <p:spPr bwMode="auto">
              <a:xfrm>
                <a:off x="17114838" y="60229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62" name="Oval 8700"/>
              <p:cNvSpPr>
                <a:spLocks noChangeArrowheads="1"/>
              </p:cNvSpPr>
              <p:nvPr/>
            </p:nvSpPr>
            <p:spPr bwMode="auto">
              <a:xfrm>
                <a:off x="17114838" y="60229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63" name="Oval 8701"/>
              <p:cNvSpPr>
                <a:spLocks noChangeArrowheads="1"/>
              </p:cNvSpPr>
              <p:nvPr/>
            </p:nvSpPr>
            <p:spPr bwMode="auto">
              <a:xfrm>
                <a:off x="17119600" y="60229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64" name="Oval 8702"/>
              <p:cNvSpPr>
                <a:spLocks noChangeArrowheads="1"/>
              </p:cNvSpPr>
              <p:nvPr/>
            </p:nvSpPr>
            <p:spPr bwMode="auto">
              <a:xfrm>
                <a:off x="17119600" y="602297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65" name="Oval 8703"/>
              <p:cNvSpPr>
                <a:spLocks noChangeArrowheads="1"/>
              </p:cNvSpPr>
              <p:nvPr/>
            </p:nvSpPr>
            <p:spPr bwMode="auto">
              <a:xfrm>
                <a:off x="17125950" y="60245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66" name="Oval 8704"/>
              <p:cNvSpPr>
                <a:spLocks noChangeArrowheads="1"/>
              </p:cNvSpPr>
              <p:nvPr/>
            </p:nvSpPr>
            <p:spPr bwMode="auto">
              <a:xfrm>
                <a:off x="17125950" y="60245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67" name="Oval 8705"/>
              <p:cNvSpPr>
                <a:spLocks noChangeArrowheads="1"/>
              </p:cNvSpPr>
              <p:nvPr/>
            </p:nvSpPr>
            <p:spPr bwMode="auto">
              <a:xfrm>
                <a:off x="17130713" y="60245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68" name="Oval 8706"/>
              <p:cNvSpPr>
                <a:spLocks noChangeArrowheads="1"/>
              </p:cNvSpPr>
              <p:nvPr/>
            </p:nvSpPr>
            <p:spPr bwMode="auto">
              <a:xfrm>
                <a:off x="17130713" y="60245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69" name="Oval 8707"/>
              <p:cNvSpPr>
                <a:spLocks noChangeArrowheads="1"/>
              </p:cNvSpPr>
              <p:nvPr/>
            </p:nvSpPr>
            <p:spPr bwMode="auto">
              <a:xfrm>
                <a:off x="17135475" y="60261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70" name="Oval 8708"/>
              <p:cNvSpPr>
                <a:spLocks noChangeArrowheads="1"/>
              </p:cNvSpPr>
              <p:nvPr/>
            </p:nvSpPr>
            <p:spPr bwMode="auto">
              <a:xfrm>
                <a:off x="17135475" y="60261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71" name="Oval 8709"/>
              <p:cNvSpPr>
                <a:spLocks noChangeArrowheads="1"/>
              </p:cNvSpPr>
              <p:nvPr/>
            </p:nvSpPr>
            <p:spPr bwMode="auto">
              <a:xfrm>
                <a:off x="17140238" y="60261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72" name="Oval 8710"/>
              <p:cNvSpPr>
                <a:spLocks noChangeArrowheads="1"/>
              </p:cNvSpPr>
              <p:nvPr/>
            </p:nvSpPr>
            <p:spPr bwMode="auto">
              <a:xfrm>
                <a:off x="17140238" y="6026151"/>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73" name="Oval 8711"/>
              <p:cNvSpPr>
                <a:spLocks noChangeArrowheads="1"/>
              </p:cNvSpPr>
              <p:nvPr/>
            </p:nvSpPr>
            <p:spPr bwMode="auto">
              <a:xfrm>
                <a:off x="17143413" y="6026151"/>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74" name="Oval 8712"/>
              <p:cNvSpPr>
                <a:spLocks noChangeArrowheads="1"/>
              </p:cNvSpPr>
              <p:nvPr/>
            </p:nvSpPr>
            <p:spPr bwMode="auto">
              <a:xfrm>
                <a:off x="17143413" y="6026151"/>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75" name="Oval 8713"/>
              <p:cNvSpPr>
                <a:spLocks noChangeArrowheads="1"/>
              </p:cNvSpPr>
              <p:nvPr/>
            </p:nvSpPr>
            <p:spPr bwMode="auto">
              <a:xfrm>
                <a:off x="17149763" y="60277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76" name="Oval 8714"/>
              <p:cNvSpPr>
                <a:spLocks noChangeArrowheads="1"/>
              </p:cNvSpPr>
              <p:nvPr/>
            </p:nvSpPr>
            <p:spPr bwMode="auto">
              <a:xfrm>
                <a:off x="17149763" y="60277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77" name="Oval 8715"/>
              <p:cNvSpPr>
                <a:spLocks noChangeArrowheads="1"/>
              </p:cNvSpPr>
              <p:nvPr/>
            </p:nvSpPr>
            <p:spPr bwMode="auto">
              <a:xfrm>
                <a:off x="17154525" y="60277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78" name="Oval 8716"/>
              <p:cNvSpPr>
                <a:spLocks noChangeArrowheads="1"/>
              </p:cNvSpPr>
              <p:nvPr/>
            </p:nvSpPr>
            <p:spPr bwMode="auto">
              <a:xfrm>
                <a:off x="17154525" y="60277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79" name="Oval 8717"/>
              <p:cNvSpPr>
                <a:spLocks noChangeArrowheads="1"/>
              </p:cNvSpPr>
              <p:nvPr/>
            </p:nvSpPr>
            <p:spPr bwMode="auto">
              <a:xfrm>
                <a:off x="17159288" y="60293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80" name="Oval 8718"/>
              <p:cNvSpPr>
                <a:spLocks noChangeArrowheads="1"/>
              </p:cNvSpPr>
              <p:nvPr/>
            </p:nvSpPr>
            <p:spPr bwMode="auto">
              <a:xfrm>
                <a:off x="17159288" y="60293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81" name="Oval 8719"/>
              <p:cNvSpPr>
                <a:spLocks noChangeArrowheads="1"/>
              </p:cNvSpPr>
              <p:nvPr/>
            </p:nvSpPr>
            <p:spPr bwMode="auto">
              <a:xfrm>
                <a:off x="17164050" y="60293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82" name="Oval 8720"/>
              <p:cNvSpPr>
                <a:spLocks noChangeArrowheads="1"/>
              </p:cNvSpPr>
              <p:nvPr/>
            </p:nvSpPr>
            <p:spPr bwMode="auto">
              <a:xfrm>
                <a:off x="17164050" y="6029326"/>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83" name="Oval 8721"/>
              <p:cNvSpPr>
                <a:spLocks noChangeArrowheads="1"/>
              </p:cNvSpPr>
              <p:nvPr/>
            </p:nvSpPr>
            <p:spPr bwMode="auto">
              <a:xfrm>
                <a:off x="17168813" y="60293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84" name="Oval 8722"/>
              <p:cNvSpPr>
                <a:spLocks noChangeArrowheads="1"/>
              </p:cNvSpPr>
              <p:nvPr/>
            </p:nvSpPr>
            <p:spPr bwMode="auto">
              <a:xfrm>
                <a:off x="17168813" y="60293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85" name="Oval 8723"/>
              <p:cNvSpPr>
                <a:spLocks noChangeArrowheads="1"/>
              </p:cNvSpPr>
              <p:nvPr/>
            </p:nvSpPr>
            <p:spPr bwMode="auto">
              <a:xfrm>
                <a:off x="17175163" y="60293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86" name="Oval 8724"/>
              <p:cNvSpPr>
                <a:spLocks noChangeArrowheads="1"/>
              </p:cNvSpPr>
              <p:nvPr/>
            </p:nvSpPr>
            <p:spPr bwMode="auto">
              <a:xfrm>
                <a:off x="17175163" y="60293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87" name="Oval 8725"/>
              <p:cNvSpPr>
                <a:spLocks noChangeArrowheads="1"/>
              </p:cNvSpPr>
              <p:nvPr/>
            </p:nvSpPr>
            <p:spPr bwMode="auto">
              <a:xfrm>
                <a:off x="17178338" y="60293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88" name="Oval 8726"/>
              <p:cNvSpPr>
                <a:spLocks noChangeArrowheads="1"/>
              </p:cNvSpPr>
              <p:nvPr/>
            </p:nvSpPr>
            <p:spPr bwMode="auto">
              <a:xfrm>
                <a:off x="17178338" y="60293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89" name="Oval 8727"/>
              <p:cNvSpPr>
                <a:spLocks noChangeArrowheads="1"/>
              </p:cNvSpPr>
              <p:nvPr/>
            </p:nvSpPr>
            <p:spPr bwMode="auto">
              <a:xfrm>
                <a:off x="17183100" y="60309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90" name="Oval 8728"/>
              <p:cNvSpPr>
                <a:spLocks noChangeArrowheads="1"/>
              </p:cNvSpPr>
              <p:nvPr/>
            </p:nvSpPr>
            <p:spPr bwMode="auto">
              <a:xfrm>
                <a:off x="17183100" y="60309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91" name="Oval 8729"/>
              <p:cNvSpPr>
                <a:spLocks noChangeArrowheads="1"/>
              </p:cNvSpPr>
              <p:nvPr/>
            </p:nvSpPr>
            <p:spPr bwMode="auto">
              <a:xfrm>
                <a:off x="17187863" y="60309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92" name="Oval 8730"/>
              <p:cNvSpPr>
                <a:spLocks noChangeArrowheads="1"/>
              </p:cNvSpPr>
              <p:nvPr/>
            </p:nvSpPr>
            <p:spPr bwMode="auto">
              <a:xfrm>
                <a:off x="17187863" y="60309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93" name="Oval 8731"/>
              <p:cNvSpPr>
                <a:spLocks noChangeArrowheads="1"/>
              </p:cNvSpPr>
              <p:nvPr/>
            </p:nvSpPr>
            <p:spPr bwMode="auto">
              <a:xfrm>
                <a:off x="17192625" y="60325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94" name="Oval 8732"/>
              <p:cNvSpPr>
                <a:spLocks noChangeArrowheads="1"/>
              </p:cNvSpPr>
              <p:nvPr/>
            </p:nvSpPr>
            <p:spPr bwMode="auto">
              <a:xfrm>
                <a:off x="17192625" y="60325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95" name="Oval 8733"/>
              <p:cNvSpPr>
                <a:spLocks noChangeArrowheads="1"/>
              </p:cNvSpPr>
              <p:nvPr/>
            </p:nvSpPr>
            <p:spPr bwMode="auto">
              <a:xfrm>
                <a:off x="17198975" y="603250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96" name="Oval 8734"/>
              <p:cNvSpPr>
                <a:spLocks noChangeArrowheads="1"/>
              </p:cNvSpPr>
              <p:nvPr/>
            </p:nvSpPr>
            <p:spPr bwMode="auto">
              <a:xfrm>
                <a:off x="17198975" y="603250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97" name="Oval 8735"/>
              <p:cNvSpPr>
                <a:spLocks noChangeArrowheads="1"/>
              </p:cNvSpPr>
              <p:nvPr/>
            </p:nvSpPr>
            <p:spPr bwMode="auto">
              <a:xfrm>
                <a:off x="17203738" y="60340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98" name="Oval 8736"/>
              <p:cNvSpPr>
                <a:spLocks noChangeArrowheads="1"/>
              </p:cNvSpPr>
              <p:nvPr/>
            </p:nvSpPr>
            <p:spPr bwMode="auto">
              <a:xfrm>
                <a:off x="17203738" y="60340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99" name="Oval 8737"/>
              <p:cNvSpPr>
                <a:spLocks noChangeArrowheads="1"/>
              </p:cNvSpPr>
              <p:nvPr/>
            </p:nvSpPr>
            <p:spPr bwMode="auto">
              <a:xfrm>
                <a:off x="17208500" y="60340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00" name="Oval 8738"/>
              <p:cNvSpPr>
                <a:spLocks noChangeArrowheads="1"/>
              </p:cNvSpPr>
              <p:nvPr/>
            </p:nvSpPr>
            <p:spPr bwMode="auto">
              <a:xfrm>
                <a:off x="17208500" y="60340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01" name="Oval 8739"/>
              <p:cNvSpPr>
                <a:spLocks noChangeArrowheads="1"/>
              </p:cNvSpPr>
              <p:nvPr/>
            </p:nvSpPr>
            <p:spPr bwMode="auto">
              <a:xfrm>
                <a:off x="17213263" y="60340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02" name="Oval 8740"/>
              <p:cNvSpPr>
                <a:spLocks noChangeArrowheads="1"/>
              </p:cNvSpPr>
              <p:nvPr/>
            </p:nvSpPr>
            <p:spPr bwMode="auto">
              <a:xfrm>
                <a:off x="17213263" y="60340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03" name="Oval 8741"/>
              <p:cNvSpPr>
                <a:spLocks noChangeArrowheads="1"/>
              </p:cNvSpPr>
              <p:nvPr/>
            </p:nvSpPr>
            <p:spPr bwMode="auto">
              <a:xfrm>
                <a:off x="17216438" y="603567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04" name="Oval 8742"/>
              <p:cNvSpPr>
                <a:spLocks noChangeArrowheads="1"/>
              </p:cNvSpPr>
              <p:nvPr/>
            </p:nvSpPr>
            <p:spPr bwMode="auto">
              <a:xfrm>
                <a:off x="17216438" y="603567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05" name="Oval 8743"/>
              <p:cNvSpPr>
                <a:spLocks noChangeArrowheads="1"/>
              </p:cNvSpPr>
              <p:nvPr/>
            </p:nvSpPr>
            <p:spPr bwMode="auto">
              <a:xfrm>
                <a:off x="17221200" y="603567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06" name="Oval 8744"/>
              <p:cNvSpPr>
                <a:spLocks noChangeArrowheads="1"/>
              </p:cNvSpPr>
              <p:nvPr/>
            </p:nvSpPr>
            <p:spPr bwMode="auto">
              <a:xfrm>
                <a:off x="17221200" y="603567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07" name="Oval 8745"/>
              <p:cNvSpPr>
                <a:spLocks noChangeArrowheads="1"/>
              </p:cNvSpPr>
              <p:nvPr/>
            </p:nvSpPr>
            <p:spPr bwMode="auto">
              <a:xfrm>
                <a:off x="17227550" y="603726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08" name="Oval 8746"/>
              <p:cNvSpPr>
                <a:spLocks noChangeArrowheads="1"/>
              </p:cNvSpPr>
              <p:nvPr/>
            </p:nvSpPr>
            <p:spPr bwMode="auto">
              <a:xfrm>
                <a:off x="17227550" y="603726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09" name="Oval 8747"/>
              <p:cNvSpPr>
                <a:spLocks noChangeArrowheads="1"/>
              </p:cNvSpPr>
              <p:nvPr/>
            </p:nvSpPr>
            <p:spPr bwMode="auto">
              <a:xfrm>
                <a:off x="17232313" y="60372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10" name="Oval 8748"/>
              <p:cNvSpPr>
                <a:spLocks noChangeArrowheads="1"/>
              </p:cNvSpPr>
              <p:nvPr/>
            </p:nvSpPr>
            <p:spPr bwMode="auto">
              <a:xfrm>
                <a:off x="17232313" y="60372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11" name="Oval 8749"/>
              <p:cNvSpPr>
                <a:spLocks noChangeArrowheads="1"/>
              </p:cNvSpPr>
              <p:nvPr/>
            </p:nvSpPr>
            <p:spPr bwMode="auto">
              <a:xfrm>
                <a:off x="17237075" y="60388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12" name="Oval 8750"/>
              <p:cNvSpPr>
                <a:spLocks noChangeArrowheads="1"/>
              </p:cNvSpPr>
              <p:nvPr/>
            </p:nvSpPr>
            <p:spPr bwMode="auto">
              <a:xfrm>
                <a:off x="17237075" y="60388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13" name="Oval 8751"/>
              <p:cNvSpPr>
                <a:spLocks noChangeArrowheads="1"/>
              </p:cNvSpPr>
              <p:nvPr/>
            </p:nvSpPr>
            <p:spPr bwMode="auto">
              <a:xfrm>
                <a:off x="17241838" y="60388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14" name="Oval 8752"/>
              <p:cNvSpPr>
                <a:spLocks noChangeArrowheads="1"/>
              </p:cNvSpPr>
              <p:nvPr/>
            </p:nvSpPr>
            <p:spPr bwMode="auto">
              <a:xfrm>
                <a:off x="17241838" y="60388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15" name="Oval 8753"/>
              <p:cNvSpPr>
                <a:spLocks noChangeArrowheads="1"/>
              </p:cNvSpPr>
              <p:nvPr/>
            </p:nvSpPr>
            <p:spPr bwMode="auto">
              <a:xfrm>
                <a:off x="17246600" y="6038851"/>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16" name="Oval 8754"/>
              <p:cNvSpPr>
                <a:spLocks noChangeArrowheads="1"/>
              </p:cNvSpPr>
              <p:nvPr/>
            </p:nvSpPr>
            <p:spPr bwMode="auto">
              <a:xfrm>
                <a:off x="17246600" y="6038851"/>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17" name="Oval 8755"/>
              <p:cNvSpPr>
                <a:spLocks noChangeArrowheads="1"/>
              </p:cNvSpPr>
              <p:nvPr/>
            </p:nvSpPr>
            <p:spPr bwMode="auto">
              <a:xfrm>
                <a:off x="17252950" y="604043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18" name="Oval 8756"/>
              <p:cNvSpPr>
                <a:spLocks noChangeArrowheads="1"/>
              </p:cNvSpPr>
              <p:nvPr/>
            </p:nvSpPr>
            <p:spPr bwMode="auto">
              <a:xfrm>
                <a:off x="17252950" y="604043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19" name="Oval 8757"/>
              <p:cNvSpPr>
                <a:spLocks noChangeArrowheads="1"/>
              </p:cNvSpPr>
              <p:nvPr/>
            </p:nvSpPr>
            <p:spPr bwMode="auto">
              <a:xfrm>
                <a:off x="17256125" y="60404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20" name="Oval 8758"/>
              <p:cNvSpPr>
                <a:spLocks noChangeArrowheads="1"/>
              </p:cNvSpPr>
              <p:nvPr/>
            </p:nvSpPr>
            <p:spPr bwMode="auto">
              <a:xfrm>
                <a:off x="17256125" y="60404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21" name="Oval 8759"/>
              <p:cNvSpPr>
                <a:spLocks noChangeArrowheads="1"/>
              </p:cNvSpPr>
              <p:nvPr/>
            </p:nvSpPr>
            <p:spPr bwMode="auto">
              <a:xfrm>
                <a:off x="17260888" y="60420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22" name="Oval 8760"/>
              <p:cNvSpPr>
                <a:spLocks noChangeArrowheads="1"/>
              </p:cNvSpPr>
              <p:nvPr/>
            </p:nvSpPr>
            <p:spPr bwMode="auto">
              <a:xfrm>
                <a:off x="17260888" y="60420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23" name="Oval 8761"/>
              <p:cNvSpPr>
                <a:spLocks noChangeArrowheads="1"/>
              </p:cNvSpPr>
              <p:nvPr/>
            </p:nvSpPr>
            <p:spPr bwMode="auto">
              <a:xfrm>
                <a:off x="17265650" y="6042026"/>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24" name="Oval 8762"/>
              <p:cNvSpPr>
                <a:spLocks noChangeArrowheads="1"/>
              </p:cNvSpPr>
              <p:nvPr/>
            </p:nvSpPr>
            <p:spPr bwMode="auto">
              <a:xfrm>
                <a:off x="17265650" y="6042026"/>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25" name="Oval 8763"/>
              <p:cNvSpPr>
                <a:spLocks noChangeArrowheads="1"/>
              </p:cNvSpPr>
              <p:nvPr/>
            </p:nvSpPr>
            <p:spPr bwMode="auto">
              <a:xfrm>
                <a:off x="17270413" y="6042026"/>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26" name="Oval 8764"/>
              <p:cNvSpPr>
                <a:spLocks noChangeArrowheads="1"/>
              </p:cNvSpPr>
              <p:nvPr/>
            </p:nvSpPr>
            <p:spPr bwMode="auto">
              <a:xfrm>
                <a:off x="17270413" y="6042026"/>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27" name="Oval 8765"/>
              <p:cNvSpPr>
                <a:spLocks noChangeArrowheads="1"/>
              </p:cNvSpPr>
              <p:nvPr/>
            </p:nvSpPr>
            <p:spPr bwMode="auto">
              <a:xfrm>
                <a:off x="17276763" y="60436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76" name="Oval 8767"/>
              <p:cNvSpPr>
                <a:spLocks noChangeArrowheads="1"/>
              </p:cNvSpPr>
              <p:nvPr/>
            </p:nvSpPr>
            <p:spPr bwMode="auto">
              <a:xfrm>
                <a:off x="17276763" y="60436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77" name="Oval 8768"/>
              <p:cNvSpPr>
                <a:spLocks noChangeArrowheads="1"/>
              </p:cNvSpPr>
              <p:nvPr/>
            </p:nvSpPr>
            <p:spPr bwMode="auto">
              <a:xfrm>
                <a:off x="17281525" y="60436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78" name="Oval 8769"/>
              <p:cNvSpPr>
                <a:spLocks noChangeArrowheads="1"/>
              </p:cNvSpPr>
              <p:nvPr/>
            </p:nvSpPr>
            <p:spPr bwMode="auto">
              <a:xfrm>
                <a:off x="17281525" y="60436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79" name="Oval 8770"/>
              <p:cNvSpPr>
                <a:spLocks noChangeArrowheads="1"/>
              </p:cNvSpPr>
              <p:nvPr/>
            </p:nvSpPr>
            <p:spPr bwMode="auto">
              <a:xfrm>
                <a:off x="17286288" y="60452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80" name="Oval 8771"/>
              <p:cNvSpPr>
                <a:spLocks noChangeArrowheads="1"/>
              </p:cNvSpPr>
              <p:nvPr/>
            </p:nvSpPr>
            <p:spPr bwMode="auto">
              <a:xfrm>
                <a:off x="17286288" y="60452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81" name="Oval 8772"/>
              <p:cNvSpPr>
                <a:spLocks noChangeArrowheads="1"/>
              </p:cNvSpPr>
              <p:nvPr/>
            </p:nvSpPr>
            <p:spPr bwMode="auto">
              <a:xfrm>
                <a:off x="17291050" y="60452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82" name="Oval 8773"/>
              <p:cNvSpPr>
                <a:spLocks noChangeArrowheads="1"/>
              </p:cNvSpPr>
              <p:nvPr/>
            </p:nvSpPr>
            <p:spPr bwMode="auto">
              <a:xfrm>
                <a:off x="17291050" y="60452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83" name="Oval 8774"/>
              <p:cNvSpPr>
                <a:spLocks noChangeArrowheads="1"/>
              </p:cNvSpPr>
              <p:nvPr/>
            </p:nvSpPr>
            <p:spPr bwMode="auto">
              <a:xfrm>
                <a:off x="17294225" y="60467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84" name="Oval 8775"/>
              <p:cNvSpPr>
                <a:spLocks noChangeArrowheads="1"/>
              </p:cNvSpPr>
              <p:nvPr/>
            </p:nvSpPr>
            <p:spPr bwMode="auto">
              <a:xfrm>
                <a:off x="17294225" y="60467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85" name="Oval 8776"/>
              <p:cNvSpPr>
                <a:spLocks noChangeArrowheads="1"/>
              </p:cNvSpPr>
              <p:nvPr/>
            </p:nvSpPr>
            <p:spPr bwMode="auto">
              <a:xfrm>
                <a:off x="17300575" y="604678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86" name="Oval 8777"/>
              <p:cNvSpPr>
                <a:spLocks noChangeArrowheads="1"/>
              </p:cNvSpPr>
              <p:nvPr/>
            </p:nvSpPr>
            <p:spPr bwMode="auto">
              <a:xfrm>
                <a:off x="17300575" y="604678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87" name="Oval 8778"/>
              <p:cNvSpPr>
                <a:spLocks noChangeArrowheads="1"/>
              </p:cNvSpPr>
              <p:nvPr/>
            </p:nvSpPr>
            <p:spPr bwMode="auto">
              <a:xfrm>
                <a:off x="17305338" y="60467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88" name="Oval 8779"/>
              <p:cNvSpPr>
                <a:spLocks noChangeArrowheads="1"/>
              </p:cNvSpPr>
              <p:nvPr/>
            </p:nvSpPr>
            <p:spPr bwMode="auto">
              <a:xfrm>
                <a:off x="17305338" y="60467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89" name="Oval 8780"/>
              <p:cNvSpPr>
                <a:spLocks noChangeArrowheads="1"/>
              </p:cNvSpPr>
              <p:nvPr/>
            </p:nvSpPr>
            <p:spPr bwMode="auto">
              <a:xfrm>
                <a:off x="17310100" y="60483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90" name="Oval 8781"/>
              <p:cNvSpPr>
                <a:spLocks noChangeArrowheads="1"/>
              </p:cNvSpPr>
              <p:nvPr/>
            </p:nvSpPr>
            <p:spPr bwMode="auto">
              <a:xfrm>
                <a:off x="17310100" y="60483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91" name="Oval 8782"/>
              <p:cNvSpPr>
                <a:spLocks noChangeArrowheads="1"/>
              </p:cNvSpPr>
              <p:nvPr/>
            </p:nvSpPr>
            <p:spPr bwMode="auto">
              <a:xfrm>
                <a:off x="17314863" y="604837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92" name="Oval 8783"/>
              <p:cNvSpPr>
                <a:spLocks noChangeArrowheads="1"/>
              </p:cNvSpPr>
              <p:nvPr/>
            </p:nvSpPr>
            <p:spPr bwMode="auto">
              <a:xfrm>
                <a:off x="17314863" y="604837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93" name="Oval 8784"/>
              <p:cNvSpPr>
                <a:spLocks noChangeArrowheads="1"/>
              </p:cNvSpPr>
              <p:nvPr/>
            </p:nvSpPr>
            <p:spPr bwMode="auto">
              <a:xfrm>
                <a:off x="17319625" y="60499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94" name="Oval 8785"/>
              <p:cNvSpPr>
                <a:spLocks noChangeArrowheads="1"/>
              </p:cNvSpPr>
              <p:nvPr/>
            </p:nvSpPr>
            <p:spPr bwMode="auto">
              <a:xfrm>
                <a:off x="17319625" y="60499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95" name="Oval 8786"/>
              <p:cNvSpPr>
                <a:spLocks noChangeArrowheads="1"/>
              </p:cNvSpPr>
              <p:nvPr/>
            </p:nvSpPr>
            <p:spPr bwMode="auto">
              <a:xfrm>
                <a:off x="17324388" y="60499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96" name="Oval 8787"/>
              <p:cNvSpPr>
                <a:spLocks noChangeArrowheads="1"/>
              </p:cNvSpPr>
              <p:nvPr/>
            </p:nvSpPr>
            <p:spPr bwMode="auto">
              <a:xfrm>
                <a:off x="17324388" y="60499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97" name="Oval 8788"/>
              <p:cNvSpPr>
                <a:spLocks noChangeArrowheads="1"/>
              </p:cNvSpPr>
              <p:nvPr/>
            </p:nvSpPr>
            <p:spPr bwMode="auto">
              <a:xfrm>
                <a:off x="17330738" y="60499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98" name="Oval 8789"/>
              <p:cNvSpPr>
                <a:spLocks noChangeArrowheads="1"/>
              </p:cNvSpPr>
              <p:nvPr/>
            </p:nvSpPr>
            <p:spPr bwMode="auto">
              <a:xfrm>
                <a:off x="17330738" y="60499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99" name="Oval 8790"/>
              <p:cNvSpPr>
                <a:spLocks noChangeArrowheads="1"/>
              </p:cNvSpPr>
              <p:nvPr/>
            </p:nvSpPr>
            <p:spPr bwMode="auto">
              <a:xfrm>
                <a:off x="17333913" y="60515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0" name="Oval 8791"/>
              <p:cNvSpPr>
                <a:spLocks noChangeArrowheads="1"/>
              </p:cNvSpPr>
              <p:nvPr/>
            </p:nvSpPr>
            <p:spPr bwMode="auto">
              <a:xfrm>
                <a:off x="17333913" y="60515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01" name="Oval 8792"/>
              <p:cNvSpPr>
                <a:spLocks noChangeArrowheads="1"/>
              </p:cNvSpPr>
              <p:nvPr/>
            </p:nvSpPr>
            <p:spPr bwMode="auto">
              <a:xfrm>
                <a:off x="17338675" y="605155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2" name="Oval 8793"/>
              <p:cNvSpPr>
                <a:spLocks noChangeArrowheads="1"/>
              </p:cNvSpPr>
              <p:nvPr/>
            </p:nvSpPr>
            <p:spPr bwMode="auto">
              <a:xfrm>
                <a:off x="17338675" y="605155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03" name="Oval 8794"/>
              <p:cNvSpPr>
                <a:spLocks noChangeArrowheads="1"/>
              </p:cNvSpPr>
              <p:nvPr/>
            </p:nvSpPr>
            <p:spPr bwMode="auto">
              <a:xfrm>
                <a:off x="17343438" y="60531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4" name="Oval 8795"/>
              <p:cNvSpPr>
                <a:spLocks noChangeArrowheads="1"/>
              </p:cNvSpPr>
              <p:nvPr/>
            </p:nvSpPr>
            <p:spPr bwMode="auto">
              <a:xfrm>
                <a:off x="17343438" y="60531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05" name="Oval 8796"/>
              <p:cNvSpPr>
                <a:spLocks noChangeArrowheads="1"/>
              </p:cNvSpPr>
              <p:nvPr/>
            </p:nvSpPr>
            <p:spPr bwMode="auto">
              <a:xfrm>
                <a:off x="17348200" y="60531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6" name="Oval 8797"/>
              <p:cNvSpPr>
                <a:spLocks noChangeArrowheads="1"/>
              </p:cNvSpPr>
              <p:nvPr/>
            </p:nvSpPr>
            <p:spPr bwMode="auto">
              <a:xfrm>
                <a:off x="17348200" y="60531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07" name="Oval 8798"/>
              <p:cNvSpPr>
                <a:spLocks noChangeArrowheads="1"/>
              </p:cNvSpPr>
              <p:nvPr/>
            </p:nvSpPr>
            <p:spPr bwMode="auto">
              <a:xfrm>
                <a:off x="17354550" y="605313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8" name="Oval 8799"/>
              <p:cNvSpPr>
                <a:spLocks noChangeArrowheads="1"/>
              </p:cNvSpPr>
              <p:nvPr/>
            </p:nvSpPr>
            <p:spPr bwMode="auto">
              <a:xfrm>
                <a:off x="17354550" y="605313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09" name="Oval 8800"/>
              <p:cNvSpPr>
                <a:spLocks noChangeArrowheads="1"/>
              </p:cNvSpPr>
              <p:nvPr/>
            </p:nvSpPr>
            <p:spPr bwMode="auto">
              <a:xfrm>
                <a:off x="17359313" y="60547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10" name="Oval 8801"/>
              <p:cNvSpPr>
                <a:spLocks noChangeArrowheads="1"/>
              </p:cNvSpPr>
              <p:nvPr/>
            </p:nvSpPr>
            <p:spPr bwMode="auto">
              <a:xfrm>
                <a:off x="17359313" y="60547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11" name="Oval 8802"/>
              <p:cNvSpPr>
                <a:spLocks noChangeArrowheads="1"/>
              </p:cNvSpPr>
              <p:nvPr/>
            </p:nvSpPr>
            <p:spPr bwMode="auto">
              <a:xfrm>
                <a:off x="17364075" y="60547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12" name="Oval 8803"/>
              <p:cNvSpPr>
                <a:spLocks noChangeArrowheads="1"/>
              </p:cNvSpPr>
              <p:nvPr/>
            </p:nvSpPr>
            <p:spPr bwMode="auto">
              <a:xfrm>
                <a:off x="17364075" y="60547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13" name="Oval 8804"/>
              <p:cNvSpPr>
                <a:spLocks noChangeArrowheads="1"/>
              </p:cNvSpPr>
              <p:nvPr/>
            </p:nvSpPr>
            <p:spPr bwMode="auto">
              <a:xfrm>
                <a:off x="17368838" y="60563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14" name="Oval 8805"/>
              <p:cNvSpPr>
                <a:spLocks noChangeArrowheads="1"/>
              </p:cNvSpPr>
              <p:nvPr/>
            </p:nvSpPr>
            <p:spPr bwMode="auto">
              <a:xfrm>
                <a:off x="17368838" y="60563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15" name="Oval 8806"/>
              <p:cNvSpPr>
                <a:spLocks noChangeArrowheads="1"/>
              </p:cNvSpPr>
              <p:nvPr/>
            </p:nvSpPr>
            <p:spPr bwMode="auto">
              <a:xfrm>
                <a:off x="17372013" y="60563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16" name="Oval 8807"/>
              <p:cNvSpPr>
                <a:spLocks noChangeArrowheads="1"/>
              </p:cNvSpPr>
              <p:nvPr/>
            </p:nvSpPr>
            <p:spPr bwMode="auto">
              <a:xfrm>
                <a:off x="17372013" y="60563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17" name="Oval 8808"/>
              <p:cNvSpPr>
                <a:spLocks noChangeArrowheads="1"/>
              </p:cNvSpPr>
              <p:nvPr/>
            </p:nvSpPr>
            <p:spPr bwMode="auto">
              <a:xfrm>
                <a:off x="17378363" y="6056313"/>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18" name="Oval 8809"/>
              <p:cNvSpPr>
                <a:spLocks noChangeArrowheads="1"/>
              </p:cNvSpPr>
              <p:nvPr/>
            </p:nvSpPr>
            <p:spPr bwMode="auto">
              <a:xfrm>
                <a:off x="17378363" y="6056313"/>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19" name="Oval 8810"/>
              <p:cNvSpPr>
                <a:spLocks noChangeArrowheads="1"/>
              </p:cNvSpPr>
              <p:nvPr/>
            </p:nvSpPr>
            <p:spPr bwMode="auto">
              <a:xfrm>
                <a:off x="17383125" y="60579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20" name="Oval 8811"/>
              <p:cNvSpPr>
                <a:spLocks noChangeArrowheads="1"/>
              </p:cNvSpPr>
              <p:nvPr/>
            </p:nvSpPr>
            <p:spPr bwMode="auto">
              <a:xfrm>
                <a:off x="17383125" y="60579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21" name="Oval 8812"/>
              <p:cNvSpPr>
                <a:spLocks noChangeArrowheads="1"/>
              </p:cNvSpPr>
              <p:nvPr/>
            </p:nvSpPr>
            <p:spPr bwMode="auto">
              <a:xfrm>
                <a:off x="17387888" y="605790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22" name="Oval 8813"/>
              <p:cNvSpPr>
                <a:spLocks noChangeArrowheads="1"/>
              </p:cNvSpPr>
              <p:nvPr/>
            </p:nvSpPr>
            <p:spPr bwMode="auto">
              <a:xfrm>
                <a:off x="17387888" y="605790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23" name="Oval 8814"/>
              <p:cNvSpPr>
                <a:spLocks noChangeArrowheads="1"/>
              </p:cNvSpPr>
              <p:nvPr/>
            </p:nvSpPr>
            <p:spPr bwMode="auto">
              <a:xfrm>
                <a:off x="17392650" y="6059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24" name="Oval 8815"/>
              <p:cNvSpPr>
                <a:spLocks noChangeArrowheads="1"/>
              </p:cNvSpPr>
              <p:nvPr/>
            </p:nvSpPr>
            <p:spPr bwMode="auto">
              <a:xfrm>
                <a:off x="17392650" y="6059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25" name="Oval 8816"/>
              <p:cNvSpPr>
                <a:spLocks noChangeArrowheads="1"/>
              </p:cNvSpPr>
              <p:nvPr/>
            </p:nvSpPr>
            <p:spPr bwMode="auto">
              <a:xfrm>
                <a:off x="17397413" y="6059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26" name="Oval 8817"/>
              <p:cNvSpPr>
                <a:spLocks noChangeArrowheads="1"/>
              </p:cNvSpPr>
              <p:nvPr/>
            </p:nvSpPr>
            <p:spPr bwMode="auto">
              <a:xfrm>
                <a:off x="17397413" y="6059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27" name="Oval 8818"/>
              <p:cNvSpPr>
                <a:spLocks noChangeArrowheads="1"/>
              </p:cNvSpPr>
              <p:nvPr/>
            </p:nvSpPr>
            <p:spPr bwMode="auto">
              <a:xfrm>
                <a:off x="17403763" y="6059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28" name="Oval 8819"/>
              <p:cNvSpPr>
                <a:spLocks noChangeArrowheads="1"/>
              </p:cNvSpPr>
              <p:nvPr/>
            </p:nvSpPr>
            <p:spPr bwMode="auto">
              <a:xfrm>
                <a:off x="17403763" y="6059488"/>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29" name="Oval 8820"/>
              <p:cNvSpPr>
                <a:spLocks noChangeArrowheads="1"/>
              </p:cNvSpPr>
              <p:nvPr/>
            </p:nvSpPr>
            <p:spPr bwMode="auto">
              <a:xfrm>
                <a:off x="17406938" y="60610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30" name="Oval 8821"/>
              <p:cNvSpPr>
                <a:spLocks noChangeArrowheads="1"/>
              </p:cNvSpPr>
              <p:nvPr/>
            </p:nvSpPr>
            <p:spPr bwMode="auto">
              <a:xfrm>
                <a:off x="17406938" y="60610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31" name="Oval 8822"/>
              <p:cNvSpPr>
                <a:spLocks noChangeArrowheads="1"/>
              </p:cNvSpPr>
              <p:nvPr/>
            </p:nvSpPr>
            <p:spPr bwMode="auto">
              <a:xfrm>
                <a:off x="17411700" y="60610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32" name="Oval 8823"/>
              <p:cNvSpPr>
                <a:spLocks noChangeArrowheads="1"/>
              </p:cNvSpPr>
              <p:nvPr/>
            </p:nvSpPr>
            <p:spPr bwMode="auto">
              <a:xfrm>
                <a:off x="17411700" y="60610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33" name="Oval 8824"/>
              <p:cNvSpPr>
                <a:spLocks noChangeArrowheads="1"/>
              </p:cNvSpPr>
              <p:nvPr/>
            </p:nvSpPr>
            <p:spPr bwMode="auto">
              <a:xfrm>
                <a:off x="17416463" y="606107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34" name="Oval 8825"/>
              <p:cNvSpPr>
                <a:spLocks noChangeArrowheads="1"/>
              </p:cNvSpPr>
              <p:nvPr/>
            </p:nvSpPr>
            <p:spPr bwMode="auto">
              <a:xfrm>
                <a:off x="17416463" y="606107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35" name="Oval 8826"/>
              <p:cNvSpPr>
                <a:spLocks noChangeArrowheads="1"/>
              </p:cNvSpPr>
              <p:nvPr/>
            </p:nvSpPr>
            <p:spPr bwMode="auto">
              <a:xfrm>
                <a:off x="17421225" y="6062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36" name="Oval 8827"/>
              <p:cNvSpPr>
                <a:spLocks noChangeArrowheads="1"/>
              </p:cNvSpPr>
              <p:nvPr/>
            </p:nvSpPr>
            <p:spPr bwMode="auto">
              <a:xfrm>
                <a:off x="17421225" y="6062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37" name="Oval 8828"/>
              <p:cNvSpPr>
                <a:spLocks noChangeArrowheads="1"/>
              </p:cNvSpPr>
              <p:nvPr/>
            </p:nvSpPr>
            <p:spPr bwMode="auto">
              <a:xfrm>
                <a:off x="17427575" y="60626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38" name="Oval 8829"/>
              <p:cNvSpPr>
                <a:spLocks noChangeArrowheads="1"/>
              </p:cNvSpPr>
              <p:nvPr/>
            </p:nvSpPr>
            <p:spPr bwMode="auto">
              <a:xfrm>
                <a:off x="17427575" y="606266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39" name="Oval 8830"/>
              <p:cNvSpPr>
                <a:spLocks noChangeArrowheads="1"/>
              </p:cNvSpPr>
              <p:nvPr/>
            </p:nvSpPr>
            <p:spPr bwMode="auto">
              <a:xfrm>
                <a:off x="17432338" y="60642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40" name="Oval 8831"/>
              <p:cNvSpPr>
                <a:spLocks noChangeArrowheads="1"/>
              </p:cNvSpPr>
              <p:nvPr/>
            </p:nvSpPr>
            <p:spPr bwMode="auto">
              <a:xfrm>
                <a:off x="17432338" y="60642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41" name="Oval 8832"/>
              <p:cNvSpPr>
                <a:spLocks noChangeArrowheads="1"/>
              </p:cNvSpPr>
              <p:nvPr/>
            </p:nvSpPr>
            <p:spPr bwMode="auto">
              <a:xfrm>
                <a:off x="17437100" y="60642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42" name="Oval 8833"/>
              <p:cNvSpPr>
                <a:spLocks noChangeArrowheads="1"/>
              </p:cNvSpPr>
              <p:nvPr/>
            </p:nvSpPr>
            <p:spPr bwMode="auto">
              <a:xfrm>
                <a:off x="17437100" y="60642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43" name="Oval 8834"/>
              <p:cNvSpPr>
                <a:spLocks noChangeArrowheads="1"/>
              </p:cNvSpPr>
              <p:nvPr/>
            </p:nvSpPr>
            <p:spPr bwMode="auto">
              <a:xfrm>
                <a:off x="17441863" y="6064250"/>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44" name="Oval 8835"/>
              <p:cNvSpPr>
                <a:spLocks noChangeArrowheads="1"/>
              </p:cNvSpPr>
              <p:nvPr/>
            </p:nvSpPr>
            <p:spPr bwMode="auto">
              <a:xfrm>
                <a:off x="17441863" y="6064250"/>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45" name="Oval 8836"/>
              <p:cNvSpPr>
                <a:spLocks noChangeArrowheads="1"/>
              </p:cNvSpPr>
              <p:nvPr/>
            </p:nvSpPr>
            <p:spPr bwMode="auto">
              <a:xfrm>
                <a:off x="17445038" y="60658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46" name="Oval 8837"/>
              <p:cNvSpPr>
                <a:spLocks noChangeArrowheads="1"/>
              </p:cNvSpPr>
              <p:nvPr/>
            </p:nvSpPr>
            <p:spPr bwMode="auto">
              <a:xfrm>
                <a:off x="17445038" y="60658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47" name="Oval 8838"/>
              <p:cNvSpPr>
                <a:spLocks noChangeArrowheads="1"/>
              </p:cNvSpPr>
              <p:nvPr/>
            </p:nvSpPr>
            <p:spPr bwMode="auto">
              <a:xfrm>
                <a:off x="17449800" y="6065838"/>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48" name="Oval 8839"/>
              <p:cNvSpPr>
                <a:spLocks noChangeArrowheads="1"/>
              </p:cNvSpPr>
              <p:nvPr/>
            </p:nvSpPr>
            <p:spPr bwMode="auto">
              <a:xfrm>
                <a:off x="17449800" y="6065838"/>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49" name="Oval 8840"/>
              <p:cNvSpPr>
                <a:spLocks noChangeArrowheads="1"/>
              </p:cNvSpPr>
              <p:nvPr/>
            </p:nvSpPr>
            <p:spPr bwMode="auto">
              <a:xfrm>
                <a:off x="17456150" y="6067425"/>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50" name="Oval 8841"/>
              <p:cNvSpPr>
                <a:spLocks noChangeArrowheads="1"/>
              </p:cNvSpPr>
              <p:nvPr/>
            </p:nvSpPr>
            <p:spPr bwMode="auto">
              <a:xfrm>
                <a:off x="17456150" y="6067425"/>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51" name="Oval 8842"/>
              <p:cNvSpPr>
                <a:spLocks noChangeArrowheads="1"/>
              </p:cNvSpPr>
              <p:nvPr/>
            </p:nvSpPr>
            <p:spPr bwMode="auto">
              <a:xfrm>
                <a:off x="17460913" y="60674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52" name="Oval 8843"/>
              <p:cNvSpPr>
                <a:spLocks noChangeArrowheads="1"/>
              </p:cNvSpPr>
              <p:nvPr/>
            </p:nvSpPr>
            <p:spPr bwMode="auto">
              <a:xfrm>
                <a:off x="17460913" y="60674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53" name="Oval 8844"/>
              <p:cNvSpPr>
                <a:spLocks noChangeArrowheads="1"/>
              </p:cNvSpPr>
              <p:nvPr/>
            </p:nvSpPr>
            <p:spPr bwMode="auto">
              <a:xfrm>
                <a:off x="17465675" y="6067425"/>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54" name="Oval 8845"/>
              <p:cNvSpPr>
                <a:spLocks noChangeArrowheads="1"/>
              </p:cNvSpPr>
              <p:nvPr/>
            </p:nvSpPr>
            <p:spPr bwMode="auto">
              <a:xfrm>
                <a:off x="17465675" y="6067425"/>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55" name="Oval 8846"/>
              <p:cNvSpPr>
                <a:spLocks noChangeArrowheads="1"/>
              </p:cNvSpPr>
              <p:nvPr/>
            </p:nvSpPr>
            <p:spPr bwMode="auto">
              <a:xfrm>
                <a:off x="17470438" y="6069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56" name="Oval 8847"/>
              <p:cNvSpPr>
                <a:spLocks noChangeArrowheads="1"/>
              </p:cNvSpPr>
              <p:nvPr/>
            </p:nvSpPr>
            <p:spPr bwMode="auto">
              <a:xfrm>
                <a:off x="17470438" y="6069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57" name="Oval 8848"/>
              <p:cNvSpPr>
                <a:spLocks noChangeArrowheads="1"/>
              </p:cNvSpPr>
              <p:nvPr/>
            </p:nvSpPr>
            <p:spPr bwMode="auto">
              <a:xfrm>
                <a:off x="17475200" y="60690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58" name="Oval 8849"/>
              <p:cNvSpPr>
                <a:spLocks noChangeArrowheads="1"/>
              </p:cNvSpPr>
              <p:nvPr/>
            </p:nvSpPr>
            <p:spPr bwMode="auto">
              <a:xfrm>
                <a:off x="17475200" y="60690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59" name="Oval 8850"/>
              <p:cNvSpPr>
                <a:spLocks noChangeArrowheads="1"/>
              </p:cNvSpPr>
              <p:nvPr/>
            </p:nvSpPr>
            <p:spPr bwMode="auto">
              <a:xfrm>
                <a:off x="17481550" y="606901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60" name="Oval 8851"/>
              <p:cNvSpPr>
                <a:spLocks noChangeArrowheads="1"/>
              </p:cNvSpPr>
              <p:nvPr/>
            </p:nvSpPr>
            <p:spPr bwMode="auto">
              <a:xfrm>
                <a:off x="17481550" y="606901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61" name="Oval 8852"/>
              <p:cNvSpPr>
                <a:spLocks noChangeArrowheads="1"/>
              </p:cNvSpPr>
              <p:nvPr/>
            </p:nvSpPr>
            <p:spPr bwMode="auto">
              <a:xfrm>
                <a:off x="17484725" y="60690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62" name="Oval 8853"/>
              <p:cNvSpPr>
                <a:spLocks noChangeArrowheads="1"/>
              </p:cNvSpPr>
              <p:nvPr/>
            </p:nvSpPr>
            <p:spPr bwMode="auto">
              <a:xfrm>
                <a:off x="17484725" y="60690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63" name="Oval 8854"/>
              <p:cNvSpPr>
                <a:spLocks noChangeArrowheads="1"/>
              </p:cNvSpPr>
              <p:nvPr/>
            </p:nvSpPr>
            <p:spPr bwMode="auto">
              <a:xfrm>
                <a:off x="17489488" y="6069013"/>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64" name="Oval 8855"/>
              <p:cNvSpPr>
                <a:spLocks noChangeArrowheads="1"/>
              </p:cNvSpPr>
              <p:nvPr/>
            </p:nvSpPr>
            <p:spPr bwMode="auto">
              <a:xfrm>
                <a:off x="17489488" y="6069013"/>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65" name="Oval 8856"/>
              <p:cNvSpPr>
                <a:spLocks noChangeArrowheads="1"/>
              </p:cNvSpPr>
              <p:nvPr/>
            </p:nvSpPr>
            <p:spPr bwMode="auto">
              <a:xfrm>
                <a:off x="17494250" y="6070600"/>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66" name="Oval 8857"/>
              <p:cNvSpPr>
                <a:spLocks noChangeArrowheads="1"/>
              </p:cNvSpPr>
              <p:nvPr/>
            </p:nvSpPr>
            <p:spPr bwMode="auto">
              <a:xfrm>
                <a:off x="17494250" y="6070600"/>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67" name="Oval 8858"/>
              <p:cNvSpPr>
                <a:spLocks noChangeArrowheads="1"/>
              </p:cNvSpPr>
              <p:nvPr/>
            </p:nvSpPr>
            <p:spPr bwMode="auto">
              <a:xfrm>
                <a:off x="17499013" y="60706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68" name="Oval 8859"/>
              <p:cNvSpPr>
                <a:spLocks noChangeArrowheads="1"/>
              </p:cNvSpPr>
              <p:nvPr/>
            </p:nvSpPr>
            <p:spPr bwMode="auto">
              <a:xfrm>
                <a:off x="17499013" y="60706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69" name="Oval 8860"/>
              <p:cNvSpPr>
                <a:spLocks noChangeArrowheads="1"/>
              </p:cNvSpPr>
              <p:nvPr/>
            </p:nvSpPr>
            <p:spPr bwMode="auto">
              <a:xfrm>
                <a:off x="17505363" y="607060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70" name="Oval 8861"/>
              <p:cNvSpPr>
                <a:spLocks noChangeArrowheads="1"/>
              </p:cNvSpPr>
              <p:nvPr/>
            </p:nvSpPr>
            <p:spPr bwMode="auto">
              <a:xfrm>
                <a:off x="17505363" y="607060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71" name="Oval 8862"/>
              <p:cNvSpPr>
                <a:spLocks noChangeArrowheads="1"/>
              </p:cNvSpPr>
              <p:nvPr/>
            </p:nvSpPr>
            <p:spPr bwMode="auto">
              <a:xfrm>
                <a:off x="17510125" y="60721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72" name="Oval 8863"/>
              <p:cNvSpPr>
                <a:spLocks noChangeArrowheads="1"/>
              </p:cNvSpPr>
              <p:nvPr/>
            </p:nvSpPr>
            <p:spPr bwMode="auto">
              <a:xfrm>
                <a:off x="17510125" y="60721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73" name="Oval 8864"/>
              <p:cNvSpPr>
                <a:spLocks noChangeArrowheads="1"/>
              </p:cNvSpPr>
              <p:nvPr/>
            </p:nvSpPr>
            <p:spPr bwMode="auto">
              <a:xfrm>
                <a:off x="17514888" y="6072188"/>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74" name="Oval 8865"/>
              <p:cNvSpPr>
                <a:spLocks noChangeArrowheads="1"/>
              </p:cNvSpPr>
              <p:nvPr/>
            </p:nvSpPr>
            <p:spPr bwMode="auto">
              <a:xfrm>
                <a:off x="17514888" y="6072188"/>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75" name="Oval 8866"/>
              <p:cNvSpPr>
                <a:spLocks noChangeArrowheads="1"/>
              </p:cNvSpPr>
              <p:nvPr/>
            </p:nvSpPr>
            <p:spPr bwMode="auto">
              <a:xfrm>
                <a:off x="17519650" y="607377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76" name="Oval 8867"/>
              <p:cNvSpPr>
                <a:spLocks noChangeArrowheads="1"/>
              </p:cNvSpPr>
              <p:nvPr/>
            </p:nvSpPr>
            <p:spPr bwMode="auto">
              <a:xfrm>
                <a:off x="17519650" y="607377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77" name="Oval 8868"/>
              <p:cNvSpPr>
                <a:spLocks noChangeArrowheads="1"/>
              </p:cNvSpPr>
              <p:nvPr/>
            </p:nvSpPr>
            <p:spPr bwMode="auto">
              <a:xfrm>
                <a:off x="17522825" y="60737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78" name="Oval 8869"/>
              <p:cNvSpPr>
                <a:spLocks noChangeArrowheads="1"/>
              </p:cNvSpPr>
              <p:nvPr/>
            </p:nvSpPr>
            <p:spPr bwMode="auto">
              <a:xfrm>
                <a:off x="17522825" y="60737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79" name="Oval 8870"/>
              <p:cNvSpPr>
                <a:spLocks noChangeArrowheads="1"/>
              </p:cNvSpPr>
              <p:nvPr/>
            </p:nvSpPr>
            <p:spPr bwMode="auto">
              <a:xfrm>
                <a:off x="17529175" y="6073775"/>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80" name="Oval 8871"/>
              <p:cNvSpPr>
                <a:spLocks noChangeArrowheads="1"/>
              </p:cNvSpPr>
              <p:nvPr/>
            </p:nvSpPr>
            <p:spPr bwMode="auto">
              <a:xfrm>
                <a:off x="17529175" y="6073775"/>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81" name="Oval 8872"/>
              <p:cNvSpPr>
                <a:spLocks noChangeArrowheads="1"/>
              </p:cNvSpPr>
              <p:nvPr/>
            </p:nvSpPr>
            <p:spPr bwMode="auto">
              <a:xfrm>
                <a:off x="17533938" y="60753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82" name="Oval 8873"/>
              <p:cNvSpPr>
                <a:spLocks noChangeArrowheads="1"/>
              </p:cNvSpPr>
              <p:nvPr/>
            </p:nvSpPr>
            <p:spPr bwMode="auto">
              <a:xfrm>
                <a:off x="17533938" y="60753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83" name="Oval 8874"/>
              <p:cNvSpPr>
                <a:spLocks noChangeArrowheads="1"/>
              </p:cNvSpPr>
              <p:nvPr/>
            </p:nvSpPr>
            <p:spPr bwMode="auto">
              <a:xfrm>
                <a:off x="17538700" y="60753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84" name="Oval 8875"/>
              <p:cNvSpPr>
                <a:spLocks noChangeArrowheads="1"/>
              </p:cNvSpPr>
              <p:nvPr/>
            </p:nvSpPr>
            <p:spPr bwMode="auto">
              <a:xfrm>
                <a:off x="17538700" y="60753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85" name="Oval 8876"/>
              <p:cNvSpPr>
                <a:spLocks noChangeArrowheads="1"/>
              </p:cNvSpPr>
              <p:nvPr/>
            </p:nvSpPr>
            <p:spPr bwMode="auto">
              <a:xfrm>
                <a:off x="17543463" y="6075363"/>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86" name="Oval 8877"/>
              <p:cNvSpPr>
                <a:spLocks noChangeArrowheads="1"/>
              </p:cNvSpPr>
              <p:nvPr/>
            </p:nvSpPr>
            <p:spPr bwMode="auto">
              <a:xfrm>
                <a:off x="17543463" y="6075363"/>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87" name="Oval 8878"/>
              <p:cNvSpPr>
                <a:spLocks noChangeArrowheads="1"/>
              </p:cNvSpPr>
              <p:nvPr/>
            </p:nvSpPr>
            <p:spPr bwMode="auto">
              <a:xfrm>
                <a:off x="17548225" y="60769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88" name="Oval 8879"/>
              <p:cNvSpPr>
                <a:spLocks noChangeArrowheads="1"/>
              </p:cNvSpPr>
              <p:nvPr/>
            </p:nvSpPr>
            <p:spPr bwMode="auto">
              <a:xfrm>
                <a:off x="17548225" y="60769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89" name="Oval 8880"/>
              <p:cNvSpPr>
                <a:spLocks noChangeArrowheads="1"/>
              </p:cNvSpPr>
              <p:nvPr/>
            </p:nvSpPr>
            <p:spPr bwMode="auto">
              <a:xfrm>
                <a:off x="17554575" y="60769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90" name="Oval 8881"/>
              <p:cNvSpPr>
                <a:spLocks noChangeArrowheads="1"/>
              </p:cNvSpPr>
              <p:nvPr/>
            </p:nvSpPr>
            <p:spPr bwMode="auto">
              <a:xfrm>
                <a:off x="17554575" y="60769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91" name="Oval 8882"/>
              <p:cNvSpPr>
                <a:spLocks noChangeArrowheads="1"/>
              </p:cNvSpPr>
              <p:nvPr/>
            </p:nvSpPr>
            <p:spPr bwMode="auto">
              <a:xfrm>
                <a:off x="17559338" y="6076950"/>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92" name="Oval 8883"/>
              <p:cNvSpPr>
                <a:spLocks noChangeArrowheads="1"/>
              </p:cNvSpPr>
              <p:nvPr/>
            </p:nvSpPr>
            <p:spPr bwMode="auto">
              <a:xfrm>
                <a:off x="17559338" y="6076950"/>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93" name="Oval 8884"/>
              <p:cNvSpPr>
                <a:spLocks noChangeArrowheads="1"/>
              </p:cNvSpPr>
              <p:nvPr/>
            </p:nvSpPr>
            <p:spPr bwMode="auto">
              <a:xfrm>
                <a:off x="17562513" y="60785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94" name="Oval 8885"/>
              <p:cNvSpPr>
                <a:spLocks noChangeArrowheads="1"/>
              </p:cNvSpPr>
              <p:nvPr/>
            </p:nvSpPr>
            <p:spPr bwMode="auto">
              <a:xfrm>
                <a:off x="17562513" y="60785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95" name="Oval 8886"/>
              <p:cNvSpPr>
                <a:spLocks noChangeArrowheads="1"/>
              </p:cNvSpPr>
              <p:nvPr/>
            </p:nvSpPr>
            <p:spPr bwMode="auto">
              <a:xfrm>
                <a:off x="17567275" y="6078538"/>
                <a:ext cx="65088"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96" name="Oval 8887"/>
              <p:cNvSpPr>
                <a:spLocks noChangeArrowheads="1"/>
              </p:cNvSpPr>
              <p:nvPr/>
            </p:nvSpPr>
            <p:spPr bwMode="auto">
              <a:xfrm>
                <a:off x="17567275" y="6078538"/>
                <a:ext cx="65088"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97" name="Oval 8888"/>
              <p:cNvSpPr>
                <a:spLocks noChangeArrowheads="1"/>
              </p:cNvSpPr>
              <p:nvPr/>
            </p:nvSpPr>
            <p:spPr bwMode="auto">
              <a:xfrm>
                <a:off x="17572038" y="60801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98" name="Oval 8889"/>
              <p:cNvSpPr>
                <a:spLocks noChangeArrowheads="1"/>
              </p:cNvSpPr>
              <p:nvPr/>
            </p:nvSpPr>
            <p:spPr bwMode="auto">
              <a:xfrm>
                <a:off x="17572038" y="60801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99" name="Oval 8890"/>
              <p:cNvSpPr>
                <a:spLocks noChangeArrowheads="1"/>
              </p:cNvSpPr>
              <p:nvPr/>
            </p:nvSpPr>
            <p:spPr bwMode="auto">
              <a:xfrm>
                <a:off x="17576800" y="60801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00" name="Oval 8891"/>
              <p:cNvSpPr>
                <a:spLocks noChangeArrowheads="1"/>
              </p:cNvSpPr>
              <p:nvPr/>
            </p:nvSpPr>
            <p:spPr bwMode="auto">
              <a:xfrm>
                <a:off x="17576800" y="60801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01" name="Oval 8892"/>
              <p:cNvSpPr>
                <a:spLocks noChangeArrowheads="1"/>
              </p:cNvSpPr>
              <p:nvPr/>
            </p:nvSpPr>
            <p:spPr bwMode="auto">
              <a:xfrm>
                <a:off x="17583150" y="6080125"/>
                <a:ext cx="63500" cy="65088"/>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02" name="Oval 8893"/>
              <p:cNvSpPr>
                <a:spLocks noChangeArrowheads="1"/>
              </p:cNvSpPr>
              <p:nvPr/>
            </p:nvSpPr>
            <p:spPr bwMode="auto">
              <a:xfrm>
                <a:off x="17583150" y="6080125"/>
                <a:ext cx="63500" cy="65088"/>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03" name="Oval 8894"/>
              <p:cNvSpPr>
                <a:spLocks noChangeArrowheads="1"/>
              </p:cNvSpPr>
              <p:nvPr/>
            </p:nvSpPr>
            <p:spPr bwMode="auto">
              <a:xfrm>
                <a:off x="17587913" y="60817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04" name="Oval 8895"/>
              <p:cNvSpPr>
                <a:spLocks noChangeArrowheads="1"/>
              </p:cNvSpPr>
              <p:nvPr/>
            </p:nvSpPr>
            <p:spPr bwMode="auto">
              <a:xfrm>
                <a:off x="17587913" y="60817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05" name="Oval 8896"/>
              <p:cNvSpPr>
                <a:spLocks noChangeArrowheads="1"/>
              </p:cNvSpPr>
              <p:nvPr/>
            </p:nvSpPr>
            <p:spPr bwMode="auto">
              <a:xfrm>
                <a:off x="17592675" y="60817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06" name="Oval 8897"/>
              <p:cNvSpPr>
                <a:spLocks noChangeArrowheads="1"/>
              </p:cNvSpPr>
              <p:nvPr/>
            </p:nvSpPr>
            <p:spPr bwMode="auto">
              <a:xfrm>
                <a:off x="17592675" y="60817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07" name="Oval 8898"/>
              <p:cNvSpPr>
                <a:spLocks noChangeArrowheads="1"/>
              </p:cNvSpPr>
              <p:nvPr/>
            </p:nvSpPr>
            <p:spPr bwMode="auto">
              <a:xfrm>
                <a:off x="17597438" y="60817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08" name="Oval 8899"/>
              <p:cNvSpPr>
                <a:spLocks noChangeArrowheads="1"/>
              </p:cNvSpPr>
              <p:nvPr/>
            </p:nvSpPr>
            <p:spPr bwMode="auto">
              <a:xfrm>
                <a:off x="17597438" y="6081713"/>
                <a:ext cx="63500"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09" name="Oval 8900"/>
              <p:cNvSpPr>
                <a:spLocks noChangeArrowheads="1"/>
              </p:cNvSpPr>
              <p:nvPr/>
            </p:nvSpPr>
            <p:spPr bwMode="auto">
              <a:xfrm>
                <a:off x="17600613" y="6083300"/>
                <a:ext cx="65088"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10" name="Oval 8901"/>
              <p:cNvSpPr>
                <a:spLocks noChangeArrowheads="1"/>
              </p:cNvSpPr>
              <p:nvPr/>
            </p:nvSpPr>
            <p:spPr bwMode="auto">
              <a:xfrm>
                <a:off x="17600613" y="6083300"/>
                <a:ext cx="65088" cy="63500"/>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11" name="Rectangle 8902"/>
              <p:cNvSpPr>
                <a:spLocks noChangeArrowheads="1"/>
              </p:cNvSpPr>
              <p:nvPr/>
            </p:nvSpPr>
            <p:spPr bwMode="auto">
              <a:xfrm>
                <a:off x="9900592" y="6165304"/>
                <a:ext cx="5001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-10</a:t>
                </a:r>
              </a:p>
            </p:txBody>
          </p:sp>
          <p:sp>
            <p:nvSpPr>
              <p:cNvPr id="18612" name="Rectangle 8903"/>
              <p:cNvSpPr>
                <a:spLocks noChangeArrowheads="1"/>
              </p:cNvSpPr>
              <p:nvPr/>
            </p:nvSpPr>
            <p:spPr bwMode="auto">
              <a:xfrm>
                <a:off x="10138270" y="5638800"/>
                <a:ext cx="16671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8613" name="Rectangle 8904"/>
              <p:cNvSpPr>
                <a:spLocks noChangeArrowheads="1"/>
              </p:cNvSpPr>
              <p:nvPr/>
            </p:nvSpPr>
            <p:spPr bwMode="auto">
              <a:xfrm>
                <a:off x="10079533" y="4991100"/>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a:t>
                </a:r>
              </a:p>
            </p:txBody>
          </p:sp>
          <p:sp>
            <p:nvSpPr>
              <p:cNvPr id="18614" name="Rectangle 8905"/>
              <p:cNvSpPr>
                <a:spLocks noChangeArrowheads="1"/>
              </p:cNvSpPr>
              <p:nvPr/>
            </p:nvSpPr>
            <p:spPr bwMode="auto">
              <a:xfrm>
                <a:off x="10079533" y="4343400"/>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a:t>
                </a:r>
              </a:p>
            </p:txBody>
          </p:sp>
          <p:sp>
            <p:nvSpPr>
              <p:cNvPr id="18615" name="Rectangle 8906"/>
              <p:cNvSpPr>
                <a:spLocks noChangeArrowheads="1"/>
              </p:cNvSpPr>
              <p:nvPr/>
            </p:nvSpPr>
            <p:spPr bwMode="auto">
              <a:xfrm>
                <a:off x="10079533" y="3695700"/>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30</a:t>
                </a:r>
              </a:p>
            </p:txBody>
          </p:sp>
          <p:sp>
            <p:nvSpPr>
              <p:cNvPr id="18616" name="Rectangle 8907"/>
              <p:cNvSpPr>
                <a:spLocks noChangeArrowheads="1"/>
              </p:cNvSpPr>
              <p:nvPr/>
            </p:nvSpPr>
            <p:spPr bwMode="auto">
              <a:xfrm>
                <a:off x="10079533" y="3048000"/>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a:t>
                </a:r>
              </a:p>
            </p:txBody>
          </p:sp>
          <p:sp>
            <p:nvSpPr>
              <p:cNvPr id="18617" name="Rectangle 8908"/>
              <p:cNvSpPr>
                <a:spLocks noChangeArrowheads="1"/>
              </p:cNvSpPr>
              <p:nvPr/>
            </p:nvSpPr>
            <p:spPr bwMode="auto">
              <a:xfrm>
                <a:off x="10079533" y="2400300"/>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a:t>
                </a:r>
              </a:p>
            </p:txBody>
          </p:sp>
          <p:sp>
            <p:nvSpPr>
              <p:cNvPr id="18618" name="Rectangle 8909"/>
              <p:cNvSpPr>
                <a:spLocks noChangeArrowheads="1"/>
              </p:cNvSpPr>
              <p:nvPr/>
            </p:nvSpPr>
            <p:spPr bwMode="auto">
              <a:xfrm>
                <a:off x="10079533" y="1752600"/>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60</a:t>
                </a:r>
              </a:p>
            </p:txBody>
          </p:sp>
          <p:sp>
            <p:nvSpPr>
              <p:cNvPr id="18619" name="Rectangle 8910"/>
              <p:cNvSpPr>
                <a:spLocks noChangeArrowheads="1"/>
              </p:cNvSpPr>
              <p:nvPr/>
            </p:nvSpPr>
            <p:spPr bwMode="auto">
              <a:xfrm>
                <a:off x="10079533" y="1104900"/>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70</a:t>
                </a:r>
              </a:p>
            </p:txBody>
          </p:sp>
          <p:sp>
            <p:nvSpPr>
              <p:cNvPr id="21428" name="Rectangle 176"/>
              <p:cNvSpPr>
                <a:spLocks noChangeArrowheads="1"/>
              </p:cNvSpPr>
              <p:nvPr/>
            </p:nvSpPr>
            <p:spPr bwMode="auto">
              <a:xfrm>
                <a:off x="10044608" y="692696"/>
                <a:ext cx="5273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[Kg]</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grpSp>
            <p:nvGrpSpPr>
              <p:cNvPr id="21434" name="グループ化 21433"/>
              <p:cNvGrpSpPr/>
              <p:nvPr/>
            </p:nvGrpSpPr>
            <p:grpSpPr>
              <a:xfrm>
                <a:off x="10332640" y="6453336"/>
                <a:ext cx="7609766" cy="275739"/>
                <a:chOff x="10355722" y="6720130"/>
                <a:chExt cx="7040732" cy="275739"/>
              </a:xfrm>
            </p:grpSpPr>
            <p:sp>
              <p:nvSpPr>
                <p:cNvPr id="21429" name="Rectangle 177"/>
                <p:cNvSpPr>
                  <a:spLocks noChangeArrowheads="1"/>
                </p:cNvSpPr>
                <p:nvPr/>
              </p:nvSpPr>
              <p:spPr bwMode="auto">
                <a:xfrm>
                  <a:off x="10355722" y="6720130"/>
                  <a:ext cx="476775" cy="275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dirty="0">
                      <a:latin typeface="HGP創英角ﾎﾟｯﾌﾟ体" panose="040B0A00000000000000" pitchFamily="50" charset="-128"/>
                      <a:ea typeface="HGP創英角ﾎﾟｯﾌﾟ体" panose="040B0A00000000000000" pitchFamily="50" charset="-128"/>
                    </a:rPr>
                    <a:t>現在</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1430" name="Rectangle 179"/>
                <p:cNvSpPr>
                  <a:spLocks noChangeArrowheads="1"/>
                </p:cNvSpPr>
                <p:nvPr/>
              </p:nvSpPr>
              <p:spPr bwMode="auto">
                <a:xfrm>
                  <a:off x="11917503" y="6720130"/>
                  <a:ext cx="631726" cy="275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1</a:t>
                  </a: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年後</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1431" name="Rectangle 181"/>
                <p:cNvSpPr>
                  <a:spLocks noChangeArrowheads="1"/>
                </p:cNvSpPr>
                <p:nvPr/>
              </p:nvSpPr>
              <p:spPr bwMode="auto">
                <a:xfrm>
                  <a:off x="13509139" y="6720130"/>
                  <a:ext cx="631726" cy="275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2</a:t>
                  </a:r>
                  <a:r>
                    <a:rPr kumimoji="0" lang="ja-JP" altLang="en-US" sz="2000" dirty="0" smtClean="0">
                      <a:latin typeface="HGP創英角ﾎﾟｯﾌﾟ体" panose="040B0A00000000000000" pitchFamily="50" charset="-128"/>
                      <a:ea typeface="HGP創英角ﾎﾟｯﾌﾟ体" panose="040B0A00000000000000" pitchFamily="50" charset="-128"/>
                    </a:rPr>
                    <a:t>年後</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1433" name="Rectangle 186"/>
                <p:cNvSpPr>
                  <a:spLocks noChangeArrowheads="1"/>
                </p:cNvSpPr>
                <p:nvPr/>
              </p:nvSpPr>
              <p:spPr bwMode="auto">
                <a:xfrm>
                  <a:off x="16237296" y="6720130"/>
                  <a:ext cx="1159158" cy="275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経過年数</a:t>
                  </a:r>
                  <a:r>
                    <a:rPr kumimoji="0" lang="en-US" altLang="ja-JP" sz="2000" dirty="0" smtClean="0">
                      <a:latin typeface="HGP創英角ﾎﾟｯﾌﾟ体" panose="040B0A00000000000000" pitchFamily="50" charset="-128"/>
                      <a:ea typeface="HGP創英角ﾎﾟｯﾌﾟ体" panose="040B0A00000000000000" pitchFamily="50" charset="-128"/>
                    </a:rPr>
                    <a:t>]</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grpSp>
        </p:grpSp>
        <p:cxnSp>
          <p:nvCxnSpPr>
            <p:cNvPr id="21436" name="直線矢印コネクタ 21435"/>
            <p:cNvCxnSpPr/>
            <p:nvPr/>
          </p:nvCxnSpPr>
          <p:spPr>
            <a:xfrm flipH="1">
              <a:off x="1907705" y="2132856"/>
              <a:ext cx="792087" cy="441423"/>
            </a:xfrm>
            <a:prstGeom prst="straightConnector1">
              <a:avLst/>
            </a:prstGeom>
            <a:ln w="381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21439" name="Rectangle 209"/>
            <p:cNvSpPr>
              <a:spLocks noChangeArrowheads="1"/>
            </p:cNvSpPr>
            <p:nvPr/>
          </p:nvSpPr>
          <p:spPr bwMode="auto">
            <a:xfrm>
              <a:off x="2771800" y="1916832"/>
              <a:ext cx="11028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BMI=16</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21440" name="直線矢印コネクタ 21439"/>
            <p:cNvCxnSpPr/>
            <p:nvPr/>
          </p:nvCxnSpPr>
          <p:spPr>
            <a:xfrm flipH="1">
              <a:off x="2195737" y="2708920"/>
              <a:ext cx="1008111" cy="225399"/>
            </a:xfrm>
            <a:prstGeom prst="straightConnector1">
              <a:avLst/>
            </a:prstGeom>
            <a:ln w="381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21442" name="Rectangle 209"/>
            <p:cNvSpPr>
              <a:spLocks noChangeArrowheads="1"/>
            </p:cNvSpPr>
            <p:nvPr/>
          </p:nvSpPr>
          <p:spPr bwMode="auto">
            <a:xfrm>
              <a:off x="3239141" y="2492896"/>
              <a:ext cx="3085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この辺で死亡</a:t>
              </a: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(BMI=14)</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21443" name="直線コネクタ 21442"/>
            <p:cNvCxnSpPr/>
            <p:nvPr/>
          </p:nvCxnSpPr>
          <p:spPr>
            <a:xfrm>
              <a:off x="2195736" y="2996952"/>
              <a:ext cx="0" cy="1944216"/>
            </a:xfrm>
            <a:prstGeom prst="line">
              <a:avLst/>
            </a:prstGeom>
            <a:ln w="63500">
              <a:solidFill>
                <a:srgbClr val="FF0000">
                  <a:alpha val="50000"/>
                </a:srgbClr>
              </a:solidFill>
              <a:prstDash val="sysDot"/>
            </a:ln>
          </p:spPr>
          <p:style>
            <a:lnRef idx="1">
              <a:schemeClr val="accent1"/>
            </a:lnRef>
            <a:fillRef idx="0">
              <a:schemeClr val="accent1"/>
            </a:fillRef>
            <a:effectRef idx="0">
              <a:schemeClr val="accent1"/>
            </a:effectRef>
            <a:fontRef idx="minor">
              <a:schemeClr val="tx1"/>
            </a:fontRef>
          </p:style>
        </p:cxnSp>
        <p:sp>
          <p:nvSpPr>
            <p:cNvPr id="21446" name="Rectangle 209"/>
            <p:cNvSpPr>
              <a:spLocks noChangeArrowheads="1"/>
            </p:cNvSpPr>
            <p:nvPr/>
          </p:nvSpPr>
          <p:spPr bwMode="auto">
            <a:xfrm>
              <a:off x="1763688" y="4941168"/>
              <a:ext cx="90890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200</a:t>
              </a: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日</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21447" name="正方形/長方形 21446"/>
            <p:cNvSpPr/>
            <p:nvPr/>
          </p:nvSpPr>
          <p:spPr>
            <a:xfrm>
              <a:off x="2195736" y="2996952"/>
              <a:ext cx="5976664" cy="2448272"/>
            </a:xfrm>
            <a:prstGeom prst="rect">
              <a:avLst/>
            </a:prstGeom>
            <a:solidFill>
              <a:srgbClr val="FF0000">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1448" name="直線コネクタ 21447"/>
            <p:cNvCxnSpPr/>
            <p:nvPr/>
          </p:nvCxnSpPr>
          <p:spPr>
            <a:xfrm>
              <a:off x="5940152" y="4913784"/>
              <a:ext cx="0" cy="531440"/>
            </a:xfrm>
            <a:prstGeom prst="line">
              <a:avLst/>
            </a:prstGeom>
            <a:ln w="63500">
              <a:solidFill>
                <a:srgbClr val="FF0000">
                  <a:alpha val="50000"/>
                </a:srgbClr>
              </a:solidFill>
              <a:prstDash val="sysDot"/>
            </a:ln>
          </p:spPr>
          <p:style>
            <a:lnRef idx="1">
              <a:schemeClr val="accent1"/>
            </a:lnRef>
            <a:fillRef idx="0">
              <a:schemeClr val="accent1"/>
            </a:fillRef>
            <a:effectRef idx="0">
              <a:schemeClr val="accent1"/>
            </a:effectRef>
            <a:fontRef idx="minor">
              <a:schemeClr val="tx1"/>
            </a:fontRef>
          </p:style>
        </p:cxnSp>
        <p:sp>
          <p:nvSpPr>
            <p:cNvPr id="21450" name="Rectangle 209"/>
            <p:cNvSpPr>
              <a:spLocks noChangeArrowheads="1"/>
            </p:cNvSpPr>
            <p:nvPr/>
          </p:nvSpPr>
          <p:spPr bwMode="auto">
            <a:xfrm>
              <a:off x="5580112" y="5445224"/>
              <a:ext cx="11092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1010</a:t>
              </a: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日</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21451" name="直線矢印コネクタ 21450"/>
            <p:cNvCxnSpPr/>
            <p:nvPr/>
          </p:nvCxnSpPr>
          <p:spPr>
            <a:xfrm flipH="1">
              <a:off x="5934829" y="4293096"/>
              <a:ext cx="395331" cy="657447"/>
            </a:xfrm>
            <a:prstGeom prst="straightConnector1">
              <a:avLst/>
            </a:prstGeom>
            <a:ln w="381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21452" name="Rectangle 209"/>
            <p:cNvSpPr>
              <a:spLocks noChangeArrowheads="1"/>
            </p:cNvSpPr>
            <p:nvPr/>
          </p:nvSpPr>
          <p:spPr bwMode="auto">
            <a:xfrm>
              <a:off x="6435380" y="4005064"/>
              <a:ext cx="13769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ja-JP" altLang="en-US"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体重</a:t>
              </a: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=0kg</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grpSp>
      <p:sp>
        <p:nvSpPr>
          <p:cNvPr id="2966" name="スライド番号プレースホルダー 5"/>
          <p:cNvSpPr txBox="1">
            <a:spLocks/>
          </p:cNvSpPr>
          <p:nvPr/>
        </p:nvSpPr>
        <p:spPr>
          <a:xfrm>
            <a:off x="6804248" y="6376243"/>
            <a:ext cx="21336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2000" kern="1200">
                <a:solidFill>
                  <a:schemeClr val="tx1"/>
                </a:solidFill>
                <a:latin typeface="HGP創英角ﾎﾟｯﾌﾟ体" panose="040B0A00000000000000" pitchFamily="50" charset="-128"/>
                <a:ea typeface="HGP創英角ﾎﾟｯﾌﾟ体" panose="040B0A00000000000000" pitchFamily="50" charset="-128"/>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D2D8002D-B5B0-4BAC-B1F6-782DDCCE6D9C}" type="slidenum">
              <a:rPr lang="ja-JP" altLang="en-US" smtClean="0"/>
              <a:pPr/>
              <a:t>62</a:t>
            </a:fld>
            <a:endParaRPr lang="ja-JP" altLang="en-US"/>
          </a:p>
        </p:txBody>
      </p:sp>
      <p:sp>
        <p:nvSpPr>
          <p:cNvPr id="2968" name="正方形/長方形 2967"/>
          <p:cNvSpPr/>
          <p:nvPr/>
        </p:nvSpPr>
        <p:spPr>
          <a:xfrm>
            <a:off x="0" y="887977"/>
            <a:ext cx="914400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「ほどほどのところで、止めろ」と教えてくれた</a:t>
            </a:r>
            <a:endParaRPr lang="en-US" altLang="ja-JP" sz="3200" dirty="0" smtClean="0">
              <a:solidFill>
                <a:srgbClr val="0000CC"/>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325651225"/>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シミュレータで理解する過食症</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11" name="角丸四角形 10"/>
          <p:cNvSpPr/>
          <p:nvPr/>
        </p:nvSpPr>
        <p:spPr>
          <a:xfrm>
            <a:off x="18874" y="6093296"/>
            <a:ext cx="9125126" cy="720080"/>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毎日ドカ食いしても、太り続けられない</a:t>
            </a:r>
            <a:endParaRPr lang="en-US" altLang="ja-JP" sz="3600" dirty="0" smtClean="0">
              <a:solidFill>
                <a:schemeClr val="bg1"/>
              </a:solidFill>
              <a:latin typeface="HGP創英角ﾎﾟｯﾌﾟ体" pitchFamily="50" charset="-128"/>
              <a:ea typeface="HGP創英角ﾎﾟｯﾌﾟ体" pitchFamily="50" charset="-128"/>
            </a:endParaRPr>
          </a:p>
        </p:txBody>
      </p:sp>
      <p:grpSp>
        <p:nvGrpSpPr>
          <p:cNvPr id="2" name="グループ化 1"/>
          <p:cNvGrpSpPr/>
          <p:nvPr/>
        </p:nvGrpSpPr>
        <p:grpSpPr>
          <a:xfrm>
            <a:off x="539552" y="1556792"/>
            <a:ext cx="8136904" cy="4392488"/>
            <a:chOff x="539552" y="908720"/>
            <a:chExt cx="8136904" cy="5760639"/>
          </a:xfrm>
        </p:grpSpPr>
        <p:grpSp>
          <p:nvGrpSpPr>
            <p:cNvPr id="4559" name="グループ化 4558"/>
            <p:cNvGrpSpPr/>
            <p:nvPr/>
          </p:nvGrpSpPr>
          <p:grpSpPr>
            <a:xfrm>
              <a:off x="539552" y="2780928"/>
              <a:ext cx="8136904" cy="3888431"/>
              <a:chOff x="65993" y="1340768"/>
              <a:chExt cx="8754479" cy="4340225"/>
            </a:xfrm>
          </p:grpSpPr>
          <p:sp>
            <p:nvSpPr>
              <p:cNvPr id="4329" name="Freeform 6"/>
              <p:cNvSpPr>
                <a:spLocks noEditPoints="1"/>
              </p:cNvSpPr>
              <p:nvPr/>
            </p:nvSpPr>
            <p:spPr bwMode="auto">
              <a:xfrm>
                <a:off x="630325" y="1936751"/>
                <a:ext cx="6843713" cy="2655888"/>
              </a:xfrm>
              <a:custGeom>
                <a:avLst/>
                <a:gdLst>
                  <a:gd name="T0" fmla="*/ 0 w 4311"/>
                  <a:gd name="T1" fmla="*/ 1667 h 1673"/>
                  <a:gd name="T2" fmla="*/ 4311 w 4311"/>
                  <a:gd name="T3" fmla="*/ 1667 h 1673"/>
                  <a:gd name="T4" fmla="*/ 4311 w 4311"/>
                  <a:gd name="T5" fmla="*/ 1673 h 1673"/>
                  <a:gd name="T6" fmla="*/ 0 w 4311"/>
                  <a:gd name="T7" fmla="*/ 1673 h 1673"/>
                  <a:gd name="T8" fmla="*/ 0 w 4311"/>
                  <a:gd name="T9" fmla="*/ 1667 h 1673"/>
                  <a:gd name="T10" fmla="*/ 0 w 4311"/>
                  <a:gd name="T11" fmla="*/ 1250 h 1673"/>
                  <a:gd name="T12" fmla="*/ 4311 w 4311"/>
                  <a:gd name="T13" fmla="*/ 1250 h 1673"/>
                  <a:gd name="T14" fmla="*/ 4311 w 4311"/>
                  <a:gd name="T15" fmla="*/ 1256 h 1673"/>
                  <a:gd name="T16" fmla="*/ 0 w 4311"/>
                  <a:gd name="T17" fmla="*/ 1256 h 1673"/>
                  <a:gd name="T18" fmla="*/ 0 w 4311"/>
                  <a:gd name="T19" fmla="*/ 1250 h 1673"/>
                  <a:gd name="T20" fmla="*/ 0 w 4311"/>
                  <a:gd name="T21" fmla="*/ 833 h 1673"/>
                  <a:gd name="T22" fmla="*/ 4311 w 4311"/>
                  <a:gd name="T23" fmla="*/ 833 h 1673"/>
                  <a:gd name="T24" fmla="*/ 4311 w 4311"/>
                  <a:gd name="T25" fmla="*/ 839 h 1673"/>
                  <a:gd name="T26" fmla="*/ 0 w 4311"/>
                  <a:gd name="T27" fmla="*/ 839 h 1673"/>
                  <a:gd name="T28" fmla="*/ 0 w 4311"/>
                  <a:gd name="T29" fmla="*/ 833 h 1673"/>
                  <a:gd name="T30" fmla="*/ 0 w 4311"/>
                  <a:gd name="T31" fmla="*/ 417 h 1673"/>
                  <a:gd name="T32" fmla="*/ 4311 w 4311"/>
                  <a:gd name="T33" fmla="*/ 417 h 1673"/>
                  <a:gd name="T34" fmla="*/ 4311 w 4311"/>
                  <a:gd name="T35" fmla="*/ 423 h 1673"/>
                  <a:gd name="T36" fmla="*/ 0 w 4311"/>
                  <a:gd name="T37" fmla="*/ 423 h 1673"/>
                  <a:gd name="T38" fmla="*/ 0 w 4311"/>
                  <a:gd name="T39" fmla="*/ 417 h 1673"/>
                  <a:gd name="T40" fmla="*/ 0 w 4311"/>
                  <a:gd name="T41" fmla="*/ 0 h 1673"/>
                  <a:gd name="T42" fmla="*/ 4311 w 4311"/>
                  <a:gd name="T43" fmla="*/ 0 h 1673"/>
                  <a:gd name="T44" fmla="*/ 4311 w 4311"/>
                  <a:gd name="T45" fmla="*/ 6 h 1673"/>
                  <a:gd name="T46" fmla="*/ 0 w 4311"/>
                  <a:gd name="T47" fmla="*/ 6 h 1673"/>
                  <a:gd name="T48" fmla="*/ 0 w 4311"/>
                  <a:gd name="T49" fmla="*/ 0 h 1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11" h="1673">
                    <a:moveTo>
                      <a:pt x="0" y="1667"/>
                    </a:moveTo>
                    <a:lnTo>
                      <a:pt x="4311" y="1667"/>
                    </a:lnTo>
                    <a:lnTo>
                      <a:pt x="4311" y="1673"/>
                    </a:lnTo>
                    <a:lnTo>
                      <a:pt x="0" y="1673"/>
                    </a:lnTo>
                    <a:lnTo>
                      <a:pt x="0" y="1667"/>
                    </a:lnTo>
                    <a:close/>
                    <a:moveTo>
                      <a:pt x="0" y="1250"/>
                    </a:moveTo>
                    <a:lnTo>
                      <a:pt x="4311" y="1250"/>
                    </a:lnTo>
                    <a:lnTo>
                      <a:pt x="4311" y="1256"/>
                    </a:lnTo>
                    <a:lnTo>
                      <a:pt x="0" y="1256"/>
                    </a:lnTo>
                    <a:lnTo>
                      <a:pt x="0" y="1250"/>
                    </a:lnTo>
                    <a:close/>
                    <a:moveTo>
                      <a:pt x="0" y="833"/>
                    </a:moveTo>
                    <a:lnTo>
                      <a:pt x="4311" y="833"/>
                    </a:lnTo>
                    <a:lnTo>
                      <a:pt x="4311" y="839"/>
                    </a:lnTo>
                    <a:lnTo>
                      <a:pt x="0" y="839"/>
                    </a:lnTo>
                    <a:lnTo>
                      <a:pt x="0" y="833"/>
                    </a:lnTo>
                    <a:close/>
                    <a:moveTo>
                      <a:pt x="0" y="417"/>
                    </a:moveTo>
                    <a:lnTo>
                      <a:pt x="4311" y="417"/>
                    </a:lnTo>
                    <a:lnTo>
                      <a:pt x="4311" y="423"/>
                    </a:lnTo>
                    <a:lnTo>
                      <a:pt x="0" y="423"/>
                    </a:lnTo>
                    <a:lnTo>
                      <a:pt x="0" y="417"/>
                    </a:lnTo>
                    <a:close/>
                    <a:moveTo>
                      <a:pt x="0" y="0"/>
                    </a:moveTo>
                    <a:lnTo>
                      <a:pt x="4311" y="0"/>
                    </a:lnTo>
                    <a:lnTo>
                      <a:pt x="4311" y="6"/>
                    </a:lnTo>
                    <a:lnTo>
                      <a:pt x="0" y="6"/>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0" name="Freeform 7"/>
              <p:cNvSpPr>
                <a:spLocks noEditPoints="1"/>
              </p:cNvSpPr>
              <p:nvPr/>
            </p:nvSpPr>
            <p:spPr bwMode="auto">
              <a:xfrm>
                <a:off x="2336887" y="1609726"/>
                <a:ext cx="5141913" cy="3640138"/>
              </a:xfrm>
              <a:custGeom>
                <a:avLst/>
                <a:gdLst>
                  <a:gd name="T0" fmla="*/ 6 w 3239"/>
                  <a:gd name="T1" fmla="*/ 0 h 2293"/>
                  <a:gd name="T2" fmla="*/ 6 w 3239"/>
                  <a:gd name="T3" fmla="*/ 2293 h 2293"/>
                  <a:gd name="T4" fmla="*/ 0 w 3239"/>
                  <a:gd name="T5" fmla="*/ 2293 h 2293"/>
                  <a:gd name="T6" fmla="*/ 0 w 3239"/>
                  <a:gd name="T7" fmla="*/ 0 h 2293"/>
                  <a:gd name="T8" fmla="*/ 6 w 3239"/>
                  <a:gd name="T9" fmla="*/ 0 h 2293"/>
                  <a:gd name="T10" fmla="*/ 1083 w 3239"/>
                  <a:gd name="T11" fmla="*/ 0 h 2293"/>
                  <a:gd name="T12" fmla="*/ 1083 w 3239"/>
                  <a:gd name="T13" fmla="*/ 2293 h 2293"/>
                  <a:gd name="T14" fmla="*/ 1077 w 3239"/>
                  <a:gd name="T15" fmla="*/ 2293 h 2293"/>
                  <a:gd name="T16" fmla="*/ 1077 w 3239"/>
                  <a:gd name="T17" fmla="*/ 0 h 2293"/>
                  <a:gd name="T18" fmla="*/ 1083 w 3239"/>
                  <a:gd name="T19" fmla="*/ 0 h 2293"/>
                  <a:gd name="T20" fmla="*/ 2161 w 3239"/>
                  <a:gd name="T21" fmla="*/ 0 h 2293"/>
                  <a:gd name="T22" fmla="*/ 2161 w 3239"/>
                  <a:gd name="T23" fmla="*/ 2293 h 2293"/>
                  <a:gd name="T24" fmla="*/ 2154 w 3239"/>
                  <a:gd name="T25" fmla="*/ 2293 h 2293"/>
                  <a:gd name="T26" fmla="*/ 2154 w 3239"/>
                  <a:gd name="T27" fmla="*/ 0 h 2293"/>
                  <a:gd name="T28" fmla="*/ 2161 w 3239"/>
                  <a:gd name="T29" fmla="*/ 0 h 2293"/>
                  <a:gd name="T30" fmla="*/ 3239 w 3239"/>
                  <a:gd name="T31" fmla="*/ 0 h 2293"/>
                  <a:gd name="T32" fmla="*/ 3239 w 3239"/>
                  <a:gd name="T33" fmla="*/ 2293 h 2293"/>
                  <a:gd name="T34" fmla="*/ 3232 w 3239"/>
                  <a:gd name="T35" fmla="*/ 2293 h 2293"/>
                  <a:gd name="T36" fmla="*/ 3232 w 3239"/>
                  <a:gd name="T37" fmla="*/ 0 h 2293"/>
                  <a:gd name="T38" fmla="*/ 3239 w 3239"/>
                  <a:gd name="T39" fmla="*/ 0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39" h="2293">
                    <a:moveTo>
                      <a:pt x="6" y="0"/>
                    </a:moveTo>
                    <a:lnTo>
                      <a:pt x="6" y="2293"/>
                    </a:lnTo>
                    <a:lnTo>
                      <a:pt x="0" y="2293"/>
                    </a:lnTo>
                    <a:lnTo>
                      <a:pt x="0" y="0"/>
                    </a:lnTo>
                    <a:lnTo>
                      <a:pt x="6" y="0"/>
                    </a:lnTo>
                    <a:close/>
                    <a:moveTo>
                      <a:pt x="1083" y="0"/>
                    </a:moveTo>
                    <a:lnTo>
                      <a:pt x="1083" y="2293"/>
                    </a:lnTo>
                    <a:lnTo>
                      <a:pt x="1077" y="2293"/>
                    </a:lnTo>
                    <a:lnTo>
                      <a:pt x="1077" y="0"/>
                    </a:lnTo>
                    <a:lnTo>
                      <a:pt x="1083" y="0"/>
                    </a:lnTo>
                    <a:close/>
                    <a:moveTo>
                      <a:pt x="2161" y="0"/>
                    </a:moveTo>
                    <a:lnTo>
                      <a:pt x="2161" y="2293"/>
                    </a:lnTo>
                    <a:lnTo>
                      <a:pt x="2154" y="2293"/>
                    </a:lnTo>
                    <a:lnTo>
                      <a:pt x="2154" y="0"/>
                    </a:lnTo>
                    <a:lnTo>
                      <a:pt x="2161" y="0"/>
                    </a:lnTo>
                    <a:close/>
                    <a:moveTo>
                      <a:pt x="3239" y="0"/>
                    </a:moveTo>
                    <a:lnTo>
                      <a:pt x="3239" y="2293"/>
                    </a:lnTo>
                    <a:lnTo>
                      <a:pt x="3232" y="2293"/>
                    </a:lnTo>
                    <a:lnTo>
                      <a:pt x="3232" y="0"/>
                    </a:lnTo>
                    <a:lnTo>
                      <a:pt x="3239"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1" name="Rectangle 8"/>
              <p:cNvSpPr>
                <a:spLocks noChangeArrowheads="1"/>
              </p:cNvSpPr>
              <p:nvPr/>
            </p:nvSpPr>
            <p:spPr bwMode="auto">
              <a:xfrm>
                <a:off x="625562" y="1609726"/>
                <a:ext cx="9525" cy="3640138"/>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2" name="Rectangle 9"/>
              <p:cNvSpPr>
                <a:spLocks noChangeArrowheads="1"/>
              </p:cNvSpPr>
              <p:nvPr/>
            </p:nvSpPr>
            <p:spPr bwMode="auto">
              <a:xfrm>
                <a:off x="630325" y="5260081"/>
                <a:ext cx="6843713" cy="952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3" name="Oval 10"/>
              <p:cNvSpPr>
                <a:spLocks noChangeArrowheads="1"/>
              </p:cNvSpPr>
              <p:nvPr/>
            </p:nvSpPr>
            <p:spPr bwMode="auto">
              <a:xfrm>
                <a:off x="593812" y="5102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4" name="Oval 11"/>
              <p:cNvSpPr>
                <a:spLocks noChangeArrowheads="1"/>
              </p:cNvSpPr>
              <p:nvPr/>
            </p:nvSpPr>
            <p:spPr bwMode="auto">
              <a:xfrm>
                <a:off x="593812" y="5102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5" name="Oval 12"/>
              <p:cNvSpPr>
                <a:spLocks noChangeArrowheads="1"/>
              </p:cNvSpPr>
              <p:nvPr/>
            </p:nvSpPr>
            <p:spPr bwMode="auto">
              <a:xfrm>
                <a:off x="598575" y="50911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6" name="Oval 13"/>
              <p:cNvSpPr>
                <a:spLocks noChangeArrowheads="1"/>
              </p:cNvSpPr>
              <p:nvPr/>
            </p:nvSpPr>
            <p:spPr bwMode="auto">
              <a:xfrm>
                <a:off x="598575" y="50911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7" name="Oval 14"/>
              <p:cNvSpPr>
                <a:spLocks noChangeArrowheads="1"/>
              </p:cNvSpPr>
              <p:nvPr/>
            </p:nvSpPr>
            <p:spPr bwMode="auto">
              <a:xfrm>
                <a:off x="603337" y="50800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8" name="Oval 15"/>
              <p:cNvSpPr>
                <a:spLocks noChangeArrowheads="1"/>
              </p:cNvSpPr>
              <p:nvPr/>
            </p:nvSpPr>
            <p:spPr bwMode="auto">
              <a:xfrm>
                <a:off x="603337" y="50800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9" name="Oval 16"/>
              <p:cNvSpPr>
                <a:spLocks noChangeArrowheads="1"/>
              </p:cNvSpPr>
              <p:nvPr/>
            </p:nvSpPr>
            <p:spPr bwMode="auto">
              <a:xfrm>
                <a:off x="606512" y="50688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40" name="Oval 17"/>
              <p:cNvSpPr>
                <a:spLocks noChangeArrowheads="1"/>
              </p:cNvSpPr>
              <p:nvPr/>
            </p:nvSpPr>
            <p:spPr bwMode="auto">
              <a:xfrm>
                <a:off x="606512" y="50688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41" name="Oval 18"/>
              <p:cNvSpPr>
                <a:spLocks noChangeArrowheads="1"/>
              </p:cNvSpPr>
              <p:nvPr/>
            </p:nvSpPr>
            <p:spPr bwMode="auto">
              <a:xfrm>
                <a:off x="612862" y="50561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42" name="Oval 19"/>
              <p:cNvSpPr>
                <a:spLocks noChangeArrowheads="1"/>
              </p:cNvSpPr>
              <p:nvPr/>
            </p:nvSpPr>
            <p:spPr bwMode="auto">
              <a:xfrm>
                <a:off x="612862" y="50561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43" name="Oval 20"/>
              <p:cNvSpPr>
                <a:spLocks noChangeArrowheads="1"/>
              </p:cNvSpPr>
              <p:nvPr/>
            </p:nvSpPr>
            <p:spPr bwMode="auto">
              <a:xfrm>
                <a:off x="617625" y="50466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44" name="Oval 21"/>
              <p:cNvSpPr>
                <a:spLocks noChangeArrowheads="1"/>
              </p:cNvSpPr>
              <p:nvPr/>
            </p:nvSpPr>
            <p:spPr bwMode="auto">
              <a:xfrm>
                <a:off x="617625" y="50466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45" name="Oval 22"/>
              <p:cNvSpPr>
                <a:spLocks noChangeArrowheads="1"/>
              </p:cNvSpPr>
              <p:nvPr/>
            </p:nvSpPr>
            <p:spPr bwMode="auto">
              <a:xfrm>
                <a:off x="620800" y="50339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46" name="Oval 23"/>
              <p:cNvSpPr>
                <a:spLocks noChangeArrowheads="1"/>
              </p:cNvSpPr>
              <p:nvPr/>
            </p:nvSpPr>
            <p:spPr bwMode="auto">
              <a:xfrm>
                <a:off x="620800" y="50339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47" name="Oval 24"/>
              <p:cNvSpPr>
                <a:spLocks noChangeArrowheads="1"/>
              </p:cNvSpPr>
              <p:nvPr/>
            </p:nvSpPr>
            <p:spPr bwMode="auto">
              <a:xfrm>
                <a:off x="625562" y="50244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48" name="Oval 25"/>
              <p:cNvSpPr>
                <a:spLocks noChangeArrowheads="1"/>
              </p:cNvSpPr>
              <p:nvPr/>
            </p:nvSpPr>
            <p:spPr bwMode="auto">
              <a:xfrm>
                <a:off x="625562" y="50244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49" name="Oval 26"/>
              <p:cNvSpPr>
                <a:spLocks noChangeArrowheads="1"/>
              </p:cNvSpPr>
              <p:nvPr/>
            </p:nvSpPr>
            <p:spPr bwMode="auto">
              <a:xfrm>
                <a:off x="631912" y="50117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50" name="Oval 27"/>
              <p:cNvSpPr>
                <a:spLocks noChangeArrowheads="1"/>
              </p:cNvSpPr>
              <p:nvPr/>
            </p:nvSpPr>
            <p:spPr bwMode="auto">
              <a:xfrm>
                <a:off x="631912" y="50117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51" name="Oval 28"/>
              <p:cNvSpPr>
                <a:spLocks noChangeArrowheads="1"/>
              </p:cNvSpPr>
              <p:nvPr/>
            </p:nvSpPr>
            <p:spPr bwMode="auto">
              <a:xfrm>
                <a:off x="636675" y="5000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52" name="Oval 29"/>
              <p:cNvSpPr>
                <a:spLocks noChangeArrowheads="1"/>
              </p:cNvSpPr>
              <p:nvPr/>
            </p:nvSpPr>
            <p:spPr bwMode="auto">
              <a:xfrm>
                <a:off x="636675" y="5000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53" name="Oval 30"/>
              <p:cNvSpPr>
                <a:spLocks noChangeArrowheads="1"/>
              </p:cNvSpPr>
              <p:nvPr/>
            </p:nvSpPr>
            <p:spPr bwMode="auto">
              <a:xfrm>
                <a:off x="639850" y="4991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54" name="Oval 31"/>
              <p:cNvSpPr>
                <a:spLocks noChangeArrowheads="1"/>
              </p:cNvSpPr>
              <p:nvPr/>
            </p:nvSpPr>
            <p:spPr bwMode="auto">
              <a:xfrm>
                <a:off x="639850" y="4991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55" name="Oval 32"/>
              <p:cNvSpPr>
                <a:spLocks noChangeArrowheads="1"/>
              </p:cNvSpPr>
              <p:nvPr/>
            </p:nvSpPr>
            <p:spPr bwMode="auto">
              <a:xfrm>
                <a:off x="644612" y="4978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56" name="Oval 33"/>
              <p:cNvSpPr>
                <a:spLocks noChangeArrowheads="1"/>
              </p:cNvSpPr>
              <p:nvPr/>
            </p:nvSpPr>
            <p:spPr bwMode="auto">
              <a:xfrm>
                <a:off x="644612" y="4978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57" name="Oval 34"/>
              <p:cNvSpPr>
                <a:spLocks noChangeArrowheads="1"/>
              </p:cNvSpPr>
              <p:nvPr/>
            </p:nvSpPr>
            <p:spPr bwMode="auto">
              <a:xfrm>
                <a:off x="650962" y="4968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58" name="Oval 35"/>
              <p:cNvSpPr>
                <a:spLocks noChangeArrowheads="1"/>
              </p:cNvSpPr>
              <p:nvPr/>
            </p:nvSpPr>
            <p:spPr bwMode="auto">
              <a:xfrm>
                <a:off x="650962" y="4968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59" name="Oval 36"/>
              <p:cNvSpPr>
                <a:spLocks noChangeArrowheads="1"/>
              </p:cNvSpPr>
              <p:nvPr/>
            </p:nvSpPr>
            <p:spPr bwMode="auto">
              <a:xfrm>
                <a:off x="654137" y="49577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60" name="Oval 37"/>
              <p:cNvSpPr>
                <a:spLocks noChangeArrowheads="1"/>
              </p:cNvSpPr>
              <p:nvPr/>
            </p:nvSpPr>
            <p:spPr bwMode="auto">
              <a:xfrm>
                <a:off x="654137" y="49577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61" name="Oval 38"/>
              <p:cNvSpPr>
                <a:spLocks noChangeArrowheads="1"/>
              </p:cNvSpPr>
              <p:nvPr/>
            </p:nvSpPr>
            <p:spPr bwMode="auto">
              <a:xfrm>
                <a:off x="658900" y="49450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62" name="Oval 39"/>
              <p:cNvSpPr>
                <a:spLocks noChangeArrowheads="1"/>
              </p:cNvSpPr>
              <p:nvPr/>
            </p:nvSpPr>
            <p:spPr bwMode="auto">
              <a:xfrm>
                <a:off x="658900" y="49450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63" name="Oval 40"/>
              <p:cNvSpPr>
                <a:spLocks noChangeArrowheads="1"/>
              </p:cNvSpPr>
              <p:nvPr/>
            </p:nvSpPr>
            <p:spPr bwMode="auto">
              <a:xfrm>
                <a:off x="663662" y="49355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64" name="Oval 41"/>
              <p:cNvSpPr>
                <a:spLocks noChangeArrowheads="1"/>
              </p:cNvSpPr>
              <p:nvPr/>
            </p:nvSpPr>
            <p:spPr bwMode="auto">
              <a:xfrm>
                <a:off x="663662" y="49355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65" name="Oval 42"/>
              <p:cNvSpPr>
                <a:spLocks noChangeArrowheads="1"/>
              </p:cNvSpPr>
              <p:nvPr/>
            </p:nvSpPr>
            <p:spPr bwMode="auto">
              <a:xfrm>
                <a:off x="668425" y="4924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66" name="Oval 43"/>
              <p:cNvSpPr>
                <a:spLocks noChangeArrowheads="1"/>
              </p:cNvSpPr>
              <p:nvPr/>
            </p:nvSpPr>
            <p:spPr bwMode="auto">
              <a:xfrm>
                <a:off x="668425" y="4924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67" name="Oval 44"/>
              <p:cNvSpPr>
                <a:spLocks noChangeArrowheads="1"/>
              </p:cNvSpPr>
              <p:nvPr/>
            </p:nvSpPr>
            <p:spPr bwMode="auto">
              <a:xfrm>
                <a:off x="673187" y="4914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68" name="Oval 45"/>
              <p:cNvSpPr>
                <a:spLocks noChangeArrowheads="1"/>
              </p:cNvSpPr>
              <p:nvPr/>
            </p:nvSpPr>
            <p:spPr bwMode="auto">
              <a:xfrm>
                <a:off x="673187" y="4914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69" name="Oval 46"/>
              <p:cNvSpPr>
                <a:spLocks noChangeArrowheads="1"/>
              </p:cNvSpPr>
              <p:nvPr/>
            </p:nvSpPr>
            <p:spPr bwMode="auto">
              <a:xfrm>
                <a:off x="677950" y="4902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70" name="Oval 47"/>
              <p:cNvSpPr>
                <a:spLocks noChangeArrowheads="1"/>
              </p:cNvSpPr>
              <p:nvPr/>
            </p:nvSpPr>
            <p:spPr bwMode="auto">
              <a:xfrm>
                <a:off x="677950" y="4902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71" name="Oval 48"/>
              <p:cNvSpPr>
                <a:spLocks noChangeArrowheads="1"/>
              </p:cNvSpPr>
              <p:nvPr/>
            </p:nvSpPr>
            <p:spPr bwMode="auto">
              <a:xfrm>
                <a:off x="681125" y="4892676"/>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72" name="Oval 49"/>
              <p:cNvSpPr>
                <a:spLocks noChangeArrowheads="1"/>
              </p:cNvSpPr>
              <p:nvPr/>
            </p:nvSpPr>
            <p:spPr bwMode="auto">
              <a:xfrm>
                <a:off x="681125" y="4892676"/>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73" name="Oval 50"/>
              <p:cNvSpPr>
                <a:spLocks noChangeArrowheads="1"/>
              </p:cNvSpPr>
              <p:nvPr/>
            </p:nvSpPr>
            <p:spPr bwMode="auto">
              <a:xfrm>
                <a:off x="687475" y="48815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74" name="Oval 51"/>
              <p:cNvSpPr>
                <a:spLocks noChangeArrowheads="1"/>
              </p:cNvSpPr>
              <p:nvPr/>
            </p:nvSpPr>
            <p:spPr bwMode="auto">
              <a:xfrm>
                <a:off x="687475" y="48815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75" name="Oval 52"/>
              <p:cNvSpPr>
                <a:spLocks noChangeArrowheads="1"/>
              </p:cNvSpPr>
              <p:nvPr/>
            </p:nvSpPr>
            <p:spPr bwMode="auto">
              <a:xfrm>
                <a:off x="692237" y="4870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76" name="Oval 53"/>
              <p:cNvSpPr>
                <a:spLocks noChangeArrowheads="1"/>
              </p:cNvSpPr>
              <p:nvPr/>
            </p:nvSpPr>
            <p:spPr bwMode="auto">
              <a:xfrm>
                <a:off x="692237" y="4870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77" name="Oval 54"/>
              <p:cNvSpPr>
                <a:spLocks noChangeArrowheads="1"/>
              </p:cNvSpPr>
              <p:nvPr/>
            </p:nvSpPr>
            <p:spPr bwMode="auto">
              <a:xfrm>
                <a:off x="697000" y="4860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78" name="Oval 55"/>
              <p:cNvSpPr>
                <a:spLocks noChangeArrowheads="1"/>
              </p:cNvSpPr>
              <p:nvPr/>
            </p:nvSpPr>
            <p:spPr bwMode="auto">
              <a:xfrm>
                <a:off x="697000" y="4860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79" name="Oval 56"/>
              <p:cNvSpPr>
                <a:spLocks noChangeArrowheads="1"/>
              </p:cNvSpPr>
              <p:nvPr/>
            </p:nvSpPr>
            <p:spPr bwMode="auto">
              <a:xfrm>
                <a:off x="700175" y="48498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80" name="Oval 57"/>
              <p:cNvSpPr>
                <a:spLocks noChangeArrowheads="1"/>
              </p:cNvSpPr>
              <p:nvPr/>
            </p:nvSpPr>
            <p:spPr bwMode="auto">
              <a:xfrm>
                <a:off x="700175" y="48498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81" name="Oval 58"/>
              <p:cNvSpPr>
                <a:spLocks noChangeArrowheads="1"/>
              </p:cNvSpPr>
              <p:nvPr/>
            </p:nvSpPr>
            <p:spPr bwMode="auto">
              <a:xfrm>
                <a:off x="706525" y="48402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82" name="Oval 59"/>
              <p:cNvSpPr>
                <a:spLocks noChangeArrowheads="1"/>
              </p:cNvSpPr>
              <p:nvPr/>
            </p:nvSpPr>
            <p:spPr bwMode="auto">
              <a:xfrm>
                <a:off x="706525" y="48402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83" name="Oval 60"/>
              <p:cNvSpPr>
                <a:spLocks noChangeArrowheads="1"/>
              </p:cNvSpPr>
              <p:nvPr/>
            </p:nvSpPr>
            <p:spPr bwMode="auto">
              <a:xfrm>
                <a:off x="711287" y="4829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84" name="Oval 61"/>
              <p:cNvSpPr>
                <a:spLocks noChangeArrowheads="1"/>
              </p:cNvSpPr>
              <p:nvPr/>
            </p:nvSpPr>
            <p:spPr bwMode="auto">
              <a:xfrm>
                <a:off x="711287" y="4829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85" name="Oval 62"/>
              <p:cNvSpPr>
                <a:spLocks noChangeArrowheads="1"/>
              </p:cNvSpPr>
              <p:nvPr/>
            </p:nvSpPr>
            <p:spPr bwMode="auto">
              <a:xfrm>
                <a:off x="714462" y="48196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86" name="Oval 63"/>
              <p:cNvSpPr>
                <a:spLocks noChangeArrowheads="1"/>
              </p:cNvSpPr>
              <p:nvPr/>
            </p:nvSpPr>
            <p:spPr bwMode="auto">
              <a:xfrm>
                <a:off x="714462" y="48196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87" name="Oval 64"/>
              <p:cNvSpPr>
                <a:spLocks noChangeArrowheads="1"/>
              </p:cNvSpPr>
              <p:nvPr/>
            </p:nvSpPr>
            <p:spPr bwMode="auto">
              <a:xfrm>
                <a:off x="719225" y="48085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88" name="Oval 65"/>
              <p:cNvSpPr>
                <a:spLocks noChangeArrowheads="1"/>
              </p:cNvSpPr>
              <p:nvPr/>
            </p:nvSpPr>
            <p:spPr bwMode="auto">
              <a:xfrm>
                <a:off x="719225" y="48085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89" name="Oval 66"/>
              <p:cNvSpPr>
                <a:spLocks noChangeArrowheads="1"/>
              </p:cNvSpPr>
              <p:nvPr/>
            </p:nvSpPr>
            <p:spPr bwMode="auto">
              <a:xfrm>
                <a:off x="725575" y="4797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90" name="Oval 67"/>
              <p:cNvSpPr>
                <a:spLocks noChangeArrowheads="1"/>
              </p:cNvSpPr>
              <p:nvPr/>
            </p:nvSpPr>
            <p:spPr bwMode="auto">
              <a:xfrm>
                <a:off x="725575" y="4797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91" name="Oval 68"/>
              <p:cNvSpPr>
                <a:spLocks noChangeArrowheads="1"/>
              </p:cNvSpPr>
              <p:nvPr/>
            </p:nvSpPr>
            <p:spPr bwMode="auto">
              <a:xfrm>
                <a:off x="728750" y="4787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92" name="Oval 69"/>
              <p:cNvSpPr>
                <a:spLocks noChangeArrowheads="1"/>
              </p:cNvSpPr>
              <p:nvPr/>
            </p:nvSpPr>
            <p:spPr bwMode="auto">
              <a:xfrm>
                <a:off x="728750" y="4787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93" name="Oval 70"/>
              <p:cNvSpPr>
                <a:spLocks noChangeArrowheads="1"/>
              </p:cNvSpPr>
              <p:nvPr/>
            </p:nvSpPr>
            <p:spPr bwMode="auto">
              <a:xfrm>
                <a:off x="733512" y="47767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94" name="Oval 71"/>
              <p:cNvSpPr>
                <a:spLocks noChangeArrowheads="1"/>
              </p:cNvSpPr>
              <p:nvPr/>
            </p:nvSpPr>
            <p:spPr bwMode="auto">
              <a:xfrm>
                <a:off x="733512" y="47767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95" name="Oval 72"/>
              <p:cNvSpPr>
                <a:spLocks noChangeArrowheads="1"/>
              </p:cNvSpPr>
              <p:nvPr/>
            </p:nvSpPr>
            <p:spPr bwMode="auto">
              <a:xfrm>
                <a:off x="739862" y="4767264"/>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96" name="Oval 73"/>
              <p:cNvSpPr>
                <a:spLocks noChangeArrowheads="1"/>
              </p:cNvSpPr>
              <p:nvPr/>
            </p:nvSpPr>
            <p:spPr bwMode="auto">
              <a:xfrm>
                <a:off x="739862" y="4767264"/>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97" name="Oval 74"/>
              <p:cNvSpPr>
                <a:spLocks noChangeArrowheads="1"/>
              </p:cNvSpPr>
              <p:nvPr/>
            </p:nvSpPr>
            <p:spPr bwMode="auto">
              <a:xfrm>
                <a:off x="744625" y="4756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98" name="Oval 75"/>
              <p:cNvSpPr>
                <a:spLocks noChangeArrowheads="1"/>
              </p:cNvSpPr>
              <p:nvPr/>
            </p:nvSpPr>
            <p:spPr bwMode="auto">
              <a:xfrm>
                <a:off x="744625" y="4756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99" name="Oval 76"/>
              <p:cNvSpPr>
                <a:spLocks noChangeArrowheads="1"/>
              </p:cNvSpPr>
              <p:nvPr/>
            </p:nvSpPr>
            <p:spPr bwMode="auto">
              <a:xfrm>
                <a:off x="747800" y="4746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00" name="Oval 77"/>
              <p:cNvSpPr>
                <a:spLocks noChangeArrowheads="1"/>
              </p:cNvSpPr>
              <p:nvPr/>
            </p:nvSpPr>
            <p:spPr bwMode="auto">
              <a:xfrm>
                <a:off x="747800" y="4746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01" name="Oval 78"/>
              <p:cNvSpPr>
                <a:spLocks noChangeArrowheads="1"/>
              </p:cNvSpPr>
              <p:nvPr/>
            </p:nvSpPr>
            <p:spPr bwMode="auto">
              <a:xfrm>
                <a:off x="752562" y="47355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02" name="Oval 79"/>
              <p:cNvSpPr>
                <a:spLocks noChangeArrowheads="1"/>
              </p:cNvSpPr>
              <p:nvPr/>
            </p:nvSpPr>
            <p:spPr bwMode="auto">
              <a:xfrm>
                <a:off x="752562" y="47355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03" name="Oval 80"/>
              <p:cNvSpPr>
                <a:spLocks noChangeArrowheads="1"/>
              </p:cNvSpPr>
              <p:nvPr/>
            </p:nvSpPr>
            <p:spPr bwMode="auto">
              <a:xfrm>
                <a:off x="758912" y="4724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04" name="Oval 81"/>
              <p:cNvSpPr>
                <a:spLocks noChangeArrowheads="1"/>
              </p:cNvSpPr>
              <p:nvPr/>
            </p:nvSpPr>
            <p:spPr bwMode="auto">
              <a:xfrm>
                <a:off x="758912" y="4724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05" name="Oval 82"/>
              <p:cNvSpPr>
                <a:spLocks noChangeArrowheads="1"/>
              </p:cNvSpPr>
              <p:nvPr/>
            </p:nvSpPr>
            <p:spPr bwMode="auto">
              <a:xfrm>
                <a:off x="762087" y="47164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06" name="Oval 83"/>
              <p:cNvSpPr>
                <a:spLocks noChangeArrowheads="1"/>
              </p:cNvSpPr>
              <p:nvPr/>
            </p:nvSpPr>
            <p:spPr bwMode="auto">
              <a:xfrm>
                <a:off x="762087" y="47164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07" name="Oval 84"/>
              <p:cNvSpPr>
                <a:spLocks noChangeArrowheads="1"/>
              </p:cNvSpPr>
              <p:nvPr/>
            </p:nvSpPr>
            <p:spPr bwMode="auto">
              <a:xfrm>
                <a:off x="766850" y="4705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08" name="Oval 85"/>
              <p:cNvSpPr>
                <a:spLocks noChangeArrowheads="1"/>
              </p:cNvSpPr>
              <p:nvPr/>
            </p:nvSpPr>
            <p:spPr bwMode="auto">
              <a:xfrm>
                <a:off x="766850" y="4705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09" name="Oval 86"/>
              <p:cNvSpPr>
                <a:spLocks noChangeArrowheads="1"/>
              </p:cNvSpPr>
              <p:nvPr/>
            </p:nvSpPr>
            <p:spPr bwMode="auto">
              <a:xfrm>
                <a:off x="771612" y="4695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10" name="Oval 87"/>
              <p:cNvSpPr>
                <a:spLocks noChangeArrowheads="1"/>
              </p:cNvSpPr>
              <p:nvPr/>
            </p:nvSpPr>
            <p:spPr bwMode="auto">
              <a:xfrm>
                <a:off x="771612" y="4695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1" name="Oval 88"/>
              <p:cNvSpPr>
                <a:spLocks noChangeArrowheads="1"/>
              </p:cNvSpPr>
              <p:nvPr/>
            </p:nvSpPr>
            <p:spPr bwMode="auto">
              <a:xfrm>
                <a:off x="774787" y="46847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12" name="Oval 89"/>
              <p:cNvSpPr>
                <a:spLocks noChangeArrowheads="1"/>
              </p:cNvSpPr>
              <p:nvPr/>
            </p:nvSpPr>
            <p:spPr bwMode="auto">
              <a:xfrm>
                <a:off x="774787" y="46847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3" name="Oval 90"/>
              <p:cNvSpPr>
                <a:spLocks noChangeArrowheads="1"/>
              </p:cNvSpPr>
              <p:nvPr/>
            </p:nvSpPr>
            <p:spPr bwMode="auto">
              <a:xfrm>
                <a:off x="781137" y="46751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14" name="Oval 91"/>
              <p:cNvSpPr>
                <a:spLocks noChangeArrowheads="1"/>
              </p:cNvSpPr>
              <p:nvPr/>
            </p:nvSpPr>
            <p:spPr bwMode="auto">
              <a:xfrm>
                <a:off x="781137" y="46751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5" name="Oval 92"/>
              <p:cNvSpPr>
                <a:spLocks noChangeArrowheads="1"/>
              </p:cNvSpPr>
              <p:nvPr/>
            </p:nvSpPr>
            <p:spPr bwMode="auto">
              <a:xfrm>
                <a:off x="785900" y="46656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16" name="Oval 93"/>
              <p:cNvSpPr>
                <a:spLocks noChangeArrowheads="1"/>
              </p:cNvSpPr>
              <p:nvPr/>
            </p:nvSpPr>
            <p:spPr bwMode="auto">
              <a:xfrm>
                <a:off x="785900" y="46656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7" name="Oval 94"/>
              <p:cNvSpPr>
                <a:spLocks noChangeArrowheads="1"/>
              </p:cNvSpPr>
              <p:nvPr/>
            </p:nvSpPr>
            <p:spPr bwMode="auto">
              <a:xfrm>
                <a:off x="790662" y="46561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18" name="Oval 95"/>
              <p:cNvSpPr>
                <a:spLocks noChangeArrowheads="1"/>
              </p:cNvSpPr>
              <p:nvPr/>
            </p:nvSpPr>
            <p:spPr bwMode="auto">
              <a:xfrm>
                <a:off x="790662" y="46561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9" name="Oval 96"/>
              <p:cNvSpPr>
                <a:spLocks noChangeArrowheads="1"/>
              </p:cNvSpPr>
              <p:nvPr/>
            </p:nvSpPr>
            <p:spPr bwMode="auto">
              <a:xfrm>
                <a:off x="795425" y="464502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20" name="Oval 97"/>
              <p:cNvSpPr>
                <a:spLocks noChangeArrowheads="1"/>
              </p:cNvSpPr>
              <p:nvPr/>
            </p:nvSpPr>
            <p:spPr bwMode="auto">
              <a:xfrm>
                <a:off x="795425" y="464502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21" name="Oval 98"/>
              <p:cNvSpPr>
                <a:spLocks noChangeArrowheads="1"/>
              </p:cNvSpPr>
              <p:nvPr/>
            </p:nvSpPr>
            <p:spPr bwMode="auto">
              <a:xfrm>
                <a:off x="800187" y="46370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22" name="Oval 99"/>
              <p:cNvSpPr>
                <a:spLocks noChangeArrowheads="1"/>
              </p:cNvSpPr>
              <p:nvPr/>
            </p:nvSpPr>
            <p:spPr bwMode="auto">
              <a:xfrm>
                <a:off x="800187" y="46370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23" name="Oval 100"/>
              <p:cNvSpPr>
                <a:spLocks noChangeArrowheads="1"/>
              </p:cNvSpPr>
              <p:nvPr/>
            </p:nvSpPr>
            <p:spPr bwMode="auto">
              <a:xfrm>
                <a:off x="804950" y="4625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24" name="Oval 101"/>
              <p:cNvSpPr>
                <a:spLocks noChangeArrowheads="1"/>
              </p:cNvSpPr>
              <p:nvPr/>
            </p:nvSpPr>
            <p:spPr bwMode="auto">
              <a:xfrm>
                <a:off x="804950" y="4625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25" name="Oval 102"/>
              <p:cNvSpPr>
                <a:spLocks noChangeArrowheads="1"/>
              </p:cNvSpPr>
              <p:nvPr/>
            </p:nvSpPr>
            <p:spPr bwMode="auto">
              <a:xfrm>
                <a:off x="808125" y="46148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26" name="Oval 103"/>
              <p:cNvSpPr>
                <a:spLocks noChangeArrowheads="1"/>
              </p:cNvSpPr>
              <p:nvPr/>
            </p:nvSpPr>
            <p:spPr bwMode="auto">
              <a:xfrm>
                <a:off x="808125" y="46148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27" name="Oval 104"/>
              <p:cNvSpPr>
                <a:spLocks noChangeArrowheads="1"/>
              </p:cNvSpPr>
              <p:nvPr/>
            </p:nvSpPr>
            <p:spPr bwMode="auto">
              <a:xfrm>
                <a:off x="814475" y="4606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28" name="Oval 105"/>
              <p:cNvSpPr>
                <a:spLocks noChangeArrowheads="1"/>
              </p:cNvSpPr>
              <p:nvPr/>
            </p:nvSpPr>
            <p:spPr bwMode="auto">
              <a:xfrm>
                <a:off x="814475" y="4606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29" name="Oval 106"/>
              <p:cNvSpPr>
                <a:spLocks noChangeArrowheads="1"/>
              </p:cNvSpPr>
              <p:nvPr/>
            </p:nvSpPr>
            <p:spPr bwMode="auto">
              <a:xfrm>
                <a:off x="819237" y="45958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30" name="Oval 107"/>
              <p:cNvSpPr>
                <a:spLocks noChangeArrowheads="1"/>
              </p:cNvSpPr>
              <p:nvPr/>
            </p:nvSpPr>
            <p:spPr bwMode="auto">
              <a:xfrm>
                <a:off x="819237" y="45958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1" name="Oval 108"/>
              <p:cNvSpPr>
                <a:spLocks noChangeArrowheads="1"/>
              </p:cNvSpPr>
              <p:nvPr/>
            </p:nvSpPr>
            <p:spPr bwMode="auto">
              <a:xfrm>
                <a:off x="822412" y="4587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32" name="Oval 109"/>
              <p:cNvSpPr>
                <a:spLocks noChangeArrowheads="1"/>
              </p:cNvSpPr>
              <p:nvPr/>
            </p:nvSpPr>
            <p:spPr bwMode="auto">
              <a:xfrm>
                <a:off x="822412" y="4587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3" name="Oval 110"/>
              <p:cNvSpPr>
                <a:spLocks noChangeArrowheads="1"/>
              </p:cNvSpPr>
              <p:nvPr/>
            </p:nvSpPr>
            <p:spPr bwMode="auto">
              <a:xfrm>
                <a:off x="827175" y="45767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34" name="Oval 111"/>
              <p:cNvSpPr>
                <a:spLocks noChangeArrowheads="1"/>
              </p:cNvSpPr>
              <p:nvPr/>
            </p:nvSpPr>
            <p:spPr bwMode="auto">
              <a:xfrm>
                <a:off x="827175" y="45767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5" name="Oval 112"/>
              <p:cNvSpPr>
                <a:spLocks noChangeArrowheads="1"/>
              </p:cNvSpPr>
              <p:nvPr/>
            </p:nvSpPr>
            <p:spPr bwMode="auto">
              <a:xfrm>
                <a:off x="833525" y="4568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36" name="Oval 113"/>
              <p:cNvSpPr>
                <a:spLocks noChangeArrowheads="1"/>
              </p:cNvSpPr>
              <p:nvPr/>
            </p:nvSpPr>
            <p:spPr bwMode="auto">
              <a:xfrm>
                <a:off x="833525" y="4568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7" name="Oval 114"/>
              <p:cNvSpPr>
                <a:spLocks noChangeArrowheads="1"/>
              </p:cNvSpPr>
              <p:nvPr/>
            </p:nvSpPr>
            <p:spPr bwMode="auto">
              <a:xfrm>
                <a:off x="838287" y="45577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38" name="Oval 115"/>
              <p:cNvSpPr>
                <a:spLocks noChangeArrowheads="1"/>
              </p:cNvSpPr>
              <p:nvPr/>
            </p:nvSpPr>
            <p:spPr bwMode="auto">
              <a:xfrm>
                <a:off x="838287" y="45577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9" name="Oval 116"/>
              <p:cNvSpPr>
                <a:spLocks noChangeArrowheads="1"/>
              </p:cNvSpPr>
              <p:nvPr/>
            </p:nvSpPr>
            <p:spPr bwMode="auto">
              <a:xfrm>
                <a:off x="841462" y="4549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40" name="Oval 117"/>
              <p:cNvSpPr>
                <a:spLocks noChangeArrowheads="1"/>
              </p:cNvSpPr>
              <p:nvPr/>
            </p:nvSpPr>
            <p:spPr bwMode="auto">
              <a:xfrm>
                <a:off x="841462" y="4549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41" name="Oval 118"/>
              <p:cNvSpPr>
                <a:spLocks noChangeArrowheads="1"/>
              </p:cNvSpPr>
              <p:nvPr/>
            </p:nvSpPr>
            <p:spPr bwMode="auto">
              <a:xfrm>
                <a:off x="846225" y="45386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42" name="Oval 119"/>
              <p:cNvSpPr>
                <a:spLocks noChangeArrowheads="1"/>
              </p:cNvSpPr>
              <p:nvPr/>
            </p:nvSpPr>
            <p:spPr bwMode="auto">
              <a:xfrm>
                <a:off x="846225" y="45386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43" name="Oval 120"/>
              <p:cNvSpPr>
                <a:spLocks noChangeArrowheads="1"/>
              </p:cNvSpPr>
              <p:nvPr/>
            </p:nvSpPr>
            <p:spPr bwMode="auto">
              <a:xfrm>
                <a:off x="852575" y="4530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44" name="Oval 121"/>
              <p:cNvSpPr>
                <a:spLocks noChangeArrowheads="1"/>
              </p:cNvSpPr>
              <p:nvPr/>
            </p:nvSpPr>
            <p:spPr bwMode="auto">
              <a:xfrm>
                <a:off x="852575" y="4530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45" name="Oval 122"/>
              <p:cNvSpPr>
                <a:spLocks noChangeArrowheads="1"/>
              </p:cNvSpPr>
              <p:nvPr/>
            </p:nvSpPr>
            <p:spPr bwMode="auto">
              <a:xfrm>
                <a:off x="855750" y="45196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46" name="Oval 123"/>
              <p:cNvSpPr>
                <a:spLocks noChangeArrowheads="1"/>
              </p:cNvSpPr>
              <p:nvPr/>
            </p:nvSpPr>
            <p:spPr bwMode="auto">
              <a:xfrm>
                <a:off x="855750" y="45196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47" name="Oval 124"/>
              <p:cNvSpPr>
                <a:spLocks noChangeArrowheads="1"/>
              </p:cNvSpPr>
              <p:nvPr/>
            </p:nvSpPr>
            <p:spPr bwMode="auto">
              <a:xfrm>
                <a:off x="860512" y="4511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48" name="Oval 125"/>
              <p:cNvSpPr>
                <a:spLocks noChangeArrowheads="1"/>
              </p:cNvSpPr>
              <p:nvPr/>
            </p:nvSpPr>
            <p:spPr bwMode="auto">
              <a:xfrm>
                <a:off x="860512" y="4511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49" name="Oval 126"/>
              <p:cNvSpPr>
                <a:spLocks noChangeArrowheads="1"/>
              </p:cNvSpPr>
              <p:nvPr/>
            </p:nvSpPr>
            <p:spPr bwMode="auto">
              <a:xfrm>
                <a:off x="865275" y="4502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50" name="Oval 127"/>
              <p:cNvSpPr>
                <a:spLocks noChangeArrowheads="1"/>
              </p:cNvSpPr>
              <p:nvPr/>
            </p:nvSpPr>
            <p:spPr bwMode="auto">
              <a:xfrm>
                <a:off x="865275" y="4502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1" name="Oval 128"/>
              <p:cNvSpPr>
                <a:spLocks noChangeArrowheads="1"/>
              </p:cNvSpPr>
              <p:nvPr/>
            </p:nvSpPr>
            <p:spPr bwMode="auto">
              <a:xfrm>
                <a:off x="870037" y="4492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52" name="Oval 129"/>
              <p:cNvSpPr>
                <a:spLocks noChangeArrowheads="1"/>
              </p:cNvSpPr>
              <p:nvPr/>
            </p:nvSpPr>
            <p:spPr bwMode="auto">
              <a:xfrm>
                <a:off x="870037" y="4492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3" name="Oval 130"/>
              <p:cNvSpPr>
                <a:spLocks noChangeArrowheads="1"/>
              </p:cNvSpPr>
              <p:nvPr/>
            </p:nvSpPr>
            <p:spPr bwMode="auto">
              <a:xfrm>
                <a:off x="874800" y="4483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54" name="Oval 131"/>
              <p:cNvSpPr>
                <a:spLocks noChangeArrowheads="1"/>
              </p:cNvSpPr>
              <p:nvPr/>
            </p:nvSpPr>
            <p:spPr bwMode="auto">
              <a:xfrm>
                <a:off x="874800" y="4483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5" name="Oval 132"/>
              <p:cNvSpPr>
                <a:spLocks noChangeArrowheads="1"/>
              </p:cNvSpPr>
              <p:nvPr/>
            </p:nvSpPr>
            <p:spPr bwMode="auto">
              <a:xfrm>
                <a:off x="879562" y="4473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56" name="Oval 133"/>
              <p:cNvSpPr>
                <a:spLocks noChangeArrowheads="1"/>
              </p:cNvSpPr>
              <p:nvPr/>
            </p:nvSpPr>
            <p:spPr bwMode="auto">
              <a:xfrm>
                <a:off x="879562" y="4473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7" name="Oval 134"/>
              <p:cNvSpPr>
                <a:spLocks noChangeArrowheads="1"/>
              </p:cNvSpPr>
              <p:nvPr/>
            </p:nvSpPr>
            <p:spPr bwMode="auto">
              <a:xfrm>
                <a:off x="882737" y="4464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58" name="Oval 135"/>
              <p:cNvSpPr>
                <a:spLocks noChangeArrowheads="1"/>
              </p:cNvSpPr>
              <p:nvPr/>
            </p:nvSpPr>
            <p:spPr bwMode="auto">
              <a:xfrm>
                <a:off x="882737" y="4464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9" name="Oval 136"/>
              <p:cNvSpPr>
                <a:spLocks noChangeArrowheads="1"/>
              </p:cNvSpPr>
              <p:nvPr/>
            </p:nvSpPr>
            <p:spPr bwMode="auto">
              <a:xfrm>
                <a:off x="889087" y="44561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60" name="Oval 137"/>
              <p:cNvSpPr>
                <a:spLocks noChangeArrowheads="1"/>
              </p:cNvSpPr>
              <p:nvPr/>
            </p:nvSpPr>
            <p:spPr bwMode="auto">
              <a:xfrm>
                <a:off x="889087" y="44561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61" name="Oval 138"/>
              <p:cNvSpPr>
                <a:spLocks noChangeArrowheads="1"/>
              </p:cNvSpPr>
              <p:nvPr/>
            </p:nvSpPr>
            <p:spPr bwMode="auto">
              <a:xfrm>
                <a:off x="893850" y="44465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62" name="Oval 139"/>
              <p:cNvSpPr>
                <a:spLocks noChangeArrowheads="1"/>
              </p:cNvSpPr>
              <p:nvPr/>
            </p:nvSpPr>
            <p:spPr bwMode="auto">
              <a:xfrm>
                <a:off x="893850" y="44465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63" name="Oval 140"/>
              <p:cNvSpPr>
                <a:spLocks noChangeArrowheads="1"/>
              </p:cNvSpPr>
              <p:nvPr/>
            </p:nvSpPr>
            <p:spPr bwMode="auto">
              <a:xfrm>
                <a:off x="898612" y="44370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64" name="Oval 141"/>
              <p:cNvSpPr>
                <a:spLocks noChangeArrowheads="1"/>
              </p:cNvSpPr>
              <p:nvPr/>
            </p:nvSpPr>
            <p:spPr bwMode="auto">
              <a:xfrm>
                <a:off x="898612" y="44370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65" name="Oval 142"/>
              <p:cNvSpPr>
                <a:spLocks noChangeArrowheads="1"/>
              </p:cNvSpPr>
              <p:nvPr/>
            </p:nvSpPr>
            <p:spPr bwMode="auto">
              <a:xfrm>
                <a:off x="901787" y="44275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66" name="Oval 143"/>
              <p:cNvSpPr>
                <a:spLocks noChangeArrowheads="1"/>
              </p:cNvSpPr>
              <p:nvPr/>
            </p:nvSpPr>
            <p:spPr bwMode="auto">
              <a:xfrm>
                <a:off x="901787" y="44275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67" name="Oval 144"/>
              <p:cNvSpPr>
                <a:spLocks noChangeArrowheads="1"/>
              </p:cNvSpPr>
              <p:nvPr/>
            </p:nvSpPr>
            <p:spPr bwMode="auto">
              <a:xfrm>
                <a:off x="908137" y="44196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68" name="Oval 145"/>
              <p:cNvSpPr>
                <a:spLocks noChangeArrowheads="1"/>
              </p:cNvSpPr>
              <p:nvPr/>
            </p:nvSpPr>
            <p:spPr bwMode="auto">
              <a:xfrm>
                <a:off x="908137" y="44196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69" name="Oval 146"/>
              <p:cNvSpPr>
                <a:spLocks noChangeArrowheads="1"/>
              </p:cNvSpPr>
              <p:nvPr/>
            </p:nvSpPr>
            <p:spPr bwMode="auto">
              <a:xfrm>
                <a:off x="912900" y="4410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70" name="Oval 147"/>
              <p:cNvSpPr>
                <a:spLocks noChangeArrowheads="1"/>
              </p:cNvSpPr>
              <p:nvPr/>
            </p:nvSpPr>
            <p:spPr bwMode="auto">
              <a:xfrm>
                <a:off x="912900" y="4410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71" name="Oval 148"/>
              <p:cNvSpPr>
                <a:spLocks noChangeArrowheads="1"/>
              </p:cNvSpPr>
              <p:nvPr/>
            </p:nvSpPr>
            <p:spPr bwMode="auto">
              <a:xfrm>
                <a:off x="916075" y="4400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72" name="Oval 149"/>
              <p:cNvSpPr>
                <a:spLocks noChangeArrowheads="1"/>
              </p:cNvSpPr>
              <p:nvPr/>
            </p:nvSpPr>
            <p:spPr bwMode="auto">
              <a:xfrm>
                <a:off x="916075" y="4400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73" name="Oval 150"/>
              <p:cNvSpPr>
                <a:spLocks noChangeArrowheads="1"/>
              </p:cNvSpPr>
              <p:nvPr/>
            </p:nvSpPr>
            <p:spPr bwMode="auto">
              <a:xfrm>
                <a:off x="920837" y="4391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74" name="Oval 151"/>
              <p:cNvSpPr>
                <a:spLocks noChangeArrowheads="1"/>
              </p:cNvSpPr>
              <p:nvPr/>
            </p:nvSpPr>
            <p:spPr bwMode="auto">
              <a:xfrm>
                <a:off x="920837" y="4391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75" name="Oval 152"/>
              <p:cNvSpPr>
                <a:spLocks noChangeArrowheads="1"/>
              </p:cNvSpPr>
              <p:nvPr/>
            </p:nvSpPr>
            <p:spPr bwMode="auto">
              <a:xfrm>
                <a:off x="927187" y="43830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76" name="Oval 153"/>
              <p:cNvSpPr>
                <a:spLocks noChangeArrowheads="1"/>
              </p:cNvSpPr>
              <p:nvPr/>
            </p:nvSpPr>
            <p:spPr bwMode="auto">
              <a:xfrm>
                <a:off x="927187" y="43830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77" name="Oval 154"/>
              <p:cNvSpPr>
                <a:spLocks noChangeArrowheads="1"/>
              </p:cNvSpPr>
              <p:nvPr/>
            </p:nvSpPr>
            <p:spPr bwMode="auto">
              <a:xfrm>
                <a:off x="930362" y="43735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78" name="Oval 155"/>
              <p:cNvSpPr>
                <a:spLocks noChangeArrowheads="1"/>
              </p:cNvSpPr>
              <p:nvPr/>
            </p:nvSpPr>
            <p:spPr bwMode="auto">
              <a:xfrm>
                <a:off x="930362" y="43735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79" name="Oval 156"/>
              <p:cNvSpPr>
                <a:spLocks noChangeArrowheads="1"/>
              </p:cNvSpPr>
              <p:nvPr/>
            </p:nvSpPr>
            <p:spPr bwMode="auto">
              <a:xfrm>
                <a:off x="935125" y="4365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80" name="Oval 157"/>
              <p:cNvSpPr>
                <a:spLocks noChangeArrowheads="1"/>
              </p:cNvSpPr>
              <p:nvPr/>
            </p:nvSpPr>
            <p:spPr bwMode="auto">
              <a:xfrm>
                <a:off x="935125" y="4365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81" name="Oval 158"/>
              <p:cNvSpPr>
                <a:spLocks noChangeArrowheads="1"/>
              </p:cNvSpPr>
              <p:nvPr/>
            </p:nvSpPr>
            <p:spPr bwMode="auto">
              <a:xfrm>
                <a:off x="939887" y="435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82" name="Oval 159"/>
              <p:cNvSpPr>
                <a:spLocks noChangeArrowheads="1"/>
              </p:cNvSpPr>
              <p:nvPr/>
            </p:nvSpPr>
            <p:spPr bwMode="auto">
              <a:xfrm>
                <a:off x="939887" y="435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83" name="Oval 160"/>
              <p:cNvSpPr>
                <a:spLocks noChangeArrowheads="1"/>
              </p:cNvSpPr>
              <p:nvPr/>
            </p:nvSpPr>
            <p:spPr bwMode="auto">
              <a:xfrm>
                <a:off x="946237" y="43481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84" name="Oval 161"/>
              <p:cNvSpPr>
                <a:spLocks noChangeArrowheads="1"/>
              </p:cNvSpPr>
              <p:nvPr/>
            </p:nvSpPr>
            <p:spPr bwMode="auto">
              <a:xfrm>
                <a:off x="946237" y="43481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85" name="Oval 162"/>
              <p:cNvSpPr>
                <a:spLocks noChangeArrowheads="1"/>
              </p:cNvSpPr>
              <p:nvPr/>
            </p:nvSpPr>
            <p:spPr bwMode="auto">
              <a:xfrm>
                <a:off x="949412" y="43386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86" name="Oval 163"/>
              <p:cNvSpPr>
                <a:spLocks noChangeArrowheads="1"/>
              </p:cNvSpPr>
              <p:nvPr/>
            </p:nvSpPr>
            <p:spPr bwMode="auto">
              <a:xfrm>
                <a:off x="949412" y="43386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87" name="Oval 164"/>
              <p:cNvSpPr>
                <a:spLocks noChangeArrowheads="1"/>
              </p:cNvSpPr>
              <p:nvPr/>
            </p:nvSpPr>
            <p:spPr bwMode="auto">
              <a:xfrm>
                <a:off x="954175" y="4330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88" name="Oval 165"/>
              <p:cNvSpPr>
                <a:spLocks noChangeArrowheads="1"/>
              </p:cNvSpPr>
              <p:nvPr/>
            </p:nvSpPr>
            <p:spPr bwMode="auto">
              <a:xfrm>
                <a:off x="954175" y="4330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89" name="Oval 166"/>
              <p:cNvSpPr>
                <a:spLocks noChangeArrowheads="1"/>
              </p:cNvSpPr>
              <p:nvPr/>
            </p:nvSpPr>
            <p:spPr bwMode="auto">
              <a:xfrm>
                <a:off x="958937" y="4321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90" name="Oval 167"/>
              <p:cNvSpPr>
                <a:spLocks noChangeArrowheads="1"/>
              </p:cNvSpPr>
              <p:nvPr/>
            </p:nvSpPr>
            <p:spPr bwMode="auto">
              <a:xfrm>
                <a:off x="958937" y="4321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91" name="Oval 168"/>
              <p:cNvSpPr>
                <a:spLocks noChangeArrowheads="1"/>
              </p:cNvSpPr>
              <p:nvPr/>
            </p:nvSpPr>
            <p:spPr bwMode="auto">
              <a:xfrm>
                <a:off x="963700" y="43132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92" name="Oval 169"/>
              <p:cNvSpPr>
                <a:spLocks noChangeArrowheads="1"/>
              </p:cNvSpPr>
              <p:nvPr/>
            </p:nvSpPr>
            <p:spPr bwMode="auto">
              <a:xfrm>
                <a:off x="963700" y="43132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93" name="Oval 170"/>
              <p:cNvSpPr>
                <a:spLocks noChangeArrowheads="1"/>
              </p:cNvSpPr>
              <p:nvPr/>
            </p:nvSpPr>
            <p:spPr bwMode="auto">
              <a:xfrm>
                <a:off x="968462" y="4305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94" name="Oval 171"/>
              <p:cNvSpPr>
                <a:spLocks noChangeArrowheads="1"/>
              </p:cNvSpPr>
              <p:nvPr/>
            </p:nvSpPr>
            <p:spPr bwMode="auto">
              <a:xfrm>
                <a:off x="968462" y="4305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95" name="Oval 172"/>
              <p:cNvSpPr>
                <a:spLocks noChangeArrowheads="1"/>
              </p:cNvSpPr>
              <p:nvPr/>
            </p:nvSpPr>
            <p:spPr bwMode="auto">
              <a:xfrm>
                <a:off x="973225" y="4295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96" name="Oval 173"/>
              <p:cNvSpPr>
                <a:spLocks noChangeArrowheads="1"/>
              </p:cNvSpPr>
              <p:nvPr/>
            </p:nvSpPr>
            <p:spPr bwMode="auto">
              <a:xfrm>
                <a:off x="973225" y="4295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97" name="Oval 174"/>
              <p:cNvSpPr>
                <a:spLocks noChangeArrowheads="1"/>
              </p:cNvSpPr>
              <p:nvPr/>
            </p:nvSpPr>
            <p:spPr bwMode="auto">
              <a:xfrm>
                <a:off x="976400" y="42878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98" name="Oval 175"/>
              <p:cNvSpPr>
                <a:spLocks noChangeArrowheads="1"/>
              </p:cNvSpPr>
              <p:nvPr/>
            </p:nvSpPr>
            <p:spPr bwMode="auto">
              <a:xfrm>
                <a:off x="976400" y="42878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99" name="Oval 176"/>
              <p:cNvSpPr>
                <a:spLocks noChangeArrowheads="1"/>
              </p:cNvSpPr>
              <p:nvPr/>
            </p:nvSpPr>
            <p:spPr bwMode="auto">
              <a:xfrm>
                <a:off x="982750" y="4278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00" name="Oval 177"/>
              <p:cNvSpPr>
                <a:spLocks noChangeArrowheads="1"/>
              </p:cNvSpPr>
              <p:nvPr/>
            </p:nvSpPr>
            <p:spPr bwMode="auto">
              <a:xfrm>
                <a:off x="982750" y="4278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01" name="Oval 178"/>
              <p:cNvSpPr>
                <a:spLocks noChangeArrowheads="1"/>
              </p:cNvSpPr>
              <p:nvPr/>
            </p:nvSpPr>
            <p:spPr bwMode="auto">
              <a:xfrm>
                <a:off x="987512" y="4270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02" name="Oval 179"/>
              <p:cNvSpPr>
                <a:spLocks noChangeArrowheads="1"/>
              </p:cNvSpPr>
              <p:nvPr/>
            </p:nvSpPr>
            <p:spPr bwMode="auto">
              <a:xfrm>
                <a:off x="987512" y="4270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03" name="Oval 180"/>
              <p:cNvSpPr>
                <a:spLocks noChangeArrowheads="1"/>
              </p:cNvSpPr>
              <p:nvPr/>
            </p:nvSpPr>
            <p:spPr bwMode="auto">
              <a:xfrm>
                <a:off x="992275" y="4260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04" name="Oval 181"/>
              <p:cNvSpPr>
                <a:spLocks noChangeArrowheads="1"/>
              </p:cNvSpPr>
              <p:nvPr/>
            </p:nvSpPr>
            <p:spPr bwMode="auto">
              <a:xfrm>
                <a:off x="992275" y="4260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05" name="Oval 182"/>
              <p:cNvSpPr>
                <a:spLocks noChangeArrowheads="1"/>
              </p:cNvSpPr>
              <p:nvPr/>
            </p:nvSpPr>
            <p:spPr bwMode="auto">
              <a:xfrm>
                <a:off x="995450" y="42529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06" name="Oval 183"/>
              <p:cNvSpPr>
                <a:spLocks noChangeArrowheads="1"/>
              </p:cNvSpPr>
              <p:nvPr/>
            </p:nvSpPr>
            <p:spPr bwMode="auto">
              <a:xfrm>
                <a:off x="995450" y="42529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07" name="Oval 184"/>
              <p:cNvSpPr>
                <a:spLocks noChangeArrowheads="1"/>
              </p:cNvSpPr>
              <p:nvPr/>
            </p:nvSpPr>
            <p:spPr bwMode="auto">
              <a:xfrm>
                <a:off x="1001800" y="42433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08" name="Oval 185"/>
              <p:cNvSpPr>
                <a:spLocks noChangeArrowheads="1"/>
              </p:cNvSpPr>
              <p:nvPr/>
            </p:nvSpPr>
            <p:spPr bwMode="auto">
              <a:xfrm>
                <a:off x="1001800" y="42433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09" name="Oval 186"/>
              <p:cNvSpPr>
                <a:spLocks noChangeArrowheads="1"/>
              </p:cNvSpPr>
              <p:nvPr/>
            </p:nvSpPr>
            <p:spPr bwMode="auto">
              <a:xfrm>
                <a:off x="1006562" y="4235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10" name="Oval 187"/>
              <p:cNvSpPr>
                <a:spLocks noChangeArrowheads="1"/>
              </p:cNvSpPr>
              <p:nvPr/>
            </p:nvSpPr>
            <p:spPr bwMode="auto">
              <a:xfrm>
                <a:off x="1006562" y="4235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11" name="Oval 188"/>
              <p:cNvSpPr>
                <a:spLocks noChangeArrowheads="1"/>
              </p:cNvSpPr>
              <p:nvPr/>
            </p:nvSpPr>
            <p:spPr bwMode="auto">
              <a:xfrm>
                <a:off x="1009737" y="4225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12" name="Oval 189"/>
              <p:cNvSpPr>
                <a:spLocks noChangeArrowheads="1"/>
              </p:cNvSpPr>
              <p:nvPr/>
            </p:nvSpPr>
            <p:spPr bwMode="auto">
              <a:xfrm>
                <a:off x="1009737" y="4225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13" name="Oval 190"/>
              <p:cNvSpPr>
                <a:spLocks noChangeArrowheads="1"/>
              </p:cNvSpPr>
              <p:nvPr/>
            </p:nvSpPr>
            <p:spPr bwMode="auto">
              <a:xfrm>
                <a:off x="1016087" y="421957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14" name="Oval 191"/>
              <p:cNvSpPr>
                <a:spLocks noChangeArrowheads="1"/>
              </p:cNvSpPr>
              <p:nvPr/>
            </p:nvSpPr>
            <p:spPr bwMode="auto">
              <a:xfrm>
                <a:off x="1016087" y="421957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15" name="Oval 192"/>
              <p:cNvSpPr>
                <a:spLocks noChangeArrowheads="1"/>
              </p:cNvSpPr>
              <p:nvPr/>
            </p:nvSpPr>
            <p:spPr bwMode="auto">
              <a:xfrm>
                <a:off x="1020850" y="4210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16" name="Oval 193"/>
              <p:cNvSpPr>
                <a:spLocks noChangeArrowheads="1"/>
              </p:cNvSpPr>
              <p:nvPr/>
            </p:nvSpPr>
            <p:spPr bwMode="auto">
              <a:xfrm>
                <a:off x="1020850" y="4210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17" name="Oval 194"/>
              <p:cNvSpPr>
                <a:spLocks noChangeArrowheads="1"/>
              </p:cNvSpPr>
              <p:nvPr/>
            </p:nvSpPr>
            <p:spPr bwMode="auto">
              <a:xfrm>
                <a:off x="1024025" y="42021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18" name="Oval 195"/>
              <p:cNvSpPr>
                <a:spLocks noChangeArrowheads="1"/>
              </p:cNvSpPr>
              <p:nvPr/>
            </p:nvSpPr>
            <p:spPr bwMode="auto">
              <a:xfrm>
                <a:off x="1024025" y="42021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19" name="Oval 196"/>
              <p:cNvSpPr>
                <a:spLocks noChangeArrowheads="1"/>
              </p:cNvSpPr>
              <p:nvPr/>
            </p:nvSpPr>
            <p:spPr bwMode="auto">
              <a:xfrm>
                <a:off x="1028787" y="41925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20" name="Oval 197"/>
              <p:cNvSpPr>
                <a:spLocks noChangeArrowheads="1"/>
              </p:cNvSpPr>
              <p:nvPr/>
            </p:nvSpPr>
            <p:spPr bwMode="auto">
              <a:xfrm>
                <a:off x="1028787" y="41925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21" name="Oval 198"/>
              <p:cNvSpPr>
                <a:spLocks noChangeArrowheads="1"/>
              </p:cNvSpPr>
              <p:nvPr/>
            </p:nvSpPr>
            <p:spPr bwMode="auto">
              <a:xfrm>
                <a:off x="1035137" y="41862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22" name="Oval 199"/>
              <p:cNvSpPr>
                <a:spLocks noChangeArrowheads="1"/>
              </p:cNvSpPr>
              <p:nvPr/>
            </p:nvSpPr>
            <p:spPr bwMode="auto">
              <a:xfrm>
                <a:off x="1035137" y="41862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23" name="Oval 200"/>
              <p:cNvSpPr>
                <a:spLocks noChangeArrowheads="1"/>
              </p:cNvSpPr>
              <p:nvPr/>
            </p:nvSpPr>
            <p:spPr bwMode="auto">
              <a:xfrm>
                <a:off x="1039900" y="4178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24" name="Oval 201"/>
              <p:cNvSpPr>
                <a:spLocks noChangeArrowheads="1"/>
              </p:cNvSpPr>
              <p:nvPr/>
            </p:nvSpPr>
            <p:spPr bwMode="auto">
              <a:xfrm>
                <a:off x="1039900" y="4178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25" name="Oval 202"/>
              <p:cNvSpPr>
                <a:spLocks noChangeArrowheads="1"/>
              </p:cNvSpPr>
              <p:nvPr/>
            </p:nvSpPr>
            <p:spPr bwMode="auto">
              <a:xfrm>
                <a:off x="1043075" y="4168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526" name="Oval 203"/>
              <p:cNvSpPr>
                <a:spLocks noChangeArrowheads="1"/>
              </p:cNvSpPr>
              <p:nvPr/>
            </p:nvSpPr>
            <p:spPr bwMode="auto">
              <a:xfrm>
                <a:off x="1043075" y="4168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27" name="Oval 204"/>
              <p:cNvSpPr>
                <a:spLocks noChangeArrowheads="1"/>
              </p:cNvSpPr>
              <p:nvPr/>
            </p:nvSpPr>
            <p:spPr bwMode="auto">
              <a:xfrm>
                <a:off x="1047837" y="41608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8" name="Oval 206"/>
              <p:cNvSpPr>
                <a:spLocks noChangeArrowheads="1"/>
              </p:cNvSpPr>
              <p:nvPr/>
            </p:nvSpPr>
            <p:spPr bwMode="auto">
              <a:xfrm>
                <a:off x="1047837" y="41608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9" name="Oval 207"/>
              <p:cNvSpPr>
                <a:spLocks noChangeArrowheads="1"/>
              </p:cNvSpPr>
              <p:nvPr/>
            </p:nvSpPr>
            <p:spPr bwMode="auto">
              <a:xfrm>
                <a:off x="1054187" y="4152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30" name="Oval 208"/>
              <p:cNvSpPr>
                <a:spLocks noChangeArrowheads="1"/>
              </p:cNvSpPr>
              <p:nvPr/>
            </p:nvSpPr>
            <p:spPr bwMode="auto">
              <a:xfrm>
                <a:off x="1054187" y="4152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1" name="Oval 209"/>
              <p:cNvSpPr>
                <a:spLocks noChangeArrowheads="1"/>
              </p:cNvSpPr>
              <p:nvPr/>
            </p:nvSpPr>
            <p:spPr bwMode="auto">
              <a:xfrm>
                <a:off x="1057362" y="41449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32" name="Oval 210"/>
              <p:cNvSpPr>
                <a:spLocks noChangeArrowheads="1"/>
              </p:cNvSpPr>
              <p:nvPr/>
            </p:nvSpPr>
            <p:spPr bwMode="auto">
              <a:xfrm>
                <a:off x="1057362" y="41449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3" name="Oval 211"/>
              <p:cNvSpPr>
                <a:spLocks noChangeArrowheads="1"/>
              </p:cNvSpPr>
              <p:nvPr/>
            </p:nvSpPr>
            <p:spPr bwMode="auto">
              <a:xfrm>
                <a:off x="1062125" y="41354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34" name="Oval 212"/>
              <p:cNvSpPr>
                <a:spLocks noChangeArrowheads="1"/>
              </p:cNvSpPr>
              <p:nvPr/>
            </p:nvSpPr>
            <p:spPr bwMode="auto">
              <a:xfrm>
                <a:off x="1062125" y="41354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5" name="Oval 213"/>
              <p:cNvSpPr>
                <a:spLocks noChangeArrowheads="1"/>
              </p:cNvSpPr>
              <p:nvPr/>
            </p:nvSpPr>
            <p:spPr bwMode="auto">
              <a:xfrm>
                <a:off x="1066887" y="41290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36" name="Oval 214"/>
              <p:cNvSpPr>
                <a:spLocks noChangeArrowheads="1"/>
              </p:cNvSpPr>
              <p:nvPr/>
            </p:nvSpPr>
            <p:spPr bwMode="auto">
              <a:xfrm>
                <a:off x="1066887" y="41290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7" name="Oval 215"/>
              <p:cNvSpPr>
                <a:spLocks noChangeArrowheads="1"/>
              </p:cNvSpPr>
              <p:nvPr/>
            </p:nvSpPr>
            <p:spPr bwMode="auto">
              <a:xfrm>
                <a:off x="1071650" y="4121151"/>
                <a:ext cx="71438"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38" name="Oval 216"/>
              <p:cNvSpPr>
                <a:spLocks noChangeArrowheads="1"/>
              </p:cNvSpPr>
              <p:nvPr/>
            </p:nvSpPr>
            <p:spPr bwMode="auto">
              <a:xfrm>
                <a:off x="1071650" y="4121151"/>
                <a:ext cx="71438"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9" name="Oval 217"/>
              <p:cNvSpPr>
                <a:spLocks noChangeArrowheads="1"/>
              </p:cNvSpPr>
              <p:nvPr/>
            </p:nvSpPr>
            <p:spPr bwMode="auto">
              <a:xfrm>
                <a:off x="1076412" y="4111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40" name="Oval 218"/>
              <p:cNvSpPr>
                <a:spLocks noChangeArrowheads="1"/>
              </p:cNvSpPr>
              <p:nvPr/>
            </p:nvSpPr>
            <p:spPr bwMode="auto">
              <a:xfrm>
                <a:off x="1076412" y="4111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41" name="Oval 219"/>
              <p:cNvSpPr>
                <a:spLocks noChangeArrowheads="1"/>
              </p:cNvSpPr>
              <p:nvPr/>
            </p:nvSpPr>
            <p:spPr bwMode="auto">
              <a:xfrm>
                <a:off x="1081175" y="4105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42" name="Oval 220"/>
              <p:cNvSpPr>
                <a:spLocks noChangeArrowheads="1"/>
              </p:cNvSpPr>
              <p:nvPr/>
            </p:nvSpPr>
            <p:spPr bwMode="auto">
              <a:xfrm>
                <a:off x="1081175" y="4105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43" name="Oval 221"/>
              <p:cNvSpPr>
                <a:spLocks noChangeArrowheads="1"/>
              </p:cNvSpPr>
              <p:nvPr/>
            </p:nvSpPr>
            <p:spPr bwMode="auto">
              <a:xfrm>
                <a:off x="1084350" y="4095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44" name="Oval 222"/>
              <p:cNvSpPr>
                <a:spLocks noChangeArrowheads="1"/>
              </p:cNvSpPr>
              <p:nvPr/>
            </p:nvSpPr>
            <p:spPr bwMode="auto">
              <a:xfrm>
                <a:off x="1084350" y="4095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45" name="Oval 223"/>
              <p:cNvSpPr>
                <a:spLocks noChangeArrowheads="1"/>
              </p:cNvSpPr>
              <p:nvPr/>
            </p:nvSpPr>
            <p:spPr bwMode="auto">
              <a:xfrm>
                <a:off x="1090700" y="4089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46" name="Oval 224"/>
              <p:cNvSpPr>
                <a:spLocks noChangeArrowheads="1"/>
              </p:cNvSpPr>
              <p:nvPr/>
            </p:nvSpPr>
            <p:spPr bwMode="auto">
              <a:xfrm>
                <a:off x="1090700" y="4089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47" name="Oval 225"/>
              <p:cNvSpPr>
                <a:spLocks noChangeArrowheads="1"/>
              </p:cNvSpPr>
              <p:nvPr/>
            </p:nvSpPr>
            <p:spPr bwMode="auto">
              <a:xfrm>
                <a:off x="1095462" y="4079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48" name="Oval 226"/>
              <p:cNvSpPr>
                <a:spLocks noChangeArrowheads="1"/>
              </p:cNvSpPr>
              <p:nvPr/>
            </p:nvSpPr>
            <p:spPr bwMode="auto">
              <a:xfrm>
                <a:off x="1095462" y="4079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49" name="Oval 227"/>
              <p:cNvSpPr>
                <a:spLocks noChangeArrowheads="1"/>
              </p:cNvSpPr>
              <p:nvPr/>
            </p:nvSpPr>
            <p:spPr bwMode="auto">
              <a:xfrm>
                <a:off x="1100225" y="4073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0" name="Oval 228"/>
              <p:cNvSpPr>
                <a:spLocks noChangeArrowheads="1"/>
              </p:cNvSpPr>
              <p:nvPr/>
            </p:nvSpPr>
            <p:spPr bwMode="auto">
              <a:xfrm>
                <a:off x="1100225" y="4073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51" name="Oval 229"/>
              <p:cNvSpPr>
                <a:spLocks noChangeArrowheads="1"/>
              </p:cNvSpPr>
              <p:nvPr/>
            </p:nvSpPr>
            <p:spPr bwMode="auto">
              <a:xfrm>
                <a:off x="1103400" y="40640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2" name="Oval 230"/>
              <p:cNvSpPr>
                <a:spLocks noChangeArrowheads="1"/>
              </p:cNvSpPr>
              <p:nvPr/>
            </p:nvSpPr>
            <p:spPr bwMode="auto">
              <a:xfrm>
                <a:off x="1103400" y="40640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53" name="Oval 231"/>
              <p:cNvSpPr>
                <a:spLocks noChangeArrowheads="1"/>
              </p:cNvSpPr>
              <p:nvPr/>
            </p:nvSpPr>
            <p:spPr bwMode="auto">
              <a:xfrm>
                <a:off x="1109750" y="40576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4" name="Oval 232"/>
              <p:cNvSpPr>
                <a:spLocks noChangeArrowheads="1"/>
              </p:cNvSpPr>
              <p:nvPr/>
            </p:nvSpPr>
            <p:spPr bwMode="auto">
              <a:xfrm>
                <a:off x="1109750" y="40576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55" name="Oval 233"/>
              <p:cNvSpPr>
                <a:spLocks noChangeArrowheads="1"/>
              </p:cNvSpPr>
              <p:nvPr/>
            </p:nvSpPr>
            <p:spPr bwMode="auto">
              <a:xfrm>
                <a:off x="1114512" y="40497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6" name="Oval 234"/>
              <p:cNvSpPr>
                <a:spLocks noChangeArrowheads="1"/>
              </p:cNvSpPr>
              <p:nvPr/>
            </p:nvSpPr>
            <p:spPr bwMode="auto">
              <a:xfrm>
                <a:off x="1114512" y="40497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57" name="Oval 235"/>
              <p:cNvSpPr>
                <a:spLocks noChangeArrowheads="1"/>
              </p:cNvSpPr>
              <p:nvPr/>
            </p:nvSpPr>
            <p:spPr bwMode="auto">
              <a:xfrm>
                <a:off x="1117687" y="4041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8" name="Oval 236"/>
              <p:cNvSpPr>
                <a:spLocks noChangeArrowheads="1"/>
              </p:cNvSpPr>
              <p:nvPr/>
            </p:nvSpPr>
            <p:spPr bwMode="auto">
              <a:xfrm>
                <a:off x="1117687" y="4041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59" name="Oval 237"/>
              <p:cNvSpPr>
                <a:spLocks noChangeArrowheads="1"/>
              </p:cNvSpPr>
              <p:nvPr/>
            </p:nvSpPr>
            <p:spPr bwMode="auto">
              <a:xfrm>
                <a:off x="1122450" y="40338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0" name="Oval 238"/>
              <p:cNvSpPr>
                <a:spLocks noChangeArrowheads="1"/>
              </p:cNvSpPr>
              <p:nvPr/>
            </p:nvSpPr>
            <p:spPr bwMode="auto">
              <a:xfrm>
                <a:off x="1122450" y="40338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1" name="Oval 239"/>
              <p:cNvSpPr>
                <a:spLocks noChangeArrowheads="1"/>
              </p:cNvSpPr>
              <p:nvPr/>
            </p:nvSpPr>
            <p:spPr bwMode="auto">
              <a:xfrm>
                <a:off x="1128800" y="4025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2" name="Oval 240"/>
              <p:cNvSpPr>
                <a:spLocks noChangeArrowheads="1"/>
              </p:cNvSpPr>
              <p:nvPr/>
            </p:nvSpPr>
            <p:spPr bwMode="auto">
              <a:xfrm>
                <a:off x="1128800" y="4025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3" name="Oval 241"/>
              <p:cNvSpPr>
                <a:spLocks noChangeArrowheads="1"/>
              </p:cNvSpPr>
              <p:nvPr/>
            </p:nvSpPr>
            <p:spPr bwMode="auto">
              <a:xfrm>
                <a:off x="1131975" y="40179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4" name="Oval 242"/>
              <p:cNvSpPr>
                <a:spLocks noChangeArrowheads="1"/>
              </p:cNvSpPr>
              <p:nvPr/>
            </p:nvSpPr>
            <p:spPr bwMode="auto">
              <a:xfrm>
                <a:off x="1131975" y="40179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5" name="Oval 243"/>
              <p:cNvSpPr>
                <a:spLocks noChangeArrowheads="1"/>
              </p:cNvSpPr>
              <p:nvPr/>
            </p:nvSpPr>
            <p:spPr bwMode="auto">
              <a:xfrm>
                <a:off x="1136737" y="4011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6" name="Oval 244"/>
              <p:cNvSpPr>
                <a:spLocks noChangeArrowheads="1"/>
              </p:cNvSpPr>
              <p:nvPr/>
            </p:nvSpPr>
            <p:spPr bwMode="auto">
              <a:xfrm>
                <a:off x="1136737" y="4011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7" name="Oval 245"/>
              <p:cNvSpPr>
                <a:spLocks noChangeArrowheads="1"/>
              </p:cNvSpPr>
              <p:nvPr/>
            </p:nvSpPr>
            <p:spPr bwMode="auto">
              <a:xfrm>
                <a:off x="1141500" y="4003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8" name="Oval 246"/>
              <p:cNvSpPr>
                <a:spLocks noChangeArrowheads="1"/>
              </p:cNvSpPr>
              <p:nvPr/>
            </p:nvSpPr>
            <p:spPr bwMode="auto">
              <a:xfrm>
                <a:off x="1141500" y="4003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9" name="Oval 247"/>
              <p:cNvSpPr>
                <a:spLocks noChangeArrowheads="1"/>
              </p:cNvSpPr>
              <p:nvPr/>
            </p:nvSpPr>
            <p:spPr bwMode="auto">
              <a:xfrm>
                <a:off x="1147850" y="3995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70" name="Oval 248"/>
              <p:cNvSpPr>
                <a:spLocks noChangeArrowheads="1"/>
              </p:cNvSpPr>
              <p:nvPr/>
            </p:nvSpPr>
            <p:spPr bwMode="auto">
              <a:xfrm>
                <a:off x="1147850" y="3995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1" name="Oval 249"/>
              <p:cNvSpPr>
                <a:spLocks noChangeArrowheads="1"/>
              </p:cNvSpPr>
              <p:nvPr/>
            </p:nvSpPr>
            <p:spPr bwMode="auto">
              <a:xfrm>
                <a:off x="1151025" y="3987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72" name="Oval 250"/>
              <p:cNvSpPr>
                <a:spLocks noChangeArrowheads="1"/>
              </p:cNvSpPr>
              <p:nvPr/>
            </p:nvSpPr>
            <p:spPr bwMode="auto">
              <a:xfrm>
                <a:off x="1151025" y="3987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3" name="Oval 251"/>
              <p:cNvSpPr>
                <a:spLocks noChangeArrowheads="1"/>
              </p:cNvSpPr>
              <p:nvPr/>
            </p:nvSpPr>
            <p:spPr bwMode="auto">
              <a:xfrm>
                <a:off x="1155787" y="3981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74" name="Oval 252"/>
              <p:cNvSpPr>
                <a:spLocks noChangeArrowheads="1"/>
              </p:cNvSpPr>
              <p:nvPr/>
            </p:nvSpPr>
            <p:spPr bwMode="auto">
              <a:xfrm>
                <a:off x="1155787" y="3981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5" name="Oval 253"/>
              <p:cNvSpPr>
                <a:spLocks noChangeArrowheads="1"/>
              </p:cNvSpPr>
              <p:nvPr/>
            </p:nvSpPr>
            <p:spPr bwMode="auto">
              <a:xfrm>
                <a:off x="1160550" y="3971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76" name="Oval 254"/>
              <p:cNvSpPr>
                <a:spLocks noChangeArrowheads="1"/>
              </p:cNvSpPr>
              <p:nvPr/>
            </p:nvSpPr>
            <p:spPr bwMode="auto">
              <a:xfrm>
                <a:off x="1160550" y="3971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7" name="Oval 255"/>
              <p:cNvSpPr>
                <a:spLocks noChangeArrowheads="1"/>
              </p:cNvSpPr>
              <p:nvPr/>
            </p:nvSpPr>
            <p:spPr bwMode="auto">
              <a:xfrm>
                <a:off x="1165312" y="3965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78" name="Oval 256"/>
              <p:cNvSpPr>
                <a:spLocks noChangeArrowheads="1"/>
              </p:cNvSpPr>
              <p:nvPr/>
            </p:nvSpPr>
            <p:spPr bwMode="auto">
              <a:xfrm>
                <a:off x="1165312" y="3965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9" name="Oval 257"/>
              <p:cNvSpPr>
                <a:spLocks noChangeArrowheads="1"/>
              </p:cNvSpPr>
              <p:nvPr/>
            </p:nvSpPr>
            <p:spPr bwMode="auto">
              <a:xfrm>
                <a:off x="1170075" y="3959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0" name="Oval 258"/>
              <p:cNvSpPr>
                <a:spLocks noChangeArrowheads="1"/>
              </p:cNvSpPr>
              <p:nvPr/>
            </p:nvSpPr>
            <p:spPr bwMode="auto">
              <a:xfrm>
                <a:off x="1170075" y="3959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1" name="Oval 259"/>
              <p:cNvSpPr>
                <a:spLocks noChangeArrowheads="1"/>
              </p:cNvSpPr>
              <p:nvPr/>
            </p:nvSpPr>
            <p:spPr bwMode="auto">
              <a:xfrm>
                <a:off x="1174837" y="3949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2" name="Oval 260"/>
              <p:cNvSpPr>
                <a:spLocks noChangeArrowheads="1"/>
              </p:cNvSpPr>
              <p:nvPr/>
            </p:nvSpPr>
            <p:spPr bwMode="auto">
              <a:xfrm>
                <a:off x="1174837" y="3949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3" name="Oval 261"/>
              <p:cNvSpPr>
                <a:spLocks noChangeArrowheads="1"/>
              </p:cNvSpPr>
              <p:nvPr/>
            </p:nvSpPr>
            <p:spPr bwMode="auto">
              <a:xfrm>
                <a:off x="1178012" y="3943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4" name="Oval 262"/>
              <p:cNvSpPr>
                <a:spLocks noChangeArrowheads="1"/>
              </p:cNvSpPr>
              <p:nvPr/>
            </p:nvSpPr>
            <p:spPr bwMode="auto">
              <a:xfrm>
                <a:off x="1178012" y="3943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5" name="Oval 263"/>
              <p:cNvSpPr>
                <a:spLocks noChangeArrowheads="1"/>
              </p:cNvSpPr>
              <p:nvPr/>
            </p:nvSpPr>
            <p:spPr bwMode="auto">
              <a:xfrm>
                <a:off x="1184362" y="39354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6" name="Oval 264"/>
              <p:cNvSpPr>
                <a:spLocks noChangeArrowheads="1"/>
              </p:cNvSpPr>
              <p:nvPr/>
            </p:nvSpPr>
            <p:spPr bwMode="auto">
              <a:xfrm>
                <a:off x="1184362" y="39354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7" name="Oval 265"/>
              <p:cNvSpPr>
                <a:spLocks noChangeArrowheads="1"/>
              </p:cNvSpPr>
              <p:nvPr/>
            </p:nvSpPr>
            <p:spPr bwMode="auto">
              <a:xfrm>
                <a:off x="1189125" y="39290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8" name="Oval 266"/>
              <p:cNvSpPr>
                <a:spLocks noChangeArrowheads="1"/>
              </p:cNvSpPr>
              <p:nvPr/>
            </p:nvSpPr>
            <p:spPr bwMode="auto">
              <a:xfrm>
                <a:off x="1189125" y="39290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9" name="Oval 267"/>
              <p:cNvSpPr>
                <a:spLocks noChangeArrowheads="1"/>
              </p:cNvSpPr>
              <p:nvPr/>
            </p:nvSpPr>
            <p:spPr bwMode="auto">
              <a:xfrm>
                <a:off x="1193887" y="3921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90" name="Oval 268"/>
              <p:cNvSpPr>
                <a:spLocks noChangeArrowheads="1"/>
              </p:cNvSpPr>
              <p:nvPr/>
            </p:nvSpPr>
            <p:spPr bwMode="auto">
              <a:xfrm>
                <a:off x="1193887" y="3921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1" name="Oval 269"/>
              <p:cNvSpPr>
                <a:spLocks noChangeArrowheads="1"/>
              </p:cNvSpPr>
              <p:nvPr/>
            </p:nvSpPr>
            <p:spPr bwMode="auto">
              <a:xfrm>
                <a:off x="1197062" y="39131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92" name="Oval 270"/>
              <p:cNvSpPr>
                <a:spLocks noChangeArrowheads="1"/>
              </p:cNvSpPr>
              <p:nvPr/>
            </p:nvSpPr>
            <p:spPr bwMode="auto">
              <a:xfrm>
                <a:off x="1197062" y="39131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3" name="Oval 271"/>
              <p:cNvSpPr>
                <a:spLocks noChangeArrowheads="1"/>
              </p:cNvSpPr>
              <p:nvPr/>
            </p:nvSpPr>
            <p:spPr bwMode="auto">
              <a:xfrm>
                <a:off x="1203412" y="39068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94" name="Oval 272"/>
              <p:cNvSpPr>
                <a:spLocks noChangeArrowheads="1"/>
              </p:cNvSpPr>
              <p:nvPr/>
            </p:nvSpPr>
            <p:spPr bwMode="auto">
              <a:xfrm>
                <a:off x="1203412" y="39068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5" name="Oval 273"/>
              <p:cNvSpPr>
                <a:spLocks noChangeArrowheads="1"/>
              </p:cNvSpPr>
              <p:nvPr/>
            </p:nvSpPr>
            <p:spPr bwMode="auto">
              <a:xfrm>
                <a:off x="1208175" y="3900488"/>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96" name="Oval 274"/>
              <p:cNvSpPr>
                <a:spLocks noChangeArrowheads="1"/>
              </p:cNvSpPr>
              <p:nvPr/>
            </p:nvSpPr>
            <p:spPr bwMode="auto">
              <a:xfrm>
                <a:off x="1208175" y="3900488"/>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7" name="Oval 275"/>
              <p:cNvSpPr>
                <a:spLocks noChangeArrowheads="1"/>
              </p:cNvSpPr>
              <p:nvPr/>
            </p:nvSpPr>
            <p:spPr bwMode="auto">
              <a:xfrm>
                <a:off x="1211350" y="3892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98" name="Oval 276"/>
              <p:cNvSpPr>
                <a:spLocks noChangeArrowheads="1"/>
              </p:cNvSpPr>
              <p:nvPr/>
            </p:nvSpPr>
            <p:spPr bwMode="auto">
              <a:xfrm>
                <a:off x="1211350" y="3892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9" name="Oval 277"/>
              <p:cNvSpPr>
                <a:spLocks noChangeArrowheads="1"/>
              </p:cNvSpPr>
              <p:nvPr/>
            </p:nvSpPr>
            <p:spPr bwMode="auto">
              <a:xfrm>
                <a:off x="1216112" y="3884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0" name="Oval 278"/>
              <p:cNvSpPr>
                <a:spLocks noChangeArrowheads="1"/>
              </p:cNvSpPr>
              <p:nvPr/>
            </p:nvSpPr>
            <p:spPr bwMode="auto">
              <a:xfrm>
                <a:off x="1216112" y="3884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1" name="Oval 279"/>
              <p:cNvSpPr>
                <a:spLocks noChangeArrowheads="1"/>
              </p:cNvSpPr>
              <p:nvPr/>
            </p:nvSpPr>
            <p:spPr bwMode="auto">
              <a:xfrm>
                <a:off x="1222462" y="3876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2" name="Oval 280"/>
              <p:cNvSpPr>
                <a:spLocks noChangeArrowheads="1"/>
              </p:cNvSpPr>
              <p:nvPr/>
            </p:nvSpPr>
            <p:spPr bwMode="auto">
              <a:xfrm>
                <a:off x="1222462" y="3876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3" name="Oval 281"/>
              <p:cNvSpPr>
                <a:spLocks noChangeArrowheads="1"/>
              </p:cNvSpPr>
              <p:nvPr/>
            </p:nvSpPr>
            <p:spPr bwMode="auto">
              <a:xfrm>
                <a:off x="1225637" y="3870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4" name="Oval 282"/>
              <p:cNvSpPr>
                <a:spLocks noChangeArrowheads="1"/>
              </p:cNvSpPr>
              <p:nvPr/>
            </p:nvSpPr>
            <p:spPr bwMode="auto">
              <a:xfrm>
                <a:off x="1225637" y="3870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5" name="Oval 283"/>
              <p:cNvSpPr>
                <a:spLocks noChangeArrowheads="1"/>
              </p:cNvSpPr>
              <p:nvPr/>
            </p:nvSpPr>
            <p:spPr bwMode="auto">
              <a:xfrm>
                <a:off x="1230400" y="3863976"/>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6" name="Oval 284"/>
              <p:cNvSpPr>
                <a:spLocks noChangeArrowheads="1"/>
              </p:cNvSpPr>
              <p:nvPr/>
            </p:nvSpPr>
            <p:spPr bwMode="auto">
              <a:xfrm>
                <a:off x="1230400" y="3863976"/>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7" name="Oval 285"/>
              <p:cNvSpPr>
                <a:spLocks noChangeArrowheads="1"/>
              </p:cNvSpPr>
              <p:nvPr/>
            </p:nvSpPr>
            <p:spPr bwMode="auto">
              <a:xfrm>
                <a:off x="1235162" y="38560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8" name="Oval 286"/>
              <p:cNvSpPr>
                <a:spLocks noChangeArrowheads="1"/>
              </p:cNvSpPr>
              <p:nvPr/>
            </p:nvSpPr>
            <p:spPr bwMode="auto">
              <a:xfrm>
                <a:off x="1235162" y="38560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9" name="Oval 287"/>
              <p:cNvSpPr>
                <a:spLocks noChangeArrowheads="1"/>
              </p:cNvSpPr>
              <p:nvPr/>
            </p:nvSpPr>
            <p:spPr bwMode="auto">
              <a:xfrm>
                <a:off x="1239925" y="3849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10" name="Oval 288"/>
              <p:cNvSpPr>
                <a:spLocks noChangeArrowheads="1"/>
              </p:cNvSpPr>
              <p:nvPr/>
            </p:nvSpPr>
            <p:spPr bwMode="auto">
              <a:xfrm>
                <a:off x="1239925" y="3849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1" name="Oval 289"/>
              <p:cNvSpPr>
                <a:spLocks noChangeArrowheads="1"/>
              </p:cNvSpPr>
              <p:nvPr/>
            </p:nvSpPr>
            <p:spPr bwMode="auto">
              <a:xfrm>
                <a:off x="1244687" y="3841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12" name="Oval 290"/>
              <p:cNvSpPr>
                <a:spLocks noChangeArrowheads="1"/>
              </p:cNvSpPr>
              <p:nvPr/>
            </p:nvSpPr>
            <p:spPr bwMode="auto">
              <a:xfrm>
                <a:off x="1244687" y="3841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3" name="Oval 291"/>
              <p:cNvSpPr>
                <a:spLocks noChangeArrowheads="1"/>
              </p:cNvSpPr>
              <p:nvPr/>
            </p:nvSpPr>
            <p:spPr bwMode="auto">
              <a:xfrm>
                <a:off x="1249450" y="3835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14" name="Oval 292"/>
              <p:cNvSpPr>
                <a:spLocks noChangeArrowheads="1"/>
              </p:cNvSpPr>
              <p:nvPr/>
            </p:nvSpPr>
            <p:spPr bwMode="auto">
              <a:xfrm>
                <a:off x="1249450" y="3835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5" name="Oval 293"/>
              <p:cNvSpPr>
                <a:spLocks noChangeArrowheads="1"/>
              </p:cNvSpPr>
              <p:nvPr/>
            </p:nvSpPr>
            <p:spPr bwMode="auto">
              <a:xfrm>
                <a:off x="1255800" y="382905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16" name="Oval 294"/>
              <p:cNvSpPr>
                <a:spLocks noChangeArrowheads="1"/>
              </p:cNvSpPr>
              <p:nvPr/>
            </p:nvSpPr>
            <p:spPr bwMode="auto">
              <a:xfrm>
                <a:off x="1255800" y="382905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7" name="Oval 295"/>
              <p:cNvSpPr>
                <a:spLocks noChangeArrowheads="1"/>
              </p:cNvSpPr>
              <p:nvPr/>
            </p:nvSpPr>
            <p:spPr bwMode="auto">
              <a:xfrm>
                <a:off x="1258975" y="38211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18" name="Oval 296"/>
              <p:cNvSpPr>
                <a:spLocks noChangeArrowheads="1"/>
              </p:cNvSpPr>
              <p:nvPr/>
            </p:nvSpPr>
            <p:spPr bwMode="auto">
              <a:xfrm>
                <a:off x="1258975" y="38211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9" name="Oval 297"/>
              <p:cNvSpPr>
                <a:spLocks noChangeArrowheads="1"/>
              </p:cNvSpPr>
              <p:nvPr/>
            </p:nvSpPr>
            <p:spPr bwMode="auto">
              <a:xfrm>
                <a:off x="1263737" y="38147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0" name="Oval 298"/>
              <p:cNvSpPr>
                <a:spLocks noChangeArrowheads="1"/>
              </p:cNvSpPr>
              <p:nvPr/>
            </p:nvSpPr>
            <p:spPr bwMode="auto">
              <a:xfrm>
                <a:off x="1263737" y="38147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1" name="Oval 299"/>
              <p:cNvSpPr>
                <a:spLocks noChangeArrowheads="1"/>
              </p:cNvSpPr>
              <p:nvPr/>
            </p:nvSpPr>
            <p:spPr bwMode="auto">
              <a:xfrm>
                <a:off x="1268500" y="3806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2" name="Oval 300"/>
              <p:cNvSpPr>
                <a:spLocks noChangeArrowheads="1"/>
              </p:cNvSpPr>
              <p:nvPr/>
            </p:nvSpPr>
            <p:spPr bwMode="auto">
              <a:xfrm>
                <a:off x="1268500" y="3806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3" name="Oval 301"/>
              <p:cNvSpPr>
                <a:spLocks noChangeArrowheads="1"/>
              </p:cNvSpPr>
              <p:nvPr/>
            </p:nvSpPr>
            <p:spPr bwMode="auto">
              <a:xfrm>
                <a:off x="1271675" y="3800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4" name="Oval 302"/>
              <p:cNvSpPr>
                <a:spLocks noChangeArrowheads="1"/>
              </p:cNvSpPr>
              <p:nvPr/>
            </p:nvSpPr>
            <p:spPr bwMode="auto">
              <a:xfrm>
                <a:off x="1271675" y="3800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5" name="Oval 303"/>
              <p:cNvSpPr>
                <a:spLocks noChangeArrowheads="1"/>
              </p:cNvSpPr>
              <p:nvPr/>
            </p:nvSpPr>
            <p:spPr bwMode="auto">
              <a:xfrm>
                <a:off x="1278025" y="3794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6" name="Oval 304"/>
              <p:cNvSpPr>
                <a:spLocks noChangeArrowheads="1"/>
              </p:cNvSpPr>
              <p:nvPr/>
            </p:nvSpPr>
            <p:spPr bwMode="auto">
              <a:xfrm>
                <a:off x="1278025" y="3794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7" name="Oval 305"/>
              <p:cNvSpPr>
                <a:spLocks noChangeArrowheads="1"/>
              </p:cNvSpPr>
              <p:nvPr/>
            </p:nvSpPr>
            <p:spPr bwMode="auto">
              <a:xfrm>
                <a:off x="1282787" y="37861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8" name="Oval 306"/>
              <p:cNvSpPr>
                <a:spLocks noChangeArrowheads="1"/>
              </p:cNvSpPr>
              <p:nvPr/>
            </p:nvSpPr>
            <p:spPr bwMode="auto">
              <a:xfrm>
                <a:off x="1282787" y="37861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9" name="Oval 307"/>
              <p:cNvSpPr>
                <a:spLocks noChangeArrowheads="1"/>
              </p:cNvSpPr>
              <p:nvPr/>
            </p:nvSpPr>
            <p:spPr bwMode="auto">
              <a:xfrm>
                <a:off x="1285962" y="37798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30" name="Oval 308"/>
              <p:cNvSpPr>
                <a:spLocks noChangeArrowheads="1"/>
              </p:cNvSpPr>
              <p:nvPr/>
            </p:nvSpPr>
            <p:spPr bwMode="auto">
              <a:xfrm>
                <a:off x="1285962" y="37798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1" name="Oval 309"/>
              <p:cNvSpPr>
                <a:spLocks noChangeArrowheads="1"/>
              </p:cNvSpPr>
              <p:nvPr/>
            </p:nvSpPr>
            <p:spPr bwMode="auto">
              <a:xfrm>
                <a:off x="1292312" y="3773488"/>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32" name="Oval 310"/>
              <p:cNvSpPr>
                <a:spLocks noChangeArrowheads="1"/>
              </p:cNvSpPr>
              <p:nvPr/>
            </p:nvSpPr>
            <p:spPr bwMode="auto">
              <a:xfrm>
                <a:off x="1292312" y="3773488"/>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3" name="Oval 311"/>
              <p:cNvSpPr>
                <a:spLocks noChangeArrowheads="1"/>
              </p:cNvSpPr>
              <p:nvPr/>
            </p:nvSpPr>
            <p:spPr bwMode="auto">
              <a:xfrm>
                <a:off x="1297075" y="3765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34" name="Oval 312"/>
              <p:cNvSpPr>
                <a:spLocks noChangeArrowheads="1"/>
              </p:cNvSpPr>
              <p:nvPr/>
            </p:nvSpPr>
            <p:spPr bwMode="auto">
              <a:xfrm>
                <a:off x="1297075" y="3765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5" name="Oval 313"/>
              <p:cNvSpPr>
                <a:spLocks noChangeArrowheads="1"/>
              </p:cNvSpPr>
              <p:nvPr/>
            </p:nvSpPr>
            <p:spPr bwMode="auto">
              <a:xfrm>
                <a:off x="1301837" y="3759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36" name="Oval 314"/>
              <p:cNvSpPr>
                <a:spLocks noChangeArrowheads="1"/>
              </p:cNvSpPr>
              <p:nvPr/>
            </p:nvSpPr>
            <p:spPr bwMode="auto">
              <a:xfrm>
                <a:off x="1301837" y="3759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7" name="Oval 315"/>
              <p:cNvSpPr>
                <a:spLocks noChangeArrowheads="1"/>
              </p:cNvSpPr>
              <p:nvPr/>
            </p:nvSpPr>
            <p:spPr bwMode="auto">
              <a:xfrm>
                <a:off x="1305012" y="37512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38" name="Oval 316"/>
              <p:cNvSpPr>
                <a:spLocks noChangeArrowheads="1"/>
              </p:cNvSpPr>
              <p:nvPr/>
            </p:nvSpPr>
            <p:spPr bwMode="auto">
              <a:xfrm>
                <a:off x="1305012" y="37512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9" name="Oval 317"/>
              <p:cNvSpPr>
                <a:spLocks noChangeArrowheads="1"/>
              </p:cNvSpPr>
              <p:nvPr/>
            </p:nvSpPr>
            <p:spPr bwMode="auto">
              <a:xfrm>
                <a:off x="1311362" y="3744913"/>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0" name="Oval 318"/>
              <p:cNvSpPr>
                <a:spLocks noChangeArrowheads="1"/>
              </p:cNvSpPr>
              <p:nvPr/>
            </p:nvSpPr>
            <p:spPr bwMode="auto">
              <a:xfrm>
                <a:off x="1311362" y="3744913"/>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1" name="Oval 319"/>
              <p:cNvSpPr>
                <a:spLocks noChangeArrowheads="1"/>
              </p:cNvSpPr>
              <p:nvPr/>
            </p:nvSpPr>
            <p:spPr bwMode="auto">
              <a:xfrm>
                <a:off x="1316125" y="3740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2" name="Oval 320"/>
              <p:cNvSpPr>
                <a:spLocks noChangeArrowheads="1"/>
              </p:cNvSpPr>
              <p:nvPr/>
            </p:nvSpPr>
            <p:spPr bwMode="auto">
              <a:xfrm>
                <a:off x="1316125" y="3740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3" name="Oval 321"/>
              <p:cNvSpPr>
                <a:spLocks noChangeArrowheads="1"/>
              </p:cNvSpPr>
              <p:nvPr/>
            </p:nvSpPr>
            <p:spPr bwMode="auto">
              <a:xfrm>
                <a:off x="1319300" y="3732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4" name="Oval 322"/>
              <p:cNvSpPr>
                <a:spLocks noChangeArrowheads="1"/>
              </p:cNvSpPr>
              <p:nvPr/>
            </p:nvSpPr>
            <p:spPr bwMode="auto">
              <a:xfrm>
                <a:off x="1319300" y="3732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5" name="Oval 323"/>
              <p:cNvSpPr>
                <a:spLocks noChangeArrowheads="1"/>
              </p:cNvSpPr>
              <p:nvPr/>
            </p:nvSpPr>
            <p:spPr bwMode="auto">
              <a:xfrm>
                <a:off x="1324062" y="3725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6" name="Oval 324"/>
              <p:cNvSpPr>
                <a:spLocks noChangeArrowheads="1"/>
              </p:cNvSpPr>
              <p:nvPr/>
            </p:nvSpPr>
            <p:spPr bwMode="auto">
              <a:xfrm>
                <a:off x="1324062" y="3725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7" name="Oval 325"/>
              <p:cNvSpPr>
                <a:spLocks noChangeArrowheads="1"/>
              </p:cNvSpPr>
              <p:nvPr/>
            </p:nvSpPr>
            <p:spPr bwMode="auto">
              <a:xfrm>
                <a:off x="1330412" y="3719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8" name="Oval 326"/>
              <p:cNvSpPr>
                <a:spLocks noChangeArrowheads="1"/>
              </p:cNvSpPr>
              <p:nvPr/>
            </p:nvSpPr>
            <p:spPr bwMode="auto">
              <a:xfrm>
                <a:off x="1330412" y="3719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9" name="Oval 327"/>
              <p:cNvSpPr>
                <a:spLocks noChangeArrowheads="1"/>
              </p:cNvSpPr>
              <p:nvPr/>
            </p:nvSpPr>
            <p:spPr bwMode="auto">
              <a:xfrm>
                <a:off x="1333587" y="3711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50" name="Oval 328"/>
              <p:cNvSpPr>
                <a:spLocks noChangeArrowheads="1"/>
              </p:cNvSpPr>
              <p:nvPr/>
            </p:nvSpPr>
            <p:spPr bwMode="auto">
              <a:xfrm>
                <a:off x="1333587" y="3711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1" name="Oval 329"/>
              <p:cNvSpPr>
                <a:spLocks noChangeArrowheads="1"/>
              </p:cNvSpPr>
              <p:nvPr/>
            </p:nvSpPr>
            <p:spPr bwMode="auto">
              <a:xfrm>
                <a:off x="1338350" y="3705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52" name="Oval 330"/>
              <p:cNvSpPr>
                <a:spLocks noChangeArrowheads="1"/>
              </p:cNvSpPr>
              <p:nvPr/>
            </p:nvSpPr>
            <p:spPr bwMode="auto">
              <a:xfrm>
                <a:off x="1338350" y="3705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3" name="Oval 331"/>
              <p:cNvSpPr>
                <a:spLocks noChangeArrowheads="1"/>
              </p:cNvSpPr>
              <p:nvPr/>
            </p:nvSpPr>
            <p:spPr bwMode="auto">
              <a:xfrm>
                <a:off x="1343112" y="3700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54" name="Oval 332"/>
              <p:cNvSpPr>
                <a:spLocks noChangeArrowheads="1"/>
              </p:cNvSpPr>
              <p:nvPr/>
            </p:nvSpPr>
            <p:spPr bwMode="auto">
              <a:xfrm>
                <a:off x="1343112" y="3700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5" name="Oval 333"/>
              <p:cNvSpPr>
                <a:spLocks noChangeArrowheads="1"/>
              </p:cNvSpPr>
              <p:nvPr/>
            </p:nvSpPr>
            <p:spPr bwMode="auto">
              <a:xfrm>
                <a:off x="1349462" y="3692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56" name="Oval 334"/>
              <p:cNvSpPr>
                <a:spLocks noChangeArrowheads="1"/>
              </p:cNvSpPr>
              <p:nvPr/>
            </p:nvSpPr>
            <p:spPr bwMode="auto">
              <a:xfrm>
                <a:off x="1349462" y="3692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7" name="Oval 335"/>
              <p:cNvSpPr>
                <a:spLocks noChangeArrowheads="1"/>
              </p:cNvSpPr>
              <p:nvPr/>
            </p:nvSpPr>
            <p:spPr bwMode="auto">
              <a:xfrm>
                <a:off x="1352637" y="3686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58" name="Oval 336"/>
              <p:cNvSpPr>
                <a:spLocks noChangeArrowheads="1"/>
              </p:cNvSpPr>
              <p:nvPr/>
            </p:nvSpPr>
            <p:spPr bwMode="auto">
              <a:xfrm>
                <a:off x="1352637" y="3686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9" name="Oval 337"/>
              <p:cNvSpPr>
                <a:spLocks noChangeArrowheads="1"/>
              </p:cNvSpPr>
              <p:nvPr/>
            </p:nvSpPr>
            <p:spPr bwMode="auto">
              <a:xfrm>
                <a:off x="1357400" y="36782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0" name="Oval 338"/>
              <p:cNvSpPr>
                <a:spLocks noChangeArrowheads="1"/>
              </p:cNvSpPr>
              <p:nvPr/>
            </p:nvSpPr>
            <p:spPr bwMode="auto">
              <a:xfrm>
                <a:off x="1357400" y="36782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1" name="Oval 339"/>
              <p:cNvSpPr>
                <a:spLocks noChangeArrowheads="1"/>
              </p:cNvSpPr>
              <p:nvPr/>
            </p:nvSpPr>
            <p:spPr bwMode="auto">
              <a:xfrm>
                <a:off x="1362162" y="3673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2" name="Oval 340"/>
              <p:cNvSpPr>
                <a:spLocks noChangeArrowheads="1"/>
              </p:cNvSpPr>
              <p:nvPr/>
            </p:nvSpPr>
            <p:spPr bwMode="auto">
              <a:xfrm>
                <a:off x="1362162" y="3673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3" name="Oval 341"/>
              <p:cNvSpPr>
                <a:spLocks noChangeArrowheads="1"/>
              </p:cNvSpPr>
              <p:nvPr/>
            </p:nvSpPr>
            <p:spPr bwMode="auto">
              <a:xfrm>
                <a:off x="1366925" y="3667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4" name="Oval 342"/>
              <p:cNvSpPr>
                <a:spLocks noChangeArrowheads="1"/>
              </p:cNvSpPr>
              <p:nvPr/>
            </p:nvSpPr>
            <p:spPr bwMode="auto">
              <a:xfrm>
                <a:off x="1366925" y="3667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5" name="Oval 343"/>
              <p:cNvSpPr>
                <a:spLocks noChangeArrowheads="1"/>
              </p:cNvSpPr>
              <p:nvPr/>
            </p:nvSpPr>
            <p:spPr bwMode="auto">
              <a:xfrm>
                <a:off x="1371687" y="36591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6" name="Oval 344"/>
              <p:cNvSpPr>
                <a:spLocks noChangeArrowheads="1"/>
              </p:cNvSpPr>
              <p:nvPr/>
            </p:nvSpPr>
            <p:spPr bwMode="auto">
              <a:xfrm>
                <a:off x="1371687" y="36591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7" name="Oval 345"/>
              <p:cNvSpPr>
                <a:spLocks noChangeArrowheads="1"/>
              </p:cNvSpPr>
              <p:nvPr/>
            </p:nvSpPr>
            <p:spPr bwMode="auto">
              <a:xfrm>
                <a:off x="1376450" y="3654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8" name="Oval 346"/>
              <p:cNvSpPr>
                <a:spLocks noChangeArrowheads="1"/>
              </p:cNvSpPr>
              <p:nvPr/>
            </p:nvSpPr>
            <p:spPr bwMode="auto">
              <a:xfrm>
                <a:off x="1376450" y="3654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9" name="Oval 347"/>
              <p:cNvSpPr>
                <a:spLocks noChangeArrowheads="1"/>
              </p:cNvSpPr>
              <p:nvPr/>
            </p:nvSpPr>
            <p:spPr bwMode="auto">
              <a:xfrm>
                <a:off x="1379625" y="3648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70" name="Oval 348"/>
              <p:cNvSpPr>
                <a:spLocks noChangeArrowheads="1"/>
              </p:cNvSpPr>
              <p:nvPr/>
            </p:nvSpPr>
            <p:spPr bwMode="auto">
              <a:xfrm>
                <a:off x="1379625" y="3648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1" name="Oval 349"/>
              <p:cNvSpPr>
                <a:spLocks noChangeArrowheads="1"/>
              </p:cNvSpPr>
              <p:nvPr/>
            </p:nvSpPr>
            <p:spPr bwMode="auto">
              <a:xfrm>
                <a:off x="1385975" y="36401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72" name="Oval 350"/>
              <p:cNvSpPr>
                <a:spLocks noChangeArrowheads="1"/>
              </p:cNvSpPr>
              <p:nvPr/>
            </p:nvSpPr>
            <p:spPr bwMode="auto">
              <a:xfrm>
                <a:off x="1385975" y="36401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3" name="Oval 351"/>
              <p:cNvSpPr>
                <a:spLocks noChangeArrowheads="1"/>
              </p:cNvSpPr>
              <p:nvPr/>
            </p:nvSpPr>
            <p:spPr bwMode="auto">
              <a:xfrm>
                <a:off x="1390737" y="3635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74" name="Oval 352"/>
              <p:cNvSpPr>
                <a:spLocks noChangeArrowheads="1"/>
              </p:cNvSpPr>
              <p:nvPr/>
            </p:nvSpPr>
            <p:spPr bwMode="auto">
              <a:xfrm>
                <a:off x="1390737" y="3635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5" name="Oval 353"/>
              <p:cNvSpPr>
                <a:spLocks noChangeArrowheads="1"/>
              </p:cNvSpPr>
              <p:nvPr/>
            </p:nvSpPr>
            <p:spPr bwMode="auto">
              <a:xfrm>
                <a:off x="1395500" y="3629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76" name="Oval 354"/>
              <p:cNvSpPr>
                <a:spLocks noChangeArrowheads="1"/>
              </p:cNvSpPr>
              <p:nvPr/>
            </p:nvSpPr>
            <p:spPr bwMode="auto">
              <a:xfrm>
                <a:off x="1395500" y="3629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7" name="Oval 355"/>
              <p:cNvSpPr>
                <a:spLocks noChangeArrowheads="1"/>
              </p:cNvSpPr>
              <p:nvPr/>
            </p:nvSpPr>
            <p:spPr bwMode="auto">
              <a:xfrm>
                <a:off x="1398675" y="36210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78" name="Oval 356"/>
              <p:cNvSpPr>
                <a:spLocks noChangeArrowheads="1"/>
              </p:cNvSpPr>
              <p:nvPr/>
            </p:nvSpPr>
            <p:spPr bwMode="auto">
              <a:xfrm>
                <a:off x="1398675" y="36210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9" name="Oval 357"/>
              <p:cNvSpPr>
                <a:spLocks noChangeArrowheads="1"/>
              </p:cNvSpPr>
              <p:nvPr/>
            </p:nvSpPr>
            <p:spPr bwMode="auto">
              <a:xfrm>
                <a:off x="1405025" y="3616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0" name="Oval 358"/>
              <p:cNvSpPr>
                <a:spLocks noChangeArrowheads="1"/>
              </p:cNvSpPr>
              <p:nvPr/>
            </p:nvSpPr>
            <p:spPr bwMode="auto">
              <a:xfrm>
                <a:off x="1405025" y="3616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1" name="Oval 359"/>
              <p:cNvSpPr>
                <a:spLocks noChangeArrowheads="1"/>
              </p:cNvSpPr>
              <p:nvPr/>
            </p:nvSpPr>
            <p:spPr bwMode="auto">
              <a:xfrm>
                <a:off x="1409787" y="3609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2" name="Oval 360"/>
              <p:cNvSpPr>
                <a:spLocks noChangeArrowheads="1"/>
              </p:cNvSpPr>
              <p:nvPr/>
            </p:nvSpPr>
            <p:spPr bwMode="auto">
              <a:xfrm>
                <a:off x="1409787" y="3609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3" name="Oval 361"/>
              <p:cNvSpPr>
                <a:spLocks noChangeArrowheads="1"/>
              </p:cNvSpPr>
              <p:nvPr/>
            </p:nvSpPr>
            <p:spPr bwMode="auto">
              <a:xfrm>
                <a:off x="1412962" y="3603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4" name="Oval 362"/>
              <p:cNvSpPr>
                <a:spLocks noChangeArrowheads="1"/>
              </p:cNvSpPr>
              <p:nvPr/>
            </p:nvSpPr>
            <p:spPr bwMode="auto">
              <a:xfrm>
                <a:off x="1412962" y="3603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5" name="Oval 363"/>
              <p:cNvSpPr>
                <a:spLocks noChangeArrowheads="1"/>
              </p:cNvSpPr>
              <p:nvPr/>
            </p:nvSpPr>
            <p:spPr bwMode="auto">
              <a:xfrm>
                <a:off x="1417725" y="3597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6" name="Oval 364"/>
              <p:cNvSpPr>
                <a:spLocks noChangeArrowheads="1"/>
              </p:cNvSpPr>
              <p:nvPr/>
            </p:nvSpPr>
            <p:spPr bwMode="auto">
              <a:xfrm>
                <a:off x="1417725" y="3597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7" name="Oval 365"/>
              <p:cNvSpPr>
                <a:spLocks noChangeArrowheads="1"/>
              </p:cNvSpPr>
              <p:nvPr/>
            </p:nvSpPr>
            <p:spPr bwMode="auto">
              <a:xfrm>
                <a:off x="1424075" y="3590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8" name="Oval 366"/>
              <p:cNvSpPr>
                <a:spLocks noChangeArrowheads="1"/>
              </p:cNvSpPr>
              <p:nvPr/>
            </p:nvSpPr>
            <p:spPr bwMode="auto">
              <a:xfrm>
                <a:off x="1424075" y="3590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9" name="Oval 367"/>
              <p:cNvSpPr>
                <a:spLocks noChangeArrowheads="1"/>
              </p:cNvSpPr>
              <p:nvPr/>
            </p:nvSpPr>
            <p:spPr bwMode="auto">
              <a:xfrm>
                <a:off x="1427250" y="3584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90" name="Oval 368"/>
              <p:cNvSpPr>
                <a:spLocks noChangeArrowheads="1"/>
              </p:cNvSpPr>
              <p:nvPr/>
            </p:nvSpPr>
            <p:spPr bwMode="auto">
              <a:xfrm>
                <a:off x="1427250" y="3584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1" name="Oval 369"/>
              <p:cNvSpPr>
                <a:spLocks noChangeArrowheads="1"/>
              </p:cNvSpPr>
              <p:nvPr/>
            </p:nvSpPr>
            <p:spPr bwMode="auto">
              <a:xfrm>
                <a:off x="1432012" y="3578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92" name="Oval 370"/>
              <p:cNvSpPr>
                <a:spLocks noChangeArrowheads="1"/>
              </p:cNvSpPr>
              <p:nvPr/>
            </p:nvSpPr>
            <p:spPr bwMode="auto">
              <a:xfrm>
                <a:off x="1432012" y="3578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3" name="Oval 371"/>
              <p:cNvSpPr>
                <a:spLocks noChangeArrowheads="1"/>
              </p:cNvSpPr>
              <p:nvPr/>
            </p:nvSpPr>
            <p:spPr bwMode="auto">
              <a:xfrm>
                <a:off x="1436775" y="3573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94" name="Oval 372"/>
              <p:cNvSpPr>
                <a:spLocks noChangeArrowheads="1"/>
              </p:cNvSpPr>
              <p:nvPr/>
            </p:nvSpPr>
            <p:spPr bwMode="auto">
              <a:xfrm>
                <a:off x="1436775" y="3573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5" name="Oval 373"/>
              <p:cNvSpPr>
                <a:spLocks noChangeArrowheads="1"/>
              </p:cNvSpPr>
              <p:nvPr/>
            </p:nvSpPr>
            <p:spPr bwMode="auto">
              <a:xfrm>
                <a:off x="1441537" y="3565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96" name="Oval 374"/>
              <p:cNvSpPr>
                <a:spLocks noChangeArrowheads="1"/>
              </p:cNvSpPr>
              <p:nvPr/>
            </p:nvSpPr>
            <p:spPr bwMode="auto">
              <a:xfrm>
                <a:off x="1441537" y="3565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7" name="Oval 375"/>
              <p:cNvSpPr>
                <a:spLocks noChangeArrowheads="1"/>
              </p:cNvSpPr>
              <p:nvPr/>
            </p:nvSpPr>
            <p:spPr bwMode="auto">
              <a:xfrm>
                <a:off x="1446300" y="35607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98" name="Oval 376"/>
              <p:cNvSpPr>
                <a:spLocks noChangeArrowheads="1"/>
              </p:cNvSpPr>
              <p:nvPr/>
            </p:nvSpPr>
            <p:spPr bwMode="auto">
              <a:xfrm>
                <a:off x="1446300" y="35607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9" name="Oval 377"/>
              <p:cNvSpPr>
                <a:spLocks noChangeArrowheads="1"/>
              </p:cNvSpPr>
              <p:nvPr/>
            </p:nvSpPr>
            <p:spPr bwMode="auto">
              <a:xfrm>
                <a:off x="1451062" y="35544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0" name="Oval 378"/>
              <p:cNvSpPr>
                <a:spLocks noChangeArrowheads="1"/>
              </p:cNvSpPr>
              <p:nvPr/>
            </p:nvSpPr>
            <p:spPr bwMode="auto">
              <a:xfrm>
                <a:off x="1451062" y="35544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1" name="Oval 379"/>
              <p:cNvSpPr>
                <a:spLocks noChangeArrowheads="1"/>
              </p:cNvSpPr>
              <p:nvPr/>
            </p:nvSpPr>
            <p:spPr bwMode="auto">
              <a:xfrm>
                <a:off x="1455825" y="35480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2" name="Oval 380"/>
              <p:cNvSpPr>
                <a:spLocks noChangeArrowheads="1"/>
              </p:cNvSpPr>
              <p:nvPr/>
            </p:nvSpPr>
            <p:spPr bwMode="auto">
              <a:xfrm>
                <a:off x="1455825" y="35480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3" name="Oval 381"/>
              <p:cNvSpPr>
                <a:spLocks noChangeArrowheads="1"/>
              </p:cNvSpPr>
              <p:nvPr/>
            </p:nvSpPr>
            <p:spPr bwMode="auto">
              <a:xfrm>
                <a:off x="1460587" y="35417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4" name="Oval 382"/>
              <p:cNvSpPr>
                <a:spLocks noChangeArrowheads="1"/>
              </p:cNvSpPr>
              <p:nvPr/>
            </p:nvSpPr>
            <p:spPr bwMode="auto">
              <a:xfrm>
                <a:off x="1460587" y="35417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5" name="Oval 383"/>
              <p:cNvSpPr>
                <a:spLocks noChangeArrowheads="1"/>
              </p:cNvSpPr>
              <p:nvPr/>
            </p:nvSpPr>
            <p:spPr bwMode="auto">
              <a:xfrm>
                <a:off x="1465350" y="3536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6" name="Oval 384"/>
              <p:cNvSpPr>
                <a:spLocks noChangeArrowheads="1"/>
              </p:cNvSpPr>
              <p:nvPr/>
            </p:nvSpPr>
            <p:spPr bwMode="auto">
              <a:xfrm>
                <a:off x="1465350" y="3536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7" name="Oval 385"/>
              <p:cNvSpPr>
                <a:spLocks noChangeArrowheads="1"/>
              </p:cNvSpPr>
              <p:nvPr/>
            </p:nvSpPr>
            <p:spPr bwMode="auto">
              <a:xfrm>
                <a:off x="1470112" y="35290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8" name="Oval 386"/>
              <p:cNvSpPr>
                <a:spLocks noChangeArrowheads="1"/>
              </p:cNvSpPr>
              <p:nvPr/>
            </p:nvSpPr>
            <p:spPr bwMode="auto">
              <a:xfrm>
                <a:off x="1470112" y="35290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9" name="Oval 387"/>
              <p:cNvSpPr>
                <a:spLocks noChangeArrowheads="1"/>
              </p:cNvSpPr>
              <p:nvPr/>
            </p:nvSpPr>
            <p:spPr bwMode="auto">
              <a:xfrm>
                <a:off x="1473287" y="3524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10" name="Oval 388"/>
              <p:cNvSpPr>
                <a:spLocks noChangeArrowheads="1"/>
              </p:cNvSpPr>
              <p:nvPr/>
            </p:nvSpPr>
            <p:spPr bwMode="auto">
              <a:xfrm>
                <a:off x="1473287" y="3524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1" name="Oval 389"/>
              <p:cNvSpPr>
                <a:spLocks noChangeArrowheads="1"/>
              </p:cNvSpPr>
              <p:nvPr/>
            </p:nvSpPr>
            <p:spPr bwMode="auto">
              <a:xfrm>
                <a:off x="1479637" y="35194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12" name="Oval 390"/>
              <p:cNvSpPr>
                <a:spLocks noChangeArrowheads="1"/>
              </p:cNvSpPr>
              <p:nvPr/>
            </p:nvSpPr>
            <p:spPr bwMode="auto">
              <a:xfrm>
                <a:off x="1479637" y="35194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3" name="Oval 391"/>
              <p:cNvSpPr>
                <a:spLocks noChangeArrowheads="1"/>
              </p:cNvSpPr>
              <p:nvPr/>
            </p:nvSpPr>
            <p:spPr bwMode="auto">
              <a:xfrm>
                <a:off x="1484400" y="3511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14" name="Oval 392"/>
              <p:cNvSpPr>
                <a:spLocks noChangeArrowheads="1"/>
              </p:cNvSpPr>
              <p:nvPr/>
            </p:nvSpPr>
            <p:spPr bwMode="auto">
              <a:xfrm>
                <a:off x="1484400" y="3511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5" name="Oval 393"/>
              <p:cNvSpPr>
                <a:spLocks noChangeArrowheads="1"/>
              </p:cNvSpPr>
              <p:nvPr/>
            </p:nvSpPr>
            <p:spPr bwMode="auto">
              <a:xfrm>
                <a:off x="1487575" y="3506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16" name="Oval 394"/>
              <p:cNvSpPr>
                <a:spLocks noChangeArrowheads="1"/>
              </p:cNvSpPr>
              <p:nvPr/>
            </p:nvSpPr>
            <p:spPr bwMode="auto">
              <a:xfrm>
                <a:off x="1487575" y="3506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7" name="Oval 395"/>
              <p:cNvSpPr>
                <a:spLocks noChangeArrowheads="1"/>
              </p:cNvSpPr>
              <p:nvPr/>
            </p:nvSpPr>
            <p:spPr bwMode="auto">
              <a:xfrm>
                <a:off x="1492337" y="35004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18" name="Oval 396"/>
              <p:cNvSpPr>
                <a:spLocks noChangeArrowheads="1"/>
              </p:cNvSpPr>
              <p:nvPr/>
            </p:nvSpPr>
            <p:spPr bwMode="auto">
              <a:xfrm>
                <a:off x="1492337" y="35004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9" name="Oval 397"/>
              <p:cNvSpPr>
                <a:spLocks noChangeArrowheads="1"/>
              </p:cNvSpPr>
              <p:nvPr/>
            </p:nvSpPr>
            <p:spPr bwMode="auto">
              <a:xfrm>
                <a:off x="1498687" y="34940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0" name="Oval 398"/>
              <p:cNvSpPr>
                <a:spLocks noChangeArrowheads="1"/>
              </p:cNvSpPr>
              <p:nvPr/>
            </p:nvSpPr>
            <p:spPr bwMode="auto">
              <a:xfrm>
                <a:off x="1498687" y="34940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1" name="Oval 399"/>
              <p:cNvSpPr>
                <a:spLocks noChangeArrowheads="1"/>
              </p:cNvSpPr>
              <p:nvPr/>
            </p:nvSpPr>
            <p:spPr bwMode="auto">
              <a:xfrm>
                <a:off x="1503450" y="3489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2" name="Oval 400"/>
              <p:cNvSpPr>
                <a:spLocks noChangeArrowheads="1"/>
              </p:cNvSpPr>
              <p:nvPr/>
            </p:nvSpPr>
            <p:spPr bwMode="auto">
              <a:xfrm>
                <a:off x="1503450" y="3489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3" name="Oval 401"/>
              <p:cNvSpPr>
                <a:spLocks noChangeArrowheads="1"/>
              </p:cNvSpPr>
              <p:nvPr/>
            </p:nvSpPr>
            <p:spPr bwMode="auto">
              <a:xfrm>
                <a:off x="1506625" y="3482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4" name="Oval 402"/>
              <p:cNvSpPr>
                <a:spLocks noChangeArrowheads="1"/>
              </p:cNvSpPr>
              <p:nvPr/>
            </p:nvSpPr>
            <p:spPr bwMode="auto">
              <a:xfrm>
                <a:off x="1506625" y="3482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5" name="Oval 403"/>
              <p:cNvSpPr>
                <a:spLocks noChangeArrowheads="1"/>
              </p:cNvSpPr>
              <p:nvPr/>
            </p:nvSpPr>
            <p:spPr bwMode="auto">
              <a:xfrm>
                <a:off x="1511387" y="3478213"/>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6" name="Oval 404"/>
              <p:cNvSpPr>
                <a:spLocks noChangeArrowheads="1"/>
              </p:cNvSpPr>
              <p:nvPr/>
            </p:nvSpPr>
            <p:spPr bwMode="auto">
              <a:xfrm>
                <a:off x="1511387" y="3478213"/>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7" name="Oval 405"/>
              <p:cNvSpPr>
                <a:spLocks noChangeArrowheads="1"/>
              </p:cNvSpPr>
              <p:nvPr/>
            </p:nvSpPr>
            <p:spPr bwMode="auto">
              <a:xfrm>
                <a:off x="1517737" y="3471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8" name="Oval 407"/>
              <p:cNvSpPr>
                <a:spLocks noChangeArrowheads="1"/>
              </p:cNvSpPr>
              <p:nvPr/>
            </p:nvSpPr>
            <p:spPr bwMode="auto">
              <a:xfrm>
                <a:off x="1517737" y="34718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9" name="Oval 408"/>
              <p:cNvSpPr>
                <a:spLocks noChangeArrowheads="1"/>
              </p:cNvSpPr>
              <p:nvPr/>
            </p:nvSpPr>
            <p:spPr bwMode="auto">
              <a:xfrm>
                <a:off x="1520912" y="34655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30" name="Oval 409"/>
              <p:cNvSpPr>
                <a:spLocks noChangeArrowheads="1"/>
              </p:cNvSpPr>
              <p:nvPr/>
            </p:nvSpPr>
            <p:spPr bwMode="auto">
              <a:xfrm>
                <a:off x="1520912" y="34655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1" name="Oval 410"/>
              <p:cNvSpPr>
                <a:spLocks noChangeArrowheads="1"/>
              </p:cNvSpPr>
              <p:nvPr/>
            </p:nvSpPr>
            <p:spPr bwMode="auto">
              <a:xfrm>
                <a:off x="1525675" y="3460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32" name="Oval 411"/>
              <p:cNvSpPr>
                <a:spLocks noChangeArrowheads="1"/>
              </p:cNvSpPr>
              <p:nvPr/>
            </p:nvSpPr>
            <p:spPr bwMode="auto">
              <a:xfrm>
                <a:off x="1525675" y="3460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3" name="Oval 412"/>
              <p:cNvSpPr>
                <a:spLocks noChangeArrowheads="1"/>
              </p:cNvSpPr>
              <p:nvPr/>
            </p:nvSpPr>
            <p:spPr bwMode="auto">
              <a:xfrm>
                <a:off x="1532025" y="345440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34" name="Oval 413"/>
              <p:cNvSpPr>
                <a:spLocks noChangeArrowheads="1"/>
              </p:cNvSpPr>
              <p:nvPr/>
            </p:nvSpPr>
            <p:spPr bwMode="auto">
              <a:xfrm>
                <a:off x="1532025" y="345440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5" name="Oval 414"/>
              <p:cNvSpPr>
                <a:spLocks noChangeArrowheads="1"/>
              </p:cNvSpPr>
              <p:nvPr/>
            </p:nvSpPr>
            <p:spPr bwMode="auto">
              <a:xfrm>
                <a:off x="1535200" y="3448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36" name="Oval 415"/>
              <p:cNvSpPr>
                <a:spLocks noChangeArrowheads="1"/>
              </p:cNvSpPr>
              <p:nvPr/>
            </p:nvSpPr>
            <p:spPr bwMode="auto">
              <a:xfrm>
                <a:off x="1535200" y="3448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7" name="Oval 416"/>
              <p:cNvSpPr>
                <a:spLocks noChangeArrowheads="1"/>
              </p:cNvSpPr>
              <p:nvPr/>
            </p:nvSpPr>
            <p:spPr bwMode="auto">
              <a:xfrm>
                <a:off x="1539962" y="34432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38" name="Oval 417"/>
              <p:cNvSpPr>
                <a:spLocks noChangeArrowheads="1"/>
              </p:cNvSpPr>
              <p:nvPr/>
            </p:nvSpPr>
            <p:spPr bwMode="auto">
              <a:xfrm>
                <a:off x="1539962" y="34432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9" name="Oval 418"/>
              <p:cNvSpPr>
                <a:spLocks noChangeArrowheads="1"/>
              </p:cNvSpPr>
              <p:nvPr/>
            </p:nvSpPr>
            <p:spPr bwMode="auto">
              <a:xfrm>
                <a:off x="1544725" y="34369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0" name="Oval 419"/>
              <p:cNvSpPr>
                <a:spLocks noChangeArrowheads="1"/>
              </p:cNvSpPr>
              <p:nvPr/>
            </p:nvSpPr>
            <p:spPr bwMode="auto">
              <a:xfrm>
                <a:off x="1544725" y="34369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1" name="Oval 420"/>
              <p:cNvSpPr>
                <a:spLocks noChangeArrowheads="1"/>
              </p:cNvSpPr>
              <p:nvPr/>
            </p:nvSpPr>
            <p:spPr bwMode="auto">
              <a:xfrm>
                <a:off x="1551075" y="3432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2" name="Oval 421"/>
              <p:cNvSpPr>
                <a:spLocks noChangeArrowheads="1"/>
              </p:cNvSpPr>
              <p:nvPr/>
            </p:nvSpPr>
            <p:spPr bwMode="auto">
              <a:xfrm>
                <a:off x="1551075" y="3432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3" name="Oval 422"/>
              <p:cNvSpPr>
                <a:spLocks noChangeArrowheads="1"/>
              </p:cNvSpPr>
              <p:nvPr/>
            </p:nvSpPr>
            <p:spPr bwMode="auto">
              <a:xfrm>
                <a:off x="1554250" y="3425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4" name="Oval 423"/>
              <p:cNvSpPr>
                <a:spLocks noChangeArrowheads="1"/>
              </p:cNvSpPr>
              <p:nvPr/>
            </p:nvSpPr>
            <p:spPr bwMode="auto">
              <a:xfrm>
                <a:off x="1554250" y="3425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5" name="Oval 424"/>
              <p:cNvSpPr>
                <a:spLocks noChangeArrowheads="1"/>
              </p:cNvSpPr>
              <p:nvPr/>
            </p:nvSpPr>
            <p:spPr bwMode="auto">
              <a:xfrm>
                <a:off x="1559012" y="3419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6" name="Oval 425"/>
              <p:cNvSpPr>
                <a:spLocks noChangeArrowheads="1"/>
              </p:cNvSpPr>
              <p:nvPr/>
            </p:nvSpPr>
            <p:spPr bwMode="auto">
              <a:xfrm>
                <a:off x="1559012" y="3419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7" name="Oval 426"/>
              <p:cNvSpPr>
                <a:spLocks noChangeArrowheads="1"/>
              </p:cNvSpPr>
              <p:nvPr/>
            </p:nvSpPr>
            <p:spPr bwMode="auto">
              <a:xfrm>
                <a:off x="1563775" y="34147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8" name="Oval 427"/>
              <p:cNvSpPr>
                <a:spLocks noChangeArrowheads="1"/>
              </p:cNvSpPr>
              <p:nvPr/>
            </p:nvSpPr>
            <p:spPr bwMode="auto">
              <a:xfrm>
                <a:off x="1563775" y="34147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9" name="Oval 428"/>
              <p:cNvSpPr>
                <a:spLocks noChangeArrowheads="1"/>
              </p:cNvSpPr>
              <p:nvPr/>
            </p:nvSpPr>
            <p:spPr bwMode="auto">
              <a:xfrm>
                <a:off x="1566950" y="3409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50" name="Oval 429"/>
              <p:cNvSpPr>
                <a:spLocks noChangeArrowheads="1"/>
              </p:cNvSpPr>
              <p:nvPr/>
            </p:nvSpPr>
            <p:spPr bwMode="auto">
              <a:xfrm>
                <a:off x="1566950" y="3409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1" name="Oval 430"/>
              <p:cNvSpPr>
                <a:spLocks noChangeArrowheads="1"/>
              </p:cNvSpPr>
              <p:nvPr/>
            </p:nvSpPr>
            <p:spPr bwMode="auto">
              <a:xfrm>
                <a:off x="1573300" y="34051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52" name="Oval 431"/>
              <p:cNvSpPr>
                <a:spLocks noChangeArrowheads="1"/>
              </p:cNvSpPr>
              <p:nvPr/>
            </p:nvSpPr>
            <p:spPr bwMode="auto">
              <a:xfrm>
                <a:off x="1573300" y="34051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3" name="Oval 432"/>
              <p:cNvSpPr>
                <a:spLocks noChangeArrowheads="1"/>
              </p:cNvSpPr>
              <p:nvPr/>
            </p:nvSpPr>
            <p:spPr bwMode="auto">
              <a:xfrm>
                <a:off x="1578062" y="3397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54" name="Oval 433"/>
              <p:cNvSpPr>
                <a:spLocks noChangeArrowheads="1"/>
              </p:cNvSpPr>
              <p:nvPr/>
            </p:nvSpPr>
            <p:spPr bwMode="auto">
              <a:xfrm>
                <a:off x="1578062" y="3397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5" name="Oval 434"/>
              <p:cNvSpPr>
                <a:spLocks noChangeArrowheads="1"/>
              </p:cNvSpPr>
              <p:nvPr/>
            </p:nvSpPr>
            <p:spPr bwMode="auto">
              <a:xfrm>
                <a:off x="1581237" y="3392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56" name="Oval 435"/>
              <p:cNvSpPr>
                <a:spLocks noChangeArrowheads="1"/>
              </p:cNvSpPr>
              <p:nvPr/>
            </p:nvSpPr>
            <p:spPr bwMode="auto">
              <a:xfrm>
                <a:off x="1581237" y="3392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7" name="Oval 436"/>
              <p:cNvSpPr>
                <a:spLocks noChangeArrowheads="1"/>
              </p:cNvSpPr>
              <p:nvPr/>
            </p:nvSpPr>
            <p:spPr bwMode="auto">
              <a:xfrm>
                <a:off x="1587587" y="338772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58" name="Oval 437"/>
              <p:cNvSpPr>
                <a:spLocks noChangeArrowheads="1"/>
              </p:cNvSpPr>
              <p:nvPr/>
            </p:nvSpPr>
            <p:spPr bwMode="auto">
              <a:xfrm>
                <a:off x="1587587" y="338772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9" name="Oval 438"/>
              <p:cNvSpPr>
                <a:spLocks noChangeArrowheads="1"/>
              </p:cNvSpPr>
              <p:nvPr/>
            </p:nvSpPr>
            <p:spPr bwMode="auto">
              <a:xfrm>
                <a:off x="1592350" y="3381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0" name="Oval 439"/>
              <p:cNvSpPr>
                <a:spLocks noChangeArrowheads="1"/>
              </p:cNvSpPr>
              <p:nvPr/>
            </p:nvSpPr>
            <p:spPr bwMode="auto">
              <a:xfrm>
                <a:off x="1592350" y="3381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1" name="Oval 440"/>
              <p:cNvSpPr>
                <a:spLocks noChangeArrowheads="1"/>
              </p:cNvSpPr>
              <p:nvPr/>
            </p:nvSpPr>
            <p:spPr bwMode="auto">
              <a:xfrm>
                <a:off x="1597112" y="33766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2" name="Oval 441"/>
              <p:cNvSpPr>
                <a:spLocks noChangeArrowheads="1"/>
              </p:cNvSpPr>
              <p:nvPr/>
            </p:nvSpPr>
            <p:spPr bwMode="auto">
              <a:xfrm>
                <a:off x="1597112" y="33766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3" name="Oval 442"/>
              <p:cNvSpPr>
                <a:spLocks noChangeArrowheads="1"/>
              </p:cNvSpPr>
              <p:nvPr/>
            </p:nvSpPr>
            <p:spPr bwMode="auto">
              <a:xfrm>
                <a:off x="1600287" y="3371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4" name="Oval 443"/>
              <p:cNvSpPr>
                <a:spLocks noChangeArrowheads="1"/>
              </p:cNvSpPr>
              <p:nvPr/>
            </p:nvSpPr>
            <p:spPr bwMode="auto">
              <a:xfrm>
                <a:off x="1600287" y="3371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5" name="Oval 444"/>
              <p:cNvSpPr>
                <a:spLocks noChangeArrowheads="1"/>
              </p:cNvSpPr>
              <p:nvPr/>
            </p:nvSpPr>
            <p:spPr bwMode="auto">
              <a:xfrm>
                <a:off x="1606637" y="3365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6" name="Oval 445"/>
              <p:cNvSpPr>
                <a:spLocks noChangeArrowheads="1"/>
              </p:cNvSpPr>
              <p:nvPr/>
            </p:nvSpPr>
            <p:spPr bwMode="auto">
              <a:xfrm>
                <a:off x="1606637" y="3365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7" name="Oval 446"/>
              <p:cNvSpPr>
                <a:spLocks noChangeArrowheads="1"/>
              </p:cNvSpPr>
              <p:nvPr/>
            </p:nvSpPr>
            <p:spPr bwMode="auto">
              <a:xfrm>
                <a:off x="1611400" y="33607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8" name="Oval 447"/>
              <p:cNvSpPr>
                <a:spLocks noChangeArrowheads="1"/>
              </p:cNvSpPr>
              <p:nvPr/>
            </p:nvSpPr>
            <p:spPr bwMode="auto">
              <a:xfrm>
                <a:off x="1611400" y="33607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9" name="Oval 448"/>
              <p:cNvSpPr>
                <a:spLocks noChangeArrowheads="1"/>
              </p:cNvSpPr>
              <p:nvPr/>
            </p:nvSpPr>
            <p:spPr bwMode="auto">
              <a:xfrm>
                <a:off x="1614575" y="33543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70" name="Oval 449"/>
              <p:cNvSpPr>
                <a:spLocks noChangeArrowheads="1"/>
              </p:cNvSpPr>
              <p:nvPr/>
            </p:nvSpPr>
            <p:spPr bwMode="auto">
              <a:xfrm>
                <a:off x="1614575" y="33543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1" name="Oval 450"/>
              <p:cNvSpPr>
                <a:spLocks noChangeArrowheads="1"/>
              </p:cNvSpPr>
              <p:nvPr/>
            </p:nvSpPr>
            <p:spPr bwMode="auto">
              <a:xfrm>
                <a:off x="1619337" y="3349626"/>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72" name="Oval 451"/>
              <p:cNvSpPr>
                <a:spLocks noChangeArrowheads="1"/>
              </p:cNvSpPr>
              <p:nvPr/>
            </p:nvSpPr>
            <p:spPr bwMode="auto">
              <a:xfrm>
                <a:off x="1619337" y="3349626"/>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3" name="Oval 452"/>
              <p:cNvSpPr>
                <a:spLocks noChangeArrowheads="1"/>
              </p:cNvSpPr>
              <p:nvPr/>
            </p:nvSpPr>
            <p:spPr bwMode="auto">
              <a:xfrm>
                <a:off x="1625687" y="3343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74" name="Oval 453"/>
              <p:cNvSpPr>
                <a:spLocks noChangeArrowheads="1"/>
              </p:cNvSpPr>
              <p:nvPr/>
            </p:nvSpPr>
            <p:spPr bwMode="auto">
              <a:xfrm>
                <a:off x="1625687" y="3343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5" name="Oval 454"/>
              <p:cNvSpPr>
                <a:spLocks noChangeArrowheads="1"/>
              </p:cNvSpPr>
              <p:nvPr/>
            </p:nvSpPr>
            <p:spPr bwMode="auto">
              <a:xfrm>
                <a:off x="1628862" y="33385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76" name="Oval 455"/>
              <p:cNvSpPr>
                <a:spLocks noChangeArrowheads="1"/>
              </p:cNvSpPr>
              <p:nvPr/>
            </p:nvSpPr>
            <p:spPr bwMode="auto">
              <a:xfrm>
                <a:off x="1628862" y="33385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7" name="Oval 456"/>
              <p:cNvSpPr>
                <a:spLocks noChangeArrowheads="1"/>
              </p:cNvSpPr>
              <p:nvPr/>
            </p:nvSpPr>
            <p:spPr bwMode="auto">
              <a:xfrm>
                <a:off x="1633625" y="3333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78" name="Oval 457"/>
              <p:cNvSpPr>
                <a:spLocks noChangeArrowheads="1"/>
              </p:cNvSpPr>
              <p:nvPr/>
            </p:nvSpPr>
            <p:spPr bwMode="auto">
              <a:xfrm>
                <a:off x="1633625" y="3333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9" name="Oval 458"/>
              <p:cNvSpPr>
                <a:spLocks noChangeArrowheads="1"/>
              </p:cNvSpPr>
              <p:nvPr/>
            </p:nvSpPr>
            <p:spPr bwMode="auto">
              <a:xfrm>
                <a:off x="1638387" y="3327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0" name="Oval 459"/>
              <p:cNvSpPr>
                <a:spLocks noChangeArrowheads="1"/>
              </p:cNvSpPr>
              <p:nvPr/>
            </p:nvSpPr>
            <p:spPr bwMode="auto">
              <a:xfrm>
                <a:off x="1638387" y="3327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1" name="Oval 460"/>
              <p:cNvSpPr>
                <a:spLocks noChangeArrowheads="1"/>
              </p:cNvSpPr>
              <p:nvPr/>
            </p:nvSpPr>
            <p:spPr bwMode="auto">
              <a:xfrm>
                <a:off x="1643150" y="33226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2" name="Oval 461"/>
              <p:cNvSpPr>
                <a:spLocks noChangeArrowheads="1"/>
              </p:cNvSpPr>
              <p:nvPr/>
            </p:nvSpPr>
            <p:spPr bwMode="auto">
              <a:xfrm>
                <a:off x="1643150" y="33226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3" name="Oval 462"/>
              <p:cNvSpPr>
                <a:spLocks noChangeArrowheads="1"/>
              </p:cNvSpPr>
              <p:nvPr/>
            </p:nvSpPr>
            <p:spPr bwMode="auto">
              <a:xfrm>
                <a:off x="1647912" y="3317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4" name="Oval 463"/>
              <p:cNvSpPr>
                <a:spLocks noChangeArrowheads="1"/>
              </p:cNvSpPr>
              <p:nvPr/>
            </p:nvSpPr>
            <p:spPr bwMode="auto">
              <a:xfrm>
                <a:off x="1647912" y="3317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5" name="Oval 464"/>
              <p:cNvSpPr>
                <a:spLocks noChangeArrowheads="1"/>
              </p:cNvSpPr>
              <p:nvPr/>
            </p:nvSpPr>
            <p:spPr bwMode="auto">
              <a:xfrm>
                <a:off x="1652675" y="33131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6" name="Oval 465"/>
              <p:cNvSpPr>
                <a:spLocks noChangeArrowheads="1"/>
              </p:cNvSpPr>
              <p:nvPr/>
            </p:nvSpPr>
            <p:spPr bwMode="auto">
              <a:xfrm>
                <a:off x="1652675" y="33131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7" name="Oval 466"/>
              <p:cNvSpPr>
                <a:spLocks noChangeArrowheads="1"/>
              </p:cNvSpPr>
              <p:nvPr/>
            </p:nvSpPr>
            <p:spPr bwMode="auto">
              <a:xfrm>
                <a:off x="1657437" y="33067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8" name="Oval 467"/>
              <p:cNvSpPr>
                <a:spLocks noChangeArrowheads="1"/>
              </p:cNvSpPr>
              <p:nvPr/>
            </p:nvSpPr>
            <p:spPr bwMode="auto">
              <a:xfrm>
                <a:off x="1657437" y="33067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9" name="Oval 468"/>
              <p:cNvSpPr>
                <a:spLocks noChangeArrowheads="1"/>
              </p:cNvSpPr>
              <p:nvPr/>
            </p:nvSpPr>
            <p:spPr bwMode="auto">
              <a:xfrm>
                <a:off x="1662200" y="33020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90" name="Oval 469"/>
              <p:cNvSpPr>
                <a:spLocks noChangeArrowheads="1"/>
              </p:cNvSpPr>
              <p:nvPr/>
            </p:nvSpPr>
            <p:spPr bwMode="auto">
              <a:xfrm>
                <a:off x="1662200" y="33020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1" name="Oval 470"/>
              <p:cNvSpPr>
                <a:spLocks noChangeArrowheads="1"/>
              </p:cNvSpPr>
              <p:nvPr/>
            </p:nvSpPr>
            <p:spPr bwMode="auto">
              <a:xfrm>
                <a:off x="1666962" y="32972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92" name="Oval 471"/>
              <p:cNvSpPr>
                <a:spLocks noChangeArrowheads="1"/>
              </p:cNvSpPr>
              <p:nvPr/>
            </p:nvSpPr>
            <p:spPr bwMode="auto">
              <a:xfrm>
                <a:off x="1666962" y="32972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3" name="Oval 472"/>
              <p:cNvSpPr>
                <a:spLocks noChangeArrowheads="1"/>
              </p:cNvSpPr>
              <p:nvPr/>
            </p:nvSpPr>
            <p:spPr bwMode="auto">
              <a:xfrm>
                <a:off x="1671725" y="32908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94" name="Oval 473"/>
              <p:cNvSpPr>
                <a:spLocks noChangeArrowheads="1"/>
              </p:cNvSpPr>
              <p:nvPr/>
            </p:nvSpPr>
            <p:spPr bwMode="auto">
              <a:xfrm>
                <a:off x="1671725" y="32908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5" name="Oval 474"/>
              <p:cNvSpPr>
                <a:spLocks noChangeArrowheads="1"/>
              </p:cNvSpPr>
              <p:nvPr/>
            </p:nvSpPr>
            <p:spPr bwMode="auto">
              <a:xfrm>
                <a:off x="1674900" y="3286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96" name="Oval 475"/>
              <p:cNvSpPr>
                <a:spLocks noChangeArrowheads="1"/>
              </p:cNvSpPr>
              <p:nvPr/>
            </p:nvSpPr>
            <p:spPr bwMode="auto">
              <a:xfrm>
                <a:off x="1674900" y="3286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7" name="Oval 476"/>
              <p:cNvSpPr>
                <a:spLocks noChangeArrowheads="1"/>
              </p:cNvSpPr>
              <p:nvPr/>
            </p:nvSpPr>
            <p:spPr bwMode="auto">
              <a:xfrm>
                <a:off x="1681250" y="32813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98" name="Oval 477"/>
              <p:cNvSpPr>
                <a:spLocks noChangeArrowheads="1"/>
              </p:cNvSpPr>
              <p:nvPr/>
            </p:nvSpPr>
            <p:spPr bwMode="auto">
              <a:xfrm>
                <a:off x="1681250" y="32813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9" name="Oval 478"/>
              <p:cNvSpPr>
                <a:spLocks noChangeArrowheads="1"/>
              </p:cNvSpPr>
              <p:nvPr/>
            </p:nvSpPr>
            <p:spPr bwMode="auto">
              <a:xfrm>
                <a:off x="1686012" y="32766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0" name="Oval 479"/>
              <p:cNvSpPr>
                <a:spLocks noChangeArrowheads="1"/>
              </p:cNvSpPr>
              <p:nvPr/>
            </p:nvSpPr>
            <p:spPr bwMode="auto">
              <a:xfrm>
                <a:off x="1686012" y="32766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1" name="Oval 480"/>
              <p:cNvSpPr>
                <a:spLocks noChangeArrowheads="1"/>
              </p:cNvSpPr>
              <p:nvPr/>
            </p:nvSpPr>
            <p:spPr bwMode="auto">
              <a:xfrm>
                <a:off x="1689187" y="3270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2" name="Oval 481"/>
              <p:cNvSpPr>
                <a:spLocks noChangeArrowheads="1"/>
              </p:cNvSpPr>
              <p:nvPr/>
            </p:nvSpPr>
            <p:spPr bwMode="auto">
              <a:xfrm>
                <a:off x="1689187" y="3270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3" name="Oval 482"/>
              <p:cNvSpPr>
                <a:spLocks noChangeArrowheads="1"/>
              </p:cNvSpPr>
              <p:nvPr/>
            </p:nvSpPr>
            <p:spPr bwMode="auto">
              <a:xfrm>
                <a:off x="1693950" y="3265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4" name="Oval 483"/>
              <p:cNvSpPr>
                <a:spLocks noChangeArrowheads="1"/>
              </p:cNvSpPr>
              <p:nvPr/>
            </p:nvSpPr>
            <p:spPr bwMode="auto">
              <a:xfrm>
                <a:off x="1693950" y="3265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5" name="Oval 484"/>
              <p:cNvSpPr>
                <a:spLocks noChangeArrowheads="1"/>
              </p:cNvSpPr>
              <p:nvPr/>
            </p:nvSpPr>
            <p:spPr bwMode="auto">
              <a:xfrm>
                <a:off x="1700300" y="3262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6" name="Oval 485"/>
              <p:cNvSpPr>
                <a:spLocks noChangeArrowheads="1"/>
              </p:cNvSpPr>
              <p:nvPr/>
            </p:nvSpPr>
            <p:spPr bwMode="auto">
              <a:xfrm>
                <a:off x="1700300" y="3262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7" name="Oval 486"/>
              <p:cNvSpPr>
                <a:spLocks noChangeArrowheads="1"/>
              </p:cNvSpPr>
              <p:nvPr/>
            </p:nvSpPr>
            <p:spPr bwMode="auto">
              <a:xfrm>
                <a:off x="1705062" y="3257551"/>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8" name="Oval 487"/>
              <p:cNvSpPr>
                <a:spLocks noChangeArrowheads="1"/>
              </p:cNvSpPr>
              <p:nvPr/>
            </p:nvSpPr>
            <p:spPr bwMode="auto">
              <a:xfrm>
                <a:off x="1705062" y="3257551"/>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9" name="Oval 488"/>
              <p:cNvSpPr>
                <a:spLocks noChangeArrowheads="1"/>
              </p:cNvSpPr>
              <p:nvPr/>
            </p:nvSpPr>
            <p:spPr bwMode="auto">
              <a:xfrm>
                <a:off x="1708237" y="3251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10" name="Oval 489"/>
              <p:cNvSpPr>
                <a:spLocks noChangeArrowheads="1"/>
              </p:cNvSpPr>
              <p:nvPr/>
            </p:nvSpPr>
            <p:spPr bwMode="auto">
              <a:xfrm>
                <a:off x="1708237" y="3251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1" name="Oval 490"/>
              <p:cNvSpPr>
                <a:spLocks noChangeArrowheads="1"/>
              </p:cNvSpPr>
              <p:nvPr/>
            </p:nvSpPr>
            <p:spPr bwMode="auto">
              <a:xfrm>
                <a:off x="1713000" y="32464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12" name="Oval 491"/>
              <p:cNvSpPr>
                <a:spLocks noChangeArrowheads="1"/>
              </p:cNvSpPr>
              <p:nvPr/>
            </p:nvSpPr>
            <p:spPr bwMode="auto">
              <a:xfrm>
                <a:off x="1713000" y="32464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3" name="Oval 492"/>
              <p:cNvSpPr>
                <a:spLocks noChangeArrowheads="1"/>
              </p:cNvSpPr>
              <p:nvPr/>
            </p:nvSpPr>
            <p:spPr bwMode="auto">
              <a:xfrm>
                <a:off x="1719350" y="3241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14" name="Oval 493"/>
              <p:cNvSpPr>
                <a:spLocks noChangeArrowheads="1"/>
              </p:cNvSpPr>
              <p:nvPr/>
            </p:nvSpPr>
            <p:spPr bwMode="auto">
              <a:xfrm>
                <a:off x="1719350" y="3241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5" name="Oval 494"/>
              <p:cNvSpPr>
                <a:spLocks noChangeArrowheads="1"/>
              </p:cNvSpPr>
              <p:nvPr/>
            </p:nvSpPr>
            <p:spPr bwMode="auto">
              <a:xfrm>
                <a:off x="1722525" y="3235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16" name="Oval 495"/>
              <p:cNvSpPr>
                <a:spLocks noChangeArrowheads="1"/>
              </p:cNvSpPr>
              <p:nvPr/>
            </p:nvSpPr>
            <p:spPr bwMode="auto">
              <a:xfrm>
                <a:off x="1722525" y="3235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7" name="Oval 496"/>
              <p:cNvSpPr>
                <a:spLocks noChangeArrowheads="1"/>
              </p:cNvSpPr>
              <p:nvPr/>
            </p:nvSpPr>
            <p:spPr bwMode="auto">
              <a:xfrm>
                <a:off x="1727287" y="32305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18" name="Oval 497"/>
              <p:cNvSpPr>
                <a:spLocks noChangeArrowheads="1"/>
              </p:cNvSpPr>
              <p:nvPr/>
            </p:nvSpPr>
            <p:spPr bwMode="auto">
              <a:xfrm>
                <a:off x="1727287" y="32305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9" name="Oval 498"/>
              <p:cNvSpPr>
                <a:spLocks noChangeArrowheads="1"/>
              </p:cNvSpPr>
              <p:nvPr/>
            </p:nvSpPr>
            <p:spPr bwMode="auto">
              <a:xfrm>
                <a:off x="1732050" y="32273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0" name="Oval 499"/>
              <p:cNvSpPr>
                <a:spLocks noChangeArrowheads="1"/>
              </p:cNvSpPr>
              <p:nvPr/>
            </p:nvSpPr>
            <p:spPr bwMode="auto">
              <a:xfrm>
                <a:off x="1732050" y="32273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1" name="Oval 500"/>
              <p:cNvSpPr>
                <a:spLocks noChangeArrowheads="1"/>
              </p:cNvSpPr>
              <p:nvPr/>
            </p:nvSpPr>
            <p:spPr bwMode="auto">
              <a:xfrm>
                <a:off x="1736812" y="3222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2" name="Oval 501"/>
              <p:cNvSpPr>
                <a:spLocks noChangeArrowheads="1"/>
              </p:cNvSpPr>
              <p:nvPr/>
            </p:nvSpPr>
            <p:spPr bwMode="auto">
              <a:xfrm>
                <a:off x="1736812" y="3222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3" name="Oval 502"/>
              <p:cNvSpPr>
                <a:spLocks noChangeArrowheads="1"/>
              </p:cNvSpPr>
              <p:nvPr/>
            </p:nvSpPr>
            <p:spPr bwMode="auto">
              <a:xfrm>
                <a:off x="1741575" y="3216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4" name="Oval 503"/>
              <p:cNvSpPr>
                <a:spLocks noChangeArrowheads="1"/>
              </p:cNvSpPr>
              <p:nvPr/>
            </p:nvSpPr>
            <p:spPr bwMode="auto">
              <a:xfrm>
                <a:off x="1741575" y="3216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5" name="Oval 504"/>
              <p:cNvSpPr>
                <a:spLocks noChangeArrowheads="1"/>
              </p:cNvSpPr>
              <p:nvPr/>
            </p:nvSpPr>
            <p:spPr bwMode="auto">
              <a:xfrm>
                <a:off x="1746337" y="32115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6" name="Oval 505"/>
              <p:cNvSpPr>
                <a:spLocks noChangeArrowheads="1"/>
              </p:cNvSpPr>
              <p:nvPr/>
            </p:nvSpPr>
            <p:spPr bwMode="auto">
              <a:xfrm>
                <a:off x="1746337" y="32115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7" name="Oval 506"/>
              <p:cNvSpPr>
                <a:spLocks noChangeArrowheads="1"/>
              </p:cNvSpPr>
              <p:nvPr/>
            </p:nvSpPr>
            <p:spPr bwMode="auto">
              <a:xfrm>
                <a:off x="1751100" y="3206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8" name="Oval 507"/>
              <p:cNvSpPr>
                <a:spLocks noChangeArrowheads="1"/>
              </p:cNvSpPr>
              <p:nvPr/>
            </p:nvSpPr>
            <p:spPr bwMode="auto">
              <a:xfrm>
                <a:off x="1751100" y="3206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9" name="Oval 508"/>
              <p:cNvSpPr>
                <a:spLocks noChangeArrowheads="1"/>
              </p:cNvSpPr>
              <p:nvPr/>
            </p:nvSpPr>
            <p:spPr bwMode="auto">
              <a:xfrm>
                <a:off x="1755862" y="3203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30" name="Oval 509"/>
              <p:cNvSpPr>
                <a:spLocks noChangeArrowheads="1"/>
              </p:cNvSpPr>
              <p:nvPr/>
            </p:nvSpPr>
            <p:spPr bwMode="auto">
              <a:xfrm>
                <a:off x="1755862" y="3203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1" name="Oval 510"/>
              <p:cNvSpPr>
                <a:spLocks noChangeArrowheads="1"/>
              </p:cNvSpPr>
              <p:nvPr/>
            </p:nvSpPr>
            <p:spPr bwMode="auto">
              <a:xfrm>
                <a:off x="1760625" y="3197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32" name="Oval 511"/>
              <p:cNvSpPr>
                <a:spLocks noChangeArrowheads="1"/>
              </p:cNvSpPr>
              <p:nvPr/>
            </p:nvSpPr>
            <p:spPr bwMode="auto">
              <a:xfrm>
                <a:off x="1760625" y="3197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3" name="Oval 512"/>
              <p:cNvSpPr>
                <a:spLocks noChangeArrowheads="1"/>
              </p:cNvSpPr>
              <p:nvPr/>
            </p:nvSpPr>
            <p:spPr bwMode="auto">
              <a:xfrm>
                <a:off x="1765387" y="31924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34" name="Oval 513"/>
              <p:cNvSpPr>
                <a:spLocks noChangeArrowheads="1"/>
              </p:cNvSpPr>
              <p:nvPr/>
            </p:nvSpPr>
            <p:spPr bwMode="auto">
              <a:xfrm>
                <a:off x="1765387" y="31924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5" name="Oval 514"/>
              <p:cNvSpPr>
                <a:spLocks noChangeArrowheads="1"/>
              </p:cNvSpPr>
              <p:nvPr/>
            </p:nvSpPr>
            <p:spPr bwMode="auto">
              <a:xfrm>
                <a:off x="1768562" y="3187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36" name="Oval 515"/>
              <p:cNvSpPr>
                <a:spLocks noChangeArrowheads="1"/>
              </p:cNvSpPr>
              <p:nvPr/>
            </p:nvSpPr>
            <p:spPr bwMode="auto">
              <a:xfrm>
                <a:off x="1768562" y="3187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7" name="Oval 516"/>
              <p:cNvSpPr>
                <a:spLocks noChangeArrowheads="1"/>
              </p:cNvSpPr>
              <p:nvPr/>
            </p:nvSpPr>
            <p:spPr bwMode="auto">
              <a:xfrm>
                <a:off x="1774912" y="3181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38" name="Oval 517"/>
              <p:cNvSpPr>
                <a:spLocks noChangeArrowheads="1"/>
              </p:cNvSpPr>
              <p:nvPr/>
            </p:nvSpPr>
            <p:spPr bwMode="auto">
              <a:xfrm>
                <a:off x="1774912" y="3181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9" name="Oval 518"/>
              <p:cNvSpPr>
                <a:spLocks noChangeArrowheads="1"/>
              </p:cNvSpPr>
              <p:nvPr/>
            </p:nvSpPr>
            <p:spPr bwMode="auto">
              <a:xfrm>
                <a:off x="1779675" y="3178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0" name="Oval 519"/>
              <p:cNvSpPr>
                <a:spLocks noChangeArrowheads="1"/>
              </p:cNvSpPr>
              <p:nvPr/>
            </p:nvSpPr>
            <p:spPr bwMode="auto">
              <a:xfrm>
                <a:off x="1779675" y="3178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1" name="Oval 520"/>
              <p:cNvSpPr>
                <a:spLocks noChangeArrowheads="1"/>
              </p:cNvSpPr>
              <p:nvPr/>
            </p:nvSpPr>
            <p:spPr bwMode="auto">
              <a:xfrm>
                <a:off x="1782850" y="31734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2" name="Oval 521"/>
              <p:cNvSpPr>
                <a:spLocks noChangeArrowheads="1"/>
              </p:cNvSpPr>
              <p:nvPr/>
            </p:nvSpPr>
            <p:spPr bwMode="auto">
              <a:xfrm>
                <a:off x="1782850" y="31734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3" name="Oval 522"/>
              <p:cNvSpPr>
                <a:spLocks noChangeArrowheads="1"/>
              </p:cNvSpPr>
              <p:nvPr/>
            </p:nvSpPr>
            <p:spPr bwMode="auto">
              <a:xfrm>
                <a:off x="1787612" y="31686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4" name="Oval 523"/>
              <p:cNvSpPr>
                <a:spLocks noChangeArrowheads="1"/>
              </p:cNvSpPr>
              <p:nvPr/>
            </p:nvSpPr>
            <p:spPr bwMode="auto">
              <a:xfrm>
                <a:off x="1787612" y="31686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5" name="Oval 524"/>
              <p:cNvSpPr>
                <a:spLocks noChangeArrowheads="1"/>
              </p:cNvSpPr>
              <p:nvPr/>
            </p:nvSpPr>
            <p:spPr bwMode="auto">
              <a:xfrm>
                <a:off x="1793962" y="31638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6" name="Oval 525"/>
              <p:cNvSpPr>
                <a:spLocks noChangeArrowheads="1"/>
              </p:cNvSpPr>
              <p:nvPr/>
            </p:nvSpPr>
            <p:spPr bwMode="auto">
              <a:xfrm>
                <a:off x="1793962" y="31638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7" name="Oval 526"/>
              <p:cNvSpPr>
                <a:spLocks noChangeArrowheads="1"/>
              </p:cNvSpPr>
              <p:nvPr/>
            </p:nvSpPr>
            <p:spPr bwMode="auto">
              <a:xfrm>
                <a:off x="1797137" y="3159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8" name="Oval 527"/>
              <p:cNvSpPr>
                <a:spLocks noChangeArrowheads="1"/>
              </p:cNvSpPr>
              <p:nvPr/>
            </p:nvSpPr>
            <p:spPr bwMode="auto">
              <a:xfrm>
                <a:off x="1797137" y="3159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9" name="Oval 528"/>
              <p:cNvSpPr>
                <a:spLocks noChangeArrowheads="1"/>
              </p:cNvSpPr>
              <p:nvPr/>
            </p:nvSpPr>
            <p:spPr bwMode="auto">
              <a:xfrm>
                <a:off x="1801900" y="31543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50" name="Oval 529"/>
              <p:cNvSpPr>
                <a:spLocks noChangeArrowheads="1"/>
              </p:cNvSpPr>
              <p:nvPr/>
            </p:nvSpPr>
            <p:spPr bwMode="auto">
              <a:xfrm>
                <a:off x="1801900" y="31543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1" name="Oval 530"/>
              <p:cNvSpPr>
                <a:spLocks noChangeArrowheads="1"/>
              </p:cNvSpPr>
              <p:nvPr/>
            </p:nvSpPr>
            <p:spPr bwMode="auto">
              <a:xfrm>
                <a:off x="1808250" y="3151189"/>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52" name="Oval 531"/>
              <p:cNvSpPr>
                <a:spLocks noChangeArrowheads="1"/>
              </p:cNvSpPr>
              <p:nvPr/>
            </p:nvSpPr>
            <p:spPr bwMode="auto">
              <a:xfrm>
                <a:off x="1808250" y="3151189"/>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3" name="Oval 532"/>
              <p:cNvSpPr>
                <a:spLocks noChangeArrowheads="1"/>
              </p:cNvSpPr>
              <p:nvPr/>
            </p:nvSpPr>
            <p:spPr bwMode="auto">
              <a:xfrm>
                <a:off x="1813012" y="31448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54" name="Oval 533"/>
              <p:cNvSpPr>
                <a:spLocks noChangeArrowheads="1"/>
              </p:cNvSpPr>
              <p:nvPr/>
            </p:nvSpPr>
            <p:spPr bwMode="auto">
              <a:xfrm>
                <a:off x="1813012" y="31448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5" name="Oval 534"/>
              <p:cNvSpPr>
                <a:spLocks noChangeArrowheads="1"/>
              </p:cNvSpPr>
              <p:nvPr/>
            </p:nvSpPr>
            <p:spPr bwMode="auto">
              <a:xfrm>
                <a:off x="1816187" y="3140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56" name="Oval 535"/>
              <p:cNvSpPr>
                <a:spLocks noChangeArrowheads="1"/>
              </p:cNvSpPr>
              <p:nvPr/>
            </p:nvSpPr>
            <p:spPr bwMode="auto">
              <a:xfrm>
                <a:off x="1816187" y="3140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7" name="Oval 536"/>
              <p:cNvSpPr>
                <a:spLocks noChangeArrowheads="1"/>
              </p:cNvSpPr>
              <p:nvPr/>
            </p:nvSpPr>
            <p:spPr bwMode="auto">
              <a:xfrm>
                <a:off x="1820950" y="3136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58" name="Oval 537"/>
              <p:cNvSpPr>
                <a:spLocks noChangeArrowheads="1"/>
              </p:cNvSpPr>
              <p:nvPr/>
            </p:nvSpPr>
            <p:spPr bwMode="auto">
              <a:xfrm>
                <a:off x="1820950" y="3136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9" name="Oval 538"/>
              <p:cNvSpPr>
                <a:spLocks noChangeArrowheads="1"/>
              </p:cNvSpPr>
              <p:nvPr/>
            </p:nvSpPr>
            <p:spPr bwMode="auto">
              <a:xfrm>
                <a:off x="1827300" y="31321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0" name="Oval 539"/>
              <p:cNvSpPr>
                <a:spLocks noChangeArrowheads="1"/>
              </p:cNvSpPr>
              <p:nvPr/>
            </p:nvSpPr>
            <p:spPr bwMode="auto">
              <a:xfrm>
                <a:off x="1827300" y="31321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1" name="Oval 540"/>
              <p:cNvSpPr>
                <a:spLocks noChangeArrowheads="1"/>
              </p:cNvSpPr>
              <p:nvPr/>
            </p:nvSpPr>
            <p:spPr bwMode="auto">
              <a:xfrm>
                <a:off x="1830475" y="31257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2" name="Oval 541"/>
              <p:cNvSpPr>
                <a:spLocks noChangeArrowheads="1"/>
              </p:cNvSpPr>
              <p:nvPr/>
            </p:nvSpPr>
            <p:spPr bwMode="auto">
              <a:xfrm>
                <a:off x="1830475" y="31257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3" name="Oval 542"/>
              <p:cNvSpPr>
                <a:spLocks noChangeArrowheads="1"/>
              </p:cNvSpPr>
              <p:nvPr/>
            </p:nvSpPr>
            <p:spPr bwMode="auto">
              <a:xfrm>
                <a:off x="1835237" y="31226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4" name="Oval 543"/>
              <p:cNvSpPr>
                <a:spLocks noChangeArrowheads="1"/>
              </p:cNvSpPr>
              <p:nvPr/>
            </p:nvSpPr>
            <p:spPr bwMode="auto">
              <a:xfrm>
                <a:off x="1835237" y="31226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5" name="Oval 544"/>
              <p:cNvSpPr>
                <a:spLocks noChangeArrowheads="1"/>
              </p:cNvSpPr>
              <p:nvPr/>
            </p:nvSpPr>
            <p:spPr bwMode="auto">
              <a:xfrm>
                <a:off x="1840000" y="3117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6" name="Oval 545"/>
              <p:cNvSpPr>
                <a:spLocks noChangeArrowheads="1"/>
              </p:cNvSpPr>
              <p:nvPr/>
            </p:nvSpPr>
            <p:spPr bwMode="auto">
              <a:xfrm>
                <a:off x="1840000" y="3117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7" name="Oval 546"/>
              <p:cNvSpPr>
                <a:spLocks noChangeArrowheads="1"/>
              </p:cNvSpPr>
              <p:nvPr/>
            </p:nvSpPr>
            <p:spPr bwMode="auto">
              <a:xfrm>
                <a:off x="1843175" y="31130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8" name="Oval 547"/>
              <p:cNvSpPr>
                <a:spLocks noChangeArrowheads="1"/>
              </p:cNvSpPr>
              <p:nvPr/>
            </p:nvSpPr>
            <p:spPr bwMode="auto">
              <a:xfrm>
                <a:off x="1843175" y="31130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9" name="Oval 548"/>
              <p:cNvSpPr>
                <a:spLocks noChangeArrowheads="1"/>
              </p:cNvSpPr>
              <p:nvPr/>
            </p:nvSpPr>
            <p:spPr bwMode="auto">
              <a:xfrm>
                <a:off x="1849525" y="3108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70" name="Oval 549"/>
              <p:cNvSpPr>
                <a:spLocks noChangeArrowheads="1"/>
              </p:cNvSpPr>
              <p:nvPr/>
            </p:nvSpPr>
            <p:spPr bwMode="auto">
              <a:xfrm>
                <a:off x="1849525" y="3108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1" name="Oval 550"/>
              <p:cNvSpPr>
                <a:spLocks noChangeArrowheads="1"/>
              </p:cNvSpPr>
              <p:nvPr/>
            </p:nvSpPr>
            <p:spPr bwMode="auto">
              <a:xfrm>
                <a:off x="1854287" y="31035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72" name="Oval 551"/>
              <p:cNvSpPr>
                <a:spLocks noChangeArrowheads="1"/>
              </p:cNvSpPr>
              <p:nvPr/>
            </p:nvSpPr>
            <p:spPr bwMode="auto">
              <a:xfrm>
                <a:off x="1854287" y="31035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3" name="Oval 552"/>
              <p:cNvSpPr>
                <a:spLocks noChangeArrowheads="1"/>
              </p:cNvSpPr>
              <p:nvPr/>
            </p:nvSpPr>
            <p:spPr bwMode="auto">
              <a:xfrm>
                <a:off x="1859050" y="31003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74" name="Oval 553"/>
              <p:cNvSpPr>
                <a:spLocks noChangeArrowheads="1"/>
              </p:cNvSpPr>
              <p:nvPr/>
            </p:nvSpPr>
            <p:spPr bwMode="auto">
              <a:xfrm>
                <a:off x="1859050" y="31003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5" name="Oval 554"/>
              <p:cNvSpPr>
                <a:spLocks noChangeArrowheads="1"/>
              </p:cNvSpPr>
              <p:nvPr/>
            </p:nvSpPr>
            <p:spPr bwMode="auto">
              <a:xfrm>
                <a:off x="1863812" y="309562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76" name="Oval 555"/>
              <p:cNvSpPr>
                <a:spLocks noChangeArrowheads="1"/>
              </p:cNvSpPr>
              <p:nvPr/>
            </p:nvSpPr>
            <p:spPr bwMode="auto">
              <a:xfrm>
                <a:off x="1863812" y="309562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7" name="Oval 556"/>
              <p:cNvSpPr>
                <a:spLocks noChangeArrowheads="1"/>
              </p:cNvSpPr>
              <p:nvPr/>
            </p:nvSpPr>
            <p:spPr bwMode="auto">
              <a:xfrm>
                <a:off x="1868575" y="3089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78" name="Oval 557"/>
              <p:cNvSpPr>
                <a:spLocks noChangeArrowheads="1"/>
              </p:cNvSpPr>
              <p:nvPr/>
            </p:nvSpPr>
            <p:spPr bwMode="auto">
              <a:xfrm>
                <a:off x="1868575" y="3089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9" name="Oval 558"/>
              <p:cNvSpPr>
                <a:spLocks noChangeArrowheads="1"/>
              </p:cNvSpPr>
              <p:nvPr/>
            </p:nvSpPr>
            <p:spPr bwMode="auto">
              <a:xfrm>
                <a:off x="1873337" y="308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0" name="Oval 559"/>
              <p:cNvSpPr>
                <a:spLocks noChangeArrowheads="1"/>
              </p:cNvSpPr>
              <p:nvPr/>
            </p:nvSpPr>
            <p:spPr bwMode="auto">
              <a:xfrm>
                <a:off x="1873337" y="308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1" name="Oval 560"/>
              <p:cNvSpPr>
                <a:spLocks noChangeArrowheads="1"/>
              </p:cNvSpPr>
              <p:nvPr/>
            </p:nvSpPr>
            <p:spPr bwMode="auto">
              <a:xfrm>
                <a:off x="1876512" y="30813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2" name="Oval 561"/>
              <p:cNvSpPr>
                <a:spLocks noChangeArrowheads="1"/>
              </p:cNvSpPr>
              <p:nvPr/>
            </p:nvSpPr>
            <p:spPr bwMode="auto">
              <a:xfrm>
                <a:off x="1876512" y="30813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3" name="Oval 562"/>
              <p:cNvSpPr>
                <a:spLocks noChangeArrowheads="1"/>
              </p:cNvSpPr>
              <p:nvPr/>
            </p:nvSpPr>
            <p:spPr bwMode="auto">
              <a:xfrm>
                <a:off x="1882862" y="30781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4" name="Oval 563"/>
              <p:cNvSpPr>
                <a:spLocks noChangeArrowheads="1"/>
              </p:cNvSpPr>
              <p:nvPr/>
            </p:nvSpPr>
            <p:spPr bwMode="auto">
              <a:xfrm>
                <a:off x="1882862" y="30781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5" name="Oval 564"/>
              <p:cNvSpPr>
                <a:spLocks noChangeArrowheads="1"/>
              </p:cNvSpPr>
              <p:nvPr/>
            </p:nvSpPr>
            <p:spPr bwMode="auto">
              <a:xfrm>
                <a:off x="1887625" y="30718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6" name="Oval 565"/>
              <p:cNvSpPr>
                <a:spLocks noChangeArrowheads="1"/>
              </p:cNvSpPr>
              <p:nvPr/>
            </p:nvSpPr>
            <p:spPr bwMode="auto">
              <a:xfrm>
                <a:off x="1887625" y="30718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7" name="Oval 566"/>
              <p:cNvSpPr>
                <a:spLocks noChangeArrowheads="1"/>
              </p:cNvSpPr>
              <p:nvPr/>
            </p:nvSpPr>
            <p:spPr bwMode="auto">
              <a:xfrm>
                <a:off x="1890800" y="30686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8" name="Oval 567"/>
              <p:cNvSpPr>
                <a:spLocks noChangeArrowheads="1"/>
              </p:cNvSpPr>
              <p:nvPr/>
            </p:nvSpPr>
            <p:spPr bwMode="auto">
              <a:xfrm>
                <a:off x="1890800" y="30686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9" name="Oval 568"/>
              <p:cNvSpPr>
                <a:spLocks noChangeArrowheads="1"/>
              </p:cNvSpPr>
              <p:nvPr/>
            </p:nvSpPr>
            <p:spPr bwMode="auto">
              <a:xfrm>
                <a:off x="1895562" y="3063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90" name="Oval 569"/>
              <p:cNvSpPr>
                <a:spLocks noChangeArrowheads="1"/>
              </p:cNvSpPr>
              <p:nvPr/>
            </p:nvSpPr>
            <p:spPr bwMode="auto">
              <a:xfrm>
                <a:off x="1895562" y="3063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1" name="Oval 570"/>
              <p:cNvSpPr>
                <a:spLocks noChangeArrowheads="1"/>
              </p:cNvSpPr>
              <p:nvPr/>
            </p:nvSpPr>
            <p:spPr bwMode="auto">
              <a:xfrm>
                <a:off x="1901912" y="3060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92" name="Oval 571"/>
              <p:cNvSpPr>
                <a:spLocks noChangeArrowheads="1"/>
              </p:cNvSpPr>
              <p:nvPr/>
            </p:nvSpPr>
            <p:spPr bwMode="auto">
              <a:xfrm>
                <a:off x="1901912" y="3060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3" name="Oval 572"/>
              <p:cNvSpPr>
                <a:spLocks noChangeArrowheads="1"/>
              </p:cNvSpPr>
              <p:nvPr/>
            </p:nvSpPr>
            <p:spPr bwMode="auto">
              <a:xfrm>
                <a:off x="1906675" y="30559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94" name="Oval 573"/>
              <p:cNvSpPr>
                <a:spLocks noChangeArrowheads="1"/>
              </p:cNvSpPr>
              <p:nvPr/>
            </p:nvSpPr>
            <p:spPr bwMode="auto">
              <a:xfrm>
                <a:off x="1906675" y="30559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5" name="Oval 574"/>
              <p:cNvSpPr>
                <a:spLocks noChangeArrowheads="1"/>
              </p:cNvSpPr>
              <p:nvPr/>
            </p:nvSpPr>
            <p:spPr bwMode="auto">
              <a:xfrm>
                <a:off x="1909850" y="3051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96" name="Oval 575"/>
              <p:cNvSpPr>
                <a:spLocks noChangeArrowheads="1"/>
              </p:cNvSpPr>
              <p:nvPr/>
            </p:nvSpPr>
            <p:spPr bwMode="auto">
              <a:xfrm>
                <a:off x="1909850" y="3051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7" name="Oval 576"/>
              <p:cNvSpPr>
                <a:spLocks noChangeArrowheads="1"/>
              </p:cNvSpPr>
              <p:nvPr/>
            </p:nvSpPr>
            <p:spPr bwMode="auto">
              <a:xfrm>
                <a:off x="1914612" y="30464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98" name="Oval 577"/>
              <p:cNvSpPr>
                <a:spLocks noChangeArrowheads="1"/>
              </p:cNvSpPr>
              <p:nvPr/>
            </p:nvSpPr>
            <p:spPr bwMode="auto">
              <a:xfrm>
                <a:off x="1914612" y="30464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9" name="Oval 578"/>
              <p:cNvSpPr>
                <a:spLocks noChangeArrowheads="1"/>
              </p:cNvSpPr>
              <p:nvPr/>
            </p:nvSpPr>
            <p:spPr bwMode="auto">
              <a:xfrm>
                <a:off x="1920962" y="30432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0" name="Oval 579"/>
              <p:cNvSpPr>
                <a:spLocks noChangeArrowheads="1"/>
              </p:cNvSpPr>
              <p:nvPr/>
            </p:nvSpPr>
            <p:spPr bwMode="auto">
              <a:xfrm>
                <a:off x="1920962" y="30432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1" name="Oval 580"/>
              <p:cNvSpPr>
                <a:spLocks noChangeArrowheads="1"/>
              </p:cNvSpPr>
              <p:nvPr/>
            </p:nvSpPr>
            <p:spPr bwMode="auto">
              <a:xfrm>
                <a:off x="1924137" y="3038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2" name="Oval 581"/>
              <p:cNvSpPr>
                <a:spLocks noChangeArrowheads="1"/>
              </p:cNvSpPr>
              <p:nvPr/>
            </p:nvSpPr>
            <p:spPr bwMode="auto">
              <a:xfrm>
                <a:off x="1924137" y="3038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3" name="Oval 582"/>
              <p:cNvSpPr>
                <a:spLocks noChangeArrowheads="1"/>
              </p:cNvSpPr>
              <p:nvPr/>
            </p:nvSpPr>
            <p:spPr bwMode="auto">
              <a:xfrm>
                <a:off x="1928900" y="30337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4" name="Oval 583"/>
              <p:cNvSpPr>
                <a:spLocks noChangeArrowheads="1"/>
              </p:cNvSpPr>
              <p:nvPr/>
            </p:nvSpPr>
            <p:spPr bwMode="auto">
              <a:xfrm>
                <a:off x="1928900" y="30337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5" name="Oval 584"/>
              <p:cNvSpPr>
                <a:spLocks noChangeArrowheads="1"/>
              </p:cNvSpPr>
              <p:nvPr/>
            </p:nvSpPr>
            <p:spPr bwMode="auto">
              <a:xfrm>
                <a:off x="1933662" y="3028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6" name="Oval 585"/>
              <p:cNvSpPr>
                <a:spLocks noChangeArrowheads="1"/>
              </p:cNvSpPr>
              <p:nvPr/>
            </p:nvSpPr>
            <p:spPr bwMode="auto">
              <a:xfrm>
                <a:off x="1933662" y="3028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7" name="Oval 586"/>
              <p:cNvSpPr>
                <a:spLocks noChangeArrowheads="1"/>
              </p:cNvSpPr>
              <p:nvPr/>
            </p:nvSpPr>
            <p:spPr bwMode="auto">
              <a:xfrm>
                <a:off x="1938425" y="3025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8" name="Oval 587"/>
              <p:cNvSpPr>
                <a:spLocks noChangeArrowheads="1"/>
              </p:cNvSpPr>
              <p:nvPr/>
            </p:nvSpPr>
            <p:spPr bwMode="auto">
              <a:xfrm>
                <a:off x="1938425" y="3025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9" name="Oval 588"/>
              <p:cNvSpPr>
                <a:spLocks noChangeArrowheads="1"/>
              </p:cNvSpPr>
              <p:nvPr/>
            </p:nvSpPr>
            <p:spPr bwMode="auto">
              <a:xfrm>
                <a:off x="1943187" y="30226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10" name="Oval 589"/>
              <p:cNvSpPr>
                <a:spLocks noChangeArrowheads="1"/>
              </p:cNvSpPr>
              <p:nvPr/>
            </p:nvSpPr>
            <p:spPr bwMode="auto">
              <a:xfrm>
                <a:off x="1943187" y="30226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1" name="Oval 590"/>
              <p:cNvSpPr>
                <a:spLocks noChangeArrowheads="1"/>
              </p:cNvSpPr>
              <p:nvPr/>
            </p:nvSpPr>
            <p:spPr bwMode="auto">
              <a:xfrm>
                <a:off x="1947950" y="3016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12" name="Oval 591"/>
              <p:cNvSpPr>
                <a:spLocks noChangeArrowheads="1"/>
              </p:cNvSpPr>
              <p:nvPr/>
            </p:nvSpPr>
            <p:spPr bwMode="auto">
              <a:xfrm>
                <a:off x="1947950" y="3016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3" name="Oval 592"/>
              <p:cNvSpPr>
                <a:spLocks noChangeArrowheads="1"/>
              </p:cNvSpPr>
              <p:nvPr/>
            </p:nvSpPr>
            <p:spPr bwMode="auto">
              <a:xfrm>
                <a:off x="1952712" y="3013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14" name="Oval 593"/>
              <p:cNvSpPr>
                <a:spLocks noChangeArrowheads="1"/>
              </p:cNvSpPr>
              <p:nvPr/>
            </p:nvSpPr>
            <p:spPr bwMode="auto">
              <a:xfrm>
                <a:off x="1952712" y="3013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5" name="Oval 594"/>
              <p:cNvSpPr>
                <a:spLocks noChangeArrowheads="1"/>
              </p:cNvSpPr>
              <p:nvPr/>
            </p:nvSpPr>
            <p:spPr bwMode="auto">
              <a:xfrm>
                <a:off x="1957475" y="3008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16" name="Oval 595"/>
              <p:cNvSpPr>
                <a:spLocks noChangeArrowheads="1"/>
              </p:cNvSpPr>
              <p:nvPr/>
            </p:nvSpPr>
            <p:spPr bwMode="auto">
              <a:xfrm>
                <a:off x="1957475" y="3008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7" name="Oval 596"/>
              <p:cNvSpPr>
                <a:spLocks noChangeArrowheads="1"/>
              </p:cNvSpPr>
              <p:nvPr/>
            </p:nvSpPr>
            <p:spPr bwMode="auto">
              <a:xfrm>
                <a:off x="1962237" y="30051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18" name="Oval 597"/>
              <p:cNvSpPr>
                <a:spLocks noChangeArrowheads="1"/>
              </p:cNvSpPr>
              <p:nvPr/>
            </p:nvSpPr>
            <p:spPr bwMode="auto">
              <a:xfrm>
                <a:off x="1962237" y="30051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9" name="Oval 598"/>
              <p:cNvSpPr>
                <a:spLocks noChangeArrowheads="1"/>
              </p:cNvSpPr>
              <p:nvPr/>
            </p:nvSpPr>
            <p:spPr bwMode="auto">
              <a:xfrm>
                <a:off x="1967000" y="30019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0" name="Oval 599"/>
              <p:cNvSpPr>
                <a:spLocks noChangeArrowheads="1"/>
              </p:cNvSpPr>
              <p:nvPr/>
            </p:nvSpPr>
            <p:spPr bwMode="auto">
              <a:xfrm>
                <a:off x="1967000" y="30019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1" name="Oval 600"/>
              <p:cNvSpPr>
                <a:spLocks noChangeArrowheads="1"/>
              </p:cNvSpPr>
              <p:nvPr/>
            </p:nvSpPr>
            <p:spPr bwMode="auto">
              <a:xfrm>
                <a:off x="1970175" y="29956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2" name="Oval 601"/>
              <p:cNvSpPr>
                <a:spLocks noChangeArrowheads="1"/>
              </p:cNvSpPr>
              <p:nvPr/>
            </p:nvSpPr>
            <p:spPr bwMode="auto">
              <a:xfrm>
                <a:off x="1970175" y="29956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3" name="Oval 602"/>
              <p:cNvSpPr>
                <a:spLocks noChangeArrowheads="1"/>
              </p:cNvSpPr>
              <p:nvPr/>
            </p:nvSpPr>
            <p:spPr bwMode="auto">
              <a:xfrm>
                <a:off x="1976525" y="29924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4" name="Oval 603"/>
              <p:cNvSpPr>
                <a:spLocks noChangeArrowheads="1"/>
              </p:cNvSpPr>
              <p:nvPr/>
            </p:nvSpPr>
            <p:spPr bwMode="auto">
              <a:xfrm>
                <a:off x="1976525" y="29924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5" name="Oval 604"/>
              <p:cNvSpPr>
                <a:spLocks noChangeArrowheads="1"/>
              </p:cNvSpPr>
              <p:nvPr/>
            </p:nvSpPr>
            <p:spPr bwMode="auto">
              <a:xfrm>
                <a:off x="1981287" y="29892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6" name="Oval 605"/>
              <p:cNvSpPr>
                <a:spLocks noChangeArrowheads="1"/>
              </p:cNvSpPr>
              <p:nvPr/>
            </p:nvSpPr>
            <p:spPr bwMode="auto">
              <a:xfrm>
                <a:off x="1981287" y="29892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7" name="Oval 606"/>
              <p:cNvSpPr>
                <a:spLocks noChangeArrowheads="1"/>
              </p:cNvSpPr>
              <p:nvPr/>
            </p:nvSpPr>
            <p:spPr bwMode="auto">
              <a:xfrm>
                <a:off x="1984462" y="2984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8" name="Oval 608"/>
              <p:cNvSpPr>
                <a:spLocks noChangeArrowheads="1"/>
              </p:cNvSpPr>
              <p:nvPr/>
            </p:nvSpPr>
            <p:spPr bwMode="auto">
              <a:xfrm>
                <a:off x="1984462" y="2984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9" name="Oval 609"/>
              <p:cNvSpPr>
                <a:spLocks noChangeArrowheads="1"/>
              </p:cNvSpPr>
              <p:nvPr/>
            </p:nvSpPr>
            <p:spPr bwMode="auto">
              <a:xfrm>
                <a:off x="1989225" y="2979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30" name="Oval 610"/>
              <p:cNvSpPr>
                <a:spLocks noChangeArrowheads="1"/>
              </p:cNvSpPr>
              <p:nvPr/>
            </p:nvSpPr>
            <p:spPr bwMode="auto">
              <a:xfrm>
                <a:off x="1989225" y="2979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1" name="Oval 611"/>
              <p:cNvSpPr>
                <a:spLocks noChangeArrowheads="1"/>
              </p:cNvSpPr>
              <p:nvPr/>
            </p:nvSpPr>
            <p:spPr bwMode="auto">
              <a:xfrm>
                <a:off x="1995575" y="2974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32" name="Oval 612"/>
              <p:cNvSpPr>
                <a:spLocks noChangeArrowheads="1"/>
              </p:cNvSpPr>
              <p:nvPr/>
            </p:nvSpPr>
            <p:spPr bwMode="auto">
              <a:xfrm>
                <a:off x="1995575" y="2974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3" name="Oval 613"/>
              <p:cNvSpPr>
                <a:spLocks noChangeArrowheads="1"/>
              </p:cNvSpPr>
              <p:nvPr/>
            </p:nvSpPr>
            <p:spPr bwMode="auto">
              <a:xfrm>
                <a:off x="1998750" y="2971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34" name="Oval 614"/>
              <p:cNvSpPr>
                <a:spLocks noChangeArrowheads="1"/>
              </p:cNvSpPr>
              <p:nvPr/>
            </p:nvSpPr>
            <p:spPr bwMode="auto">
              <a:xfrm>
                <a:off x="1998750" y="2971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5" name="Oval 615"/>
              <p:cNvSpPr>
                <a:spLocks noChangeArrowheads="1"/>
              </p:cNvSpPr>
              <p:nvPr/>
            </p:nvSpPr>
            <p:spPr bwMode="auto">
              <a:xfrm>
                <a:off x="2003512" y="2968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36" name="Oval 616"/>
              <p:cNvSpPr>
                <a:spLocks noChangeArrowheads="1"/>
              </p:cNvSpPr>
              <p:nvPr/>
            </p:nvSpPr>
            <p:spPr bwMode="auto">
              <a:xfrm>
                <a:off x="2003512" y="2968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7" name="Oval 617"/>
              <p:cNvSpPr>
                <a:spLocks noChangeArrowheads="1"/>
              </p:cNvSpPr>
              <p:nvPr/>
            </p:nvSpPr>
            <p:spPr bwMode="auto">
              <a:xfrm>
                <a:off x="2008275" y="2965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38" name="Oval 618"/>
              <p:cNvSpPr>
                <a:spLocks noChangeArrowheads="1"/>
              </p:cNvSpPr>
              <p:nvPr/>
            </p:nvSpPr>
            <p:spPr bwMode="auto">
              <a:xfrm>
                <a:off x="2008275" y="2965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9" name="Oval 619"/>
              <p:cNvSpPr>
                <a:spLocks noChangeArrowheads="1"/>
              </p:cNvSpPr>
              <p:nvPr/>
            </p:nvSpPr>
            <p:spPr bwMode="auto">
              <a:xfrm>
                <a:off x="2014625" y="2959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0" name="Oval 620"/>
              <p:cNvSpPr>
                <a:spLocks noChangeArrowheads="1"/>
              </p:cNvSpPr>
              <p:nvPr/>
            </p:nvSpPr>
            <p:spPr bwMode="auto">
              <a:xfrm>
                <a:off x="2014625" y="2959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1" name="Oval 621"/>
              <p:cNvSpPr>
                <a:spLocks noChangeArrowheads="1"/>
              </p:cNvSpPr>
              <p:nvPr/>
            </p:nvSpPr>
            <p:spPr bwMode="auto">
              <a:xfrm>
                <a:off x="2017800" y="2955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2" name="Oval 622"/>
              <p:cNvSpPr>
                <a:spLocks noChangeArrowheads="1"/>
              </p:cNvSpPr>
              <p:nvPr/>
            </p:nvSpPr>
            <p:spPr bwMode="auto">
              <a:xfrm>
                <a:off x="2017800" y="2955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3" name="Oval 623"/>
              <p:cNvSpPr>
                <a:spLocks noChangeArrowheads="1"/>
              </p:cNvSpPr>
              <p:nvPr/>
            </p:nvSpPr>
            <p:spPr bwMode="auto">
              <a:xfrm>
                <a:off x="2022562" y="2952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4" name="Oval 624"/>
              <p:cNvSpPr>
                <a:spLocks noChangeArrowheads="1"/>
              </p:cNvSpPr>
              <p:nvPr/>
            </p:nvSpPr>
            <p:spPr bwMode="auto">
              <a:xfrm>
                <a:off x="2022562" y="2952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5" name="Oval 625"/>
              <p:cNvSpPr>
                <a:spLocks noChangeArrowheads="1"/>
              </p:cNvSpPr>
              <p:nvPr/>
            </p:nvSpPr>
            <p:spPr bwMode="auto">
              <a:xfrm>
                <a:off x="2027325" y="29479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6" name="Oval 626"/>
              <p:cNvSpPr>
                <a:spLocks noChangeArrowheads="1"/>
              </p:cNvSpPr>
              <p:nvPr/>
            </p:nvSpPr>
            <p:spPr bwMode="auto">
              <a:xfrm>
                <a:off x="2027325" y="29479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7" name="Oval 627"/>
              <p:cNvSpPr>
                <a:spLocks noChangeArrowheads="1"/>
              </p:cNvSpPr>
              <p:nvPr/>
            </p:nvSpPr>
            <p:spPr bwMode="auto">
              <a:xfrm>
                <a:off x="2032087" y="2943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8" name="Oval 628"/>
              <p:cNvSpPr>
                <a:spLocks noChangeArrowheads="1"/>
              </p:cNvSpPr>
              <p:nvPr/>
            </p:nvSpPr>
            <p:spPr bwMode="auto">
              <a:xfrm>
                <a:off x="2032087" y="2943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9" name="Oval 629"/>
              <p:cNvSpPr>
                <a:spLocks noChangeArrowheads="1"/>
              </p:cNvSpPr>
              <p:nvPr/>
            </p:nvSpPr>
            <p:spPr bwMode="auto">
              <a:xfrm>
                <a:off x="2036850" y="2940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50" name="Oval 630"/>
              <p:cNvSpPr>
                <a:spLocks noChangeArrowheads="1"/>
              </p:cNvSpPr>
              <p:nvPr/>
            </p:nvSpPr>
            <p:spPr bwMode="auto">
              <a:xfrm>
                <a:off x="2036850" y="2940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1" name="Oval 631"/>
              <p:cNvSpPr>
                <a:spLocks noChangeArrowheads="1"/>
              </p:cNvSpPr>
              <p:nvPr/>
            </p:nvSpPr>
            <p:spPr bwMode="auto">
              <a:xfrm>
                <a:off x="2041612" y="2936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52" name="Oval 632"/>
              <p:cNvSpPr>
                <a:spLocks noChangeArrowheads="1"/>
              </p:cNvSpPr>
              <p:nvPr/>
            </p:nvSpPr>
            <p:spPr bwMode="auto">
              <a:xfrm>
                <a:off x="2041612" y="2936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3" name="Oval 633"/>
              <p:cNvSpPr>
                <a:spLocks noChangeArrowheads="1"/>
              </p:cNvSpPr>
              <p:nvPr/>
            </p:nvSpPr>
            <p:spPr bwMode="auto">
              <a:xfrm>
                <a:off x="2044787" y="29321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54" name="Oval 634"/>
              <p:cNvSpPr>
                <a:spLocks noChangeArrowheads="1"/>
              </p:cNvSpPr>
              <p:nvPr/>
            </p:nvSpPr>
            <p:spPr bwMode="auto">
              <a:xfrm>
                <a:off x="2044787" y="29321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5" name="Oval 635"/>
              <p:cNvSpPr>
                <a:spLocks noChangeArrowheads="1"/>
              </p:cNvSpPr>
              <p:nvPr/>
            </p:nvSpPr>
            <p:spPr bwMode="auto">
              <a:xfrm>
                <a:off x="2051137" y="29289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56" name="Oval 636"/>
              <p:cNvSpPr>
                <a:spLocks noChangeArrowheads="1"/>
              </p:cNvSpPr>
              <p:nvPr/>
            </p:nvSpPr>
            <p:spPr bwMode="auto">
              <a:xfrm>
                <a:off x="2051137" y="29289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7" name="Oval 637"/>
              <p:cNvSpPr>
                <a:spLocks noChangeArrowheads="1"/>
              </p:cNvSpPr>
              <p:nvPr/>
            </p:nvSpPr>
            <p:spPr bwMode="auto">
              <a:xfrm>
                <a:off x="2055900" y="2924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58" name="Oval 638"/>
              <p:cNvSpPr>
                <a:spLocks noChangeArrowheads="1"/>
              </p:cNvSpPr>
              <p:nvPr/>
            </p:nvSpPr>
            <p:spPr bwMode="auto">
              <a:xfrm>
                <a:off x="2055900" y="2924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9" name="Oval 639"/>
              <p:cNvSpPr>
                <a:spLocks noChangeArrowheads="1"/>
              </p:cNvSpPr>
              <p:nvPr/>
            </p:nvSpPr>
            <p:spPr bwMode="auto">
              <a:xfrm>
                <a:off x="2060662" y="29210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0" name="Oval 640"/>
              <p:cNvSpPr>
                <a:spLocks noChangeArrowheads="1"/>
              </p:cNvSpPr>
              <p:nvPr/>
            </p:nvSpPr>
            <p:spPr bwMode="auto">
              <a:xfrm>
                <a:off x="2060662" y="29210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1" name="Oval 641"/>
              <p:cNvSpPr>
                <a:spLocks noChangeArrowheads="1"/>
              </p:cNvSpPr>
              <p:nvPr/>
            </p:nvSpPr>
            <p:spPr bwMode="auto">
              <a:xfrm>
                <a:off x="2063837" y="29162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2" name="Oval 642"/>
              <p:cNvSpPr>
                <a:spLocks noChangeArrowheads="1"/>
              </p:cNvSpPr>
              <p:nvPr/>
            </p:nvSpPr>
            <p:spPr bwMode="auto">
              <a:xfrm>
                <a:off x="2063837" y="29162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3" name="Oval 643"/>
              <p:cNvSpPr>
                <a:spLocks noChangeArrowheads="1"/>
              </p:cNvSpPr>
              <p:nvPr/>
            </p:nvSpPr>
            <p:spPr bwMode="auto">
              <a:xfrm>
                <a:off x="2070187" y="29130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4" name="Oval 644"/>
              <p:cNvSpPr>
                <a:spLocks noChangeArrowheads="1"/>
              </p:cNvSpPr>
              <p:nvPr/>
            </p:nvSpPr>
            <p:spPr bwMode="auto">
              <a:xfrm>
                <a:off x="2070187" y="29130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5" name="Oval 645"/>
              <p:cNvSpPr>
                <a:spLocks noChangeArrowheads="1"/>
              </p:cNvSpPr>
              <p:nvPr/>
            </p:nvSpPr>
            <p:spPr bwMode="auto">
              <a:xfrm>
                <a:off x="2074950" y="29098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6" name="Oval 646"/>
              <p:cNvSpPr>
                <a:spLocks noChangeArrowheads="1"/>
              </p:cNvSpPr>
              <p:nvPr/>
            </p:nvSpPr>
            <p:spPr bwMode="auto">
              <a:xfrm>
                <a:off x="2074950" y="29098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7" name="Oval 647"/>
              <p:cNvSpPr>
                <a:spLocks noChangeArrowheads="1"/>
              </p:cNvSpPr>
              <p:nvPr/>
            </p:nvSpPr>
            <p:spPr bwMode="auto">
              <a:xfrm>
                <a:off x="2078125" y="2905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8" name="Oval 648"/>
              <p:cNvSpPr>
                <a:spLocks noChangeArrowheads="1"/>
              </p:cNvSpPr>
              <p:nvPr/>
            </p:nvSpPr>
            <p:spPr bwMode="auto">
              <a:xfrm>
                <a:off x="2078125" y="2905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9" name="Oval 649"/>
              <p:cNvSpPr>
                <a:spLocks noChangeArrowheads="1"/>
              </p:cNvSpPr>
              <p:nvPr/>
            </p:nvSpPr>
            <p:spPr bwMode="auto">
              <a:xfrm>
                <a:off x="2084475" y="290195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70" name="Oval 650"/>
              <p:cNvSpPr>
                <a:spLocks noChangeArrowheads="1"/>
              </p:cNvSpPr>
              <p:nvPr/>
            </p:nvSpPr>
            <p:spPr bwMode="auto">
              <a:xfrm>
                <a:off x="2084475" y="290195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1" name="Oval 651"/>
              <p:cNvSpPr>
                <a:spLocks noChangeArrowheads="1"/>
              </p:cNvSpPr>
              <p:nvPr/>
            </p:nvSpPr>
            <p:spPr bwMode="auto">
              <a:xfrm>
                <a:off x="2089237" y="28971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72" name="Oval 652"/>
              <p:cNvSpPr>
                <a:spLocks noChangeArrowheads="1"/>
              </p:cNvSpPr>
              <p:nvPr/>
            </p:nvSpPr>
            <p:spPr bwMode="auto">
              <a:xfrm>
                <a:off x="2089237" y="28971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3" name="Oval 653"/>
              <p:cNvSpPr>
                <a:spLocks noChangeArrowheads="1"/>
              </p:cNvSpPr>
              <p:nvPr/>
            </p:nvSpPr>
            <p:spPr bwMode="auto">
              <a:xfrm>
                <a:off x="2092412" y="28940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74" name="Oval 654"/>
              <p:cNvSpPr>
                <a:spLocks noChangeArrowheads="1"/>
              </p:cNvSpPr>
              <p:nvPr/>
            </p:nvSpPr>
            <p:spPr bwMode="auto">
              <a:xfrm>
                <a:off x="2092412" y="28940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5" name="Oval 655"/>
              <p:cNvSpPr>
                <a:spLocks noChangeArrowheads="1"/>
              </p:cNvSpPr>
              <p:nvPr/>
            </p:nvSpPr>
            <p:spPr bwMode="auto">
              <a:xfrm>
                <a:off x="2097175" y="28908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76" name="Oval 656"/>
              <p:cNvSpPr>
                <a:spLocks noChangeArrowheads="1"/>
              </p:cNvSpPr>
              <p:nvPr/>
            </p:nvSpPr>
            <p:spPr bwMode="auto">
              <a:xfrm>
                <a:off x="2097175" y="28908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7" name="Oval 657"/>
              <p:cNvSpPr>
                <a:spLocks noChangeArrowheads="1"/>
              </p:cNvSpPr>
              <p:nvPr/>
            </p:nvSpPr>
            <p:spPr bwMode="auto">
              <a:xfrm>
                <a:off x="2103525" y="2886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78" name="Oval 658"/>
              <p:cNvSpPr>
                <a:spLocks noChangeArrowheads="1"/>
              </p:cNvSpPr>
              <p:nvPr/>
            </p:nvSpPr>
            <p:spPr bwMode="auto">
              <a:xfrm>
                <a:off x="2103525" y="2886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9" name="Oval 659"/>
              <p:cNvSpPr>
                <a:spLocks noChangeArrowheads="1"/>
              </p:cNvSpPr>
              <p:nvPr/>
            </p:nvSpPr>
            <p:spPr bwMode="auto">
              <a:xfrm>
                <a:off x="2108287" y="2882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0" name="Oval 660"/>
              <p:cNvSpPr>
                <a:spLocks noChangeArrowheads="1"/>
              </p:cNvSpPr>
              <p:nvPr/>
            </p:nvSpPr>
            <p:spPr bwMode="auto">
              <a:xfrm>
                <a:off x="2108287" y="2882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1" name="Oval 661"/>
              <p:cNvSpPr>
                <a:spLocks noChangeArrowheads="1"/>
              </p:cNvSpPr>
              <p:nvPr/>
            </p:nvSpPr>
            <p:spPr bwMode="auto">
              <a:xfrm>
                <a:off x="2111462" y="2879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2" name="Oval 662"/>
              <p:cNvSpPr>
                <a:spLocks noChangeArrowheads="1"/>
              </p:cNvSpPr>
              <p:nvPr/>
            </p:nvSpPr>
            <p:spPr bwMode="auto">
              <a:xfrm>
                <a:off x="2111462" y="2879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3" name="Oval 663"/>
              <p:cNvSpPr>
                <a:spLocks noChangeArrowheads="1"/>
              </p:cNvSpPr>
              <p:nvPr/>
            </p:nvSpPr>
            <p:spPr bwMode="auto">
              <a:xfrm>
                <a:off x="2116225" y="2876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4" name="Oval 664"/>
              <p:cNvSpPr>
                <a:spLocks noChangeArrowheads="1"/>
              </p:cNvSpPr>
              <p:nvPr/>
            </p:nvSpPr>
            <p:spPr bwMode="auto">
              <a:xfrm>
                <a:off x="2116225" y="2876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5" name="Oval 665"/>
              <p:cNvSpPr>
                <a:spLocks noChangeArrowheads="1"/>
              </p:cNvSpPr>
              <p:nvPr/>
            </p:nvSpPr>
            <p:spPr bwMode="auto">
              <a:xfrm>
                <a:off x="2122575" y="2871788"/>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6" name="Oval 666"/>
              <p:cNvSpPr>
                <a:spLocks noChangeArrowheads="1"/>
              </p:cNvSpPr>
              <p:nvPr/>
            </p:nvSpPr>
            <p:spPr bwMode="auto">
              <a:xfrm>
                <a:off x="2122575" y="2871788"/>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7" name="Oval 667"/>
              <p:cNvSpPr>
                <a:spLocks noChangeArrowheads="1"/>
              </p:cNvSpPr>
              <p:nvPr/>
            </p:nvSpPr>
            <p:spPr bwMode="auto">
              <a:xfrm>
                <a:off x="2125750" y="2867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8" name="Oval 668"/>
              <p:cNvSpPr>
                <a:spLocks noChangeArrowheads="1"/>
              </p:cNvSpPr>
              <p:nvPr/>
            </p:nvSpPr>
            <p:spPr bwMode="auto">
              <a:xfrm>
                <a:off x="2125750" y="2867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9" name="Oval 669"/>
              <p:cNvSpPr>
                <a:spLocks noChangeArrowheads="1"/>
              </p:cNvSpPr>
              <p:nvPr/>
            </p:nvSpPr>
            <p:spPr bwMode="auto">
              <a:xfrm>
                <a:off x="2130512" y="2863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0" name="Oval 670"/>
              <p:cNvSpPr>
                <a:spLocks noChangeArrowheads="1"/>
              </p:cNvSpPr>
              <p:nvPr/>
            </p:nvSpPr>
            <p:spPr bwMode="auto">
              <a:xfrm>
                <a:off x="2130512" y="2863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1" name="Oval 671"/>
              <p:cNvSpPr>
                <a:spLocks noChangeArrowheads="1"/>
              </p:cNvSpPr>
              <p:nvPr/>
            </p:nvSpPr>
            <p:spPr bwMode="auto">
              <a:xfrm>
                <a:off x="2135275" y="2860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2" name="Oval 672"/>
              <p:cNvSpPr>
                <a:spLocks noChangeArrowheads="1"/>
              </p:cNvSpPr>
              <p:nvPr/>
            </p:nvSpPr>
            <p:spPr bwMode="auto">
              <a:xfrm>
                <a:off x="2135275" y="2860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3" name="Oval 673"/>
              <p:cNvSpPr>
                <a:spLocks noChangeArrowheads="1"/>
              </p:cNvSpPr>
              <p:nvPr/>
            </p:nvSpPr>
            <p:spPr bwMode="auto">
              <a:xfrm>
                <a:off x="2140037" y="285750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4" name="Oval 674"/>
              <p:cNvSpPr>
                <a:spLocks noChangeArrowheads="1"/>
              </p:cNvSpPr>
              <p:nvPr/>
            </p:nvSpPr>
            <p:spPr bwMode="auto">
              <a:xfrm>
                <a:off x="2140037" y="285750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5" name="Oval 675"/>
              <p:cNvSpPr>
                <a:spLocks noChangeArrowheads="1"/>
              </p:cNvSpPr>
              <p:nvPr/>
            </p:nvSpPr>
            <p:spPr bwMode="auto">
              <a:xfrm>
                <a:off x="2144800" y="2854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6" name="Oval 676"/>
              <p:cNvSpPr>
                <a:spLocks noChangeArrowheads="1"/>
              </p:cNvSpPr>
              <p:nvPr/>
            </p:nvSpPr>
            <p:spPr bwMode="auto">
              <a:xfrm>
                <a:off x="2144800" y="2854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7" name="Oval 677"/>
              <p:cNvSpPr>
                <a:spLocks noChangeArrowheads="1"/>
              </p:cNvSpPr>
              <p:nvPr/>
            </p:nvSpPr>
            <p:spPr bwMode="auto">
              <a:xfrm>
                <a:off x="2149562" y="2849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8" name="Oval 678"/>
              <p:cNvSpPr>
                <a:spLocks noChangeArrowheads="1"/>
              </p:cNvSpPr>
              <p:nvPr/>
            </p:nvSpPr>
            <p:spPr bwMode="auto">
              <a:xfrm>
                <a:off x="2149562" y="2849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9" name="Oval 679"/>
              <p:cNvSpPr>
                <a:spLocks noChangeArrowheads="1"/>
              </p:cNvSpPr>
              <p:nvPr/>
            </p:nvSpPr>
            <p:spPr bwMode="auto">
              <a:xfrm>
                <a:off x="2154325" y="2846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0" name="Oval 680"/>
              <p:cNvSpPr>
                <a:spLocks noChangeArrowheads="1"/>
              </p:cNvSpPr>
              <p:nvPr/>
            </p:nvSpPr>
            <p:spPr bwMode="auto">
              <a:xfrm>
                <a:off x="2154325" y="2846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1" name="Oval 681"/>
              <p:cNvSpPr>
                <a:spLocks noChangeArrowheads="1"/>
              </p:cNvSpPr>
              <p:nvPr/>
            </p:nvSpPr>
            <p:spPr bwMode="auto">
              <a:xfrm>
                <a:off x="2159087" y="2843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2" name="Oval 682"/>
              <p:cNvSpPr>
                <a:spLocks noChangeArrowheads="1"/>
              </p:cNvSpPr>
              <p:nvPr/>
            </p:nvSpPr>
            <p:spPr bwMode="auto">
              <a:xfrm>
                <a:off x="2159087" y="2843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3" name="Oval 683"/>
              <p:cNvSpPr>
                <a:spLocks noChangeArrowheads="1"/>
              </p:cNvSpPr>
              <p:nvPr/>
            </p:nvSpPr>
            <p:spPr bwMode="auto">
              <a:xfrm>
                <a:off x="2163850" y="28400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4" name="Oval 684"/>
              <p:cNvSpPr>
                <a:spLocks noChangeArrowheads="1"/>
              </p:cNvSpPr>
              <p:nvPr/>
            </p:nvSpPr>
            <p:spPr bwMode="auto">
              <a:xfrm>
                <a:off x="2163850" y="28400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5" name="Oval 685"/>
              <p:cNvSpPr>
                <a:spLocks noChangeArrowheads="1"/>
              </p:cNvSpPr>
              <p:nvPr/>
            </p:nvSpPr>
            <p:spPr bwMode="auto">
              <a:xfrm>
                <a:off x="2168612" y="2836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6" name="Oval 686"/>
              <p:cNvSpPr>
                <a:spLocks noChangeArrowheads="1"/>
              </p:cNvSpPr>
              <p:nvPr/>
            </p:nvSpPr>
            <p:spPr bwMode="auto">
              <a:xfrm>
                <a:off x="2168612" y="2836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7" name="Oval 687"/>
              <p:cNvSpPr>
                <a:spLocks noChangeArrowheads="1"/>
              </p:cNvSpPr>
              <p:nvPr/>
            </p:nvSpPr>
            <p:spPr bwMode="auto">
              <a:xfrm>
                <a:off x="2171787" y="2830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8" name="Oval 688"/>
              <p:cNvSpPr>
                <a:spLocks noChangeArrowheads="1"/>
              </p:cNvSpPr>
              <p:nvPr/>
            </p:nvSpPr>
            <p:spPr bwMode="auto">
              <a:xfrm>
                <a:off x="2171787" y="2830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9" name="Oval 689"/>
              <p:cNvSpPr>
                <a:spLocks noChangeArrowheads="1"/>
              </p:cNvSpPr>
              <p:nvPr/>
            </p:nvSpPr>
            <p:spPr bwMode="auto">
              <a:xfrm>
                <a:off x="2178137" y="2827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10" name="Oval 690"/>
              <p:cNvSpPr>
                <a:spLocks noChangeArrowheads="1"/>
              </p:cNvSpPr>
              <p:nvPr/>
            </p:nvSpPr>
            <p:spPr bwMode="auto">
              <a:xfrm>
                <a:off x="2178137" y="2827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1" name="Oval 691"/>
              <p:cNvSpPr>
                <a:spLocks noChangeArrowheads="1"/>
              </p:cNvSpPr>
              <p:nvPr/>
            </p:nvSpPr>
            <p:spPr bwMode="auto">
              <a:xfrm>
                <a:off x="2182900" y="2824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12" name="Oval 692"/>
              <p:cNvSpPr>
                <a:spLocks noChangeArrowheads="1"/>
              </p:cNvSpPr>
              <p:nvPr/>
            </p:nvSpPr>
            <p:spPr bwMode="auto">
              <a:xfrm>
                <a:off x="2182900" y="2824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3" name="Oval 693"/>
              <p:cNvSpPr>
                <a:spLocks noChangeArrowheads="1"/>
              </p:cNvSpPr>
              <p:nvPr/>
            </p:nvSpPr>
            <p:spPr bwMode="auto">
              <a:xfrm>
                <a:off x="2186075" y="28209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14" name="Oval 694"/>
              <p:cNvSpPr>
                <a:spLocks noChangeArrowheads="1"/>
              </p:cNvSpPr>
              <p:nvPr/>
            </p:nvSpPr>
            <p:spPr bwMode="auto">
              <a:xfrm>
                <a:off x="2186075" y="28209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5" name="Oval 695"/>
              <p:cNvSpPr>
                <a:spLocks noChangeArrowheads="1"/>
              </p:cNvSpPr>
              <p:nvPr/>
            </p:nvSpPr>
            <p:spPr bwMode="auto">
              <a:xfrm>
                <a:off x="2190837" y="2817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16" name="Oval 696"/>
              <p:cNvSpPr>
                <a:spLocks noChangeArrowheads="1"/>
              </p:cNvSpPr>
              <p:nvPr/>
            </p:nvSpPr>
            <p:spPr bwMode="auto">
              <a:xfrm>
                <a:off x="2190837" y="2817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7" name="Oval 697"/>
              <p:cNvSpPr>
                <a:spLocks noChangeArrowheads="1"/>
              </p:cNvSpPr>
              <p:nvPr/>
            </p:nvSpPr>
            <p:spPr bwMode="auto">
              <a:xfrm>
                <a:off x="2197187" y="2813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18" name="Oval 698"/>
              <p:cNvSpPr>
                <a:spLocks noChangeArrowheads="1"/>
              </p:cNvSpPr>
              <p:nvPr/>
            </p:nvSpPr>
            <p:spPr bwMode="auto">
              <a:xfrm>
                <a:off x="2197187" y="2813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9" name="Oval 699"/>
              <p:cNvSpPr>
                <a:spLocks noChangeArrowheads="1"/>
              </p:cNvSpPr>
              <p:nvPr/>
            </p:nvSpPr>
            <p:spPr bwMode="auto">
              <a:xfrm>
                <a:off x="2200362" y="2809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0" name="Oval 700"/>
              <p:cNvSpPr>
                <a:spLocks noChangeArrowheads="1"/>
              </p:cNvSpPr>
              <p:nvPr/>
            </p:nvSpPr>
            <p:spPr bwMode="auto">
              <a:xfrm>
                <a:off x="2200362" y="2809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1" name="Oval 701"/>
              <p:cNvSpPr>
                <a:spLocks noChangeArrowheads="1"/>
              </p:cNvSpPr>
              <p:nvPr/>
            </p:nvSpPr>
            <p:spPr bwMode="auto">
              <a:xfrm>
                <a:off x="2205125" y="2806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2" name="Oval 702"/>
              <p:cNvSpPr>
                <a:spLocks noChangeArrowheads="1"/>
              </p:cNvSpPr>
              <p:nvPr/>
            </p:nvSpPr>
            <p:spPr bwMode="auto">
              <a:xfrm>
                <a:off x="2205125" y="2806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3" name="Oval 703"/>
              <p:cNvSpPr>
                <a:spLocks noChangeArrowheads="1"/>
              </p:cNvSpPr>
              <p:nvPr/>
            </p:nvSpPr>
            <p:spPr bwMode="auto">
              <a:xfrm>
                <a:off x="2209887" y="2803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4" name="Oval 704"/>
              <p:cNvSpPr>
                <a:spLocks noChangeArrowheads="1"/>
              </p:cNvSpPr>
              <p:nvPr/>
            </p:nvSpPr>
            <p:spPr bwMode="auto">
              <a:xfrm>
                <a:off x="2209887" y="2803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5" name="Oval 705"/>
              <p:cNvSpPr>
                <a:spLocks noChangeArrowheads="1"/>
              </p:cNvSpPr>
              <p:nvPr/>
            </p:nvSpPr>
            <p:spPr bwMode="auto">
              <a:xfrm>
                <a:off x="2216237" y="2800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6" name="Oval 706"/>
              <p:cNvSpPr>
                <a:spLocks noChangeArrowheads="1"/>
              </p:cNvSpPr>
              <p:nvPr/>
            </p:nvSpPr>
            <p:spPr bwMode="auto">
              <a:xfrm>
                <a:off x="2216237" y="2800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7" name="Oval 707"/>
              <p:cNvSpPr>
                <a:spLocks noChangeArrowheads="1"/>
              </p:cNvSpPr>
              <p:nvPr/>
            </p:nvSpPr>
            <p:spPr bwMode="auto">
              <a:xfrm>
                <a:off x="2219412" y="27955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8" name="Oval 708"/>
              <p:cNvSpPr>
                <a:spLocks noChangeArrowheads="1"/>
              </p:cNvSpPr>
              <p:nvPr/>
            </p:nvSpPr>
            <p:spPr bwMode="auto">
              <a:xfrm>
                <a:off x="2219412" y="27955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9" name="Oval 709"/>
              <p:cNvSpPr>
                <a:spLocks noChangeArrowheads="1"/>
              </p:cNvSpPr>
              <p:nvPr/>
            </p:nvSpPr>
            <p:spPr bwMode="auto">
              <a:xfrm>
                <a:off x="2224175" y="27924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30" name="Oval 710"/>
              <p:cNvSpPr>
                <a:spLocks noChangeArrowheads="1"/>
              </p:cNvSpPr>
              <p:nvPr/>
            </p:nvSpPr>
            <p:spPr bwMode="auto">
              <a:xfrm>
                <a:off x="2224175" y="27924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1" name="Oval 711"/>
              <p:cNvSpPr>
                <a:spLocks noChangeArrowheads="1"/>
              </p:cNvSpPr>
              <p:nvPr/>
            </p:nvSpPr>
            <p:spPr bwMode="auto">
              <a:xfrm>
                <a:off x="2228937" y="27892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32" name="Oval 712"/>
              <p:cNvSpPr>
                <a:spLocks noChangeArrowheads="1"/>
              </p:cNvSpPr>
              <p:nvPr/>
            </p:nvSpPr>
            <p:spPr bwMode="auto">
              <a:xfrm>
                <a:off x="2228937" y="27892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3" name="Oval 713"/>
              <p:cNvSpPr>
                <a:spLocks noChangeArrowheads="1"/>
              </p:cNvSpPr>
              <p:nvPr/>
            </p:nvSpPr>
            <p:spPr bwMode="auto">
              <a:xfrm>
                <a:off x="2233700" y="27860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34" name="Oval 714"/>
              <p:cNvSpPr>
                <a:spLocks noChangeArrowheads="1"/>
              </p:cNvSpPr>
              <p:nvPr/>
            </p:nvSpPr>
            <p:spPr bwMode="auto">
              <a:xfrm>
                <a:off x="2233700" y="27860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5" name="Oval 715"/>
              <p:cNvSpPr>
                <a:spLocks noChangeArrowheads="1"/>
              </p:cNvSpPr>
              <p:nvPr/>
            </p:nvSpPr>
            <p:spPr bwMode="auto">
              <a:xfrm>
                <a:off x="2238462" y="2784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36" name="Oval 716"/>
              <p:cNvSpPr>
                <a:spLocks noChangeArrowheads="1"/>
              </p:cNvSpPr>
              <p:nvPr/>
            </p:nvSpPr>
            <p:spPr bwMode="auto">
              <a:xfrm>
                <a:off x="2238462" y="2784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7" name="Oval 717"/>
              <p:cNvSpPr>
                <a:spLocks noChangeArrowheads="1"/>
              </p:cNvSpPr>
              <p:nvPr/>
            </p:nvSpPr>
            <p:spPr bwMode="auto">
              <a:xfrm>
                <a:off x="2243225" y="2781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38" name="Oval 718"/>
              <p:cNvSpPr>
                <a:spLocks noChangeArrowheads="1"/>
              </p:cNvSpPr>
              <p:nvPr/>
            </p:nvSpPr>
            <p:spPr bwMode="auto">
              <a:xfrm>
                <a:off x="2243225" y="2781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9" name="Oval 719"/>
              <p:cNvSpPr>
                <a:spLocks noChangeArrowheads="1"/>
              </p:cNvSpPr>
              <p:nvPr/>
            </p:nvSpPr>
            <p:spPr bwMode="auto">
              <a:xfrm>
                <a:off x="2246400" y="27765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0" name="Oval 720"/>
              <p:cNvSpPr>
                <a:spLocks noChangeArrowheads="1"/>
              </p:cNvSpPr>
              <p:nvPr/>
            </p:nvSpPr>
            <p:spPr bwMode="auto">
              <a:xfrm>
                <a:off x="2246400" y="27765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1" name="Oval 721"/>
              <p:cNvSpPr>
                <a:spLocks noChangeArrowheads="1"/>
              </p:cNvSpPr>
              <p:nvPr/>
            </p:nvSpPr>
            <p:spPr bwMode="auto">
              <a:xfrm>
                <a:off x="2252750" y="27733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2" name="Oval 722"/>
              <p:cNvSpPr>
                <a:spLocks noChangeArrowheads="1"/>
              </p:cNvSpPr>
              <p:nvPr/>
            </p:nvSpPr>
            <p:spPr bwMode="auto">
              <a:xfrm>
                <a:off x="2252750" y="27733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3" name="Oval 723"/>
              <p:cNvSpPr>
                <a:spLocks noChangeArrowheads="1"/>
              </p:cNvSpPr>
              <p:nvPr/>
            </p:nvSpPr>
            <p:spPr bwMode="auto">
              <a:xfrm>
                <a:off x="2257512" y="27701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4" name="Oval 724"/>
              <p:cNvSpPr>
                <a:spLocks noChangeArrowheads="1"/>
              </p:cNvSpPr>
              <p:nvPr/>
            </p:nvSpPr>
            <p:spPr bwMode="auto">
              <a:xfrm>
                <a:off x="2257512" y="27701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5" name="Oval 725"/>
              <p:cNvSpPr>
                <a:spLocks noChangeArrowheads="1"/>
              </p:cNvSpPr>
              <p:nvPr/>
            </p:nvSpPr>
            <p:spPr bwMode="auto">
              <a:xfrm>
                <a:off x="2262275" y="27670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6" name="Oval 726"/>
              <p:cNvSpPr>
                <a:spLocks noChangeArrowheads="1"/>
              </p:cNvSpPr>
              <p:nvPr/>
            </p:nvSpPr>
            <p:spPr bwMode="auto">
              <a:xfrm>
                <a:off x="2262275" y="27670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7" name="Oval 727"/>
              <p:cNvSpPr>
                <a:spLocks noChangeArrowheads="1"/>
              </p:cNvSpPr>
              <p:nvPr/>
            </p:nvSpPr>
            <p:spPr bwMode="auto">
              <a:xfrm>
                <a:off x="2265450" y="27638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8" name="Oval 728"/>
              <p:cNvSpPr>
                <a:spLocks noChangeArrowheads="1"/>
              </p:cNvSpPr>
              <p:nvPr/>
            </p:nvSpPr>
            <p:spPr bwMode="auto">
              <a:xfrm>
                <a:off x="2265450" y="27638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9" name="Oval 729"/>
              <p:cNvSpPr>
                <a:spLocks noChangeArrowheads="1"/>
              </p:cNvSpPr>
              <p:nvPr/>
            </p:nvSpPr>
            <p:spPr bwMode="auto">
              <a:xfrm>
                <a:off x="2271800" y="2759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50" name="Oval 730"/>
              <p:cNvSpPr>
                <a:spLocks noChangeArrowheads="1"/>
              </p:cNvSpPr>
              <p:nvPr/>
            </p:nvSpPr>
            <p:spPr bwMode="auto">
              <a:xfrm>
                <a:off x="2271800" y="2759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1" name="Oval 731"/>
              <p:cNvSpPr>
                <a:spLocks noChangeArrowheads="1"/>
              </p:cNvSpPr>
              <p:nvPr/>
            </p:nvSpPr>
            <p:spPr bwMode="auto">
              <a:xfrm>
                <a:off x="2276562" y="2755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52" name="Oval 732"/>
              <p:cNvSpPr>
                <a:spLocks noChangeArrowheads="1"/>
              </p:cNvSpPr>
              <p:nvPr/>
            </p:nvSpPr>
            <p:spPr bwMode="auto">
              <a:xfrm>
                <a:off x="2276562" y="2755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3" name="Oval 733"/>
              <p:cNvSpPr>
                <a:spLocks noChangeArrowheads="1"/>
              </p:cNvSpPr>
              <p:nvPr/>
            </p:nvSpPr>
            <p:spPr bwMode="auto">
              <a:xfrm>
                <a:off x="2279737" y="2752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54" name="Oval 734"/>
              <p:cNvSpPr>
                <a:spLocks noChangeArrowheads="1"/>
              </p:cNvSpPr>
              <p:nvPr/>
            </p:nvSpPr>
            <p:spPr bwMode="auto">
              <a:xfrm>
                <a:off x="2279737" y="2752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5" name="Oval 735"/>
              <p:cNvSpPr>
                <a:spLocks noChangeArrowheads="1"/>
              </p:cNvSpPr>
              <p:nvPr/>
            </p:nvSpPr>
            <p:spPr bwMode="auto">
              <a:xfrm>
                <a:off x="2284500" y="2749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56" name="Oval 736"/>
              <p:cNvSpPr>
                <a:spLocks noChangeArrowheads="1"/>
              </p:cNvSpPr>
              <p:nvPr/>
            </p:nvSpPr>
            <p:spPr bwMode="auto">
              <a:xfrm>
                <a:off x="2284500" y="2749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7" name="Oval 737"/>
              <p:cNvSpPr>
                <a:spLocks noChangeArrowheads="1"/>
              </p:cNvSpPr>
              <p:nvPr/>
            </p:nvSpPr>
            <p:spPr bwMode="auto">
              <a:xfrm>
                <a:off x="2290850" y="2746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58" name="Oval 738"/>
              <p:cNvSpPr>
                <a:spLocks noChangeArrowheads="1"/>
              </p:cNvSpPr>
              <p:nvPr/>
            </p:nvSpPr>
            <p:spPr bwMode="auto">
              <a:xfrm>
                <a:off x="2290850" y="2746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9" name="Oval 739"/>
              <p:cNvSpPr>
                <a:spLocks noChangeArrowheads="1"/>
              </p:cNvSpPr>
              <p:nvPr/>
            </p:nvSpPr>
            <p:spPr bwMode="auto">
              <a:xfrm>
                <a:off x="2294025" y="2744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0" name="Oval 740"/>
              <p:cNvSpPr>
                <a:spLocks noChangeArrowheads="1"/>
              </p:cNvSpPr>
              <p:nvPr/>
            </p:nvSpPr>
            <p:spPr bwMode="auto">
              <a:xfrm>
                <a:off x="2294025" y="2744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1" name="Oval 741"/>
              <p:cNvSpPr>
                <a:spLocks noChangeArrowheads="1"/>
              </p:cNvSpPr>
              <p:nvPr/>
            </p:nvSpPr>
            <p:spPr bwMode="auto">
              <a:xfrm>
                <a:off x="2298787" y="2740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2" name="Oval 742"/>
              <p:cNvSpPr>
                <a:spLocks noChangeArrowheads="1"/>
              </p:cNvSpPr>
              <p:nvPr/>
            </p:nvSpPr>
            <p:spPr bwMode="auto">
              <a:xfrm>
                <a:off x="2298787" y="2740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3" name="Oval 743"/>
              <p:cNvSpPr>
                <a:spLocks noChangeArrowheads="1"/>
              </p:cNvSpPr>
              <p:nvPr/>
            </p:nvSpPr>
            <p:spPr bwMode="auto">
              <a:xfrm>
                <a:off x="2303550" y="2736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4" name="Oval 744"/>
              <p:cNvSpPr>
                <a:spLocks noChangeArrowheads="1"/>
              </p:cNvSpPr>
              <p:nvPr/>
            </p:nvSpPr>
            <p:spPr bwMode="auto">
              <a:xfrm>
                <a:off x="2303550" y="2736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5" name="Oval 745"/>
              <p:cNvSpPr>
                <a:spLocks noChangeArrowheads="1"/>
              </p:cNvSpPr>
              <p:nvPr/>
            </p:nvSpPr>
            <p:spPr bwMode="auto">
              <a:xfrm>
                <a:off x="2309900" y="2733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6" name="Oval 746"/>
              <p:cNvSpPr>
                <a:spLocks noChangeArrowheads="1"/>
              </p:cNvSpPr>
              <p:nvPr/>
            </p:nvSpPr>
            <p:spPr bwMode="auto">
              <a:xfrm>
                <a:off x="2309900" y="2733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7" name="Oval 747"/>
              <p:cNvSpPr>
                <a:spLocks noChangeArrowheads="1"/>
              </p:cNvSpPr>
              <p:nvPr/>
            </p:nvSpPr>
            <p:spPr bwMode="auto">
              <a:xfrm>
                <a:off x="2313075" y="2730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8" name="Oval 748"/>
              <p:cNvSpPr>
                <a:spLocks noChangeArrowheads="1"/>
              </p:cNvSpPr>
              <p:nvPr/>
            </p:nvSpPr>
            <p:spPr bwMode="auto">
              <a:xfrm>
                <a:off x="2313075" y="2730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9" name="Oval 749"/>
              <p:cNvSpPr>
                <a:spLocks noChangeArrowheads="1"/>
              </p:cNvSpPr>
              <p:nvPr/>
            </p:nvSpPr>
            <p:spPr bwMode="auto">
              <a:xfrm>
                <a:off x="2317837" y="2727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70" name="Oval 750"/>
              <p:cNvSpPr>
                <a:spLocks noChangeArrowheads="1"/>
              </p:cNvSpPr>
              <p:nvPr/>
            </p:nvSpPr>
            <p:spPr bwMode="auto">
              <a:xfrm>
                <a:off x="2317837" y="2727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1" name="Oval 751"/>
              <p:cNvSpPr>
                <a:spLocks noChangeArrowheads="1"/>
              </p:cNvSpPr>
              <p:nvPr/>
            </p:nvSpPr>
            <p:spPr bwMode="auto">
              <a:xfrm>
                <a:off x="2324187" y="2725738"/>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72" name="Oval 752"/>
              <p:cNvSpPr>
                <a:spLocks noChangeArrowheads="1"/>
              </p:cNvSpPr>
              <p:nvPr/>
            </p:nvSpPr>
            <p:spPr bwMode="auto">
              <a:xfrm>
                <a:off x="2324187" y="2725738"/>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3" name="Oval 753"/>
              <p:cNvSpPr>
                <a:spLocks noChangeArrowheads="1"/>
              </p:cNvSpPr>
              <p:nvPr/>
            </p:nvSpPr>
            <p:spPr bwMode="auto">
              <a:xfrm>
                <a:off x="2327362" y="2720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74" name="Oval 754"/>
              <p:cNvSpPr>
                <a:spLocks noChangeArrowheads="1"/>
              </p:cNvSpPr>
              <p:nvPr/>
            </p:nvSpPr>
            <p:spPr bwMode="auto">
              <a:xfrm>
                <a:off x="2327362" y="2720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5" name="Oval 755"/>
              <p:cNvSpPr>
                <a:spLocks noChangeArrowheads="1"/>
              </p:cNvSpPr>
              <p:nvPr/>
            </p:nvSpPr>
            <p:spPr bwMode="auto">
              <a:xfrm>
                <a:off x="2332125" y="2717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76" name="Oval 756"/>
              <p:cNvSpPr>
                <a:spLocks noChangeArrowheads="1"/>
              </p:cNvSpPr>
              <p:nvPr/>
            </p:nvSpPr>
            <p:spPr bwMode="auto">
              <a:xfrm>
                <a:off x="2332125" y="2717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7" name="Oval 757"/>
              <p:cNvSpPr>
                <a:spLocks noChangeArrowheads="1"/>
              </p:cNvSpPr>
              <p:nvPr/>
            </p:nvSpPr>
            <p:spPr bwMode="auto">
              <a:xfrm>
                <a:off x="2336887" y="2714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78" name="Oval 758"/>
              <p:cNvSpPr>
                <a:spLocks noChangeArrowheads="1"/>
              </p:cNvSpPr>
              <p:nvPr/>
            </p:nvSpPr>
            <p:spPr bwMode="auto">
              <a:xfrm>
                <a:off x="2336887" y="2714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9" name="Oval 759"/>
              <p:cNvSpPr>
                <a:spLocks noChangeArrowheads="1"/>
              </p:cNvSpPr>
              <p:nvPr/>
            </p:nvSpPr>
            <p:spPr bwMode="auto">
              <a:xfrm>
                <a:off x="2340062" y="2711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0" name="Oval 760"/>
              <p:cNvSpPr>
                <a:spLocks noChangeArrowheads="1"/>
              </p:cNvSpPr>
              <p:nvPr/>
            </p:nvSpPr>
            <p:spPr bwMode="auto">
              <a:xfrm>
                <a:off x="2340062" y="2711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1" name="Oval 761"/>
              <p:cNvSpPr>
                <a:spLocks noChangeArrowheads="1"/>
              </p:cNvSpPr>
              <p:nvPr/>
            </p:nvSpPr>
            <p:spPr bwMode="auto">
              <a:xfrm>
                <a:off x="2346412" y="2708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2" name="Oval 762"/>
              <p:cNvSpPr>
                <a:spLocks noChangeArrowheads="1"/>
              </p:cNvSpPr>
              <p:nvPr/>
            </p:nvSpPr>
            <p:spPr bwMode="auto">
              <a:xfrm>
                <a:off x="2346412" y="2708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3" name="Oval 763"/>
              <p:cNvSpPr>
                <a:spLocks noChangeArrowheads="1"/>
              </p:cNvSpPr>
              <p:nvPr/>
            </p:nvSpPr>
            <p:spPr bwMode="auto">
              <a:xfrm>
                <a:off x="2351175" y="2706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4" name="Oval 764"/>
              <p:cNvSpPr>
                <a:spLocks noChangeArrowheads="1"/>
              </p:cNvSpPr>
              <p:nvPr/>
            </p:nvSpPr>
            <p:spPr bwMode="auto">
              <a:xfrm>
                <a:off x="2351175" y="2706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5" name="Oval 765"/>
              <p:cNvSpPr>
                <a:spLocks noChangeArrowheads="1"/>
              </p:cNvSpPr>
              <p:nvPr/>
            </p:nvSpPr>
            <p:spPr bwMode="auto">
              <a:xfrm>
                <a:off x="2355937" y="2701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6" name="Oval 766"/>
              <p:cNvSpPr>
                <a:spLocks noChangeArrowheads="1"/>
              </p:cNvSpPr>
              <p:nvPr/>
            </p:nvSpPr>
            <p:spPr bwMode="auto">
              <a:xfrm>
                <a:off x="2355937" y="2701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7" name="Oval 767"/>
              <p:cNvSpPr>
                <a:spLocks noChangeArrowheads="1"/>
              </p:cNvSpPr>
              <p:nvPr/>
            </p:nvSpPr>
            <p:spPr bwMode="auto">
              <a:xfrm>
                <a:off x="2359112" y="2698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8" name="Oval 768"/>
              <p:cNvSpPr>
                <a:spLocks noChangeArrowheads="1"/>
              </p:cNvSpPr>
              <p:nvPr/>
            </p:nvSpPr>
            <p:spPr bwMode="auto">
              <a:xfrm>
                <a:off x="2359112" y="2698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9" name="Oval 769"/>
              <p:cNvSpPr>
                <a:spLocks noChangeArrowheads="1"/>
              </p:cNvSpPr>
              <p:nvPr/>
            </p:nvSpPr>
            <p:spPr bwMode="auto">
              <a:xfrm>
                <a:off x="2365462" y="2695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90" name="Oval 770"/>
              <p:cNvSpPr>
                <a:spLocks noChangeArrowheads="1"/>
              </p:cNvSpPr>
              <p:nvPr/>
            </p:nvSpPr>
            <p:spPr bwMode="auto">
              <a:xfrm>
                <a:off x="2365462" y="2695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1" name="Oval 771"/>
              <p:cNvSpPr>
                <a:spLocks noChangeArrowheads="1"/>
              </p:cNvSpPr>
              <p:nvPr/>
            </p:nvSpPr>
            <p:spPr bwMode="auto">
              <a:xfrm>
                <a:off x="2370225" y="26939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92" name="Oval 772"/>
              <p:cNvSpPr>
                <a:spLocks noChangeArrowheads="1"/>
              </p:cNvSpPr>
              <p:nvPr/>
            </p:nvSpPr>
            <p:spPr bwMode="auto">
              <a:xfrm>
                <a:off x="2370225" y="26939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3" name="Oval 773"/>
              <p:cNvSpPr>
                <a:spLocks noChangeArrowheads="1"/>
              </p:cNvSpPr>
              <p:nvPr/>
            </p:nvSpPr>
            <p:spPr bwMode="auto">
              <a:xfrm>
                <a:off x="2373400" y="2690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94" name="Oval 774"/>
              <p:cNvSpPr>
                <a:spLocks noChangeArrowheads="1"/>
              </p:cNvSpPr>
              <p:nvPr/>
            </p:nvSpPr>
            <p:spPr bwMode="auto">
              <a:xfrm>
                <a:off x="2373400" y="2690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5" name="Oval 775"/>
              <p:cNvSpPr>
                <a:spLocks noChangeArrowheads="1"/>
              </p:cNvSpPr>
              <p:nvPr/>
            </p:nvSpPr>
            <p:spPr bwMode="auto">
              <a:xfrm>
                <a:off x="2379750" y="268605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96" name="Oval 776"/>
              <p:cNvSpPr>
                <a:spLocks noChangeArrowheads="1"/>
              </p:cNvSpPr>
              <p:nvPr/>
            </p:nvSpPr>
            <p:spPr bwMode="auto">
              <a:xfrm>
                <a:off x="2379750" y="268605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7" name="Oval 777"/>
              <p:cNvSpPr>
                <a:spLocks noChangeArrowheads="1"/>
              </p:cNvSpPr>
              <p:nvPr/>
            </p:nvSpPr>
            <p:spPr bwMode="auto">
              <a:xfrm>
                <a:off x="2384512" y="2682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98" name="Oval 778"/>
              <p:cNvSpPr>
                <a:spLocks noChangeArrowheads="1"/>
              </p:cNvSpPr>
              <p:nvPr/>
            </p:nvSpPr>
            <p:spPr bwMode="auto">
              <a:xfrm>
                <a:off x="2384512" y="2682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9" name="Oval 779"/>
              <p:cNvSpPr>
                <a:spLocks noChangeArrowheads="1"/>
              </p:cNvSpPr>
              <p:nvPr/>
            </p:nvSpPr>
            <p:spPr bwMode="auto">
              <a:xfrm>
                <a:off x="2387687" y="2679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0" name="Oval 780"/>
              <p:cNvSpPr>
                <a:spLocks noChangeArrowheads="1"/>
              </p:cNvSpPr>
              <p:nvPr/>
            </p:nvSpPr>
            <p:spPr bwMode="auto">
              <a:xfrm>
                <a:off x="2387687" y="2679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1" name="Oval 781"/>
              <p:cNvSpPr>
                <a:spLocks noChangeArrowheads="1"/>
              </p:cNvSpPr>
              <p:nvPr/>
            </p:nvSpPr>
            <p:spPr bwMode="auto">
              <a:xfrm>
                <a:off x="2392450" y="26781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2" name="Oval 782"/>
              <p:cNvSpPr>
                <a:spLocks noChangeArrowheads="1"/>
              </p:cNvSpPr>
              <p:nvPr/>
            </p:nvSpPr>
            <p:spPr bwMode="auto">
              <a:xfrm>
                <a:off x="2392450" y="26781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3" name="Oval 783"/>
              <p:cNvSpPr>
                <a:spLocks noChangeArrowheads="1"/>
              </p:cNvSpPr>
              <p:nvPr/>
            </p:nvSpPr>
            <p:spPr bwMode="auto">
              <a:xfrm>
                <a:off x="2398800" y="26749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4" name="Oval 784"/>
              <p:cNvSpPr>
                <a:spLocks noChangeArrowheads="1"/>
              </p:cNvSpPr>
              <p:nvPr/>
            </p:nvSpPr>
            <p:spPr bwMode="auto">
              <a:xfrm>
                <a:off x="2398800" y="26749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5" name="Oval 785"/>
              <p:cNvSpPr>
                <a:spLocks noChangeArrowheads="1"/>
              </p:cNvSpPr>
              <p:nvPr/>
            </p:nvSpPr>
            <p:spPr bwMode="auto">
              <a:xfrm>
                <a:off x="2401975" y="26717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6" name="Oval 786"/>
              <p:cNvSpPr>
                <a:spLocks noChangeArrowheads="1"/>
              </p:cNvSpPr>
              <p:nvPr/>
            </p:nvSpPr>
            <p:spPr bwMode="auto">
              <a:xfrm>
                <a:off x="2401975" y="26717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7" name="Oval 787"/>
              <p:cNvSpPr>
                <a:spLocks noChangeArrowheads="1"/>
              </p:cNvSpPr>
              <p:nvPr/>
            </p:nvSpPr>
            <p:spPr bwMode="auto">
              <a:xfrm>
                <a:off x="2406737" y="2670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8" name="Oval 788"/>
              <p:cNvSpPr>
                <a:spLocks noChangeArrowheads="1"/>
              </p:cNvSpPr>
              <p:nvPr/>
            </p:nvSpPr>
            <p:spPr bwMode="auto">
              <a:xfrm>
                <a:off x="2406737" y="2670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9" name="Oval 789"/>
              <p:cNvSpPr>
                <a:spLocks noChangeArrowheads="1"/>
              </p:cNvSpPr>
              <p:nvPr/>
            </p:nvSpPr>
            <p:spPr bwMode="auto">
              <a:xfrm>
                <a:off x="2411500" y="26654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10" name="Oval 790"/>
              <p:cNvSpPr>
                <a:spLocks noChangeArrowheads="1"/>
              </p:cNvSpPr>
              <p:nvPr/>
            </p:nvSpPr>
            <p:spPr bwMode="auto">
              <a:xfrm>
                <a:off x="2411500" y="26654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1" name="Oval 791"/>
              <p:cNvSpPr>
                <a:spLocks noChangeArrowheads="1"/>
              </p:cNvSpPr>
              <p:nvPr/>
            </p:nvSpPr>
            <p:spPr bwMode="auto">
              <a:xfrm>
                <a:off x="2417850" y="26622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12" name="Oval 792"/>
              <p:cNvSpPr>
                <a:spLocks noChangeArrowheads="1"/>
              </p:cNvSpPr>
              <p:nvPr/>
            </p:nvSpPr>
            <p:spPr bwMode="auto">
              <a:xfrm>
                <a:off x="2417850" y="26622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3" name="Oval 793"/>
              <p:cNvSpPr>
                <a:spLocks noChangeArrowheads="1"/>
              </p:cNvSpPr>
              <p:nvPr/>
            </p:nvSpPr>
            <p:spPr bwMode="auto">
              <a:xfrm>
                <a:off x="2421025" y="26590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14" name="Oval 794"/>
              <p:cNvSpPr>
                <a:spLocks noChangeArrowheads="1"/>
              </p:cNvSpPr>
              <p:nvPr/>
            </p:nvSpPr>
            <p:spPr bwMode="auto">
              <a:xfrm>
                <a:off x="2421025" y="26590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5" name="Oval 795"/>
              <p:cNvSpPr>
                <a:spLocks noChangeArrowheads="1"/>
              </p:cNvSpPr>
              <p:nvPr/>
            </p:nvSpPr>
            <p:spPr bwMode="auto">
              <a:xfrm>
                <a:off x="2425787" y="2657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16" name="Oval 796"/>
              <p:cNvSpPr>
                <a:spLocks noChangeArrowheads="1"/>
              </p:cNvSpPr>
              <p:nvPr/>
            </p:nvSpPr>
            <p:spPr bwMode="auto">
              <a:xfrm>
                <a:off x="2425787" y="2657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7" name="Oval 797"/>
              <p:cNvSpPr>
                <a:spLocks noChangeArrowheads="1"/>
              </p:cNvSpPr>
              <p:nvPr/>
            </p:nvSpPr>
            <p:spPr bwMode="auto">
              <a:xfrm>
                <a:off x="2430550" y="2654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18" name="Oval 798"/>
              <p:cNvSpPr>
                <a:spLocks noChangeArrowheads="1"/>
              </p:cNvSpPr>
              <p:nvPr/>
            </p:nvSpPr>
            <p:spPr bwMode="auto">
              <a:xfrm>
                <a:off x="2430550" y="2654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9" name="Oval 799"/>
              <p:cNvSpPr>
                <a:spLocks noChangeArrowheads="1"/>
              </p:cNvSpPr>
              <p:nvPr/>
            </p:nvSpPr>
            <p:spPr bwMode="auto">
              <a:xfrm>
                <a:off x="2435312" y="2651126"/>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0" name="Oval 800"/>
              <p:cNvSpPr>
                <a:spLocks noChangeArrowheads="1"/>
              </p:cNvSpPr>
              <p:nvPr/>
            </p:nvSpPr>
            <p:spPr bwMode="auto">
              <a:xfrm>
                <a:off x="2435312" y="2651126"/>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1" name="Oval 801"/>
              <p:cNvSpPr>
                <a:spLocks noChangeArrowheads="1"/>
              </p:cNvSpPr>
              <p:nvPr/>
            </p:nvSpPr>
            <p:spPr bwMode="auto">
              <a:xfrm>
                <a:off x="2440075" y="2647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2" name="Oval 802"/>
              <p:cNvSpPr>
                <a:spLocks noChangeArrowheads="1"/>
              </p:cNvSpPr>
              <p:nvPr/>
            </p:nvSpPr>
            <p:spPr bwMode="auto">
              <a:xfrm>
                <a:off x="2440075" y="2647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3" name="Oval 803"/>
              <p:cNvSpPr>
                <a:spLocks noChangeArrowheads="1"/>
              </p:cNvSpPr>
              <p:nvPr/>
            </p:nvSpPr>
            <p:spPr bwMode="auto">
              <a:xfrm>
                <a:off x="2444837" y="2644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4" name="Oval 804"/>
              <p:cNvSpPr>
                <a:spLocks noChangeArrowheads="1"/>
              </p:cNvSpPr>
              <p:nvPr/>
            </p:nvSpPr>
            <p:spPr bwMode="auto">
              <a:xfrm>
                <a:off x="2444837" y="2644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5" name="Oval 805"/>
              <p:cNvSpPr>
                <a:spLocks noChangeArrowheads="1"/>
              </p:cNvSpPr>
              <p:nvPr/>
            </p:nvSpPr>
            <p:spPr bwMode="auto">
              <a:xfrm>
                <a:off x="2448012" y="26416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6" name="Oval 806"/>
              <p:cNvSpPr>
                <a:spLocks noChangeArrowheads="1"/>
              </p:cNvSpPr>
              <p:nvPr/>
            </p:nvSpPr>
            <p:spPr bwMode="auto">
              <a:xfrm>
                <a:off x="2448012" y="26416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7" name="Oval 807"/>
              <p:cNvSpPr>
                <a:spLocks noChangeArrowheads="1"/>
              </p:cNvSpPr>
              <p:nvPr/>
            </p:nvSpPr>
            <p:spPr bwMode="auto">
              <a:xfrm>
                <a:off x="2454362" y="26400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28" name="Oval 809"/>
              <p:cNvSpPr>
                <a:spLocks noChangeArrowheads="1"/>
              </p:cNvSpPr>
              <p:nvPr/>
            </p:nvSpPr>
            <p:spPr bwMode="auto">
              <a:xfrm>
                <a:off x="2454362" y="26400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9" name="Oval 810"/>
              <p:cNvSpPr>
                <a:spLocks noChangeArrowheads="1"/>
              </p:cNvSpPr>
              <p:nvPr/>
            </p:nvSpPr>
            <p:spPr bwMode="auto">
              <a:xfrm>
                <a:off x="2459125" y="26368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30" name="Oval 811"/>
              <p:cNvSpPr>
                <a:spLocks noChangeArrowheads="1"/>
              </p:cNvSpPr>
              <p:nvPr/>
            </p:nvSpPr>
            <p:spPr bwMode="auto">
              <a:xfrm>
                <a:off x="2459125" y="26368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1" name="Oval 812"/>
              <p:cNvSpPr>
                <a:spLocks noChangeArrowheads="1"/>
              </p:cNvSpPr>
              <p:nvPr/>
            </p:nvSpPr>
            <p:spPr bwMode="auto">
              <a:xfrm>
                <a:off x="2463887" y="26336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32" name="Oval 813"/>
              <p:cNvSpPr>
                <a:spLocks noChangeArrowheads="1"/>
              </p:cNvSpPr>
              <p:nvPr/>
            </p:nvSpPr>
            <p:spPr bwMode="auto">
              <a:xfrm>
                <a:off x="2463887" y="26336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3" name="Oval 814"/>
              <p:cNvSpPr>
                <a:spLocks noChangeArrowheads="1"/>
              </p:cNvSpPr>
              <p:nvPr/>
            </p:nvSpPr>
            <p:spPr bwMode="auto">
              <a:xfrm>
                <a:off x="2467062" y="26304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34" name="Oval 815"/>
              <p:cNvSpPr>
                <a:spLocks noChangeArrowheads="1"/>
              </p:cNvSpPr>
              <p:nvPr/>
            </p:nvSpPr>
            <p:spPr bwMode="auto">
              <a:xfrm>
                <a:off x="2467062" y="26304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5" name="Oval 816"/>
              <p:cNvSpPr>
                <a:spLocks noChangeArrowheads="1"/>
              </p:cNvSpPr>
              <p:nvPr/>
            </p:nvSpPr>
            <p:spPr bwMode="auto">
              <a:xfrm>
                <a:off x="2473412" y="26273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36" name="Oval 817"/>
              <p:cNvSpPr>
                <a:spLocks noChangeArrowheads="1"/>
              </p:cNvSpPr>
              <p:nvPr/>
            </p:nvSpPr>
            <p:spPr bwMode="auto">
              <a:xfrm>
                <a:off x="2473412" y="26273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7" name="Oval 818"/>
              <p:cNvSpPr>
                <a:spLocks noChangeArrowheads="1"/>
              </p:cNvSpPr>
              <p:nvPr/>
            </p:nvSpPr>
            <p:spPr bwMode="auto">
              <a:xfrm>
                <a:off x="2478175" y="26241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38" name="Oval 819"/>
              <p:cNvSpPr>
                <a:spLocks noChangeArrowheads="1"/>
              </p:cNvSpPr>
              <p:nvPr/>
            </p:nvSpPr>
            <p:spPr bwMode="auto">
              <a:xfrm>
                <a:off x="2478175" y="26241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9" name="Oval 820"/>
              <p:cNvSpPr>
                <a:spLocks noChangeArrowheads="1"/>
              </p:cNvSpPr>
              <p:nvPr/>
            </p:nvSpPr>
            <p:spPr bwMode="auto">
              <a:xfrm>
                <a:off x="2481350" y="2622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40" name="Oval 821"/>
              <p:cNvSpPr>
                <a:spLocks noChangeArrowheads="1"/>
              </p:cNvSpPr>
              <p:nvPr/>
            </p:nvSpPr>
            <p:spPr bwMode="auto">
              <a:xfrm>
                <a:off x="2481350" y="2622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1" name="Oval 822"/>
              <p:cNvSpPr>
                <a:spLocks noChangeArrowheads="1"/>
              </p:cNvSpPr>
              <p:nvPr/>
            </p:nvSpPr>
            <p:spPr bwMode="auto">
              <a:xfrm>
                <a:off x="2486112" y="2619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42" name="Oval 823"/>
              <p:cNvSpPr>
                <a:spLocks noChangeArrowheads="1"/>
              </p:cNvSpPr>
              <p:nvPr/>
            </p:nvSpPr>
            <p:spPr bwMode="auto">
              <a:xfrm>
                <a:off x="2486112" y="2619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3" name="Oval 824"/>
              <p:cNvSpPr>
                <a:spLocks noChangeArrowheads="1"/>
              </p:cNvSpPr>
              <p:nvPr/>
            </p:nvSpPr>
            <p:spPr bwMode="auto">
              <a:xfrm>
                <a:off x="2492462" y="2617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44" name="Oval 825"/>
              <p:cNvSpPr>
                <a:spLocks noChangeArrowheads="1"/>
              </p:cNvSpPr>
              <p:nvPr/>
            </p:nvSpPr>
            <p:spPr bwMode="auto">
              <a:xfrm>
                <a:off x="2492462" y="2617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5" name="Oval 826"/>
              <p:cNvSpPr>
                <a:spLocks noChangeArrowheads="1"/>
              </p:cNvSpPr>
              <p:nvPr/>
            </p:nvSpPr>
            <p:spPr bwMode="auto">
              <a:xfrm>
                <a:off x="2495637" y="2614613"/>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46" name="Oval 827"/>
              <p:cNvSpPr>
                <a:spLocks noChangeArrowheads="1"/>
              </p:cNvSpPr>
              <p:nvPr/>
            </p:nvSpPr>
            <p:spPr bwMode="auto">
              <a:xfrm>
                <a:off x="2495637" y="2614613"/>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7" name="Oval 828"/>
              <p:cNvSpPr>
                <a:spLocks noChangeArrowheads="1"/>
              </p:cNvSpPr>
              <p:nvPr/>
            </p:nvSpPr>
            <p:spPr bwMode="auto">
              <a:xfrm>
                <a:off x="2500400" y="2609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48" name="Oval 829"/>
              <p:cNvSpPr>
                <a:spLocks noChangeArrowheads="1"/>
              </p:cNvSpPr>
              <p:nvPr/>
            </p:nvSpPr>
            <p:spPr bwMode="auto">
              <a:xfrm>
                <a:off x="2500400" y="2609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9" name="Oval 830"/>
              <p:cNvSpPr>
                <a:spLocks noChangeArrowheads="1"/>
              </p:cNvSpPr>
              <p:nvPr/>
            </p:nvSpPr>
            <p:spPr bwMode="auto">
              <a:xfrm>
                <a:off x="2505162" y="26082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50" name="Oval 831"/>
              <p:cNvSpPr>
                <a:spLocks noChangeArrowheads="1"/>
              </p:cNvSpPr>
              <p:nvPr/>
            </p:nvSpPr>
            <p:spPr bwMode="auto">
              <a:xfrm>
                <a:off x="2505162" y="26082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1" name="Oval 832"/>
              <p:cNvSpPr>
                <a:spLocks noChangeArrowheads="1"/>
              </p:cNvSpPr>
              <p:nvPr/>
            </p:nvSpPr>
            <p:spPr bwMode="auto">
              <a:xfrm>
                <a:off x="2511512" y="26050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52" name="Oval 833"/>
              <p:cNvSpPr>
                <a:spLocks noChangeArrowheads="1"/>
              </p:cNvSpPr>
              <p:nvPr/>
            </p:nvSpPr>
            <p:spPr bwMode="auto">
              <a:xfrm>
                <a:off x="2511512" y="26050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3" name="Oval 834"/>
              <p:cNvSpPr>
                <a:spLocks noChangeArrowheads="1"/>
              </p:cNvSpPr>
              <p:nvPr/>
            </p:nvSpPr>
            <p:spPr bwMode="auto">
              <a:xfrm>
                <a:off x="2514687" y="2603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54" name="Oval 835"/>
              <p:cNvSpPr>
                <a:spLocks noChangeArrowheads="1"/>
              </p:cNvSpPr>
              <p:nvPr/>
            </p:nvSpPr>
            <p:spPr bwMode="auto">
              <a:xfrm>
                <a:off x="2514687" y="2603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5" name="Oval 836"/>
              <p:cNvSpPr>
                <a:spLocks noChangeArrowheads="1"/>
              </p:cNvSpPr>
              <p:nvPr/>
            </p:nvSpPr>
            <p:spPr bwMode="auto">
              <a:xfrm>
                <a:off x="2519450" y="2600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56" name="Oval 837"/>
              <p:cNvSpPr>
                <a:spLocks noChangeArrowheads="1"/>
              </p:cNvSpPr>
              <p:nvPr/>
            </p:nvSpPr>
            <p:spPr bwMode="auto">
              <a:xfrm>
                <a:off x="2519450" y="2600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7" name="Oval 838"/>
              <p:cNvSpPr>
                <a:spLocks noChangeArrowheads="1"/>
              </p:cNvSpPr>
              <p:nvPr/>
            </p:nvSpPr>
            <p:spPr bwMode="auto">
              <a:xfrm>
                <a:off x="2524212" y="2597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58" name="Oval 839"/>
              <p:cNvSpPr>
                <a:spLocks noChangeArrowheads="1"/>
              </p:cNvSpPr>
              <p:nvPr/>
            </p:nvSpPr>
            <p:spPr bwMode="auto">
              <a:xfrm>
                <a:off x="2524212" y="2597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9" name="Oval 840"/>
              <p:cNvSpPr>
                <a:spLocks noChangeArrowheads="1"/>
              </p:cNvSpPr>
              <p:nvPr/>
            </p:nvSpPr>
            <p:spPr bwMode="auto">
              <a:xfrm>
                <a:off x="2528975" y="2593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60" name="Oval 841"/>
              <p:cNvSpPr>
                <a:spLocks noChangeArrowheads="1"/>
              </p:cNvSpPr>
              <p:nvPr/>
            </p:nvSpPr>
            <p:spPr bwMode="auto">
              <a:xfrm>
                <a:off x="2528975" y="2593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1" name="Oval 842"/>
              <p:cNvSpPr>
                <a:spLocks noChangeArrowheads="1"/>
              </p:cNvSpPr>
              <p:nvPr/>
            </p:nvSpPr>
            <p:spPr bwMode="auto">
              <a:xfrm>
                <a:off x="2533737" y="2590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62" name="Oval 843"/>
              <p:cNvSpPr>
                <a:spLocks noChangeArrowheads="1"/>
              </p:cNvSpPr>
              <p:nvPr/>
            </p:nvSpPr>
            <p:spPr bwMode="auto">
              <a:xfrm>
                <a:off x="2533737" y="2590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3" name="Oval 844"/>
              <p:cNvSpPr>
                <a:spLocks noChangeArrowheads="1"/>
              </p:cNvSpPr>
              <p:nvPr/>
            </p:nvSpPr>
            <p:spPr bwMode="auto">
              <a:xfrm>
                <a:off x="2538500" y="2589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64" name="Oval 845"/>
              <p:cNvSpPr>
                <a:spLocks noChangeArrowheads="1"/>
              </p:cNvSpPr>
              <p:nvPr/>
            </p:nvSpPr>
            <p:spPr bwMode="auto">
              <a:xfrm>
                <a:off x="2538500" y="2589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5" name="Oval 846"/>
              <p:cNvSpPr>
                <a:spLocks noChangeArrowheads="1"/>
              </p:cNvSpPr>
              <p:nvPr/>
            </p:nvSpPr>
            <p:spPr bwMode="auto">
              <a:xfrm>
                <a:off x="2541675" y="25860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66" name="Oval 847"/>
              <p:cNvSpPr>
                <a:spLocks noChangeArrowheads="1"/>
              </p:cNvSpPr>
              <p:nvPr/>
            </p:nvSpPr>
            <p:spPr bwMode="auto">
              <a:xfrm>
                <a:off x="2541675" y="25860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7" name="Oval 848"/>
              <p:cNvSpPr>
                <a:spLocks noChangeArrowheads="1"/>
              </p:cNvSpPr>
              <p:nvPr/>
            </p:nvSpPr>
            <p:spPr bwMode="auto">
              <a:xfrm>
                <a:off x="2548025" y="2584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68" name="Oval 849"/>
              <p:cNvSpPr>
                <a:spLocks noChangeArrowheads="1"/>
              </p:cNvSpPr>
              <p:nvPr/>
            </p:nvSpPr>
            <p:spPr bwMode="auto">
              <a:xfrm>
                <a:off x="2548025" y="2584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9" name="Oval 850"/>
              <p:cNvSpPr>
                <a:spLocks noChangeArrowheads="1"/>
              </p:cNvSpPr>
              <p:nvPr/>
            </p:nvSpPr>
            <p:spPr bwMode="auto">
              <a:xfrm>
                <a:off x="2552787" y="2581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70" name="Oval 851"/>
              <p:cNvSpPr>
                <a:spLocks noChangeArrowheads="1"/>
              </p:cNvSpPr>
              <p:nvPr/>
            </p:nvSpPr>
            <p:spPr bwMode="auto">
              <a:xfrm>
                <a:off x="2552787" y="2581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1" name="Oval 852"/>
              <p:cNvSpPr>
                <a:spLocks noChangeArrowheads="1"/>
              </p:cNvSpPr>
              <p:nvPr/>
            </p:nvSpPr>
            <p:spPr bwMode="auto">
              <a:xfrm>
                <a:off x="2555962" y="2578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72" name="Oval 853"/>
              <p:cNvSpPr>
                <a:spLocks noChangeArrowheads="1"/>
              </p:cNvSpPr>
              <p:nvPr/>
            </p:nvSpPr>
            <p:spPr bwMode="auto">
              <a:xfrm>
                <a:off x="2555962" y="2578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3" name="Oval 854"/>
              <p:cNvSpPr>
                <a:spLocks noChangeArrowheads="1"/>
              </p:cNvSpPr>
              <p:nvPr/>
            </p:nvSpPr>
            <p:spPr bwMode="auto">
              <a:xfrm>
                <a:off x="2560725" y="2574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74" name="Oval 855"/>
              <p:cNvSpPr>
                <a:spLocks noChangeArrowheads="1"/>
              </p:cNvSpPr>
              <p:nvPr/>
            </p:nvSpPr>
            <p:spPr bwMode="auto">
              <a:xfrm>
                <a:off x="2560725" y="2574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5" name="Oval 856"/>
              <p:cNvSpPr>
                <a:spLocks noChangeArrowheads="1"/>
              </p:cNvSpPr>
              <p:nvPr/>
            </p:nvSpPr>
            <p:spPr bwMode="auto">
              <a:xfrm>
                <a:off x="2567075" y="2571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76" name="Oval 857"/>
              <p:cNvSpPr>
                <a:spLocks noChangeArrowheads="1"/>
              </p:cNvSpPr>
              <p:nvPr/>
            </p:nvSpPr>
            <p:spPr bwMode="auto">
              <a:xfrm>
                <a:off x="2567075" y="2571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7" name="Oval 858"/>
              <p:cNvSpPr>
                <a:spLocks noChangeArrowheads="1"/>
              </p:cNvSpPr>
              <p:nvPr/>
            </p:nvSpPr>
            <p:spPr bwMode="auto">
              <a:xfrm>
                <a:off x="2571837" y="2570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78" name="Oval 859"/>
              <p:cNvSpPr>
                <a:spLocks noChangeArrowheads="1"/>
              </p:cNvSpPr>
              <p:nvPr/>
            </p:nvSpPr>
            <p:spPr bwMode="auto">
              <a:xfrm>
                <a:off x="2571837" y="2570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9" name="Oval 860"/>
              <p:cNvSpPr>
                <a:spLocks noChangeArrowheads="1"/>
              </p:cNvSpPr>
              <p:nvPr/>
            </p:nvSpPr>
            <p:spPr bwMode="auto">
              <a:xfrm>
                <a:off x="2575012" y="25669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0" name="Oval 861"/>
              <p:cNvSpPr>
                <a:spLocks noChangeArrowheads="1"/>
              </p:cNvSpPr>
              <p:nvPr/>
            </p:nvSpPr>
            <p:spPr bwMode="auto">
              <a:xfrm>
                <a:off x="2575012" y="25669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1" name="Oval 862"/>
              <p:cNvSpPr>
                <a:spLocks noChangeArrowheads="1"/>
              </p:cNvSpPr>
              <p:nvPr/>
            </p:nvSpPr>
            <p:spPr bwMode="auto">
              <a:xfrm>
                <a:off x="2579775" y="2565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2" name="Oval 863"/>
              <p:cNvSpPr>
                <a:spLocks noChangeArrowheads="1"/>
              </p:cNvSpPr>
              <p:nvPr/>
            </p:nvSpPr>
            <p:spPr bwMode="auto">
              <a:xfrm>
                <a:off x="2579775" y="2565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3" name="Oval 864"/>
              <p:cNvSpPr>
                <a:spLocks noChangeArrowheads="1"/>
              </p:cNvSpPr>
              <p:nvPr/>
            </p:nvSpPr>
            <p:spPr bwMode="auto">
              <a:xfrm>
                <a:off x="2586125" y="2562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4" name="Oval 865"/>
              <p:cNvSpPr>
                <a:spLocks noChangeArrowheads="1"/>
              </p:cNvSpPr>
              <p:nvPr/>
            </p:nvSpPr>
            <p:spPr bwMode="auto">
              <a:xfrm>
                <a:off x="2586125" y="2562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5" name="Oval 866"/>
              <p:cNvSpPr>
                <a:spLocks noChangeArrowheads="1"/>
              </p:cNvSpPr>
              <p:nvPr/>
            </p:nvSpPr>
            <p:spPr bwMode="auto">
              <a:xfrm>
                <a:off x="2589300" y="2560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6" name="Oval 867"/>
              <p:cNvSpPr>
                <a:spLocks noChangeArrowheads="1"/>
              </p:cNvSpPr>
              <p:nvPr/>
            </p:nvSpPr>
            <p:spPr bwMode="auto">
              <a:xfrm>
                <a:off x="2589300" y="2560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7" name="Oval 868"/>
              <p:cNvSpPr>
                <a:spLocks noChangeArrowheads="1"/>
              </p:cNvSpPr>
              <p:nvPr/>
            </p:nvSpPr>
            <p:spPr bwMode="auto">
              <a:xfrm>
                <a:off x="2594062" y="2555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8" name="Oval 869"/>
              <p:cNvSpPr>
                <a:spLocks noChangeArrowheads="1"/>
              </p:cNvSpPr>
              <p:nvPr/>
            </p:nvSpPr>
            <p:spPr bwMode="auto">
              <a:xfrm>
                <a:off x="2594062" y="2555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9" name="Oval 870"/>
              <p:cNvSpPr>
                <a:spLocks noChangeArrowheads="1"/>
              </p:cNvSpPr>
              <p:nvPr/>
            </p:nvSpPr>
            <p:spPr bwMode="auto">
              <a:xfrm>
                <a:off x="2600412" y="2554288"/>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90" name="Oval 871"/>
              <p:cNvSpPr>
                <a:spLocks noChangeArrowheads="1"/>
              </p:cNvSpPr>
              <p:nvPr/>
            </p:nvSpPr>
            <p:spPr bwMode="auto">
              <a:xfrm>
                <a:off x="2600412" y="2554288"/>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1" name="Oval 872"/>
              <p:cNvSpPr>
                <a:spLocks noChangeArrowheads="1"/>
              </p:cNvSpPr>
              <p:nvPr/>
            </p:nvSpPr>
            <p:spPr bwMode="auto">
              <a:xfrm>
                <a:off x="2603587" y="25511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92" name="Oval 873"/>
              <p:cNvSpPr>
                <a:spLocks noChangeArrowheads="1"/>
              </p:cNvSpPr>
              <p:nvPr/>
            </p:nvSpPr>
            <p:spPr bwMode="auto">
              <a:xfrm>
                <a:off x="2603587" y="25511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3" name="Oval 874"/>
              <p:cNvSpPr>
                <a:spLocks noChangeArrowheads="1"/>
              </p:cNvSpPr>
              <p:nvPr/>
            </p:nvSpPr>
            <p:spPr bwMode="auto">
              <a:xfrm>
                <a:off x="2608350" y="2549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94" name="Oval 875"/>
              <p:cNvSpPr>
                <a:spLocks noChangeArrowheads="1"/>
              </p:cNvSpPr>
              <p:nvPr/>
            </p:nvSpPr>
            <p:spPr bwMode="auto">
              <a:xfrm>
                <a:off x="2608350" y="2549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5" name="Oval 876"/>
              <p:cNvSpPr>
                <a:spLocks noChangeArrowheads="1"/>
              </p:cNvSpPr>
              <p:nvPr/>
            </p:nvSpPr>
            <p:spPr bwMode="auto">
              <a:xfrm>
                <a:off x="2613112" y="2546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96" name="Oval 877"/>
              <p:cNvSpPr>
                <a:spLocks noChangeArrowheads="1"/>
              </p:cNvSpPr>
              <p:nvPr/>
            </p:nvSpPr>
            <p:spPr bwMode="auto">
              <a:xfrm>
                <a:off x="2613112" y="2546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7" name="Oval 878"/>
              <p:cNvSpPr>
                <a:spLocks noChangeArrowheads="1"/>
              </p:cNvSpPr>
              <p:nvPr/>
            </p:nvSpPr>
            <p:spPr bwMode="auto">
              <a:xfrm>
                <a:off x="2619462" y="25447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98" name="Oval 879"/>
              <p:cNvSpPr>
                <a:spLocks noChangeArrowheads="1"/>
              </p:cNvSpPr>
              <p:nvPr/>
            </p:nvSpPr>
            <p:spPr bwMode="auto">
              <a:xfrm>
                <a:off x="2619462" y="25447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9" name="Oval 880"/>
              <p:cNvSpPr>
                <a:spLocks noChangeArrowheads="1"/>
              </p:cNvSpPr>
              <p:nvPr/>
            </p:nvSpPr>
            <p:spPr bwMode="auto">
              <a:xfrm>
                <a:off x="2622637" y="25415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00" name="Oval 881"/>
              <p:cNvSpPr>
                <a:spLocks noChangeArrowheads="1"/>
              </p:cNvSpPr>
              <p:nvPr/>
            </p:nvSpPr>
            <p:spPr bwMode="auto">
              <a:xfrm>
                <a:off x="2622637" y="25415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1" name="Oval 882"/>
              <p:cNvSpPr>
                <a:spLocks noChangeArrowheads="1"/>
              </p:cNvSpPr>
              <p:nvPr/>
            </p:nvSpPr>
            <p:spPr bwMode="auto">
              <a:xfrm>
                <a:off x="2627400" y="25384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02" name="Oval 883"/>
              <p:cNvSpPr>
                <a:spLocks noChangeArrowheads="1"/>
              </p:cNvSpPr>
              <p:nvPr/>
            </p:nvSpPr>
            <p:spPr bwMode="auto">
              <a:xfrm>
                <a:off x="2627400" y="25384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3" name="Oval 884"/>
              <p:cNvSpPr>
                <a:spLocks noChangeArrowheads="1"/>
              </p:cNvSpPr>
              <p:nvPr/>
            </p:nvSpPr>
            <p:spPr bwMode="auto">
              <a:xfrm>
                <a:off x="2632162" y="25352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04" name="Oval 885"/>
              <p:cNvSpPr>
                <a:spLocks noChangeArrowheads="1"/>
              </p:cNvSpPr>
              <p:nvPr/>
            </p:nvSpPr>
            <p:spPr bwMode="auto">
              <a:xfrm>
                <a:off x="2632162" y="25352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5" name="Oval 886"/>
              <p:cNvSpPr>
                <a:spLocks noChangeArrowheads="1"/>
              </p:cNvSpPr>
              <p:nvPr/>
            </p:nvSpPr>
            <p:spPr bwMode="auto">
              <a:xfrm>
                <a:off x="2635337" y="25336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06" name="Oval 887"/>
              <p:cNvSpPr>
                <a:spLocks noChangeArrowheads="1"/>
              </p:cNvSpPr>
              <p:nvPr/>
            </p:nvSpPr>
            <p:spPr bwMode="auto">
              <a:xfrm>
                <a:off x="2635337" y="25336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7" name="Oval 888"/>
              <p:cNvSpPr>
                <a:spLocks noChangeArrowheads="1"/>
              </p:cNvSpPr>
              <p:nvPr/>
            </p:nvSpPr>
            <p:spPr bwMode="auto">
              <a:xfrm>
                <a:off x="2641687" y="2530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08" name="Oval 889"/>
              <p:cNvSpPr>
                <a:spLocks noChangeArrowheads="1"/>
              </p:cNvSpPr>
              <p:nvPr/>
            </p:nvSpPr>
            <p:spPr bwMode="auto">
              <a:xfrm>
                <a:off x="2641687" y="2530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9" name="Oval 890"/>
              <p:cNvSpPr>
                <a:spLocks noChangeArrowheads="1"/>
              </p:cNvSpPr>
              <p:nvPr/>
            </p:nvSpPr>
            <p:spPr bwMode="auto">
              <a:xfrm>
                <a:off x="2646450" y="25288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10" name="Oval 891"/>
              <p:cNvSpPr>
                <a:spLocks noChangeArrowheads="1"/>
              </p:cNvSpPr>
              <p:nvPr/>
            </p:nvSpPr>
            <p:spPr bwMode="auto">
              <a:xfrm>
                <a:off x="2646450" y="25288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1" name="Oval 892"/>
              <p:cNvSpPr>
                <a:spLocks noChangeArrowheads="1"/>
              </p:cNvSpPr>
              <p:nvPr/>
            </p:nvSpPr>
            <p:spPr bwMode="auto">
              <a:xfrm>
                <a:off x="2649625" y="2527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12" name="Oval 893"/>
              <p:cNvSpPr>
                <a:spLocks noChangeArrowheads="1"/>
              </p:cNvSpPr>
              <p:nvPr/>
            </p:nvSpPr>
            <p:spPr bwMode="auto">
              <a:xfrm>
                <a:off x="2649625" y="2527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3" name="Oval 894"/>
              <p:cNvSpPr>
                <a:spLocks noChangeArrowheads="1"/>
              </p:cNvSpPr>
              <p:nvPr/>
            </p:nvSpPr>
            <p:spPr bwMode="auto">
              <a:xfrm>
                <a:off x="2655975" y="252412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14" name="Oval 895"/>
              <p:cNvSpPr>
                <a:spLocks noChangeArrowheads="1"/>
              </p:cNvSpPr>
              <p:nvPr/>
            </p:nvSpPr>
            <p:spPr bwMode="auto">
              <a:xfrm>
                <a:off x="2655975" y="252412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5" name="Oval 896"/>
              <p:cNvSpPr>
                <a:spLocks noChangeArrowheads="1"/>
              </p:cNvSpPr>
              <p:nvPr/>
            </p:nvSpPr>
            <p:spPr bwMode="auto">
              <a:xfrm>
                <a:off x="2660737" y="2522538"/>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16" name="Oval 897"/>
              <p:cNvSpPr>
                <a:spLocks noChangeArrowheads="1"/>
              </p:cNvSpPr>
              <p:nvPr/>
            </p:nvSpPr>
            <p:spPr bwMode="auto">
              <a:xfrm>
                <a:off x="2660737" y="2522538"/>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7" name="Oval 898"/>
              <p:cNvSpPr>
                <a:spLocks noChangeArrowheads="1"/>
              </p:cNvSpPr>
              <p:nvPr/>
            </p:nvSpPr>
            <p:spPr bwMode="auto">
              <a:xfrm>
                <a:off x="2665500" y="2517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18" name="Oval 899"/>
              <p:cNvSpPr>
                <a:spLocks noChangeArrowheads="1"/>
              </p:cNvSpPr>
              <p:nvPr/>
            </p:nvSpPr>
            <p:spPr bwMode="auto">
              <a:xfrm>
                <a:off x="2665500" y="2517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9" name="Oval 900"/>
              <p:cNvSpPr>
                <a:spLocks noChangeArrowheads="1"/>
              </p:cNvSpPr>
              <p:nvPr/>
            </p:nvSpPr>
            <p:spPr bwMode="auto">
              <a:xfrm>
                <a:off x="2668675" y="25161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0" name="Oval 901"/>
              <p:cNvSpPr>
                <a:spLocks noChangeArrowheads="1"/>
              </p:cNvSpPr>
              <p:nvPr/>
            </p:nvSpPr>
            <p:spPr bwMode="auto">
              <a:xfrm>
                <a:off x="2668675" y="25161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1" name="Oval 902"/>
              <p:cNvSpPr>
                <a:spLocks noChangeArrowheads="1"/>
              </p:cNvSpPr>
              <p:nvPr/>
            </p:nvSpPr>
            <p:spPr bwMode="auto">
              <a:xfrm>
                <a:off x="2675025" y="25130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2" name="Oval 903"/>
              <p:cNvSpPr>
                <a:spLocks noChangeArrowheads="1"/>
              </p:cNvSpPr>
              <p:nvPr/>
            </p:nvSpPr>
            <p:spPr bwMode="auto">
              <a:xfrm>
                <a:off x="2675025" y="25130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3" name="Oval 904"/>
              <p:cNvSpPr>
                <a:spLocks noChangeArrowheads="1"/>
              </p:cNvSpPr>
              <p:nvPr/>
            </p:nvSpPr>
            <p:spPr bwMode="auto">
              <a:xfrm>
                <a:off x="2679787" y="2511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4" name="Oval 905"/>
              <p:cNvSpPr>
                <a:spLocks noChangeArrowheads="1"/>
              </p:cNvSpPr>
              <p:nvPr/>
            </p:nvSpPr>
            <p:spPr bwMode="auto">
              <a:xfrm>
                <a:off x="2679787" y="2511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5" name="Oval 906"/>
              <p:cNvSpPr>
                <a:spLocks noChangeArrowheads="1"/>
              </p:cNvSpPr>
              <p:nvPr/>
            </p:nvSpPr>
            <p:spPr bwMode="auto">
              <a:xfrm>
                <a:off x="2682962" y="25098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6" name="Oval 907"/>
              <p:cNvSpPr>
                <a:spLocks noChangeArrowheads="1"/>
              </p:cNvSpPr>
              <p:nvPr/>
            </p:nvSpPr>
            <p:spPr bwMode="auto">
              <a:xfrm>
                <a:off x="2682962" y="25098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7" name="Oval 908"/>
              <p:cNvSpPr>
                <a:spLocks noChangeArrowheads="1"/>
              </p:cNvSpPr>
              <p:nvPr/>
            </p:nvSpPr>
            <p:spPr bwMode="auto">
              <a:xfrm>
                <a:off x="2687725" y="25066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8" name="Oval 909"/>
              <p:cNvSpPr>
                <a:spLocks noChangeArrowheads="1"/>
              </p:cNvSpPr>
              <p:nvPr/>
            </p:nvSpPr>
            <p:spPr bwMode="auto">
              <a:xfrm>
                <a:off x="2687725" y="25066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9" name="Oval 910"/>
              <p:cNvSpPr>
                <a:spLocks noChangeArrowheads="1"/>
              </p:cNvSpPr>
              <p:nvPr/>
            </p:nvSpPr>
            <p:spPr bwMode="auto">
              <a:xfrm>
                <a:off x="2694075" y="2505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30" name="Oval 911"/>
              <p:cNvSpPr>
                <a:spLocks noChangeArrowheads="1"/>
              </p:cNvSpPr>
              <p:nvPr/>
            </p:nvSpPr>
            <p:spPr bwMode="auto">
              <a:xfrm>
                <a:off x="2694075" y="2505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1" name="Oval 912"/>
              <p:cNvSpPr>
                <a:spLocks noChangeArrowheads="1"/>
              </p:cNvSpPr>
              <p:nvPr/>
            </p:nvSpPr>
            <p:spPr bwMode="auto">
              <a:xfrm>
                <a:off x="2697250" y="25003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32" name="Oval 913"/>
              <p:cNvSpPr>
                <a:spLocks noChangeArrowheads="1"/>
              </p:cNvSpPr>
              <p:nvPr/>
            </p:nvSpPr>
            <p:spPr bwMode="auto">
              <a:xfrm>
                <a:off x="2697250" y="25003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3" name="Oval 914"/>
              <p:cNvSpPr>
                <a:spLocks noChangeArrowheads="1"/>
              </p:cNvSpPr>
              <p:nvPr/>
            </p:nvSpPr>
            <p:spPr bwMode="auto">
              <a:xfrm>
                <a:off x="2702012" y="2498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34" name="Oval 915"/>
              <p:cNvSpPr>
                <a:spLocks noChangeArrowheads="1"/>
              </p:cNvSpPr>
              <p:nvPr/>
            </p:nvSpPr>
            <p:spPr bwMode="auto">
              <a:xfrm>
                <a:off x="2702012" y="2498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5" name="Oval 916"/>
              <p:cNvSpPr>
                <a:spLocks noChangeArrowheads="1"/>
              </p:cNvSpPr>
              <p:nvPr/>
            </p:nvSpPr>
            <p:spPr bwMode="auto">
              <a:xfrm>
                <a:off x="2706775" y="24971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36" name="Oval 917"/>
              <p:cNvSpPr>
                <a:spLocks noChangeArrowheads="1"/>
              </p:cNvSpPr>
              <p:nvPr/>
            </p:nvSpPr>
            <p:spPr bwMode="auto">
              <a:xfrm>
                <a:off x="2706775" y="24971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7" name="Oval 918"/>
              <p:cNvSpPr>
                <a:spLocks noChangeArrowheads="1"/>
              </p:cNvSpPr>
              <p:nvPr/>
            </p:nvSpPr>
            <p:spPr bwMode="auto">
              <a:xfrm>
                <a:off x="2713125" y="24939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38" name="Oval 919"/>
              <p:cNvSpPr>
                <a:spLocks noChangeArrowheads="1"/>
              </p:cNvSpPr>
              <p:nvPr/>
            </p:nvSpPr>
            <p:spPr bwMode="auto">
              <a:xfrm>
                <a:off x="2713125" y="24939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9" name="Oval 920"/>
              <p:cNvSpPr>
                <a:spLocks noChangeArrowheads="1"/>
              </p:cNvSpPr>
              <p:nvPr/>
            </p:nvSpPr>
            <p:spPr bwMode="auto">
              <a:xfrm>
                <a:off x="2716300" y="2492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0" name="Oval 921"/>
              <p:cNvSpPr>
                <a:spLocks noChangeArrowheads="1"/>
              </p:cNvSpPr>
              <p:nvPr/>
            </p:nvSpPr>
            <p:spPr bwMode="auto">
              <a:xfrm>
                <a:off x="2716300" y="2492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1" name="Oval 922"/>
              <p:cNvSpPr>
                <a:spLocks noChangeArrowheads="1"/>
              </p:cNvSpPr>
              <p:nvPr/>
            </p:nvSpPr>
            <p:spPr bwMode="auto">
              <a:xfrm>
                <a:off x="2721062" y="2490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2" name="Oval 923"/>
              <p:cNvSpPr>
                <a:spLocks noChangeArrowheads="1"/>
              </p:cNvSpPr>
              <p:nvPr/>
            </p:nvSpPr>
            <p:spPr bwMode="auto">
              <a:xfrm>
                <a:off x="2721062" y="2490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3" name="Oval 924"/>
              <p:cNvSpPr>
                <a:spLocks noChangeArrowheads="1"/>
              </p:cNvSpPr>
              <p:nvPr/>
            </p:nvSpPr>
            <p:spPr bwMode="auto">
              <a:xfrm>
                <a:off x="2725825" y="2487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4" name="Oval 925"/>
              <p:cNvSpPr>
                <a:spLocks noChangeArrowheads="1"/>
              </p:cNvSpPr>
              <p:nvPr/>
            </p:nvSpPr>
            <p:spPr bwMode="auto">
              <a:xfrm>
                <a:off x="2725825" y="2487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5" name="Oval 926"/>
              <p:cNvSpPr>
                <a:spLocks noChangeArrowheads="1"/>
              </p:cNvSpPr>
              <p:nvPr/>
            </p:nvSpPr>
            <p:spPr bwMode="auto">
              <a:xfrm>
                <a:off x="2730587" y="2486026"/>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6" name="Oval 927"/>
              <p:cNvSpPr>
                <a:spLocks noChangeArrowheads="1"/>
              </p:cNvSpPr>
              <p:nvPr/>
            </p:nvSpPr>
            <p:spPr bwMode="auto">
              <a:xfrm>
                <a:off x="2730587" y="2486026"/>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7" name="Oval 928"/>
              <p:cNvSpPr>
                <a:spLocks noChangeArrowheads="1"/>
              </p:cNvSpPr>
              <p:nvPr/>
            </p:nvSpPr>
            <p:spPr bwMode="auto">
              <a:xfrm>
                <a:off x="2735350" y="24812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8" name="Oval 929"/>
              <p:cNvSpPr>
                <a:spLocks noChangeArrowheads="1"/>
              </p:cNvSpPr>
              <p:nvPr/>
            </p:nvSpPr>
            <p:spPr bwMode="auto">
              <a:xfrm>
                <a:off x="2735350" y="24812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9" name="Oval 930"/>
              <p:cNvSpPr>
                <a:spLocks noChangeArrowheads="1"/>
              </p:cNvSpPr>
              <p:nvPr/>
            </p:nvSpPr>
            <p:spPr bwMode="auto">
              <a:xfrm>
                <a:off x="2740112" y="2479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50" name="Oval 931"/>
              <p:cNvSpPr>
                <a:spLocks noChangeArrowheads="1"/>
              </p:cNvSpPr>
              <p:nvPr/>
            </p:nvSpPr>
            <p:spPr bwMode="auto">
              <a:xfrm>
                <a:off x="2740112" y="2479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1" name="Oval 932"/>
              <p:cNvSpPr>
                <a:spLocks noChangeArrowheads="1"/>
              </p:cNvSpPr>
              <p:nvPr/>
            </p:nvSpPr>
            <p:spPr bwMode="auto">
              <a:xfrm>
                <a:off x="2743287" y="24780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52" name="Oval 933"/>
              <p:cNvSpPr>
                <a:spLocks noChangeArrowheads="1"/>
              </p:cNvSpPr>
              <p:nvPr/>
            </p:nvSpPr>
            <p:spPr bwMode="auto">
              <a:xfrm>
                <a:off x="2743287" y="24780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3" name="Oval 934"/>
              <p:cNvSpPr>
                <a:spLocks noChangeArrowheads="1"/>
              </p:cNvSpPr>
              <p:nvPr/>
            </p:nvSpPr>
            <p:spPr bwMode="auto">
              <a:xfrm>
                <a:off x="2749637" y="24749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54" name="Oval 935"/>
              <p:cNvSpPr>
                <a:spLocks noChangeArrowheads="1"/>
              </p:cNvSpPr>
              <p:nvPr/>
            </p:nvSpPr>
            <p:spPr bwMode="auto">
              <a:xfrm>
                <a:off x="2749637" y="24749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5" name="Oval 936"/>
              <p:cNvSpPr>
                <a:spLocks noChangeArrowheads="1"/>
              </p:cNvSpPr>
              <p:nvPr/>
            </p:nvSpPr>
            <p:spPr bwMode="auto">
              <a:xfrm>
                <a:off x="2754400" y="2473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56" name="Oval 937"/>
              <p:cNvSpPr>
                <a:spLocks noChangeArrowheads="1"/>
              </p:cNvSpPr>
              <p:nvPr/>
            </p:nvSpPr>
            <p:spPr bwMode="auto">
              <a:xfrm>
                <a:off x="2754400" y="2473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7" name="Oval 938"/>
              <p:cNvSpPr>
                <a:spLocks noChangeArrowheads="1"/>
              </p:cNvSpPr>
              <p:nvPr/>
            </p:nvSpPr>
            <p:spPr bwMode="auto">
              <a:xfrm>
                <a:off x="2757575" y="2471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58" name="Oval 939"/>
              <p:cNvSpPr>
                <a:spLocks noChangeArrowheads="1"/>
              </p:cNvSpPr>
              <p:nvPr/>
            </p:nvSpPr>
            <p:spPr bwMode="auto">
              <a:xfrm>
                <a:off x="2757575" y="2471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9" name="Oval 940"/>
              <p:cNvSpPr>
                <a:spLocks noChangeArrowheads="1"/>
              </p:cNvSpPr>
              <p:nvPr/>
            </p:nvSpPr>
            <p:spPr bwMode="auto">
              <a:xfrm>
                <a:off x="2762337" y="2468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0" name="Oval 941"/>
              <p:cNvSpPr>
                <a:spLocks noChangeArrowheads="1"/>
              </p:cNvSpPr>
              <p:nvPr/>
            </p:nvSpPr>
            <p:spPr bwMode="auto">
              <a:xfrm>
                <a:off x="2762337" y="2468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1" name="Oval 942"/>
              <p:cNvSpPr>
                <a:spLocks noChangeArrowheads="1"/>
              </p:cNvSpPr>
              <p:nvPr/>
            </p:nvSpPr>
            <p:spPr bwMode="auto">
              <a:xfrm>
                <a:off x="2768687" y="2465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2" name="Oval 943"/>
              <p:cNvSpPr>
                <a:spLocks noChangeArrowheads="1"/>
              </p:cNvSpPr>
              <p:nvPr/>
            </p:nvSpPr>
            <p:spPr bwMode="auto">
              <a:xfrm>
                <a:off x="2768687" y="2465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3" name="Oval 944"/>
              <p:cNvSpPr>
                <a:spLocks noChangeArrowheads="1"/>
              </p:cNvSpPr>
              <p:nvPr/>
            </p:nvSpPr>
            <p:spPr bwMode="auto">
              <a:xfrm>
                <a:off x="2773450" y="2463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4" name="Oval 945"/>
              <p:cNvSpPr>
                <a:spLocks noChangeArrowheads="1"/>
              </p:cNvSpPr>
              <p:nvPr/>
            </p:nvSpPr>
            <p:spPr bwMode="auto">
              <a:xfrm>
                <a:off x="2773450" y="2463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5" name="Oval 946"/>
              <p:cNvSpPr>
                <a:spLocks noChangeArrowheads="1"/>
              </p:cNvSpPr>
              <p:nvPr/>
            </p:nvSpPr>
            <p:spPr bwMode="auto">
              <a:xfrm>
                <a:off x="2776625" y="2460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6" name="Oval 947"/>
              <p:cNvSpPr>
                <a:spLocks noChangeArrowheads="1"/>
              </p:cNvSpPr>
              <p:nvPr/>
            </p:nvSpPr>
            <p:spPr bwMode="auto">
              <a:xfrm>
                <a:off x="2776625" y="2460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7" name="Oval 948"/>
              <p:cNvSpPr>
                <a:spLocks noChangeArrowheads="1"/>
              </p:cNvSpPr>
              <p:nvPr/>
            </p:nvSpPr>
            <p:spPr bwMode="auto">
              <a:xfrm>
                <a:off x="2781387" y="24590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8" name="Oval 949"/>
              <p:cNvSpPr>
                <a:spLocks noChangeArrowheads="1"/>
              </p:cNvSpPr>
              <p:nvPr/>
            </p:nvSpPr>
            <p:spPr bwMode="auto">
              <a:xfrm>
                <a:off x="2781387" y="24590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9" name="Oval 950"/>
              <p:cNvSpPr>
                <a:spLocks noChangeArrowheads="1"/>
              </p:cNvSpPr>
              <p:nvPr/>
            </p:nvSpPr>
            <p:spPr bwMode="auto">
              <a:xfrm>
                <a:off x="2787737" y="2457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70" name="Oval 951"/>
              <p:cNvSpPr>
                <a:spLocks noChangeArrowheads="1"/>
              </p:cNvSpPr>
              <p:nvPr/>
            </p:nvSpPr>
            <p:spPr bwMode="auto">
              <a:xfrm>
                <a:off x="2787737" y="2457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1" name="Oval 952"/>
              <p:cNvSpPr>
                <a:spLocks noChangeArrowheads="1"/>
              </p:cNvSpPr>
              <p:nvPr/>
            </p:nvSpPr>
            <p:spPr bwMode="auto">
              <a:xfrm>
                <a:off x="2790912" y="2455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72" name="Oval 953"/>
              <p:cNvSpPr>
                <a:spLocks noChangeArrowheads="1"/>
              </p:cNvSpPr>
              <p:nvPr/>
            </p:nvSpPr>
            <p:spPr bwMode="auto">
              <a:xfrm>
                <a:off x="2790912" y="2455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3" name="Oval 954"/>
              <p:cNvSpPr>
                <a:spLocks noChangeArrowheads="1"/>
              </p:cNvSpPr>
              <p:nvPr/>
            </p:nvSpPr>
            <p:spPr bwMode="auto">
              <a:xfrm>
                <a:off x="2795675" y="2452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74" name="Oval 955"/>
              <p:cNvSpPr>
                <a:spLocks noChangeArrowheads="1"/>
              </p:cNvSpPr>
              <p:nvPr/>
            </p:nvSpPr>
            <p:spPr bwMode="auto">
              <a:xfrm>
                <a:off x="2795675" y="2452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5" name="Oval 956"/>
              <p:cNvSpPr>
                <a:spLocks noChangeArrowheads="1"/>
              </p:cNvSpPr>
              <p:nvPr/>
            </p:nvSpPr>
            <p:spPr bwMode="auto">
              <a:xfrm>
                <a:off x="2800437" y="2451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76" name="Oval 957"/>
              <p:cNvSpPr>
                <a:spLocks noChangeArrowheads="1"/>
              </p:cNvSpPr>
              <p:nvPr/>
            </p:nvSpPr>
            <p:spPr bwMode="auto">
              <a:xfrm>
                <a:off x="2800437" y="2451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7" name="Oval 958"/>
              <p:cNvSpPr>
                <a:spLocks noChangeArrowheads="1"/>
              </p:cNvSpPr>
              <p:nvPr/>
            </p:nvSpPr>
            <p:spPr bwMode="auto">
              <a:xfrm>
                <a:off x="2805200" y="2449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78" name="Oval 959"/>
              <p:cNvSpPr>
                <a:spLocks noChangeArrowheads="1"/>
              </p:cNvSpPr>
              <p:nvPr/>
            </p:nvSpPr>
            <p:spPr bwMode="auto">
              <a:xfrm>
                <a:off x="2805200" y="2449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9" name="Oval 960"/>
              <p:cNvSpPr>
                <a:spLocks noChangeArrowheads="1"/>
              </p:cNvSpPr>
              <p:nvPr/>
            </p:nvSpPr>
            <p:spPr bwMode="auto">
              <a:xfrm>
                <a:off x="2809962" y="2444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0" name="Oval 961"/>
              <p:cNvSpPr>
                <a:spLocks noChangeArrowheads="1"/>
              </p:cNvSpPr>
              <p:nvPr/>
            </p:nvSpPr>
            <p:spPr bwMode="auto">
              <a:xfrm>
                <a:off x="2809962" y="2444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1" name="Oval 962"/>
              <p:cNvSpPr>
                <a:spLocks noChangeArrowheads="1"/>
              </p:cNvSpPr>
              <p:nvPr/>
            </p:nvSpPr>
            <p:spPr bwMode="auto">
              <a:xfrm>
                <a:off x="2814725" y="2443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2" name="Oval 963"/>
              <p:cNvSpPr>
                <a:spLocks noChangeArrowheads="1"/>
              </p:cNvSpPr>
              <p:nvPr/>
            </p:nvSpPr>
            <p:spPr bwMode="auto">
              <a:xfrm>
                <a:off x="2814725" y="2443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3" name="Oval 964"/>
              <p:cNvSpPr>
                <a:spLocks noChangeArrowheads="1"/>
              </p:cNvSpPr>
              <p:nvPr/>
            </p:nvSpPr>
            <p:spPr bwMode="auto">
              <a:xfrm>
                <a:off x="2819487" y="2441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4" name="Oval 965"/>
              <p:cNvSpPr>
                <a:spLocks noChangeArrowheads="1"/>
              </p:cNvSpPr>
              <p:nvPr/>
            </p:nvSpPr>
            <p:spPr bwMode="auto">
              <a:xfrm>
                <a:off x="2819487" y="2441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5" name="Oval 966"/>
              <p:cNvSpPr>
                <a:spLocks noChangeArrowheads="1"/>
              </p:cNvSpPr>
              <p:nvPr/>
            </p:nvSpPr>
            <p:spPr bwMode="auto">
              <a:xfrm>
                <a:off x="2824250" y="24399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6" name="Oval 967"/>
              <p:cNvSpPr>
                <a:spLocks noChangeArrowheads="1"/>
              </p:cNvSpPr>
              <p:nvPr/>
            </p:nvSpPr>
            <p:spPr bwMode="auto">
              <a:xfrm>
                <a:off x="2824250" y="24399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7" name="Oval 968"/>
              <p:cNvSpPr>
                <a:spLocks noChangeArrowheads="1"/>
              </p:cNvSpPr>
              <p:nvPr/>
            </p:nvSpPr>
            <p:spPr bwMode="auto">
              <a:xfrm>
                <a:off x="2829012" y="2436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8" name="Oval 969"/>
              <p:cNvSpPr>
                <a:spLocks noChangeArrowheads="1"/>
              </p:cNvSpPr>
              <p:nvPr/>
            </p:nvSpPr>
            <p:spPr bwMode="auto">
              <a:xfrm>
                <a:off x="2829012" y="2436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9" name="Oval 970"/>
              <p:cNvSpPr>
                <a:spLocks noChangeArrowheads="1"/>
              </p:cNvSpPr>
              <p:nvPr/>
            </p:nvSpPr>
            <p:spPr bwMode="auto">
              <a:xfrm>
                <a:off x="2833775" y="2435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90" name="Oval 971"/>
              <p:cNvSpPr>
                <a:spLocks noChangeArrowheads="1"/>
              </p:cNvSpPr>
              <p:nvPr/>
            </p:nvSpPr>
            <p:spPr bwMode="auto">
              <a:xfrm>
                <a:off x="2833775" y="2435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1" name="Oval 972"/>
              <p:cNvSpPr>
                <a:spLocks noChangeArrowheads="1"/>
              </p:cNvSpPr>
              <p:nvPr/>
            </p:nvSpPr>
            <p:spPr bwMode="auto">
              <a:xfrm>
                <a:off x="2836950" y="2433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92" name="Oval 973"/>
              <p:cNvSpPr>
                <a:spLocks noChangeArrowheads="1"/>
              </p:cNvSpPr>
              <p:nvPr/>
            </p:nvSpPr>
            <p:spPr bwMode="auto">
              <a:xfrm>
                <a:off x="2836950" y="2433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3" name="Oval 974"/>
              <p:cNvSpPr>
                <a:spLocks noChangeArrowheads="1"/>
              </p:cNvSpPr>
              <p:nvPr/>
            </p:nvSpPr>
            <p:spPr bwMode="auto">
              <a:xfrm>
                <a:off x="2843300" y="2432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94" name="Oval 975"/>
              <p:cNvSpPr>
                <a:spLocks noChangeArrowheads="1"/>
              </p:cNvSpPr>
              <p:nvPr/>
            </p:nvSpPr>
            <p:spPr bwMode="auto">
              <a:xfrm>
                <a:off x="2843300" y="2432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5" name="Oval 976"/>
              <p:cNvSpPr>
                <a:spLocks noChangeArrowheads="1"/>
              </p:cNvSpPr>
              <p:nvPr/>
            </p:nvSpPr>
            <p:spPr bwMode="auto">
              <a:xfrm>
                <a:off x="2848062" y="24272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96" name="Oval 977"/>
              <p:cNvSpPr>
                <a:spLocks noChangeArrowheads="1"/>
              </p:cNvSpPr>
              <p:nvPr/>
            </p:nvSpPr>
            <p:spPr bwMode="auto">
              <a:xfrm>
                <a:off x="2848062" y="24272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7" name="Oval 978"/>
              <p:cNvSpPr>
                <a:spLocks noChangeArrowheads="1"/>
              </p:cNvSpPr>
              <p:nvPr/>
            </p:nvSpPr>
            <p:spPr bwMode="auto">
              <a:xfrm>
                <a:off x="2851237" y="2425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98" name="Oval 979"/>
              <p:cNvSpPr>
                <a:spLocks noChangeArrowheads="1"/>
              </p:cNvSpPr>
              <p:nvPr/>
            </p:nvSpPr>
            <p:spPr bwMode="auto">
              <a:xfrm>
                <a:off x="2851237" y="2425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9" name="Oval 980"/>
              <p:cNvSpPr>
                <a:spLocks noChangeArrowheads="1"/>
              </p:cNvSpPr>
              <p:nvPr/>
            </p:nvSpPr>
            <p:spPr bwMode="auto">
              <a:xfrm>
                <a:off x="2856000" y="24241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0" name="Oval 981"/>
              <p:cNvSpPr>
                <a:spLocks noChangeArrowheads="1"/>
              </p:cNvSpPr>
              <p:nvPr/>
            </p:nvSpPr>
            <p:spPr bwMode="auto">
              <a:xfrm>
                <a:off x="2856000" y="24241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1" name="Oval 982"/>
              <p:cNvSpPr>
                <a:spLocks noChangeArrowheads="1"/>
              </p:cNvSpPr>
              <p:nvPr/>
            </p:nvSpPr>
            <p:spPr bwMode="auto">
              <a:xfrm>
                <a:off x="2862350" y="2422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2" name="Oval 983"/>
              <p:cNvSpPr>
                <a:spLocks noChangeArrowheads="1"/>
              </p:cNvSpPr>
              <p:nvPr/>
            </p:nvSpPr>
            <p:spPr bwMode="auto">
              <a:xfrm>
                <a:off x="2862350" y="2422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3" name="Oval 984"/>
              <p:cNvSpPr>
                <a:spLocks noChangeArrowheads="1"/>
              </p:cNvSpPr>
              <p:nvPr/>
            </p:nvSpPr>
            <p:spPr bwMode="auto">
              <a:xfrm>
                <a:off x="2867112" y="2419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4" name="Oval 985"/>
              <p:cNvSpPr>
                <a:spLocks noChangeArrowheads="1"/>
              </p:cNvSpPr>
              <p:nvPr/>
            </p:nvSpPr>
            <p:spPr bwMode="auto">
              <a:xfrm>
                <a:off x="2867112" y="2419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5" name="Oval 986"/>
              <p:cNvSpPr>
                <a:spLocks noChangeArrowheads="1"/>
              </p:cNvSpPr>
              <p:nvPr/>
            </p:nvSpPr>
            <p:spPr bwMode="auto">
              <a:xfrm>
                <a:off x="2870287" y="24177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6" name="Oval 987"/>
              <p:cNvSpPr>
                <a:spLocks noChangeArrowheads="1"/>
              </p:cNvSpPr>
              <p:nvPr/>
            </p:nvSpPr>
            <p:spPr bwMode="auto">
              <a:xfrm>
                <a:off x="2870287" y="24177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7" name="Oval 988"/>
              <p:cNvSpPr>
                <a:spLocks noChangeArrowheads="1"/>
              </p:cNvSpPr>
              <p:nvPr/>
            </p:nvSpPr>
            <p:spPr bwMode="auto">
              <a:xfrm>
                <a:off x="2876637" y="241617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8" name="Oval 989"/>
              <p:cNvSpPr>
                <a:spLocks noChangeArrowheads="1"/>
              </p:cNvSpPr>
              <p:nvPr/>
            </p:nvSpPr>
            <p:spPr bwMode="auto">
              <a:xfrm>
                <a:off x="2876637" y="241617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9" name="Oval 990"/>
              <p:cNvSpPr>
                <a:spLocks noChangeArrowheads="1"/>
              </p:cNvSpPr>
              <p:nvPr/>
            </p:nvSpPr>
            <p:spPr bwMode="auto">
              <a:xfrm>
                <a:off x="2881400" y="24145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10" name="Oval 991"/>
              <p:cNvSpPr>
                <a:spLocks noChangeArrowheads="1"/>
              </p:cNvSpPr>
              <p:nvPr/>
            </p:nvSpPr>
            <p:spPr bwMode="auto">
              <a:xfrm>
                <a:off x="2881400" y="24145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1" name="Oval 992"/>
              <p:cNvSpPr>
                <a:spLocks noChangeArrowheads="1"/>
              </p:cNvSpPr>
              <p:nvPr/>
            </p:nvSpPr>
            <p:spPr bwMode="auto">
              <a:xfrm>
                <a:off x="2884575" y="2409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12" name="Oval 993"/>
              <p:cNvSpPr>
                <a:spLocks noChangeArrowheads="1"/>
              </p:cNvSpPr>
              <p:nvPr/>
            </p:nvSpPr>
            <p:spPr bwMode="auto">
              <a:xfrm>
                <a:off x="2884575" y="2409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3" name="Oval 994"/>
              <p:cNvSpPr>
                <a:spLocks noChangeArrowheads="1"/>
              </p:cNvSpPr>
              <p:nvPr/>
            </p:nvSpPr>
            <p:spPr bwMode="auto">
              <a:xfrm>
                <a:off x="2889337" y="24082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14" name="Oval 995"/>
              <p:cNvSpPr>
                <a:spLocks noChangeArrowheads="1"/>
              </p:cNvSpPr>
              <p:nvPr/>
            </p:nvSpPr>
            <p:spPr bwMode="auto">
              <a:xfrm>
                <a:off x="2889337" y="24082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5" name="Oval 996"/>
              <p:cNvSpPr>
                <a:spLocks noChangeArrowheads="1"/>
              </p:cNvSpPr>
              <p:nvPr/>
            </p:nvSpPr>
            <p:spPr bwMode="auto">
              <a:xfrm>
                <a:off x="2895687" y="24066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16" name="Oval 997"/>
              <p:cNvSpPr>
                <a:spLocks noChangeArrowheads="1"/>
              </p:cNvSpPr>
              <p:nvPr/>
            </p:nvSpPr>
            <p:spPr bwMode="auto">
              <a:xfrm>
                <a:off x="2895687" y="24066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7" name="Oval 998"/>
              <p:cNvSpPr>
                <a:spLocks noChangeArrowheads="1"/>
              </p:cNvSpPr>
              <p:nvPr/>
            </p:nvSpPr>
            <p:spPr bwMode="auto">
              <a:xfrm>
                <a:off x="2898862" y="24050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18" name="Oval 999"/>
              <p:cNvSpPr>
                <a:spLocks noChangeArrowheads="1"/>
              </p:cNvSpPr>
              <p:nvPr/>
            </p:nvSpPr>
            <p:spPr bwMode="auto">
              <a:xfrm>
                <a:off x="2898862" y="24050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9" name="Oval 1000"/>
              <p:cNvSpPr>
                <a:spLocks noChangeArrowheads="1"/>
              </p:cNvSpPr>
              <p:nvPr/>
            </p:nvSpPr>
            <p:spPr bwMode="auto">
              <a:xfrm>
                <a:off x="2903625" y="2403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0" name="Oval 1001"/>
              <p:cNvSpPr>
                <a:spLocks noChangeArrowheads="1"/>
              </p:cNvSpPr>
              <p:nvPr/>
            </p:nvSpPr>
            <p:spPr bwMode="auto">
              <a:xfrm>
                <a:off x="2903625" y="2403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1" name="Oval 1002"/>
              <p:cNvSpPr>
                <a:spLocks noChangeArrowheads="1"/>
              </p:cNvSpPr>
              <p:nvPr/>
            </p:nvSpPr>
            <p:spPr bwMode="auto">
              <a:xfrm>
                <a:off x="2908387" y="2400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2" name="Oval 1003"/>
              <p:cNvSpPr>
                <a:spLocks noChangeArrowheads="1"/>
              </p:cNvSpPr>
              <p:nvPr/>
            </p:nvSpPr>
            <p:spPr bwMode="auto">
              <a:xfrm>
                <a:off x="2908387" y="2400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3" name="Oval 1004"/>
              <p:cNvSpPr>
                <a:spLocks noChangeArrowheads="1"/>
              </p:cNvSpPr>
              <p:nvPr/>
            </p:nvSpPr>
            <p:spPr bwMode="auto">
              <a:xfrm>
                <a:off x="2914737" y="23987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4" name="Oval 1005"/>
              <p:cNvSpPr>
                <a:spLocks noChangeArrowheads="1"/>
              </p:cNvSpPr>
              <p:nvPr/>
            </p:nvSpPr>
            <p:spPr bwMode="auto">
              <a:xfrm>
                <a:off x="2914737" y="23987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5" name="Oval 1006"/>
              <p:cNvSpPr>
                <a:spLocks noChangeArrowheads="1"/>
              </p:cNvSpPr>
              <p:nvPr/>
            </p:nvSpPr>
            <p:spPr bwMode="auto">
              <a:xfrm>
                <a:off x="2917912" y="2397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6" name="Oval 1007"/>
              <p:cNvSpPr>
                <a:spLocks noChangeArrowheads="1"/>
              </p:cNvSpPr>
              <p:nvPr/>
            </p:nvSpPr>
            <p:spPr bwMode="auto">
              <a:xfrm>
                <a:off x="2917912" y="2397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7" name="Oval 1008"/>
              <p:cNvSpPr>
                <a:spLocks noChangeArrowheads="1"/>
              </p:cNvSpPr>
              <p:nvPr/>
            </p:nvSpPr>
            <p:spPr bwMode="auto">
              <a:xfrm>
                <a:off x="2922675" y="23955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28" name="Oval 1010"/>
              <p:cNvSpPr>
                <a:spLocks noChangeArrowheads="1"/>
              </p:cNvSpPr>
              <p:nvPr/>
            </p:nvSpPr>
            <p:spPr bwMode="auto">
              <a:xfrm>
                <a:off x="2922674" y="23955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9" name="Oval 1011"/>
              <p:cNvSpPr>
                <a:spLocks noChangeArrowheads="1"/>
              </p:cNvSpPr>
              <p:nvPr/>
            </p:nvSpPr>
            <p:spPr bwMode="auto">
              <a:xfrm>
                <a:off x="2927437" y="2393951"/>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30" name="Oval 1012"/>
              <p:cNvSpPr>
                <a:spLocks noChangeArrowheads="1"/>
              </p:cNvSpPr>
              <p:nvPr/>
            </p:nvSpPr>
            <p:spPr bwMode="auto">
              <a:xfrm>
                <a:off x="2927437" y="2393951"/>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1" name="Oval 1013"/>
              <p:cNvSpPr>
                <a:spLocks noChangeArrowheads="1"/>
              </p:cNvSpPr>
              <p:nvPr/>
            </p:nvSpPr>
            <p:spPr bwMode="auto">
              <a:xfrm>
                <a:off x="2932199" y="239077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32" name="Oval 1014"/>
              <p:cNvSpPr>
                <a:spLocks noChangeArrowheads="1"/>
              </p:cNvSpPr>
              <p:nvPr/>
            </p:nvSpPr>
            <p:spPr bwMode="auto">
              <a:xfrm>
                <a:off x="2932199" y="239077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3" name="Oval 1015"/>
              <p:cNvSpPr>
                <a:spLocks noChangeArrowheads="1"/>
              </p:cNvSpPr>
              <p:nvPr/>
            </p:nvSpPr>
            <p:spPr bwMode="auto">
              <a:xfrm>
                <a:off x="2936962" y="23876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34" name="Oval 1016"/>
              <p:cNvSpPr>
                <a:spLocks noChangeArrowheads="1"/>
              </p:cNvSpPr>
              <p:nvPr/>
            </p:nvSpPr>
            <p:spPr bwMode="auto">
              <a:xfrm>
                <a:off x="2936962" y="23876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5" name="Oval 1017"/>
              <p:cNvSpPr>
                <a:spLocks noChangeArrowheads="1"/>
              </p:cNvSpPr>
              <p:nvPr/>
            </p:nvSpPr>
            <p:spPr bwMode="auto">
              <a:xfrm>
                <a:off x="2941724" y="23860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36" name="Oval 1018"/>
              <p:cNvSpPr>
                <a:spLocks noChangeArrowheads="1"/>
              </p:cNvSpPr>
              <p:nvPr/>
            </p:nvSpPr>
            <p:spPr bwMode="auto">
              <a:xfrm>
                <a:off x="2941724" y="23860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7" name="Oval 1019"/>
              <p:cNvSpPr>
                <a:spLocks noChangeArrowheads="1"/>
              </p:cNvSpPr>
              <p:nvPr/>
            </p:nvSpPr>
            <p:spPr bwMode="auto">
              <a:xfrm>
                <a:off x="2944899" y="2384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38" name="Oval 1020"/>
              <p:cNvSpPr>
                <a:spLocks noChangeArrowheads="1"/>
              </p:cNvSpPr>
              <p:nvPr/>
            </p:nvSpPr>
            <p:spPr bwMode="auto">
              <a:xfrm>
                <a:off x="2944899" y="2384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9" name="Oval 1021"/>
              <p:cNvSpPr>
                <a:spLocks noChangeArrowheads="1"/>
              </p:cNvSpPr>
              <p:nvPr/>
            </p:nvSpPr>
            <p:spPr bwMode="auto">
              <a:xfrm>
                <a:off x="2951249" y="23828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40" name="Oval 1022"/>
              <p:cNvSpPr>
                <a:spLocks noChangeArrowheads="1"/>
              </p:cNvSpPr>
              <p:nvPr/>
            </p:nvSpPr>
            <p:spPr bwMode="auto">
              <a:xfrm>
                <a:off x="2951249" y="23828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1" name="Oval 1023"/>
              <p:cNvSpPr>
                <a:spLocks noChangeArrowheads="1"/>
              </p:cNvSpPr>
              <p:nvPr/>
            </p:nvSpPr>
            <p:spPr bwMode="auto">
              <a:xfrm>
                <a:off x="2956012" y="2381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42" name="Oval 1024"/>
              <p:cNvSpPr>
                <a:spLocks noChangeArrowheads="1"/>
              </p:cNvSpPr>
              <p:nvPr/>
            </p:nvSpPr>
            <p:spPr bwMode="auto">
              <a:xfrm>
                <a:off x="2956012" y="2381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3" name="Oval 1025"/>
              <p:cNvSpPr>
                <a:spLocks noChangeArrowheads="1"/>
              </p:cNvSpPr>
              <p:nvPr/>
            </p:nvSpPr>
            <p:spPr bwMode="auto">
              <a:xfrm>
                <a:off x="2959187" y="23796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44" name="Oval 1026"/>
              <p:cNvSpPr>
                <a:spLocks noChangeArrowheads="1"/>
              </p:cNvSpPr>
              <p:nvPr/>
            </p:nvSpPr>
            <p:spPr bwMode="auto">
              <a:xfrm>
                <a:off x="2959187" y="23796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5" name="Oval 1027"/>
              <p:cNvSpPr>
                <a:spLocks noChangeArrowheads="1"/>
              </p:cNvSpPr>
              <p:nvPr/>
            </p:nvSpPr>
            <p:spPr bwMode="auto">
              <a:xfrm>
                <a:off x="2963949" y="23764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46" name="Oval 1028"/>
              <p:cNvSpPr>
                <a:spLocks noChangeArrowheads="1"/>
              </p:cNvSpPr>
              <p:nvPr/>
            </p:nvSpPr>
            <p:spPr bwMode="auto">
              <a:xfrm>
                <a:off x="2963949" y="23764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7" name="Oval 1029"/>
              <p:cNvSpPr>
                <a:spLocks noChangeArrowheads="1"/>
              </p:cNvSpPr>
              <p:nvPr/>
            </p:nvSpPr>
            <p:spPr bwMode="auto">
              <a:xfrm>
                <a:off x="2970299" y="23733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48" name="Oval 1030"/>
              <p:cNvSpPr>
                <a:spLocks noChangeArrowheads="1"/>
              </p:cNvSpPr>
              <p:nvPr/>
            </p:nvSpPr>
            <p:spPr bwMode="auto">
              <a:xfrm>
                <a:off x="2970299" y="23733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9" name="Oval 1031"/>
              <p:cNvSpPr>
                <a:spLocks noChangeArrowheads="1"/>
              </p:cNvSpPr>
              <p:nvPr/>
            </p:nvSpPr>
            <p:spPr bwMode="auto">
              <a:xfrm>
                <a:off x="2975062" y="2371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50" name="Oval 1032"/>
              <p:cNvSpPr>
                <a:spLocks noChangeArrowheads="1"/>
              </p:cNvSpPr>
              <p:nvPr/>
            </p:nvSpPr>
            <p:spPr bwMode="auto">
              <a:xfrm>
                <a:off x="2975062" y="2371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1" name="Oval 1033"/>
              <p:cNvSpPr>
                <a:spLocks noChangeArrowheads="1"/>
              </p:cNvSpPr>
              <p:nvPr/>
            </p:nvSpPr>
            <p:spPr bwMode="auto">
              <a:xfrm>
                <a:off x="2978237" y="23701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52" name="Oval 1034"/>
              <p:cNvSpPr>
                <a:spLocks noChangeArrowheads="1"/>
              </p:cNvSpPr>
              <p:nvPr/>
            </p:nvSpPr>
            <p:spPr bwMode="auto">
              <a:xfrm>
                <a:off x="2978237" y="23701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3" name="Oval 1035"/>
              <p:cNvSpPr>
                <a:spLocks noChangeArrowheads="1"/>
              </p:cNvSpPr>
              <p:nvPr/>
            </p:nvSpPr>
            <p:spPr bwMode="auto">
              <a:xfrm>
                <a:off x="2982999" y="2368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54" name="Oval 1036"/>
              <p:cNvSpPr>
                <a:spLocks noChangeArrowheads="1"/>
              </p:cNvSpPr>
              <p:nvPr/>
            </p:nvSpPr>
            <p:spPr bwMode="auto">
              <a:xfrm>
                <a:off x="2982999" y="2368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5" name="Oval 1037"/>
              <p:cNvSpPr>
                <a:spLocks noChangeArrowheads="1"/>
              </p:cNvSpPr>
              <p:nvPr/>
            </p:nvSpPr>
            <p:spPr bwMode="auto">
              <a:xfrm>
                <a:off x="2989349" y="23669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56" name="Oval 1038"/>
              <p:cNvSpPr>
                <a:spLocks noChangeArrowheads="1"/>
              </p:cNvSpPr>
              <p:nvPr/>
            </p:nvSpPr>
            <p:spPr bwMode="auto">
              <a:xfrm>
                <a:off x="2989349" y="23669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7" name="Oval 1039"/>
              <p:cNvSpPr>
                <a:spLocks noChangeArrowheads="1"/>
              </p:cNvSpPr>
              <p:nvPr/>
            </p:nvSpPr>
            <p:spPr bwMode="auto">
              <a:xfrm>
                <a:off x="2992524" y="2365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58" name="Oval 1040"/>
              <p:cNvSpPr>
                <a:spLocks noChangeArrowheads="1"/>
              </p:cNvSpPr>
              <p:nvPr/>
            </p:nvSpPr>
            <p:spPr bwMode="auto">
              <a:xfrm>
                <a:off x="2992524" y="2365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9" name="Oval 1041"/>
              <p:cNvSpPr>
                <a:spLocks noChangeArrowheads="1"/>
              </p:cNvSpPr>
              <p:nvPr/>
            </p:nvSpPr>
            <p:spPr bwMode="auto">
              <a:xfrm>
                <a:off x="2997287" y="2362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60" name="Oval 1042"/>
              <p:cNvSpPr>
                <a:spLocks noChangeArrowheads="1"/>
              </p:cNvSpPr>
              <p:nvPr/>
            </p:nvSpPr>
            <p:spPr bwMode="auto">
              <a:xfrm>
                <a:off x="2997287" y="2362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1" name="Oval 1043"/>
              <p:cNvSpPr>
                <a:spLocks noChangeArrowheads="1"/>
              </p:cNvSpPr>
              <p:nvPr/>
            </p:nvSpPr>
            <p:spPr bwMode="auto">
              <a:xfrm>
                <a:off x="3002049" y="2360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62" name="Oval 1044"/>
              <p:cNvSpPr>
                <a:spLocks noChangeArrowheads="1"/>
              </p:cNvSpPr>
              <p:nvPr/>
            </p:nvSpPr>
            <p:spPr bwMode="auto">
              <a:xfrm>
                <a:off x="3002049" y="2360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3" name="Oval 1045"/>
              <p:cNvSpPr>
                <a:spLocks noChangeArrowheads="1"/>
              </p:cNvSpPr>
              <p:nvPr/>
            </p:nvSpPr>
            <p:spPr bwMode="auto">
              <a:xfrm>
                <a:off x="3006812" y="2359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64" name="Oval 1046"/>
              <p:cNvSpPr>
                <a:spLocks noChangeArrowheads="1"/>
              </p:cNvSpPr>
              <p:nvPr/>
            </p:nvSpPr>
            <p:spPr bwMode="auto">
              <a:xfrm>
                <a:off x="3006812" y="2359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5" name="Oval 1047"/>
              <p:cNvSpPr>
                <a:spLocks noChangeArrowheads="1"/>
              </p:cNvSpPr>
              <p:nvPr/>
            </p:nvSpPr>
            <p:spPr bwMode="auto">
              <a:xfrm>
                <a:off x="3011574" y="2357438"/>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66" name="Oval 1048"/>
              <p:cNvSpPr>
                <a:spLocks noChangeArrowheads="1"/>
              </p:cNvSpPr>
              <p:nvPr/>
            </p:nvSpPr>
            <p:spPr bwMode="auto">
              <a:xfrm>
                <a:off x="3011574" y="2357438"/>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7" name="Oval 1049"/>
              <p:cNvSpPr>
                <a:spLocks noChangeArrowheads="1"/>
              </p:cNvSpPr>
              <p:nvPr/>
            </p:nvSpPr>
            <p:spPr bwMode="auto">
              <a:xfrm>
                <a:off x="3016337" y="23542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68" name="Oval 1050"/>
              <p:cNvSpPr>
                <a:spLocks noChangeArrowheads="1"/>
              </p:cNvSpPr>
              <p:nvPr/>
            </p:nvSpPr>
            <p:spPr bwMode="auto">
              <a:xfrm>
                <a:off x="3016337" y="23542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9" name="Oval 1051"/>
              <p:cNvSpPr>
                <a:spLocks noChangeArrowheads="1"/>
              </p:cNvSpPr>
              <p:nvPr/>
            </p:nvSpPr>
            <p:spPr bwMode="auto">
              <a:xfrm>
                <a:off x="3021099" y="2352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70" name="Oval 1052"/>
              <p:cNvSpPr>
                <a:spLocks noChangeArrowheads="1"/>
              </p:cNvSpPr>
              <p:nvPr/>
            </p:nvSpPr>
            <p:spPr bwMode="auto">
              <a:xfrm>
                <a:off x="3021099" y="2352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1" name="Oval 1053"/>
              <p:cNvSpPr>
                <a:spLocks noChangeArrowheads="1"/>
              </p:cNvSpPr>
              <p:nvPr/>
            </p:nvSpPr>
            <p:spPr bwMode="auto">
              <a:xfrm>
                <a:off x="3025862" y="23510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72" name="Oval 1054"/>
              <p:cNvSpPr>
                <a:spLocks noChangeArrowheads="1"/>
              </p:cNvSpPr>
              <p:nvPr/>
            </p:nvSpPr>
            <p:spPr bwMode="auto">
              <a:xfrm>
                <a:off x="3025862" y="23510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3" name="Oval 1055"/>
              <p:cNvSpPr>
                <a:spLocks noChangeArrowheads="1"/>
              </p:cNvSpPr>
              <p:nvPr/>
            </p:nvSpPr>
            <p:spPr bwMode="auto">
              <a:xfrm>
                <a:off x="3030624" y="2349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74" name="Oval 1056"/>
              <p:cNvSpPr>
                <a:spLocks noChangeArrowheads="1"/>
              </p:cNvSpPr>
              <p:nvPr/>
            </p:nvSpPr>
            <p:spPr bwMode="auto">
              <a:xfrm>
                <a:off x="3030624" y="2349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5" name="Oval 1057"/>
              <p:cNvSpPr>
                <a:spLocks noChangeArrowheads="1"/>
              </p:cNvSpPr>
              <p:nvPr/>
            </p:nvSpPr>
            <p:spPr bwMode="auto">
              <a:xfrm>
                <a:off x="3035387" y="23479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76" name="Oval 1058"/>
              <p:cNvSpPr>
                <a:spLocks noChangeArrowheads="1"/>
              </p:cNvSpPr>
              <p:nvPr/>
            </p:nvSpPr>
            <p:spPr bwMode="auto">
              <a:xfrm>
                <a:off x="3035387" y="23479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7" name="Oval 1059"/>
              <p:cNvSpPr>
                <a:spLocks noChangeArrowheads="1"/>
              </p:cNvSpPr>
              <p:nvPr/>
            </p:nvSpPr>
            <p:spPr bwMode="auto">
              <a:xfrm>
                <a:off x="3038562" y="2346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78" name="Oval 1060"/>
              <p:cNvSpPr>
                <a:spLocks noChangeArrowheads="1"/>
              </p:cNvSpPr>
              <p:nvPr/>
            </p:nvSpPr>
            <p:spPr bwMode="auto">
              <a:xfrm>
                <a:off x="3038562" y="2346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9" name="Oval 1061"/>
              <p:cNvSpPr>
                <a:spLocks noChangeArrowheads="1"/>
              </p:cNvSpPr>
              <p:nvPr/>
            </p:nvSpPr>
            <p:spPr bwMode="auto">
              <a:xfrm>
                <a:off x="3044912" y="2343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80" name="Oval 1062"/>
              <p:cNvSpPr>
                <a:spLocks noChangeArrowheads="1"/>
              </p:cNvSpPr>
              <p:nvPr/>
            </p:nvSpPr>
            <p:spPr bwMode="auto">
              <a:xfrm>
                <a:off x="3044912" y="2343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1" name="Oval 1063"/>
              <p:cNvSpPr>
                <a:spLocks noChangeArrowheads="1"/>
              </p:cNvSpPr>
              <p:nvPr/>
            </p:nvSpPr>
            <p:spPr bwMode="auto">
              <a:xfrm>
                <a:off x="3049674" y="2341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82" name="Oval 1064"/>
              <p:cNvSpPr>
                <a:spLocks noChangeArrowheads="1"/>
              </p:cNvSpPr>
              <p:nvPr/>
            </p:nvSpPr>
            <p:spPr bwMode="auto">
              <a:xfrm>
                <a:off x="3049674" y="2341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3" name="Oval 1065"/>
              <p:cNvSpPr>
                <a:spLocks noChangeArrowheads="1"/>
              </p:cNvSpPr>
              <p:nvPr/>
            </p:nvSpPr>
            <p:spPr bwMode="auto">
              <a:xfrm>
                <a:off x="3052849" y="2339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84" name="Oval 1066"/>
              <p:cNvSpPr>
                <a:spLocks noChangeArrowheads="1"/>
              </p:cNvSpPr>
              <p:nvPr/>
            </p:nvSpPr>
            <p:spPr bwMode="auto">
              <a:xfrm>
                <a:off x="3052849" y="2339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5" name="Oval 1067"/>
              <p:cNvSpPr>
                <a:spLocks noChangeArrowheads="1"/>
              </p:cNvSpPr>
              <p:nvPr/>
            </p:nvSpPr>
            <p:spPr bwMode="auto">
              <a:xfrm>
                <a:off x="3057612" y="2336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86" name="Oval 1068"/>
              <p:cNvSpPr>
                <a:spLocks noChangeArrowheads="1"/>
              </p:cNvSpPr>
              <p:nvPr/>
            </p:nvSpPr>
            <p:spPr bwMode="auto">
              <a:xfrm>
                <a:off x="3057612" y="2336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7" name="Oval 1069"/>
              <p:cNvSpPr>
                <a:spLocks noChangeArrowheads="1"/>
              </p:cNvSpPr>
              <p:nvPr/>
            </p:nvSpPr>
            <p:spPr bwMode="auto">
              <a:xfrm>
                <a:off x="3063962" y="2335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88" name="Oval 1070"/>
              <p:cNvSpPr>
                <a:spLocks noChangeArrowheads="1"/>
              </p:cNvSpPr>
              <p:nvPr/>
            </p:nvSpPr>
            <p:spPr bwMode="auto">
              <a:xfrm>
                <a:off x="3063962" y="2335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9" name="Oval 1071"/>
              <p:cNvSpPr>
                <a:spLocks noChangeArrowheads="1"/>
              </p:cNvSpPr>
              <p:nvPr/>
            </p:nvSpPr>
            <p:spPr bwMode="auto">
              <a:xfrm>
                <a:off x="3068724" y="2333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0" name="Oval 1072"/>
              <p:cNvSpPr>
                <a:spLocks noChangeArrowheads="1"/>
              </p:cNvSpPr>
              <p:nvPr/>
            </p:nvSpPr>
            <p:spPr bwMode="auto">
              <a:xfrm>
                <a:off x="3068724" y="2333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1" name="Oval 1073"/>
              <p:cNvSpPr>
                <a:spLocks noChangeArrowheads="1"/>
              </p:cNvSpPr>
              <p:nvPr/>
            </p:nvSpPr>
            <p:spPr bwMode="auto">
              <a:xfrm>
                <a:off x="3071899" y="23320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2" name="Oval 1074"/>
              <p:cNvSpPr>
                <a:spLocks noChangeArrowheads="1"/>
              </p:cNvSpPr>
              <p:nvPr/>
            </p:nvSpPr>
            <p:spPr bwMode="auto">
              <a:xfrm>
                <a:off x="3071899" y="23320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3" name="Oval 1075"/>
              <p:cNvSpPr>
                <a:spLocks noChangeArrowheads="1"/>
              </p:cNvSpPr>
              <p:nvPr/>
            </p:nvSpPr>
            <p:spPr bwMode="auto">
              <a:xfrm>
                <a:off x="3076662" y="2330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4" name="Oval 1076"/>
              <p:cNvSpPr>
                <a:spLocks noChangeArrowheads="1"/>
              </p:cNvSpPr>
              <p:nvPr/>
            </p:nvSpPr>
            <p:spPr bwMode="auto">
              <a:xfrm>
                <a:off x="3076662" y="2330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5" name="Oval 1077"/>
              <p:cNvSpPr>
                <a:spLocks noChangeArrowheads="1"/>
              </p:cNvSpPr>
              <p:nvPr/>
            </p:nvSpPr>
            <p:spPr bwMode="auto">
              <a:xfrm>
                <a:off x="3083012" y="2328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6" name="Oval 1078"/>
              <p:cNvSpPr>
                <a:spLocks noChangeArrowheads="1"/>
              </p:cNvSpPr>
              <p:nvPr/>
            </p:nvSpPr>
            <p:spPr bwMode="auto">
              <a:xfrm>
                <a:off x="3083012" y="2328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7" name="Oval 1079"/>
              <p:cNvSpPr>
                <a:spLocks noChangeArrowheads="1"/>
              </p:cNvSpPr>
              <p:nvPr/>
            </p:nvSpPr>
            <p:spPr bwMode="auto">
              <a:xfrm>
                <a:off x="3086187" y="2327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8" name="Oval 1080"/>
              <p:cNvSpPr>
                <a:spLocks noChangeArrowheads="1"/>
              </p:cNvSpPr>
              <p:nvPr/>
            </p:nvSpPr>
            <p:spPr bwMode="auto">
              <a:xfrm>
                <a:off x="3086187" y="2327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9" name="Oval 1081"/>
              <p:cNvSpPr>
                <a:spLocks noChangeArrowheads="1"/>
              </p:cNvSpPr>
              <p:nvPr/>
            </p:nvSpPr>
            <p:spPr bwMode="auto">
              <a:xfrm>
                <a:off x="3090949" y="2325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00" name="Oval 1082"/>
              <p:cNvSpPr>
                <a:spLocks noChangeArrowheads="1"/>
              </p:cNvSpPr>
              <p:nvPr/>
            </p:nvSpPr>
            <p:spPr bwMode="auto">
              <a:xfrm>
                <a:off x="3090949" y="2325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1" name="Oval 1083"/>
              <p:cNvSpPr>
                <a:spLocks noChangeArrowheads="1"/>
              </p:cNvSpPr>
              <p:nvPr/>
            </p:nvSpPr>
            <p:spPr bwMode="auto">
              <a:xfrm>
                <a:off x="3095712" y="2324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02" name="Oval 1084"/>
              <p:cNvSpPr>
                <a:spLocks noChangeArrowheads="1"/>
              </p:cNvSpPr>
              <p:nvPr/>
            </p:nvSpPr>
            <p:spPr bwMode="auto">
              <a:xfrm>
                <a:off x="3095712" y="2324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3" name="Oval 1085"/>
              <p:cNvSpPr>
                <a:spLocks noChangeArrowheads="1"/>
              </p:cNvSpPr>
              <p:nvPr/>
            </p:nvSpPr>
            <p:spPr bwMode="auto">
              <a:xfrm>
                <a:off x="3100474" y="2322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04" name="Oval 1086"/>
              <p:cNvSpPr>
                <a:spLocks noChangeArrowheads="1"/>
              </p:cNvSpPr>
              <p:nvPr/>
            </p:nvSpPr>
            <p:spPr bwMode="auto">
              <a:xfrm>
                <a:off x="3100474" y="2322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5" name="Oval 1087"/>
              <p:cNvSpPr>
                <a:spLocks noChangeArrowheads="1"/>
              </p:cNvSpPr>
              <p:nvPr/>
            </p:nvSpPr>
            <p:spPr bwMode="auto">
              <a:xfrm>
                <a:off x="3105237" y="2320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06" name="Oval 1088"/>
              <p:cNvSpPr>
                <a:spLocks noChangeArrowheads="1"/>
              </p:cNvSpPr>
              <p:nvPr/>
            </p:nvSpPr>
            <p:spPr bwMode="auto">
              <a:xfrm>
                <a:off x="3105237" y="2320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7" name="Oval 1089"/>
              <p:cNvSpPr>
                <a:spLocks noChangeArrowheads="1"/>
              </p:cNvSpPr>
              <p:nvPr/>
            </p:nvSpPr>
            <p:spPr bwMode="auto">
              <a:xfrm>
                <a:off x="3109999" y="2317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08" name="Oval 1090"/>
              <p:cNvSpPr>
                <a:spLocks noChangeArrowheads="1"/>
              </p:cNvSpPr>
              <p:nvPr/>
            </p:nvSpPr>
            <p:spPr bwMode="auto">
              <a:xfrm>
                <a:off x="3109999" y="2317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9" name="Oval 1091"/>
              <p:cNvSpPr>
                <a:spLocks noChangeArrowheads="1"/>
              </p:cNvSpPr>
              <p:nvPr/>
            </p:nvSpPr>
            <p:spPr bwMode="auto">
              <a:xfrm>
                <a:off x="3113174" y="2316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10" name="Oval 1092"/>
              <p:cNvSpPr>
                <a:spLocks noChangeArrowheads="1"/>
              </p:cNvSpPr>
              <p:nvPr/>
            </p:nvSpPr>
            <p:spPr bwMode="auto">
              <a:xfrm>
                <a:off x="3113174" y="2316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1" name="Oval 1093"/>
              <p:cNvSpPr>
                <a:spLocks noChangeArrowheads="1"/>
              </p:cNvSpPr>
              <p:nvPr/>
            </p:nvSpPr>
            <p:spPr bwMode="auto">
              <a:xfrm>
                <a:off x="3119524" y="2314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12" name="Oval 1094"/>
              <p:cNvSpPr>
                <a:spLocks noChangeArrowheads="1"/>
              </p:cNvSpPr>
              <p:nvPr/>
            </p:nvSpPr>
            <p:spPr bwMode="auto">
              <a:xfrm>
                <a:off x="3119524" y="2314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3" name="Oval 1095"/>
              <p:cNvSpPr>
                <a:spLocks noChangeArrowheads="1"/>
              </p:cNvSpPr>
              <p:nvPr/>
            </p:nvSpPr>
            <p:spPr bwMode="auto">
              <a:xfrm>
                <a:off x="3124287" y="23129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14" name="Oval 1096"/>
              <p:cNvSpPr>
                <a:spLocks noChangeArrowheads="1"/>
              </p:cNvSpPr>
              <p:nvPr/>
            </p:nvSpPr>
            <p:spPr bwMode="auto">
              <a:xfrm>
                <a:off x="3124287" y="23129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5" name="Oval 1097"/>
              <p:cNvSpPr>
                <a:spLocks noChangeArrowheads="1"/>
              </p:cNvSpPr>
              <p:nvPr/>
            </p:nvSpPr>
            <p:spPr bwMode="auto">
              <a:xfrm>
                <a:off x="3129049" y="2311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16" name="Oval 1098"/>
              <p:cNvSpPr>
                <a:spLocks noChangeArrowheads="1"/>
              </p:cNvSpPr>
              <p:nvPr/>
            </p:nvSpPr>
            <p:spPr bwMode="auto">
              <a:xfrm>
                <a:off x="3129049" y="2311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7" name="Oval 1099"/>
              <p:cNvSpPr>
                <a:spLocks noChangeArrowheads="1"/>
              </p:cNvSpPr>
              <p:nvPr/>
            </p:nvSpPr>
            <p:spPr bwMode="auto">
              <a:xfrm>
                <a:off x="3132224" y="2309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18" name="Oval 1100"/>
              <p:cNvSpPr>
                <a:spLocks noChangeArrowheads="1"/>
              </p:cNvSpPr>
              <p:nvPr/>
            </p:nvSpPr>
            <p:spPr bwMode="auto">
              <a:xfrm>
                <a:off x="3132224" y="2309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9" name="Oval 1101"/>
              <p:cNvSpPr>
                <a:spLocks noChangeArrowheads="1"/>
              </p:cNvSpPr>
              <p:nvPr/>
            </p:nvSpPr>
            <p:spPr bwMode="auto">
              <a:xfrm>
                <a:off x="3138574" y="2308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20" name="Oval 1102"/>
              <p:cNvSpPr>
                <a:spLocks noChangeArrowheads="1"/>
              </p:cNvSpPr>
              <p:nvPr/>
            </p:nvSpPr>
            <p:spPr bwMode="auto">
              <a:xfrm>
                <a:off x="3138574" y="2308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1" name="Oval 1103"/>
              <p:cNvSpPr>
                <a:spLocks noChangeArrowheads="1"/>
              </p:cNvSpPr>
              <p:nvPr/>
            </p:nvSpPr>
            <p:spPr bwMode="auto">
              <a:xfrm>
                <a:off x="3143337" y="2306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22" name="Oval 1104"/>
              <p:cNvSpPr>
                <a:spLocks noChangeArrowheads="1"/>
              </p:cNvSpPr>
              <p:nvPr/>
            </p:nvSpPr>
            <p:spPr bwMode="auto">
              <a:xfrm>
                <a:off x="3143337" y="2306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3" name="Oval 1105"/>
              <p:cNvSpPr>
                <a:spLocks noChangeArrowheads="1"/>
              </p:cNvSpPr>
              <p:nvPr/>
            </p:nvSpPr>
            <p:spPr bwMode="auto">
              <a:xfrm>
                <a:off x="3146512" y="2305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24" name="Oval 1106"/>
              <p:cNvSpPr>
                <a:spLocks noChangeArrowheads="1"/>
              </p:cNvSpPr>
              <p:nvPr/>
            </p:nvSpPr>
            <p:spPr bwMode="auto">
              <a:xfrm>
                <a:off x="3146512" y="2305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5" name="Oval 1107"/>
              <p:cNvSpPr>
                <a:spLocks noChangeArrowheads="1"/>
              </p:cNvSpPr>
              <p:nvPr/>
            </p:nvSpPr>
            <p:spPr bwMode="auto">
              <a:xfrm>
                <a:off x="3152862" y="2303463"/>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26" name="Oval 1108"/>
              <p:cNvSpPr>
                <a:spLocks noChangeArrowheads="1"/>
              </p:cNvSpPr>
              <p:nvPr/>
            </p:nvSpPr>
            <p:spPr bwMode="auto">
              <a:xfrm>
                <a:off x="3152862" y="2303463"/>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7" name="Oval 1109"/>
              <p:cNvSpPr>
                <a:spLocks noChangeArrowheads="1"/>
              </p:cNvSpPr>
              <p:nvPr/>
            </p:nvSpPr>
            <p:spPr bwMode="auto">
              <a:xfrm>
                <a:off x="3157624" y="23002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28" name="Oval 1110"/>
              <p:cNvSpPr>
                <a:spLocks noChangeArrowheads="1"/>
              </p:cNvSpPr>
              <p:nvPr/>
            </p:nvSpPr>
            <p:spPr bwMode="auto">
              <a:xfrm>
                <a:off x="3157624" y="23002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9" name="Oval 1111"/>
              <p:cNvSpPr>
                <a:spLocks noChangeArrowheads="1"/>
              </p:cNvSpPr>
              <p:nvPr/>
            </p:nvSpPr>
            <p:spPr bwMode="auto">
              <a:xfrm>
                <a:off x="3160799" y="2298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30" name="Oval 1112"/>
              <p:cNvSpPr>
                <a:spLocks noChangeArrowheads="1"/>
              </p:cNvSpPr>
              <p:nvPr/>
            </p:nvSpPr>
            <p:spPr bwMode="auto">
              <a:xfrm>
                <a:off x="3160799" y="2298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1" name="Oval 1113"/>
              <p:cNvSpPr>
                <a:spLocks noChangeArrowheads="1"/>
              </p:cNvSpPr>
              <p:nvPr/>
            </p:nvSpPr>
            <p:spPr bwMode="auto">
              <a:xfrm>
                <a:off x="3165562" y="22971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32" name="Oval 1114"/>
              <p:cNvSpPr>
                <a:spLocks noChangeArrowheads="1"/>
              </p:cNvSpPr>
              <p:nvPr/>
            </p:nvSpPr>
            <p:spPr bwMode="auto">
              <a:xfrm>
                <a:off x="3165562" y="22971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3" name="Oval 1115"/>
              <p:cNvSpPr>
                <a:spLocks noChangeArrowheads="1"/>
              </p:cNvSpPr>
              <p:nvPr/>
            </p:nvSpPr>
            <p:spPr bwMode="auto">
              <a:xfrm>
                <a:off x="3171912" y="2295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34" name="Oval 1116"/>
              <p:cNvSpPr>
                <a:spLocks noChangeArrowheads="1"/>
              </p:cNvSpPr>
              <p:nvPr/>
            </p:nvSpPr>
            <p:spPr bwMode="auto">
              <a:xfrm>
                <a:off x="3171912" y="2295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5" name="Oval 1117"/>
              <p:cNvSpPr>
                <a:spLocks noChangeArrowheads="1"/>
              </p:cNvSpPr>
              <p:nvPr/>
            </p:nvSpPr>
            <p:spPr bwMode="auto">
              <a:xfrm>
                <a:off x="3176674" y="22939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36" name="Oval 1118"/>
              <p:cNvSpPr>
                <a:spLocks noChangeArrowheads="1"/>
              </p:cNvSpPr>
              <p:nvPr/>
            </p:nvSpPr>
            <p:spPr bwMode="auto">
              <a:xfrm>
                <a:off x="3176674" y="22939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7" name="Oval 1119"/>
              <p:cNvSpPr>
                <a:spLocks noChangeArrowheads="1"/>
              </p:cNvSpPr>
              <p:nvPr/>
            </p:nvSpPr>
            <p:spPr bwMode="auto">
              <a:xfrm>
                <a:off x="3179849" y="2292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38" name="Oval 1120"/>
              <p:cNvSpPr>
                <a:spLocks noChangeArrowheads="1"/>
              </p:cNvSpPr>
              <p:nvPr/>
            </p:nvSpPr>
            <p:spPr bwMode="auto">
              <a:xfrm>
                <a:off x="3179849" y="2292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9" name="Oval 1121"/>
              <p:cNvSpPr>
                <a:spLocks noChangeArrowheads="1"/>
              </p:cNvSpPr>
              <p:nvPr/>
            </p:nvSpPr>
            <p:spPr bwMode="auto">
              <a:xfrm>
                <a:off x="3184612" y="22907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40" name="Oval 1122"/>
              <p:cNvSpPr>
                <a:spLocks noChangeArrowheads="1"/>
              </p:cNvSpPr>
              <p:nvPr/>
            </p:nvSpPr>
            <p:spPr bwMode="auto">
              <a:xfrm>
                <a:off x="3184612" y="22907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1" name="Oval 1123"/>
              <p:cNvSpPr>
                <a:spLocks noChangeArrowheads="1"/>
              </p:cNvSpPr>
              <p:nvPr/>
            </p:nvSpPr>
            <p:spPr bwMode="auto">
              <a:xfrm>
                <a:off x="3190962" y="2289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42" name="Oval 1124"/>
              <p:cNvSpPr>
                <a:spLocks noChangeArrowheads="1"/>
              </p:cNvSpPr>
              <p:nvPr/>
            </p:nvSpPr>
            <p:spPr bwMode="auto">
              <a:xfrm>
                <a:off x="3190962" y="2289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3" name="Oval 1125"/>
              <p:cNvSpPr>
                <a:spLocks noChangeArrowheads="1"/>
              </p:cNvSpPr>
              <p:nvPr/>
            </p:nvSpPr>
            <p:spPr bwMode="auto">
              <a:xfrm>
                <a:off x="3194137" y="22875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44" name="Oval 1126"/>
              <p:cNvSpPr>
                <a:spLocks noChangeArrowheads="1"/>
              </p:cNvSpPr>
              <p:nvPr/>
            </p:nvSpPr>
            <p:spPr bwMode="auto">
              <a:xfrm>
                <a:off x="3194137" y="22875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5" name="Oval 1127"/>
              <p:cNvSpPr>
                <a:spLocks noChangeArrowheads="1"/>
              </p:cNvSpPr>
              <p:nvPr/>
            </p:nvSpPr>
            <p:spPr bwMode="auto">
              <a:xfrm>
                <a:off x="3198899" y="22860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46" name="Oval 1128"/>
              <p:cNvSpPr>
                <a:spLocks noChangeArrowheads="1"/>
              </p:cNvSpPr>
              <p:nvPr/>
            </p:nvSpPr>
            <p:spPr bwMode="auto">
              <a:xfrm>
                <a:off x="3198899" y="22860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7" name="Oval 1129"/>
              <p:cNvSpPr>
                <a:spLocks noChangeArrowheads="1"/>
              </p:cNvSpPr>
              <p:nvPr/>
            </p:nvSpPr>
            <p:spPr bwMode="auto">
              <a:xfrm>
                <a:off x="3203662" y="22844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48" name="Oval 1130"/>
              <p:cNvSpPr>
                <a:spLocks noChangeArrowheads="1"/>
              </p:cNvSpPr>
              <p:nvPr/>
            </p:nvSpPr>
            <p:spPr bwMode="auto">
              <a:xfrm>
                <a:off x="3203662" y="22844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9" name="Oval 1131"/>
              <p:cNvSpPr>
                <a:spLocks noChangeArrowheads="1"/>
              </p:cNvSpPr>
              <p:nvPr/>
            </p:nvSpPr>
            <p:spPr bwMode="auto">
              <a:xfrm>
                <a:off x="3208424" y="2281238"/>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50" name="Oval 1132"/>
              <p:cNvSpPr>
                <a:spLocks noChangeArrowheads="1"/>
              </p:cNvSpPr>
              <p:nvPr/>
            </p:nvSpPr>
            <p:spPr bwMode="auto">
              <a:xfrm>
                <a:off x="3208424" y="2281238"/>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1" name="Oval 1133"/>
              <p:cNvSpPr>
                <a:spLocks noChangeArrowheads="1"/>
              </p:cNvSpPr>
              <p:nvPr/>
            </p:nvSpPr>
            <p:spPr bwMode="auto">
              <a:xfrm>
                <a:off x="3213187" y="22796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52" name="Oval 1134"/>
              <p:cNvSpPr>
                <a:spLocks noChangeArrowheads="1"/>
              </p:cNvSpPr>
              <p:nvPr/>
            </p:nvSpPr>
            <p:spPr bwMode="auto">
              <a:xfrm>
                <a:off x="3213187" y="22796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3" name="Oval 1135"/>
              <p:cNvSpPr>
                <a:spLocks noChangeArrowheads="1"/>
              </p:cNvSpPr>
              <p:nvPr/>
            </p:nvSpPr>
            <p:spPr bwMode="auto">
              <a:xfrm>
                <a:off x="3217949" y="22780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54" name="Oval 1136"/>
              <p:cNvSpPr>
                <a:spLocks noChangeArrowheads="1"/>
              </p:cNvSpPr>
              <p:nvPr/>
            </p:nvSpPr>
            <p:spPr bwMode="auto">
              <a:xfrm>
                <a:off x="3217949" y="22780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5" name="Oval 1137"/>
              <p:cNvSpPr>
                <a:spLocks noChangeArrowheads="1"/>
              </p:cNvSpPr>
              <p:nvPr/>
            </p:nvSpPr>
            <p:spPr bwMode="auto">
              <a:xfrm>
                <a:off x="3222712" y="2276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56" name="Oval 1138"/>
              <p:cNvSpPr>
                <a:spLocks noChangeArrowheads="1"/>
              </p:cNvSpPr>
              <p:nvPr/>
            </p:nvSpPr>
            <p:spPr bwMode="auto">
              <a:xfrm>
                <a:off x="3222712" y="2276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7" name="Oval 1139"/>
              <p:cNvSpPr>
                <a:spLocks noChangeArrowheads="1"/>
              </p:cNvSpPr>
              <p:nvPr/>
            </p:nvSpPr>
            <p:spPr bwMode="auto">
              <a:xfrm>
                <a:off x="3227474" y="22748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58" name="Oval 1140"/>
              <p:cNvSpPr>
                <a:spLocks noChangeArrowheads="1"/>
              </p:cNvSpPr>
              <p:nvPr/>
            </p:nvSpPr>
            <p:spPr bwMode="auto">
              <a:xfrm>
                <a:off x="3227474" y="22748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9" name="Oval 1141"/>
              <p:cNvSpPr>
                <a:spLocks noChangeArrowheads="1"/>
              </p:cNvSpPr>
              <p:nvPr/>
            </p:nvSpPr>
            <p:spPr bwMode="auto">
              <a:xfrm>
                <a:off x="3232237" y="2273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60" name="Oval 1142"/>
              <p:cNvSpPr>
                <a:spLocks noChangeArrowheads="1"/>
              </p:cNvSpPr>
              <p:nvPr/>
            </p:nvSpPr>
            <p:spPr bwMode="auto">
              <a:xfrm>
                <a:off x="3232237" y="2273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1" name="Oval 1143"/>
              <p:cNvSpPr>
                <a:spLocks noChangeArrowheads="1"/>
              </p:cNvSpPr>
              <p:nvPr/>
            </p:nvSpPr>
            <p:spPr bwMode="auto">
              <a:xfrm>
                <a:off x="3236999" y="22717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62" name="Oval 1144"/>
              <p:cNvSpPr>
                <a:spLocks noChangeArrowheads="1"/>
              </p:cNvSpPr>
              <p:nvPr/>
            </p:nvSpPr>
            <p:spPr bwMode="auto">
              <a:xfrm>
                <a:off x="3236999" y="22717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3" name="Oval 1145"/>
              <p:cNvSpPr>
                <a:spLocks noChangeArrowheads="1"/>
              </p:cNvSpPr>
              <p:nvPr/>
            </p:nvSpPr>
            <p:spPr bwMode="auto">
              <a:xfrm>
                <a:off x="3240174" y="2270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64" name="Oval 1146"/>
              <p:cNvSpPr>
                <a:spLocks noChangeArrowheads="1"/>
              </p:cNvSpPr>
              <p:nvPr/>
            </p:nvSpPr>
            <p:spPr bwMode="auto">
              <a:xfrm>
                <a:off x="3240174" y="2270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5" name="Oval 1147"/>
              <p:cNvSpPr>
                <a:spLocks noChangeArrowheads="1"/>
              </p:cNvSpPr>
              <p:nvPr/>
            </p:nvSpPr>
            <p:spPr bwMode="auto">
              <a:xfrm>
                <a:off x="3246524" y="22685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66" name="Oval 1148"/>
              <p:cNvSpPr>
                <a:spLocks noChangeArrowheads="1"/>
              </p:cNvSpPr>
              <p:nvPr/>
            </p:nvSpPr>
            <p:spPr bwMode="auto">
              <a:xfrm>
                <a:off x="3246524" y="22685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7" name="Oval 1149"/>
              <p:cNvSpPr>
                <a:spLocks noChangeArrowheads="1"/>
              </p:cNvSpPr>
              <p:nvPr/>
            </p:nvSpPr>
            <p:spPr bwMode="auto">
              <a:xfrm>
                <a:off x="3251287" y="2266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68" name="Oval 1150"/>
              <p:cNvSpPr>
                <a:spLocks noChangeArrowheads="1"/>
              </p:cNvSpPr>
              <p:nvPr/>
            </p:nvSpPr>
            <p:spPr bwMode="auto">
              <a:xfrm>
                <a:off x="3251287" y="2266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9" name="Oval 1151"/>
              <p:cNvSpPr>
                <a:spLocks noChangeArrowheads="1"/>
              </p:cNvSpPr>
              <p:nvPr/>
            </p:nvSpPr>
            <p:spPr bwMode="auto">
              <a:xfrm>
                <a:off x="3254462" y="2265363"/>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70" name="Oval 1152"/>
              <p:cNvSpPr>
                <a:spLocks noChangeArrowheads="1"/>
              </p:cNvSpPr>
              <p:nvPr/>
            </p:nvSpPr>
            <p:spPr bwMode="auto">
              <a:xfrm>
                <a:off x="3254462" y="2265363"/>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1" name="Oval 1153"/>
              <p:cNvSpPr>
                <a:spLocks noChangeArrowheads="1"/>
              </p:cNvSpPr>
              <p:nvPr/>
            </p:nvSpPr>
            <p:spPr bwMode="auto">
              <a:xfrm>
                <a:off x="3259224" y="22621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72" name="Oval 1154"/>
              <p:cNvSpPr>
                <a:spLocks noChangeArrowheads="1"/>
              </p:cNvSpPr>
              <p:nvPr/>
            </p:nvSpPr>
            <p:spPr bwMode="auto">
              <a:xfrm>
                <a:off x="3259224" y="22621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3" name="Oval 1155"/>
              <p:cNvSpPr>
                <a:spLocks noChangeArrowheads="1"/>
              </p:cNvSpPr>
              <p:nvPr/>
            </p:nvSpPr>
            <p:spPr bwMode="auto">
              <a:xfrm>
                <a:off x="3265574" y="22621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74" name="Oval 1156"/>
              <p:cNvSpPr>
                <a:spLocks noChangeArrowheads="1"/>
              </p:cNvSpPr>
              <p:nvPr/>
            </p:nvSpPr>
            <p:spPr bwMode="auto">
              <a:xfrm>
                <a:off x="3265574" y="22621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5" name="Oval 1157"/>
              <p:cNvSpPr>
                <a:spLocks noChangeArrowheads="1"/>
              </p:cNvSpPr>
              <p:nvPr/>
            </p:nvSpPr>
            <p:spPr bwMode="auto">
              <a:xfrm>
                <a:off x="3270337" y="22606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76" name="Oval 1158"/>
              <p:cNvSpPr>
                <a:spLocks noChangeArrowheads="1"/>
              </p:cNvSpPr>
              <p:nvPr/>
            </p:nvSpPr>
            <p:spPr bwMode="auto">
              <a:xfrm>
                <a:off x="3270337" y="22606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7" name="Oval 1159"/>
              <p:cNvSpPr>
                <a:spLocks noChangeArrowheads="1"/>
              </p:cNvSpPr>
              <p:nvPr/>
            </p:nvSpPr>
            <p:spPr bwMode="auto">
              <a:xfrm>
                <a:off x="3273512" y="22590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78" name="Oval 1160"/>
              <p:cNvSpPr>
                <a:spLocks noChangeArrowheads="1"/>
              </p:cNvSpPr>
              <p:nvPr/>
            </p:nvSpPr>
            <p:spPr bwMode="auto">
              <a:xfrm>
                <a:off x="3273512" y="22590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9" name="Oval 1161"/>
              <p:cNvSpPr>
                <a:spLocks noChangeArrowheads="1"/>
              </p:cNvSpPr>
              <p:nvPr/>
            </p:nvSpPr>
            <p:spPr bwMode="auto">
              <a:xfrm>
                <a:off x="3278274" y="2257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0" name="Oval 1162"/>
              <p:cNvSpPr>
                <a:spLocks noChangeArrowheads="1"/>
              </p:cNvSpPr>
              <p:nvPr/>
            </p:nvSpPr>
            <p:spPr bwMode="auto">
              <a:xfrm>
                <a:off x="3278274" y="2257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1" name="Oval 1163"/>
              <p:cNvSpPr>
                <a:spLocks noChangeArrowheads="1"/>
              </p:cNvSpPr>
              <p:nvPr/>
            </p:nvSpPr>
            <p:spPr bwMode="auto">
              <a:xfrm>
                <a:off x="3284624" y="22558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2" name="Oval 1164"/>
              <p:cNvSpPr>
                <a:spLocks noChangeArrowheads="1"/>
              </p:cNvSpPr>
              <p:nvPr/>
            </p:nvSpPr>
            <p:spPr bwMode="auto">
              <a:xfrm>
                <a:off x="3284624" y="22558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3" name="Oval 1165"/>
              <p:cNvSpPr>
                <a:spLocks noChangeArrowheads="1"/>
              </p:cNvSpPr>
              <p:nvPr/>
            </p:nvSpPr>
            <p:spPr bwMode="auto">
              <a:xfrm>
                <a:off x="3287799" y="2254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4" name="Oval 1166"/>
              <p:cNvSpPr>
                <a:spLocks noChangeArrowheads="1"/>
              </p:cNvSpPr>
              <p:nvPr/>
            </p:nvSpPr>
            <p:spPr bwMode="auto">
              <a:xfrm>
                <a:off x="3287799" y="2254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5" name="Oval 1167"/>
              <p:cNvSpPr>
                <a:spLocks noChangeArrowheads="1"/>
              </p:cNvSpPr>
              <p:nvPr/>
            </p:nvSpPr>
            <p:spPr bwMode="auto">
              <a:xfrm>
                <a:off x="3292562" y="22526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6" name="Oval 1168"/>
              <p:cNvSpPr>
                <a:spLocks noChangeArrowheads="1"/>
              </p:cNvSpPr>
              <p:nvPr/>
            </p:nvSpPr>
            <p:spPr bwMode="auto">
              <a:xfrm>
                <a:off x="3292562" y="22526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7" name="Oval 1169"/>
              <p:cNvSpPr>
                <a:spLocks noChangeArrowheads="1"/>
              </p:cNvSpPr>
              <p:nvPr/>
            </p:nvSpPr>
            <p:spPr bwMode="auto">
              <a:xfrm>
                <a:off x="3297324" y="2251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8" name="Oval 1170"/>
              <p:cNvSpPr>
                <a:spLocks noChangeArrowheads="1"/>
              </p:cNvSpPr>
              <p:nvPr/>
            </p:nvSpPr>
            <p:spPr bwMode="auto">
              <a:xfrm>
                <a:off x="3297324" y="2251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9" name="Oval 1171"/>
              <p:cNvSpPr>
                <a:spLocks noChangeArrowheads="1"/>
              </p:cNvSpPr>
              <p:nvPr/>
            </p:nvSpPr>
            <p:spPr bwMode="auto">
              <a:xfrm>
                <a:off x="3302087" y="22494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90" name="Oval 1172"/>
              <p:cNvSpPr>
                <a:spLocks noChangeArrowheads="1"/>
              </p:cNvSpPr>
              <p:nvPr/>
            </p:nvSpPr>
            <p:spPr bwMode="auto">
              <a:xfrm>
                <a:off x="3302087" y="22494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1" name="Oval 1173"/>
              <p:cNvSpPr>
                <a:spLocks noChangeArrowheads="1"/>
              </p:cNvSpPr>
              <p:nvPr/>
            </p:nvSpPr>
            <p:spPr bwMode="auto">
              <a:xfrm>
                <a:off x="3306849" y="2247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92" name="Oval 1174"/>
              <p:cNvSpPr>
                <a:spLocks noChangeArrowheads="1"/>
              </p:cNvSpPr>
              <p:nvPr/>
            </p:nvSpPr>
            <p:spPr bwMode="auto">
              <a:xfrm>
                <a:off x="3306849" y="2247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3" name="Oval 1175"/>
              <p:cNvSpPr>
                <a:spLocks noChangeArrowheads="1"/>
              </p:cNvSpPr>
              <p:nvPr/>
            </p:nvSpPr>
            <p:spPr bwMode="auto">
              <a:xfrm>
                <a:off x="3311612" y="2244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94" name="Oval 1176"/>
              <p:cNvSpPr>
                <a:spLocks noChangeArrowheads="1"/>
              </p:cNvSpPr>
              <p:nvPr/>
            </p:nvSpPr>
            <p:spPr bwMode="auto">
              <a:xfrm>
                <a:off x="3311612" y="2244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5" name="Oval 1177"/>
              <p:cNvSpPr>
                <a:spLocks noChangeArrowheads="1"/>
              </p:cNvSpPr>
              <p:nvPr/>
            </p:nvSpPr>
            <p:spPr bwMode="auto">
              <a:xfrm>
                <a:off x="3314787" y="2244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96" name="Oval 1178"/>
              <p:cNvSpPr>
                <a:spLocks noChangeArrowheads="1"/>
              </p:cNvSpPr>
              <p:nvPr/>
            </p:nvSpPr>
            <p:spPr bwMode="auto">
              <a:xfrm>
                <a:off x="3314787" y="2244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7" name="Oval 1179"/>
              <p:cNvSpPr>
                <a:spLocks noChangeArrowheads="1"/>
              </p:cNvSpPr>
              <p:nvPr/>
            </p:nvSpPr>
            <p:spPr bwMode="auto">
              <a:xfrm>
                <a:off x="3321137" y="22431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98" name="Oval 1180"/>
              <p:cNvSpPr>
                <a:spLocks noChangeArrowheads="1"/>
              </p:cNvSpPr>
              <p:nvPr/>
            </p:nvSpPr>
            <p:spPr bwMode="auto">
              <a:xfrm>
                <a:off x="3321137" y="22431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9" name="Oval 1181"/>
              <p:cNvSpPr>
                <a:spLocks noChangeArrowheads="1"/>
              </p:cNvSpPr>
              <p:nvPr/>
            </p:nvSpPr>
            <p:spPr bwMode="auto">
              <a:xfrm>
                <a:off x="3325899" y="2241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00" name="Oval 1182"/>
              <p:cNvSpPr>
                <a:spLocks noChangeArrowheads="1"/>
              </p:cNvSpPr>
              <p:nvPr/>
            </p:nvSpPr>
            <p:spPr bwMode="auto">
              <a:xfrm>
                <a:off x="3325899" y="2241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1" name="Oval 1183"/>
              <p:cNvSpPr>
                <a:spLocks noChangeArrowheads="1"/>
              </p:cNvSpPr>
              <p:nvPr/>
            </p:nvSpPr>
            <p:spPr bwMode="auto">
              <a:xfrm>
                <a:off x="3330662" y="22399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02" name="Oval 1184"/>
              <p:cNvSpPr>
                <a:spLocks noChangeArrowheads="1"/>
              </p:cNvSpPr>
              <p:nvPr/>
            </p:nvSpPr>
            <p:spPr bwMode="auto">
              <a:xfrm>
                <a:off x="3330662" y="22399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3" name="Oval 1185"/>
              <p:cNvSpPr>
                <a:spLocks noChangeArrowheads="1"/>
              </p:cNvSpPr>
              <p:nvPr/>
            </p:nvSpPr>
            <p:spPr bwMode="auto">
              <a:xfrm>
                <a:off x="3333837" y="2238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04" name="Oval 1186"/>
              <p:cNvSpPr>
                <a:spLocks noChangeArrowheads="1"/>
              </p:cNvSpPr>
              <p:nvPr/>
            </p:nvSpPr>
            <p:spPr bwMode="auto">
              <a:xfrm>
                <a:off x="3333837" y="2238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5" name="Oval 1187"/>
              <p:cNvSpPr>
                <a:spLocks noChangeArrowheads="1"/>
              </p:cNvSpPr>
              <p:nvPr/>
            </p:nvSpPr>
            <p:spPr bwMode="auto">
              <a:xfrm>
                <a:off x="3340187" y="2236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06" name="Oval 1188"/>
              <p:cNvSpPr>
                <a:spLocks noChangeArrowheads="1"/>
              </p:cNvSpPr>
              <p:nvPr/>
            </p:nvSpPr>
            <p:spPr bwMode="auto">
              <a:xfrm>
                <a:off x="3340187" y="2236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7" name="Oval 1189"/>
              <p:cNvSpPr>
                <a:spLocks noChangeArrowheads="1"/>
              </p:cNvSpPr>
              <p:nvPr/>
            </p:nvSpPr>
            <p:spPr bwMode="auto">
              <a:xfrm>
                <a:off x="3344949" y="2235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08" name="Oval 1190"/>
              <p:cNvSpPr>
                <a:spLocks noChangeArrowheads="1"/>
              </p:cNvSpPr>
              <p:nvPr/>
            </p:nvSpPr>
            <p:spPr bwMode="auto">
              <a:xfrm>
                <a:off x="3344949" y="2235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9" name="Oval 1191"/>
              <p:cNvSpPr>
                <a:spLocks noChangeArrowheads="1"/>
              </p:cNvSpPr>
              <p:nvPr/>
            </p:nvSpPr>
            <p:spPr bwMode="auto">
              <a:xfrm>
                <a:off x="3348124" y="2233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10" name="Oval 1192"/>
              <p:cNvSpPr>
                <a:spLocks noChangeArrowheads="1"/>
              </p:cNvSpPr>
              <p:nvPr/>
            </p:nvSpPr>
            <p:spPr bwMode="auto">
              <a:xfrm>
                <a:off x="3348124" y="2233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1" name="Oval 1193"/>
              <p:cNvSpPr>
                <a:spLocks noChangeArrowheads="1"/>
              </p:cNvSpPr>
              <p:nvPr/>
            </p:nvSpPr>
            <p:spPr bwMode="auto">
              <a:xfrm>
                <a:off x="3352887" y="2233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12" name="Oval 1194"/>
              <p:cNvSpPr>
                <a:spLocks noChangeArrowheads="1"/>
              </p:cNvSpPr>
              <p:nvPr/>
            </p:nvSpPr>
            <p:spPr bwMode="auto">
              <a:xfrm>
                <a:off x="3352887" y="2233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3" name="Oval 1195"/>
              <p:cNvSpPr>
                <a:spLocks noChangeArrowheads="1"/>
              </p:cNvSpPr>
              <p:nvPr/>
            </p:nvSpPr>
            <p:spPr bwMode="auto">
              <a:xfrm>
                <a:off x="3359237" y="2232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14" name="Oval 1196"/>
              <p:cNvSpPr>
                <a:spLocks noChangeArrowheads="1"/>
              </p:cNvSpPr>
              <p:nvPr/>
            </p:nvSpPr>
            <p:spPr bwMode="auto">
              <a:xfrm>
                <a:off x="3359237" y="2232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5" name="Oval 1197"/>
              <p:cNvSpPr>
                <a:spLocks noChangeArrowheads="1"/>
              </p:cNvSpPr>
              <p:nvPr/>
            </p:nvSpPr>
            <p:spPr bwMode="auto">
              <a:xfrm>
                <a:off x="3362412" y="22304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16" name="Oval 1198"/>
              <p:cNvSpPr>
                <a:spLocks noChangeArrowheads="1"/>
              </p:cNvSpPr>
              <p:nvPr/>
            </p:nvSpPr>
            <p:spPr bwMode="auto">
              <a:xfrm>
                <a:off x="3362412" y="22304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7" name="Oval 1199"/>
              <p:cNvSpPr>
                <a:spLocks noChangeArrowheads="1"/>
              </p:cNvSpPr>
              <p:nvPr/>
            </p:nvSpPr>
            <p:spPr bwMode="auto">
              <a:xfrm>
                <a:off x="3367174" y="2228851"/>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18" name="Oval 1200"/>
              <p:cNvSpPr>
                <a:spLocks noChangeArrowheads="1"/>
              </p:cNvSpPr>
              <p:nvPr/>
            </p:nvSpPr>
            <p:spPr bwMode="auto">
              <a:xfrm>
                <a:off x="3367174" y="2228851"/>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9" name="Oval 1201"/>
              <p:cNvSpPr>
                <a:spLocks noChangeArrowheads="1"/>
              </p:cNvSpPr>
              <p:nvPr/>
            </p:nvSpPr>
            <p:spPr bwMode="auto">
              <a:xfrm>
                <a:off x="3371937" y="2225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20" name="Oval 1202"/>
              <p:cNvSpPr>
                <a:spLocks noChangeArrowheads="1"/>
              </p:cNvSpPr>
              <p:nvPr/>
            </p:nvSpPr>
            <p:spPr bwMode="auto">
              <a:xfrm>
                <a:off x="3371937" y="2225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1" name="Oval 1203"/>
              <p:cNvSpPr>
                <a:spLocks noChangeArrowheads="1"/>
              </p:cNvSpPr>
              <p:nvPr/>
            </p:nvSpPr>
            <p:spPr bwMode="auto">
              <a:xfrm>
                <a:off x="3378287" y="22240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22" name="Oval 1204"/>
              <p:cNvSpPr>
                <a:spLocks noChangeArrowheads="1"/>
              </p:cNvSpPr>
              <p:nvPr/>
            </p:nvSpPr>
            <p:spPr bwMode="auto">
              <a:xfrm>
                <a:off x="3378287" y="22240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3" name="Oval 1205"/>
              <p:cNvSpPr>
                <a:spLocks noChangeArrowheads="1"/>
              </p:cNvSpPr>
              <p:nvPr/>
            </p:nvSpPr>
            <p:spPr bwMode="auto">
              <a:xfrm>
                <a:off x="3381462" y="2222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24" name="Oval 1206"/>
              <p:cNvSpPr>
                <a:spLocks noChangeArrowheads="1"/>
              </p:cNvSpPr>
              <p:nvPr/>
            </p:nvSpPr>
            <p:spPr bwMode="auto">
              <a:xfrm>
                <a:off x="3381462" y="2222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5" name="Oval 1207"/>
              <p:cNvSpPr>
                <a:spLocks noChangeArrowheads="1"/>
              </p:cNvSpPr>
              <p:nvPr/>
            </p:nvSpPr>
            <p:spPr bwMode="auto">
              <a:xfrm>
                <a:off x="3386224" y="2222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26" name="Oval 1208"/>
              <p:cNvSpPr>
                <a:spLocks noChangeArrowheads="1"/>
              </p:cNvSpPr>
              <p:nvPr/>
            </p:nvSpPr>
            <p:spPr bwMode="auto">
              <a:xfrm>
                <a:off x="3386224" y="2222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7" name="Oval 1209"/>
              <p:cNvSpPr>
                <a:spLocks noChangeArrowheads="1"/>
              </p:cNvSpPr>
              <p:nvPr/>
            </p:nvSpPr>
            <p:spPr bwMode="auto">
              <a:xfrm>
                <a:off x="3392574" y="2220913"/>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28" name="Oval 1211"/>
              <p:cNvSpPr>
                <a:spLocks noChangeArrowheads="1"/>
              </p:cNvSpPr>
              <p:nvPr/>
            </p:nvSpPr>
            <p:spPr bwMode="auto">
              <a:xfrm>
                <a:off x="3392574" y="2220914"/>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9" name="Oval 1212"/>
              <p:cNvSpPr>
                <a:spLocks noChangeArrowheads="1"/>
              </p:cNvSpPr>
              <p:nvPr/>
            </p:nvSpPr>
            <p:spPr bwMode="auto">
              <a:xfrm>
                <a:off x="3395749" y="2219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30" name="Oval 1213"/>
              <p:cNvSpPr>
                <a:spLocks noChangeArrowheads="1"/>
              </p:cNvSpPr>
              <p:nvPr/>
            </p:nvSpPr>
            <p:spPr bwMode="auto">
              <a:xfrm>
                <a:off x="3395749" y="2219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1" name="Oval 1214"/>
              <p:cNvSpPr>
                <a:spLocks noChangeArrowheads="1"/>
              </p:cNvSpPr>
              <p:nvPr/>
            </p:nvSpPr>
            <p:spPr bwMode="auto">
              <a:xfrm>
                <a:off x="3400512" y="22177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32" name="Oval 1215"/>
              <p:cNvSpPr>
                <a:spLocks noChangeArrowheads="1"/>
              </p:cNvSpPr>
              <p:nvPr/>
            </p:nvSpPr>
            <p:spPr bwMode="auto">
              <a:xfrm>
                <a:off x="3400512" y="22177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3" name="Oval 1216"/>
              <p:cNvSpPr>
                <a:spLocks noChangeArrowheads="1"/>
              </p:cNvSpPr>
              <p:nvPr/>
            </p:nvSpPr>
            <p:spPr bwMode="auto">
              <a:xfrm>
                <a:off x="3405274" y="2216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34" name="Oval 1217"/>
              <p:cNvSpPr>
                <a:spLocks noChangeArrowheads="1"/>
              </p:cNvSpPr>
              <p:nvPr/>
            </p:nvSpPr>
            <p:spPr bwMode="auto">
              <a:xfrm>
                <a:off x="3405274" y="2216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5" name="Oval 1218"/>
              <p:cNvSpPr>
                <a:spLocks noChangeArrowheads="1"/>
              </p:cNvSpPr>
              <p:nvPr/>
            </p:nvSpPr>
            <p:spPr bwMode="auto">
              <a:xfrm>
                <a:off x="3408449" y="22145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36" name="Oval 1219"/>
              <p:cNvSpPr>
                <a:spLocks noChangeArrowheads="1"/>
              </p:cNvSpPr>
              <p:nvPr/>
            </p:nvSpPr>
            <p:spPr bwMode="auto">
              <a:xfrm>
                <a:off x="3408449" y="22145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7" name="Oval 1220"/>
              <p:cNvSpPr>
                <a:spLocks noChangeArrowheads="1"/>
              </p:cNvSpPr>
              <p:nvPr/>
            </p:nvSpPr>
            <p:spPr bwMode="auto">
              <a:xfrm>
                <a:off x="3414799" y="22145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38" name="Oval 1221"/>
              <p:cNvSpPr>
                <a:spLocks noChangeArrowheads="1"/>
              </p:cNvSpPr>
              <p:nvPr/>
            </p:nvSpPr>
            <p:spPr bwMode="auto">
              <a:xfrm>
                <a:off x="3414799" y="22145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9" name="Oval 1222"/>
              <p:cNvSpPr>
                <a:spLocks noChangeArrowheads="1"/>
              </p:cNvSpPr>
              <p:nvPr/>
            </p:nvSpPr>
            <p:spPr bwMode="auto">
              <a:xfrm>
                <a:off x="3419562" y="2212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40" name="Oval 1223"/>
              <p:cNvSpPr>
                <a:spLocks noChangeArrowheads="1"/>
              </p:cNvSpPr>
              <p:nvPr/>
            </p:nvSpPr>
            <p:spPr bwMode="auto">
              <a:xfrm>
                <a:off x="3419562" y="2212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1" name="Oval 1224"/>
              <p:cNvSpPr>
                <a:spLocks noChangeArrowheads="1"/>
              </p:cNvSpPr>
              <p:nvPr/>
            </p:nvSpPr>
            <p:spPr bwMode="auto">
              <a:xfrm>
                <a:off x="3424324" y="22113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42" name="Oval 1225"/>
              <p:cNvSpPr>
                <a:spLocks noChangeArrowheads="1"/>
              </p:cNvSpPr>
              <p:nvPr/>
            </p:nvSpPr>
            <p:spPr bwMode="auto">
              <a:xfrm>
                <a:off x="3424324" y="22113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3" name="Oval 1226"/>
              <p:cNvSpPr>
                <a:spLocks noChangeArrowheads="1"/>
              </p:cNvSpPr>
              <p:nvPr/>
            </p:nvSpPr>
            <p:spPr bwMode="auto">
              <a:xfrm>
                <a:off x="3427499" y="22082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44" name="Oval 1227"/>
              <p:cNvSpPr>
                <a:spLocks noChangeArrowheads="1"/>
              </p:cNvSpPr>
              <p:nvPr/>
            </p:nvSpPr>
            <p:spPr bwMode="auto">
              <a:xfrm>
                <a:off x="3427499" y="22082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5" name="Oval 1228"/>
              <p:cNvSpPr>
                <a:spLocks noChangeArrowheads="1"/>
              </p:cNvSpPr>
              <p:nvPr/>
            </p:nvSpPr>
            <p:spPr bwMode="auto">
              <a:xfrm>
                <a:off x="3433849" y="2206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46" name="Oval 1229"/>
              <p:cNvSpPr>
                <a:spLocks noChangeArrowheads="1"/>
              </p:cNvSpPr>
              <p:nvPr/>
            </p:nvSpPr>
            <p:spPr bwMode="auto">
              <a:xfrm>
                <a:off x="3433849" y="2206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7" name="Oval 1230"/>
              <p:cNvSpPr>
                <a:spLocks noChangeArrowheads="1"/>
              </p:cNvSpPr>
              <p:nvPr/>
            </p:nvSpPr>
            <p:spPr bwMode="auto">
              <a:xfrm>
                <a:off x="3438612" y="2206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48" name="Oval 1231"/>
              <p:cNvSpPr>
                <a:spLocks noChangeArrowheads="1"/>
              </p:cNvSpPr>
              <p:nvPr/>
            </p:nvSpPr>
            <p:spPr bwMode="auto">
              <a:xfrm>
                <a:off x="3438612" y="2206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9" name="Oval 1232"/>
              <p:cNvSpPr>
                <a:spLocks noChangeArrowheads="1"/>
              </p:cNvSpPr>
              <p:nvPr/>
            </p:nvSpPr>
            <p:spPr bwMode="auto">
              <a:xfrm>
                <a:off x="3441787" y="22050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50" name="Oval 1233"/>
              <p:cNvSpPr>
                <a:spLocks noChangeArrowheads="1"/>
              </p:cNvSpPr>
              <p:nvPr/>
            </p:nvSpPr>
            <p:spPr bwMode="auto">
              <a:xfrm>
                <a:off x="3441787" y="22050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1" name="Oval 1234"/>
              <p:cNvSpPr>
                <a:spLocks noChangeArrowheads="1"/>
              </p:cNvSpPr>
              <p:nvPr/>
            </p:nvSpPr>
            <p:spPr bwMode="auto">
              <a:xfrm>
                <a:off x="3448137" y="220345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52" name="Oval 1235"/>
              <p:cNvSpPr>
                <a:spLocks noChangeArrowheads="1"/>
              </p:cNvSpPr>
              <p:nvPr/>
            </p:nvSpPr>
            <p:spPr bwMode="auto">
              <a:xfrm>
                <a:off x="3448137" y="220345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3" name="Oval 1236"/>
              <p:cNvSpPr>
                <a:spLocks noChangeArrowheads="1"/>
              </p:cNvSpPr>
              <p:nvPr/>
            </p:nvSpPr>
            <p:spPr bwMode="auto">
              <a:xfrm>
                <a:off x="3452899" y="22018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54" name="Oval 1237"/>
              <p:cNvSpPr>
                <a:spLocks noChangeArrowheads="1"/>
              </p:cNvSpPr>
              <p:nvPr/>
            </p:nvSpPr>
            <p:spPr bwMode="auto">
              <a:xfrm>
                <a:off x="3452899" y="22018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5" name="Oval 1238"/>
              <p:cNvSpPr>
                <a:spLocks noChangeArrowheads="1"/>
              </p:cNvSpPr>
              <p:nvPr/>
            </p:nvSpPr>
            <p:spPr bwMode="auto">
              <a:xfrm>
                <a:off x="3456074" y="2200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56" name="Oval 1239"/>
              <p:cNvSpPr>
                <a:spLocks noChangeArrowheads="1"/>
              </p:cNvSpPr>
              <p:nvPr/>
            </p:nvSpPr>
            <p:spPr bwMode="auto">
              <a:xfrm>
                <a:off x="3456074" y="2200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7" name="Oval 1240"/>
              <p:cNvSpPr>
                <a:spLocks noChangeArrowheads="1"/>
              </p:cNvSpPr>
              <p:nvPr/>
            </p:nvSpPr>
            <p:spPr bwMode="auto">
              <a:xfrm>
                <a:off x="3460837" y="21986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58" name="Oval 1241"/>
              <p:cNvSpPr>
                <a:spLocks noChangeArrowheads="1"/>
              </p:cNvSpPr>
              <p:nvPr/>
            </p:nvSpPr>
            <p:spPr bwMode="auto">
              <a:xfrm>
                <a:off x="3460837" y="21986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9" name="Oval 1242"/>
              <p:cNvSpPr>
                <a:spLocks noChangeArrowheads="1"/>
              </p:cNvSpPr>
              <p:nvPr/>
            </p:nvSpPr>
            <p:spPr bwMode="auto">
              <a:xfrm>
                <a:off x="3467187" y="21986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60" name="Oval 1243"/>
              <p:cNvSpPr>
                <a:spLocks noChangeArrowheads="1"/>
              </p:cNvSpPr>
              <p:nvPr/>
            </p:nvSpPr>
            <p:spPr bwMode="auto">
              <a:xfrm>
                <a:off x="3467187" y="21986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1" name="Oval 1244"/>
              <p:cNvSpPr>
                <a:spLocks noChangeArrowheads="1"/>
              </p:cNvSpPr>
              <p:nvPr/>
            </p:nvSpPr>
            <p:spPr bwMode="auto">
              <a:xfrm>
                <a:off x="3471949" y="2197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62" name="Oval 1245"/>
              <p:cNvSpPr>
                <a:spLocks noChangeArrowheads="1"/>
              </p:cNvSpPr>
              <p:nvPr/>
            </p:nvSpPr>
            <p:spPr bwMode="auto">
              <a:xfrm>
                <a:off x="3471949" y="2197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3" name="Oval 1246"/>
              <p:cNvSpPr>
                <a:spLocks noChangeArrowheads="1"/>
              </p:cNvSpPr>
              <p:nvPr/>
            </p:nvSpPr>
            <p:spPr bwMode="auto">
              <a:xfrm>
                <a:off x="3475124" y="21955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64" name="Oval 1247"/>
              <p:cNvSpPr>
                <a:spLocks noChangeArrowheads="1"/>
              </p:cNvSpPr>
              <p:nvPr/>
            </p:nvSpPr>
            <p:spPr bwMode="auto">
              <a:xfrm>
                <a:off x="3475124" y="21955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5" name="Oval 1248"/>
              <p:cNvSpPr>
                <a:spLocks noChangeArrowheads="1"/>
              </p:cNvSpPr>
              <p:nvPr/>
            </p:nvSpPr>
            <p:spPr bwMode="auto">
              <a:xfrm>
                <a:off x="3479887" y="2193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66" name="Oval 1249"/>
              <p:cNvSpPr>
                <a:spLocks noChangeArrowheads="1"/>
              </p:cNvSpPr>
              <p:nvPr/>
            </p:nvSpPr>
            <p:spPr bwMode="auto">
              <a:xfrm>
                <a:off x="3479887" y="2193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7" name="Oval 1250"/>
              <p:cNvSpPr>
                <a:spLocks noChangeArrowheads="1"/>
              </p:cNvSpPr>
              <p:nvPr/>
            </p:nvSpPr>
            <p:spPr bwMode="auto">
              <a:xfrm>
                <a:off x="3486237" y="2193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68" name="Oval 1251"/>
              <p:cNvSpPr>
                <a:spLocks noChangeArrowheads="1"/>
              </p:cNvSpPr>
              <p:nvPr/>
            </p:nvSpPr>
            <p:spPr bwMode="auto">
              <a:xfrm>
                <a:off x="3486237" y="2193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9" name="Oval 1252"/>
              <p:cNvSpPr>
                <a:spLocks noChangeArrowheads="1"/>
              </p:cNvSpPr>
              <p:nvPr/>
            </p:nvSpPr>
            <p:spPr bwMode="auto">
              <a:xfrm>
                <a:off x="3489412" y="21923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70" name="Oval 1253"/>
              <p:cNvSpPr>
                <a:spLocks noChangeArrowheads="1"/>
              </p:cNvSpPr>
              <p:nvPr/>
            </p:nvSpPr>
            <p:spPr bwMode="auto">
              <a:xfrm>
                <a:off x="3489412" y="21923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1" name="Oval 1254"/>
              <p:cNvSpPr>
                <a:spLocks noChangeArrowheads="1"/>
              </p:cNvSpPr>
              <p:nvPr/>
            </p:nvSpPr>
            <p:spPr bwMode="auto">
              <a:xfrm>
                <a:off x="3494174" y="21891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72" name="Oval 1255"/>
              <p:cNvSpPr>
                <a:spLocks noChangeArrowheads="1"/>
              </p:cNvSpPr>
              <p:nvPr/>
            </p:nvSpPr>
            <p:spPr bwMode="auto">
              <a:xfrm>
                <a:off x="3494174" y="21891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3" name="Oval 1256"/>
              <p:cNvSpPr>
                <a:spLocks noChangeArrowheads="1"/>
              </p:cNvSpPr>
              <p:nvPr/>
            </p:nvSpPr>
            <p:spPr bwMode="auto">
              <a:xfrm>
                <a:off x="3498937" y="2187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74" name="Oval 1257"/>
              <p:cNvSpPr>
                <a:spLocks noChangeArrowheads="1"/>
              </p:cNvSpPr>
              <p:nvPr/>
            </p:nvSpPr>
            <p:spPr bwMode="auto">
              <a:xfrm>
                <a:off x="3498937" y="2187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5" name="Oval 1258"/>
              <p:cNvSpPr>
                <a:spLocks noChangeArrowheads="1"/>
              </p:cNvSpPr>
              <p:nvPr/>
            </p:nvSpPr>
            <p:spPr bwMode="auto">
              <a:xfrm>
                <a:off x="3503699" y="21859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76" name="Oval 1259"/>
              <p:cNvSpPr>
                <a:spLocks noChangeArrowheads="1"/>
              </p:cNvSpPr>
              <p:nvPr/>
            </p:nvSpPr>
            <p:spPr bwMode="auto">
              <a:xfrm>
                <a:off x="3503699" y="21859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7" name="Oval 1260"/>
              <p:cNvSpPr>
                <a:spLocks noChangeArrowheads="1"/>
              </p:cNvSpPr>
              <p:nvPr/>
            </p:nvSpPr>
            <p:spPr bwMode="auto">
              <a:xfrm>
                <a:off x="3508462" y="21859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78" name="Oval 1261"/>
              <p:cNvSpPr>
                <a:spLocks noChangeArrowheads="1"/>
              </p:cNvSpPr>
              <p:nvPr/>
            </p:nvSpPr>
            <p:spPr bwMode="auto">
              <a:xfrm>
                <a:off x="3508462" y="21859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9" name="Oval 1262"/>
              <p:cNvSpPr>
                <a:spLocks noChangeArrowheads="1"/>
              </p:cNvSpPr>
              <p:nvPr/>
            </p:nvSpPr>
            <p:spPr bwMode="auto">
              <a:xfrm>
                <a:off x="3513224" y="2184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80" name="Oval 1263"/>
              <p:cNvSpPr>
                <a:spLocks noChangeArrowheads="1"/>
              </p:cNvSpPr>
              <p:nvPr/>
            </p:nvSpPr>
            <p:spPr bwMode="auto">
              <a:xfrm>
                <a:off x="3513224" y="2184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1" name="Oval 1264"/>
              <p:cNvSpPr>
                <a:spLocks noChangeArrowheads="1"/>
              </p:cNvSpPr>
              <p:nvPr/>
            </p:nvSpPr>
            <p:spPr bwMode="auto">
              <a:xfrm>
                <a:off x="3516399" y="21828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82" name="Oval 1265"/>
              <p:cNvSpPr>
                <a:spLocks noChangeArrowheads="1"/>
              </p:cNvSpPr>
              <p:nvPr/>
            </p:nvSpPr>
            <p:spPr bwMode="auto">
              <a:xfrm>
                <a:off x="3516399" y="21828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3" name="Oval 1266"/>
              <p:cNvSpPr>
                <a:spLocks noChangeArrowheads="1"/>
              </p:cNvSpPr>
              <p:nvPr/>
            </p:nvSpPr>
            <p:spPr bwMode="auto">
              <a:xfrm>
                <a:off x="3522749" y="2181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84" name="Oval 1267"/>
              <p:cNvSpPr>
                <a:spLocks noChangeArrowheads="1"/>
              </p:cNvSpPr>
              <p:nvPr/>
            </p:nvSpPr>
            <p:spPr bwMode="auto">
              <a:xfrm>
                <a:off x="3522749" y="2181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5" name="Oval 1268"/>
              <p:cNvSpPr>
                <a:spLocks noChangeArrowheads="1"/>
              </p:cNvSpPr>
              <p:nvPr/>
            </p:nvSpPr>
            <p:spPr bwMode="auto">
              <a:xfrm>
                <a:off x="3527512" y="2181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86" name="Oval 1269"/>
              <p:cNvSpPr>
                <a:spLocks noChangeArrowheads="1"/>
              </p:cNvSpPr>
              <p:nvPr/>
            </p:nvSpPr>
            <p:spPr bwMode="auto">
              <a:xfrm>
                <a:off x="3527512" y="2181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7" name="Oval 1270"/>
              <p:cNvSpPr>
                <a:spLocks noChangeArrowheads="1"/>
              </p:cNvSpPr>
              <p:nvPr/>
            </p:nvSpPr>
            <p:spPr bwMode="auto">
              <a:xfrm>
                <a:off x="3532274" y="21796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88" name="Oval 1271"/>
              <p:cNvSpPr>
                <a:spLocks noChangeArrowheads="1"/>
              </p:cNvSpPr>
              <p:nvPr/>
            </p:nvSpPr>
            <p:spPr bwMode="auto">
              <a:xfrm>
                <a:off x="3532274" y="21796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9" name="Oval 1272"/>
              <p:cNvSpPr>
                <a:spLocks noChangeArrowheads="1"/>
              </p:cNvSpPr>
              <p:nvPr/>
            </p:nvSpPr>
            <p:spPr bwMode="auto">
              <a:xfrm>
                <a:off x="3535449" y="2178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90" name="Oval 1273"/>
              <p:cNvSpPr>
                <a:spLocks noChangeArrowheads="1"/>
              </p:cNvSpPr>
              <p:nvPr/>
            </p:nvSpPr>
            <p:spPr bwMode="auto">
              <a:xfrm>
                <a:off x="3535449" y="2178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1" name="Oval 1274"/>
              <p:cNvSpPr>
                <a:spLocks noChangeArrowheads="1"/>
              </p:cNvSpPr>
              <p:nvPr/>
            </p:nvSpPr>
            <p:spPr bwMode="auto">
              <a:xfrm>
                <a:off x="3541799" y="21764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92" name="Oval 1275"/>
              <p:cNvSpPr>
                <a:spLocks noChangeArrowheads="1"/>
              </p:cNvSpPr>
              <p:nvPr/>
            </p:nvSpPr>
            <p:spPr bwMode="auto">
              <a:xfrm>
                <a:off x="3541799" y="21764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3" name="Oval 1276"/>
              <p:cNvSpPr>
                <a:spLocks noChangeArrowheads="1"/>
              </p:cNvSpPr>
              <p:nvPr/>
            </p:nvSpPr>
            <p:spPr bwMode="auto">
              <a:xfrm>
                <a:off x="3546562" y="21764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94" name="Oval 1277"/>
              <p:cNvSpPr>
                <a:spLocks noChangeArrowheads="1"/>
              </p:cNvSpPr>
              <p:nvPr/>
            </p:nvSpPr>
            <p:spPr bwMode="auto">
              <a:xfrm>
                <a:off x="3546562" y="21764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5" name="Oval 1278"/>
              <p:cNvSpPr>
                <a:spLocks noChangeArrowheads="1"/>
              </p:cNvSpPr>
              <p:nvPr/>
            </p:nvSpPr>
            <p:spPr bwMode="auto">
              <a:xfrm>
                <a:off x="3549737" y="2174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96" name="Oval 1279"/>
              <p:cNvSpPr>
                <a:spLocks noChangeArrowheads="1"/>
              </p:cNvSpPr>
              <p:nvPr/>
            </p:nvSpPr>
            <p:spPr bwMode="auto">
              <a:xfrm>
                <a:off x="3549737" y="2174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7" name="Oval 1280"/>
              <p:cNvSpPr>
                <a:spLocks noChangeArrowheads="1"/>
              </p:cNvSpPr>
              <p:nvPr/>
            </p:nvSpPr>
            <p:spPr bwMode="auto">
              <a:xfrm>
                <a:off x="3554499" y="2171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98" name="Oval 1281"/>
              <p:cNvSpPr>
                <a:spLocks noChangeArrowheads="1"/>
              </p:cNvSpPr>
              <p:nvPr/>
            </p:nvSpPr>
            <p:spPr bwMode="auto">
              <a:xfrm>
                <a:off x="3554499" y="2171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9" name="Oval 1282"/>
              <p:cNvSpPr>
                <a:spLocks noChangeArrowheads="1"/>
              </p:cNvSpPr>
              <p:nvPr/>
            </p:nvSpPr>
            <p:spPr bwMode="auto">
              <a:xfrm>
                <a:off x="3560849" y="21701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00" name="Oval 1283"/>
              <p:cNvSpPr>
                <a:spLocks noChangeArrowheads="1"/>
              </p:cNvSpPr>
              <p:nvPr/>
            </p:nvSpPr>
            <p:spPr bwMode="auto">
              <a:xfrm>
                <a:off x="3560849" y="21701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1" name="Oval 1284"/>
              <p:cNvSpPr>
                <a:spLocks noChangeArrowheads="1"/>
              </p:cNvSpPr>
              <p:nvPr/>
            </p:nvSpPr>
            <p:spPr bwMode="auto">
              <a:xfrm>
                <a:off x="3564024" y="21701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02" name="Oval 1285"/>
              <p:cNvSpPr>
                <a:spLocks noChangeArrowheads="1"/>
              </p:cNvSpPr>
              <p:nvPr/>
            </p:nvSpPr>
            <p:spPr bwMode="auto">
              <a:xfrm>
                <a:off x="3564024" y="21701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3" name="Oval 1286"/>
              <p:cNvSpPr>
                <a:spLocks noChangeArrowheads="1"/>
              </p:cNvSpPr>
              <p:nvPr/>
            </p:nvSpPr>
            <p:spPr bwMode="auto">
              <a:xfrm>
                <a:off x="3568787" y="2168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04" name="Oval 1287"/>
              <p:cNvSpPr>
                <a:spLocks noChangeArrowheads="1"/>
              </p:cNvSpPr>
              <p:nvPr/>
            </p:nvSpPr>
            <p:spPr bwMode="auto">
              <a:xfrm>
                <a:off x="3568787" y="2168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5" name="Oval 1288"/>
              <p:cNvSpPr>
                <a:spLocks noChangeArrowheads="1"/>
              </p:cNvSpPr>
              <p:nvPr/>
            </p:nvSpPr>
            <p:spPr bwMode="auto">
              <a:xfrm>
                <a:off x="3573549" y="21669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06" name="Oval 1289"/>
              <p:cNvSpPr>
                <a:spLocks noChangeArrowheads="1"/>
              </p:cNvSpPr>
              <p:nvPr/>
            </p:nvSpPr>
            <p:spPr bwMode="auto">
              <a:xfrm>
                <a:off x="3573549" y="21669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7" name="Oval 1290"/>
              <p:cNvSpPr>
                <a:spLocks noChangeArrowheads="1"/>
              </p:cNvSpPr>
              <p:nvPr/>
            </p:nvSpPr>
            <p:spPr bwMode="auto">
              <a:xfrm>
                <a:off x="3579899" y="2165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08" name="Oval 1291"/>
              <p:cNvSpPr>
                <a:spLocks noChangeArrowheads="1"/>
              </p:cNvSpPr>
              <p:nvPr/>
            </p:nvSpPr>
            <p:spPr bwMode="auto">
              <a:xfrm>
                <a:off x="3579899" y="2165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9" name="Oval 1292"/>
              <p:cNvSpPr>
                <a:spLocks noChangeArrowheads="1"/>
              </p:cNvSpPr>
              <p:nvPr/>
            </p:nvSpPr>
            <p:spPr bwMode="auto">
              <a:xfrm>
                <a:off x="3583074" y="2165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10" name="Oval 1293"/>
              <p:cNvSpPr>
                <a:spLocks noChangeArrowheads="1"/>
              </p:cNvSpPr>
              <p:nvPr/>
            </p:nvSpPr>
            <p:spPr bwMode="auto">
              <a:xfrm>
                <a:off x="3583074" y="2165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1" name="Oval 1294"/>
              <p:cNvSpPr>
                <a:spLocks noChangeArrowheads="1"/>
              </p:cNvSpPr>
              <p:nvPr/>
            </p:nvSpPr>
            <p:spPr bwMode="auto">
              <a:xfrm>
                <a:off x="3587837" y="21637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12" name="Oval 1295"/>
              <p:cNvSpPr>
                <a:spLocks noChangeArrowheads="1"/>
              </p:cNvSpPr>
              <p:nvPr/>
            </p:nvSpPr>
            <p:spPr bwMode="auto">
              <a:xfrm>
                <a:off x="3587837" y="21637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3" name="Oval 1296"/>
              <p:cNvSpPr>
                <a:spLocks noChangeArrowheads="1"/>
              </p:cNvSpPr>
              <p:nvPr/>
            </p:nvSpPr>
            <p:spPr bwMode="auto">
              <a:xfrm>
                <a:off x="3592599" y="2162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14" name="Oval 1297"/>
              <p:cNvSpPr>
                <a:spLocks noChangeArrowheads="1"/>
              </p:cNvSpPr>
              <p:nvPr/>
            </p:nvSpPr>
            <p:spPr bwMode="auto">
              <a:xfrm>
                <a:off x="3592599" y="2162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5" name="Oval 1298"/>
              <p:cNvSpPr>
                <a:spLocks noChangeArrowheads="1"/>
              </p:cNvSpPr>
              <p:nvPr/>
            </p:nvSpPr>
            <p:spPr bwMode="auto">
              <a:xfrm>
                <a:off x="3597362" y="21605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16" name="Oval 1299"/>
              <p:cNvSpPr>
                <a:spLocks noChangeArrowheads="1"/>
              </p:cNvSpPr>
              <p:nvPr/>
            </p:nvSpPr>
            <p:spPr bwMode="auto">
              <a:xfrm>
                <a:off x="3597362" y="21605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7" name="Oval 1300"/>
              <p:cNvSpPr>
                <a:spLocks noChangeArrowheads="1"/>
              </p:cNvSpPr>
              <p:nvPr/>
            </p:nvSpPr>
            <p:spPr bwMode="auto">
              <a:xfrm>
                <a:off x="3602124" y="21605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18" name="Oval 1301"/>
              <p:cNvSpPr>
                <a:spLocks noChangeArrowheads="1"/>
              </p:cNvSpPr>
              <p:nvPr/>
            </p:nvSpPr>
            <p:spPr bwMode="auto">
              <a:xfrm>
                <a:off x="3602124" y="21605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9" name="Oval 1302"/>
              <p:cNvSpPr>
                <a:spLocks noChangeArrowheads="1"/>
              </p:cNvSpPr>
              <p:nvPr/>
            </p:nvSpPr>
            <p:spPr bwMode="auto">
              <a:xfrm>
                <a:off x="3606887" y="21590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20" name="Oval 1303"/>
              <p:cNvSpPr>
                <a:spLocks noChangeArrowheads="1"/>
              </p:cNvSpPr>
              <p:nvPr/>
            </p:nvSpPr>
            <p:spPr bwMode="auto">
              <a:xfrm>
                <a:off x="3606887" y="21590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1" name="Oval 1304"/>
              <p:cNvSpPr>
                <a:spLocks noChangeArrowheads="1"/>
              </p:cNvSpPr>
              <p:nvPr/>
            </p:nvSpPr>
            <p:spPr bwMode="auto">
              <a:xfrm>
                <a:off x="3610062" y="21574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22" name="Oval 1305"/>
              <p:cNvSpPr>
                <a:spLocks noChangeArrowheads="1"/>
              </p:cNvSpPr>
              <p:nvPr/>
            </p:nvSpPr>
            <p:spPr bwMode="auto">
              <a:xfrm>
                <a:off x="3610062" y="21574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3" name="Oval 1306"/>
              <p:cNvSpPr>
                <a:spLocks noChangeArrowheads="1"/>
              </p:cNvSpPr>
              <p:nvPr/>
            </p:nvSpPr>
            <p:spPr bwMode="auto">
              <a:xfrm>
                <a:off x="3616412" y="21574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24" name="Oval 1307"/>
              <p:cNvSpPr>
                <a:spLocks noChangeArrowheads="1"/>
              </p:cNvSpPr>
              <p:nvPr/>
            </p:nvSpPr>
            <p:spPr bwMode="auto">
              <a:xfrm>
                <a:off x="3616412" y="21574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5" name="Oval 1308"/>
              <p:cNvSpPr>
                <a:spLocks noChangeArrowheads="1"/>
              </p:cNvSpPr>
              <p:nvPr/>
            </p:nvSpPr>
            <p:spPr bwMode="auto">
              <a:xfrm>
                <a:off x="3621174" y="2155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26" name="Oval 1309"/>
              <p:cNvSpPr>
                <a:spLocks noChangeArrowheads="1"/>
              </p:cNvSpPr>
              <p:nvPr/>
            </p:nvSpPr>
            <p:spPr bwMode="auto">
              <a:xfrm>
                <a:off x="3621174" y="2155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7" name="Oval 1310"/>
              <p:cNvSpPr>
                <a:spLocks noChangeArrowheads="1"/>
              </p:cNvSpPr>
              <p:nvPr/>
            </p:nvSpPr>
            <p:spPr bwMode="auto">
              <a:xfrm>
                <a:off x="3625937" y="21526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28" name="Oval 1311"/>
              <p:cNvSpPr>
                <a:spLocks noChangeArrowheads="1"/>
              </p:cNvSpPr>
              <p:nvPr/>
            </p:nvSpPr>
            <p:spPr bwMode="auto">
              <a:xfrm>
                <a:off x="3625937" y="21526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9" name="Oval 1312"/>
              <p:cNvSpPr>
                <a:spLocks noChangeArrowheads="1"/>
              </p:cNvSpPr>
              <p:nvPr/>
            </p:nvSpPr>
            <p:spPr bwMode="auto">
              <a:xfrm>
                <a:off x="3629112" y="21510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30" name="Oval 1313"/>
              <p:cNvSpPr>
                <a:spLocks noChangeArrowheads="1"/>
              </p:cNvSpPr>
              <p:nvPr/>
            </p:nvSpPr>
            <p:spPr bwMode="auto">
              <a:xfrm>
                <a:off x="3629112" y="21510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1" name="Oval 1314"/>
              <p:cNvSpPr>
                <a:spLocks noChangeArrowheads="1"/>
              </p:cNvSpPr>
              <p:nvPr/>
            </p:nvSpPr>
            <p:spPr bwMode="auto">
              <a:xfrm>
                <a:off x="3635462" y="21510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32" name="Oval 1315"/>
              <p:cNvSpPr>
                <a:spLocks noChangeArrowheads="1"/>
              </p:cNvSpPr>
              <p:nvPr/>
            </p:nvSpPr>
            <p:spPr bwMode="auto">
              <a:xfrm>
                <a:off x="3635462" y="21510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3" name="Oval 1316"/>
              <p:cNvSpPr>
                <a:spLocks noChangeArrowheads="1"/>
              </p:cNvSpPr>
              <p:nvPr/>
            </p:nvSpPr>
            <p:spPr bwMode="auto">
              <a:xfrm>
                <a:off x="3640224" y="2149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34" name="Oval 1317"/>
              <p:cNvSpPr>
                <a:spLocks noChangeArrowheads="1"/>
              </p:cNvSpPr>
              <p:nvPr/>
            </p:nvSpPr>
            <p:spPr bwMode="auto">
              <a:xfrm>
                <a:off x="3640224" y="2149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5" name="Oval 1318"/>
              <p:cNvSpPr>
                <a:spLocks noChangeArrowheads="1"/>
              </p:cNvSpPr>
              <p:nvPr/>
            </p:nvSpPr>
            <p:spPr bwMode="auto">
              <a:xfrm>
                <a:off x="3643399" y="21478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36" name="Oval 1319"/>
              <p:cNvSpPr>
                <a:spLocks noChangeArrowheads="1"/>
              </p:cNvSpPr>
              <p:nvPr/>
            </p:nvSpPr>
            <p:spPr bwMode="auto">
              <a:xfrm>
                <a:off x="3643399" y="21478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7" name="Oval 1320"/>
              <p:cNvSpPr>
                <a:spLocks noChangeArrowheads="1"/>
              </p:cNvSpPr>
              <p:nvPr/>
            </p:nvSpPr>
            <p:spPr bwMode="auto">
              <a:xfrm>
                <a:off x="3648162" y="21478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38" name="Oval 1321"/>
              <p:cNvSpPr>
                <a:spLocks noChangeArrowheads="1"/>
              </p:cNvSpPr>
              <p:nvPr/>
            </p:nvSpPr>
            <p:spPr bwMode="auto">
              <a:xfrm>
                <a:off x="3648162" y="21478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9" name="Oval 1322"/>
              <p:cNvSpPr>
                <a:spLocks noChangeArrowheads="1"/>
              </p:cNvSpPr>
              <p:nvPr/>
            </p:nvSpPr>
            <p:spPr bwMode="auto">
              <a:xfrm>
                <a:off x="3654512" y="2146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40" name="Oval 1323"/>
              <p:cNvSpPr>
                <a:spLocks noChangeArrowheads="1"/>
              </p:cNvSpPr>
              <p:nvPr/>
            </p:nvSpPr>
            <p:spPr bwMode="auto">
              <a:xfrm>
                <a:off x="3654512" y="2146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1" name="Oval 1324"/>
              <p:cNvSpPr>
                <a:spLocks noChangeArrowheads="1"/>
              </p:cNvSpPr>
              <p:nvPr/>
            </p:nvSpPr>
            <p:spPr bwMode="auto">
              <a:xfrm>
                <a:off x="3657687" y="21447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42" name="Oval 1325"/>
              <p:cNvSpPr>
                <a:spLocks noChangeArrowheads="1"/>
              </p:cNvSpPr>
              <p:nvPr/>
            </p:nvSpPr>
            <p:spPr bwMode="auto">
              <a:xfrm>
                <a:off x="3657687" y="21447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3" name="Oval 1326"/>
              <p:cNvSpPr>
                <a:spLocks noChangeArrowheads="1"/>
              </p:cNvSpPr>
              <p:nvPr/>
            </p:nvSpPr>
            <p:spPr bwMode="auto">
              <a:xfrm>
                <a:off x="3662449" y="2143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44" name="Oval 1327"/>
              <p:cNvSpPr>
                <a:spLocks noChangeArrowheads="1"/>
              </p:cNvSpPr>
              <p:nvPr/>
            </p:nvSpPr>
            <p:spPr bwMode="auto">
              <a:xfrm>
                <a:off x="3662449" y="2143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5" name="Oval 1328"/>
              <p:cNvSpPr>
                <a:spLocks noChangeArrowheads="1"/>
              </p:cNvSpPr>
              <p:nvPr/>
            </p:nvSpPr>
            <p:spPr bwMode="auto">
              <a:xfrm>
                <a:off x="3668799" y="214312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46" name="Oval 1329"/>
              <p:cNvSpPr>
                <a:spLocks noChangeArrowheads="1"/>
              </p:cNvSpPr>
              <p:nvPr/>
            </p:nvSpPr>
            <p:spPr bwMode="auto">
              <a:xfrm>
                <a:off x="3668799" y="214312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7" name="Oval 1330"/>
              <p:cNvSpPr>
                <a:spLocks noChangeArrowheads="1"/>
              </p:cNvSpPr>
              <p:nvPr/>
            </p:nvSpPr>
            <p:spPr bwMode="auto">
              <a:xfrm>
                <a:off x="3671974" y="21415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48" name="Oval 1331"/>
              <p:cNvSpPr>
                <a:spLocks noChangeArrowheads="1"/>
              </p:cNvSpPr>
              <p:nvPr/>
            </p:nvSpPr>
            <p:spPr bwMode="auto">
              <a:xfrm>
                <a:off x="3671974" y="21415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9" name="Oval 1332"/>
              <p:cNvSpPr>
                <a:spLocks noChangeArrowheads="1"/>
              </p:cNvSpPr>
              <p:nvPr/>
            </p:nvSpPr>
            <p:spPr bwMode="auto">
              <a:xfrm>
                <a:off x="3676737" y="2139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50" name="Oval 1333"/>
              <p:cNvSpPr>
                <a:spLocks noChangeArrowheads="1"/>
              </p:cNvSpPr>
              <p:nvPr/>
            </p:nvSpPr>
            <p:spPr bwMode="auto">
              <a:xfrm>
                <a:off x="3676737" y="2139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1" name="Oval 1334"/>
              <p:cNvSpPr>
                <a:spLocks noChangeArrowheads="1"/>
              </p:cNvSpPr>
              <p:nvPr/>
            </p:nvSpPr>
            <p:spPr bwMode="auto">
              <a:xfrm>
                <a:off x="3681499" y="2139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52" name="Oval 1335"/>
              <p:cNvSpPr>
                <a:spLocks noChangeArrowheads="1"/>
              </p:cNvSpPr>
              <p:nvPr/>
            </p:nvSpPr>
            <p:spPr bwMode="auto">
              <a:xfrm>
                <a:off x="3681499" y="2139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3" name="Oval 1336"/>
              <p:cNvSpPr>
                <a:spLocks noChangeArrowheads="1"/>
              </p:cNvSpPr>
              <p:nvPr/>
            </p:nvSpPr>
            <p:spPr bwMode="auto">
              <a:xfrm>
                <a:off x="3687849" y="21383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54" name="Oval 1337"/>
              <p:cNvSpPr>
                <a:spLocks noChangeArrowheads="1"/>
              </p:cNvSpPr>
              <p:nvPr/>
            </p:nvSpPr>
            <p:spPr bwMode="auto">
              <a:xfrm>
                <a:off x="3687849" y="21383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5" name="Oval 1338"/>
              <p:cNvSpPr>
                <a:spLocks noChangeArrowheads="1"/>
              </p:cNvSpPr>
              <p:nvPr/>
            </p:nvSpPr>
            <p:spPr bwMode="auto">
              <a:xfrm>
                <a:off x="3691024" y="2136776"/>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56" name="Oval 1339"/>
              <p:cNvSpPr>
                <a:spLocks noChangeArrowheads="1"/>
              </p:cNvSpPr>
              <p:nvPr/>
            </p:nvSpPr>
            <p:spPr bwMode="auto">
              <a:xfrm>
                <a:off x="3691024" y="2136776"/>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7" name="Oval 1340"/>
              <p:cNvSpPr>
                <a:spLocks noChangeArrowheads="1"/>
              </p:cNvSpPr>
              <p:nvPr/>
            </p:nvSpPr>
            <p:spPr bwMode="auto">
              <a:xfrm>
                <a:off x="3695787" y="2136776"/>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58" name="Oval 1341"/>
              <p:cNvSpPr>
                <a:spLocks noChangeArrowheads="1"/>
              </p:cNvSpPr>
              <p:nvPr/>
            </p:nvSpPr>
            <p:spPr bwMode="auto">
              <a:xfrm>
                <a:off x="3695787" y="2136776"/>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9" name="Oval 1342"/>
              <p:cNvSpPr>
                <a:spLocks noChangeArrowheads="1"/>
              </p:cNvSpPr>
              <p:nvPr/>
            </p:nvSpPr>
            <p:spPr bwMode="auto">
              <a:xfrm>
                <a:off x="3700549" y="21336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60" name="Oval 1343"/>
              <p:cNvSpPr>
                <a:spLocks noChangeArrowheads="1"/>
              </p:cNvSpPr>
              <p:nvPr/>
            </p:nvSpPr>
            <p:spPr bwMode="auto">
              <a:xfrm>
                <a:off x="3700549" y="21336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1" name="Oval 1344"/>
              <p:cNvSpPr>
                <a:spLocks noChangeArrowheads="1"/>
              </p:cNvSpPr>
              <p:nvPr/>
            </p:nvSpPr>
            <p:spPr bwMode="auto">
              <a:xfrm>
                <a:off x="3703724" y="21320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62" name="Oval 1345"/>
              <p:cNvSpPr>
                <a:spLocks noChangeArrowheads="1"/>
              </p:cNvSpPr>
              <p:nvPr/>
            </p:nvSpPr>
            <p:spPr bwMode="auto">
              <a:xfrm>
                <a:off x="3703724" y="21320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3" name="Oval 1346"/>
              <p:cNvSpPr>
                <a:spLocks noChangeArrowheads="1"/>
              </p:cNvSpPr>
              <p:nvPr/>
            </p:nvSpPr>
            <p:spPr bwMode="auto">
              <a:xfrm>
                <a:off x="3710074" y="21320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64" name="Oval 1347"/>
              <p:cNvSpPr>
                <a:spLocks noChangeArrowheads="1"/>
              </p:cNvSpPr>
              <p:nvPr/>
            </p:nvSpPr>
            <p:spPr bwMode="auto">
              <a:xfrm>
                <a:off x="3710074" y="21320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5" name="Oval 1348"/>
              <p:cNvSpPr>
                <a:spLocks noChangeArrowheads="1"/>
              </p:cNvSpPr>
              <p:nvPr/>
            </p:nvSpPr>
            <p:spPr bwMode="auto">
              <a:xfrm>
                <a:off x="3714837" y="2130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66" name="Oval 1349"/>
              <p:cNvSpPr>
                <a:spLocks noChangeArrowheads="1"/>
              </p:cNvSpPr>
              <p:nvPr/>
            </p:nvSpPr>
            <p:spPr bwMode="auto">
              <a:xfrm>
                <a:off x="3714837" y="2130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7" name="Oval 1350"/>
              <p:cNvSpPr>
                <a:spLocks noChangeArrowheads="1"/>
              </p:cNvSpPr>
              <p:nvPr/>
            </p:nvSpPr>
            <p:spPr bwMode="auto">
              <a:xfrm>
                <a:off x="3718012" y="21288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68" name="Oval 1351"/>
              <p:cNvSpPr>
                <a:spLocks noChangeArrowheads="1"/>
              </p:cNvSpPr>
              <p:nvPr/>
            </p:nvSpPr>
            <p:spPr bwMode="auto">
              <a:xfrm>
                <a:off x="3718012" y="21288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9" name="Oval 1352"/>
              <p:cNvSpPr>
                <a:spLocks noChangeArrowheads="1"/>
              </p:cNvSpPr>
              <p:nvPr/>
            </p:nvSpPr>
            <p:spPr bwMode="auto">
              <a:xfrm>
                <a:off x="3724362" y="2128839"/>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70" name="Oval 1353"/>
              <p:cNvSpPr>
                <a:spLocks noChangeArrowheads="1"/>
              </p:cNvSpPr>
              <p:nvPr/>
            </p:nvSpPr>
            <p:spPr bwMode="auto">
              <a:xfrm>
                <a:off x="3724362" y="2128839"/>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1" name="Oval 1354"/>
              <p:cNvSpPr>
                <a:spLocks noChangeArrowheads="1"/>
              </p:cNvSpPr>
              <p:nvPr/>
            </p:nvSpPr>
            <p:spPr bwMode="auto">
              <a:xfrm>
                <a:off x="3729124" y="2127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72" name="Oval 1355"/>
              <p:cNvSpPr>
                <a:spLocks noChangeArrowheads="1"/>
              </p:cNvSpPr>
              <p:nvPr/>
            </p:nvSpPr>
            <p:spPr bwMode="auto">
              <a:xfrm>
                <a:off x="3729124" y="2127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3" name="Oval 1356"/>
              <p:cNvSpPr>
                <a:spLocks noChangeArrowheads="1"/>
              </p:cNvSpPr>
              <p:nvPr/>
            </p:nvSpPr>
            <p:spPr bwMode="auto">
              <a:xfrm>
                <a:off x="3733887" y="21256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74" name="Oval 1357"/>
              <p:cNvSpPr>
                <a:spLocks noChangeArrowheads="1"/>
              </p:cNvSpPr>
              <p:nvPr/>
            </p:nvSpPr>
            <p:spPr bwMode="auto">
              <a:xfrm>
                <a:off x="3733887" y="21256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5" name="Oval 1358"/>
              <p:cNvSpPr>
                <a:spLocks noChangeArrowheads="1"/>
              </p:cNvSpPr>
              <p:nvPr/>
            </p:nvSpPr>
            <p:spPr bwMode="auto">
              <a:xfrm>
                <a:off x="3737062" y="21256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76" name="Oval 1359"/>
              <p:cNvSpPr>
                <a:spLocks noChangeArrowheads="1"/>
              </p:cNvSpPr>
              <p:nvPr/>
            </p:nvSpPr>
            <p:spPr bwMode="auto">
              <a:xfrm>
                <a:off x="3737062" y="21256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7" name="Oval 1360"/>
              <p:cNvSpPr>
                <a:spLocks noChangeArrowheads="1"/>
              </p:cNvSpPr>
              <p:nvPr/>
            </p:nvSpPr>
            <p:spPr bwMode="auto">
              <a:xfrm>
                <a:off x="3743412" y="2124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78" name="Oval 1361"/>
              <p:cNvSpPr>
                <a:spLocks noChangeArrowheads="1"/>
              </p:cNvSpPr>
              <p:nvPr/>
            </p:nvSpPr>
            <p:spPr bwMode="auto">
              <a:xfrm>
                <a:off x="3743412" y="2124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9" name="Oval 1362"/>
              <p:cNvSpPr>
                <a:spLocks noChangeArrowheads="1"/>
              </p:cNvSpPr>
              <p:nvPr/>
            </p:nvSpPr>
            <p:spPr bwMode="auto">
              <a:xfrm>
                <a:off x="3748174" y="2122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80" name="Oval 1363"/>
              <p:cNvSpPr>
                <a:spLocks noChangeArrowheads="1"/>
              </p:cNvSpPr>
              <p:nvPr/>
            </p:nvSpPr>
            <p:spPr bwMode="auto">
              <a:xfrm>
                <a:off x="3748174" y="2122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1" name="Oval 1364"/>
              <p:cNvSpPr>
                <a:spLocks noChangeArrowheads="1"/>
              </p:cNvSpPr>
              <p:nvPr/>
            </p:nvSpPr>
            <p:spPr bwMode="auto">
              <a:xfrm>
                <a:off x="3751349" y="2122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82" name="Oval 1365"/>
              <p:cNvSpPr>
                <a:spLocks noChangeArrowheads="1"/>
              </p:cNvSpPr>
              <p:nvPr/>
            </p:nvSpPr>
            <p:spPr bwMode="auto">
              <a:xfrm>
                <a:off x="3751349" y="2122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3" name="Oval 1366"/>
              <p:cNvSpPr>
                <a:spLocks noChangeArrowheads="1"/>
              </p:cNvSpPr>
              <p:nvPr/>
            </p:nvSpPr>
            <p:spPr bwMode="auto">
              <a:xfrm>
                <a:off x="3756112" y="2120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84" name="Oval 1367"/>
              <p:cNvSpPr>
                <a:spLocks noChangeArrowheads="1"/>
              </p:cNvSpPr>
              <p:nvPr/>
            </p:nvSpPr>
            <p:spPr bwMode="auto">
              <a:xfrm>
                <a:off x="3756112" y="2120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5" name="Oval 1368"/>
              <p:cNvSpPr>
                <a:spLocks noChangeArrowheads="1"/>
              </p:cNvSpPr>
              <p:nvPr/>
            </p:nvSpPr>
            <p:spPr bwMode="auto">
              <a:xfrm>
                <a:off x="3762462" y="2119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86" name="Oval 1369"/>
              <p:cNvSpPr>
                <a:spLocks noChangeArrowheads="1"/>
              </p:cNvSpPr>
              <p:nvPr/>
            </p:nvSpPr>
            <p:spPr bwMode="auto">
              <a:xfrm>
                <a:off x="3762462" y="2119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7" name="Oval 1370"/>
              <p:cNvSpPr>
                <a:spLocks noChangeArrowheads="1"/>
              </p:cNvSpPr>
              <p:nvPr/>
            </p:nvSpPr>
            <p:spPr bwMode="auto">
              <a:xfrm>
                <a:off x="3765637" y="2119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88" name="Oval 1371"/>
              <p:cNvSpPr>
                <a:spLocks noChangeArrowheads="1"/>
              </p:cNvSpPr>
              <p:nvPr/>
            </p:nvSpPr>
            <p:spPr bwMode="auto">
              <a:xfrm>
                <a:off x="3765637" y="2119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9" name="Oval 1372"/>
              <p:cNvSpPr>
                <a:spLocks noChangeArrowheads="1"/>
              </p:cNvSpPr>
              <p:nvPr/>
            </p:nvSpPr>
            <p:spPr bwMode="auto">
              <a:xfrm>
                <a:off x="3770399" y="21161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90" name="Oval 1373"/>
              <p:cNvSpPr>
                <a:spLocks noChangeArrowheads="1"/>
              </p:cNvSpPr>
              <p:nvPr/>
            </p:nvSpPr>
            <p:spPr bwMode="auto">
              <a:xfrm>
                <a:off x="3770399" y="21161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1" name="Oval 1374"/>
              <p:cNvSpPr>
                <a:spLocks noChangeArrowheads="1"/>
              </p:cNvSpPr>
              <p:nvPr/>
            </p:nvSpPr>
            <p:spPr bwMode="auto">
              <a:xfrm>
                <a:off x="3775162" y="21161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92" name="Oval 1375"/>
              <p:cNvSpPr>
                <a:spLocks noChangeArrowheads="1"/>
              </p:cNvSpPr>
              <p:nvPr/>
            </p:nvSpPr>
            <p:spPr bwMode="auto">
              <a:xfrm>
                <a:off x="3775162" y="21161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3" name="Oval 1376"/>
              <p:cNvSpPr>
                <a:spLocks noChangeArrowheads="1"/>
              </p:cNvSpPr>
              <p:nvPr/>
            </p:nvSpPr>
            <p:spPr bwMode="auto">
              <a:xfrm>
                <a:off x="3781512" y="2114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94" name="Oval 1377"/>
              <p:cNvSpPr>
                <a:spLocks noChangeArrowheads="1"/>
              </p:cNvSpPr>
              <p:nvPr/>
            </p:nvSpPr>
            <p:spPr bwMode="auto">
              <a:xfrm>
                <a:off x="3781512" y="2114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5" name="Oval 1378"/>
              <p:cNvSpPr>
                <a:spLocks noChangeArrowheads="1"/>
              </p:cNvSpPr>
              <p:nvPr/>
            </p:nvSpPr>
            <p:spPr bwMode="auto">
              <a:xfrm>
                <a:off x="3784687" y="21129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96" name="Oval 1379"/>
              <p:cNvSpPr>
                <a:spLocks noChangeArrowheads="1"/>
              </p:cNvSpPr>
              <p:nvPr/>
            </p:nvSpPr>
            <p:spPr bwMode="auto">
              <a:xfrm>
                <a:off x="3784687" y="21129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7" name="Oval 1380"/>
              <p:cNvSpPr>
                <a:spLocks noChangeArrowheads="1"/>
              </p:cNvSpPr>
              <p:nvPr/>
            </p:nvSpPr>
            <p:spPr bwMode="auto">
              <a:xfrm>
                <a:off x="3789449" y="21129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98" name="Oval 1381"/>
              <p:cNvSpPr>
                <a:spLocks noChangeArrowheads="1"/>
              </p:cNvSpPr>
              <p:nvPr/>
            </p:nvSpPr>
            <p:spPr bwMode="auto">
              <a:xfrm>
                <a:off x="3789449" y="21129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9" name="Oval 1382"/>
              <p:cNvSpPr>
                <a:spLocks noChangeArrowheads="1"/>
              </p:cNvSpPr>
              <p:nvPr/>
            </p:nvSpPr>
            <p:spPr bwMode="auto">
              <a:xfrm>
                <a:off x="3794212" y="2111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00" name="Oval 1383"/>
              <p:cNvSpPr>
                <a:spLocks noChangeArrowheads="1"/>
              </p:cNvSpPr>
              <p:nvPr/>
            </p:nvSpPr>
            <p:spPr bwMode="auto">
              <a:xfrm>
                <a:off x="3794212" y="2111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1" name="Oval 1384"/>
              <p:cNvSpPr>
                <a:spLocks noChangeArrowheads="1"/>
              </p:cNvSpPr>
              <p:nvPr/>
            </p:nvSpPr>
            <p:spPr bwMode="auto">
              <a:xfrm>
                <a:off x="3798974" y="21097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02" name="Oval 1385"/>
              <p:cNvSpPr>
                <a:spLocks noChangeArrowheads="1"/>
              </p:cNvSpPr>
              <p:nvPr/>
            </p:nvSpPr>
            <p:spPr bwMode="auto">
              <a:xfrm>
                <a:off x="3798974" y="21097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3" name="Oval 1386"/>
              <p:cNvSpPr>
                <a:spLocks noChangeArrowheads="1"/>
              </p:cNvSpPr>
              <p:nvPr/>
            </p:nvSpPr>
            <p:spPr bwMode="auto">
              <a:xfrm>
                <a:off x="3803737" y="21097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04" name="Oval 1387"/>
              <p:cNvSpPr>
                <a:spLocks noChangeArrowheads="1"/>
              </p:cNvSpPr>
              <p:nvPr/>
            </p:nvSpPr>
            <p:spPr bwMode="auto">
              <a:xfrm>
                <a:off x="3803737" y="21097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5" name="Oval 1388"/>
              <p:cNvSpPr>
                <a:spLocks noChangeArrowheads="1"/>
              </p:cNvSpPr>
              <p:nvPr/>
            </p:nvSpPr>
            <p:spPr bwMode="auto">
              <a:xfrm>
                <a:off x="3808499" y="2108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06" name="Oval 1389"/>
              <p:cNvSpPr>
                <a:spLocks noChangeArrowheads="1"/>
              </p:cNvSpPr>
              <p:nvPr/>
            </p:nvSpPr>
            <p:spPr bwMode="auto">
              <a:xfrm>
                <a:off x="3808499" y="2108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7" name="Oval 1390"/>
              <p:cNvSpPr>
                <a:spLocks noChangeArrowheads="1"/>
              </p:cNvSpPr>
              <p:nvPr/>
            </p:nvSpPr>
            <p:spPr bwMode="auto">
              <a:xfrm>
                <a:off x="3811674" y="2108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08" name="Oval 1391"/>
              <p:cNvSpPr>
                <a:spLocks noChangeArrowheads="1"/>
              </p:cNvSpPr>
              <p:nvPr/>
            </p:nvSpPr>
            <p:spPr bwMode="auto">
              <a:xfrm>
                <a:off x="3811674" y="2108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9" name="Oval 1392"/>
              <p:cNvSpPr>
                <a:spLocks noChangeArrowheads="1"/>
              </p:cNvSpPr>
              <p:nvPr/>
            </p:nvSpPr>
            <p:spPr bwMode="auto">
              <a:xfrm>
                <a:off x="3818024" y="21066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10" name="Oval 1393"/>
              <p:cNvSpPr>
                <a:spLocks noChangeArrowheads="1"/>
              </p:cNvSpPr>
              <p:nvPr/>
            </p:nvSpPr>
            <p:spPr bwMode="auto">
              <a:xfrm>
                <a:off x="3818024" y="21066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1" name="Oval 1394"/>
              <p:cNvSpPr>
                <a:spLocks noChangeArrowheads="1"/>
              </p:cNvSpPr>
              <p:nvPr/>
            </p:nvSpPr>
            <p:spPr bwMode="auto">
              <a:xfrm>
                <a:off x="3822787" y="2105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12" name="Oval 1395"/>
              <p:cNvSpPr>
                <a:spLocks noChangeArrowheads="1"/>
              </p:cNvSpPr>
              <p:nvPr/>
            </p:nvSpPr>
            <p:spPr bwMode="auto">
              <a:xfrm>
                <a:off x="3822787" y="2105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3" name="Oval 1396"/>
              <p:cNvSpPr>
                <a:spLocks noChangeArrowheads="1"/>
              </p:cNvSpPr>
              <p:nvPr/>
            </p:nvSpPr>
            <p:spPr bwMode="auto">
              <a:xfrm>
                <a:off x="3827549" y="2105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14" name="Oval 1397"/>
              <p:cNvSpPr>
                <a:spLocks noChangeArrowheads="1"/>
              </p:cNvSpPr>
              <p:nvPr/>
            </p:nvSpPr>
            <p:spPr bwMode="auto">
              <a:xfrm>
                <a:off x="3827549" y="2105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5" name="Oval 1398"/>
              <p:cNvSpPr>
                <a:spLocks noChangeArrowheads="1"/>
              </p:cNvSpPr>
              <p:nvPr/>
            </p:nvSpPr>
            <p:spPr bwMode="auto">
              <a:xfrm>
                <a:off x="3830724" y="21034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16" name="Oval 1399"/>
              <p:cNvSpPr>
                <a:spLocks noChangeArrowheads="1"/>
              </p:cNvSpPr>
              <p:nvPr/>
            </p:nvSpPr>
            <p:spPr bwMode="auto">
              <a:xfrm>
                <a:off x="3830724" y="21034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7" name="Oval 1400"/>
              <p:cNvSpPr>
                <a:spLocks noChangeArrowheads="1"/>
              </p:cNvSpPr>
              <p:nvPr/>
            </p:nvSpPr>
            <p:spPr bwMode="auto">
              <a:xfrm>
                <a:off x="3837074" y="2101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18" name="Oval 1401"/>
              <p:cNvSpPr>
                <a:spLocks noChangeArrowheads="1"/>
              </p:cNvSpPr>
              <p:nvPr/>
            </p:nvSpPr>
            <p:spPr bwMode="auto">
              <a:xfrm>
                <a:off x="3837074" y="2101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9" name="Oval 1402"/>
              <p:cNvSpPr>
                <a:spLocks noChangeArrowheads="1"/>
              </p:cNvSpPr>
              <p:nvPr/>
            </p:nvSpPr>
            <p:spPr bwMode="auto">
              <a:xfrm>
                <a:off x="3841837" y="2101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20" name="Oval 1403"/>
              <p:cNvSpPr>
                <a:spLocks noChangeArrowheads="1"/>
              </p:cNvSpPr>
              <p:nvPr/>
            </p:nvSpPr>
            <p:spPr bwMode="auto">
              <a:xfrm>
                <a:off x="3841837" y="2101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1" name="Oval 1404"/>
              <p:cNvSpPr>
                <a:spLocks noChangeArrowheads="1"/>
              </p:cNvSpPr>
              <p:nvPr/>
            </p:nvSpPr>
            <p:spPr bwMode="auto">
              <a:xfrm>
                <a:off x="3845012" y="2100264"/>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22" name="Oval 1405"/>
              <p:cNvSpPr>
                <a:spLocks noChangeArrowheads="1"/>
              </p:cNvSpPr>
              <p:nvPr/>
            </p:nvSpPr>
            <p:spPr bwMode="auto">
              <a:xfrm>
                <a:off x="3845012" y="2100264"/>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3" name="Oval 1406"/>
              <p:cNvSpPr>
                <a:spLocks noChangeArrowheads="1"/>
              </p:cNvSpPr>
              <p:nvPr/>
            </p:nvSpPr>
            <p:spPr bwMode="auto">
              <a:xfrm>
                <a:off x="3849774" y="2100264"/>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24" name="Oval 1407"/>
              <p:cNvSpPr>
                <a:spLocks noChangeArrowheads="1"/>
              </p:cNvSpPr>
              <p:nvPr/>
            </p:nvSpPr>
            <p:spPr bwMode="auto">
              <a:xfrm>
                <a:off x="3849774" y="2100264"/>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5" name="Oval 1408"/>
              <p:cNvSpPr>
                <a:spLocks noChangeArrowheads="1"/>
              </p:cNvSpPr>
              <p:nvPr/>
            </p:nvSpPr>
            <p:spPr bwMode="auto">
              <a:xfrm>
                <a:off x="3856124" y="20970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26" name="Oval 1409"/>
              <p:cNvSpPr>
                <a:spLocks noChangeArrowheads="1"/>
              </p:cNvSpPr>
              <p:nvPr/>
            </p:nvSpPr>
            <p:spPr bwMode="auto">
              <a:xfrm>
                <a:off x="3856124" y="20970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7" name="Oval 1410"/>
              <p:cNvSpPr>
                <a:spLocks noChangeArrowheads="1"/>
              </p:cNvSpPr>
              <p:nvPr/>
            </p:nvSpPr>
            <p:spPr bwMode="auto">
              <a:xfrm>
                <a:off x="3859299" y="2095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28" name="Oval 1412"/>
              <p:cNvSpPr>
                <a:spLocks noChangeArrowheads="1"/>
              </p:cNvSpPr>
              <p:nvPr/>
            </p:nvSpPr>
            <p:spPr bwMode="auto">
              <a:xfrm>
                <a:off x="3859299" y="2095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9" name="Oval 1413"/>
              <p:cNvSpPr>
                <a:spLocks noChangeArrowheads="1"/>
              </p:cNvSpPr>
              <p:nvPr/>
            </p:nvSpPr>
            <p:spPr bwMode="auto">
              <a:xfrm>
                <a:off x="3864062" y="2095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30" name="Oval 1414"/>
              <p:cNvSpPr>
                <a:spLocks noChangeArrowheads="1"/>
              </p:cNvSpPr>
              <p:nvPr/>
            </p:nvSpPr>
            <p:spPr bwMode="auto">
              <a:xfrm>
                <a:off x="3864062" y="2095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1" name="Oval 1415"/>
              <p:cNvSpPr>
                <a:spLocks noChangeArrowheads="1"/>
              </p:cNvSpPr>
              <p:nvPr/>
            </p:nvSpPr>
            <p:spPr bwMode="auto">
              <a:xfrm>
                <a:off x="3868824" y="20939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32" name="Oval 1416"/>
              <p:cNvSpPr>
                <a:spLocks noChangeArrowheads="1"/>
              </p:cNvSpPr>
              <p:nvPr/>
            </p:nvSpPr>
            <p:spPr bwMode="auto">
              <a:xfrm>
                <a:off x="3868824" y="20939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3" name="Oval 1417"/>
              <p:cNvSpPr>
                <a:spLocks noChangeArrowheads="1"/>
              </p:cNvSpPr>
              <p:nvPr/>
            </p:nvSpPr>
            <p:spPr bwMode="auto">
              <a:xfrm>
                <a:off x="3873587" y="20939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34" name="Oval 1418"/>
              <p:cNvSpPr>
                <a:spLocks noChangeArrowheads="1"/>
              </p:cNvSpPr>
              <p:nvPr/>
            </p:nvSpPr>
            <p:spPr bwMode="auto">
              <a:xfrm>
                <a:off x="3873587" y="20939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5" name="Oval 1419"/>
              <p:cNvSpPr>
                <a:spLocks noChangeArrowheads="1"/>
              </p:cNvSpPr>
              <p:nvPr/>
            </p:nvSpPr>
            <p:spPr bwMode="auto">
              <a:xfrm>
                <a:off x="3878349" y="2092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36" name="Oval 1420"/>
              <p:cNvSpPr>
                <a:spLocks noChangeArrowheads="1"/>
              </p:cNvSpPr>
              <p:nvPr/>
            </p:nvSpPr>
            <p:spPr bwMode="auto">
              <a:xfrm>
                <a:off x="3878349" y="2092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7" name="Oval 1421"/>
              <p:cNvSpPr>
                <a:spLocks noChangeArrowheads="1"/>
              </p:cNvSpPr>
              <p:nvPr/>
            </p:nvSpPr>
            <p:spPr bwMode="auto">
              <a:xfrm>
                <a:off x="3883112" y="2090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38" name="Oval 1422"/>
              <p:cNvSpPr>
                <a:spLocks noChangeArrowheads="1"/>
              </p:cNvSpPr>
              <p:nvPr/>
            </p:nvSpPr>
            <p:spPr bwMode="auto">
              <a:xfrm>
                <a:off x="3883112" y="2090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9" name="Oval 1423"/>
              <p:cNvSpPr>
                <a:spLocks noChangeArrowheads="1"/>
              </p:cNvSpPr>
              <p:nvPr/>
            </p:nvSpPr>
            <p:spPr bwMode="auto">
              <a:xfrm>
                <a:off x="3887874" y="2090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40" name="Oval 1424"/>
              <p:cNvSpPr>
                <a:spLocks noChangeArrowheads="1"/>
              </p:cNvSpPr>
              <p:nvPr/>
            </p:nvSpPr>
            <p:spPr bwMode="auto">
              <a:xfrm>
                <a:off x="3887874" y="2090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1" name="Oval 1425"/>
              <p:cNvSpPr>
                <a:spLocks noChangeArrowheads="1"/>
              </p:cNvSpPr>
              <p:nvPr/>
            </p:nvSpPr>
            <p:spPr bwMode="auto">
              <a:xfrm>
                <a:off x="3892637" y="2089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42" name="Oval 1426"/>
              <p:cNvSpPr>
                <a:spLocks noChangeArrowheads="1"/>
              </p:cNvSpPr>
              <p:nvPr/>
            </p:nvSpPr>
            <p:spPr bwMode="auto">
              <a:xfrm>
                <a:off x="3892637" y="2089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3" name="Oval 1427"/>
              <p:cNvSpPr>
                <a:spLocks noChangeArrowheads="1"/>
              </p:cNvSpPr>
              <p:nvPr/>
            </p:nvSpPr>
            <p:spPr bwMode="auto">
              <a:xfrm>
                <a:off x="3897399" y="2089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44" name="Oval 1428"/>
              <p:cNvSpPr>
                <a:spLocks noChangeArrowheads="1"/>
              </p:cNvSpPr>
              <p:nvPr/>
            </p:nvSpPr>
            <p:spPr bwMode="auto">
              <a:xfrm>
                <a:off x="3897399" y="2089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5" name="Oval 1429"/>
              <p:cNvSpPr>
                <a:spLocks noChangeArrowheads="1"/>
              </p:cNvSpPr>
              <p:nvPr/>
            </p:nvSpPr>
            <p:spPr bwMode="auto">
              <a:xfrm>
                <a:off x="3902162" y="2087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46" name="Oval 1430"/>
              <p:cNvSpPr>
                <a:spLocks noChangeArrowheads="1"/>
              </p:cNvSpPr>
              <p:nvPr/>
            </p:nvSpPr>
            <p:spPr bwMode="auto">
              <a:xfrm>
                <a:off x="3902162" y="2087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7" name="Oval 1431"/>
              <p:cNvSpPr>
                <a:spLocks noChangeArrowheads="1"/>
              </p:cNvSpPr>
              <p:nvPr/>
            </p:nvSpPr>
            <p:spPr bwMode="auto">
              <a:xfrm>
                <a:off x="3905337" y="2085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48" name="Oval 1432"/>
              <p:cNvSpPr>
                <a:spLocks noChangeArrowheads="1"/>
              </p:cNvSpPr>
              <p:nvPr/>
            </p:nvSpPr>
            <p:spPr bwMode="auto">
              <a:xfrm>
                <a:off x="3905337" y="2085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9" name="Oval 1433"/>
              <p:cNvSpPr>
                <a:spLocks noChangeArrowheads="1"/>
              </p:cNvSpPr>
              <p:nvPr/>
            </p:nvSpPr>
            <p:spPr bwMode="auto">
              <a:xfrm>
                <a:off x="3911687" y="2085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50" name="Oval 1434"/>
              <p:cNvSpPr>
                <a:spLocks noChangeArrowheads="1"/>
              </p:cNvSpPr>
              <p:nvPr/>
            </p:nvSpPr>
            <p:spPr bwMode="auto">
              <a:xfrm>
                <a:off x="3911687" y="2085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1" name="Oval 1435"/>
              <p:cNvSpPr>
                <a:spLocks noChangeArrowheads="1"/>
              </p:cNvSpPr>
              <p:nvPr/>
            </p:nvSpPr>
            <p:spPr bwMode="auto">
              <a:xfrm>
                <a:off x="3916449" y="2084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52" name="Oval 1436"/>
              <p:cNvSpPr>
                <a:spLocks noChangeArrowheads="1"/>
              </p:cNvSpPr>
              <p:nvPr/>
            </p:nvSpPr>
            <p:spPr bwMode="auto">
              <a:xfrm>
                <a:off x="3916449" y="2084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3" name="Oval 1437"/>
              <p:cNvSpPr>
                <a:spLocks noChangeArrowheads="1"/>
              </p:cNvSpPr>
              <p:nvPr/>
            </p:nvSpPr>
            <p:spPr bwMode="auto">
              <a:xfrm>
                <a:off x="3919624" y="2084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54" name="Oval 1438"/>
              <p:cNvSpPr>
                <a:spLocks noChangeArrowheads="1"/>
              </p:cNvSpPr>
              <p:nvPr/>
            </p:nvSpPr>
            <p:spPr bwMode="auto">
              <a:xfrm>
                <a:off x="3919624" y="2084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5" name="Oval 1439"/>
              <p:cNvSpPr>
                <a:spLocks noChangeArrowheads="1"/>
              </p:cNvSpPr>
              <p:nvPr/>
            </p:nvSpPr>
            <p:spPr bwMode="auto">
              <a:xfrm>
                <a:off x="3924387" y="2082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56" name="Oval 1440"/>
              <p:cNvSpPr>
                <a:spLocks noChangeArrowheads="1"/>
              </p:cNvSpPr>
              <p:nvPr/>
            </p:nvSpPr>
            <p:spPr bwMode="auto">
              <a:xfrm>
                <a:off x="3924387" y="2082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7" name="Oval 1441"/>
              <p:cNvSpPr>
                <a:spLocks noChangeArrowheads="1"/>
              </p:cNvSpPr>
              <p:nvPr/>
            </p:nvSpPr>
            <p:spPr bwMode="auto">
              <a:xfrm>
                <a:off x="3930737" y="2082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58" name="Oval 1442"/>
              <p:cNvSpPr>
                <a:spLocks noChangeArrowheads="1"/>
              </p:cNvSpPr>
              <p:nvPr/>
            </p:nvSpPr>
            <p:spPr bwMode="auto">
              <a:xfrm>
                <a:off x="3930737" y="2082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9" name="Oval 1443"/>
              <p:cNvSpPr>
                <a:spLocks noChangeArrowheads="1"/>
              </p:cNvSpPr>
              <p:nvPr/>
            </p:nvSpPr>
            <p:spPr bwMode="auto">
              <a:xfrm>
                <a:off x="3935499" y="2079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60" name="Oval 1444"/>
              <p:cNvSpPr>
                <a:spLocks noChangeArrowheads="1"/>
              </p:cNvSpPr>
              <p:nvPr/>
            </p:nvSpPr>
            <p:spPr bwMode="auto">
              <a:xfrm>
                <a:off x="3935499" y="2079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1" name="Oval 1445"/>
              <p:cNvSpPr>
                <a:spLocks noChangeArrowheads="1"/>
              </p:cNvSpPr>
              <p:nvPr/>
            </p:nvSpPr>
            <p:spPr bwMode="auto">
              <a:xfrm>
                <a:off x="3938674" y="20780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62" name="Oval 1446"/>
              <p:cNvSpPr>
                <a:spLocks noChangeArrowheads="1"/>
              </p:cNvSpPr>
              <p:nvPr/>
            </p:nvSpPr>
            <p:spPr bwMode="auto">
              <a:xfrm>
                <a:off x="3938674" y="20780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3" name="Oval 1447"/>
              <p:cNvSpPr>
                <a:spLocks noChangeArrowheads="1"/>
              </p:cNvSpPr>
              <p:nvPr/>
            </p:nvSpPr>
            <p:spPr bwMode="auto">
              <a:xfrm>
                <a:off x="3945024" y="2078038"/>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64" name="Oval 1448"/>
              <p:cNvSpPr>
                <a:spLocks noChangeArrowheads="1"/>
              </p:cNvSpPr>
              <p:nvPr/>
            </p:nvSpPr>
            <p:spPr bwMode="auto">
              <a:xfrm>
                <a:off x="3945024" y="2078038"/>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5" name="Oval 1449"/>
              <p:cNvSpPr>
                <a:spLocks noChangeArrowheads="1"/>
              </p:cNvSpPr>
              <p:nvPr/>
            </p:nvSpPr>
            <p:spPr bwMode="auto">
              <a:xfrm>
                <a:off x="3949787" y="2076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66" name="Oval 1450"/>
              <p:cNvSpPr>
                <a:spLocks noChangeArrowheads="1"/>
              </p:cNvSpPr>
              <p:nvPr/>
            </p:nvSpPr>
            <p:spPr bwMode="auto">
              <a:xfrm>
                <a:off x="3949787" y="2076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7" name="Oval 1451"/>
              <p:cNvSpPr>
                <a:spLocks noChangeArrowheads="1"/>
              </p:cNvSpPr>
              <p:nvPr/>
            </p:nvSpPr>
            <p:spPr bwMode="auto">
              <a:xfrm>
                <a:off x="3952962" y="2076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68" name="Oval 1452"/>
              <p:cNvSpPr>
                <a:spLocks noChangeArrowheads="1"/>
              </p:cNvSpPr>
              <p:nvPr/>
            </p:nvSpPr>
            <p:spPr bwMode="auto">
              <a:xfrm>
                <a:off x="3952962" y="2076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9" name="Oval 1453"/>
              <p:cNvSpPr>
                <a:spLocks noChangeArrowheads="1"/>
              </p:cNvSpPr>
              <p:nvPr/>
            </p:nvSpPr>
            <p:spPr bwMode="auto">
              <a:xfrm>
                <a:off x="3957724" y="2074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70" name="Oval 1454"/>
              <p:cNvSpPr>
                <a:spLocks noChangeArrowheads="1"/>
              </p:cNvSpPr>
              <p:nvPr/>
            </p:nvSpPr>
            <p:spPr bwMode="auto">
              <a:xfrm>
                <a:off x="3957724" y="2074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1" name="Oval 1455"/>
              <p:cNvSpPr>
                <a:spLocks noChangeArrowheads="1"/>
              </p:cNvSpPr>
              <p:nvPr/>
            </p:nvSpPr>
            <p:spPr bwMode="auto">
              <a:xfrm>
                <a:off x="3964074" y="2074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72" name="Oval 1456"/>
              <p:cNvSpPr>
                <a:spLocks noChangeArrowheads="1"/>
              </p:cNvSpPr>
              <p:nvPr/>
            </p:nvSpPr>
            <p:spPr bwMode="auto">
              <a:xfrm>
                <a:off x="3964074" y="2074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3" name="Oval 1457"/>
              <p:cNvSpPr>
                <a:spLocks noChangeArrowheads="1"/>
              </p:cNvSpPr>
              <p:nvPr/>
            </p:nvSpPr>
            <p:spPr bwMode="auto">
              <a:xfrm>
                <a:off x="3967249" y="2073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74" name="Oval 1458"/>
              <p:cNvSpPr>
                <a:spLocks noChangeArrowheads="1"/>
              </p:cNvSpPr>
              <p:nvPr/>
            </p:nvSpPr>
            <p:spPr bwMode="auto">
              <a:xfrm>
                <a:off x="3967249" y="2073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5" name="Oval 1459"/>
              <p:cNvSpPr>
                <a:spLocks noChangeArrowheads="1"/>
              </p:cNvSpPr>
              <p:nvPr/>
            </p:nvSpPr>
            <p:spPr bwMode="auto">
              <a:xfrm>
                <a:off x="3972012" y="2073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76" name="Oval 1460"/>
              <p:cNvSpPr>
                <a:spLocks noChangeArrowheads="1"/>
              </p:cNvSpPr>
              <p:nvPr/>
            </p:nvSpPr>
            <p:spPr bwMode="auto">
              <a:xfrm>
                <a:off x="3972012" y="2073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7" name="Oval 1461"/>
              <p:cNvSpPr>
                <a:spLocks noChangeArrowheads="1"/>
              </p:cNvSpPr>
              <p:nvPr/>
            </p:nvSpPr>
            <p:spPr bwMode="auto">
              <a:xfrm>
                <a:off x="3976774" y="2071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78" name="Oval 1462"/>
              <p:cNvSpPr>
                <a:spLocks noChangeArrowheads="1"/>
              </p:cNvSpPr>
              <p:nvPr/>
            </p:nvSpPr>
            <p:spPr bwMode="auto">
              <a:xfrm>
                <a:off x="3976774" y="2071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9" name="Oval 1463"/>
              <p:cNvSpPr>
                <a:spLocks noChangeArrowheads="1"/>
              </p:cNvSpPr>
              <p:nvPr/>
            </p:nvSpPr>
            <p:spPr bwMode="auto">
              <a:xfrm>
                <a:off x="3983124" y="2070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80" name="Oval 1464"/>
              <p:cNvSpPr>
                <a:spLocks noChangeArrowheads="1"/>
              </p:cNvSpPr>
              <p:nvPr/>
            </p:nvSpPr>
            <p:spPr bwMode="auto">
              <a:xfrm>
                <a:off x="3983124" y="2070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1" name="Oval 1465"/>
              <p:cNvSpPr>
                <a:spLocks noChangeArrowheads="1"/>
              </p:cNvSpPr>
              <p:nvPr/>
            </p:nvSpPr>
            <p:spPr bwMode="auto">
              <a:xfrm>
                <a:off x="3986299" y="2070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82" name="Oval 1466"/>
              <p:cNvSpPr>
                <a:spLocks noChangeArrowheads="1"/>
              </p:cNvSpPr>
              <p:nvPr/>
            </p:nvSpPr>
            <p:spPr bwMode="auto">
              <a:xfrm>
                <a:off x="3986299" y="2070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3" name="Oval 1467"/>
              <p:cNvSpPr>
                <a:spLocks noChangeArrowheads="1"/>
              </p:cNvSpPr>
              <p:nvPr/>
            </p:nvSpPr>
            <p:spPr bwMode="auto">
              <a:xfrm>
                <a:off x="3991062" y="2068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84" name="Oval 1468"/>
              <p:cNvSpPr>
                <a:spLocks noChangeArrowheads="1"/>
              </p:cNvSpPr>
              <p:nvPr/>
            </p:nvSpPr>
            <p:spPr bwMode="auto">
              <a:xfrm>
                <a:off x="3991062" y="2068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5" name="Oval 1469"/>
              <p:cNvSpPr>
                <a:spLocks noChangeArrowheads="1"/>
              </p:cNvSpPr>
              <p:nvPr/>
            </p:nvSpPr>
            <p:spPr bwMode="auto">
              <a:xfrm>
                <a:off x="3995824" y="2068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86" name="Oval 1470"/>
              <p:cNvSpPr>
                <a:spLocks noChangeArrowheads="1"/>
              </p:cNvSpPr>
              <p:nvPr/>
            </p:nvSpPr>
            <p:spPr bwMode="auto">
              <a:xfrm>
                <a:off x="3995824" y="2068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7" name="Oval 1471"/>
              <p:cNvSpPr>
                <a:spLocks noChangeArrowheads="1"/>
              </p:cNvSpPr>
              <p:nvPr/>
            </p:nvSpPr>
            <p:spPr bwMode="auto">
              <a:xfrm>
                <a:off x="4000587" y="206692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88" name="Oval 1472"/>
              <p:cNvSpPr>
                <a:spLocks noChangeArrowheads="1"/>
              </p:cNvSpPr>
              <p:nvPr/>
            </p:nvSpPr>
            <p:spPr bwMode="auto">
              <a:xfrm>
                <a:off x="4000587" y="206692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9" name="Oval 1473"/>
              <p:cNvSpPr>
                <a:spLocks noChangeArrowheads="1"/>
              </p:cNvSpPr>
              <p:nvPr/>
            </p:nvSpPr>
            <p:spPr bwMode="auto">
              <a:xfrm>
                <a:off x="4005349" y="2066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90" name="Oval 1474"/>
              <p:cNvSpPr>
                <a:spLocks noChangeArrowheads="1"/>
              </p:cNvSpPr>
              <p:nvPr/>
            </p:nvSpPr>
            <p:spPr bwMode="auto">
              <a:xfrm>
                <a:off x="4005349" y="2066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1" name="Oval 1475"/>
              <p:cNvSpPr>
                <a:spLocks noChangeArrowheads="1"/>
              </p:cNvSpPr>
              <p:nvPr/>
            </p:nvSpPr>
            <p:spPr bwMode="auto">
              <a:xfrm>
                <a:off x="4010112" y="2065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92" name="Oval 1476"/>
              <p:cNvSpPr>
                <a:spLocks noChangeArrowheads="1"/>
              </p:cNvSpPr>
              <p:nvPr/>
            </p:nvSpPr>
            <p:spPr bwMode="auto">
              <a:xfrm>
                <a:off x="4010112" y="2065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3" name="Oval 1477"/>
              <p:cNvSpPr>
                <a:spLocks noChangeArrowheads="1"/>
              </p:cNvSpPr>
              <p:nvPr/>
            </p:nvSpPr>
            <p:spPr bwMode="auto">
              <a:xfrm>
                <a:off x="4013287" y="2065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94" name="Oval 1478"/>
              <p:cNvSpPr>
                <a:spLocks noChangeArrowheads="1"/>
              </p:cNvSpPr>
              <p:nvPr/>
            </p:nvSpPr>
            <p:spPr bwMode="auto">
              <a:xfrm>
                <a:off x="4013287" y="2065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5" name="Oval 1479"/>
              <p:cNvSpPr>
                <a:spLocks noChangeArrowheads="1"/>
              </p:cNvSpPr>
              <p:nvPr/>
            </p:nvSpPr>
            <p:spPr bwMode="auto">
              <a:xfrm>
                <a:off x="4019637" y="2063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96" name="Oval 1480"/>
              <p:cNvSpPr>
                <a:spLocks noChangeArrowheads="1"/>
              </p:cNvSpPr>
              <p:nvPr/>
            </p:nvSpPr>
            <p:spPr bwMode="auto">
              <a:xfrm>
                <a:off x="4019637" y="2063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7" name="Oval 1481"/>
              <p:cNvSpPr>
                <a:spLocks noChangeArrowheads="1"/>
              </p:cNvSpPr>
              <p:nvPr/>
            </p:nvSpPr>
            <p:spPr bwMode="auto">
              <a:xfrm>
                <a:off x="4024399" y="2063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98" name="Oval 1482"/>
              <p:cNvSpPr>
                <a:spLocks noChangeArrowheads="1"/>
              </p:cNvSpPr>
              <p:nvPr/>
            </p:nvSpPr>
            <p:spPr bwMode="auto">
              <a:xfrm>
                <a:off x="4024399" y="2063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9" name="Oval 1483"/>
              <p:cNvSpPr>
                <a:spLocks noChangeArrowheads="1"/>
              </p:cNvSpPr>
              <p:nvPr/>
            </p:nvSpPr>
            <p:spPr bwMode="auto">
              <a:xfrm>
                <a:off x="4029162" y="2060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00" name="Oval 1484"/>
              <p:cNvSpPr>
                <a:spLocks noChangeArrowheads="1"/>
              </p:cNvSpPr>
              <p:nvPr/>
            </p:nvSpPr>
            <p:spPr bwMode="auto">
              <a:xfrm>
                <a:off x="4029162" y="2060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1" name="Oval 1485"/>
              <p:cNvSpPr>
                <a:spLocks noChangeArrowheads="1"/>
              </p:cNvSpPr>
              <p:nvPr/>
            </p:nvSpPr>
            <p:spPr bwMode="auto">
              <a:xfrm>
                <a:off x="4032337" y="20589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02" name="Oval 1486"/>
              <p:cNvSpPr>
                <a:spLocks noChangeArrowheads="1"/>
              </p:cNvSpPr>
              <p:nvPr/>
            </p:nvSpPr>
            <p:spPr bwMode="auto">
              <a:xfrm>
                <a:off x="4032337" y="20589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3" name="Oval 1487"/>
              <p:cNvSpPr>
                <a:spLocks noChangeArrowheads="1"/>
              </p:cNvSpPr>
              <p:nvPr/>
            </p:nvSpPr>
            <p:spPr bwMode="auto">
              <a:xfrm>
                <a:off x="4038687" y="20589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04" name="Oval 1488"/>
              <p:cNvSpPr>
                <a:spLocks noChangeArrowheads="1"/>
              </p:cNvSpPr>
              <p:nvPr/>
            </p:nvSpPr>
            <p:spPr bwMode="auto">
              <a:xfrm>
                <a:off x="4038687" y="20589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5" name="Oval 1489"/>
              <p:cNvSpPr>
                <a:spLocks noChangeArrowheads="1"/>
              </p:cNvSpPr>
              <p:nvPr/>
            </p:nvSpPr>
            <p:spPr bwMode="auto">
              <a:xfrm>
                <a:off x="4043449" y="2057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06" name="Oval 1490"/>
              <p:cNvSpPr>
                <a:spLocks noChangeArrowheads="1"/>
              </p:cNvSpPr>
              <p:nvPr/>
            </p:nvSpPr>
            <p:spPr bwMode="auto">
              <a:xfrm>
                <a:off x="4043449" y="2057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7" name="Oval 1491"/>
              <p:cNvSpPr>
                <a:spLocks noChangeArrowheads="1"/>
              </p:cNvSpPr>
              <p:nvPr/>
            </p:nvSpPr>
            <p:spPr bwMode="auto">
              <a:xfrm>
                <a:off x="4046624" y="2057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08" name="Oval 1492"/>
              <p:cNvSpPr>
                <a:spLocks noChangeArrowheads="1"/>
              </p:cNvSpPr>
              <p:nvPr/>
            </p:nvSpPr>
            <p:spPr bwMode="auto">
              <a:xfrm>
                <a:off x="4046624" y="2057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9" name="Oval 1493"/>
              <p:cNvSpPr>
                <a:spLocks noChangeArrowheads="1"/>
              </p:cNvSpPr>
              <p:nvPr/>
            </p:nvSpPr>
            <p:spPr bwMode="auto">
              <a:xfrm>
                <a:off x="4051387" y="2055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10" name="Oval 1494"/>
              <p:cNvSpPr>
                <a:spLocks noChangeArrowheads="1"/>
              </p:cNvSpPr>
              <p:nvPr/>
            </p:nvSpPr>
            <p:spPr bwMode="auto">
              <a:xfrm>
                <a:off x="4051387" y="2055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1" name="Oval 1495"/>
              <p:cNvSpPr>
                <a:spLocks noChangeArrowheads="1"/>
              </p:cNvSpPr>
              <p:nvPr/>
            </p:nvSpPr>
            <p:spPr bwMode="auto">
              <a:xfrm>
                <a:off x="4057737" y="2055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12" name="Oval 1496"/>
              <p:cNvSpPr>
                <a:spLocks noChangeArrowheads="1"/>
              </p:cNvSpPr>
              <p:nvPr/>
            </p:nvSpPr>
            <p:spPr bwMode="auto">
              <a:xfrm>
                <a:off x="4057737" y="2055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3" name="Oval 1497"/>
              <p:cNvSpPr>
                <a:spLocks noChangeArrowheads="1"/>
              </p:cNvSpPr>
              <p:nvPr/>
            </p:nvSpPr>
            <p:spPr bwMode="auto">
              <a:xfrm>
                <a:off x="4060912" y="2054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14" name="Oval 1498"/>
              <p:cNvSpPr>
                <a:spLocks noChangeArrowheads="1"/>
              </p:cNvSpPr>
              <p:nvPr/>
            </p:nvSpPr>
            <p:spPr bwMode="auto">
              <a:xfrm>
                <a:off x="4060912" y="2054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5" name="Oval 1499"/>
              <p:cNvSpPr>
                <a:spLocks noChangeArrowheads="1"/>
              </p:cNvSpPr>
              <p:nvPr/>
            </p:nvSpPr>
            <p:spPr bwMode="auto">
              <a:xfrm>
                <a:off x="4065674" y="2054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16" name="Oval 1500"/>
              <p:cNvSpPr>
                <a:spLocks noChangeArrowheads="1"/>
              </p:cNvSpPr>
              <p:nvPr/>
            </p:nvSpPr>
            <p:spPr bwMode="auto">
              <a:xfrm>
                <a:off x="4065674" y="2054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7" name="Oval 1501"/>
              <p:cNvSpPr>
                <a:spLocks noChangeArrowheads="1"/>
              </p:cNvSpPr>
              <p:nvPr/>
            </p:nvSpPr>
            <p:spPr bwMode="auto">
              <a:xfrm>
                <a:off x="4070437" y="2052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18" name="Oval 1502"/>
              <p:cNvSpPr>
                <a:spLocks noChangeArrowheads="1"/>
              </p:cNvSpPr>
              <p:nvPr/>
            </p:nvSpPr>
            <p:spPr bwMode="auto">
              <a:xfrm>
                <a:off x="4070437" y="2052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9" name="Oval 1503"/>
              <p:cNvSpPr>
                <a:spLocks noChangeArrowheads="1"/>
              </p:cNvSpPr>
              <p:nvPr/>
            </p:nvSpPr>
            <p:spPr bwMode="auto">
              <a:xfrm>
                <a:off x="4075199" y="2052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20" name="Oval 1504"/>
              <p:cNvSpPr>
                <a:spLocks noChangeArrowheads="1"/>
              </p:cNvSpPr>
              <p:nvPr/>
            </p:nvSpPr>
            <p:spPr bwMode="auto">
              <a:xfrm>
                <a:off x="4075199" y="2052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1" name="Oval 1505"/>
              <p:cNvSpPr>
                <a:spLocks noChangeArrowheads="1"/>
              </p:cNvSpPr>
              <p:nvPr/>
            </p:nvSpPr>
            <p:spPr bwMode="auto">
              <a:xfrm>
                <a:off x="4079962" y="2051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22" name="Oval 1506"/>
              <p:cNvSpPr>
                <a:spLocks noChangeArrowheads="1"/>
              </p:cNvSpPr>
              <p:nvPr/>
            </p:nvSpPr>
            <p:spPr bwMode="auto">
              <a:xfrm>
                <a:off x="4079962" y="2051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3" name="Oval 1507"/>
              <p:cNvSpPr>
                <a:spLocks noChangeArrowheads="1"/>
              </p:cNvSpPr>
              <p:nvPr/>
            </p:nvSpPr>
            <p:spPr bwMode="auto">
              <a:xfrm>
                <a:off x="4084724" y="2051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24" name="Oval 1508"/>
              <p:cNvSpPr>
                <a:spLocks noChangeArrowheads="1"/>
              </p:cNvSpPr>
              <p:nvPr/>
            </p:nvSpPr>
            <p:spPr bwMode="auto">
              <a:xfrm>
                <a:off x="4084724" y="2051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5" name="Oval 1509"/>
              <p:cNvSpPr>
                <a:spLocks noChangeArrowheads="1"/>
              </p:cNvSpPr>
              <p:nvPr/>
            </p:nvSpPr>
            <p:spPr bwMode="auto">
              <a:xfrm>
                <a:off x="4089487" y="2049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26" name="Oval 1510"/>
              <p:cNvSpPr>
                <a:spLocks noChangeArrowheads="1"/>
              </p:cNvSpPr>
              <p:nvPr/>
            </p:nvSpPr>
            <p:spPr bwMode="auto">
              <a:xfrm>
                <a:off x="4089487" y="2049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7" name="Oval 1511"/>
              <p:cNvSpPr>
                <a:spLocks noChangeArrowheads="1"/>
              </p:cNvSpPr>
              <p:nvPr/>
            </p:nvSpPr>
            <p:spPr bwMode="auto">
              <a:xfrm>
                <a:off x="4094249" y="2049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28" name="Oval 1512"/>
              <p:cNvSpPr>
                <a:spLocks noChangeArrowheads="1"/>
              </p:cNvSpPr>
              <p:nvPr/>
            </p:nvSpPr>
            <p:spPr bwMode="auto">
              <a:xfrm>
                <a:off x="4094249" y="2049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9" name="Oval 1513"/>
              <p:cNvSpPr>
                <a:spLocks noChangeArrowheads="1"/>
              </p:cNvSpPr>
              <p:nvPr/>
            </p:nvSpPr>
            <p:spPr bwMode="auto">
              <a:xfrm>
                <a:off x="4099012" y="2047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30" name="Oval 1514"/>
              <p:cNvSpPr>
                <a:spLocks noChangeArrowheads="1"/>
              </p:cNvSpPr>
              <p:nvPr/>
            </p:nvSpPr>
            <p:spPr bwMode="auto">
              <a:xfrm>
                <a:off x="4099012" y="2047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1" name="Oval 1515"/>
              <p:cNvSpPr>
                <a:spLocks noChangeArrowheads="1"/>
              </p:cNvSpPr>
              <p:nvPr/>
            </p:nvSpPr>
            <p:spPr bwMode="auto">
              <a:xfrm>
                <a:off x="4103774" y="2047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32" name="Oval 1516"/>
              <p:cNvSpPr>
                <a:spLocks noChangeArrowheads="1"/>
              </p:cNvSpPr>
              <p:nvPr/>
            </p:nvSpPr>
            <p:spPr bwMode="auto">
              <a:xfrm>
                <a:off x="4103774" y="2047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3" name="Oval 1517"/>
              <p:cNvSpPr>
                <a:spLocks noChangeArrowheads="1"/>
              </p:cNvSpPr>
              <p:nvPr/>
            </p:nvSpPr>
            <p:spPr bwMode="auto">
              <a:xfrm>
                <a:off x="4106949" y="20462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34" name="Oval 1518"/>
              <p:cNvSpPr>
                <a:spLocks noChangeArrowheads="1"/>
              </p:cNvSpPr>
              <p:nvPr/>
            </p:nvSpPr>
            <p:spPr bwMode="auto">
              <a:xfrm>
                <a:off x="4106949" y="20462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5" name="Oval 1519"/>
              <p:cNvSpPr>
                <a:spLocks noChangeArrowheads="1"/>
              </p:cNvSpPr>
              <p:nvPr/>
            </p:nvSpPr>
            <p:spPr bwMode="auto">
              <a:xfrm>
                <a:off x="4113299" y="20462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36" name="Oval 1520"/>
              <p:cNvSpPr>
                <a:spLocks noChangeArrowheads="1"/>
              </p:cNvSpPr>
              <p:nvPr/>
            </p:nvSpPr>
            <p:spPr bwMode="auto">
              <a:xfrm>
                <a:off x="4113299" y="20462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7" name="Oval 1521"/>
              <p:cNvSpPr>
                <a:spLocks noChangeArrowheads="1"/>
              </p:cNvSpPr>
              <p:nvPr/>
            </p:nvSpPr>
            <p:spPr bwMode="auto">
              <a:xfrm>
                <a:off x="4118062" y="20431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38" name="Oval 1522"/>
              <p:cNvSpPr>
                <a:spLocks noChangeArrowheads="1"/>
              </p:cNvSpPr>
              <p:nvPr/>
            </p:nvSpPr>
            <p:spPr bwMode="auto">
              <a:xfrm>
                <a:off x="4118062" y="20431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9" name="Oval 1523"/>
              <p:cNvSpPr>
                <a:spLocks noChangeArrowheads="1"/>
              </p:cNvSpPr>
              <p:nvPr/>
            </p:nvSpPr>
            <p:spPr bwMode="auto">
              <a:xfrm>
                <a:off x="4121237" y="20431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40" name="Oval 1524"/>
              <p:cNvSpPr>
                <a:spLocks noChangeArrowheads="1"/>
              </p:cNvSpPr>
              <p:nvPr/>
            </p:nvSpPr>
            <p:spPr bwMode="auto">
              <a:xfrm>
                <a:off x="4121237" y="20431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1" name="Oval 1525"/>
              <p:cNvSpPr>
                <a:spLocks noChangeArrowheads="1"/>
              </p:cNvSpPr>
              <p:nvPr/>
            </p:nvSpPr>
            <p:spPr bwMode="auto">
              <a:xfrm>
                <a:off x="4125999" y="2041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42" name="Oval 1526"/>
              <p:cNvSpPr>
                <a:spLocks noChangeArrowheads="1"/>
              </p:cNvSpPr>
              <p:nvPr/>
            </p:nvSpPr>
            <p:spPr bwMode="auto">
              <a:xfrm>
                <a:off x="4125999" y="2041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3" name="Oval 1527"/>
              <p:cNvSpPr>
                <a:spLocks noChangeArrowheads="1"/>
              </p:cNvSpPr>
              <p:nvPr/>
            </p:nvSpPr>
            <p:spPr bwMode="auto">
              <a:xfrm>
                <a:off x="4132349" y="2041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44" name="Oval 1528"/>
              <p:cNvSpPr>
                <a:spLocks noChangeArrowheads="1"/>
              </p:cNvSpPr>
              <p:nvPr/>
            </p:nvSpPr>
            <p:spPr bwMode="auto">
              <a:xfrm>
                <a:off x="4132349" y="2041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5" name="Oval 1529"/>
              <p:cNvSpPr>
                <a:spLocks noChangeArrowheads="1"/>
              </p:cNvSpPr>
              <p:nvPr/>
            </p:nvSpPr>
            <p:spPr bwMode="auto">
              <a:xfrm>
                <a:off x="4137112" y="20399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46" name="Oval 1530"/>
              <p:cNvSpPr>
                <a:spLocks noChangeArrowheads="1"/>
              </p:cNvSpPr>
              <p:nvPr/>
            </p:nvSpPr>
            <p:spPr bwMode="auto">
              <a:xfrm>
                <a:off x="4137112" y="20399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7" name="Oval 1531"/>
              <p:cNvSpPr>
                <a:spLocks noChangeArrowheads="1"/>
              </p:cNvSpPr>
              <p:nvPr/>
            </p:nvSpPr>
            <p:spPr bwMode="auto">
              <a:xfrm>
                <a:off x="4140287" y="20399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48" name="Oval 1532"/>
              <p:cNvSpPr>
                <a:spLocks noChangeArrowheads="1"/>
              </p:cNvSpPr>
              <p:nvPr/>
            </p:nvSpPr>
            <p:spPr bwMode="auto">
              <a:xfrm>
                <a:off x="4140287" y="20399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9" name="Oval 1533"/>
              <p:cNvSpPr>
                <a:spLocks noChangeArrowheads="1"/>
              </p:cNvSpPr>
              <p:nvPr/>
            </p:nvSpPr>
            <p:spPr bwMode="auto">
              <a:xfrm>
                <a:off x="4145049" y="2038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50" name="Oval 1534"/>
              <p:cNvSpPr>
                <a:spLocks noChangeArrowheads="1"/>
              </p:cNvSpPr>
              <p:nvPr/>
            </p:nvSpPr>
            <p:spPr bwMode="auto">
              <a:xfrm>
                <a:off x="4145049" y="2038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1" name="Oval 1535"/>
              <p:cNvSpPr>
                <a:spLocks noChangeArrowheads="1"/>
              </p:cNvSpPr>
              <p:nvPr/>
            </p:nvSpPr>
            <p:spPr bwMode="auto">
              <a:xfrm>
                <a:off x="4151399" y="2038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52" name="Oval 1536"/>
              <p:cNvSpPr>
                <a:spLocks noChangeArrowheads="1"/>
              </p:cNvSpPr>
              <p:nvPr/>
            </p:nvSpPr>
            <p:spPr bwMode="auto">
              <a:xfrm>
                <a:off x="4151399" y="2038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3" name="Oval 1537"/>
              <p:cNvSpPr>
                <a:spLocks noChangeArrowheads="1"/>
              </p:cNvSpPr>
              <p:nvPr/>
            </p:nvSpPr>
            <p:spPr bwMode="auto">
              <a:xfrm>
                <a:off x="4154574" y="20367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54" name="Oval 1538"/>
              <p:cNvSpPr>
                <a:spLocks noChangeArrowheads="1"/>
              </p:cNvSpPr>
              <p:nvPr/>
            </p:nvSpPr>
            <p:spPr bwMode="auto">
              <a:xfrm>
                <a:off x="4154574" y="20367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5" name="Oval 1539"/>
              <p:cNvSpPr>
                <a:spLocks noChangeArrowheads="1"/>
              </p:cNvSpPr>
              <p:nvPr/>
            </p:nvSpPr>
            <p:spPr bwMode="auto">
              <a:xfrm>
                <a:off x="4159337" y="20367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56" name="Oval 1540"/>
              <p:cNvSpPr>
                <a:spLocks noChangeArrowheads="1"/>
              </p:cNvSpPr>
              <p:nvPr/>
            </p:nvSpPr>
            <p:spPr bwMode="auto">
              <a:xfrm>
                <a:off x="4159337" y="20367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7" name="Oval 1541"/>
              <p:cNvSpPr>
                <a:spLocks noChangeArrowheads="1"/>
              </p:cNvSpPr>
              <p:nvPr/>
            </p:nvSpPr>
            <p:spPr bwMode="auto">
              <a:xfrm>
                <a:off x="4164099" y="2035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58" name="Oval 1542"/>
              <p:cNvSpPr>
                <a:spLocks noChangeArrowheads="1"/>
              </p:cNvSpPr>
              <p:nvPr/>
            </p:nvSpPr>
            <p:spPr bwMode="auto">
              <a:xfrm>
                <a:off x="4164099" y="2035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9" name="Oval 1543"/>
              <p:cNvSpPr>
                <a:spLocks noChangeArrowheads="1"/>
              </p:cNvSpPr>
              <p:nvPr/>
            </p:nvSpPr>
            <p:spPr bwMode="auto">
              <a:xfrm>
                <a:off x="4168862" y="2035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60" name="Oval 1544"/>
              <p:cNvSpPr>
                <a:spLocks noChangeArrowheads="1"/>
              </p:cNvSpPr>
              <p:nvPr/>
            </p:nvSpPr>
            <p:spPr bwMode="auto">
              <a:xfrm>
                <a:off x="4168862" y="2035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1" name="Oval 1545"/>
              <p:cNvSpPr>
                <a:spLocks noChangeArrowheads="1"/>
              </p:cNvSpPr>
              <p:nvPr/>
            </p:nvSpPr>
            <p:spPr bwMode="auto">
              <a:xfrm>
                <a:off x="4173624" y="20335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62" name="Oval 1546"/>
              <p:cNvSpPr>
                <a:spLocks noChangeArrowheads="1"/>
              </p:cNvSpPr>
              <p:nvPr/>
            </p:nvSpPr>
            <p:spPr bwMode="auto">
              <a:xfrm>
                <a:off x="4173624" y="20335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3" name="Oval 1547"/>
              <p:cNvSpPr>
                <a:spLocks noChangeArrowheads="1"/>
              </p:cNvSpPr>
              <p:nvPr/>
            </p:nvSpPr>
            <p:spPr bwMode="auto">
              <a:xfrm>
                <a:off x="4178387" y="20335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64" name="Oval 1548"/>
              <p:cNvSpPr>
                <a:spLocks noChangeArrowheads="1"/>
              </p:cNvSpPr>
              <p:nvPr/>
            </p:nvSpPr>
            <p:spPr bwMode="auto">
              <a:xfrm>
                <a:off x="4178387" y="20335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5" name="Oval 1549"/>
              <p:cNvSpPr>
                <a:spLocks noChangeArrowheads="1"/>
              </p:cNvSpPr>
              <p:nvPr/>
            </p:nvSpPr>
            <p:spPr bwMode="auto">
              <a:xfrm>
                <a:off x="4184737" y="203200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66" name="Oval 1550"/>
              <p:cNvSpPr>
                <a:spLocks noChangeArrowheads="1"/>
              </p:cNvSpPr>
              <p:nvPr/>
            </p:nvSpPr>
            <p:spPr bwMode="auto">
              <a:xfrm>
                <a:off x="4184737" y="203200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7" name="Oval 1551"/>
              <p:cNvSpPr>
                <a:spLocks noChangeArrowheads="1"/>
              </p:cNvSpPr>
              <p:nvPr/>
            </p:nvSpPr>
            <p:spPr bwMode="auto">
              <a:xfrm>
                <a:off x="4187912" y="20320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68" name="Oval 1552"/>
              <p:cNvSpPr>
                <a:spLocks noChangeArrowheads="1"/>
              </p:cNvSpPr>
              <p:nvPr/>
            </p:nvSpPr>
            <p:spPr bwMode="auto">
              <a:xfrm>
                <a:off x="4187912" y="20320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9" name="Oval 1553"/>
              <p:cNvSpPr>
                <a:spLocks noChangeArrowheads="1"/>
              </p:cNvSpPr>
              <p:nvPr/>
            </p:nvSpPr>
            <p:spPr bwMode="auto">
              <a:xfrm>
                <a:off x="4192674" y="20304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70" name="Oval 1554"/>
              <p:cNvSpPr>
                <a:spLocks noChangeArrowheads="1"/>
              </p:cNvSpPr>
              <p:nvPr/>
            </p:nvSpPr>
            <p:spPr bwMode="auto">
              <a:xfrm>
                <a:off x="4192674" y="20304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1" name="Oval 1555"/>
              <p:cNvSpPr>
                <a:spLocks noChangeArrowheads="1"/>
              </p:cNvSpPr>
              <p:nvPr/>
            </p:nvSpPr>
            <p:spPr bwMode="auto">
              <a:xfrm>
                <a:off x="4197437" y="20304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72" name="Oval 1556"/>
              <p:cNvSpPr>
                <a:spLocks noChangeArrowheads="1"/>
              </p:cNvSpPr>
              <p:nvPr/>
            </p:nvSpPr>
            <p:spPr bwMode="auto">
              <a:xfrm>
                <a:off x="4197437" y="20304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3" name="Oval 1557"/>
              <p:cNvSpPr>
                <a:spLocks noChangeArrowheads="1"/>
              </p:cNvSpPr>
              <p:nvPr/>
            </p:nvSpPr>
            <p:spPr bwMode="auto">
              <a:xfrm>
                <a:off x="4200612" y="2028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74" name="Oval 1558"/>
              <p:cNvSpPr>
                <a:spLocks noChangeArrowheads="1"/>
              </p:cNvSpPr>
              <p:nvPr/>
            </p:nvSpPr>
            <p:spPr bwMode="auto">
              <a:xfrm>
                <a:off x="4200612" y="2028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5" name="Oval 1559"/>
              <p:cNvSpPr>
                <a:spLocks noChangeArrowheads="1"/>
              </p:cNvSpPr>
              <p:nvPr/>
            </p:nvSpPr>
            <p:spPr bwMode="auto">
              <a:xfrm>
                <a:off x="4206962" y="2028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76" name="Oval 1560"/>
              <p:cNvSpPr>
                <a:spLocks noChangeArrowheads="1"/>
              </p:cNvSpPr>
              <p:nvPr/>
            </p:nvSpPr>
            <p:spPr bwMode="auto">
              <a:xfrm>
                <a:off x="4206962" y="2028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7" name="Oval 1561"/>
              <p:cNvSpPr>
                <a:spLocks noChangeArrowheads="1"/>
              </p:cNvSpPr>
              <p:nvPr/>
            </p:nvSpPr>
            <p:spPr bwMode="auto">
              <a:xfrm>
                <a:off x="4211724" y="20272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78" name="Oval 1562"/>
              <p:cNvSpPr>
                <a:spLocks noChangeArrowheads="1"/>
              </p:cNvSpPr>
              <p:nvPr/>
            </p:nvSpPr>
            <p:spPr bwMode="auto">
              <a:xfrm>
                <a:off x="4211724" y="20272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9" name="Oval 1563"/>
              <p:cNvSpPr>
                <a:spLocks noChangeArrowheads="1"/>
              </p:cNvSpPr>
              <p:nvPr/>
            </p:nvSpPr>
            <p:spPr bwMode="auto">
              <a:xfrm>
                <a:off x="4214899" y="20272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80" name="Oval 1564"/>
              <p:cNvSpPr>
                <a:spLocks noChangeArrowheads="1"/>
              </p:cNvSpPr>
              <p:nvPr/>
            </p:nvSpPr>
            <p:spPr bwMode="auto">
              <a:xfrm>
                <a:off x="4214899" y="20272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1" name="Oval 1565"/>
              <p:cNvSpPr>
                <a:spLocks noChangeArrowheads="1"/>
              </p:cNvSpPr>
              <p:nvPr/>
            </p:nvSpPr>
            <p:spPr bwMode="auto">
              <a:xfrm>
                <a:off x="4221249" y="2027238"/>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82" name="Oval 1566"/>
              <p:cNvSpPr>
                <a:spLocks noChangeArrowheads="1"/>
              </p:cNvSpPr>
              <p:nvPr/>
            </p:nvSpPr>
            <p:spPr bwMode="auto">
              <a:xfrm>
                <a:off x="4221249" y="2027238"/>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3" name="Oval 1567"/>
              <p:cNvSpPr>
                <a:spLocks noChangeArrowheads="1"/>
              </p:cNvSpPr>
              <p:nvPr/>
            </p:nvSpPr>
            <p:spPr bwMode="auto">
              <a:xfrm>
                <a:off x="4226012" y="20240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84" name="Oval 1568"/>
              <p:cNvSpPr>
                <a:spLocks noChangeArrowheads="1"/>
              </p:cNvSpPr>
              <p:nvPr/>
            </p:nvSpPr>
            <p:spPr bwMode="auto">
              <a:xfrm>
                <a:off x="4226012" y="20240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5" name="Oval 1569"/>
              <p:cNvSpPr>
                <a:spLocks noChangeArrowheads="1"/>
              </p:cNvSpPr>
              <p:nvPr/>
            </p:nvSpPr>
            <p:spPr bwMode="auto">
              <a:xfrm>
                <a:off x="4229187" y="20240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86" name="Oval 1570"/>
              <p:cNvSpPr>
                <a:spLocks noChangeArrowheads="1"/>
              </p:cNvSpPr>
              <p:nvPr/>
            </p:nvSpPr>
            <p:spPr bwMode="auto">
              <a:xfrm>
                <a:off x="4229187" y="20240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7" name="Oval 1571"/>
              <p:cNvSpPr>
                <a:spLocks noChangeArrowheads="1"/>
              </p:cNvSpPr>
              <p:nvPr/>
            </p:nvSpPr>
            <p:spPr bwMode="auto">
              <a:xfrm>
                <a:off x="4233949" y="2022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88" name="Oval 1572"/>
              <p:cNvSpPr>
                <a:spLocks noChangeArrowheads="1"/>
              </p:cNvSpPr>
              <p:nvPr/>
            </p:nvSpPr>
            <p:spPr bwMode="auto">
              <a:xfrm>
                <a:off x="4233949" y="2022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9" name="Oval 1573"/>
              <p:cNvSpPr>
                <a:spLocks noChangeArrowheads="1"/>
              </p:cNvSpPr>
              <p:nvPr/>
            </p:nvSpPr>
            <p:spPr bwMode="auto">
              <a:xfrm>
                <a:off x="4240299" y="202247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90" name="Oval 1574"/>
              <p:cNvSpPr>
                <a:spLocks noChangeArrowheads="1"/>
              </p:cNvSpPr>
              <p:nvPr/>
            </p:nvSpPr>
            <p:spPr bwMode="auto">
              <a:xfrm>
                <a:off x="4240299" y="202247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1" name="Oval 1575"/>
              <p:cNvSpPr>
                <a:spLocks noChangeArrowheads="1"/>
              </p:cNvSpPr>
              <p:nvPr/>
            </p:nvSpPr>
            <p:spPr bwMode="auto">
              <a:xfrm>
                <a:off x="4245062" y="20208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92" name="Oval 1576"/>
              <p:cNvSpPr>
                <a:spLocks noChangeArrowheads="1"/>
              </p:cNvSpPr>
              <p:nvPr/>
            </p:nvSpPr>
            <p:spPr bwMode="auto">
              <a:xfrm>
                <a:off x="4245062" y="20208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3" name="Oval 1577"/>
              <p:cNvSpPr>
                <a:spLocks noChangeArrowheads="1"/>
              </p:cNvSpPr>
              <p:nvPr/>
            </p:nvSpPr>
            <p:spPr bwMode="auto">
              <a:xfrm>
                <a:off x="4248237" y="20208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94" name="Oval 1578"/>
              <p:cNvSpPr>
                <a:spLocks noChangeArrowheads="1"/>
              </p:cNvSpPr>
              <p:nvPr/>
            </p:nvSpPr>
            <p:spPr bwMode="auto">
              <a:xfrm>
                <a:off x="4248237" y="20208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5" name="Oval 1579"/>
              <p:cNvSpPr>
                <a:spLocks noChangeArrowheads="1"/>
              </p:cNvSpPr>
              <p:nvPr/>
            </p:nvSpPr>
            <p:spPr bwMode="auto">
              <a:xfrm>
                <a:off x="4252999" y="2019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96" name="Oval 1580"/>
              <p:cNvSpPr>
                <a:spLocks noChangeArrowheads="1"/>
              </p:cNvSpPr>
              <p:nvPr/>
            </p:nvSpPr>
            <p:spPr bwMode="auto">
              <a:xfrm>
                <a:off x="4252999" y="2019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7" name="Oval 1581"/>
              <p:cNvSpPr>
                <a:spLocks noChangeArrowheads="1"/>
              </p:cNvSpPr>
              <p:nvPr/>
            </p:nvSpPr>
            <p:spPr bwMode="auto">
              <a:xfrm>
                <a:off x="4259349" y="2019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98" name="Oval 1582"/>
              <p:cNvSpPr>
                <a:spLocks noChangeArrowheads="1"/>
              </p:cNvSpPr>
              <p:nvPr/>
            </p:nvSpPr>
            <p:spPr bwMode="auto">
              <a:xfrm>
                <a:off x="4259349" y="2019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9" name="Oval 1583"/>
              <p:cNvSpPr>
                <a:spLocks noChangeArrowheads="1"/>
              </p:cNvSpPr>
              <p:nvPr/>
            </p:nvSpPr>
            <p:spPr bwMode="auto">
              <a:xfrm>
                <a:off x="4262524" y="20177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00" name="Oval 1584"/>
              <p:cNvSpPr>
                <a:spLocks noChangeArrowheads="1"/>
              </p:cNvSpPr>
              <p:nvPr/>
            </p:nvSpPr>
            <p:spPr bwMode="auto">
              <a:xfrm>
                <a:off x="4262524" y="20177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1" name="Oval 1585"/>
              <p:cNvSpPr>
                <a:spLocks noChangeArrowheads="1"/>
              </p:cNvSpPr>
              <p:nvPr/>
            </p:nvSpPr>
            <p:spPr bwMode="auto">
              <a:xfrm>
                <a:off x="4267287" y="20177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02" name="Oval 1586"/>
              <p:cNvSpPr>
                <a:spLocks noChangeArrowheads="1"/>
              </p:cNvSpPr>
              <p:nvPr/>
            </p:nvSpPr>
            <p:spPr bwMode="auto">
              <a:xfrm>
                <a:off x="4267287" y="20177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3" name="Oval 1587"/>
              <p:cNvSpPr>
                <a:spLocks noChangeArrowheads="1"/>
              </p:cNvSpPr>
              <p:nvPr/>
            </p:nvSpPr>
            <p:spPr bwMode="auto">
              <a:xfrm>
                <a:off x="4272049" y="20177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04" name="Oval 1588"/>
              <p:cNvSpPr>
                <a:spLocks noChangeArrowheads="1"/>
              </p:cNvSpPr>
              <p:nvPr/>
            </p:nvSpPr>
            <p:spPr bwMode="auto">
              <a:xfrm>
                <a:off x="4272049" y="20177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5" name="Oval 1589"/>
              <p:cNvSpPr>
                <a:spLocks noChangeArrowheads="1"/>
              </p:cNvSpPr>
              <p:nvPr/>
            </p:nvSpPr>
            <p:spPr bwMode="auto">
              <a:xfrm>
                <a:off x="4276812" y="201612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06" name="Oval 1590"/>
              <p:cNvSpPr>
                <a:spLocks noChangeArrowheads="1"/>
              </p:cNvSpPr>
              <p:nvPr/>
            </p:nvSpPr>
            <p:spPr bwMode="auto">
              <a:xfrm>
                <a:off x="4276812" y="201612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7" name="Oval 1591"/>
              <p:cNvSpPr>
                <a:spLocks noChangeArrowheads="1"/>
              </p:cNvSpPr>
              <p:nvPr/>
            </p:nvSpPr>
            <p:spPr bwMode="auto">
              <a:xfrm>
                <a:off x="4281574" y="2016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08" name="Oval 1592"/>
              <p:cNvSpPr>
                <a:spLocks noChangeArrowheads="1"/>
              </p:cNvSpPr>
              <p:nvPr/>
            </p:nvSpPr>
            <p:spPr bwMode="auto">
              <a:xfrm>
                <a:off x="4281574" y="2016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9" name="Oval 1593"/>
              <p:cNvSpPr>
                <a:spLocks noChangeArrowheads="1"/>
              </p:cNvSpPr>
              <p:nvPr/>
            </p:nvSpPr>
            <p:spPr bwMode="auto">
              <a:xfrm>
                <a:off x="4286337" y="20145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10" name="Oval 1594"/>
              <p:cNvSpPr>
                <a:spLocks noChangeArrowheads="1"/>
              </p:cNvSpPr>
              <p:nvPr/>
            </p:nvSpPr>
            <p:spPr bwMode="auto">
              <a:xfrm>
                <a:off x="4286337" y="20145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1" name="Oval 1595"/>
              <p:cNvSpPr>
                <a:spLocks noChangeArrowheads="1"/>
              </p:cNvSpPr>
              <p:nvPr/>
            </p:nvSpPr>
            <p:spPr bwMode="auto">
              <a:xfrm>
                <a:off x="4291099" y="20145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12" name="Oval 1596"/>
              <p:cNvSpPr>
                <a:spLocks noChangeArrowheads="1"/>
              </p:cNvSpPr>
              <p:nvPr/>
            </p:nvSpPr>
            <p:spPr bwMode="auto">
              <a:xfrm>
                <a:off x="4291099" y="20145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3" name="Oval 1597"/>
              <p:cNvSpPr>
                <a:spLocks noChangeArrowheads="1"/>
              </p:cNvSpPr>
              <p:nvPr/>
            </p:nvSpPr>
            <p:spPr bwMode="auto">
              <a:xfrm>
                <a:off x="4295862" y="2012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14" name="Oval 1598"/>
              <p:cNvSpPr>
                <a:spLocks noChangeArrowheads="1"/>
              </p:cNvSpPr>
              <p:nvPr/>
            </p:nvSpPr>
            <p:spPr bwMode="auto">
              <a:xfrm>
                <a:off x="4295862" y="2012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5" name="Oval 1599"/>
              <p:cNvSpPr>
                <a:spLocks noChangeArrowheads="1"/>
              </p:cNvSpPr>
              <p:nvPr/>
            </p:nvSpPr>
            <p:spPr bwMode="auto">
              <a:xfrm>
                <a:off x="4300624" y="2012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16" name="Oval 1600"/>
              <p:cNvSpPr>
                <a:spLocks noChangeArrowheads="1"/>
              </p:cNvSpPr>
              <p:nvPr/>
            </p:nvSpPr>
            <p:spPr bwMode="auto">
              <a:xfrm>
                <a:off x="4300624" y="2012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7" name="Oval 1601"/>
              <p:cNvSpPr>
                <a:spLocks noChangeArrowheads="1"/>
              </p:cNvSpPr>
              <p:nvPr/>
            </p:nvSpPr>
            <p:spPr bwMode="auto">
              <a:xfrm>
                <a:off x="4305387" y="20113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18" name="Oval 1602"/>
              <p:cNvSpPr>
                <a:spLocks noChangeArrowheads="1"/>
              </p:cNvSpPr>
              <p:nvPr/>
            </p:nvSpPr>
            <p:spPr bwMode="auto">
              <a:xfrm>
                <a:off x="4305387" y="20113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9" name="Oval 1603"/>
              <p:cNvSpPr>
                <a:spLocks noChangeArrowheads="1"/>
              </p:cNvSpPr>
              <p:nvPr/>
            </p:nvSpPr>
            <p:spPr bwMode="auto">
              <a:xfrm>
                <a:off x="4308562" y="20113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20" name="Oval 1604"/>
              <p:cNvSpPr>
                <a:spLocks noChangeArrowheads="1"/>
              </p:cNvSpPr>
              <p:nvPr/>
            </p:nvSpPr>
            <p:spPr bwMode="auto">
              <a:xfrm>
                <a:off x="4308562" y="20113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1" name="Oval 1605"/>
              <p:cNvSpPr>
                <a:spLocks noChangeArrowheads="1"/>
              </p:cNvSpPr>
              <p:nvPr/>
            </p:nvSpPr>
            <p:spPr bwMode="auto">
              <a:xfrm>
                <a:off x="4314912" y="20113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22" name="Oval 1606"/>
              <p:cNvSpPr>
                <a:spLocks noChangeArrowheads="1"/>
              </p:cNvSpPr>
              <p:nvPr/>
            </p:nvSpPr>
            <p:spPr bwMode="auto">
              <a:xfrm>
                <a:off x="4314912" y="20113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3" name="Oval 1607"/>
              <p:cNvSpPr>
                <a:spLocks noChangeArrowheads="1"/>
              </p:cNvSpPr>
              <p:nvPr/>
            </p:nvSpPr>
            <p:spPr bwMode="auto">
              <a:xfrm>
                <a:off x="4319674" y="2009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24" name="Oval 1608"/>
              <p:cNvSpPr>
                <a:spLocks noChangeArrowheads="1"/>
              </p:cNvSpPr>
              <p:nvPr/>
            </p:nvSpPr>
            <p:spPr bwMode="auto">
              <a:xfrm>
                <a:off x="4319674" y="2009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5" name="Oval 1609"/>
              <p:cNvSpPr>
                <a:spLocks noChangeArrowheads="1"/>
              </p:cNvSpPr>
              <p:nvPr/>
            </p:nvSpPr>
            <p:spPr bwMode="auto">
              <a:xfrm>
                <a:off x="4322849" y="2009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26" name="Oval 1610"/>
              <p:cNvSpPr>
                <a:spLocks noChangeArrowheads="1"/>
              </p:cNvSpPr>
              <p:nvPr/>
            </p:nvSpPr>
            <p:spPr bwMode="auto">
              <a:xfrm>
                <a:off x="4322849" y="2009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7" name="Oval 1611"/>
              <p:cNvSpPr>
                <a:spLocks noChangeArrowheads="1"/>
              </p:cNvSpPr>
              <p:nvPr/>
            </p:nvSpPr>
            <p:spPr bwMode="auto">
              <a:xfrm>
                <a:off x="4327612" y="2008188"/>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28" name="Oval 1613"/>
              <p:cNvSpPr>
                <a:spLocks noChangeArrowheads="1"/>
              </p:cNvSpPr>
              <p:nvPr/>
            </p:nvSpPr>
            <p:spPr bwMode="auto">
              <a:xfrm>
                <a:off x="4327612" y="2008189"/>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9" name="Oval 1614"/>
              <p:cNvSpPr>
                <a:spLocks noChangeArrowheads="1"/>
              </p:cNvSpPr>
              <p:nvPr/>
            </p:nvSpPr>
            <p:spPr bwMode="auto">
              <a:xfrm>
                <a:off x="4333962" y="2008189"/>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30" name="Oval 1615"/>
              <p:cNvSpPr>
                <a:spLocks noChangeArrowheads="1"/>
              </p:cNvSpPr>
              <p:nvPr/>
            </p:nvSpPr>
            <p:spPr bwMode="auto">
              <a:xfrm>
                <a:off x="4333962" y="2008189"/>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1" name="Oval 1616"/>
              <p:cNvSpPr>
                <a:spLocks noChangeArrowheads="1"/>
              </p:cNvSpPr>
              <p:nvPr/>
            </p:nvSpPr>
            <p:spPr bwMode="auto">
              <a:xfrm>
                <a:off x="4338725" y="20050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32" name="Oval 1617"/>
              <p:cNvSpPr>
                <a:spLocks noChangeArrowheads="1"/>
              </p:cNvSpPr>
              <p:nvPr/>
            </p:nvSpPr>
            <p:spPr bwMode="auto">
              <a:xfrm>
                <a:off x="4338725" y="20050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3" name="Oval 1618"/>
              <p:cNvSpPr>
                <a:spLocks noChangeArrowheads="1"/>
              </p:cNvSpPr>
              <p:nvPr/>
            </p:nvSpPr>
            <p:spPr bwMode="auto">
              <a:xfrm>
                <a:off x="4341900" y="20050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34" name="Oval 1619"/>
              <p:cNvSpPr>
                <a:spLocks noChangeArrowheads="1"/>
              </p:cNvSpPr>
              <p:nvPr/>
            </p:nvSpPr>
            <p:spPr bwMode="auto">
              <a:xfrm>
                <a:off x="4341900" y="20050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5" name="Oval 1620"/>
              <p:cNvSpPr>
                <a:spLocks noChangeArrowheads="1"/>
              </p:cNvSpPr>
              <p:nvPr/>
            </p:nvSpPr>
            <p:spPr bwMode="auto">
              <a:xfrm>
                <a:off x="4346662" y="20050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36" name="Oval 1621"/>
              <p:cNvSpPr>
                <a:spLocks noChangeArrowheads="1"/>
              </p:cNvSpPr>
              <p:nvPr/>
            </p:nvSpPr>
            <p:spPr bwMode="auto">
              <a:xfrm>
                <a:off x="4346662" y="20050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7" name="Oval 1622"/>
              <p:cNvSpPr>
                <a:spLocks noChangeArrowheads="1"/>
              </p:cNvSpPr>
              <p:nvPr/>
            </p:nvSpPr>
            <p:spPr bwMode="auto">
              <a:xfrm>
                <a:off x="4353012" y="2003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38" name="Oval 1623"/>
              <p:cNvSpPr>
                <a:spLocks noChangeArrowheads="1"/>
              </p:cNvSpPr>
              <p:nvPr/>
            </p:nvSpPr>
            <p:spPr bwMode="auto">
              <a:xfrm>
                <a:off x="4353012" y="2003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9" name="Oval 1624"/>
              <p:cNvSpPr>
                <a:spLocks noChangeArrowheads="1"/>
              </p:cNvSpPr>
              <p:nvPr/>
            </p:nvSpPr>
            <p:spPr bwMode="auto">
              <a:xfrm>
                <a:off x="4356187" y="2003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40" name="Oval 1625"/>
              <p:cNvSpPr>
                <a:spLocks noChangeArrowheads="1"/>
              </p:cNvSpPr>
              <p:nvPr/>
            </p:nvSpPr>
            <p:spPr bwMode="auto">
              <a:xfrm>
                <a:off x="4356187" y="2003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1" name="Oval 1626"/>
              <p:cNvSpPr>
                <a:spLocks noChangeArrowheads="1"/>
              </p:cNvSpPr>
              <p:nvPr/>
            </p:nvSpPr>
            <p:spPr bwMode="auto">
              <a:xfrm>
                <a:off x="4360950" y="20018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42" name="Oval 1627"/>
              <p:cNvSpPr>
                <a:spLocks noChangeArrowheads="1"/>
              </p:cNvSpPr>
              <p:nvPr/>
            </p:nvSpPr>
            <p:spPr bwMode="auto">
              <a:xfrm>
                <a:off x="4360950" y="20018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3" name="Oval 1628"/>
              <p:cNvSpPr>
                <a:spLocks noChangeArrowheads="1"/>
              </p:cNvSpPr>
              <p:nvPr/>
            </p:nvSpPr>
            <p:spPr bwMode="auto">
              <a:xfrm>
                <a:off x="4365712" y="20018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44" name="Oval 1629"/>
              <p:cNvSpPr>
                <a:spLocks noChangeArrowheads="1"/>
              </p:cNvSpPr>
              <p:nvPr/>
            </p:nvSpPr>
            <p:spPr bwMode="auto">
              <a:xfrm>
                <a:off x="4365712" y="20018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5" name="Oval 1630"/>
              <p:cNvSpPr>
                <a:spLocks noChangeArrowheads="1"/>
              </p:cNvSpPr>
              <p:nvPr/>
            </p:nvSpPr>
            <p:spPr bwMode="auto">
              <a:xfrm>
                <a:off x="4370475" y="2000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46" name="Oval 1631"/>
              <p:cNvSpPr>
                <a:spLocks noChangeArrowheads="1"/>
              </p:cNvSpPr>
              <p:nvPr/>
            </p:nvSpPr>
            <p:spPr bwMode="auto">
              <a:xfrm>
                <a:off x="4370475" y="2000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7" name="Oval 1632"/>
              <p:cNvSpPr>
                <a:spLocks noChangeArrowheads="1"/>
              </p:cNvSpPr>
              <p:nvPr/>
            </p:nvSpPr>
            <p:spPr bwMode="auto">
              <a:xfrm>
                <a:off x="4375237" y="2000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48" name="Oval 1633"/>
              <p:cNvSpPr>
                <a:spLocks noChangeArrowheads="1"/>
              </p:cNvSpPr>
              <p:nvPr/>
            </p:nvSpPr>
            <p:spPr bwMode="auto">
              <a:xfrm>
                <a:off x="4375237" y="2000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9" name="Oval 1634"/>
              <p:cNvSpPr>
                <a:spLocks noChangeArrowheads="1"/>
              </p:cNvSpPr>
              <p:nvPr/>
            </p:nvSpPr>
            <p:spPr bwMode="auto">
              <a:xfrm>
                <a:off x="4380000" y="2000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50" name="Oval 1635"/>
              <p:cNvSpPr>
                <a:spLocks noChangeArrowheads="1"/>
              </p:cNvSpPr>
              <p:nvPr/>
            </p:nvSpPr>
            <p:spPr bwMode="auto">
              <a:xfrm>
                <a:off x="4380000" y="2000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51" name="Oval 1636"/>
              <p:cNvSpPr>
                <a:spLocks noChangeArrowheads="1"/>
              </p:cNvSpPr>
              <p:nvPr/>
            </p:nvSpPr>
            <p:spPr bwMode="auto">
              <a:xfrm>
                <a:off x="4384762" y="19986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52" name="Oval 1637"/>
              <p:cNvSpPr>
                <a:spLocks noChangeArrowheads="1"/>
              </p:cNvSpPr>
              <p:nvPr/>
            </p:nvSpPr>
            <p:spPr bwMode="auto">
              <a:xfrm>
                <a:off x="4384762" y="19986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53" name="Oval 1638"/>
              <p:cNvSpPr>
                <a:spLocks noChangeArrowheads="1"/>
              </p:cNvSpPr>
              <p:nvPr/>
            </p:nvSpPr>
            <p:spPr bwMode="auto">
              <a:xfrm>
                <a:off x="4389525" y="19986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54" name="Oval 1639"/>
              <p:cNvSpPr>
                <a:spLocks noChangeArrowheads="1"/>
              </p:cNvSpPr>
              <p:nvPr/>
            </p:nvSpPr>
            <p:spPr bwMode="auto">
              <a:xfrm>
                <a:off x="4389525" y="19986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55" name="Oval 1640"/>
              <p:cNvSpPr>
                <a:spLocks noChangeArrowheads="1"/>
              </p:cNvSpPr>
              <p:nvPr/>
            </p:nvSpPr>
            <p:spPr bwMode="auto">
              <a:xfrm>
                <a:off x="4394287" y="1997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56" name="Oval 1641"/>
              <p:cNvSpPr>
                <a:spLocks noChangeArrowheads="1"/>
              </p:cNvSpPr>
              <p:nvPr/>
            </p:nvSpPr>
            <p:spPr bwMode="auto">
              <a:xfrm>
                <a:off x="4394287" y="1997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57" name="Oval 1642"/>
              <p:cNvSpPr>
                <a:spLocks noChangeArrowheads="1"/>
              </p:cNvSpPr>
              <p:nvPr/>
            </p:nvSpPr>
            <p:spPr bwMode="auto">
              <a:xfrm>
                <a:off x="4399050" y="1997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58" name="Oval 1643"/>
              <p:cNvSpPr>
                <a:spLocks noChangeArrowheads="1"/>
              </p:cNvSpPr>
              <p:nvPr/>
            </p:nvSpPr>
            <p:spPr bwMode="auto">
              <a:xfrm>
                <a:off x="4399050" y="1997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59" name="Oval 1644"/>
              <p:cNvSpPr>
                <a:spLocks noChangeArrowheads="1"/>
              </p:cNvSpPr>
              <p:nvPr/>
            </p:nvSpPr>
            <p:spPr bwMode="auto">
              <a:xfrm>
                <a:off x="4402225" y="1995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60" name="Oval 1645"/>
              <p:cNvSpPr>
                <a:spLocks noChangeArrowheads="1"/>
              </p:cNvSpPr>
              <p:nvPr/>
            </p:nvSpPr>
            <p:spPr bwMode="auto">
              <a:xfrm>
                <a:off x="4402225" y="1995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1" name="Oval 1646"/>
              <p:cNvSpPr>
                <a:spLocks noChangeArrowheads="1"/>
              </p:cNvSpPr>
              <p:nvPr/>
            </p:nvSpPr>
            <p:spPr bwMode="auto">
              <a:xfrm>
                <a:off x="4408575" y="1995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62" name="Oval 1647"/>
              <p:cNvSpPr>
                <a:spLocks noChangeArrowheads="1"/>
              </p:cNvSpPr>
              <p:nvPr/>
            </p:nvSpPr>
            <p:spPr bwMode="auto">
              <a:xfrm>
                <a:off x="4408575" y="1995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3" name="Oval 1648"/>
              <p:cNvSpPr>
                <a:spLocks noChangeArrowheads="1"/>
              </p:cNvSpPr>
              <p:nvPr/>
            </p:nvSpPr>
            <p:spPr bwMode="auto">
              <a:xfrm>
                <a:off x="4413337" y="1995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64" name="Oval 1649"/>
              <p:cNvSpPr>
                <a:spLocks noChangeArrowheads="1"/>
              </p:cNvSpPr>
              <p:nvPr/>
            </p:nvSpPr>
            <p:spPr bwMode="auto">
              <a:xfrm>
                <a:off x="4413337" y="1995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5" name="Oval 1650"/>
              <p:cNvSpPr>
                <a:spLocks noChangeArrowheads="1"/>
              </p:cNvSpPr>
              <p:nvPr/>
            </p:nvSpPr>
            <p:spPr bwMode="auto">
              <a:xfrm>
                <a:off x="4416512" y="1993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66" name="Oval 1651"/>
              <p:cNvSpPr>
                <a:spLocks noChangeArrowheads="1"/>
              </p:cNvSpPr>
              <p:nvPr/>
            </p:nvSpPr>
            <p:spPr bwMode="auto">
              <a:xfrm>
                <a:off x="4416512" y="1993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7" name="Oval 1652"/>
              <p:cNvSpPr>
                <a:spLocks noChangeArrowheads="1"/>
              </p:cNvSpPr>
              <p:nvPr/>
            </p:nvSpPr>
            <p:spPr bwMode="auto">
              <a:xfrm>
                <a:off x="4421275" y="1993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68" name="Oval 1653"/>
              <p:cNvSpPr>
                <a:spLocks noChangeArrowheads="1"/>
              </p:cNvSpPr>
              <p:nvPr/>
            </p:nvSpPr>
            <p:spPr bwMode="auto">
              <a:xfrm>
                <a:off x="4421275" y="1993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9" name="Oval 1654"/>
              <p:cNvSpPr>
                <a:spLocks noChangeArrowheads="1"/>
              </p:cNvSpPr>
              <p:nvPr/>
            </p:nvSpPr>
            <p:spPr bwMode="auto">
              <a:xfrm>
                <a:off x="4427625" y="1992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70" name="Oval 1655"/>
              <p:cNvSpPr>
                <a:spLocks noChangeArrowheads="1"/>
              </p:cNvSpPr>
              <p:nvPr/>
            </p:nvSpPr>
            <p:spPr bwMode="auto">
              <a:xfrm>
                <a:off x="4427625" y="1992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1" name="Oval 1656"/>
              <p:cNvSpPr>
                <a:spLocks noChangeArrowheads="1"/>
              </p:cNvSpPr>
              <p:nvPr/>
            </p:nvSpPr>
            <p:spPr bwMode="auto">
              <a:xfrm>
                <a:off x="4430800" y="1992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72" name="Oval 1657"/>
              <p:cNvSpPr>
                <a:spLocks noChangeArrowheads="1"/>
              </p:cNvSpPr>
              <p:nvPr/>
            </p:nvSpPr>
            <p:spPr bwMode="auto">
              <a:xfrm>
                <a:off x="4430800" y="1992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3" name="Oval 1658"/>
              <p:cNvSpPr>
                <a:spLocks noChangeArrowheads="1"/>
              </p:cNvSpPr>
              <p:nvPr/>
            </p:nvSpPr>
            <p:spPr bwMode="auto">
              <a:xfrm>
                <a:off x="4435562" y="1992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74" name="Oval 1659"/>
              <p:cNvSpPr>
                <a:spLocks noChangeArrowheads="1"/>
              </p:cNvSpPr>
              <p:nvPr/>
            </p:nvSpPr>
            <p:spPr bwMode="auto">
              <a:xfrm>
                <a:off x="4435562" y="1992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5" name="Oval 1660"/>
              <p:cNvSpPr>
                <a:spLocks noChangeArrowheads="1"/>
              </p:cNvSpPr>
              <p:nvPr/>
            </p:nvSpPr>
            <p:spPr bwMode="auto">
              <a:xfrm>
                <a:off x="4440325" y="1990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76" name="Oval 1661"/>
              <p:cNvSpPr>
                <a:spLocks noChangeArrowheads="1"/>
              </p:cNvSpPr>
              <p:nvPr/>
            </p:nvSpPr>
            <p:spPr bwMode="auto">
              <a:xfrm>
                <a:off x="4440325" y="1990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7" name="Oval 1662"/>
              <p:cNvSpPr>
                <a:spLocks noChangeArrowheads="1"/>
              </p:cNvSpPr>
              <p:nvPr/>
            </p:nvSpPr>
            <p:spPr bwMode="auto">
              <a:xfrm>
                <a:off x="4446675" y="1990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78" name="Oval 1663"/>
              <p:cNvSpPr>
                <a:spLocks noChangeArrowheads="1"/>
              </p:cNvSpPr>
              <p:nvPr/>
            </p:nvSpPr>
            <p:spPr bwMode="auto">
              <a:xfrm>
                <a:off x="4446675" y="1990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9" name="Oval 1664"/>
              <p:cNvSpPr>
                <a:spLocks noChangeArrowheads="1"/>
              </p:cNvSpPr>
              <p:nvPr/>
            </p:nvSpPr>
            <p:spPr bwMode="auto">
              <a:xfrm>
                <a:off x="4449850" y="1987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80" name="Oval 1665"/>
              <p:cNvSpPr>
                <a:spLocks noChangeArrowheads="1"/>
              </p:cNvSpPr>
              <p:nvPr/>
            </p:nvSpPr>
            <p:spPr bwMode="auto">
              <a:xfrm>
                <a:off x="4449850" y="1987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1" name="Oval 1666"/>
              <p:cNvSpPr>
                <a:spLocks noChangeArrowheads="1"/>
              </p:cNvSpPr>
              <p:nvPr/>
            </p:nvSpPr>
            <p:spPr bwMode="auto">
              <a:xfrm>
                <a:off x="4454612" y="19875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82" name="Oval 1667"/>
              <p:cNvSpPr>
                <a:spLocks noChangeArrowheads="1"/>
              </p:cNvSpPr>
              <p:nvPr/>
            </p:nvSpPr>
            <p:spPr bwMode="auto">
              <a:xfrm>
                <a:off x="4454612" y="19875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3" name="Oval 1668"/>
              <p:cNvSpPr>
                <a:spLocks noChangeArrowheads="1"/>
              </p:cNvSpPr>
              <p:nvPr/>
            </p:nvSpPr>
            <p:spPr bwMode="auto">
              <a:xfrm>
                <a:off x="4460962" y="198755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84" name="Oval 1669"/>
              <p:cNvSpPr>
                <a:spLocks noChangeArrowheads="1"/>
              </p:cNvSpPr>
              <p:nvPr/>
            </p:nvSpPr>
            <p:spPr bwMode="auto">
              <a:xfrm>
                <a:off x="4460962" y="198755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5" name="Oval 1670"/>
              <p:cNvSpPr>
                <a:spLocks noChangeArrowheads="1"/>
              </p:cNvSpPr>
              <p:nvPr/>
            </p:nvSpPr>
            <p:spPr bwMode="auto">
              <a:xfrm>
                <a:off x="4464137" y="19859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86" name="Oval 1671"/>
              <p:cNvSpPr>
                <a:spLocks noChangeArrowheads="1"/>
              </p:cNvSpPr>
              <p:nvPr/>
            </p:nvSpPr>
            <p:spPr bwMode="auto">
              <a:xfrm>
                <a:off x="4464137" y="19859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7" name="Oval 1672"/>
              <p:cNvSpPr>
                <a:spLocks noChangeArrowheads="1"/>
              </p:cNvSpPr>
              <p:nvPr/>
            </p:nvSpPr>
            <p:spPr bwMode="auto">
              <a:xfrm>
                <a:off x="4468900" y="19859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88" name="Oval 1673"/>
              <p:cNvSpPr>
                <a:spLocks noChangeArrowheads="1"/>
              </p:cNvSpPr>
              <p:nvPr/>
            </p:nvSpPr>
            <p:spPr bwMode="auto">
              <a:xfrm>
                <a:off x="4468900" y="19859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9" name="Oval 1674"/>
              <p:cNvSpPr>
                <a:spLocks noChangeArrowheads="1"/>
              </p:cNvSpPr>
              <p:nvPr/>
            </p:nvSpPr>
            <p:spPr bwMode="auto">
              <a:xfrm>
                <a:off x="4473662" y="1984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90" name="Oval 1675"/>
              <p:cNvSpPr>
                <a:spLocks noChangeArrowheads="1"/>
              </p:cNvSpPr>
              <p:nvPr/>
            </p:nvSpPr>
            <p:spPr bwMode="auto">
              <a:xfrm>
                <a:off x="4473662" y="1984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1" name="Oval 1676"/>
              <p:cNvSpPr>
                <a:spLocks noChangeArrowheads="1"/>
              </p:cNvSpPr>
              <p:nvPr/>
            </p:nvSpPr>
            <p:spPr bwMode="auto">
              <a:xfrm>
                <a:off x="4476837" y="1984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92" name="Oval 1677"/>
              <p:cNvSpPr>
                <a:spLocks noChangeArrowheads="1"/>
              </p:cNvSpPr>
              <p:nvPr/>
            </p:nvSpPr>
            <p:spPr bwMode="auto">
              <a:xfrm>
                <a:off x="4476837" y="1984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3" name="Oval 1678"/>
              <p:cNvSpPr>
                <a:spLocks noChangeArrowheads="1"/>
              </p:cNvSpPr>
              <p:nvPr/>
            </p:nvSpPr>
            <p:spPr bwMode="auto">
              <a:xfrm>
                <a:off x="4483187" y="1984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94" name="Oval 1679"/>
              <p:cNvSpPr>
                <a:spLocks noChangeArrowheads="1"/>
              </p:cNvSpPr>
              <p:nvPr/>
            </p:nvSpPr>
            <p:spPr bwMode="auto">
              <a:xfrm>
                <a:off x="4483187" y="1984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5" name="Oval 1680"/>
              <p:cNvSpPr>
                <a:spLocks noChangeArrowheads="1"/>
              </p:cNvSpPr>
              <p:nvPr/>
            </p:nvSpPr>
            <p:spPr bwMode="auto">
              <a:xfrm>
                <a:off x="4487950" y="19827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96" name="Oval 1681"/>
              <p:cNvSpPr>
                <a:spLocks noChangeArrowheads="1"/>
              </p:cNvSpPr>
              <p:nvPr/>
            </p:nvSpPr>
            <p:spPr bwMode="auto">
              <a:xfrm>
                <a:off x="4487950" y="19827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7" name="Oval 1682"/>
              <p:cNvSpPr>
                <a:spLocks noChangeArrowheads="1"/>
              </p:cNvSpPr>
              <p:nvPr/>
            </p:nvSpPr>
            <p:spPr bwMode="auto">
              <a:xfrm>
                <a:off x="4492712" y="19827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98" name="Oval 1683"/>
              <p:cNvSpPr>
                <a:spLocks noChangeArrowheads="1"/>
              </p:cNvSpPr>
              <p:nvPr/>
            </p:nvSpPr>
            <p:spPr bwMode="auto">
              <a:xfrm>
                <a:off x="4492712" y="19827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9" name="Oval 1684"/>
              <p:cNvSpPr>
                <a:spLocks noChangeArrowheads="1"/>
              </p:cNvSpPr>
              <p:nvPr/>
            </p:nvSpPr>
            <p:spPr bwMode="auto">
              <a:xfrm>
                <a:off x="4495887" y="19827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00" name="Oval 1685"/>
              <p:cNvSpPr>
                <a:spLocks noChangeArrowheads="1"/>
              </p:cNvSpPr>
              <p:nvPr/>
            </p:nvSpPr>
            <p:spPr bwMode="auto">
              <a:xfrm>
                <a:off x="4495887" y="19827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1" name="Oval 1686"/>
              <p:cNvSpPr>
                <a:spLocks noChangeArrowheads="1"/>
              </p:cNvSpPr>
              <p:nvPr/>
            </p:nvSpPr>
            <p:spPr bwMode="auto">
              <a:xfrm>
                <a:off x="4502237" y="1981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02" name="Oval 1687"/>
              <p:cNvSpPr>
                <a:spLocks noChangeArrowheads="1"/>
              </p:cNvSpPr>
              <p:nvPr/>
            </p:nvSpPr>
            <p:spPr bwMode="auto">
              <a:xfrm>
                <a:off x="4502237" y="1981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3" name="Oval 1688"/>
              <p:cNvSpPr>
                <a:spLocks noChangeArrowheads="1"/>
              </p:cNvSpPr>
              <p:nvPr/>
            </p:nvSpPr>
            <p:spPr bwMode="auto">
              <a:xfrm>
                <a:off x="4507000" y="1981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04" name="Oval 1689"/>
              <p:cNvSpPr>
                <a:spLocks noChangeArrowheads="1"/>
              </p:cNvSpPr>
              <p:nvPr/>
            </p:nvSpPr>
            <p:spPr bwMode="auto">
              <a:xfrm>
                <a:off x="4507000" y="1981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5" name="Oval 1690"/>
              <p:cNvSpPr>
                <a:spLocks noChangeArrowheads="1"/>
              </p:cNvSpPr>
              <p:nvPr/>
            </p:nvSpPr>
            <p:spPr bwMode="auto">
              <a:xfrm>
                <a:off x="4510175" y="19796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06" name="Oval 1691"/>
              <p:cNvSpPr>
                <a:spLocks noChangeArrowheads="1"/>
              </p:cNvSpPr>
              <p:nvPr/>
            </p:nvSpPr>
            <p:spPr bwMode="auto">
              <a:xfrm>
                <a:off x="4510175" y="19796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7" name="Oval 1692"/>
              <p:cNvSpPr>
                <a:spLocks noChangeArrowheads="1"/>
              </p:cNvSpPr>
              <p:nvPr/>
            </p:nvSpPr>
            <p:spPr bwMode="auto">
              <a:xfrm>
                <a:off x="4516525" y="1979614"/>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08" name="Oval 1693"/>
              <p:cNvSpPr>
                <a:spLocks noChangeArrowheads="1"/>
              </p:cNvSpPr>
              <p:nvPr/>
            </p:nvSpPr>
            <p:spPr bwMode="auto">
              <a:xfrm>
                <a:off x="4516525" y="1979614"/>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9" name="Oval 1694"/>
              <p:cNvSpPr>
                <a:spLocks noChangeArrowheads="1"/>
              </p:cNvSpPr>
              <p:nvPr/>
            </p:nvSpPr>
            <p:spPr bwMode="auto">
              <a:xfrm>
                <a:off x="4521287" y="19796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10" name="Oval 1695"/>
              <p:cNvSpPr>
                <a:spLocks noChangeArrowheads="1"/>
              </p:cNvSpPr>
              <p:nvPr/>
            </p:nvSpPr>
            <p:spPr bwMode="auto">
              <a:xfrm>
                <a:off x="4521287" y="19796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1" name="Oval 1696"/>
              <p:cNvSpPr>
                <a:spLocks noChangeArrowheads="1"/>
              </p:cNvSpPr>
              <p:nvPr/>
            </p:nvSpPr>
            <p:spPr bwMode="auto">
              <a:xfrm>
                <a:off x="4524462" y="1978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12" name="Oval 1697"/>
              <p:cNvSpPr>
                <a:spLocks noChangeArrowheads="1"/>
              </p:cNvSpPr>
              <p:nvPr/>
            </p:nvSpPr>
            <p:spPr bwMode="auto">
              <a:xfrm>
                <a:off x="4524462" y="1978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3" name="Oval 1698"/>
              <p:cNvSpPr>
                <a:spLocks noChangeArrowheads="1"/>
              </p:cNvSpPr>
              <p:nvPr/>
            </p:nvSpPr>
            <p:spPr bwMode="auto">
              <a:xfrm>
                <a:off x="4529225" y="1978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14" name="Oval 1699"/>
              <p:cNvSpPr>
                <a:spLocks noChangeArrowheads="1"/>
              </p:cNvSpPr>
              <p:nvPr/>
            </p:nvSpPr>
            <p:spPr bwMode="auto">
              <a:xfrm>
                <a:off x="4529225" y="1978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5" name="Oval 1700"/>
              <p:cNvSpPr>
                <a:spLocks noChangeArrowheads="1"/>
              </p:cNvSpPr>
              <p:nvPr/>
            </p:nvSpPr>
            <p:spPr bwMode="auto">
              <a:xfrm>
                <a:off x="4535575" y="1978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16" name="Oval 1701"/>
              <p:cNvSpPr>
                <a:spLocks noChangeArrowheads="1"/>
              </p:cNvSpPr>
              <p:nvPr/>
            </p:nvSpPr>
            <p:spPr bwMode="auto">
              <a:xfrm>
                <a:off x="4535575" y="1978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7" name="Oval 1702"/>
              <p:cNvSpPr>
                <a:spLocks noChangeArrowheads="1"/>
              </p:cNvSpPr>
              <p:nvPr/>
            </p:nvSpPr>
            <p:spPr bwMode="auto">
              <a:xfrm>
                <a:off x="4540337" y="19764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18" name="Oval 1703"/>
              <p:cNvSpPr>
                <a:spLocks noChangeArrowheads="1"/>
              </p:cNvSpPr>
              <p:nvPr/>
            </p:nvSpPr>
            <p:spPr bwMode="auto">
              <a:xfrm>
                <a:off x="4540337" y="19764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9" name="Oval 1704"/>
              <p:cNvSpPr>
                <a:spLocks noChangeArrowheads="1"/>
              </p:cNvSpPr>
              <p:nvPr/>
            </p:nvSpPr>
            <p:spPr bwMode="auto">
              <a:xfrm>
                <a:off x="4543512" y="19764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20" name="Oval 1705"/>
              <p:cNvSpPr>
                <a:spLocks noChangeArrowheads="1"/>
              </p:cNvSpPr>
              <p:nvPr/>
            </p:nvSpPr>
            <p:spPr bwMode="auto">
              <a:xfrm>
                <a:off x="4543512" y="19764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1" name="Oval 1706"/>
              <p:cNvSpPr>
                <a:spLocks noChangeArrowheads="1"/>
              </p:cNvSpPr>
              <p:nvPr/>
            </p:nvSpPr>
            <p:spPr bwMode="auto">
              <a:xfrm>
                <a:off x="4548275" y="1974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22" name="Oval 1707"/>
              <p:cNvSpPr>
                <a:spLocks noChangeArrowheads="1"/>
              </p:cNvSpPr>
              <p:nvPr/>
            </p:nvSpPr>
            <p:spPr bwMode="auto">
              <a:xfrm>
                <a:off x="4548275" y="1974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3" name="Oval 1708"/>
              <p:cNvSpPr>
                <a:spLocks noChangeArrowheads="1"/>
              </p:cNvSpPr>
              <p:nvPr/>
            </p:nvSpPr>
            <p:spPr bwMode="auto">
              <a:xfrm>
                <a:off x="4554625" y="1974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24" name="Oval 1709"/>
              <p:cNvSpPr>
                <a:spLocks noChangeArrowheads="1"/>
              </p:cNvSpPr>
              <p:nvPr/>
            </p:nvSpPr>
            <p:spPr bwMode="auto">
              <a:xfrm>
                <a:off x="4554625" y="1974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5" name="Oval 1710"/>
              <p:cNvSpPr>
                <a:spLocks noChangeArrowheads="1"/>
              </p:cNvSpPr>
              <p:nvPr/>
            </p:nvSpPr>
            <p:spPr bwMode="auto">
              <a:xfrm>
                <a:off x="4557800" y="1974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26" name="Oval 1711"/>
              <p:cNvSpPr>
                <a:spLocks noChangeArrowheads="1"/>
              </p:cNvSpPr>
              <p:nvPr/>
            </p:nvSpPr>
            <p:spPr bwMode="auto">
              <a:xfrm>
                <a:off x="4557800" y="1974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7" name="Oval 1712"/>
              <p:cNvSpPr>
                <a:spLocks noChangeArrowheads="1"/>
              </p:cNvSpPr>
              <p:nvPr/>
            </p:nvSpPr>
            <p:spPr bwMode="auto">
              <a:xfrm>
                <a:off x="4562562" y="19732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28" name="Oval 1713"/>
              <p:cNvSpPr>
                <a:spLocks noChangeArrowheads="1"/>
              </p:cNvSpPr>
              <p:nvPr/>
            </p:nvSpPr>
            <p:spPr bwMode="auto">
              <a:xfrm>
                <a:off x="4562562" y="19732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9" name="Oval 1714"/>
              <p:cNvSpPr>
                <a:spLocks noChangeArrowheads="1"/>
              </p:cNvSpPr>
              <p:nvPr/>
            </p:nvSpPr>
            <p:spPr bwMode="auto">
              <a:xfrm>
                <a:off x="4567325" y="19732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30" name="Oval 1715"/>
              <p:cNvSpPr>
                <a:spLocks noChangeArrowheads="1"/>
              </p:cNvSpPr>
              <p:nvPr/>
            </p:nvSpPr>
            <p:spPr bwMode="auto">
              <a:xfrm>
                <a:off x="4567325" y="19732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1" name="Oval 1716"/>
              <p:cNvSpPr>
                <a:spLocks noChangeArrowheads="1"/>
              </p:cNvSpPr>
              <p:nvPr/>
            </p:nvSpPr>
            <p:spPr bwMode="auto">
              <a:xfrm>
                <a:off x="4572087" y="19732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32" name="Oval 1717"/>
              <p:cNvSpPr>
                <a:spLocks noChangeArrowheads="1"/>
              </p:cNvSpPr>
              <p:nvPr/>
            </p:nvSpPr>
            <p:spPr bwMode="auto">
              <a:xfrm>
                <a:off x="4572087" y="19732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3" name="Oval 1718"/>
              <p:cNvSpPr>
                <a:spLocks noChangeArrowheads="1"/>
              </p:cNvSpPr>
              <p:nvPr/>
            </p:nvSpPr>
            <p:spPr bwMode="auto">
              <a:xfrm>
                <a:off x="4576850" y="1971676"/>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34" name="Oval 1719"/>
              <p:cNvSpPr>
                <a:spLocks noChangeArrowheads="1"/>
              </p:cNvSpPr>
              <p:nvPr/>
            </p:nvSpPr>
            <p:spPr bwMode="auto">
              <a:xfrm>
                <a:off x="4576850" y="1971676"/>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5" name="Oval 1720"/>
              <p:cNvSpPr>
                <a:spLocks noChangeArrowheads="1"/>
              </p:cNvSpPr>
              <p:nvPr/>
            </p:nvSpPr>
            <p:spPr bwMode="auto">
              <a:xfrm>
                <a:off x="4581612" y="1971676"/>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36" name="Oval 1721"/>
              <p:cNvSpPr>
                <a:spLocks noChangeArrowheads="1"/>
              </p:cNvSpPr>
              <p:nvPr/>
            </p:nvSpPr>
            <p:spPr bwMode="auto">
              <a:xfrm>
                <a:off x="4581612" y="1971676"/>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7" name="Oval 1722"/>
              <p:cNvSpPr>
                <a:spLocks noChangeArrowheads="1"/>
              </p:cNvSpPr>
              <p:nvPr/>
            </p:nvSpPr>
            <p:spPr bwMode="auto">
              <a:xfrm>
                <a:off x="4586375" y="1968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38" name="Oval 1723"/>
              <p:cNvSpPr>
                <a:spLocks noChangeArrowheads="1"/>
              </p:cNvSpPr>
              <p:nvPr/>
            </p:nvSpPr>
            <p:spPr bwMode="auto">
              <a:xfrm>
                <a:off x="4586375" y="1968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9" name="Oval 1724"/>
              <p:cNvSpPr>
                <a:spLocks noChangeArrowheads="1"/>
              </p:cNvSpPr>
              <p:nvPr/>
            </p:nvSpPr>
            <p:spPr bwMode="auto">
              <a:xfrm>
                <a:off x="4591137" y="1968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40" name="Oval 1725"/>
              <p:cNvSpPr>
                <a:spLocks noChangeArrowheads="1"/>
              </p:cNvSpPr>
              <p:nvPr/>
            </p:nvSpPr>
            <p:spPr bwMode="auto">
              <a:xfrm>
                <a:off x="4591137" y="1968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1" name="Oval 1726"/>
              <p:cNvSpPr>
                <a:spLocks noChangeArrowheads="1"/>
              </p:cNvSpPr>
              <p:nvPr/>
            </p:nvSpPr>
            <p:spPr bwMode="auto">
              <a:xfrm>
                <a:off x="4595900" y="19685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42" name="Oval 1727"/>
              <p:cNvSpPr>
                <a:spLocks noChangeArrowheads="1"/>
              </p:cNvSpPr>
              <p:nvPr/>
            </p:nvSpPr>
            <p:spPr bwMode="auto">
              <a:xfrm>
                <a:off x="4595900" y="19685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3" name="Oval 1728"/>
              <p:cNvSpPr>
                <a:spLocks noChangeArrowheads="1"/>
              </p:cNvSpPr>
              <p:nvPr/>
            </p:nvSpPr>
            <p:spPr bwMode="auto">
              <a:xfrm>
                <a:off x="4600662" y="19669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44" name="Oval 1729"/>
              <p:cNvSpPr>
                <a:spLocks noChangeArrowheads="1"/>
              </p:cNvSpPr>
              <p:nvPr/>
            </p:nvSpPr>
            <p:spPr bwMode="auto">
              <a:xfrm>
                <a:off x="4600662" y="19669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5" name="Oval 1730"/>
              <p:cNvSpPr>
                <a:spLocks noChangeArrowheads="1"/>
              </p:cNvSpPr>
              <p:nvPr/>
            </p:nvSpPr>
            <p:spPr bwMode="auto">
              <a:xfrm>
                <a:off x="4603837" y="19669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46" name="Oval 1731"/>
              <p:cNvSpPr>
                <a:spLocks noChangeArrowheads="1"/>
              </p:cNvSpPr>
              <p:nvPr/>
            </p:nvSpPr>
            <p:spPr bwMode="auto">
              <a:xfrm>
                <a:off x="4603837" y="19669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7" name="Oval 1732"/>
              <p:cNvSpPr>
                <a:spLocks noChangeArrowheads="1"/>
              </p:cNvSpPr>
              <p:nvPr/>
            </p:nvSpPr>
            <p:spPr bwMode="auto">
              <a:xfrm>
                <a:off x="4610187" y="19669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48" name="Oval 1733"/>
              <p:cNvSpPr>
                <a:spLocks noChangeArrowheads="1"/>
              </p:cNvSpPr>
              <p:nvPr/>
            </p:nvSpPr>
            <p:spPr bwMode="auto">
              <a:xfrm>
                <a:off x="4610187" y="19669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9" name="Oval 1734"/>
              <p:cNvSpPr>
                <a:spLocks noChangeArrowheads="1"/>
              </p:cNvSpPr>
              <p:nvPr/>
            </p:nvSpPr>
            <p:spPr bwMode="auto">
              <a:xfrm>
                <a:off x="4614950" y="1965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50" name="Oval 1735"/>
              <p:cNvSpPr>
                <a:spLocks noChangeArrowheads="1"/>
              </p:cNvSpPr>
              <p:nvPr/>
            </p:nvSpPr>
            <p:spPr bwMode="auto">
              <a:xfrm>
                <a:off x="4614950" y="1965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1" name="Oval 1736"/>
              <p:cNvSpPr>
                <a:spLocks noChangeArrowheads="1"/>
              </p:cNvSpPr>
              <p:nvPr/>
            </p:nvSpPr>
            <p:spPr bwMode="auto">
              <a:xfrm>
                <a:off x="4618125" y="1965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52" name="Oval 1737"/>
              <p:cNvSpPr>
                <a:spLocks noChangeArrowheads="1"/>
              </p:cNvSpPr>
              <p:nvPr/>
            </p:nvSpPr>
            <p:spPr bwMode="auto">
              <a:xfrm>
                <a:off x="4618125" y="1965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3" name="Oval 1738"/>
              <p:cNvSpPr>
                <a:spLocks noChangeArrowheads="1"/>
              </p:cNvSpPr>
              <p:nvPr/>
            </p:nvSpPr>
            <p:spPr bwMode="auto">
              <a:xfrm>
                <a:off x="4622887" y="1965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54" name="Oval 1739"/>
              <p:cNvSpPr>
                <a:spLocks noChangeArrowheads="1"/>
              </p:cNvSpPr>
              <p:nvPr/>
            </p:nvSpPr>
            <p:spPr bwMode="auto">
              <a:xfrm>
                <a:off x="4622887" y="1965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5" name="Oval 1740"/>
              <p:cNvSpPr>
                <a:spLocks noChangeArrowheads="1"/>
              </p:cNvSpPr>
              <p:nvPr/>
            </p:nvSpPr>
            <p:spPr bwMode="auto">
              <a:xfrm>
                <a:off x="4629237" y="19637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56" name="Oval 1741"/>
              <p:cNvSpPr>
                <a:spLocks noChangeArrowheads="1"/>
              </p:cNvSpPr>
              <p:nvPr/>
            </p:nvSpPr>
            <p:spPr bwMode="auto">
              <a:xfrm>
                <a:off x="4629237" y="19637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7" name="Oval 1742"/>
              <p:cNvSpPr>
                <a:spLocks noChangeArrowheads="1"/>
              </p:cNvSpPr>
              <p:nvPr/>
            </p:nvSpPr>
            <p:spPr bwMode="auto">
              <a:xfrm>
                <a:off x="4632412" y="19637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58" name="Oval 1743"/>
              <p:cNvSpPr>
                <a:spLocks noChangeArrowheads="1"/>
              </p:cNvSpPr>
              <p:nvPr/>
            </p:nvSpPr>
            <p:spPr bwMode="auto">
              <a:xfrm>
                <a:off x="4632412" y="19637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9" name="Oval 1744"/>
              <p:cNvSpPr>
                <a:spLocks noChangeArrowheads="1"/>
              </p:cNvSpPr>
              <p:nvPr/>
            </p:nvSpPr>
            <p:spPr bwMode="auto">
              <a:xfrm>
                <a:off x="4637175" y="19637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60" name="Oval 1745"/>
              <p:cNvSpPr>
                <a:spLocks noChangeArrowheads="1"/>
              </p:cNvSpPr>
              <p:nvPr/>
            </p:nvSpPr>
            <p:spPr bwMode="auto">
              <a:xfrm>
                <a:off x="4637175" y="19637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1" name="Oval 1746"/>
              <p:cNvSpPr>
                <a:spLocks noChangeArrowheads="1"/>
              </p:cNvSpPr>
              <p:nvPr/>
            </p:nvSpPr>
            <p:spPr bwMode="auto">
              <a:xfrm>
                <a:off x="4641937" y="1962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62" name="Oval 1747"/>
              <p:cNvSpPr>
                <a:spLocks noChangeArrowheads="1"/>
              </p:cNvSpPr>
              <p:nvPr/>
            </p:nvSpPr>
            <p:spPr bwMode="auto">
              <a:xfrm>
                <a:off x="4641937" y="1962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3" name="Oval 1748"/>
              <p:cNvSpPr>
                <a:spLocks noChangeArrowheads="1"/>
              </p:cNvSpPr>
              <p:nvPr/>
            </p:nvSpPr>
            <p:spPr bwMode="auto">
              <a:xfrm>
                <a:off x="4648287" y="1962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64" name="Oval 1749"/>
              <p:cNvSpPr>
                <a:spLocks noChangeArrowheads="1"/>
              </p:cNvSpPr>
              <p:nvPr/>
            </p:nvSpPr>
            <p:spPr bwMode="auto">
              <a:xfrm>
                <a:off x="4648287" y="1962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5" name="Oval 1750"/>
              <p:cNvSpPr>
                <a:spLocks noChangeArrowheads="1"/>
              </p:cNvSpPr>
              <p:nvPr/>
            </p:nvSpPr>
            <p:spPr bwMode="auto">
              <a:xfrm>
                <a:off x="4651462" y="1962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66" name="Oval 1751"/>
              <p:cNvSpPr>
                <a:spLocks noChangeArrowheads="1"/>
              </p:cNvSpPr>
              <p:nvPr/>
            </p:nvSpPr>
            <p:spPr bwMode="auto">
              <a:xfrm>
                <a:off x="4651462" y="1962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7" name="Oval 1752"/>
              <p:cNvSpPr>
                <a:spLocks noChangeArrowheads="1"/>
              </p:cNvSpPr>
              <p:nvPr/>
            </p:nvSpPr>
            <p:spPr bwMode="auto">
              <a:xfrm>
                <a:off x="4656225" y="19605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68" name="Oval 1753"/>
              <p:cNvSpPr>
                <a:spLocks noChangeArrowheads="1"/>
              </p:cNvSpPr>
              <p:nvPr/>
            </p:nvSpPr>
            <p:spPr bwMode="auto">
              <a:xfrm>
                <a:off x="4656225" y="19605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9" name="Oval 1754"/>
              <p:cNvSpPr>
                <a:spLocks noChangeArrowheads="1"/>
              </p:cNvSpPr>
              <p:nvPr/>
            </p:nvSpPr>
            <p:spPr bwMode="auto">
              <a:xfrm>
                <a:off x="4660987" y="19605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70" name="Oval 1755"/>
              <p:cNvSpPr>
                <a:spLocks noChangeArrowheads="1"/>
              </p:cNvSpPr>
              <p:nvPr/>
            </p:nvSpPr>
            <p:spPr bwMode="auto">
              <a:xfrm>
                <a:off x="4660987" y="19605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1" name="Oval 1756"/>
              <p:cNvSpPr>
                <a:spLocks noChangeArrowheads="1"/>
              </p:cNvSpPr>
              <p:nvPr/>
            </p:nvSpPr>
            <p:spPr bwMode="auto">
              <a:xfrm>
                <a:off x="4665750" y="1958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72" name="Oval 1757"/>
              <p:cNvSpPr>
                <a:spLocks noChangeArrowheads="1"/>
              </p:cNvSpPr>
              <p:nvPr/>
            </p:nvSpPr>
            <p:spPr bwMode="auto">
              <a:xfrm>
                <a:off x="4665750" y="1958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3" name="Oval 1758"/>
              <p:cNvSpPr>
                <a:spLocks noChangeArrowheads="1"/>
              </p:cNvSpPr>
              <p:nvPr/>
            </p:nvSpPr>
            <p:spPr bwMode="auto">
              <a:xfrm>
                <a:off x="4670512" y="1958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74" name="Oval 1759"/>
              <p:cNvSpPr>
                <a:spLocks noChangeArrowheads="1"/>
              </p:cNvSpPr>
              <p:nvPr/>
            </p:nvSpPr>
            <p:spPr bwMode="auto">
              <a:xfrm>
                <a:off x="4670512" y="1958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5" name="Oval 1760"/>
              <p:cNvSpPr>
                <a:spLocks noChangeArrowheads="1"/>
              </p:cNvSpPr>
              <p:nvPr/>
            </p:nvSpPr>
            <p:spPr bwMode="auto">
              <a:xfrm>
                <a:off x="4675275" y="1958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76" name="Oval 1761"/>
              <p:cNvSpPr>
                <a:spLocks noChangeArrowheads="1"/>
              </p:cNvSpPr>
              <p:nvPr/>
            </p:nvSpPr>
            <p:spPr bwMode="auto">
              <a:xfrm>
                <a:off x="4675275" y="1958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7" name="Oval 1762"/>
              <p:cNvSpPr>
                <a:spLocks noChangeArrowheads="1"/>
              </p:cNvSpPr>
              <p:nvPr/>
            </p:nvSpPr>
            <p:spPr bwMode="auto">
              <a:xfrm>
                <a:off x="4678450" y="19573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78" name="Oval 1763"/>
              <p:cNvSpPr>
                <a:spLocks noChangeArrowheads="1"/>
              </p:cNvSpPr>
              <p:nvPr/>
            </p:nvSpPr>
            <p:spPr bwMode="auto">
              <a:xfrm>
                <a:off x="4678450" y="19573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9" name="Oval 1764"/>
              <p:cNvSpPr>
                <a:spLocks noChangeArrowheads="1"/>
              </p:cNvSpPr>
              <p:nvPr/>
            </p:nvSpPr>
            <p:spPr bwMode="auto">
              <a:xfrm>
                <a:off x="4684800" y="19573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80" name="Oval 1765"/>
              <p:cNvSpPr>
                <a:spLocks noChangeArrowheads="1"/>
              </p:cNvSpPr>
              <p:nvPr/>
            </p:nvSpPr>
            <p:spPr bwMode="auto">
              <a:xfrm>
                <a:off x="4684800" y="19573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1" name="Oval 1766"/>
              <p:cNvSpPr>
                <a:spLocks noChangeArrowheads="1"/>
              </p:cNvSpPr>
              <p:nvPr/>
            </p:nvSpPr>
            <p:spPr bwMode="auto">
              <a:xfrm>
                <a:off x="4689562" y="19573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82" name="Oval 1767"/>
              <p:cNvSpPr>
                <a:spLocks noChangeArrowheads="1"/>
              </p:cNvSpPr>
              <p:nvPr/>
            </p:nvSpPr>
            <p:spPr bwMode="auto">
              <a:xfrm>
                <a:off x="4689562" y="19573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3" name="Oval 1768"/>
              <p:cNvSpPr>
                <a:spLocks noChangeArrowheads="1"/>
              </p:cNvSpPr>
              <p:nvPr/>
            </p:nvSpPr>
            <p:spPr bwMode="auto">
              <a:xfrm>
                <a:off x="4694325" y="1955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84" name="Oval 1769"/>
              <p:cNvSpPr>
                <a:spLocks noChangeArrowheads="1"/>
              </p:cNvSpPr>
              <p:nvPr/>
            </p:nvSpPr>
            <p:spPr bwMode="auto">
              <a:xfrm>
                <a:off x="4694325" y="1955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5" name="Oval 1770"/>
              <p:cNvSpPr>
                <a:spLocks noChangeArrowheads="1"/>
              </p:cNvSpPr>
              <p:nvPr/>
            </p:nvSpPr>
            <p:spPr bwMode="auto">
              <a:xfrm>
                <a:off x="4697500" y="1955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86" name="Oval 1771"/>
              <p:cNvSpPr>
                <a:spLocks noChangeArrowheads="1"/>
              </p:cNvSpPr>
              <p:nvPr/>
            </p:nvSpPr>
            <p:spPr bwMode="auto">
              <a:xfrm>
                <a:off x="4697500" y="1955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7" name="Oval 1772"/>
              <p:cNvSpPr>
                <a:spLocks noChangeArrowheads="1"/>
              </p:cNvSpPr>
              <p:nvPr/>
            </p:nvSpPr>
            <p:spPr bwMode="auto">
              <a:xfrm>
                <a:off x="4703850" y="1955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88" name="Oval 1773"/>
              <p:cNvSpPr>
                <a:spLocks noChangeArrowheads="1"/>
              </p:cNvSpPr>
              <p:nvPr/>
            </p:nvSpPr>
            <p:spPr bwMode="auto">
              <a:xfrm>
                <a:off x="4703850" y="1955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9" name="Oval 1774"/>
              <p:cNvSpPr>
                <a:spLocks noChangeArrowheads="1"/>
              </p:cNvSpPr>
              <p:nvPr/>
            </p:nvSpPr>
            <p:spPr bwMode="auto">
              <a:xfrm>
                <a:off x="4708612" y="19542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90" name="Oval 1775"/>
              <p:cNvSpPr>
                <a:spLocks noChangeArrowheads="1"/>
              </p:cNvSpPr>
              <p:nvPr/>
            </p:nvSpPr>
            <p:spPr bwMode="auto">
              <a:xfrm>
                <a:off x="4708612" y="19542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1" name="Oval 1776"/>
              <p:cNvSpPr>
                <a:spLocks noChangeArrowheads="1"/>
              </p:cNvSpPr>
              <p:nvPr/>
            </p:nvSpPr>
            <p:spPr bwMode="auto">
              <a:xfrm>
                <a:off x="4711787" y="19542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92" name="Oval 1777"/>
              <p:cNvSpPr>
                <a:spLocks noChangeArrowheads="1"/>
              </p:cNvSpPr>
              <p:nvPr/>
            </p:nvSpPr>
            <p:spPr bwMode="auto">
              <a:xfrm>
                <a:off x="4711787" y="19542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3" name="Oval 1778"/>
              <p:cNvSpPr>
                <a:spLocks noChangeArrowheads="1"/>
              </p:cNvSpPr>
              <p:nvPr/>
            </p:nvSpPr>
            <p:spPr bwMode="auto">
              <a:xfrm>
                <a:off x="4716550" y="19542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94" name="Oval 1779"/>
              <p:cNvSpPr>
                <a:spLocks noChangeArrowheads="1"/>
              </p:cNvSpPr>
              <p:nvPr/>
            </p:nvSpPr>
            <p:spPr bwMode="auto">
              <a:xfrm>
                <a:off x="4716550" y="19542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5" name="Oval 1780"/>
              <p:cNvSpPr>
                <a:spLocks noChangeArrowheads="1"/>
              </p:cNvSpPr>
              <p:nvPr/>
            </p:nvSpPr>
            <p:spPr bwMode="auto">
              <a:xfrm>
                <a:off x="4722900" y="19510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96" name="Oval 1781"/>
              <p:cNvSpPr>
                <a:spLocks noChangeArrowheads="1"/>
              </p:cNvSpPr>
              <p:nvPr/>
            </p:nvSpPr>
            <p:spPr bwMode="auto">
              <a:xfrm>
                <a:off x="4722900" y="19510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7" name="Oval 1782"/>
              <p:cNvSpPr>
                <a:spLocks noChangeArrowheads="1"/>
              </p:cNvSpPr>
              <p:nvPr/>
            </p:nvSpPr>
            <p:spPr bwMode="auto">
              <a:xfrm>
                <a:off x="4726075" y="19510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98" name="Oval 1783"/>
              <p:cNvSpPr>
                <a:spLocks noChangeArrowheads="1"/>
              </p:cNvSpPr>
              <p:nvPr/>
            </p:nvSpPr>
            <p:spPr bwMode="auto">
              <a:xfrm>
                <a:off x="4726075" y="19510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9" name="Oval 1784"/>
              <p:cNvSpPr>
                <a:spLocks noChangeArrowheads="1"/>
              </p:cNvSpPr>
              <p:nvPr/>
            </p:nvSpPr>
            <p:spPr bwMode="auto">
              <a:xfrm>
                <a:off x="4730837" y="19510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00" name="Oval 1785"/>
              <p:cNvSpPr>
                <a:spLocks noChangeArrowheads="1"/>
              </p:cNvSpPr>
              <p:nvPr/>
            </p:nvSpPr>
            <p:spPr bwMode="auto">
              <a:xfrm>
                <a:off x="4730837" y="19510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1" name="Oval 1786"/>
              <p:cNvSpPr>
                <a:spLocks noChangeArrowheads="1"/>
              </p:cNvSpPr>
              <p:nvPr/>
            </p:nvSpPr>
            <p:spPr bwMode="auto">
              <a:xfrm>
                <a:off x="4737187" y="194945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02" name="Oval 1787"/>
              <p:cNvSpPr>
                <a:spLocks noChangeArrowheads="1"/>
              </p:cNvSpPr>
              <p:nvPr/>
            </p:nvSpPr>
            <p:spPr bwMode="auto">
              <a:xfrm>
                <a:off x="4737187" y="194945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3" name="Oval 1788"/>
              <p:cNvSpPr>
                <a:spLocks noChangeArrowheads="1"/>
              </p:cNvSpPr>
              <p:nvPr/>
            </p:nvSpPr>
            <p:spPr bwMode="auto">
              <a:xfrm>
                <a:off x="4741950" y="1949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04" name="Oval 1789"/>
              <p:cNvSpPr>
                <a:spLocks noChangeArrowheads="1"/>
              </p:cNvSpPr>
              <p:nvPr/>
            </p:nvSpPr>
            <p:spPr bwMode="auto">
              <a:xfrm>
                <a:off x="4741950" y="1949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5" name="Oval 1790"/>
              <p:cNvSpPr>
                <a:spLocks noChangeArrowheads="1"/>
              </p:cNvSpPr>
              <p:nvPr/>
            </p:nvSpPr>
            <p:spPr bwMode="auto">
              <a:xfrm>
                <a:off x="4745125" y="1949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06" name="Oval 1791"/>
              <p:cNvSpPr>
                <a:spLocks noChangeArrowheads="1"/>
              </p:cNvSpPr>
              <p:nvPr/>
            </p:nvSpPr>
            <p:spPr bwMode="auto">
              <a:xfrm>
                <a:off x="4745125" y="1949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7" name="Oval 1792"/>
              <p:cNvSpPr>
                <a:spLocks noChangeArrowheads="1"/>
              </p:cNvSpPr>
              <p:nvPr/>
            </p:nvSpPr>
            <p:spPr bwMode="auto">
              <a:xfrm>
                <a:off x="4749887" y="19478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08" name="Oval 1793"/>
              <p:cNvSpPr>
                <a:spLocks noChangeArrowheads="1"/>
              </p:cNvSpPr>
              <p:nvPr/>
            </p:nvSpPr>
            <p:spPr bwMode="auto">
              <a:xfrm>
                <a:off x="4749887" y="19478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9" name="Oval 1794"/>
              <p:cNvSpPr>
                <a:spLocks noChangeArrowheads="1"/>
              </p:cNvSpPr>
              <p:nvPr/>
            </p:nvSpPr>
            <p:spPr bwMode="auto">
              <a:xfrm>
                <a:off x="4756237" y="19478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10" name="Oval 1795"/>
              <p:cNvSpPr>
                <a:spLocks noChangeArrowheads="1"/>
              </p:cNvSpPr>
              <p:nvPr/>
            </p:nvSpPr>
            <p:spPr bwMode="auto">
              <a:xfrm>
                <a:off x="4756237" y="19478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1" name="Oval 1796"/>
              <p:cNvSpPr>
                <a:spLocks noChangeArrowheads="1"/>
              </p:cNvSpPr>
              <p:nvPr/>
            </p:nvSpPr>
            <p:spPr bwMode="auto">
              <a:xfrm>
                <a:off x="4759412" y="19478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12" name="Oval 1797"/>
              <p:cNvSpPr>
                <a:spLocks noChangeArrowheads="1"/>
              </p:cNvSpPr>
              <p:nvPr/>
            </p:nvSpPr>
            <p:spPr bwMode="auto">
              <a:xfrm>
                <a:off x="4759412" y="19478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3" name="Oval 1798"/>
              <p:cNvSpPr>
                <a:spLocks noChangeArrowheads="1"/>
              </p:cNvSpPr>
              <p:nvPr/>
            </p:nvSpPr>
            <p:spPr bwMode="auto">
              <a:xfrm>
                <a:off x="4764175" y="19478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14" name="Oval 1799"/>
              <p:cNvSpPr>
                <a:spLocks noChangeArrowheads="1"/>
              </p:cNvSpPr>
              <p:nvPr/>
            </p:nvSpPr>
            <p:spPr bwMode="auto">
              <a:xfrm>
                <a:off x="4764175" y="19478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5" name="Oval 1800"/>
              <p:cNvSpPr>
                <a:spLocks noChangeArrowheads="1"/>
              </p:cNvSpPr>
              <p:nvPr/>
            </p:nvSpPr>
            <p:spPr bwMode="auto">
              <a:xfrm>
                <a:off x="4768937" y="1946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16" name="Oval 1801"/>
              <p:cNvSpPr>
                <a:spLocks noChangeArrowheads="1"/>
              </p:cNvSpPr>
              <p:nvPr/>
            </p:nvSpPr>
            <p:spPr bwMode="auto">
              <a:xfrm>
                <a:off x="4768937" y="1946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7" name="Oval 1802"/>
              <p:cNvSpPr>
                <a:spLocks noChangeArrowheads="1"/>
              </p:cNvSpPr>
              <p:nvPr/>
            </p:nvSpPr>
            <p:spPr bwMode="auto">
              <a:xfrm>
                <a:off x="4772112" y="1946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18" name="Oval 1803"/>
              <p:cNvSpPr>
                <a:spLocks noChangeArrowheads="1"/>
              </p:cNvSpPr>
              <p:nvPr/>
            </p:nvSpPr>
            <p:spPr bwMode="auto">
              <a:xfrm>
                <a:off x="4772112" y="1946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9" name="Oval 1804"/>
              <p:cNvSpPr>
                <a:spLocks noChangeArrowheads="1"/>
              </p:cNvSpPr>
              <p:nvPr/>
            </p:nvSpPr>
            <p:spPr bwMode="auto">
              <a:xfrm>
                <a:off x="4778462" y="1946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20" name="Oval 1805"/>
              <p:cNvSpPr>
                <a:spLocks noChangeArrowheads="1"/>
              </p:cNvSpPr>
              <p:nvPr/>
            </p:nvSpPr>
            <p:spPr bwMode="auto">
              <a:xfrm>
                <a:off x="4778462" y="1946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1" name="Oval 1806"/>
              <p:cNvSpPr>
                <a:spLocks noChangeArrowheads="1"/>
              </p:cNvSpPr>
              <p:nvPr/>
            </p:nvSpPr>
            <p:spPr bwMode="auto">
              <a:xfrm>
                <a:off x="4783225" y="19446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22" name="Oval 1807"/>
              <p:cNvSpPr>
                <a:spLocks noChangeArrowheads="1"/>
              </p:cNvSpPr>
              <p:nvPr/>
            </p:nvSpPr>
            <p:spPr bwMode="auto">
              <a:xfrm>
                <a:off x="4783225" y="19446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3" name="Oval 1808"/>
              <p:cNvSpPr>
                <a:spLocks noChangeArrowheads="1"/>
              </p:cNvSpPr>
              <p:nvPr/>
            </p:nvSpPr>
            <p:spPr bwMode="auto">
              <a:xfrm>
                <a:off x="4786400" y="19446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24" name="Oval 1809"/>
              <p:cNvSpPr>
                <a:spLocks noChangeArrowheads="1"/>
              </p:cNvSpPr>
              <p:nvPr/>
            </p:nvSpPr>
            <p:spPr bwMode="auto">
              <a:xfrm>
                <a:off x="4786400" y="19446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5" name="Oval 1810"/>
              <p:cNvSpPr>
                <a:spLocks noChangeArrowheads="1"/>
              </p:cNvSpPr>
              <p:nvPr/>
            </p:nvSpPr>
            <p:spPr bwMode="auto">
              <a:xfrm>
                <a:off x="4792750" y="1944689"/>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26" name="Oval 1811"/>
              <p:cNvSpPr>
                <a:spLocks noChangeArrowheads="1"/>
              </p:cNvSpPr>
              <p:nvPr/>
            </p:nvSpPr>
            <p:spPr bwMode="auto">
              <a:xfrm>
                <a:off x="4792750" y="1944689"/>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7" name="Oval 1812"/>
              <p:cNvSpPr>
                <a:spLocks noChangeArrowheads="1"/>
              </p:cNvSpPr>
              <p:nvPr/>
            </p:nvSpPr>
            <p:spPr bwMode="auto">
              <a:xfrm>
                <a:off x="4797512" y="1943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28" name="Oval 1814"/>
              <p:cNvSpPr>
                <a:spLocks noChangeArrowheads="1"/>
              </p:cNvSpPr>
              <p:nvPr/>
            </p:nvSpPr>
            <p:spPr bwMode="auto">
              <a:xfrm>
                <a:off x="4797512" y="1943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9" name="Oval 1815"/>
              <p:cNvSpPr>
                <a:spLocks noChangeArrowheads="1"/>
              </p:cNvSpPr>
              <p:nvPr/>
            </p:nvSpPr>
            <p:spPr bwMode="auto">
              <a:xfrm>
                <a:off x="4802275" y="1943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30" name="Oval 1816"/>
              <p:cNvSpPr>
                <a:spLocks noChangeArrowheads="1"/>
              </p:cNvSpPr>
              <p:nvPr/>
            </p:nvSpPr>
            <p:spPr bwMode="auto">
              <a:xfrm>
                <a:off x="4802275" y="1943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1" name="Oval 1817"/>
              <p:cNvSpPr>
                <a:spLocks noChangeArrowheads="1"/>
              </p:cNvSpPr>
              <p:nvPr/>
            </p:nvSpPr>
            <p:spPr bwMode="auto">
              <a:xfrm>
                <a:off x="4805450" y="1943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32" name="Oval 1818"/>
              <p:cNvSpPr>
                <a:spLocks noChangeArrowheads="1"/>
              </p:cNvSpPr>
              <p:nvPr/>
            </p:nvSpPr>
            <p:spPr bwMode="auto">
              <a:xfrm>
                <a:off x="4805450" y="1943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3" name="Oval 1819"/>
              <p:cNvSpPr>
                <a:spLocks noChangeArrowheads="1"/>
              </p:cNvSpPr>
              <p:nvPr/>
            </p:nvSpPr>
            <p:spPr bwMode="auto">
              <a:xfrm>
                <a:off x="4811800" y="19415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34" name="Oval 1820"/>
              <p:cNvSpPr>
                <a:spLocks noChangeArrowheads="1"/>
              </p:cNvSpPr>
              <p:nvPr/>
            </p:nvSpPr>
            <p:spPr bwMode="auto">
              <a:xfrm>
                <a:off x="4811800" y="19415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5" name="Oval 1821"/>
              <p:cNvSpPr>
                <a:spLocks noChangeArrowheads="1"/>
              </p:cNvSpPr>
              <p:nvPr/>
            </p:nvSpPr>
            <p:spPr bwMode="auto">
              <a:xfrm>
                <a:off x="4816562" y="19415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36" name="Oval 1822"/>
              <p:cNvSpPr>
                <a:spLocks noChangeArrowheads="1"/>
              </p:cNvSpPr>
              <p:nvPr/>
            </p:nvSpPr>
            <p:spPr bwMode="auto">
              <a:xfrm>
                <a:off x="4816562" y="19415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7" name="Oval 1823"/>
              <p:cNvSpPr>
                <a:spLocks noChangeArrowheads="1"/>
              </p:cNvSpPr>
              <p:nvPr/>
            </p:nvSpPr>
            <p:spPr bwMode="auto">
              <a:xfrm>
                <a:off x="4819737" y="19415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38" name="Oval 1824"/>
              <p:cNvSpPr>
                <a:spLocks noChangeArrowheads="1"/>
              </p:cNvSpPr>
              <p:nvPr/>
            </p:nvSpPr>
            <p:spPr bwMode="auto">
              <a:xfrm>
                <a:off x="4819737" y="19415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9" name="Oval 1825"/>
              <p:cNvSpPr>
                <a:spLocks noChangeArrowheads="1"/>
              </p:cNvSpPr>
              <p:nvPr/>
            </p:nvSpPr>
            <p:spPr bwMode="auto">
              <a:xfrm>
                <a:off x="4824500" y="1939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40" name="Oval 1826"/>
              <p:cNvSpPr>
                <a:spLocks noChangeArrowheads="1"/>
              </p:cNvSpPr>
              <p:nvPr/>
            </p:nvSpPr>
            <p:spPr bwMode="auto">
              <a:xfrm>
                <a:off x="4824500" y="1939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1" name="Oval 1827"/>
              <p:cNvSpPr>
                <a:spLocks noChangeArrowheads="1"/>
              </p:cNvSpPr>
              <p:nvPr/>
            </p:nvSpPr>
            <p:spPr bwMode="auto">
              <a:xfrm>
                <a:off x="4830850" y="1939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42" name="Oval 1828"/>
              <p:cNvSpPr>
                <a:spLocks noChangeArrowheads="1"/>
              </p:cNvSpPr>
              <p:nvPr/>
            </p:nvSpPr>
            <p:spPr bwMode="auto">
              <a:xfrm>
                <a:off x="4830850" y="1939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3" name="Oval 1829"/>
              <p:cNvSpPr>
                <a:spLocks noChangeArrowheads="1"/>
              </p:cNvSpPr>
              <p:nvPr/>
            </p:nvSpPr>
            <p:spPr bwMode="auto">
              <a:xfrm>
                <a:off x="4834025" y="1939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44" name="Oval 1830"/>
              <p:cNvSpPr>
                <a:spLocks noChangeArrowheads="1"/>
              </p:cNvSpPr>
              <p:nvPr/>
            </p:nvSpPr>
            <p:spPr bwMode="auto">
              <a:xfrm>
                <a:off x="4834025" y="1939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5" name="Oval 1831"/>
              <p:cNvSpPr>
                <a:spLocks noChangeArrowheads="1"/>
              </p:cNvSpPr>
              <p:nvPr/>
            </p:nvSpPr>
            <p:spPr bwMode="auto">
              <a:xfrm>
                <a:off x="4838787" y="1939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46" name="Oval 1832"/>
              <p:cNvSpPr>
                <a:spLocks noChangeArrowheads="1"/>
              </p:cNvSpPr>
              <p:nvPr/>
            </p:nvSpPr>
            <p:spPr bwMode="auto">
              <a:xfrm>
                <a:off x="4838787" y="1939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7" name="Oval 1833"/>
              <p:cNvSpPr>
                <a:spLocks noChangeArrowheads="1"/>
              </p:cNvSpPr>
              <p:nvPr/>
            </p:nvSpPr>
            <p:spPr bwMode="auto">
              <a:xfrm>
                <a:off x="4843550" y="19383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48" name="Oval 1834"/>
              <p:cNvSpPr>
                <a:spLocks noChangeArrowheads="1"/>
              </p:cNvSpPr>
              <p:nvPr/>
            </p:nvSpPr>
            <p:spPr bwMode="auto">
              <a:xfrm>
                <a:off x="4843550" y="19383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9" name="Oval 1835"/>
              <p:cNvSpPr>
                <a:spLocks noChangeArrowheads="1"/>
              </p:cNvSpPr>
              <p:nvPr/>
            </p:nvSpPr>
            <p:spPr bwMode="auto">
              <a:xfrm>
                <a:off x="4849900" y="19383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50" name="Oval 1836"/>
              <p:cNvSpPr>
                <a:spLocks noChangeArrowheads="1"/>
              </p:cNvSpPr>
              <p:nvPr/>
            </p:nvSpPr>
            <p:spPr bwMode="auto">
              <a:xfrm>
                <a:off x="4849900" y="19383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1" name="Oval 1837"/>
              <p:cNvSpPr>
                <a:spLocks noChangeArrowheads="1"/>
              </p:cNvSpPr>
              <p:nvPr/>
            </p:nvSpPr>
            <p:spPr bwMode="auto">
              <a:xfrm>
                <a:off x="4853075" y="19383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52" name="Oval 1838"/>
              <p:cNvSpPr>
                <a:spLocks noChangeArrowheads="1"/>
              </p:cNvSpPr>
              <p:nvPr/>
            </p:nvSpPr>
            <p:spPr bwMode="auto">
              <a:xfrm>
                <a:off x="4853075" y="19383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3" name="Oval 1839"/>
              <p:cNvSpPr>
                <a:spLocks noChangeArrowheads="1"/>
              </p:cNvSpPr>
              <p:nvPr/>
            </p:nvSpPr>
            <p:spPr bwMode="auto">
              <a:xfrm>
                <a:off x="4857837" y="1936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54" name="Oval 1840"/>
              <p:cNvSpPr>
                <a:spLocks noChangeArrowheads="1"/>
              </p:cNvSpPr>
              <p:nvPr/>
            </p:nvSpPr>
            <p:spPr bwMode="auto">
              <a:xfrm>
                <a:off x="4857837" y="1936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5" name="Oval 1841"/>
              <p:cNvSpPr>
                <a:spLocks noChangeArrowheads="1"/>
              </p:cNvSpPr>
              <p:nvPr/>
            </p:nvSpPr>
            <p:spPr bwMode="auto">
              <a:xfrm>
                <a:off x="4862600" y="1936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56" name="Oval 1842"/>
              <p:cNvSpPr>
                <a:spLocks noChangeArrowheads="1"/>
              </p:cNvSpPr>
              <p:nvPr/>
            </p:nvSpPr>
            <p:spPr bwMode="auto">
              <a:xfrm>
                <a:off x="4862600" y="1936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7" name="Oval 1843"/>
              <p:cNvSpPr>
                <a:spLocks noChangeArrowheads="1"/>
              </p:cNvSpPr>
              <p:nvPr/>
            </p:nvSpPr>
            <p:spPr bwMode="auto">
              <a:xfrm>
                <a:off x="4867362" y="1936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58" name="Oval 1844"/>
              <p:cNvSpPr>
                <a:spLocks noChangeArrowheads="1"/>
              </p:cNvSpPr>
              <p:nvPr/>
            </p:nvSpPr>
            <p:spPr bwMode="auto">
              <a:xfrm>
                <a:off x="4867362" y="1936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9" name="Oval 1845"/>
              <p:cNvSpPr>
                <a:spLocks noChangeArrowheads="1"/>
              </p:cNvSpPr>
              <p:nvPr/>
            </p:nvSpPr>
            <p:spPr bwMode="auto">
              <a:xfrm>
                <a:off x="4872125" y="19351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60" name="Oval 1846"/>
              <p:cNvSpPr>
                <a:spLocks noChangeArrowheads="1"/>
              </p:cNvSpPr>
              <p:nvPr/>
            </p:nvSpPr>
            <p:spPr bwMode="auto">
              <a:xfrm>
                <a:off x="4872125" y="19351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1" name="Oval 1847"/>
              <p:cNvSpPr>
                <a:spLocks noChangeArrowheads="1"/>
              </p:cNvSpPr>
              <p:nvPr/>
            </p:nvSpPr>
            <p:spPr bwMode="auto">
              <a:xfrm>
                <a:off x="4876887" y="19351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62" name="Oval 1848"/>
              <p:cNvSpPr>
                <a:spLocks noChangeArrowheads="1"/>
              </p:cNvSpPr>
              <p:nvPr/>
            </p:nvSpPr>
            <p:spPr bwMode="auto">
              <a:xfrm>
                <a:off x="4876887" y="19351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3" name="Oval 1849"/>
              <p:cNvSpPr>
                <a:spLocks noChangeArrowheads="1"/>
              </p:cNvSpPr>
              <p:nvPr/>
            </p:nvSpPr>
            <p:spPr bwMode="auto">
              <a:xfrm>
                <a:off x="4880062" y="19351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64" name="Oval 1850"/>
              <p:cNvSpPr>
                <a:spLocks noChangeArrowheads="1"/>
              </p:cNvSpPr>
              <p:nvPr/>
            </p:nvSpPr>
            <p:spPr bwMode="auto">
              <a:xfrm>
                <a:off x="4880062" y="19351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5" name="Oval 1851"/>
              <p:cNvSpPr>
                <a:spLocks noChangeArrowheads="1"/>
              </p:cNvSpPr>
              <p:nvPr/>
            </p:nvSpPr>
            <p:spPr bwMode="auto">
              <a:xfrm>
                <a:off x="4886412" y="19351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66" name="Oval 1852"/>
              <p:cNvSpPr>
                <a:spLocks noChangeArrowheads="1"/>
              </p:cNvSpPr>
              <p:nvPr/>
            </p:nvSpPr>
            <p:spPr bwMode="auto">
              <a:xfrm>
                <a:off x="4886412" y="19351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7" name="Oval 1853"/>
              <p:cNvSpPr>
                <a:spLocks noChangeArrowheads="1"/>
              </p:cNvSpPr>
              <p:nvPr/>
            </p:nvSpPr>
            <p:spPr bwMode="auto">
              <a:xfrm>
                <a:off x="4891175" y="19319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68" name="Oval 1854"/>
              <p:cNvSpPr>
                <a:spLocks noChangeArrowheads="1"/>
              </p:cNvSpPr>
              <p:nvPr/>
            </p:nvSpPr>
            <p:spPr bwMode="auto">
              <a:xfrm>
                <a:off x="4891175" y="19319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9" name="Oval 1855"/>
              <p:cNvSpPr>
                <a:spLocks noChangeArrowheads="1"/>
              </p:cNvSpPr>
              <p:nvPr/>
            </p:nvSpPr>
            <p:spPr bwMode="auto">
              <a:xfrm>
                <a:off x="4895937" y="19319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70" name="Oval 1856"/>
              <p:cNvSpPr>
                <a:spLocks noChangeArrowheads="1"/>
              </p:cNvSpPr>
              <p:nvPr/>
            </p:nvSpPr>
            <p:spPr bwMode="auto">
              <a:xfrm>
                <a:off x="4895937" y="19319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1" name="Oval 1857"/>
              <p:cNvSpPr>
                <a:spLocks noChangeArrowheads="1"/>
              </p:cNvSpPr>
              <p:nvPr/>
            </p:nvSpPr>
            <p:spPr bwMode="auto">
              <a:xfrm>
                <a:off x="4899112" y="19319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72" name="Oval 1858"/>
              <p:cNvSpPr>
                <a:spLocks noChangeArrowheads="1"/>
              </p:cNvSpPr>
              <p:nvPr/>
            </p:nvSpPr>
            <p:spPr bwMode="auto">
              <a:xfrm>
                <a:off x="4899112" y="19319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3" name="Oval 1859"/>
              <p:cNvSpPr>
                <a:spLocks noChangeArrowheads="1"/>
              </p:cNvSpPr>
              <p:nvPr/>
            </p:nvSpPr>
            <p:spPr bwMode="auto">
              <a:xfrm>
                <a:off x="4905462" y="1930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74" name="Oval 1860"/>
              <p:cNvSpPr>
                <a:spLocks noChangeArrowheads="1"/>
              </p:cNvSpPr>
              <p:nvPr/>
            </p:nvSpPr>
            <p:spPr bwMode="auto">
              <a:xfrm>
                <a:off x="4905462" y="1930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5" name="Oval 1861"/>
              <p:cNvSpPr>
                <a:spLocks noChangeArrowheads="1"/>
              </p:cNvSpPr>
              <p:nvPr/>
            </p:nvSpPr>
            <p:spPr bwMode="auto">
              <a:xfrm>
                <a:off x="4910225" y="1930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76" name="Oval 1862"/>
              <p:cNvSpPr>
                <a:spLocks noChangeArrowheads="1"/>
              </p:cNvSpPr>
              <p:nvPr/>
            </p:nvSpPr>
            <p:spPr bwMode="auto">
              <a:xfrm>
                <a:off x="4910225" y="1930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7" name="Oval 1863"/>
              <p:cNvSpPr>
                <a:spLocks noChangeArrowheads="1"/>
              </p:cNvSpPr>
              <p:nvPr/>
            </p:nvSpPr>
            <p:spPr bwMode="auto">
              <a:xfrm>
                <a:off x="4913400" y="1930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78" name="Oval 1864"/>
              <p:cNvSpPr>
                <a:spLocks noChangeArrowheads="1"/>
              </p:cNvSpPr>
              <p:nvPr/>
            </p:nvSpPr>
            <p:spPr bwMode="auto">
              <a:xfrm>
                <a:off x="4913400" y="1930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9" name="Oval 1865"/>
              <p:cNvSpPr>
                <a:spLocks noChangeArrowheads="1"/>
              </p:cNvSpPr>
              <p:nvPr/>
            </p:nvSpPr>
            <p:spPr bwMode="auto">
              <a:xfrm>
                <a:off x="4918162" y="19288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80" name="Oval 1866"/>
              <p:cNvSpPr>
                <a:spLocks noChangeArrowheads="1"/>
              </p:cNvSpPr>
              <p:nvPr/>
            </p:nvSpPr>
            <p:spPr bwMode="auto">
              <a:xfrm>
                <a:off x="4918162" y="19288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1" name="Oval 1867"/>
              <p:cNvSpPr>
                <a:spLocks noChangeArrowheads="1"/>
              </p:cNvSpPr>
              <p:nvPr/>
            </p:nvSpPr>
            <p:spPr bwMode="auto">
              <a:xfrm>
                <a:off x="4924512" y="19288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82" name="Oval 1868"/>
              <p:cNvSpPr>
                <a:spLocks noChangeArrowheads="1"/>
              </p:cNvSpPr>
              <p:nvPr/>
            </p:nvSpPr>
            <p:spPr bwMode="auto">
              <a:xfrm>
                <a:off x="4924512" y="19288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3" name="Oval 1869"/>
              <p:cNvSpPr>
                <a:spLocks noChangeArrowheads="1"/>
              </p:cNvSpPr>
              <p:nvPr/>
            </p:nvSpPr>
            <p:spPr bwMode="auto">
              <a:xfrm>
                <a:off x="4927687" y="19288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84" name="Oval 1870"/>
              <p:cNvSpPr>
                <a:spLocks noChangeArrowheads="1"/>
              </p:cNvSpPr>
              <p:nvPr/>
            </p:nvSpPr>
            <p:spPr bwMode="auto">
              <a:xfrm>
                <a:off x="4927687" y="19288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5" name="Oval 1871"/>
              <p:cNvSpPr>
                <a:spLocks noChangeArrowheads="1"/>
              </p:cNvSpPr>
              <p:nvPr/>
            </p:nvSpPr>
            <p:spPr bwMode="auto">
              <a:xfrm>
                <a:off x="4932450" y="19288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86" name="Oval 1872"/>
              <p:cNvSpPr>
                <a:spLocks noChangeArrowheads="1"/>
              </p:cNvSpPr>
              <p:nvPr/>
            </p:nvSpPr>
            <p:spPr bwMode="auto">
              <a:xfrm>
                <a:off x="4932450" y="19288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7" name="Oval 1873"/>
              <p:cNvSpPr>
                <a:spLocks noChangeArrowheads="1"/>
              </p:cNvSpPr>
              <p:nvPr/>
            </p:nvSpPr>
            <p:spPr bwMode="auto">
              <a:xfrm>
                <a:off x="4937212" y="1927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88" name="Oval 1874"/>
              <p:cNvSpPr>
                <a:spLocks noChangeArrowheads="1"/>
              </p:cNvSpPr>
              <p:nvPr/>
            </p:nvSpPr>
            <p:spPr bwMode="auto">
              <a:xfrm>
                <a:off x="4937212" y="1927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9" name="Oval 1875"/>
              <p:cNvSpPr>
                <a:spLocks noChangeArrowheads="1"/>
              </p:cNvSpPr>
              <p:nvPr/>
            </p:nvSpPr>
            <p:spPr bwMode="auto">
              <a:xfrm>
                <a:off x="4943562" y="1927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90" name="Oval 1876"/>
              <p:cNvSpPr>
                <a:spLocks noChangeArrowheads="1"/>
              </p:cNvSpPr>
              <p:nvPr/>
            </p:nvSpPr>
            <p:spPr bwMode="auto">
              <a:xfrm>
                <a:off x="4943562" y="1927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1" name="Oval 1877"/>
              <p:cNvSpPr>
                <a:spLocks noChangeArrowheads="1"/>
              </p:cNvSpPr>
              <p:nvPr/>
            </p:nvSpPr>
            <p:spPr bwMode="auto">
              <a:xfrm>
                <a:off x="4946737" y="1927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92" name="Oval 1878"/>
              <p:cNvSpPr>
                <a:spLocks noChangeArrowheads="1"/>
              </p:cNvSpPr>
              <p:nvPr/>
            </p:nvSpPr>
            <p:spPr bwMode="auto">
              <a:xfrm>
                <a:off x="4946737" y="1927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3" name="Oval 1879"/>
              <p:cNvSpPr>
                <a:spLocks noChangeArrowheads="1"/>
              </p:cNvSpPr>
              <p:nvPr/>
            </p:nvSpPr>
            <p:spPr bwMode="auto">
              <a:xfrm>
                <a:off x="4951500" y="19256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94" name="Oval 1880"/>
              <p:cNvSpPr>
                <a:spLocks noChangeArrowheads="1"/>
              </p:cNvSpPr>
              <p:nvPr/>
            </p:nvSpPr>
            <p:spPr bwMode="auto">
              <a:xfrm>
                <a:off x="4951500" y="19256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5" name="Oval 1881"/>
              <p:cNvSpPr>
                <a:spLocks noChangeArrowheads="1"/>
              </p:cNvSpPr>
              <p:nvPr/>
            </p:nvSpPr>
            <p:spPr bwMode="auto">
              <a:xfrm>
                <a:off x="4956262" y="19256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96" name="Oval 1882"/>
              <p:cNvSpPr>
                <a:spLocks noChangeArrowheads="1"/>
              </p:cNvSpPr>
              <p:nvPr/>
            </p:nvSpPr>
            <p:spPr bwMode="auto">
              <a:xfrm>
                <a:off x="4956262" y="19256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7" name="Oval 1883"/>
              <p:cNvSpPr>
                <a:spLocks noChangeArrowheads="1"/>
              </p:cNvSpPr>
              <p:nvPr/>
            </p:nvSpPr>
            <p:spPr bwMode="auto">
              <a:xfrm>
                <a:off x="4961025" y="19256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98" name="Oval 1884"/>
              <p:cNvSpPr>
                <a:spLocks noChangeArrowheads="1"/>
              </p:cNvSpPr>
              <p:nvPr/>
            </p:nvSpPr>
            <p:spPr bwMode="auto">
              <a:xfrm>
                <a:off x="4961025" y="19256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9" name="Oval 1885"/>
              <p:cNvSpPr>
                <a:spLocks noChangeArrowheads="1"/>
              </p:cNvSpPr>
              <p:nvPr/>
            </p:nvSpPr>
            <p:spPr bwMode="auto">
              <a:xfrm>
                <a:off x="4965787" y="19256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00" name="Oval 1886"/>
              <p:cNvSpPr>
                <a:spLocks noChangeArrowheads="1"/>
              </p:cNvSpPr>
              <p:nvPr/>
            </p:nvSpPr>
            <p:spPr bwMode="auto">
              <a:xfrm>
                <a:off x="4965787" y="19256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1" name="Oval 1887"/>
              <p:cNvSpPr>
                <a:spLocks noChangeArrowheads="1"/>
              </p:cNvSpPr>
              <p:nvPr/>
            </p:nvSpPr>
            <p:spPr bwMode="auto">
              <a:xfrm>
                <a:off x="4970550" y="1924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02" name="Oval 1888"/>
              <p:cNvSpPr>
                <a:spLocks noChangeArrowheads="1"/>
              </p:cNvSpPr>
              <p:nvPr/>
            </p:nvSpPr>
            <p:spPr bwMode="auto">
              <a:xfrm>
                <a:off x="4970550" y="1924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3" name="Oval 1889"/>
              <p:cNvSpPr>
                <a:spLocks noChangeArrowheads="1"/>
              </p:cNvSpPr>
              <p:nvPr/>
            </p:nvSpPr>
            <p:spPr bwMode="auto">
              <a:xfrm>
                <a:off x="4973725" y="1924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04" name="Oval 1890"/>
              <p:cNvSpPr>
                <a:spLocks noChangeArrowheads="1"/>
              </p:cNvSpPr>
              <p:nvPr/>
            </p:nvSpPr>
            <p:spPr bwMode="auto">
              <a:xfrm>
                <a:off x="4973725" y="1924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5" name="Oval 1891"/>
              <p:cNvSpPr>
                <a:spLocks noChangeArrowheads="1"/>
              </p:cNvSpPr>
              <p:nvPr/>
            </p:nvSpPr>
            <p:spPr bwMode="auto">
              <a:xfrm>
                <a:off x="4980075" y="1924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06" name="Oval 1892"/>
              <p:cNvSpPr>
                <a:spLocks noChangeArrowheads="1"/>
              </p:cNvSpPr>
              <p:nvPr/>
            </p:nvSpPr>
            <p:spPr bwMode="auto">
              <a:xfrm>
                <a:off x="4980075" y="1924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7" name="Oval 1893"/>
              <p:cNvSpPr>
                <a:spLocks noChangeArrowheads="1"/>
              </p:cNvSpPr>
              <p:nvPr/>
            </p:nvSpPr>
            <p:spPr bwMode="auto">
              <a:xfrm>
                <a:off x="4984837" y="1924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08" name="Oval 1894"/>
              <p:cNvSpPr>
                <a:spLocks noChangeArrowheads="1"/>
              </p:cNvSpPr>
              <p:nvPr/>
            </p:nvSpPr>
            <p:spPr bwMode="auto">
              <a:xfrm>
                <a:off x="4984837" y="1924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9" name="Oval 1895"/>
              <p:cNvSpPr>
                <a:spLocks noChangeArrowheads="1"/>
              </p:cNvSpPr>
              <p:nvPr/>
            </p:nvSpPr>
            <p:spPr bwMode="auto">
              <a:xfrm>
                <a:off x="4988012" y="19224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10" name="Oval 1896"/>
              <p:cNvSpPr>
                <a:spLocks noChangeArrowheads="1"/>
              </p:cNvSpPr>
              <p:nvPr/>
            </p:nvSpPr>
            <p:spPr bwMode="auto">
              <a:xfrm>
                <a:off x="4988012" y="19224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1" name="Oval 1897"/>
              <p:cNvSpPr>
                <a:spLocks noChangeArrowheads="1"/>
              </p:cNvSpPr>
              <p:nvPr/>
            </p:nvSpPr>
            <p:spPr bwMode="auto">
              <a:xfrm>
                <a:off x="4992775" y="19224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12" name="Oval 1898"/>
              <p:cNvSpPr>
                <a:spLocks noChangeArrowheads="1"/>
              </p:cNvSpPr>
              <p:nvPr/>
            </p:nvSpPr>
            <p:spPr bwMode="auto">
              <a:xfrm>
                <a:off x="4992775" y="19224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3" name="Oval 1899"/>
              <p:cNvSpPr>
                <a:spLocks noChangeArrowheads="1"/>
              </p:cNvSpPr>
              <p:nvPr/>
            </p:nvSpPr>
            <p:spPr bwMode="auto">
              <a:xfrm>
                <a:off x="4999125" y="19224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14" name="Oval 1900"/>
              <p:cNvSpPr>
                <a:spLocks noChangeArrowheads="1"/>
              </p:cNvSpPr>
              <p:nvPr/>
            </p:nvSpPr>
            <p:spPr bwMode="auto">
              <a:xfrm>
                <a:off x="4999125" y="19224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5" name="Oval 1901"/>
              <p:cNvSpPr>
                <a:spLocks noChangeArrowheads="1"/>
              </p:cNvSpPr>
              <p:nvPr/>
            </p:nvSpPr>
            <p:spPr bwMode="auto">
              <a:xfrm>
                <a:off x="5003887" y="1920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16" name="Oval 1902"/>
              <p:cNvSpPr>
                <a:spLocks noChangeArrowheads="1"/>
              </p:cNvSpPr>
              <p:nvPr/>
            </p:nvSpPr>
            <p:spPr bwMode="auto">
              <a:xfrm>
                <a:off x="5003887" y="1920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7" name="Oval 1903"/>
              <p:cNvSpPr>
                <a:spLocks noChangeArrowheads="1"/>
              </p:cNvSpPr>
              <p:nvPr/>
            </p:nvSpPr>
            <p:spPr bwMode="auto">
              <a:xfrm>
                <a:off x="5007062" y="1920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18" name="Oval 1904"/>
              <p:cNvSpPr>
                <a:spLocks noChangeArrowheads="1"/>
              </p:cNvSpPr>
              <p:nvPr/>
            </p:nvSpPr>
            <p:spPr bwMode="auto">
              <a:xfrm>
                <a:off x="5007062" y="1920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9" name="Oval 1905"/>
              <p:cNvSpPr>
                <a:spLocks noChangeArrowheads="1"/>
              </p:cNvSpPr>
              <p:nvPr/>
            </p:nvSpPr>
            <p:spPr bwMode="auto">
              <a:xfrm>
                <a:off x="5013412" y="192087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20" name="Oval 1906"/>
              <p:cNvSpPr>
                <a:spLocks noChangeArrowheads="1"/>
              </p:cNvSpPr>
              <p:nvPr/>
            </p:nvSpPr>
            <p:spPr bwMode="auto">
              <a:xfrm>
                <a:off x="5013412" y="192087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1" name="Oval 1907"/>
              <p:cNvSpPr>
                <a:spLocks noChangeArrowheads="1"/>
              </p:cNvSpPr>
              <p:nvPr/>
            </p:nvSpPr>
            <p:spPr bwMode="auto">
              <a:xfrm>
                <a:off x="5018175" y="1920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22" name="Oval 1908"/>
              <p:cNvSpPr>
                <a:spLocks noChangeArrowheads="1"/>
              </p:cNvSpPr>
              <p:nvPr/>
            </p:nvSpPr>
            <p:spPr bwMode="auto">
              <a:xfrm>
                <a:off x="5018175" y="1920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3" name="Oval 1909"/>
              <p:cNvSpPr>
                <a:spLocks noChangeArrowheads="1"/>
              </p:cNvSpPr>
              <p:nvPr/>
            </p:nvSpPr>
            <p:spPr bwMode="auto">
              <a:xfrm>
                <a:off x="5021350" y="19192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24" name="Oval 1910"/>
              <p:cNvSpPr>
                <a:spLocks noChangeArrowheads="1"/>
              </p:cNvSpPr>
              <p:nvPr/>
            </p:nvSpPr>
            <p:spPr bwMode="auto">
              <a:xfrm>
                <a:off x="5021350" y="19192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5" name="Oval 1911"/>
              <p:cNvSpPr>
                <a:spLocks noChangeArrowheads="1"/>
              </p:cNvSpPr>
              <p:nvPr/>
            </p:nvSpPr>
            <p:spPr bwMode="auto">
              <a:xfrm>
                <a:off x="5026112" y="19192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26" name="Oval 1912"/>
              <p:cNvSpPr>
                <a:spLocks noChangeArrowheads="1"/>
              </p:cNvSpPr>
              <p:nvPr/>
            </p:nvSpPr>
            <p:spPr bwMode="auto">
              <a:xfrm>
                <a:off x="5026112" y="19192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7" name="Oval 1913"/>
              <p:cNvSpPr>
                <a:spLocks noChangeArrowheads="1"/>
              </p:cNvSpPr>
              <p:nvPr/>
            </p:nvSpPr>
            <p:spPr bwMode="auto">
              <a:xfrm>
                <a:off x="5032462" y="19192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28" name="Oval 1914"/>
              <p:cNvSpPr>
                <a:spLocks noChangeArrowheads="1"/>
              </p:cNvSpPr>
              <p:nvPr/>
            </p:nvSpPr>
            <p:spPr bwMode="auto">
              <a:xfrm>
                <a:off x="5032462" y="19192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9" name="Oval 1915"/>
              <p:cNvSpPr>
                <a:spLocks noChangeArrowheads="1"/>
              </p:cNvSpPr>
              <p:nvPr/>
            </p:nvSpPr>
            <p:spPr bwMode="auto">
              <a:xfrm>
                <a:off x="5035637" y="19192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30" name="Oval 1916"/>
              <p:cNvSpPr>
                <a:spLocks noChangeArrowheads="1"/>
              </p:cNvSpPr>
              <p:nvPr/>
            </p:nvSpPr>
            <p:spPr bwMode="auto">
              <a:xfrm>
                <a:off x="5035637" y="19192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1" name="Oval 1917"/>
              <p:cNvSpPr>
                <a:spLocks noChangeArrowheads="1"/>
              </p:cNvSpPr>
              <p:nvPr/>
            </p:nvSpPr>
            <p:spPr bwMode="auto">
              <a:xfrm>
                <a:off x="5040400" y="1917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32" name="Oval 1918"/>
              <p:cNvSpPr>
                <a:spLocks noChangeArrowheads="1"/>
              </p:cNvSpPr>
              <p:nvPr/>
            </p:nvSpPr>
            <p:spPr bwMode="auto">
              <a:xfrm>
                <a:off x="5040400" y="1917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3" name="Oval 1919"/>
              <p:cNvSpPr>
                <a:spLocks noChangeArrowheads="1"/>
              </p:cNvSpPr>
              <p:nvPr/>
            </p:nvSpPr>
            <p:spPr bwMode="auto">
              <a:xfrm>
                <a:off x="5045162" y="1917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34" name="Oval 1920"/>
              <p:cNvSpPr>
                <a:spLocks noChangeArrowheads="1"/>
              </p:cNvSpPr>
              <p:nvPr/>
            </p:nvSpPr>
            <p:spPr bwMode="auto">
              <a:xfrm>
                <a:off x="5045162" y="1917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5" name="Oval 1921"/>
              <p:cNvSpPr>
                <a:spLocks noChangeArrowheads="1"/>
              </p:cNvSpPr>
              <p:nvPr/>
            </p:nvSpPr>
            <p:spPr bwMode="auto">
              <a:xfrm>
                <a:off x="5051512" y="19177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36" name="Oval 1922"/>
              <p:cNvSpPr>
                <a:spLocks noChangeArrowheads="1"/>
              </p:cNvSpPr>
              <p:nvPr/>
            </p:nvSpPr>
            <p:spPr bwMode="auto">
              <a:xfrm>
                <a:off x="5051512" y="19177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7" name="Oval 1923"/>
              <p:cNvSpPr>
                <a:spLocks noChangeArrowheads="1"/>
              </p:cNvSpPr>
              <p:nvPr/>
            </p:nvSpPr>
            <p:spPr bwMode="auto">
              <a:xfrm>
                <a:off x="5054687" y="1914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38" name="Oval 1924"/>
              <p:cNvSpPr>
                <a:spLocks noChangeArrowheads="1"/>
              </p:cNvSpPr>
              <p:nvPr/>
            </p:nvSpPr>
            <p:spPr bwMode="auto">
              <a:xfrm>
                <a:off x="5054687" y="1914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9" name="Oval 1925"/>
              <p:cNvSpPr>
                <a:spLocks noChangeArrowheads="1"/>
              </p:cNvSpPr>
              <p:nvPr/>
            </p:nvSpPr>
            <p:spPr bwMode="auto">
              <a:xfrm>
                <a:off x="5059450" y="1914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40" name="Oval 1926"/>
              <p:cNvSpPr>
                <a:spLocks noChangeArrowheads="1"/>
              </p:cNvSpPr>
              <p:nvPr/>
            </p:nvSpPr>
            <p:spPr bwMode="auto">
              <a:xfrm>
                <a:off x="5059450" y="1914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1" name="Oval 1927"/>
              <p:cNvSpPr>
                <a:spLocks noChangeArrowheads="1"/>
              </p:cNvSpPr>
              <p:nvPr/>
            </p:nvSpPr>
            <p:spPr bwMode="auto">
              <a:xfrm>
                <a:off x="5064212" y="19145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42" name="Oval 1928"/>
              <p:cNvSpPr>
                <a:spLocks noChangeArrowheads="1"/>
              </p:cNvSpPr>
              <p:nvPr/>
            </p:nvSpPr>
            <p:spPr bwMode="auto">
              <a:xfrm>
                <a:off x="5064212" y="19145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3" name="Oval 1929"/>
              <p:cNvSpPr>
                <a:spLocks noChangeArrowheads="1"/>
              </p:cNvSpPr>
              <p:nvPr/>
            </p:nvSpPr>
            <p:spPr bwMode="auto">
              <a:xfrm>
                <a:off x="5068975" y="191452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44" name="Oval 1930"/>
              <p:cNvSpPr>
                <a:spLocks noChangeArrowheads="1"/>
              </p:cNvSpPr>
              <p:nvPr/>
            </p:nvSpPr>
            <p:spPr bwMode="auto">
              <a:xfrm>
                <a:off x="5068975" y="191452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5" name="Oval 1931"/>
              <p:cNvSpPr>
                <a:spLocks noChangeArrowheads="1"/>
              </p:cNvSpPr>
              <p:nvPr/>
            </p:nvSpPr>
            <p:spPr bwMode="auto">
              <a:xfrm>
                <a:off x="5073737" y="19129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46" name="Oval 1932"/>
              <p:cNvSpPr>
                <a:spLocks noChangeArrowheads="1"/>
              </p:cNvSpPr>
              <p:nvPr/>
            </p:nvSpPr>
            <p:spPr bwMode="auto">
              <a:xfrm>
                <a:off x="5073737" y="19129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7" name="Oval 1933"/>
              <p:cNvSpPr>
                <a:spLocks noChangeArrowheads="1"/>
              </p:cNvSpPr>
              <p:nvPr/>
            </p:nvSpPr>
            <p:spPr bwMode="auto">
              <a:xfrm>
                <a:off x="5078500" y="19129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48" name="Oval 1934"/>
              <p:cNvSpPr>
                <a:spLocks noChangeArrowheads="1"/>
              </p:cNvSpPr>
              <p:nvPr/>
            </p:nvSpPr>
            <p:spPr bwMode="auto">
              <a:xfrm>
                <a:off x="5078500" y="19129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9" name="Oval 1935"/>
              <p:cNvSpPr>
                <a:spLocks noChangeArrowheads="1"/>
              </p:cNvSpPr>
              <p:nvPr/>
            </p:nvSpPr>
            <p:spPr bwMode="auto">
              <a:xfrm>
                <a:off x="5081675" y="19129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50" name="Oval 1936"/>
              <p:cNvSpPr>
                <a:spLocks noChangeArrowheads="1"/>
              </p:cNvSpPr>
              <p:nvPr/>
            </p:nvSpPr>
            <p:spPr bwMode="auto">
              <a:xfrm>
                <a:off x="5081675" y="19129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1" name="Oval 1937"/>
              <p:cNvSpPr>
                <a:spLocks noChangeArrowheads="1"/>
              </p:cNvSpPr>
              <p:nvPr/>
            </p:nvSpPr>
            <p:spPr bwMode="auto">
              <a:xfrm>
                <a:off x="5088025" y="19129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52" name="Oval 1938"/>
              <p:cNvSpPr>
                <a:spLocks noChangeArrowheads="1"/>
              </p:cNvSpPr>
              <p:nvPr/>
            </p:nvSpPr>
            <p:spPr bwMode="auto">
              <a:xfrm>
                <a:off x="5088025" y="19129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3" name="Oval 1939"/>
              <p:cNvSpPr>
                <a:spLocks noChangeArrowheads="1"/>
              </p:cNvSpPr>
              <p:nvPr/>
            </p:nvSpPr>
            <p:spPr bwMode="auto">
              <a:xfrm>
                <a:off x="5092787" y="1911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54" name="Oval 1940"/>
              <p:cNvSpPr>
                <a:spLocks noChangeArrowheads="1"/>
              </p:cNvSpPr>
              <p:nvPr/>
            </p:nvSpPr>
            <p:spPr bwMode="auto">
              <a:xfrm>
                <a:off x="5092787" y="1911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5" name="Oval 1941"/>
              <p:cNvSpPr>
                <a:spLocks noChangeArrowheads="1"/>
              </p:cNvSpPr>
              <p:nvPr/>
            </p:nvSpPr>
            <p:spPr bwMode="auto">
              <a:xfrm>
                <a:off x="5097550" y="1911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56" name="Oval 1942"/>
              <p:cNvSpPr>
                <a:spLocks noChangeArrowheads="1"/>
              </p:cNvSpPr>
              <p:nvPr/>
            </p:nvSpPr>
            <p:spPr bwMode="auto">
              <a:xfrm>
                <a:off x="5097550" y="1911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7" name="Oval 1943"/>
              <p:cNvSpPr>
                <a:spLocks noChangeArrowheads="1"/>
              </p:cNvSpPr>
              <p:nvPr/>
            </p:nvSpPr>
            <p:spPr bwMode="auto">
              <a:xfrm>
                <a:off x="5100725" y="1911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58" name="Oval 1944"/>
              <p:cNvSpPr>
                <a:spLocks noChangeArrowheads="1"/>
              </p:cNvSpPr>
              <p:nvPr/>
            </p:nvSpPr>
            <p:spPr bwMode="auto">
              <a:xfrm>
                <a:off x="5100725" y="1911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9" name="Oval 1945"/>
              <p:cNvSpPr>
                <a:spLocks noChangeArrowheads="1"/>
              </p:cNvSpPr>
              <p:nvPr/>
            </p:nvSpPr>
            <p:spPr bwMode="auto">
              <a:xfrm>
                <a:off x="5107075" y="19113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60" name="Oval 1946"/>
              <p:cNvSpPr>
                <a:spLocks noChangeArrowheads="1"/>
              </p:cNvSpPr>
              <p:nvPr/>
            </p:nvSpPr>
            <p:spPr bwMode="auto">
              <a:xfrm>
                <a:off x="5107075" y="19113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1" name="Oval 1947"/>
              <p:cNvSpPr>
                <a:spLocks noChangeArrowheads="1"/>
              </p:cNvSpPr>
              <p:nvPr/>
            </p:nvSpPr>
            <p:spPr bwMode="auto">
              <a:xfrm>
                <a:off x="5111837" y="19097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62" name="Oval 1948"/>
              <p:cNvSpPr>
                <a:spLocks noChangeArrowheads="1"/>
              </p:cNvSpPr>
              <p:nvPr/>
            </p:nvSpPr>
            <p:spPr bwMode="auto">
              <a:xfrm>
                <a:off x="5111837" y="19097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3" name="Oval 1949"/>
              <p:cNvSpPr>
                <a:spLocks noChangeArrowheads="1"/>
              </p:cNvSpPr>
              <p:nvPr/>
            </p:nvSpPr>
            <p:spPr bwMode="auto">
              <a:xfrm>
                <a:off x="5115012" y="19097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64" name="Oval 1950"/>
              <p:cNvSpPr>
                <a:spLocks noChangeArrowheads="1"/>
              </p:cNvSpPr>
              <p:nvPr/>
            </p:nvSpPr>
            <p:spPr bwMode="auto">
              <a:xfrm>
                <a:off x="5115012" y="19097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5" name="Oval 1951"/>
              <p:cNvSpPr>
                <a:spLocks noChangeArrowheads="1"/>
              </p:cNvSpPr>
              <p:nvPr/>
            </p:nvSpPr>
            <p:spPr bwMode="auto">
              <a:xfrm>
                <a:off x="5119775" y="19097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66" name="Oval 1952"/>
              <p:cNvSpPr>
                <a:spLocks noChangeArrowheads="1"/>
              </p:cNvSpPr>
              <p:nvPr/>
            </p:nvSpPr>
            <p:spPr bwMode="auto">
              <a:xfrm>
                <a:off x="5119775" y="19097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7" name="Oval 1953"/>
              <p:cNvSpPr>
                <a:spLocks noChangeArrowheads="1"/>
              </p:cNvSpPr>
              <p:nvPr/>
            </p:nvSpPr>
            <p:spPr bwMode="auto">
              <a:xfrm>
                <a:off x="5126125" y="19097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68" name="Oval 1954"/>
              <p:cNvSpPr>
                <a:spLocks noChangeArrowheads="1"/>
              </p:cNvSpPr>
              <p:nvPr/>
            </p:nvSpPr>
            <p:spPr bwMode="auto">
              <a:xfrm>
                <a:off x="5126125" y="19097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9" name="Oval 1955"/>
              <p:cNvSpPr>
                <a:spLocks noChangeArrowheads="1"/>
              </p:cNvSpPr>
              <p:nvPr/>
            </p:nvSpPr>
            <p:spPr bwMode="auto">
              <a:xfrm>
                <a:off x="5129300" y="1908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70" name="Oval 1956"/>
              <p:cNvSpPr>
                <a:spLocks noChangeArrowheads="1"/>
              </p:cNvSpPr>
              <p:nvPr/>
            </p:nvSpPr>
            <p:spPr bwMode="auto">
              <a:xfrm>
                <a:off x="5129300" y="1908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1" name="Oval 1957"/>
              <p:cNvSpPr>
                <a:spLocks noChangeArrowheads="1"/>
              </p:cNvSpPr>
              <p:nvPr/>
            </p:nvSpPr>
            <p:spPr bwMode="auto">
              <a:xfrm>
                <a:off x="5134062" y="1908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72" name="Oval 1958"/>
              <p:cNvSpPr>
                <a:spLocks noChangeArrowheads="1"/>
              </p:cNvSpPr>
              <p:nvPr/>
            </p:nvSpPr>
            <p:spPr bwMode="auto">
              <a:xfrm>
                <a:off x="5134062" y="1908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3" name="Oval 1959"/>
              <p:cNvSpPr>
                <a:spLocks noChangeArrowheads="1"/>
              </p:cNvSpPr>
              <p:nvPr/>
            </p:nvSpPr>
            <p:spPr bwMode="auto">
              <a:xfrm>
                <a:off x="5138825" y="1908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74" name="Oval 1960"/>
              <p:cNvSpPr>
                <a:spLocks noChangeArrowheads="1"/>
              </p:cNvSpPr>
              <p:nvPr/>
            </p:nvSpPr>
            <p:spPr bwMode="auto">
              <a:xfrm>
                <a:off x="5138825" y="1908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5" name="Oval 1961"/>
              <p:cNvSpPr>
                <a:spLocks noChangeArrowheads="1"/>
              </p:cNvSpPr>
              <p:nvPr/>
            </p:nvSpPr>
            <p:spPr bwMode="auto">
              <a:xfrm>
                <a:off x="5145175" y="19081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76" name="Oval 1962"/>
              <p:cNvSpPr>
                <a:spLocks noChangeArrowheads="1"/>
              </p:cNvSpPr>
              <p:nvPr/>
            </p:nvSpPr>
            <p:spPr bwMode="auto">
              <a:xfrm>
                <a:off x="5145175" y="19081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7" name="Oval 1963"/>
              <p:cNvSpPr>
                <a:spLocks noChangeArrowheads="1"/>
              </p:cNvSpPr>
              <p:nvPr/>
            </p:nvSpPr>
            <p:spPr bwMode="auto">
              <a:xfrm>
                <a:off x="5148350" y="19065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78" name="Oval 1964"/>
              <p:cNvSpPr>
                <a:spLocks noChangeArrowheads="1"/>
              </p:cNvSpPr>
              <p:nvPr/>
            </p:nvSpPr>
            <p:spPr bwMode="auto">
              <a:xfrm>
                <a:off x="5148350" y="19065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9" name="Oval 1965"/>
              <p:cNvSpPr>
                <a:spLocks noChangeArrowheads="1"/>
              </p:cNvSpPr>
              <p:nvPr/>
            </p:nvSpPr>
            <p:spPr bwMode="auto">
              <a:xfrm>
                <a:off x="5153112" y="19065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80" name="Oval 1966"/>
              <p:cNvSpPr>
                <a:spLocks noChangeArrowheads="1"/>
              </p:cNvSpPr>
              <p:nvPr/>
            </p:nvSpPr>
            <p:spPr bwMode="auto">
              <a:xfrm>
                <a:off x="5153112" y="19065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1" name="Oval 1967"/>
              <p:cNvSpPr>
                <a:spLocks noChangeArrowheads="1"/>
              </p:cNvSpPr>
              <p:nvPr/>
            </p:nvSpPr>
            <p:spPr bwMode="auto">
              <a:xfrm>
                <a:off x="5157875" y="19065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82" name="Oval 1968"/>
              <p:cNvSpPr>
                <a:spLocks noChangeArrowheads="1"/>
              </p:cNvSpPr>
              <p:nvPr/>
            </p:nvSpPr>
            <p:spPr bwMode="auto">
              <a:xfrm>
                <a:off x="5157875" y="19065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3" name="Oval 1969"/>
              <p:cNvSpPr>
                <a:spLocks noChangeArrowheads="1"/>
              </p:cNvSpPr>
              <p:nvPr/>
            </p:nvSpPr>
            <p:spPr bwMode="auto">
              <a:xfrm>
                <a:off x="5162637" y="19065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84" name="Oval 1970"/>
              <p:cNvSpPr>
                <a:spLocks noChangeArrowheads="1"/>
              </p:cNvSpPr>
              <p:nvPr/>
            </p:nvSpPr>
            <p:spPr bwMode="auto">
              <a:xfrm>
                <a:off x="5162637" y="19065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5" name="Oval 1971"/>
              <p:cNvSpPr>
                <a:spLocks noChangeArrowheads="1"/>
              </p:cNvSpPr>
              <p:nvPr/>
            </p:nvSpPr>
            <p:spPr bwMode="auto">
              <a:xfrm>
                <a:off x="5167400" y="19050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86" name="Oval 1972"/>
              <p:cNvSpPr>
                <a:spLocks noChangeArrowheads="1"/>
              </p:cNvSpPr>
              <p:nvPr/>
            </p:nvSpPr>
            <p:spPr bwMode="auto">
              <a:xfrm>
                <a:off x="5167400" y="19050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7" name="Oval 1973"/>
              <p:cNvSpPr>
                <a:spLocks noChangeArrowheads="1"/>
              </p:cNvSpPr>
              <p:nvPr/>
            </p:nvSpPr>
            <p:spPr bwMode="auto">
              <a:xfrm>
                <a:off x="5172162" y="19050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88" name="Oval 1974"/>
              <p:cNvSpPr>
                <a:spLocks noChangeArrowheads="1"/>
              </p:cNvSpPr>
              <p:nvPr/>
            </p:nvSpPr>
            <p:spPr bwMode="auto">
              <a:xfrm>
                <a:off x="5172162" y="19050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9" name="Oval 1975"/>
              <p:cNvSpPr>
                <a:spLocks noChangeArrowheads="1"/>
              </p:cNvSpPr>
              <p:nvPr/>
            </p:nvSpPr>
            <p:spPr bwMode="auto">
              <a:xfrm>
                <a:off x="5175337" y="19050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90" name="Oval 1976"/>
              <p:cNvSpPr>
                <a:spLocks noChangeArrowheads="1"/>
              </p:cNvSpPr>
              <p:nvPr/>
            </p:nvSpPr>
            <p:spPr bwMode="auto">
              <a:xfrm>
                <a:off x="5175337" y="19050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1" name="Oval 1977"/>
              <p:cNvSpPr>
                <a:spLocks noChangeArrowheads="1"/>
              </p:cNvSpPr>
              <p:nvPr/>
            </p:nvSpPr>
            <p:spPr bwMode="auto">
              <a:xfrm>
                <a:off x="5181687" y="19050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92" name="Oval 1978"/>
              <p:cNvSpPr>
                <a:spLocks noChangeArrowheads="1"/>
              </p:cNvSpPr>
              <p:nvPr/>
            </p:nvSpPr>
            <p:spPr bwMode="auto">
              <a:xfrm>
                <a:off x="5181687" y="19050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3" name="Oval 1979"/>
              <p:cNvSpPr>
                <a:spLocks noChangeArrowheads="1"/>
              </p:cNvSpPr>
              <p:nvPr/>
            </p:nvSpPr>
            <p:spPr bwMode="auto">
              <a:xfrm>
                <a:off x="5186450" y="19034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94" name="Oval 1980"/>
              <p:cNvSpPr>
                <a:spLocks noChangeArrowheads="1"/>
              </p:cNvSpPr>
              <p:nvPr/>
            </p:nvSpPr>
            <p:spPr bwMode="auto">
              <a:xfrm>
                <a:off x="5186450" y="19034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5" name="Oval 1981"/>
              <p:cNvSpPr>
                <a:spLocks noChangeArrowheads="1"/>
              </p:cNvSpPr>
              <p:nvPr/>
            </p:nvSpPr>
            <p:spPr bwMode="auto">
              <a:xfrm>
                <a:off x="5189625" y="19034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96" name="Oval 1982"/>
              <p:cNvSpPr>
                <a:spLocks noChangeArrowheads="1"/>
              </p:cNvSpPr>
              <p:nvPr/>
            </p:nvSpPr>
            <p:spPr bwMode="auto">
              <a:xfrm>
                <a:off x="5189625" y="19034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7" name="Oval 1983"/>
              <p:cNvSpPr>
                <a:spLocks noChangeArrowheads="1"/>
              </p:cNvSpPr>
              <p:nvPr/>
            </p:nvSpPr>
            <p:spPr bwMode="auto">
              <a:xfrm>
                <a:off x="5194387" y="19034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98" name="Oval 1984"/>
              <p:cNvSpPr>
                <a:spLocks noChangeArrowheads="1"/>
              </p:cNvSpPr>
              <p:nvPr/>
            </p:nvSpPr>
            <p:spPr bwMode="auto">
              <a:xfrm>
                <a:off x="5194387" y="19034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9" name="Oval 1985"/>
              <p:cNvSpPr>
                <a:spLocks noChangeArrowheads="1"/>
              </p:cNvSpPr>
              <p:nvPr/>
            </p:nvSpPr>
            <p:spPr bwMode="auto">
              <a:xfrm>
                <a:off x="5200737" y="19034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00" name="Oval 1986"/>
              <p:cNvSpPr>
                <a:spLocks noChangeArrowheads="1"/>
              </p:cNvSpPr>
              <p:nvPr/>
            </p:nvSpPr>
            <p:spPr bwMode="auto">
              <a:xfrm>
                <a:off x="5200737" y="19034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1" name="Oval 1987"/>
              <p:cNvSpPr>
                <a:spLocks noChangeArrowheads="1"/>
              </p:cNvSpPr>
              <p:nvPr/>
            </p:nvSpPr>
            <p:spPr bwMode="auto">
              <a:xfrm>
                <a:off x="5205500" y="1901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02" name="Oval 1988"/>
              <p:cNvSpPr>
                <a:spLocks noChangeArrowheads="1"/>
              </p:cNvSpPr>
              <p:nvPr/>
            </p:nvSpPr>
            <p:spPr bwMode="auto">
              <a:xfrm>
                <a:off x="5205500" y="1901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3" name="Oval 1989"/>
              <p:cNvSpPr>
                <a:spLocks noChangeArrowheads="1"/>
              </p:cNvSpPr>
              <p:nvPr/>
            </p:nvSpPr>
            <p:spPr bwMode="auto">
              <a:xfrm>
                <a:off x="5208675" y="1901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04" name="Oval 1990"/>
              <p:cNvSpPr>
                <a:spLocks noChangeArrowheads="1"/>
              </p:cNvSpPr>
              <p:nvPr/>
            </p:nvSpPr>
            <p:spPr bwMode="auto">
              <a:xfrm>
                <a:off x="5208675" y="1901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5" name="Oval 1991"/>
              <p:cNvSpPr>
                <a:spLocks noChangeArrowheads="1"/>
              </p:cNvSpPr>
              <p:nvPr/>
            </p:nvSpPr>
            <p:spPr bwMode="auto">
              <a:xfrm>
                <a:off x="5213437" y="1901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06" name="Oval 1992"/>
              <p:cNvSpPr>
                <a:spLocks noChangeArrowheads="1"/>
              </p:cNvSpPr>
              <p:nvPr/>
            </p:nvSpPr>
            <p:spPr bwMode="auto">
              <a:xfrm>
                <a:off x="5213437" y="1901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7" name="Oval 1993"/>
              <p:cNvSpPr>
                <a:spLocks noChangeArrowheads="1"/>
              </p:cNvSpPr>
              <p:nvPr/>
            </p:nvSpPr>
            <p:spPr bwMode="auto">
              <a:xfrm>
                <a:off x="5219787" y="1901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08" name="Oval 1994"/>
              <p:cNvSpPr>
                <a:spLocks noChangeArrowheads="1"/>
              </p:cNvSpPr>
              <p:nvPr/>
            </p:nvSpPr>
            <p:spPr bwMode="auto">
              <a:xfrm>
                <a:off x="5219787" y="1901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9" name="Oval 1995"/>
              <p:cNvSpPr>
                <a:spLocks noChangeArrowheads="1"/>
              </p:cNvSpPr>
              <p:nvPr/>
            </p:nvSpPr>
            <p:spPr bwMode="auto">
              <a:xfrm>
                <a:off x="5222962" y="19018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10" name="Oval 1996"/>
              <p:cNvSpPr>
                <a:spLocks noChangeArrowheads="1"/>
              </p:cNvSpPr>
              <p:nvPr/>
            </p:nvSpPr>
            <p:spPr bwMode="auto">
              <a:xfrm>
                <a:off x="5222962" y="19018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1" name="Oval 1997"/>
              <p:cNvSpPr>
                <a:spLocks noChangeArrowheads="1"/>
              </p:cNvSpPr>
              <p:nvPr/>
            </p:nvSpPr>
            <p:spPr bwMode="auto">
              <a:xfrm>
                <a:off x="5227725" y="19002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12" name="Oval 1998"/>
              <p:cNvSpPr>
                <a:spLocks noChangeArrowheads="1"/>
              </p:cNvSpPr>
              <p:nvPr/>
            </p:nvSpPr>
            <p:spPr bwMode="auto">
              <a:xfrm>
                <a:off x="5227725" y="19002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3" name="Oval 1999"/>
              <p:cNvSpPr>
                <a:spLocks noChangeArrowheads="1"/>
              </p:cNvSpPr>
              <p:nvPr/>
            </p:nvSpPr>
            <p:spPr bwMode="auto">
              <a:xfrm>
                <a:off x="5232487" y="19002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14" name="Oval 2000"/>
              <p:cNvSpPr>
                <a:spLocks noChangeArrowheads="1"/>
              </p:cNvSpPr>
              <p:nvPr/>
            </p:nvSpPr>
            <p:spPr bwMode="auto">
              <a:xfrm>
                <a:off x="5232487" y="19002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5" name="Oval 2001"/>
              <p:cNvSpPr>
                <a:spLocks noChangeArrowheads="1"/>
              </p:cNvSpPr>
              <p:nvPr/>
            </p:nvSpPr>
            <p:spPr bwMode="auto">
              <a:xfrm>
                <a:off x="5237250" y="19002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16" name="Oval 2002"/>
              <p:cNvSpPr>
                <a:spLocks noChangeArrowheads="1"/>
              </p:cNvSpPr>
              <p:nvPr/>
            </p:nvSpPr>
            <p:spPr bwMode="auto">
              <a:xfrm>
                <a:off x="5237250" y="19002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7" name="Oval 2003"/>
              <p:cNvSpPr>
                <a:spLocks noChangeArrowheads="1"/>
              </p:cNvSpPr>
              <p:nvPr/>
            </p:nvSpPr>
            <p:spPr bwMode="auto">
              <a:xfrm>
                <a:off x="5242012" y="19002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18" name="Oval 2004"/>
              <p:cNvSpPr>
                <a:spLocks noChangeArrowheads="1"/>
              </p:cNvSpPr>
              <p:nvPr/>
            </p:nvSpPr>
            <p:spPr bwMode="auto">
              <a:xfrm>
                <a:off x="5242012" y="19002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9" name="Oval 2005"/>
              <p:cNvSpPr>
                <a:spLocks noChangeArrowheads="1"/>
              </p:cNvSpPr>
              <p:nvPr/>
            </p:nvSpPr>
            <p:spPr bwMode="auto">
              <a:xfrm>
                <a:off x="5246775" y="18986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20" name="Oval 2006"/>
              <p:cNvSpPr>
                <a:spLocks noChangeArrowheads="1"/>
              </p:cNvSpPr>
              <p:nvPr/>
            </p:nvSpPr>
            <p:spPr bwMode="auto">
              <a:xfrm>
                <a:off x="5246775" y="18986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1" name="Oval 2007"/>
              <p:cNvSpPr>
                <a:spLocks noChangeArrowheads="1"/>
              </p:cNvSpPr>
              <p:nvPr/>
            </p:nvSpPr>
            <p:spPr bwMode="auto">
              <a:xfrm>
                <a:off x="5253125" y="189865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22" name="Oval 2008"/>
              <p:cNvSpPr>
                <a:spLocks noChangeArrowheads="1"/>
              </p:cNvSpPr>
              <p:nvPr/>
            </p:nvSpPr>
            <p:spPr bwMode="auto">
              <a:xfrm>
                <a:off x="5253125" y="189865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3" name="Oval 2009"/>
              <p:cNvSpPr>
                <a:spLocks noChangeArrowheads="1"/>
              </p:cNvSpPr>
              <p:nvPr/>
            </p:nvSpPr>
            <p:spPr bwMode="auto">
              <a:xfrm>
                <a:off x="5256300" y="18986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24" name="Oval 2010"/>
              <p:cNvSpPr>
                <a:spLocks noChangeArrowheads="1"/>
              </p:cNvSpPr>
              <p:nvPr/>
            </p:nvSpPr>
            <p:spPr bwMode="auto">
              <a:xfrm>
                <a:off x="5256300" y="18986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5" name="Oval 2011"/>
              <p:cNvSpPr>
                <a:spLocks noChangeArrowheads="1"/>
              </p:cNvSpPr>
              <p:nvPr/>
            </p:nvSpPr>
            <p:spPr bwMode="auto">
              <a:xfrm>
                <a:off x="5261062" y="18986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26" name="Oval 2012"/>
              <p:cNvSpPr>
                <a:spLocks noChangeArrowheads="1"/>
              </p:cNvSpPr>
              <p:nvPr/>
            </p:nvSpPr>
            <p:spPr bwMode="auto">
              <a:xfrm>
                <a:off x="5261062" y="18986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7" name="Oval 2013"/>
              <p:cNvSpPr>
                <a:spLocks noChangeArrowheads="1"/>
              </p:cNvSpPr>
              <p:nvPr/>
            </p:nvSpPr>
            <p:spPr bwMode="auto">
              <a:xfrm>
                <a:off x="5265825" y="1895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8" name="Oval 2015"/>
              <p:cNvSpPr>
                <a:spLocks noChangeArrowheads="1"/>
              </p:cNvSpPr>
              <p:nvPr/>
            </p:nvSpPr>
            <p:spPr bwMode="auto">
              <a:xfrm>
                <a:off x="5265824" y="1895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9" name="Oval 2016"/>
              <p:cNvSpPr>
                <a:spLocks noChangeArrowheads="1"/>
              </p:cNvSpPr>
              <p:nvPr/>
            </p:nvSpPr>
            <p:spPr bwMode="auto">
              <a:xfrm>
                <a:off x="5268999" y="1895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30" name="Oval 2017"/>
              <p:cNvSpPr>
                <a:spLocks noChangeArrowheads="1"/>
              </p:cNvSpPr>
              <p:nvPr/>
            </p:nvSpPr>
            <p:spPr bwMode="auto">
              <a:xfrm>
                <a:off x="5268999" y="1895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1" name="Oval 2018"/>
              <p:cNvSpPr>
                <a:spLocks noChangeArrowheads="1"/>
              </p:cNvSpPr>
              <p:nvPr/>
            </p:nvSpPr>
            <p:spPr bwMode="auto">
              <a:xfrm>
                <a:off x="5275349" y="1895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32" name="Oval 2019"/>
              <p:cNvSpPr>
                <a:spLocks noChangeArrowheads="1"/>
              </p:cNvSpPr>
              <p:nvPr/>
            </p:nvSpPr>
            <p:spPr bwMode="auto">
              <a:xfrm>
                <a:off x="5275349" y="1895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3" name="Oval 2020"/>
              <p:cNvSpPr>
                <a:spLocks noChangeArrowheads="1"/>
              </p:cNvSpPr>
              <p:nvPr/>
            </p:nvSpPr>
            <p:spPr bwMode="auto">
              <a:xfrm>
                <a:off x="5280112" y="1895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34" name="Oval 2021"/>
              <p:cNvSpPr>
                <a:spLocks noChangeArrowheads="1"/>
              </p:cNvSpPr>
              <p:nvPr/>
            </p:nvSpPr>
            <p:spPr bwMode="auto">
              <a:xfrm>
                <a:off x="5280112" y="1895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5" name="Oval 2022"/>
              <p:cNvSpPr>
                <a:spLocks noChangeArrowheads="1"/>
              </p:cNvSpPr>
              <p:nvPr/>
            </p:nvSpPr>
            <p:spPr bwMode="auto">
              <a:xfrm>
                <a:off x="5283287" y="18954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36" name="Oval 2023"/>
              <p:cNvSpPr>
                <a:spLocks noChangeArrowheads="1"/>
              </p:cNvSpPr>
              <p:nvPr/>
            </p:nvSpPr>
            <p:spPr bwMode="auto">
              <a:xfrm>
                <a:off x="5283287" y="18954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7" name="Oval 2024"/>
              <p:cNvSpPr>
                <a:spLocks noChangeArrowheads="1"/>
              </p:cNvSpPr>
              <p:nvPr/>
            </p:nvSpPr>
            <p:spPr bwMode="auto">
              <a:xfrm>
                <a:off x="5288049" y="18938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38" name="Oval 2025"/>
              <p:cNvSpPr>
                <a:spLocks noChangeArrowheads="1"/>
              </p:cNvSpPr>
              <p:nvPr/>
            </p:nvSpPr>
            <p:spPr bwMode="auto">
              <a:xfrm>
                <a:off x="5288049" y="18938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9" name="Oval 2026"/>
              <p:cNvSpPr>
                <a:spLocks noChangeArrowheads="1"/>
              </p:cNvSpPr>
              <p:nvPr/>
            </p:nvSpPr>
            <p:spPr bwMode="auto">
              <a:xfrm>
                <a:off x="5294399" y="18938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40" name="Oval 2027"/>
              <p:cNvSpPr>
                <a:spLocks noChangeArrowheads="1"/>
              </p:cNvSpPr>
              <p:nvPr/>
            </p:nvSpPr>
            <p:spPr bwMode="auto">
              <a:xfrm>
                <a:off x="5294399" y="18938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1" name="Oval 2028"/>
              <p:cNvSpPr>
                <a:spLocks noChangeArrowheads="1"/>
              </p:cNvSpPr>
              <p:nvPr/>
            </p:nvSpPr>
            <p:spPr bwMode="auto">
              <a:xfrm>
                <a:off x="5299162" y="18938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42" name="Oval 2029"/>
              <p:cNvSpPr>
                <a:spLocks noChangeArrowheads="1"/>
              </p:cNvSpPr>
              <p:nvPr/>
            </p:nvSpPr>
            <p:spPr bwMode="auto">
              <a:xfrm>
                <a:off x="5299162" y="18938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3" name="Oval 2030"/>
              <p:cNvSpPr>
                <a:spLocks noChangeArrowheads="1"/>
              </p:cNvSpPr>
              <p:nvPr/>
            </p:nvSpPr>
            <p:spPr bwMode="auto">
              <a:xfrm>
                <a:off x="5302337" y="18938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44" name="Oval 2031"/>
              <p:cNvSpPr>
                <a:spLocks noChangeArrowheads="1"/>
              </p:cNvSpPr>
              <p:nvPr/>
            </p:nvSpPr>
            <p:spPr bwMode="auto">
              <a:xfrm>
                <a:off x="5302337" y="18938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5" name="Oval 2032"/>
              <p:cNvSpPr>
                <a:spLocks noChangeArrowheads="1"/>
              </p:cNvSpPr>
              <p:nvPr/>
            </p:nvSpPr>
            <p:spPr bwMode="auto">
              <a:xfrm>
                <a:off x="5308687" y="189230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46" name="Oval 2033"/>
              <p:cNvSpPr>
                <a:spLocks noChangeArrowheads="1"/>
              </p:cNvSpPr>
              <p:nvPr/>
            </p:nvSpPr>
            <p:spPr bwMode="auto">
              <a:xfrm>
                <a:off x="5308687" y="189230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7" name="Oval 2034"/>
              <p:cNvSpPr>
                <a:spLocks noChangeArrowheads="1"/>
              </p:cNvSpPr>
              <p:nvPr/>
            </p:nvSpPr>
            <p:spPr bwMode="auto">
              <a:xfrm>
                <a:off x="5313449" y="1892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48" name="Oval 2035"/>
              <p:cNvSpPr>
                <a:spLocks noChangeArrowheads="1"/>
              </p:cNvSpPr>
              <p:nvPr/>
            </p:nvSpPr>
            <p:spPr bwMode="auto">
              <a:xfrm>
                <a:off x="5313449" y="1892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9" name="Oval 2036"/>
              <p:cNvSpPr>
                <a:spLocks noChangeArrowheads="1"/>
              </p:cNvSpPr>
              <p:nvPr/>
            </p:nvSpPr>
            <p:spPr bwMode="auto">
              <a:xfrm>
                <a:off x="5316624" y="1892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0" name="Oval 2037"/>
              <p:cNvSpPr>
                <a:spLocks noChangeArrowheads="1"/>
              </p:cNvSpPr>
              <p:nvPr/>
            </p:nvSpPr>
            <p:spPr bwMode="auto">
              <a:xfrm>
                <a:off x="5316624" y="1892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1" name="Oval 2038"/>
              <p:cNvSpPr>
                <a:spLocks noChangeArrowheads="1"/>
              </p:cNvSpPr>
              <p:nvPr/>
            </p:nvSpPr>
            <p:spPr bwMode="auto">
              <a:xfrm>
                <a:off x="5321387" y="18923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2" name="Oval 2039"/>
              <p:cNvSpPr>
                <a:spLocks noChangeArrowheads="1"/>
              </p:cNvSpPr>
              <p:nvPr/>
            </p:nvSpPr>
            <p:spPr bwMode="auto">
              <a:xfrm>
                <a:off x="5321387" y="18923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3" name="Oval 2040"/>
              <p:cNvSpPr>
                <a:spLocks noChangeArrowheads="1"/>
              </p:cNvSpPr>
              <p:nvPr/>
            </p:nvSpPr>
            <p:spPr bwMode="auto">
              <a:xfrm>
                <a:off x="5327737" y="18907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4" name="Oval 2041"/>
              <p:cNvSpPr>
                <a:spLocks noChangeArrowheads="1"/>
              </p:cNvSpPr>
              <p:nvPr/>
            </p:nvSpPr>
            <p:spPr bwMode="auto">
              <a:xfrm>
                <a:off x="5327737" y="18907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5" name="Oval 2042"/>
              <p:cNvSpPr>
                <a:spLocks noChangeArrowheads="1"/>
              </p:cNvSpPr>
              <p:nvPr/>
            </p:nvSpPr>
            <p:spPr bwMode="auto">
              <a:xfrm>
                <a:off x="5330912" y="18907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6" name="Oval 2043"/>
              <p:cNvSpPr>
                <a:spLocks noChangeArrowheads="1"/>
              </p:cNvSpPr>
              <p:nvPr/>
            </p:nvSpPr>
            <p:spPr bwMode="auto">
              <a:xfrm>
                <a:off x="5330912" y="18907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7" name="Oval 2044"/>
              <p:cNvSpPr>
                <a:spLocks noChangeArrowheads="1"/>
              </p:cNvSpPr>
              <p:nvPr/>
            </p:nvSpPr>
            <p:spPr bwMode="auto">
              <a:xfrm>
                <a:off x="5335674" y="18907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8" name="Oval 2045"/>
              <p:cNvSpPr>
                <a:spLocks noChangeArrowheads="1"/>
              </p:cNvSpPr>
              <p:nvPr/>
            </p:nvSpPr>
            <p:spPr bwMode="auto">
              <a:xfrm>
                <a:off x="5335674" y="18907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9" name="Oval 2046"/>
              <p:cNvSpPr>
                <a:spLocks noChangeArrowheads="1"/>
              </p:cNvSpPr>
              <p:nvPr/>
            </p:nvSpPr>
            <p:spPr bwMode="auto">
              <a:xfrm>
                <a:off x="5340437" y="18907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60" name="Oval 2047"/>
              <p:cNvSpPr>
                <a:spLocks noChangeArrowheads="1"/>
              </p:cNvSpPr>
              <p:nvPr/>
            </p:nvSpPr>
            <p:spPr bwMode="auto">
              <a:xfrm>
                <a:off x="5340437" y="18907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1" name="Oval 2048"/>
              <p:cNvSpPr>
                <a:spLocks noChangeArrowheads="1"/>
              </p:cNvSpPr>
              <p:nvPr/>
            </p:nvSpPr>
            <p:spPr bwMode="auto">
              <a:xfrm>
                <a:off x="5346787" y="18907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62" name="Oval 2049"/>
              <p:cNvSpPr>
                <a:spLocks noChangeArrowheads="1"/>
              </p:cNvSpPr>
              <p:nvPr/>
            </p:nvSpPr>
            <p:spPr bwMode="auto">
              <a:xfrm>
                <a:off x="5346787" y="18907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3" name="Oval 2050"/>
              <p:cNvSpPr>
                <a:spLocks noChangeArrowheads="1"/>
              </p:cNvSpPr>
              <p:nvPr/>
            </p:nvSpPr>
            <p:spPr bwMode="auto">
              <a:xfrm>
                <a:off x="5349962" y="1889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64" name="Oval 2051"/>
              <p:cNvSpPr>
                <a:spLocks noChangeArrowheads="1"/>
              </p:cNvSpPr>
              <p:nvPr/>
            </p:nvSpPr>
            <p:spPr bwMode="auto">
              <a:xfrm>
                <a:off x="5349962" y="1889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5" name="Oval 2052"/>
              <p:cNvSpPr>
                <a:spLocks noChangeArrowheads="1"/>
              </p:cNvSpPr>
              <p:nvPr/>
            </p:nvSpPr>
            <p:spPr bwMode="auto">
              <a:xfrm>
                <a:off x="5354724" y="1889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66" name="Oval 2053"/>
              <p:cNvSpPr>
                <a:spLocks noChangeArrowheads="1"/>
              </p:cNvSpPr>
              <p:nvPr/>
            </p:nvSpPr>
            <p:spPr bwMode="auto">
              <a:xfrm>
                <a:off x="5354724" y="1889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7" name="Oval 2054"/>
              <p:cNvSpPr>
                <a:spLocks noChangeArrowheads="1"/>
              </p:cNvSpPr>
              <p:nvPr/>
            </p:nvSpPr>
            <p:spPr bwMode="auto">
              <a:xfrm>
                <a:off x="5359487" y="1889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68" name="Oval 2055"/>
              <p:cNvSpPr>
                <a:spLocks noChangeArrowheads="1"/>
              </p:cNvSpPr>
              <p:nvPr/>
            </p:nvSpPr>
            <p:spPr bwMode="auto">
              <a:xfrm>
                <a:off x="5359487" y="1889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9" name="Oval 2056"/>
              <p:cNvSpPr>
                <a:spLocks noChangeArrowheads="1"/>
              </p:cNvSpPr>
              <p:nvPr/>
            </p:nvSpPr>
            <p:spPr bwMode="auto">
              <a:xfrm>
                <a:off x="5364249" y="1889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70" name="Oval 2057"/>
              <p:cNvSpPr>
                <a:spLocks noChangeArrowheads="1"/>
              </p:cNvSpPr>
              <p:nvPr/>
            </p:nvSpPr>
            <p:spPr bwMode="auto">
              <a:xfrm>
                <a:off x="5364249" y="1889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1" name="Oval 2058"/>
              <p:cNvSpPr>
                <a:spLocks noChangeArrowheads="1"/>
              </p:cNvSpPr>
              <p:nvPr/>
            </p:nvSpPr>
            <p:spPr bwMode="auto">
              <a:xfrm>
                <a:off x="5369012" y="18891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72" name="Oval 2059"/>
              <p:cNvSpPr>
                <a:spLocks noChangeArrowheads="1"/>
              </p:cNvSpPr>
              <p:nvPr/>
            </p:nvSpPr>
            <p:spPr bwMode="auto">
              <a:xfrm>
                <a:off x="5369012" y="18891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3" name="Oval 2060"/>
              <p:cNvSpPr>
                <a:spLocks noChangeArrowheads="1"/>
              </p:cNvSpPr>
              <p:nvPr/>
            </p:nvSpPr>
            <p:spPr bwMode="auto">
              <a:xfrm>
                <a:off x="5373774" y="18875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74" name="Oval 2061"/>
              <p:cNvSpPr>
                <a:spLocks noChangeArrowheads="1"/>
              </p:cNvSpPr>
              <p:nvPr/>
            </p:nvSpPr>
            <p:spPr bwMode="auto">
              <a:xfrm>
                <a:off x="5373774" y="18875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5" name="Oval 2062"/>
              <p:cNvSpPr>
                <a:spLocks noChangeArrowheads="1"/>
              </p:cNvSpPr>
              <p:nvPr/>
            </p:nvSpPr>
            <p:spPr bwMode="auto">
              <a:xfrm>
                <a:off x="5376949" y="18875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76" name="Oval 2063"/>
              <p:cNvSpPr>
                <a:spLocks noChangeArrowheads="1"/>
              </p:cNvSpPr>
              <p:nvPr/>
            </p:nvSpPr>
            <p:spPr bwMode="auto">
              <a:xfrm>
                <a:off x="5376949" y="18875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7" name="Oval 2064"/>
              <p:cNvSpPr>
                <a:spLocks noChangeArrowheads="1"/>
              </p:cNvSpPr>
              <p:nvPr/>
            </p:nvSpPr>
            <p:spPr bwMode="auto">
              <a:xfrm>
                <a:off x="5383299" y="18875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78" name="Oval 2065"/>
              <p:cNvSpPr>
                <a:spLocks noChangeArrowheads="1"/>
              </p:cNvSpPr>
              <p:nvPr/>
            </p:nvSpPr>
            <p:spPr bwMode="auto">
              <a:xfrm>
                <a:off x="5383299" y="18875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9" name="Oval 2066"/>
              <p:cNvSpPr>
                <a:spLocks noChangeArrowheads="1"/>
              </p:cNvSpPr>
              <p:nvPr/>
            </p:nvSpPr>
            <p:spPr bwMode="auto">
              <a:xfrm>
                <a:off x="5388062" y="18875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0" name="Oval 2067"/>
              <p:cNvSpPr>
                <a:spLocks noChangeArrowheads="1"/>
              </p:cNvSpPr>
              <p:nvPr/>
            </p:nvSpPr>
            <p:spPr bwMode="auto">
              <a:xfrm>
                <a:off x="5388062" y="18875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1" name="Oval 2068"/>
              <p:cNvSpPr>
                <a:spLocks noChangeArrowheads="1"/>
              </p:cNvSpPr>
              <p:nvPr/>
            </p:nvSpPr>
            <p:spPr bwMode="auto">
              <a:xfrm>
                <a:off x="5391237" y="1885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2" name="Oval 2069"/>
              <p:cNvSpPr>
                <a:spLocks noChangeArrowheads="1"/>
              </p:cNvSpPr>
              <p:nvPr/>
            </p:nvSpPr>
            <p:spPr bwMode="auto">
              <a:xfrm>
                <a:off x="5391237" y="1885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3" name="Oval 2070"/>
              <p:cNvSpPr>
                <a:spLocks noChangeArrowheads="1"/>
              </p:cNvSpPr>
              <p:nvPr/>
            </p:nvSpPr>
            <p:spPr bwMode="auto">
              <a:xfrm>
                <a:off x="5395999" y="1885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4" name="Oval 2071"/>
              <p:cNvSpPr>
                <a:spLocks noChangeArrowheads="1"/>
              </p:cNvSpPr>
              <p:nvPr/>
            </p:nvSpPr>
            <p:spPr bwMode="auto">
              <a:xfrm>
                <a:off x="5395999" y="1885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5" name="Oval 2072"/>
              <p:cNvSpPr>
                <a:spLocks noChangeArrowheads="1"/>
              </p:cNvSpPr>
              <p:nvPr/>
            </p:nvSpPr>
            <p:spPr bwMode="auto">
              <a:xfrm>
                <a:off x="5402349" y="1885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6" name="Oval 2073"/>
              <p:cNvSpPr>
                <a:spLocks noChangeArrowheads="1"/>
              </p:cNvSpPr>
              <p:nvPr/>
            </p:nvSpPr>
            <p:spPr bwMode="auto">
              <a:xfrm>
                <a:off x="5402349" y="1885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7" name="Oval 2074"/>
              <p:cNvSpPr>
                <a:spLocks noChangeArrowheads="1"/>
              </p:cNvSpPr>
              <p:nvPr/>
            </p:nvSpPr>
            <p:spPr bwMode="auto">
              <a:xfrm>
                <a:off x="5407112" y="1885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8" name="Oval 2075"/>
              <p:cNvSpPr>
                <a:spLocks noChangeArrowheads="1"/>
              </p:cNvSpPr>
              <p:nvPr/>
            </p:nvSpPr>
            <p:spPr bwMode="auto">
              <a:xfrm>
                <a:off x="5407112" y="1885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9" name="Oval 2076"/>
              <p:cNvSpPr>
                <a:spLocks noChangeArrowheads="1"/>
              </p:cNvSpPr>
              <p:nvPr/>
            </p:nvSpPr>
            <p:spPr bwMode="auto">
              <a:xfrm>
                <a:off x="5410287" y="18859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90" name="Oval 2077"/>
              <p:cNvSpPr>
                <a:spLocks noChangeArrowheads="1"/>
              </p:cNvSpPr>
              <p:nvPr/>
            </p:nvSpPr>
            <p:spPr bwMode="auto">
              <a:xfrm>
                <a:off x="5410287" y="18859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1" name="Oval 2078"/>
              <p:cNvSpPr>
                <a:spLocks noChangeArrowheads="1"/>
              </p:cNvSpPr>
              <p:nvPr/>
            </p:nvSpPr>
            <p:spPr bwMode="auto">
              <a:xfrm>
                <a:off x="5415049" y="18843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92" name="Oval 2079"/>
              <p:cNvSpPr>
                <a:spLocks noChangeArrowheads="1"/>
              </p:cNvSpPr>
              <p:nvPr/>
            </p:nvSpPr>
            <p:spPr bwMode="auto">
              <a:xfrm>
                <a:off x="5415049" y="18843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3" name="Oval 2080"/>
              <p:cNvSpPr>
                <a:spLocks noChangeArrowheads="1"/>
              </p:cNvSpPr>
              <p:nvPr/>
            </p:nvSpPr>
            <p:spPr bwMode="auto">
              <a:xfrm>
                <a:off x="5421399" y="18843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94" name="Oval 2081"/>
              <p:cNvSpPr>
                <a:spLocks noChangeArrowheads="1"/>
              </p:cNvSpPr>
              <p:nvPr/>
            </p:nvSpPr>
            <p:spPr bwMode="auto">
              <a:xfrm>
                <a:off x="5421399" y="18843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5" name="Oval 2082"/>
              <p:cNvSpPr>
                <a:spLocks noChangeArrowheads="1"/>
              </p:cNvSpPr>
              <p:nvPr/>
            </p:nvSpPr>
            <p:spPr bwMode="auto">
              <a:xfrm>
                <a:off x="5424574" y="18843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96" name="Oval 2083"/>
              <p:cNvSpPr>
                <a:spLocks noChangeArrowheads="1"/>
              </p:cNvSpPr>
              <p:nvPr/>
            </p:nvSpPr>
            <p:spPr bwMode="auto">
              <a:xfrm>
                <a:off x="5424574" y="18843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7" name="Oval 2084"/>
              <p:cNvSpPr>
                <a:spLocks noChangeArrowheads="1"/>
              </p:cNvSpPr>
              <p:nvPr/>
            </p:nvSpPr>
            <p:spPr bwMode="auto">
              <a:xfrm>
                <a:off x="5429337" y="18843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98" name="Oval 2085"/>
              <p:cNvSpPr>
                <a:spLocks noChangeArrowheads="1"/>
              </p:cNvSpPr>
              <p:nvPr/>
            </p:nvSpPr>
            <p:spPr bwMode="auto">
              <a:xfrm>
                <a:off x="5429337" y="18843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9" name="Oval 2086"/>
              <p:cNvSpPr>
                <a:spLocks noChangeArrowheads="1"/>
              </p:cNvSpPr>
              <p:nvPr/>
            </p:nvSpPr>
            <p:spPr bwMode="auto">
              <a:xfrm>
                <a:off x="5434099" y="18843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00" name="Oval 2087"/>
              <p:cNvSpPr>
                <a:spLocks noChangeArrowheads="1"/>
              </p:cNvSpPr>
              <p:nvPr/>
            </p:nvSpPr>
            <p:spPr bwMode="auto">
              <a:xfrm>
                <a:off x="5434099" y="18843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1" name="Oval 2088"/>
              <p:cNvSpPr>
                <a:spLocks noChangeArrowheads="1"/>
              </p:cNvSpPr>
              <p:nvPr/>
            </p:nvSpPr>
            <p:spPr bwMode="auto">
              <a:xfrm>
                <a:off x="5438862" y="1882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02" name="Oval 2089"/>
              <p:cNvSpPr>
                <a:spLocks noChangeArrowheads="1"/>
              </p:cNvSpPr>
              <p:nvPr/>
            </p:nvSpPr>
            <p:spPr bwMode="auto">
              <a:xfrm>
                <a:off x="5438862" y="1882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3" name="Oval 2090"/>
              <p:cNvSpPr>
                <a:spLocks noChangeArrowheads="1"/>
              </p:cNvSpPr>
              <p:nvPr/>
            </p:nvSpPr>
            <p:spPr bwMode="auto">
              <a:xfrm>
                <a:off x="5443624" y="1882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04" name="Oval 2091"/>
              <p:cNvSpPr>
                <a:spLocks noChangeArrowheads="1"/>
              </p:cNvSpPr>
              <p:nvPr/>
            </p:nvSpPr>
            <p:spPr bwMode="auto">
              <a:xfrm>
                <a:off x="5443624" y="1882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5" name="Oval 2092"/>
              <p:cNvSpPr>
                <a:spLocks noChangeArrowheads="1"/>
              </p:cNvSpPr>
              <p:nvPr/>
            </p:nvSpPr>
            <p:spPr bwMode="auto">
              <a:xfrm>
                <a:off x="5448387" y="1882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06" name="Oval 2093"/>
              <p:cNvSpPr>
                <a:spLocks noChangeArrowheads="1"/>
              </p:cNvSpPr>
              <p:nvPr/>
            </p:nvSpPr>
            <p:spPr bwMode="auto">
              <a:xfrm>
                <a:off x="5448387" y="1882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7" name="Oval 2094"/>
              <p:cNvSpPr>
                <a:spLocks noChangeArrowheads="1"/>
              </p:cNvSpPr>
              <p:nvPr/>
            </p:nvSpPr>
            <p:spPr bwMode="auto">
              <a:xfrm>
                <a:off x="5453149" y="1882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08" name="Oval 2095"/>
              <p:cNvSpPr>
                <a:spLocks noChangeArrowheads="1"/>
              </p:cNvSpPr>
              <p:nvPr/>
            </p:nvSpPr>
            <p:spPr bwMode="auto">
              <a:xfrm>
                <a:off x="5453149" y="1882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9" name="Oval 2096"/>
              <p:cNvSpPr>
                <a:spLocks noChangeArrowheads="1"/>
              </p:cNvSpPr>
              <p:nvPr/>
            </p:nvSpPr>
            <p:spPr bwMode="auto">
              <a:xfrm>
                <a:off x="5457912" y="18827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0" name="Oval 2097"/>
              <p:cNvSpPr>
                <a:spLocks noChangeArrowheads="1"/>
              </p:cNvSpPr>
              <p:nvPr/>
            </p:nvSpPr>
            <p:spPr bwMode="auto">
              <a:xfrm>
                <a:off x="5457912" y="18827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1" name="Oval 2098"/>
              <p:cNvSpPr>
                <a:spLocks noChangeArrowheads="1"/>
              </p:cNvSpPr>
              <p:nvPr/>
            </p:nvSpPr>
            <p:spPr bwMode="auto">
              <a:xfrm>
                <a:off x="5462674" y="18811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2" name="Oval 2099"/>
              <p:cNvSpPr>
                <a:spLocks noChangeArrowheads="1"/>
              </p:cNvSpPr>
              <p:nvPr/>
            </p:nvSpPr>
            <p:spPr bwMode="auto">
              <a:xfrm>
                <a:off x="5462674" y="18811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3" name="Oval 2100"/>
              <p:cNvSpPr>
                <a:spLocks noChangeArrowheads="1"/>
              </p:cNvSpPr>
              <p:nvPr/>
            </p:nvSpPr>
            <p:spPr bwMode="auto">
              <a:xfrm>
                <a:off x="5467437" y="18811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4" name="Oval 2101"/>
              <p:cNvSpPr>
                <a:spLocks noChangeArrowheads="1"/>
              </p:cNvSpPr>
              <p:nvPr/>
            </p:nvSpPr>
            <p:spPr bwMode="auto">
              <a:xfrm>
                <a:off x="5467437" y="18811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5" name="Oval 2102"/>
              <p:cNvSpPr>
                <a:spLocks noChangeArrowheads="1"/>
              </p:cNvSpPr>
              <p:nvPr/>
            </p:nvSpPr>
            <p:spPr bwMode="auto">
              <a:xfrm>
                <a:off x="5470612" y="18811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6" name="Oval 2103"/>
              <p:cNvSpPr>
                <a:spLocks noChangeArrowheads="1"/>
              </p:cNvSpPr>
              <p:nvPr/>
            </p:nvSpPr>
            <p:spPr bwMode="auto">
              <a:xfrm>
                <a:off x="5470612" y="18811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7" name="Oval 2104"/>
              <p:cNvSpPr>
                <a:spLocks noChangeArrowheads="1"/>
              </p:cNvSpPr>
              <p:nvPr/>
            </p:nvSpPr>
            <p:spPr bwMode="auto">
              <a:xfrm>
                <a:off x="5476962" y="18811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8" name="Oval 2105"/>
              <p:cNvSpPr>
                <a:spLocks noChangeArrowheads="1"/>
              </p:cNvSpPr>
              <p:nvPr/>
            </p:nvSpPr>
            <p:spPr bwMode="auto">
              <a:xfrm>
                <a:off x="5476962" y="18811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9" name="Oval 2106"/>
              <p:cNvSpPr>
                <a:spLocks noChangeArrowheads="1"/>
              </p:cNvSpPr>
              <p:nvPr/>
            </p:nvSpPr>
            <p:spPr bwMode="auto">
              <a:xfrm>
                <a:off x="5481724" y="18811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20" name="Oval 2107"/>
              <p:cNvSpPr>
                <a:spLocks noChangeArrowheads="1"/>
              </p:cNvSpPr>
              <p:nvPr/>
            </p:nvSpPr>
            <p:spPr bwMode="auto">
              <a:xfrm>
                <a:off x="5481724" y="18811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1" name="Oval 2108"/>
              <p:cNvSpPr>
                <a:spLocks noChangeArrowheads="1"/>
              </p:cNvSpPr>
              <p:nvPr/>
            </p:nvSpPr>
            <p:spPr bwMode="auto">
              <a:xfrm>
                <a:off x="5484899" y="1879601"/>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22" name="Oval 2109"/>
              <p:cNvSpPr>
                <a:spLocks noChangeArrowheads="1"/>
              </p:cNvSpPr>
              <p:nvPr/>
            </p:nvSpPr>
            <p:spPr bwMode="auto">
              <a:xfrm>
                <a:off x="5484899" y="1879601"/>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3" name="Oval 2110"/>
              <p:cNvSpPr>
                <a:spLocks noChangeArrowheads="1"/>
              </p:cNvSpPr>
              <p:nvPr/>
            </p:nvSpPr>
            <p:spPr bwMode="auto">
              <a:xfrm>
                <a:off x="5489662" y="1879601"/>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24" name="Oval 2111"/>
              <p:cNvSpPr>
                <a:spLocks noChangeArrowheads="1"/>
              </p:cNvSpPr>
              <p:nvPr/>
            </p:nvSpPr>
            <p:spPr bwMode="auto">
              <a:xfrm>
                <a:off x="5489662" y="1879601"/>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5" name="Oval 2112"/>
              <p:cNvSpPr>
                <a:spLocks noChangeArrowheads="1"/>
              </p:cNvSpPr>
              <p:nvPr/>
            </p:nvSpPr>
            <p:spPr bwMode="auto">
              <a:xfrm>
                <a:off x="5496012" y="1879601"/>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26" name="Oval 2113"/>
              <p:cNvSpPr>
                <a:spLocks noChangeArrowheads="1"/>
              </p:cNvSpPr>
              <p:nvPr/>
            </p:nvSpPr>
            <p:spPr bwMode="auto">
              <a:xfrm>
                <a:off x="5496012" y="1879601"/>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7" name="Oval 2114"/>
              <p:cNvSpPr>
                <a:spLocks noChangeArrowheads="1"/>
              </p:cNvSpPr>
              <p:nvPr/>
            </p:nvSpPr>
            <p:spPr bwMode="auto">
              <a:xfrm>
                <a:off x="5500774" y="1879601"/>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28" name="Oval 2115"/>
              <p:cNvSpPr>
                <a:spLocks noChangeArrowheads="1"/>
              </p:cNvSpPr>
              <p:nvPr/>
            </p:nvSpPr>
            <p:spPr bwMode="auto">
              <a:xfrm>
                <a:off x="5500774" y="1879601"/>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9" name="Oval 2116"/>
              <p:cNvSpPr>
                <a:spLocks noChangeArrowheads="1"/>
              </p:cNvSpPr>
              <p:nvPr/>
            </p:nvSpPr>
            <p:spPr bwMode="auto">
              <a:xfrm>
                <a:off x="5503949" y="1879601"/>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30" name="Oval 2117"/>
              <p:cNvSpPr>
                <a:spLocks noChangeArrowheads="1"/>
              </p:cNvSpPr>
              <p:nvPr/>
            </p:nvSpPr>
            <p:spPr bwMode="auto">
              <a:xfrm>
                <a:off x="5503949" y="1879601"/>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1" name="Oval 2118"/>
              <p:cNvSpPr>
                <a:spLocks noChangeArrowheads="1"/>
              </p:cNvSpPr>
              <p:nvPr/>
            </p:nvSpPr>
            <p:spPr bwMode="auto">
              <a:xfrm>
                <a:off x="5508712" y="1876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32" name="Oval 2119"/>
              <p:cNvSpPr>
                <a:spLocks noChangeArrowheads="1"/>
              </p:cNvSpPr>
              <p:nvPr/>
            </p:nvSpPr>
            <p:spPr bwMode="auto">
              <a:xfrm>
                <a:off x="5508712" y="1876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3" name="Oval 2120"/>
              <p:cNvSpPr>
                <a:spLocks noChangeArrowheads="1"/>
              </p:cNvSpPr>
              <p:nvPr/>
            </p:nvSpPr>
            <p:spPr bwMode="auto">
              <a:xfrm>
                <a:off x="5515062" y="1876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34" name="Oval 2121"/>
              <p:cNvSpPr>
                <a:spLocks noChangeArrowheads="1"/>
              </p:cNvSpPr>
              <p:nvPr/>
            </p:nvSpPr>
            <p:spPr bwMode="auto">
              <a:xfrm>
                <a:off x="5515062" y="1876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5" name="Oval 2122"/>
              <p:cNvSpPr>
                <a:spLocks noChangeArrowheads="1"/>
              </p:cNvSpPr>
              <p:nvPr/>
            </p:nvSpPr>
            <p:spPr bwMode="auto">
              <a:xfrm>
                <a:off x="5518237" y="1876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36" name="Oval 2123"/>
              <p:cNvSpPr>
                <a:spLocks noChangeArrowheads="1"/>
              </p:cNvSpPr>
              <p:nvPr/>
            </p:nvSpPr>
            <p:spPr bwMode="auto">
              <a:xfrm>
                <a:off x="5518237" y="1876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7" name="Oval 2124"/>
              <p:cNvSpPr>
                <a:spLocks noChangeArrowheads="1"/>
              </p:cNvSpPr>
              <p:nvPr/>
            </p:nvSpPr>
            <p:spPr bwMode="auto">
              <a:xfrm>
                <a:off x="5522999" y="18764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38" name="Oval 2125"/>
              <p:cNvSpPr>
                <a:spLocks noChangeArrowheads="1"/>
              </p:cNvSpPr>
              <p:nvPr/>
            </p:nvSpPr>
            <p:spPr bwMode="auto">
              <a:xfrm>
                <a:off x="5522999" y="18764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9" name="Oval 2126"/>
              <p:cNvSpPr>
                <a:spLocks noChangeArrowheads="1"/>
              </p:cNvSpPr>
              <p:nvPr/>
            </p:nvSpPr>
            <p:spPr bwMode="auto">
              <a:xfrm>
                <a:off x="5529349" y="187642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40" name="Oval 2127"/>
              <p:cNvSpPr>
                <a:spLocks noChangeArrowheads="1"/>
              </p:cNvSpPr>
              <p:nvPr/>
            </p:nvSpPr>
            <p:spPr bwMode="auto">
              <a:xfrm>
                <a:off x="5529349" y="187642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1" name="Oval 2128"/>
              <p:cNvSpPr>
                <a:spLocks noChangeArrowheads="1"/>
              </p:cNvSpPr>
              <p:nvPr/>
            </p:nvSpPr>
            <p:spPr bwMode="auto">
              <a:xfrm>
                <a:off x="5532524" y="18748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42" name="Oval 2129"/>
              <p:cNvSpPr>
                <a:spLocks noChangeArrowheads="1"/>
              </p:cNvSpPr>
              <p:nvPr/>
            </p:nvSpPr>
            <p:spPr bwMode="auto">
              <a:xfrm>
                <a:off x="5532524" y="18748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3" name="Oval 2130"/>
              <p:cNvSpPr>
                <a:spLocks noChangeArrowheads="1"/>
              </p:cNvSpPr>
              <p:nvPr/>
            </p:nvSpPr>
            <p:spPr bwMode="auto">
              <a:xfrm>
                <a:off x="5537287" y="18748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44" name="Oval 2131"/>
              <p:cNvSpPr>
                <a:spLocks noChangeArrowheads="1"/>
              </p:cNvSpPr>
              <p:nvPr/>
            </p:nvSpPr>
            <p:spPr bwMode="auto">
              <a:xfrm>
                <a:off x="5537287" y="18748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5" name="Oval 2132"/>
              <p:cNvSpPr>
                <a:spLocks noChangeArrowheads="1"/>
              </p:cNvSpPr>
              <p:nvPr/>
            </p:nvSpPr>
            <p:spPr bwMode="auto">
              <a:xfrm>
                <a:off x="5542049" y="18748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46" name="Oval 2133"/>
              <p:cNvSpPr>
                <a:spLocks noChangeArrowheads="1"/>
              </p:cNvSpPr>
              <p:nvPr/>
            </p:nvSpPr>
            <p:spPr bwMode="auto">
              <a:xfrm>
                <a:off x="5542049" y="18748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7" name="Oval 2134"/>
              <p:cNvSpPr>
                <a:spLocks noChangeArrowheads="1"/>
              </p:cNvSpPr>
              <p:nvPr/>
            </p:nvSpPr>
            <p:spPr bwMode="auto">
              <a:xfrm>
                <a:off x="5545224" y="18748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48" name="Oval 2135"/>
              <p:cNvSpPr>
                <a:spLocks noChangeArrowheads="1"/>
              </p:cNvSpPr>
              <p:nvPr/>
            </p:nvSpPr>
            <p:spPr bwMode="auto">
              <a:xfrm>
                <a:off x="5545224" y="18748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9" name="Oval 2136"/>
              <p:cNvSpPr>
                <a:spLocks noChangeArrowheads="1"/>
              </p:cNvSpPr>
              <p:nvPr/>
            </p:nvSpPr>
            <p:spPr bwMode="auto">
              <a:xfrm>
                <a:off x="5551574" y="187483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50" name="Oval 2137"/>
              <p:cNvSpPr>
                <a:spLocks noChangeArrowheads="1"/>
              </p:cNvSpPr>
              <p:nvPr/>
            </p:nvSpPr>
            <p:spPr bwMode="auto">
              <a:xfrm>
                <a:off x="5551574" y="187483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1" name="Oval 2138"/>
              <p:cNvSpPr>
                <a:spLocks noChangeArrowheads="1"/>
              </p:cNvSpPr>
              <p:nvPr/>
            </p:nvSpPr>
            <p:spPr bwMode="auto">
              <a:xfrm>
                <a:off x="5556337" y="1873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52" name="Oval 2139"/>
              <p:cNvSpPr>
                <a:spLocks noChangeArrowheads="1"/>
              </p:cNvSpPr>
              <p:nvPr/>
            </p:nvSpPr>
            <p:spPr bwMode="auto">
              <a:xfrm>
                <a:off x="5556337" y="1873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3" name="Oval 2140"/>
              <p:cNvSpPr>
                <a:spLocks noChangeArrowheads="1"/>
              </p:cNvSpPr>
              <p:nvPr/>
            </p:nvSpPr>
            <p:spPr bwMode="auto">
              <a:xfrm>
                <a:off x="5561099" y="1873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54" name="Oval 2141"/>
              <p:cNvSpPr>
                <a:spLocks noChangeArrowheads="1"/>
              </p:cNvSpPr>
              <p:nvPr/>
            </p:nvSpPr>
            <p:spPr bwMode="auto">
              <a:xfrm>
                <a:off x="5561099" y="1873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5" name="Oval 2142"/>
              <p:cNvSpPr>
                <a:spLocks noChangeArrowheads="1"/>
              </p:cNvSpPr>
              <p:nvPr/>
            </p:nvSpPr>
            <p:spPr bwMode="auto">
              <a:xfrm>
                <a:off x="5564274" y="1873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56" name="Oval 2143"/>
              <p:cNvSpPr>
                <a:spLocks noChangeArrowheads="1"/>
              </p:cNvSpPr>
              <p:nvPr/>
            </p:nvSpPr>
            <p:spPr bwMode="auto">
              <a:xfrm>
                <a:off x="5564274" y="1873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7" name="Oval 2144"/>
              <p:cNvSpPr>
                <a:spLocks noChangeArrowheads="1"/>
              </p:cNvSpPr>
              <p:nvPr/>
            </p:nvSpPr>
            <p:spPr bwMode="auto">
              <a:xfrm>
                <a:off x="5570624" y="1873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58" name="Oval 2145"/>
              <p:cNvSpPr>
                <a:spLocks noChangeArrowheads="1"/>
              </p:cNvSpPr>
              <p:nvPr/>
            </p:nvSpPr>
            <p:spPr bwMode="auto">
              <a:xfrm>
                <a:off x="5570624" y="1873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9" name="Oval 2146"/>
              <p:cNvSpPr>
                <a:spLocks noChangeArrowheads="1"/>
              </p:cNvSpPr>
              <p:nvPr/>
            </p:nvSpPr>
            <p:spPr bwMode="auto">
              <a:xfrm>
                <a:off x="5575387" y="1873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0" name="Oval 2147"/>
              <p:cNvSpPr>
                <a:spLocks noChangeArrowheads="1"/>
              </p:cNvSpPr>
              <p:nvPr/>
            </p:nvSpPr>
            <p:spPr bwMode="auto">
              <a:xfrm>
                <a:off x="5575387" y="1873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1" name="Oval 2148"/>
              <p:cNvSpPr>
                <a:spLocks noChangeArrowheads="1"/>
              </p:cNvSpPr>
              <p:nvPr/>
            </p:nvSpPr>
            <p:spPr bwMode="auto">
              <a:xfrm>
                <a:off x="5578562" y="18732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2" name="Oval 2149"/>
              <p:cNvSpPr>
                <a:spLocks noChangeArrowheads="1"/>
              </p:cNvSpPr>
              <p:nvPr/>
            </p:nvSpPr>
            <p:spPr bwMode="auto">
              <a:xfrm>
                <a:off x="5578562" y="18732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3" name="Oval 2150"/>
              <p:cNvSpPr>
                <a:spLocks noChangeArrowheads="1"/>
              </p:cNvSpPr>
              <p:nvPr/>
            </p:nvSpPr>
            <p:spPr bwMode="auto">
              <a:xfrm>
                <a:off x="5584912" y="1871664"/>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4" name="Oval 2151"/>
              <p:cNvSpPr>
                <a:spLocks noChangeArrowheads="1"/>
              </p:cNvSpPr>
              <p:nvPr/>
            </p:nvSpPr>
            <p:spPr bwMode="auto">
              <a:xfrm>
                <a:off x="5584912" y="1871664"/>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5" name="Oval 2152"/>
              <p:cNvSpPr>
                <a:spLocks noChangeArrowheads="1"/>
              </p:cNvSpPr>
              <p:nvPr/>
            </p:nvSpPr>
            <p:spPr bwMode="auto">
              <a:xfrm>
                <a:off x="5589674" y="18716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6" name="Oval 2153"/>
              <p:cNvSpPr>
                <a:spLocks noChangeArrowheads="1"/>
              </p:cNvSpPr>
              <p:nvPr/>
            </p:nvSpPr>
            <p:spPr bwMode="auto">
              <a:xfrm>
                <a:off x="5589674" y="18716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7" name="Oval 2154"/>
              <p:cNvSpPr>
                <a:spLocks noChangeArrowheads="1"/>
              </p:cNvSpPr>
              <p:nvPr/>
            </p:nvSpPr>
            <p:spPr bwMode="auto">
              <a:xfrm>
                <a:off x="5592849" y="18716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8" name="Oval 2155"/>
              <p:cNvSpPr>
                <a:spLocks noChangeArrowheads="1"/>
              </p:cNvSpPr>
              <p:nvPr/>
            </p:nvSpPr>
            <p:spPr bwMode="auto">
              <a:xfrm>
                <a:off x="5592849" y="18716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9" name="Oval 2156"/>
              <p:cNvSpPr>
                <a:spLocks noChangeArrowheads="1"/>
              </p:cNvSpPr>
              <p:nvPr/>
            </p:nvSpPr>
            <p:spPr bwMode="auto">
              <a:xfrm>
                <a:off x="5597612" y="18716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0" name="Oval 2157"/>
              <p:cNvSpPr>
                <a:spLocks noChangeArrowheads="1"/>
              </p:cNvSpPr>
              <p:nvPr/>
            </p:nvSpPr>
            <p:spPr bwMode="auto">
              <a:xfrm>
                <a:off x="5597612" y="18716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1" name="Oval 2158"/>
              <p:cNvSpPr>
                <a:spLocks noChangeArrowheads="1"/>
              </p:cNvSpPr>
              <p:nvPr/>
            </p:nvSpPr>
            <p:spPr bwMode="auto">
              <a:xfrm>
                <a:off x="5603962" y="187166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2" name="Oval 2159"/>
              <p:cNvSpPr>
                <a:spLocks noChangeArrowheads="1"/>
              </p:cNvSpPr>
              <p:nvPr/>
            </p:nvSpPr>
            <p:spPr bwMode="auto">
              <a:xfrm>
                <a:off x="5603962" y="187166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3" name="Oval 2160"/>
              <p:cNvSpPr>
                <a:spLocks noChangeArrowheads="1"/>
              </p:cNvSpPr>
              <p:nvPr/>
            </p:nvSpPr>
            <p:spPr bwMode="auto">
              <a:xfrm>
                <a:off x="5608724" y="1870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4" name="Oval 2161"/>
              <p:cNvSpPr>
                <a:spLocks noChangeArrowheads="1"/>
              </p:cNvSpPr>
              <p:nvPr/>
            </p:nvSpPr>
            <p:spPr bwMode="auto">
              <a:xfrm>
                <a:off x="5608724" y="1870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5" name="Oval 2162"/>
              <p:cNvSpPr>
                <a:spLocks noChangeArrowheads="1"/>
              </p:cNvSpPr>
              <p:nvPr/>
            </p:nvSpPr>
            <p:spPr bwMode="auto">
              <a:xfrm>
                <a:off x="5611899" y="1870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6" name="Oval 2163"/>
              <p:cNvSpPr>
                <a:spLocks noChangeArrowheads="1"/>
              </p:cNvSpPr>
              <p:nvPr/>
            </p:nvSpPr>
            <p:spPr bwMode="auto">
              <a:xfrm>
                <a:off x="5611899" y="1870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7" name="Oval 2164"/>
              <p:cNvSpPr>
                <a:spLocks noChangeArrowheads="1"/>
              </p:cNvSpPr>
              <p:nvPr/>
            </p:nvSpPr>
            <p:spPr bwMode="auto">
              <a:xfrm>
                <a:off x="5616662" y="1870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8" name="Oval 2165"/>
              <p:cNvSpPr>
                <a:spLocks noChangeArrowheads="1"/>
              </p:cNvSpPr>
              <p:nvPr/>
            </p:nvSpPr>
            <p:spPr bwMode="auto">
              <a:xfrm>
                <a:off x="5616662" y="1870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9" name="Oval 2166"/>
              <p:cNvSpPr>
                <a:spLocks noChangeArrowheads="1"/>
              </p:cNvSpPr>
              <p:nvPr/>
            </p:nvSpPr>
            <p:spPr bwMode="auto">
              <a:xfrm>
                <a:off x="5623012" y="1870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0" name="Oval 2167"/>
              <p:cNvSpPr>
                <a:spLocks noChangeArrowheads="1"/>
              </p:cNvSpPr>
              <p:nvPr/>
            </p:nvSpPr>
            <p:spPr bwMode="auto">
              <a:xfrm>
                <a:off x="5623012" y="1870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1" name="Oval 2168"/>
              <p:cNvSpPr>
                <a:spLocks noChangeArrowheads="1"/>
              </p:cNvSpPr>
              <p:nvPr/>
            </p:nvSpPr>
            <p:spPr bwMode="auto">
              <a:xfrm>
                <a:off x="5626187" y="18700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2" name="Oval 2169"/>
              <p:cNvSpPr>
                <a:spLocks noChangeArrowheads="1"/>
              </p:cNvSpPr>
              <p:nvPr/>
            </p:nvSpPr>
            <p:spPr bwMode="auto">
              <a:xfrm>
                <a:off x="5626187" y="18700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3" name="Oval 2170"/>
              <p:cNvSpPr>
                <a:spLocks noChangeArrowheads="1"/>
              </p:cNvSpPr>
              <p:nvPr/>
            </p:nvSpPr>
            <p:spPr bwMode="auto">
              <a:xfrm>
                <a:off x="5630949" y="1868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4" name="Oval 2171"/>
              <p:cNvSpPr>
                <a:spLocks noChangeArrowheads="1"/>
              </p:cNvSpPr>
              <p:nvPr/>
            </p:nvSpPr>
            <p:spPr bwMode="auto">
              <a:xfrm>
                <a:off x="5630949" y="1868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5" name="Oval 2172"/>
              <p:cNvSpPr>
                <a:spLocks noChangeArrowheads="1"/>
              </p:cNvSpPr>
              <p:nvPr/>
            </p:nvSpPr>
            <p:spPr bwMode="auto">
              <a:xfrm>
                <a:off x="5635712" y="1868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6" name="Oval 2173"/>
              <p:cNvSpPr>
                <a:spLocks noChangeArrowheads="1"/>
              </p:cNvSpPr>
              <p:nvPr/>
            </p:nvSpPr>
            <p:spPr bwMode="auto">
              <a:xfrm>
                <a:off x="5635712" y="1868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7" name="Oval 2174"/>
              <p:cNvSpPr>
                <a:spLocks noChangeArrowheads="1"/>
              </p:cNvSpPr>
              <p:nvPr/>
            </p:nvSpPr>
            <p:spPr bwMode="auto">
              <a:xfrm>
                <a:off x="5640474" y="1868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8" name="Oval 2175"/>
              <p:cNvSpPr>
                <a:spLocks noChangeArrowheads="1"/>
              </p:cNvSpPr>
              <p:nvPr/>
            </p:nvSpPr>
            <p:spPr bwMode="auto">
              <a:xfrm>
                <a:off x="5640474" y="1868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9" name="Oval 2176"/>
              <p:cNvSpPr>
                <a:spLocks noChangeArrowheads="1"/>
              </p:cNvSpPr>
              <p:nvPr/>
            </p:nvSpPr>
            <p:spPr bwMode="auto">
              <a:xfrm>
                <a:off x="5645237" y="1868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0" name="Oval 2177"/>
              <p:cNvSpPr>
                <a:spLocks noChangeArrowheads="1"/>
              </p:cNvSpPr>
              <p:nvPr/>
            </p:nvSpPr>
            <p:spPr bwMode="auto">
              <a:xfrm>
                <a:off x="5645237" y="1868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1" name="Oval 2178"/>
              <p:cNvSpPr>
                <a:spLocks noChangeArrowheads="1"/>
              </p:cNvSpPr>
              <p:nvPr/>
            </p:nvSpPr>
            <p:spPr bwMode="auto">
              <a:xfrm>
                <a:off x="5649999" y="1868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2" name="Oval 2179"/>
              <p:cNvSpPr>
                <a:spLocks noChangeArrowheads="1"/>
              </p:cNvSpPr>
              <p:nvPr/>
            </p:nvSpPr>
            <p:spPr bwMode="auto">
              <a:xfrm>
                <a:off x="5649999" y="1868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3" name="Oval 2180"/>
              <p:cNvSpPr>
                <a:spLocks noChangeArrowheads="1"/>
              </p:cNvSpPr>
              <p:nvPr/>
            </p:nvSpPr>
            <p:spPr bwMode="auto">
              <a:xfrm>
                <a:off x="5654762" y="1868489"/>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4" name="Oval 2181"/>
              <p:cNvSpPr>
                <a:spLocks noChangeArrowheads="1"/>
              </p:cNvSpPr>
              <p:nvPr/>
            </p:nvSpPr>
            <p:spPr bwMode="auto">
              <a:xfrm>
                <a:off x="5654762" y="1868489"/>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5" name="Oval 2182"/>
              <p:cNvSpPr>
                <a:spLocks noChangeArrowheads="1"/>
              </p:cNvSpPr>
              <p:nvPr/>
            </p:nvSpPr>
            <p:spPr bwMode="auto">
              <a:xfrm>
                <a:off x="5659524" y="1866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6" name="Oval 2183"/>
              <p:cNvSpPr>
                <a:spLocks noChangeArrowheads="1"/>
              </p:cNvSpPr>
              <p:nvPr/>
            </p:nvSpPr>
            <p:spPr bwMode="auto">
              <a:xfrm>
                <a:off x="5659524" y="1866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7" name="Oval 2184"/>
              <p:cNvSpPr>
                <a:spLocks noChangeArrowheads="1"/>
              </p:cNvSpPr>
              <p:nvPr/>
            </p:nvSpPr>
            <p:spPr bwMode="auto">
              <a:xfrm>
                <a:off x="5664287" y="1866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8" name="Oval 2185"/>
              <p:cNvSpPr>
                <a:spLocks noChangeArrowheads="1"/>
              </p:cNvSpPr>
              <p:nvPr/>
            </p:nvSpPr>
            <p:spPr bwMode="auto">
              <a:xfrm>
                <a:off x="5664287" y="1866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9" name="Oval 2186"/>
              <p:cNvSpPr>
                <a:spLocks noChangeArrowheads="1"/>
              </p:cNvSpPr>
              <p:nvPr/>
            </p:nvSpPr>
            <p:spPr bwMode="auto">
              <a:xfrm>
                <a:off x="5669049" y="1866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0" name="Oval 2187"/>
              <p:cNvSpPr>
                <a:spLocks noChangeArrowheads="1"/>
              </p:cNvSpPr>
              <p:nvPr/>
            </p:nvSpPr>
            <p:spPr bwMode="auto">
              <a:xfrm>
                <a:off x="5669049" y="1866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1" name="Oval 2188"/>
              <p:cNvSpPr>
                <a:spLocks noChangeArrowheads="1"/>
              </p:cNvSpPr>
              <p:nvPr/>
            </p:nvSpPr>
            <p:spPr bwMode="auto">
              <a:xfrm>
                <a:off x="5672224" y="1866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2" name="Oval 2189"/>
              <p:cNvSpPr>
                <a:spLocks noChangeArrowheads="1"/>
              </p:cNvSpPr>
              <p:nvPr/>
            </p:nvSpPr>
            <p:spPr bwMode="auto">
              <a:xfrm>
                <a:off x="5672224" y="1866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3" name="Oval 2190"/>
              <p:cNvSpPr>
                <a:spLocks noChangeArrowheads="1"/>
              </p:cNvSpPr>
              <p:nvPr/>
            </p:nvSpPr>
            <p:spPr bwMode="auto">
              <a:xfrm>
                <a:off x="5678574" y="1866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4" name="Oval 2191"/>
              <p:cNvSpPr>
                <a:spLocks noChangeArrowheads="1"/>
              </p:cNvSpPr>
              <p:nvPr/>
            </p:nvSpPr>
            <p:spPr bwMode="auto">
              <a:xfrm>
                <a:off x="5678574" y="1866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5" name="Oval 2192"/>
              <p:cNvSpPr>
                <a:spLocks noChangeArrowheads="1"/>
              </p:cNvSpPr>
              <p:nvPr/>
            </p:nvSpPr>
            <p:spPr bwMode="auto">
              <a:xfrm>
                <a:off x="5683337" y="18669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6" name="Oval 2193"/>
              <p:cNvSpPr>
                <a:spLocks noChangeArrowheads="1"/>
              </p:cNvSpPr>
              <p:nvPr/>
            </p:nvSpPr>
            <p:spPr bwMode="auto">
              <a:xfrm>
                <a:off x="5683337" y="18669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7" name="Oval 2194"/>
              <p:cNvSpPr>
                <a:spLocks noChangeArrowheads="1"/>
              </p:cNvSpPr>
              <p:nvPr/>
            </p:nvSpPr>
            <p:spPr bwMode="auto">
              <a:xfrm>
                <a:off x="5686512" y="1865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8" name="Oval 2195"/>
              <p:cNvSpPr>
                <a:spLocks noChangeArrowheads="1"/>
              </p:cNvSpPr>
              <p:nvPr/>
            </p:nvSpPr>
            <p:spPr bwMode="auto">
              <a:xfrm>
                <a:off x="5686512" y="1865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9" name="Oval 2196"/>
              <p:cNvSpPr>
                <a:spLocks noChangeArrowheads="1"/>
              </p:cNvSpPr>
              <p:nvPr/>
            </p:nvSpPr>
            <p:spPr bwMode="auto">
              <a:xfrm>
                <a:off x="5691274" y="1865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0" name="Oval 2197"/>
              <p:cNvSpPr>
                <a:spLocks noChangeArrowheads="1"/>
              </p:cNvSpPr>
              <p:nvPr/>
            </p:nvSpPr>
            <p:spPr bwMode="auto">
              <a:xfrm>
                <a:off x="5691274" y="1865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1" name="Oval 2198"/>
              <p:cNvSpPr>
                <a:spLocks noChangeArrowheads="1"/>
              </p:cNvSpPr>
              <p:nvPr/>
            </p:nvSpPr>
            <p:spPr bwMode="auto">
              <a:xfrm>
                <a:off x="5697624" y="1865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2" name="Oval 2199"/>
              <p:cNvSpPr>
                <a:spLocks noChangeArrowheads="1"/>
              </p:cNvSpPr>
              <p:nvPr/>
            </p:nvSpPr>
            <p:spPr bwMode="auto">
              <a:xfrm>
                <a:off x="5697624" y="1865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3" name="Oval 2200"/>
              <p:cNvSpPr>
                <a:spLocks noChangeArrowheads="1"/>
              </p:cNvSpPr>
              <p:nvPr/>
            </p:nvSpPr>
            <p:spPr bwMode="auto">
              <a:xfrm>
                <a:off x="5702387" y="1865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4" name="Oval 2201"/>
              <p:cNvSpPr>
                <a:spLocks noChangeArrowheads="1"/>
              </p:cNvSpPr>
              <p:nvPr/>
            </p:nvSpPr>
            <p:spPr bwMode="auto">
              <a:xfrm>
                <a:off x="5702387" y="1865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5" name="Oval 2202"/>
              <p:cNvSpPr>
                <a:spLocks noChangeArrowheads="1"/>
              </p:cNvSpPr>
              <p:nvPr/>
            </p:nvSpPr>
            <p:spPr bwMode="auto">
              <a:xfrm>
                <a:off x="5705562" y="1865314"/>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6" name="Oval 2203"/>
              <p:cNvSpPr>
                <a:spLocks noChangeArrowheads="1"/>
              </p:cNvSpPr>
              <p:nvPr/>
            </p:nvSpPr>
            <p:spPr bwMode="auto">
              <a:xfrm>
                <a:off x="5705562" y="1865314"/>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7" name="Oval 2204"/>
              <p:cNvSpPr>
                <a:spLocks noChangeArrowheads="1"/>
              </p:cNvSpPr>
              <p:nvPr/>
            </p:nvSpPr>
            <p:spPr bwMode="auto">
              <a:xfrm>
                <a:off x="5710324" y="1863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8" name="Oval 2205"/>
              <p:cNvSpPr>
                <a:spLocks noChangeArrowheads="1"/>
              </p:cNvSpPr>
              <p:nvPr/>
            </p:nvSpPr>
            <p:spPr bwMode="auto">
              <a:xfrm>
                <a:off x="5710324" y="1863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9" name="Oval 2206"/>
              <p:cNvSpPr>
                <a:spLocks noChangeArrowheads="1"/>
              </p:cNvSpPr>
              <p:nvPr/>
            </p:nvSpPr>
            <p:spPr bwMode="auto">
              <a:xfrm>
                <a:off x="5716674" y="1863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20" name="Oval 2207"/>
              <p:cNvSpPr>
                <a:spLocks noChangeArrowheads="1"/>
              </p:cNvSpPr>
              <p:nvPr/>
            </p:nvSpPr>
            <p:spPr bwMode="auto">
              <a:xfrm>
                <a:off x="5716674" y="1863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1" name="Oval 2208"/>
              <p:cNvSpPr>
                <a:spLocks noChangeArrowheads="1"/>
              </p:cNvSpPr>
              <p:nvPr/>
            </p:nvSpPr>
            <p:spPr bwMode="auto">
              <a:xfrm>
                <a:off x="5719849" y="1863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22" name="Oval 2209"/>
              <p:cNvSpPr>
                <a:spLocks noChangeArrowheads="1"/>
              </p:cNvSpPr>
              <p:nvPr/>
            </p:nvSpPr>
            <p:spPr bwMode="auto">
              <a:xfrm>
                <a:off x="5719849" y="1863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3" name="Oval 2210"/>
              <p:cNvSpPr>
                <a:spLocks noChangeArrowheads="1"/>
              </p:cNvSpPr>
              <p:nvPr/>
            </p:nvSpPr>
            <p:spPr bwMode="auto">
              <a:xfrm>
                <a:off x="5724612" y="1863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24" name="Oval 2211"/>
              <p:cNvSpPr>
                <a:spLocks noChangeArrowheads="1"/>
              </p:cNvSpPr>
              <p:nvPr/>
            </p:nvSpPr>
            <p:spPr bwMode="auto">
              <a:xfrm>
                <a:off x="5724612" y="1863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5" name="Oval 2212"/>
              <p:cNvSpPr>
                <a:spLocks noChangeArrowheads="1"/>
              </p:cNvSpPr>
              <p:nvPr/>
            </p:nvSpPr>
            <p:spPr bwMode="auto">
              <a:xfrm>
                <a:off x="5729374" y="1863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26" name="Oval 2213"/>
              <p:cNvSpPr>
                <a:spLocks noChangeArrowheads="1"/>
              </p:cNvSpPr>
              <p:nvPr/>
            </p:nvSpPr>
            <p:spPr bwMode="auto">
              <a:xfrm>
                <a:off x="5729374" y="1863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7" name="Oval 2214"/>
              <p:cNvSpPr>
                <a:spLocks noChangeArrowheads="1"/>
              </p:cNvSpPr>
              <p:nvPr/>
            </p:nvSpPr>
            <p:spPr bwMode="auto">
              <a:xfrm>
                <a:off x="5734137" y="18637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8" name="Oval 2216"/>
              <p:cNvSpPr>
                <a:spLocks noChangeArrowheads="1"/>
              </p:cNvSpPr>
              <p:nvPr/>
            </p:nvSpPr>
            <p:spPr bwMode="auto">
              <a:xfrm>
                <a:off x="5734137" y="18637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9" name="Oval 2217"/>
              <p:cNvSpPr>
                <a:spLocks noChangeArrowheads="1"/>
              </p:cNvSpPr>
              <p:nvPr/>
            </p:nvSpPr>
            <p:spPr bwMode="auto">
              <a:xfrm>
                <a:off x="5738900" y="18621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0" name="Oval 2218"/>
              <p:cNvSpPr>
                <a:spLocks noChangeArrowheads="1"/>
              </p:cNvSpPr>
              <p:nvPr/>
            </p:nvSpPr>
            <p:spPr bwMode="auto">
              <a:xfrm>
                <a:off x="5738900" y="18621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1" name="Oval 2219"/>
              <p:cNvSpPr>
                <a:spLocks noChangeArrowheads="1"/>
              </p:cNvSpPr>
              <p:nvPr/>
            </p:nvSpPr>
            <p:spPr bwMode="auto">
              <a:xfrm>
                <a:off x="5743662" y="18621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2" name="Oval 2220"/>
              <p:cNvSpPr>
                <a:spLocks noChangeArrowheads="1"/>
              </p:cNvSpPr>
              <p:nvPr/>
            </p:nvSpPr>
            <p:spPr bwMode="auto">
              <a:xfrm>
                <a:off x="5743662" y="18621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3" name="Oval 2221"/>
              <p:cNvSpPr>
                <a:spLocks noChangeArrowheads="1"/>
              </p:cNvSpPr>
              <p:nvPr/>
            </p:nvSpPr>
            <p:spPr bwMode="auto">
              <a:xfrm>
                <a:off x="5746837" y="18621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4" name="Oval 2222"/>
              <p:cNvSpPr>
                <a:spLocks noChangeArrowheads="1"/>
              </p:cNvSpPr>
              <p:nvPr/>
            </p:nvSpPr>
            <p:spPr bwMode="auto">
              <a:xfrm>
                <a:off x="5746837" y="18621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5" name="Oval 2223"/>
              <p:cNvSpPr>
                <a:spLocks noChangeArrowheads="1"/>
              </p:cNvSpPr>
              <p:nvPr/>
            </p:nvSpPr>
            <p:spPr bwMode="auto">
              <a:xfrm>
                <a:off x="5753187" y="18621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6" name="Oval 2224"/>
              <p:cNvSpPr>
                <a:spLocks noChangeArrowheads="1"/>
              </p:cNvSpPr>
              <p:nvPr/>
            </p:nvSpPr>
            <p:spPr bwMode="auto">
              <a:xfrm>
                <a:off x="5753187" y="18621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7" name="Oval 2225"/>
              <p:cNvSpPr>
                <a:spLocks noChangeArrowheads="1"/>
              </p:cNvSpPr>
              <p:nvPr/>
            </p:nvSpPr>
            <p:spPr bwMode="auto">
              <a:xfrm>
                <a:off x="5757950" y="18621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8" name="Oval 2226"/>
              <p:cNvSpPr>
                <a:spLocks noChangeArrowheads="1"/>
              </p:cNvSpPr>
              <p:nvPr/>
            </p:nvSpPr>
            <p:spPr bwMode="auto">
              <a:xfrm>
                <a:off x="5757950" y="18621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9" name="Oval 2227"/>
              <p:cNvSpPr>
                <a:spLocks noChangeArrowheads="1"/>
              </p:cNvSpPr>
              <p:nvPr/>
            </p:nvSpPr>
            <p:spPr bwMode="auto">
              <a:xfrm>
                <a:off x="5762712" y="18621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0" name="Oval 2228"/>
              <p:cNvSpPr>
                <a:spLocks noChangeArrowheads="1"/>
              </p:cNvSpPr>
              <p:nvPr/>
            </p:nvSpPr>
            <p:spPr bwMode="auto">
              <a:xfrm>
                <a:off x="5762712" y="18621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1" name="Oval 2229"/>
              <p:cNvSpPr>
                <a:spLocks noChangeArrowheads="1"/>
              </p:cNvSpPr>
              <p:nvPr/>
            </p:nvSpPr>
            <p:spPr bwMode="auto">
              <a:xfrm>
                <a:off x="5765887" y="18589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2" name="Oval 2230"/>
              <p:cNvSpPr>
                <a:spLocks noChangeArrowheads="1"/>
              </p:cNvSpPr>
              <p:nvPr/>
            </p:nvSpPr>
            <p:spPr bwMode="auto">
              <a:xfrm>
                <a:off x="5765887" y="18589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3" name="Oval 2231"/>
              <p:cNvSpPr>
                <a:spLocks noChangeArrowheads="1"/>
              </p:cNvSpPr>
              <p:nvPr/>
            </p:nvSpPr>
            <p:spPr bwMode="auto">
              <a:xfrm>
                <a:off x="5772237" y="18589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4" name="Oval 2232"/>
              <p:cNvSpPr>
                <a:spLocks noChangeArrowheads="1"/>
              </p:cNvSpPr>
              <p:nvPr/>
            </p:nvSpPr>
            <p:spPr bwMode="auto">
              <a:xfrm>
                <a:off x="5772237" y="18589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5" name="Oval 2233"/>
              <p:cNvSpPr>
                <a:spLocks noChangeArrowheads="1"/>
              </p:cNvSpPr>
              <p:nvPr/>
            </p:nvSpPr>
            <p:spPr bwMode="auto">
              <a:xfrm>
                <a:off x="5777000" y="18589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6" name="Oval 2234"/>
              <p:cNvSpPr>
                <a:spLocks noChangeArrowheads="1"/>
              </p:cNvSpPr>
              <p:nvPr/>
            </p:nvSpPr>
            <p:spPr bwMode="auto">
              <a:xfrm>
                <a:off x="5777000" y="18589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7" name="Oval 2235"/>
              <p:cNvSpPr>
                <a:spLocks noChangeArrowheads="1"/>
              </p:cNvSpPr>
              <p:nvPr/>
            </p:nvSpPr>
            <p:spPr bwMode="auto">
              <a:xfrm>
                <a:off x="5780175" y="18589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8" name="Oval 2236"/>
              <p:cNvSpPr>
                <a:spLocks noChangeArrowheads="1"/>
              </p:cNvSpPr>
              <p:nvPr/>
            </p:nvSpPr>
            <p:spPr bwMode="auto">
              <a:xfrm>
                <a:off x="5780175" y="18589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9" name="Oval 2237"/>
              <p:cNvSpPr>
                <a:spLocks noChangeArrowheads="1"/>
              </p:cNvSpPr>
              <p:nvPr/>
            </p:nvSpPr>
            <p:spPr bwMode="auto">
              <a:xfrm>
                <a:off x="5784937" y="18589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0" name="Oval 2238"/>
              <p:cNvSpPr>
                <a:spLocks noChangeArrowheads="1"/>
              </p:cNvSpPr>
              <p:nvPr/>
            </p:nvSpPr>
            <p:spPr bwMode="auto">
              <a:xfrm>
                <a:off x="5784937" y="18589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1" name="Oval 2239"/>
              <p:cNvSpPr>
                <a:spLocks noChangeArrowheads="1"/>
              </p:cNvSpPr>
              <p:nvPr/>
            </p:nvSpPr>
            <p:spPr bwMode="auto">
              <a:xfrm>
                <a:off x="5791287" y="18589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2" name="Oval 2240"/>
              <p:cNvSpPr>
                <a:spLocks noChangeArrowheads="1"/>
              </p:cNvSpPr>
              <p:nvPr/>
            </p:nvSpPr>
            <p:spPr bwMode="auto">
              <a:xfrm>
                <a:off x="5791287" y="18589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3" name="Oval 2241"/>
              <p:cNvSpPr>
                <a:spLocks noChangeArrowheads="1"/>
              </p:cNvSpPr>
              <p:nvPr/>
            </p:nvSpPr>
            <p:spPr bwMode="auto">
              <a:xfrm>
                <a:off x="5794462" y="1857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4" name="Oval 2242"/>
              <p:cNvSpPr>
                <a:spLocks noChangeArrowheads="1"/>
              </p:cNvSpPr>
              <p:nvPr/>
            </p:nvSpPr>
            <p:spPr bwMode="auto">
              <a:xfrm>
                <a:off x="5794462" y="1857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5" name="Oval 2243"/>
              <p:cNvSpPr>
                <a:spLocks noChangeArrowheads="1"/>
              </p:cNvSpPr>
              <p:nvPr/>
            </p:nvSpPr>
            <p:spPr bwMode="auto">
              <a:xfrm>
                <a:off x="5799225" y="1857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6" name="Oval 2244"/>
              <p:cNvSpPr>
                <a:spLocks noChangeArrowheads="1"/>
              </p:cNvSpPr>
              <p:nvPr/>
            </p:nvSpPr>
            <p:spPr bwMode="auto">
              <a:xfrm>
                <a:off x="5799225" y="1857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7" name="Oval 2245"/>
              <p:cNvSpPr>
                <a:spLocks noChangeArrowheads="1"/>
              </p:cNvSpPr>
              <p:nvPr/>
            </p:nvSpPr>
            <p:spPr bwMode="auto">
              <a:xfrm>
                <a:off x="5805575" y="185737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8" name="Oval 2246"/>
              <p:cNvSpPr>
                <a:spLocks noChangeArrowheads="1"/>
              </p:cNvSpPr>
              <p:nvPr/>
            </p:nvSpPr>
            <p:spPr bwMode="auto">
              <a:xfrm>
                <a:off x="5805575" y="185737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9" name="Oval 2247"/>
              <p:cNvSpPr>
                <a:spLocks noChangeArrowheads="1"/>
              </p:cNvSpPr>
              <p:nvPr/>
            </p:nvSpPr>
            <p:spPr bwMode="auto">
              <a:xfrm>
                <a:off x="5810337" y="1857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0" name="Oval 2248"/>
              <p:cNvSpPr>
                <a:spLocks noChangeArrowheads="1"/>
              </p:cNvSpPr>
              <p:nvPr/>
            </p:nvSpPr>
            <p:spPr bwMode="auto">
              <a:xfrm>
                <a:off x="5810337" y="1857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1" name="Oval 2249"/>
              <p:cNvSpPr>
                <a:spLocks noChangeArrowheads="1"/>
              </p:cNvSpPr>
              <p:nvPr/>
            </p:nvSpPr>
            <p:spPr bwMode="auto">
              <a:xfrm>
                <a:off x="5813512" y="1857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2" name="Oval 2250"/>
              <p:cNvSpPr>
                <a:spLocks noChangeArrowheads="1"/>
              </p:cNvSpPr>
              <p:nvPr/>
            </p:nvSpPr>
            <p:spPr bwMode="auto">
              <a:xfrm>
                <a:off x="5813512" y="1857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3" name="Oval 2251"/>
              <p:cNvSpPr>
                <a:spLocks noChangeArrowheads="1"/>
              </p:cNvSpPr>
              <p:nvPr/>
            </p:nvSpPr>
            <p:spPr bwMode="auto">
              <a:xfrm>
                <a:off x="5818275" y="18573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4" name="Oval 2252"/>
              <p:cNvSpPr>
                <a:spLocks noChangeArrowheads="1"/>
              </p:cNvSpPr>
              <p:nvPr/>
            </p:nvSpPr>
            <p:spPr bwMode="auto">
              <a:xfrm>
                <a:off x="5818275" y="18573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5" name="Oval 2253"/>
              <p:cNvSpPr>
                <a:spLocks noChangeArrowheads="1"/>
              </p:cNvSpPr>
              <p:nvPr/>
            </p:nvSpPr>
            <p:spPr bwMode="auto">
              <a:xfrm>
                <a:off x="5824625" y="1855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6" name="Oval 2254"/>
              <p:cNvSpPr>
                <a:spLocks noChangeArrowheads="1"/>
              </p:cNvSpPr>
              <p:nvPr/>
            </p:nvSpPr>
            <p:spPr bwMode="auto">
              <a:xfrm>
                <a:off x="5824625" y="1855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7" name="Oval 2255"/>
              <p:cNvSpPr>
                <a:spLocks noChangeArrowheads="1"/>
              </p:cNvSpPr>
              <p:nvPr/>
            </p:nvSpPr>
            <p:spPr bwMode="auto">
              <a:xfrm>
                <a:off x="5827800" y="1855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8" name="Oval 2256"/>
              <p:cNvSpPr>
                <a:spLocks noChangeArrowheads="1"/>
              </p:cNvSpPr>
              <p:nvPr/>
            </p:nvSpPr>
            <p:spPr bwMode="auto">
              <a:xfrm>
                <a:off x="5827800" y="1855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9" name="Oval 2257"/>
              <p:cNvSpPr>
                <a:spLocks noChangeArrowheads="1"/>
              </p:cNvSpPr>
              <p:nvPr/>
            </p:nvSpPr>
            <p:spPr bwMode="auto">
              <a:xfrm>
                <a:off x="5832562" y="1855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0" name="Oval 2258"/>
              <p:cNvSpPr>
                <a:spLocks noChangeArrowheads="1"/>
              </p:cNvSpPr>
              <p:nvPr/>
            </p:nvSpPr>
            <p:spPr bwMode="auto">
              <a:xfrm>
                <a:off x="5832562" y="1855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1" name="Oval 2259"/>
              <p:cNvSpPr>
                <a:spLocks noChangeArrowheads="1"/>
              </p:cNvSpPr>
              <p:nvPr/>
            </p:nvSpPr>
            <p:spPr bwMode="auto">
              <a:xfrm>
                <a:off x="5837325" y="1855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2" name="Oval 2260"/>
              <p:cNvSpPr>
                <a:spLocks noChangeArrowheads="1"/>
              </p:cNvSpPr>
              <p:nvPr/>
            </p:nvSpPr>
            <p:spPr bwMode="auto">
              <a:xfrm>
                <a:off x="5837325" y="1855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3" name="Oval 2261"/>
              <p:cNvSpPr>
                <a:spLocks noChangeArrowheads="1"/>
              </p:cNvSpPr>
              <p:nvPr/>
            </p:nvSpPr>
            <p:spPr bwMode="auto">
              <a:xfrm>
                <a:off x="5840500" y="1855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4" name="Oval 2262"/>
              <p:cNvSpPr>
                <a:spLocks noChangeArrowheads="1"/>
              </p:cNvSpPr>
              <p:nvPr/>
            </p:nvSpPr>
            <p:spPr bwMode="auto">
              <a:xfrm>
                <a:off x="5840500" y="1855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5" name="Oval 2263"/>
              <p:cNvSpPr>
                <a:spLocks noChangeArrowheads="1"/>
              </p:cNvSpPr>
              <p:nvPr/>
            </p:nvSpPr>
            <p:spPr bwMode="auto">
              <a:xfrm>
                <a:off x="5846850" y="1855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6" name="Oval 2264"/>
              <p:cNvSpPr>
                <a:spLocks noChangeArrowheads="1"/>
              </p:cNvSpPr>
              <p:nvPr/>
            </p:nvSpPr>
            <p:spPr bwMode="auto">
              <a:xfrm>
                <a:off x="5846850" y="1855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7" name="Oval 2265"/>
              <p:cNvSpPr>
                <a:spLocks noChangeArrowheads="1"/>
              </p:cNvSpPr>
              <p:nvPr/>
            </p:nvSpPr>
            <p:spPr bwMode="auto">
              <a:xfrm>
                <a:off x="5851612" y="18557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8" name="Oval 2266"/>
              <p:cNvSpPr>
                <a:spLocks noChangeArrowheads="1"/>
              </p:cNvSpPr>
              <p:nvPr/>
            </p:nvSpPr>
            <p:spPr bwMode="auto">
              <a:xfrm>
                <a:off x="5851612" y="18557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9" name="Oval 2267"/>
              <p:cNvSpPr>
                <a:spLocks noChangeArrowheads="1"/>
              </p:cNvSpPr>
              <p:nvPr/>
            </p:nvSpPr>
            <p:spPr bwMode="auto">
              <a:xfrm>
                <a:off x="5856375" y="1854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0" name="Oval 2268"/>
              <p:cNvSpPr>
                <a:spLocks noChangeArrowheads="1"/>
              </p:cNvSpPr>
              <p:nvPr/>
            </p:nvSpPr>
            <p:spPr bwMode="auto">
              <a:xfrm>
                <a:off x="5856375" y="1854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1" name="Oval 2269"/>
              <p:cNvSpPr>
                <a:spLocks noChangeArrowheads="1"/>
              </p:cNvSpPr>
              <p:nvPr/>
            </p:nvSpPr>
            <p:spPr bwMode="auto">
              <a:xfrm>
                <a:off x="5861137" y="185420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2" name="Oval 2270"/>
              <p:cNvSpPr>
                <a:spLocks noChangeArrowheads="1"/>
              </p:cNvSpPr>
              <p:nvPr/>
            </p:nvSpPr>
            <p:spPr bwMode="auto">
              <a:xfrm>
                <a:off x="5861137" y="185420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3" name="Oval 2271"/>
              <p:cNvSpPr>
                <a:spLocks noChangeArrowheads="1"/>
              </p:cNvSpPr>
              <p:nvPr/>
            </p:nvSpPr>
            <p:spPr bwMode="auto">
              <a:xfrm>
                <a:off x="5865900" y="1854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4" name="Oval 2272"/>
              <p:cNvSpPr>
                <a:spLocks noChangeArrowheads="1"/>
              </p:cNvSpPr>
              <p:nvPr/>
            </p:nvSpPr>
            <p:spPr bwMode="auto">
              <a:xfrm>
                <a:off x="5865900" y="1854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5" name="Oval 2273"/>
              <p:cNvSpPr>
                <a:spLocks noChangeArrowheads="1"/>
              </p:cNvSpPr>
              <p:nvPr/>
            </p:nvSpPr>
            <p:spPr bwMode="auto">
              <a:xfrm>
                <a:off x="5870662" y="1854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6" name="Oval 2274"/>
              <p:cNvSpPr>
                <a:spLocks noChangeArrowheads="1"/>
              </p:cNvSpPr>
              <p:nvPr/>
            </p:nvSpPr>
            <p:spPr bwMode="auto">
              <a:xfrm>
                <a:off x="5870662" y="1854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7" name="Oval 2275"/>
              <p:cNvSpPr>
                <a:spLocks noChangeArrowheads="1"/>
              </p:cNvSpPr>
              <p:nvPr/>
            </p:nvSpPr>
            <p:spPr bwMode="auto">
              <a:xfrm>
                <a:off x="5873837" y="1854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8" name="Oval 2276"/>
              <p:cNvSpPr>
                <a:spLocks noChangeArrowheads="1"/>
              </p:cNvSpPr>
              <p:nvPr/>
            </p:nvSpPr>
            <p:spPr bwMode="auto">
              <a:xfrm>
                <a:off x="5873837" y="1854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9" name="Oval 2277"/>
              <p:cNvSpPr>
                <a:spLocks noChangeArrowheads="1"/>
              </p:cNvSpPr>
              <p:nvPr/>
            </p:nvSpPr>
            <p:spPr bwMode="auto">
              <a:xfrm>
                <a:off x="5880187" y="18542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0" name="Oval 2278"/>
              <p:cNvSpPr>
                <a:spLocks noChangeArrowheads="1"/>
              </p:cNvSpPr>
              <p:nvPr/>
            </p:nvSpPr>
            <p:spPr bwMode="auto">
              <a:xfrm>
                <a:off x="5880187" y="18542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1" name="Oval 2279"/>
              <p:cNvSpPr>
                <a:spLocks noChangeArrowheads="1"/>
              </p:cNvSpPr>
              <p:nvPr/>
            </p:nvSpPr>
            <p:spPr bwMode="auto">
              <a:xfrm>
                <a:off x="5884950" y="1852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2" name="Oval 2280"/>
              <p:cNvSpPr>
                <a:spLocks noChangeArrowheads="1"/>
              </p:cNvSpPr>
              <p:nvPr/>
            </p:nvSpPr>
            <p:spPr bwMode="auto">
              <a:xfrm>
                <a:off x="5884950" y="1852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3" name="Oval 2281"/>
              <p:cNvSpPr>
                <a:spLocks noChangeArrowheads="1"/>
              </p:cNvSpPr>
              <p:nvPr/>
            </p:nvSpPr>
            <p:spPr bwMode="auto">
              <a:xfrm>
                <a:off x="5888125" y="1852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4" name="Oval 2282"/>
              <p:cNvSpPr>
                <a:spLocks noChangeArrowheads="1"/>
              </p:cNvSpPr>
              <p:nvPr/>
            </p:nvSpPr>
            <p:spPr bwMode="auto">
              <a:xfrm>
                <a:off x="5888125" y="1852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5" name="Oval 2283"/>
              <p:cNvSpPr>
                <a:spLocks noChangeArrowheads="1"/>
              </p:cNvSpPr>
              <p:nvPr/>
            </p:nvSpPr>
            <p:spPr bwMode="auto">
              <a:xfrm>
                <a:off x="5892887" y="1852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6" name="Oval 2284"/>
              <p:cNvSpPr>
                <a:spLocks noChangeArrowheads="1"/>
              </p:cNvSpPr>
              <p:nvPr/>
            </p:nvSpPr>
            <p:spPr bwMode="auto">
              <a:xfrm>
                <a:off x="5892887" y="1852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7" name="Oval 2285"/>
              <p:cNvSpPr>
                <a:spLocks noChangeArrowheads="1"/>
              </p:cNvSpPr>
              <p:nvPr/>
            </p:nvSpPr>
            <p:spPr bwMode="auto">
              <a:xfrm>
                <a:off x="5899237" y="1852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8" name="Oval 2286"/>
              <p:cNvSpPr>
                <a:spLocks noChangeArrowheads="1"/>
              </p:cNvSpPr>
              <p:nvPr/>
            </p:nvSpPr>
            <p:spPr bwMode="auto">
              <a:xfrm>
                <a:off x="5899237" y="1852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9" name="Oval 2287"/>
              <p:cNvSpPr>
                <a:spLocks noChangeArrowheads="1"/>
              </p:cNvSpPr>
              <p:nvPr/>
            </p:nvSpPr>
            <p:spPr bwMode="auto">
              <a:xfrm>
                <a:off x="5904000" y="1852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0" name="Oval 2288"/>
              <p:cNvSpPr>
                <a:spLocks noChangeArrowheads="1"/>
              </p:cNvSpPr>
              <p:nvPr/>
            </p:nvSpPr>
            <p:spPr bwMode="auto">
              <a:xfrm>
                <a:off x="5904000" y="1852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1" name="Oval 2289"/>
              <p:cNvSpPr>
                <a:spLocks noChangeArrowheads="1"/>
              </p:cNvSpPr>
              <p:nvPr/>
            </p:nvSpPr>
            <p:spPr bwMode="auto">
              <a:xfrm>
                <a:off x="5907175" y="18526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2" name="Oval 2290"/>
              <p:cNvSpPr>
                <a:spLocks noChangeArrowheads="1"/>
              </p:cNvSpPr>
              <p:nvPr/>
            </p:nvSpPr>
            <p:spPr bwMode="auto">
              <a:xfrm>
                <a:off x="5907175" y="18526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3" name="Oval 2291"/>
              <p:cNvSpPr>
                <a:spLocks noChangeArrowheads="1"/>
              </p:cNvSpPr>
              <p:nvPr/>
            </p:nvSpPr>
            <p:spPr bwMode="auto">
              <a:xfrm>
                <a:off x="5911937" y="1851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4" name="Oval 2292"/>
              <p:cNvSpPr>
                <a:spLocks noChangeArrowheads="1"/>
              </p:cNvSpPr>
              <p:nvPr/>
            </p:nvSpPr>
            <p:spPr bwMode="auto">
              <a:xfrm>
                <a:off x="5911937" y="1851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5" name="Oval 2293"/>
              <p:cNvSpPr>
                <a:spLocks noChangeArrowheads="1"/>
              </p:cNvSpPr>
              <p:nvPr/>
            </p:nvSpPr>
            <p:spPr bwMode="auto">
              <a:xfrm>
                <a:off x="5918287" y="1851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6" name="Oval 2294"/>
              <p:cNvSpPr>
                <a:spLocks noChangeArrowheads="1"/>
              </p:cNvSpPr>
              <p:nvPr/>
            </p:nvSpPr>
            <p:spPr bwMode="auto">
              <a:xfrm>
                <a:off x="5918287" y="1851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7" name="Oval 2295"/>
              <p:cNvSpPr>
                <a:spLocks noChangeArrowheads="1"/>
              </p:cNvSpPr>
              <p:nvPr/>
            </p:nvSpPr>
            <p:spPr bwMode="auto">
              <a:xfrm>
                <a:off x="5921462" y="1851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8" name="Oval 2296"/>
              <p:cNvSpPr>
                <a:spLocks noChangeArrowheads="1"/>
              </p:cNvSpPr>
              <p:nvPr/>
            </p:nvSpPr>
            <p:spPr bwMode="auto">
              <a:xfrm>
                <a:off x="5921462" y="1851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9" name="Oval 2297"/>
              <p:cNvSpPr>
                <a:spLocks noChangeArrowheads="1"/>
              </p:cNvSpPr>
              <p:nvPr/>
            </p:nvSpPr>
            <p:spPr bwMode="auto">
              <a:xfrm>
                <a:off x="5926225" y="1851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0" name="Oval 2298"/>
              <p:cNvSpPr>
                <a:spLocks noChangeArrowheads="1"/>
              </p:cNvSpPr>
              <p:nvPr/>
            </p:nvSpPr>
            <p:spPr bwMode="auto">
              <a:xfrm>
                <a:off x="5926225" y="1851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1" name="Oval 2299"/>
              <p:cNvSpPr>
                <a:spLocks noChangeArrowheads="1"/>
              </p:cNvSpPr>
              <p:nvPr/>
            </p:nvSpPr>
            <p:spPr bwMode="auto">
              <a:xfrm>
                <a:off x="5930987" y="1851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2" name="Oval 2300"/>
              <p:cNvSpPr>
                <a:spLocks noChangeArrowheads="1"/>
              </p:cNvSpPr>
              <p:nvPr/>
            </p:nvSpPr>
            <p:spPr bwMode="auto">
              <a:xfrm>
                <a:off x="5930987" y="1851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3" name="Oval 2301"/>
              <p:cNvSpPr>
                <a:spLocks noChangeArrowheads="1"/>
              </p:cNvSpPr>
              <p:nvPr/>
            </p:nvSpPr>
            <p:spPr bwMode="auto">
              <a:xfrm>
                <a:off x="5935750" y="1851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4" name="Oval 2302"/>
              <p:cNvSpPr>
                <a:spLocks noChangeArrowheads="1"/>
              </p:cNvSpPr>
              <p:nvPr/>
            </p:nvSpPr>
            <p:spPr bwMode="auto">
              <a:xfrm>
                <a:off x="5935750" y="1851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5" name="Oval 2303"/>
              <p:cNvSpPr>
                <a:spLocks noChangeArrowheads="1"/>
              </p:cNvSpPr>
              <p:nvPr/>
            </p:nvSpPr>
            <p:spPr bwMode="auto">
              <a:xfrm>
                <a:off x="5940512" y="18510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6" name="Oval 2304"/>
              <p:cNvSpPr>
                <a:spLocks noChangeArrowheads="1"/>
              </p:cNvSpPr>
              <p:nvPr/>
            </p:nvSpPr>
            <p:spPr bwMode="auto">
              <a:xfrm>
                <a:off x="5940512" y="18510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7" name="Oval 2305"/>
              <p:cNvSpPr>
                <a:spLocks noChangeArrowheads="1"/>
              </p:cNvSpPr>
              <p:nvPr/>
            </p:nvSpPr>
            <p:spPr bwMode="auto">
              <a:xfrm>
                <a:off x="5945275" y="18494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8" name="Oval 2306"/>
              <p:cNvSpPr>
                <a:spLocks noChangeArrowheads="1"/>
              </p:cNvSpPr>
              <p:nvPr/>
            </p:nvSpPr>
            <p:spPr bwMode="auto">
              <a:xfrm>
                <a:off x="5945275" y="18494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9" name="Oval 2307"/>
              <p:cNvSpPr>
                <a:spLocks noChangeArrowheads="1"/>
              </p:cNvSpPr>
              <p:nvPr/>
            </p:nvSpPr>
            <p:spPr bwMode="auto">
              <a:xfrm>
                <a:off x="5948450" y="18494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0" name="Oval 2308"/>
              <p:cNvSpPr>
                <a:spLocks noChangeArrowheads="1"/>
              </p:cNvSpPr>
              <p:nvPr/>
            </p:nvSpPr>
            <p:spPr bwMode="auto">
              <a:xfrm>
                <a:off x="5948450" y="18494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1" name="Oval 2309"/>
              <p:cNvSpPr>
                <a:spLocks noChangeArrowheads="1"/>
              </p:cNvSpPr>
              <p:nvPr/>
            </p:nvSpPr>
            <p:spPr bwMode="auto">
              <a:xfrm>
                <a:off x="5954800" y="18494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2" name="Oval 2310"/>
              <p:cNvSpPr>
                <a:spLocks noChangeArrowheads="1"/>
              </p:cNvSpPr>
              <p:nvPr/>
            </p:nvSpPr>
            <p:spPr bwMode="auto">
              <a:xfrm>
                <a:off x="5954800" y="18494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3" name="Oval 2311"/>
              <p:cNvSpPr>
                <a:spLocks noChangeArrowheads="1"/>
              </p:cNvSpPr>
              <p:nvPr/>
            </p:nvSpPr>
            <p:spPr bwMode="auto">
              <a:xfrm>
                <a:off x="5959562" y="18494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4" name="Oval 2312"/>
              <p:cNvSpPr>
                <a:spLocks noChangeArrowheads="1"/>
              </p:cNvSpPr>
              <p:nvPr/>
            </p:nvSpPr>
            <p:spPr bwMode="auto">
              <a:xfrm>
                <a:off x="5959562" y="18494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5" name="Oval 2313"/>
              <p:cNvSpPr>
                <a:spLocks noChangeArrowheads="1"/>
              </p:cNvSpPr>
              <p:nvPr/>
            </p:nvSpPr>
            <p:spPr bwMode="auto">
              <a:xfrm>
                <a:off x="5964325" y="18494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6" name="Oval 2314"/>
              <p:cNvSpPr>
                <a:spLocks noChangeArrowheads="1"/>
              </p:cNvSpPr>
              <p:nvPr/>
            </p:nvSpPr>
            <p:spPr bwMode="auto">
              <a:xfrm>
                <a:off x="5964325" y="18494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7" name="Oval 2315"/>
              <p:cNvSpPr>
                <a:spLocks noChangeArrowheads="1"/>
              </p:cNvSpPr>
              <p:nvPr/>
            </p:nvSpPr>
            <p:spPr bwMode="auto">
              <a:xfrm>
                <a:off x="5967500" y="18494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8" name="Oval 2316"/>
              <p:cNvSpPr>
                <a:spLocks noChangeArrowheads="1"/>
              </p:cNvSpPr>
              <p:nvPr/>
            </p:nvSpPr>
            <p:spPr bwMode="auto">
              <a:xfrm>
                <a:off x="5967500" y="18494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9" name="Oval 2317"/>
              <p:cNvSpPr>
                <a:spLocks noChangeArrowheads="1"/>
              </p:cNvSpPr>
              <p:nvPr/>
            </p:nvSpPr>
            <p:spPr bwMode="auto">
              <a:xfrm>
                <a:off x="5973850" y="18494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0" name="Oval 2318"/>
              <p:cNvSpPr>
                <a:spLocks noChangeArrowheads="1"/>
              </p:cNvSpPr>
              <p:nvPr/>
            </p:nvSpPr>
            <p:spPr bwMode="auto">
              <a:xfrm>
                <a:off x="5973850" y="18494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1" name="Oval 2319"/>
              <p:cNvSpPr>
                <a:spLocks noChangeArrowheads="1"/>
              </p:cNvSpPr>
              <p:nvPr/>
            </p:nvSpPr>
            <p:spPr bwMode="auto">
              <a:xfrm>
                <a:off x="5978612" y="1847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2" name="Oval 2320"/>
              <p:cNvSpPr>
                <a:spLocks noChangeArrowheads="1"/>
              </p:cNvSpPr>
              <p:nvPr/>
            </p:nvSpPr>
            <p:spPr bwMode="auto">
              <a:xfrm>
                <a:off x="5978612" y="1847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3" name="Oval 2321"/>
              <p:cNvSpPr>
                <a:spLocks noChangeArrowheads="1"/>
              </p:cNvSpPr>
              <p:nvPr/>
            </p:nvSpPr>
            <p:spPr bwMode="auto">
              <a:xfrm>
                <a:off x="5981787" y="1847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4" name="Oval 2322"/>
              <p:cNvSpPr>
                <a:spLocks noChangeArrowheads="1"/>
              </p:cNvSpPr>
              <p:nvPr/>
            </p:nvSpPr>
            <p:spPr bwMode="auto">
              <a:xfrm>
                <a:off x="5981787" y="1847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5" name="Oval 2323"/>
              <p:cNvSpPr>
                <a:spLocks noChangeArrowheads="1"/>
              </p:cNvSpPr>
              <p:nvPr/>
            </p:nvSpPr>
            <p:spPr bwMode="auto">
              <a:xfrm>
                <a:off x="5986550" y="1847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6" name="Oval 2324"/>
              <p:cNvSpPr>
                <a:spLocks noChangeArrowheads="1"/>
              </p:cNvSpPr>
              <p:nvPr/>
            </p:nvSpPr>
            <p:spPr bwMode="auto">
              <a:xfrm>
                <a:off x="5986550" y="1847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7" name="Oval 2325"/>
              <p:cNvSpPr>
                <a:spLocks noChangeArrowheads="1"/>
              </p:cNvSpPr>
              <p:nvPr/>
            </p:nvSpPr>
            <p:spPr bwMode="auto">
              <a:xfrm>
                <a:off x="5992900" y="1847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8" name="Oval 2326"/>
              <p:cNvSpPr>
                <a:spLocks noChangeArrowheads="1"/>
              </p:cNvSpPr>
              <p:nvPr/>
            </p:nvSpPr>
            <p:spPr bwMode="auto">
              <a:xfrm>
                <a:off x="5992900" y="1847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9" name="Oval 2327"/>
              <p:cNvSpPr>
                <a:spLocks noChangeArrowheads="1"/>
              </p:cNvSpPr>
              <p:nvPr/>
            </p:nvSpPr>
            <p:spPr bwMode="auto">
              <a:xfrm>
                <a:off x="5996075" y="1847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40" name="Oval 2328"/>
              <p:cNvSpPr>
                <a:spLocks noChangeArrowheads="1"/>
              </p:cNvSpPr>
              <p:nvPr/>
            </p:nvSpPr>
            <p:spPr bwMode="auto">
              <a:xfrm>
                <a:off x="5996075" y="1847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1" name="Oval 2329"/>
              <p:cNvSpPr>
                <a:spLocks noChangeArrowheads="1"/>
              </p:cNvSpPr>
              <p:nvPr/>
            </p:nvSpPr>
            <p:spPr bwMode="auto">
              <a:xfrm>
                <a:off x="6000837" y="1847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42" name="Oval 2330"/>
              <p:cNvSpPr>
                <a:spLocks noChangeArrowheads="1"/>
              </p:cNvSpPr>
              <p:nvPr/>
            </p:nvSpPr>
            <p:spPr bwMode="auto">
              <a:xfrm>
                <a:off x="6000837" y="1847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3" name="Oval 2331"/>
              <p:cNvSpPr>
                <a:spLocks noChangeArrowheads="1"/>
              </p:cNvSpPr>
              <p:nvPr/>
            </p:nvSpPr>
            <p:spPr bwMode="auto">
              <a:xfrm>
                <a:off x="6005600" y="18478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44" name="Oval 2332"/>
              <p:cNvSpPr>
                <a:spLocks noChangeArrowheads="1"/>
              </p:cNvSpPr>
              <p:nvPr/>
            </p:nvSpPr>
            <p:spPr bwMode="auto">
              <a:xfrm>
                <a:off x="6005600" y="18478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5" name="Oval 2333"/>
              <p:cNvSpPr>
                <a:spLocks noChangeArrowheads="1"/>
              </p:cNvSpPr>
              <p:nvPr/>
            </p:nvSpPr>
            <p:spPr bwMode="auto">
              <a:xfrm>
                <a:off x="6011950" y="18462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46" name="Oval 2334"/>
              <p:cNvSpPr>
                <a:spLocks noChangeArrowheads="1"/>
              </p:cNvSpPr>
              <p:nvPr/>
            </p:nvSpPr>
            <p:spPr bwMode="auto">
              <a:xfrm>
                <a:off x="6011950" y="18462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7" name="Oval 2335"/>
              <p:cNvSpPr>
                <a:spLocks noChangeArrowheads="1"/>
              </p:cNvSpPr>
              <p:nvPr/>
            </p:nvSpPr>
            <p:spPr bwMode="auto">
              <a:xfrm>
                <a:off x="6015125" y="18462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48" name="Oval 2336"/>
              <p:cNvSpPr>
                <a:spLocks noChangeArrowheads="1"/>
              </p:cNvSpPr>
              <p:nvPr/>
            </p:nvSpPr>
            <p:spPr bwMode="auto">
              <a:xfrm>
                <a:off x="6015125" y="18462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9" name="Oval 2337"/>
              <p:cNvSpPr>
                <a:spLocks noChangeArrowheads="1"/>
              </p:cNvSpPr>
              <p:nvPr/>
            </p:nvSpPr>
            <p:spPr bwMode="auto">
              <a:xfrm>
                <a:off x="6019887" y="18462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0" name="Oval 2338"/>
              <p:cNvSpPr>
                <a:spLocks noChangeArrowheads="1"/>
              </p:cNvSpPr>
              <p:nvPr/>
            </p:nvSpPr>
            <p:spPr bwMode="auto">
              <a:xfrm>
                <a:off x="6019887" y="18462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1" name="Oval 2339"/>
              <p:cNvSpPr>
                <a:spLocks noChangeArrowheads="1"/>
              </p:cNvSpPr>
              <p:nvPr/>
            </p:nvSpPr>
            <p:spPr bwMode="auto">
              <a:xfrm>
                <a:off x="6024650" y="18462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2" name="Oval 2340"/>
              <p:cNvSpPr>
                <a:spLocks noChangeArrowheads="1"/>
              </p:cNvSpPr>
              <p:nvPr/>
            </p:nvSpPr>
            <p:spPr bwMode="auto">
              <a:xfrm>
                <a:off x="6024650" y="18462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3" name="Oval 2341"/>
              <p:cNvSpPr>
                <a:spLocks noChangeArrowheads="1"/>
              </p:cNvSpPr>
              <p:nvPr/>
            </p:nvSpPr>
            <p:spPr bwMode="auto">
              <a:xfrm>
                <a:off x="6029412" y="18462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4" name="Oval 2342"/>
              <p:cNvSpPr>
                <a:spLocks noChangeArrowheads="1"/>
              </p:cNvSpPr>
              <p:nvPr/>
            </p:nvSpPr>
            <p:spPr bwMode="auto">
              <a:xfrm>
                <a:off x="6029412" y="18462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5" name="Oval 2343"/>
              <p:cNvSpPr>
                <a:spLocks noChangeArrowheads="1"/>
              </p:cNvSpPr>
              <p:nvPr/>
            </p:nvSpPr>
            <p:spPr bwMode="auto">
              <a:xfrm>
                <a:off x="6034175" y="18462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6" name="Oval 2344"/>
              <p:cNvSpPr>
                <a:spLocks noChangeArrowheads="1"/>
              </p:cNvSpPr>
              <p:nvPr/>
            </p:nvSpPr>
            <p:spPr bwMode="auto">
              <a:xfrm>
                <a:off x="6034175" y="18462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7" name="Oval 2345"/>
              <p:cNvSpPr>
                <a:spLocks noChangeArrowheads="1"/>
              </p:cNvSpPr>
              <p:nvPr/>
            </p:nvSpPr>
            <p:spPr bwMode="auto">
              <a:xfrm>
                <a:off x="6038937" y="18462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8" name="Oval 2346"/>
              <p:cNvSpPr>
                <a:spLocks noChangeArrowheads="1"/>
              </p:cNvSpPr>
              <p:nvPr/>
            </p:nvSpPr>
            <p:spPr bwMode="auto">
              <a:xfrm>
                <a:off x="6038937" y="18462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9" name="Oval 2347"/>
              <p:cNvSpPr>
                <a:spLocks noChangeArrowheads="1"/>
              </p:cNvSpPr>
              <p:nvPr/>
            </p:nvSpPr>
            <p:spPr bwMode="auto">
              <a:xfrm>
                <a:off x="6042112" y="1844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0" name="Oval 2348"/>
              <p:cNvSpPr>
                <a:spLocks noChangeArrowheads="1"/>
              </p:cNvSpPr>
              <p:nvPr/>
            </p:nvSpPr>
            <p:spPr bwMode="auto">
              <a:xfrm>
                <a:off x="6042112" y="1844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1" name="Oval 2349"/>
              <p:cNvSpPr>
                <a:spLocks noChangeArrowheads="1"/>
              </p:cNvSpPr>
              <p:nvPr/>
            </p:nvSpPr>
            <p:spPr bwMode="auto">
              <a:xfrm>
                <a:off x="6048462" y="1844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2" name="Oval 2350"/>
              <p:cNvSpPr>
                <a:spLocks noChangeArrowheads="1"/>
              </p:cNvSpPr>
              <p:nvPr/>
            </p:nvSpPr>
            <p:spPr bwMode="auto">
              <a:xfrm>
                <a:off x="6048462" y="1844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3" name="Oval 2351"/>
              <p:cNvSpPr>
                <a:spLocks noChangeArrowheads="1"/>
              </p:cNvSpPr>
              <p:nvPr/>
            </p:nvSpPr>
            <p:spPr bwMode="auto">
              <a:xfrm>
                <a:off x="6053225" y="1844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4" name="Oval 2352"/>
              <p:cNvSpPr>
                <a:spLocks noChangeArrowheads="1"/>
              </p:cNvSpPr>
              <p:nvPr/>
            </p:nvSpPr>
            <p:spPr bwMode="auto">
              <a:xfrm>
                <a:off x="6053225" y="1844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5" name="Oval 2353"/>
              <p:cNvSpPr>
                <a:spLocks noChangeArrowheads="1"/>
              </p:cNvSpPr>
              <p:nvPr/>
            </p:nvSpPr>
            <p:spPr bwMode="auto">
              <a:xfrm>
                <a:off x="6057987" y="1844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6" name="Oval 2354"/>
              <p:cNvSpPr>
                <a:spLocks noChangeArrowheads="1"/>
              </p:cNvSpPr>
              <p:nvPr/>
            </p:nvSpPr>
            <p:spPr bwMode="auto">
              <a:xfrm>
                <a:off x="6057987" y="1844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7" name="Oval 2355"/>
              <p:cNvSpPr>
                <a:spLocks noChangeArrowheads="1"/>
              </p:cNvSpPr>
              <p:nvPr/>
            </p:nvSpPr>
            <p:spPr bwMode="auto">
              <a:xfrm>
                <a:off x="6061162" y="1844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8" name="Oval 2356"/>
              <p:cNvSpPr>
                <a:spLocks noChangeArrowheads="1"/>
              </p:cNvSpPr>
              <p:nvPr/>
            </p:nvSpPr>
            <p:spPr bwMode="auto">
              <a:xfrm>
                <a:off x="6061162" y="1844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9" name="Oval 2357"/>
              <p:cNvSpPr>
                <a:spLocks noChangeArrowheads="1"/>
              </p:cNvSpPr>
              <p:nvPr/>
            </p:nvSpPr>
            <p:spPr bwMode="auto">
              <a:xfrm>
                <a:off x="6067512" y="1844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70" name="Oval 2358"/>
              <p:cNvSpPr>
                <a:spLocks noChangeArrowheads="1"/>
              </p:cNvSpPr>
              <p:nvPr/>
            </p:nvSpPr>
            <p:spPr bwMode="auto">
              <a:xfrm>
                <a:off x="6067512" y="1844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1" name="Oval 2359"/>
              <p:cNvSpPr>
                <a:spLocks noChangeArrowheads="1"/>
              </p:cNvSpPr>
              <p:nvPr/>
            </p:nvSpPr>
            <p:spPr bwMode="auto">
              <a:xfrm>
                <a:off x="6072275" y="18446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72" name="Oval 2360"/>
              <p:cNvSpPr>
                <a:spLocks noChangeArrowheads="1"/>
              </p:cNvSpPr>
              <p:nvPr/>
            </p:nvSpPr>
            <p:spPr bwMode="auto">
              <a:xfrm>
                <a:off x="6072275" y="18446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3" name="Oval 2361"/>
              <p:cNvSpPr>
                <a:spLocks noChangeArrowheads="1"/>
              </p:cNvSpPr>
              <p:nvPr/>
            </p:nvSpPr>
            <p:spPr bwMode="auto">
              <a:xfrm>
                <a:off x="6075450" y="1843088"/>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74" name="Oval 2362"/>
              <p:cNvSpPr>
                <a:spLocks noChangeArrowheads="1"/>
              </p:cNvSpPr>
              <p:nvPr/>
            </p:nvSpPr>
            <p:spPr bwMode="auto">
              <a:xfrm>
                <a:off x="6075450" y="1843088"/>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5" name="Oval 2363"/>
              <p:cNvSpPr>
                <a:spLocks noChangeArrowheads="1"/>
              </p:cNvSpPr>
              <p:nvPr/>
            </p:nvSpPr>
            <p:spPr bwMode="auto">
              <a:xfrm>
                <a:off x="6081800" y="1843088"/>
                <a:ext cx="71438"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76" name="Oval 2364"/>
              <p:cNvSpPr>
                <a:spLocks noChangeArrowheads="1"/>
              </p:cNvSpPr>
              <p:nvPr/>
            </p:nvSpPr>
            <p:spPr bwMode="auto">
              <a:xfrm>
                <a:off x="6081800" y="1843088"/>
                <a:ext cx="71438"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7" name="Oval 2365"/>
              <p:cNvSpPr>
                <a:spLocks noChangeArrowheads="1"/>
              </p:cNvSpPr>
              <p:nvPr/>
            </p:nvSpPr>
            <p:spPr bwMode="auto">
              <a:xfrm>
                <a:off x="6086562" y="1843088"/>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78" name="Oval 2366"/>
              <p:cNvSpPr>
                <a:spLocks noChangeArrowheads="1"/>
              </p:cNvSpPr>
              <p:nvPr/>
            </p:nvSpPr>
            <p:spPr bwMode="auto">
              <a:xfrm>
                <a:off x="6086562" y="1843088"/>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9" name="Oval 2367"/>
              <p:cNvSpPr>
                <a:spLocks noChangeArrowheads="1"/>
              </p:cNvSpPr>
              <p:nvPr/>
            </p:nvSpPr>
            <p:spPr bwMode="auto">
              <a:xfrm>
                <a:off x="6089737" y="1843088"/>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80" name="Oval 2368"/>
              <p:cNvSpPr>
                <a:spLocks noChangeArrowheads="1"/>
              </p:cNvSpPr>
              <p:nvPr/>
            </p:nvSpPr>
            <p:spPr bwMode="auto">
              <a:xfrm>
                <a:off x="6089737" y="1843088"/>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1" name="Oval 2369"/>
              <p:cNvSpPr>
                <a:spLocks noChangeArrowheads="1"/>
              </p:cNvSpPr>
              <p:nvPr/>
            </p:nvSpPr>
            <p:spPr bwMode="auto">
              <a:xfrm>
                <a:off x="6094500" y="1843088"/>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82" name="Oval 2370"/>
              <p:cNvSpPr>
                <a:spLocks noChangeArrowheads="1"/>
              </p:cNvSpPr>
              <p:nvPr/>
            </p:nvSpPr>
            <p:spPr bwMode="auto">
              <a:xfrm>
                <a:off x="6094500" y="1843088"/>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3" name="Oval 2371"/>
              <p:cNvSpPr>
                <a:spLocks noChangeArrowheads="1"/>
              </p:cNvSpPr>
              <p:nvPr/>
            </p:nvSpPr>
            <p:spPr bwMode="auto">
              <a:xfrm>
                <a:off x="6100850" y="1843088"/>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84" name="Oval 2372"/>
              <p:cNvSpPr>
                <a:spLocks noChangeArrowheads="1"/>
              </p:cNvSpPr>
              <p:nvPr/>
            </p:nvSpPr>
            <p:spPr bwMode="auto">
              <a:xfrm>
                <a:off x="6100850" y="1843088"/>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5" name="Oval 2373"/>
              <p:cNvSpPr>
                <a:spLocks noChangeArrowheads="1"/>
              </p:cNvSpPr>
              <p:nvPr/>
            </p:nvSpPr>
            <p:spPr bwMode="auto">
              <a:xfrm>
                <a:off x="6104025" y="1843088"/>
                <a:ext cx="73025" cy="71438"/>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86" name="Oval 2374"/>
              <p:cNvSpPr>
                <a:spLocks noChangeArrowheads="1"/>
              </p:cNvSpPr>
              <p:nvPr/>
            </p:nvSpPr>
            <p:spPr bwMode="auto">
              <a:xfrm>
                <a:off x="6104025" y="1843088"/>
                <a:ext cx="73025" cy="71438"/>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7" name="Oval 2375"/>
              <p:cNvSpPr>
                <a:spLocks noChangeArrowheads="1"/>
              </p:cNvSpPr>
              <p:nvPr/>
            </p:nvSpPr>
            <p:spPr bwMode="auto">
              <a:xfrm>
                <a:off x="6108787" y="18399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88" name="Oval 2376"/>
              <p:cNvSpPr>
                <a:spLocks noChangeArrowheads="1"/>
              </p:cNvSpPr>
              <p:nvPr/>
            </p:nvSpPr>
            <p:spPr bwMode="auto">
              <a:xfrm>
                <a:off x="6108787" y="18399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9" name="Oval 2377"/>
              <p:cNvSpPr>
                <a:spLocks noChangeArrowheads="1"/>
              </p:cNvSpPr>
              <p:nvPr/>
            </p:nvSpPr>
            <p:spPr bwMode="auto">
              <a:xfrm>
                <a:off x="6113550" y="18399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0" name="Oval 2378"/>
              <p:cNvSpPr>
                <a:spLocks noChangeArrowheads="1"/>
              </p:cNvSpPr>
              <p:nvPr/>
            </p:nvSpPr>
            <p:spPr bwMode="auto">
              <a:xfrm>
                <a:off x="6113550" y="18399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1" name="Oval 2379"/>
              <p:cNvSpPr>
                <a:spLocks noChangeArrowheads="1"/>
              </p:cNvSpPr>
              <p:nvPr/>
            </p:nvSpPr>
            <p:spPr bwMode="auto">
              <a:xfrm>
                <a:off x="6119900" y="18399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2" name="Oval 2380"/>
              <p:cNvSpPr>
                <a:spLocks noChangeArrowheads="1"/>
              </p:cNvSpPr>
              <p:nvPr/>
            </p:nvSpPr>
            <p:spPr bwMode="auto">
              <a:xfrm>
                <a:off x="6119900" y="18399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3" name="Oval 2381"/>
              <p:cNvSpPr>
                <a:spLocks noChangeArrowheads="1"/>
              </p:cNvSpPr>
              <p:nvPr/>
            </p:nvSpPr>
            <p:spPr bwMode="auto">
              <a:xfrm>
                <a:off x="6123075" y="18399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4" name="Oval 2382"/>
              <p:cNvSpPr>
                <a:spLocks noChangeArrowheads="1"/>
              </p:cNvSpPr>
              <p:nvPr/>
            </p:nvSpPr>
            <p:spPr bwMode="auto">
              <a:xfrm>
                <a:off x="6123075" y="18399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5" name="Oval 2383"/>
              <p:cNvSpPr>
                <a:spLocks noChangeArrowheads="1"/>
              </p:cNvSpPr>
              <p:nvPr/>
            </p:nvSpPr>
            <p:spPr bwMode="auto">
              <a:xfrm>
                <a:off x="6127837" y="18399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6" name="Oval 2384"/>
              <p:cNvSpPr>
                <a:spLocks noChangeArrowheads="1"/>
              </p:cNvSpPr>
              <p:nvPr/>
            </p:nvSpPr>
            <p:spPr bwMode="auto">
              <a:xfrm>
                <a:off x="6127837" y="18399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7" name="Oval 2385"/>
              <p:cNvSpPr>
                <a:spLocks noChangeArrowheads="1"/>
              </p:cNvSpPr>
              <p:nvPr/>
            </p:nvSpPr>
            <p:spPr bwMode="auto">
              <a:xfrm>
                <a:off x="6132600" y="18399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8" name="Oval 2386"/>
              <p:cNvSpPr>
                <a:spLocks noChangeArrowheads="1"/>
              </p:cNvSpPr>
              <p:nvPr/>
            </p:nvSpPr>
            <p:spPr bwMode="auto">
              <a:xfrm>
                <a:off x="6132600" y="18399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9" name="Oval 2387"/>
              <p:cNvSpPr>
                <a:spLocks noChangeArrowheads="1"/>
              </p:cNvSpPr>
              <p:nvPr/>
            </p:nvSpPr>
            <p:spPr bwMode="auto">
              <a:xfrm>
                <a:off x="6137362" y="1839913"/>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00" name="Oval 2388"/>
              <p:cNvSpPr>
                <a:spLocks noChangeArrowheads="1"/>
              </p:cNvSpPr>
              <p:nvPr/>
            </p:nvSpPr>
            <p:spPr bwMode="auto">
              <a:xfrm>
                <a:off x="6137362" y="1839913"/>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1" name="Oval 2389"/>
              <p:cNvSpPr>
                <a:spLocks noChangeArrowheads="1"/>
              </p:cNvSpPr>
              <p:nvPr/>
            </p:nvSpPr>
            <p:spPr bwMode="auto">
              <a:xfrm>
                <a:off x="6142125" y="18399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02" name="Oval 2390"/>
              <p:cNvSpPr>
                <a:spLocks noChangeArrowheads="1"/>
              </p:cNvSpPr>
              <p:nvPr/>
            </p:nvSpPr>
            <p:spPr bwMode="auto">
              <a:xfrm>
                <a:off x="6142125" y="18399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3" name="Oval 2391"/>
              <p:cNvSpPr>
                <a:spLocks noChangeArrowheads="1"/>
              </p:cNvSpPr>
              <p:nvPr/>
            </p:nvSpPr>
            <p:spPr bwMode="auto">
              <a:xfrm>
                <a:off x="6146887" y="1838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04" name="Oval 2392"/>
              <p:cNvSpPr>
                <a:spLocks noChangeArrowheads="1"/>
              </p:cNvSpPr>
              <p:nvPr/>
            </p:nvSpPr>
            <p:spPr bwMode="auto">
              <a:xfrm>
                <a:off x="6146887" y="1838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5" name="Oval 2393"/>
              <p:cNvSpPr>
                <a:spLocks noChangeArrowheads="1"/>
              </p:cNvSpPr>
              <p:nvPr/>
            </p:nvSpPr>
            <p:spPr bwMode="auto">
              <a:xfrm>
                <a:off x="6150062" y="1838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06" name="Oval 2394"/>
              <p:cNvSpPr>
                <a:spLocks noChangeArrowheads="1"/>
              </p:cNvSpPr>
              <p:nvPr/>
            </p:nvSpPr>
            <p:spPr bwMode="auto">
              <a:xfrm>
                <a:off x="6150062" y="1838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7" name="Oval 2395"/>
              <p:cNvSpPr>
                <a:spLocks noChangeArrowheads="1"/>
              </p:cNvSpPr>
              <p:nvPr/>
            </p:nvSpPr>
            <p:spPr bwMode="auto">
              <a:xfrm>
                <a:off x="6156412" y="1838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08" name="Oval 2396"/>
              <p:cNvSpPr>
                <a:spLocks noChangeArrowheads="1"/>
              </p:cNvSpPr>
              <p:nvPr/>
            </p:nvSpPr>
            <p:spPr bwMode="auto">
              <a:xfrm>
                <a:off x="6156412" y="1838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9" name="Oval 2397"/>
              <p:cNvSpPr>
                <a:spLocks noChangeArrowheads="1"/>
              </p:cNvSpPr>
              <p:nvPr/>
            </p:nvSpPr>
            <p:spPr bwMode="auto">
              <a:xfrm>
                <a:off x="6161175" y="1838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10" name="Oval 2398"/>
              <p:cNvSpPr>
                <a:spLocks noChangeArrowheads="1"/>
              </p:cNvSpPr>
              <p:nvPr/>
            </p:nvSpPr>
            <p:spPr bwMode="auto">
              <a:xfrm>
                <a:off x="6161175" y="1838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1" name="Oval 2399"/>
              <p:cNvSpPr>
                <a:spLocks noChangeArrowheads="1"/>
              </p:cNvSpPr>
              <p:nvPr/>
            </p:nvSpPr>
            <p:spPr bwMode="auto">
              <a:xfrm>
                <a:off x="6165937" y="1838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12" name="Oval 2400"/>
              <p:cNvSpPr>
                <a:spLocks noChangeArrowheads="1"/>
              </p:cNvSpPr>
              <p:nvPr/>
            </p:nvSpPr>
            <p:spPr bwMode="auto">
              <a:xfrm>
                <a:off x="6165937" y="1838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3" name="Oval 2401"/>
              <p:cNvSpPr>
                <a:spLocks noChangeArrowheads="1"/>
              </p:cNvSpPr>
              <p:nvPr/>
            </p:nvSpPr>
            <p:spPr bwMode="auto">
              <a:xfrm>
                <a:off x="6169112" y="1838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14" name="Oval 2402"/>
              <p:cNvSpPr>
                <a:spLocks noChangeArrowheads="1"/>
              </p:cNvSpPr>
              <p:nvPr/>
            </p:nvSpPr>
            <p:spPr bwMode="auto">
              <a:xfrm>
                <a:off x="6169112" y="1838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5" name="Oval 2403"/>
              <p:cNvSpPr>
                <a:spLocks noChangeArrowheads="1"/>
              </p:cNvSpPr>
              <p:nvPr/>
            </p:nvSpPr>
            <p:spPr bwMode="auto">
              <a:xfrm>
                <a:off x="6175462" y="18383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16" name="Oval 2404"/>
              <p:cNvSpPr>
                <a:spLocks noChangeArrowheads="1"/>
              </p:cNvSpPr>
              <p:nvPr/>
            </p:nvSpPr>
            <p:spPr bwMode="auto">
              <a:xfrm>
                <a:off x="6175462" y="18383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7" name="Oval 2405"/>
              <p:cNvSpPr>
                <a:spLocks noChangeArrowheads="1"/>
              </p:cNvSpPr>
              <p:nvPr/>
            </p:nvSpPr>
            <p:spPr bwMode="auto">
              <a:xfrm>
                <a:off x="6180225" y="1836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18" name="Oval 2406"/>
              <p:cNvSpPr>
                <a:spLocks noChangeArrowheads="1"/>
              </p:cNvSpPr>
              <p:nvPr/>
            </p:nvSpPr>
            <p:spPr bwMode="auto">
              <a:xfrm>
                <a:off x="6180225" y="1836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9" name="Oval 2407"/>
              <p:cNvSpPr>
                <a:spLocks noChangeArrowheads="1"/>
              </p:cNvSpPr>
              <p:nvPr/>
            </p:nvSpPr>
            <p:spPr bwMode="auto">
              <a:xfrm>
                <a:off x="6183400" y="1836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0" name="Oval 2408"/>
              <p:cNvSpPr>
                <a:spLocks noChangeArrowheads="1"/>
              </p:cNvSpPr>
              <p:nvPr/>
            </p:nvSpPr>
            <p:spPr bwMode="auto">
              <a:xfrm>
                <a:off x="6183400" y="1836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1" name="Oval 2409"/>
              <p:cNvSpPr>
                <a:spLocks noChangeArrowheads="1"/>
              </p:cNvSpPr>
              <p:nvPr/>
            </p:nvSpPr>
            <p:spPr bwMode="auto">
              <a:xfrm>
                <a:off x="6188162" y="1836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2" name="Oval 2410"/>
              <p:cNvSpPr>
                <a:spLocks noChangeArrowheads="1"/>
              </p:cNvSpPr>
              <p:nvPr/>
            </p:nvSpPr>
            <p:spPr bwMode="auto">
              <a:xfrm>
                <a:off x="6188162" y="1836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3" name="Oval 2411"/>
              <p:cNvSpPr>
                <a:spLocks noChangeArrowheads="1"/>
              </p:cNvSpPr>
              <p:nvPr/>
            </p:nvSpPr>
            <p:spPr bwMode="auto">
              <a:xfrm>
                <a:off x="6194512" y="1836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4" name="Oval 2412"/>
              <p:cNvSpPr>
                <a:spLocks noChangeArrowheads="1"/>
              </p:cNvSpPr>
              <p:nvPr/>
            </p:nvSpPr>
            <p:spPr bwMode="auto">
              <a:xfrm>
                <a:off x="6194512" y="1836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5" name="Oval 2413"/>
              <p:cNvSpPr>
                <a:spLocks noChangeArrowheads="1"/>
              </p:cNvSpPr>
              <p:nvPr/>
            </p:nvSpPr>
            <p:spPr bwMode="auto">
              <a:xfrm>
                <a:off x="6197687" y="1836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6" name="Oval 2414"/>
              <p:cNvSpPr>
                <a:spLocks noChangeArrowheads="1"/>
              </p:cNvSpPr>
              <p:nvPr/>
            </p:nvSpPr>
            <p:spPr bwMode="auto">
              <a:xfrm>
                <a:off x="6197687" y="1836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7" name="Oval 2415"/>
              <p:cNvSpPr>
                <a:spLocks noChangeArrowheads="1"/>
              </p:cNvSpPr>
              <p:nvPr/>
            </p:nvSpPr>
            <p:spPr bwMode="auto">
              <a:xfrm>
                <a:off x="6202450" y="1836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8" name="Oval 2417"/>
              <p:cNvSpPr>
                <a:spLocks noChangeArrowheads="1"/>
              </p:cNvSpPr>
              <p:nvPr/>
            </p:nvSpPr>
            <p:spPr bwMode="auto">
              <a:xfrm>
                <a:off x="6202449" y="1836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9" name="Oval 2418"/>
              <p:cNvSpPr>
                <a:spLocks noChangeArrowheads="1"/>
              </p:cNvSpPr>
              <p:nvPr/>
            </p:nvSpPr>
            <p:spPr bwMode="auto">
              <a:xfrm>
                <a:off x="6207212" y="1836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0" name="Oval 2419"/>
              <p:cNvSpPr>
                <a:spLocks noChangeArrowheads="1"/>
              </p:cNvSpPr>
              <p:nvPr/>
            </p:nvSpPr>
            <p:spPr bwMode="auto">
              <a:xfrm>
                <a:off x="6207212" y="1836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1" name="Oval 2420"/>
              <p:cNvSpPr>
                <a:spLocks noChangeArrowheads="1"/>
              </p:cNvSpPr>
              <p:nvPr/>
            </p:nvSpPr>
            <p:spPr bwMode="auto">
              <a:xfrm>
                <a:off x="6213562" y="18367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2" name="Oval 2421"/>
              <p:cNvSpPr>
                <a:spLocks noChangeArrowheads="1"/>
              </p:cNvSpPr>
              <p:nvPr/>
            </p:nvSpPr>
            <p:spPr bwMode="auto">
              <a:xfrm>
                <a:off x="6213562" y="18367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3" name="Oval 2422"/>
              <p:cNvSpPr>
                <a:spLocks noChangeArrowheads="1"/>
              </p:cNvSpPr>
              <p:nvPr/>
            </p:nvSpPr>
            <p:spPr bwMode="auto">
              <a:xfrm>
                <a:off x="6216737" y="1835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4" name="Oval 2423"/>
              <p:cNvSpPr>
                <a:spLocks noChangeArrowheads="1"/>
              </p:cNvSpPr>
              <p:nvPr/>
            </p:nvSpPr>
            <p:spPr bwMode="auto">
              <a:xfrm>
                <a:off x="6216737" y="1835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5" name="Oval 2424"/>
              <p:cNvSpPr>
                <a:spLocks noChangeArrowheads="1"/>
              </p:cNvSpPr>
              <p:nvPr/>
            </p:nvSpPr>
            <p:spPr bwMode="auto">
              <a:xfrm>
                <a:off x="6221499" y="1835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6" name="Oval 2425"/>
              <p:cNvSpPr>
                <a:spLocks noChangeArrowheads="1"/>
              </p:cNvSpPr>
              <p:nvPr/>
            </p:nvSpPr>
            <p:spPr bwMode="auto">
              <a:xfrm>
                <a:off x="6221499" y="1835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7" name="Oval 2426"/>
              <p:cNvSpPr>
                <a:spLocks noChangeArrowheads="1"/>
              </p:cNvSpPr>
              <p:nvPr/>
            </p:nvSpPr>
            <p:spPr bwMode="auto">
              <a:xfrm>
                <a:off x="6226262" y="1835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8" name="Oval 2427"/>
              <p:cNvSpPr>
                <a:spLocks noChangeArrowheads="1"/>
              </p:cNvSpPr>
              <p:nvPr/>
            </p:nvSpPr>
            <p:spPr bwMode="auto">
              <a:xfrm>
                <a:off x="6226262" y="1835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9" name="Oval 2428"/>
              <p:cNvSpPr>
                <a:spLocks noChangeArrowheads="1"/>
              </p:cNvSpPr>
              <p:nvPr/>
            </p:nvSpPr>
            <p:spPr bwMode="auto">
              <a:xfrm>
                <a:off x="6231024" y="1835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0" name="Oval 2429"/>
              <p:cNvSpPr>
                <a:spLocks noChangeArrowheads="1"/>
              </p:cNvSpPr>
              <p:nvPr/>
            </p:nvSpPr>
            <p:spPr bwMode="auto">
              <a:xfrm>
                <a:off x="6231024" y="1835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1" name="Oval 2430"/>
              <p:cNvSpPr>
                <a:spLocks noChangeArrowheads="1"/>
              </p:cNvSpPr>
              <p:nvPr/>
            </p:nvSpPr>
            <p:spPr bwMode="auto">
              <a:xfrm>
                <a:off x="6235787" y="1835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2" name="Oval 2431"/>
              <p:cNvSpPr>
                <a:spLocks noChangeArrowheads="1"/>
              </p:cNvSpPr>
              <p:nvPr/>
            </p:nvSpPr>
            <p:spPr bwMode="auto">
              <a:xfrm>
                <a:off x="6235787" y="1835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3" name="Oval 2432"/>
              <p:cNvSpPr>
                <a:spLocks noChangeArrowheads="1"/>
              </p:cNvSpPr>
              <p:nvPr/>
            </p:nvSpPr>
            <p:spPr bwMode="auto">
              <a:xfrm>
                <a:off x="6240549" y="1835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4" name="Oval 2433"/>
              <p:cNvSpPr>
                <a:spLocks noChangeArrowheads="1"/>
              </p:cNvSpPr>
              <p:nvPr/>
            </p:nvSpPr>
            <p:spPr bwMode="auto">
              <a:xfrm>
                <a:off x="6240549" y="1835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5" name="Oval 2434"/>
              <p:cNvSpPr>
                <a:spLocks noChangeArrowheads="1"/>
              </p:cNvSpPr>
              <p:nvPr/>
            </p:nvSpPr>
            <p:spPr bwMode="auto">
              <a:xfrm>
                <a:off x="6243724" y="1835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6" name="Oval 2435"/>
              <p:cNvSpPr>
                <a:spLocks noChangeArrowheads="1"/>
              </p:cNvSpPr>
              <p:nvPr/>
            </p:nvSpPr>
            <p:spPr bwMode="auto">
              <a:xfrm>
                <a:off x="6243724" y="1835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7" name="Oval 2436"/>
              <p:cNvSpPr>
                <a:spLocks noChangeArrowheads="1"/>
              </p:cNvSpPr>
              <p:nvPr/>
            </p:nvSpPr>
            <p:spPr bwMode="auto">
              <a:xfrm>
                <a:off x="6250074" y="18351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8" name="Oval 2437"/>
              <p:cNvSpPr>
                <a:spLocks noChangeArrowheads="1"/>
              </p:cNvSpPr>
              <p:nvPr/>
            </p:nvSpPr>
            <p:spPr bwMode="auto">
              <a:xfrm>
                <a:off x="6250074" y="18351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9" name="Oval 2438"/>
              <p:cNvSpPr>
                <a:spLocks noChangeArrowheads="1"/>
              </p:cNvSpPr>
              <p:nvPr/>
            </p:nvSpPr>
            <p:spPr bwMode="auto">
              <a:xfrm>
                <a:off x="6254837" y="1833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0" name="Oval 2439"/>
              <p:cNvSpPr>
                <a:spLocks noChangeArrowheads="1"/>
              </p:cNvSpPr>
              <p:nvPr/>
            </p:nvSpPr>
            <p:spPr bwMode="auto">
              <a:xfrm>
                <a:off x="6254837" y="1833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1" name="Oval 2440"/>
              <p:cNvSpPr>
                <a:spLocks noChangeArrowheads="1"/>
              </p:cNvSpPr>
              <p:nvPr/>
            </p:nvSpPr>
            <p:spPr bwMode="auto">
              <a:xfrm>
                <a:off x="6259599" y="1833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2" name="Oval 2441"/>
              <p:cNvSpPr>
                <a:spLocks noChangeArrowheads="1"/>
              </p:cNvSpPr>
              <p:nvPr/>
            </p:nvSpPr>
            <p:spPr bwMode="auto">
              <a:xfrm>
                <a:off x="6259599" y="1833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3" name="Oval 2442"/>
              <p:cNvSpPr>
                <a:spLocks noChangeArrowheads="1"/>
              </p:cNvSpPr>
              <p:nvPr/>
            </p:nvSpPr>
            <p:spPr bwMode="auto">
              <a:xfrm>
                <a:off x="6262774" y="1833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4" name="Oval 2443"/>
              <p:cNvSpPr>
                <a:spLocks noChangeArrowheads="1"/>
              </p:cNvSpPr>
              <p:nvPr/>
            </p:nvSpPr>
            <p:spPr bwMode="auto">
              <a:xfrm>
                <a:off x="6262774" y="1833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5" name="Oval 2444"/>
              <p:cNvSpPr>
                <a:spLocks noChangeArrowheads="1"/>
              </p:cNvSpPr>
              <p:nvPr/>
            </p:nvSpPr>
            <p:spPr bwMode="auto">
              <a:xfrm>
                <a:off x="6269124" y="1833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6" name="Oval 2445"/>
              <p:cNvSpPr>
                <a:spLocks noChangeArrowheads="1"/>
              </p:cNvSpPr>
              <p:nvPr/>
            </p:nvSpPr>
            <p:spPr bwMode="auto">
              <a:xfrm>
                <a:off x="6269124" y="1833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7" name="Oval 2446"/>
              <p:cNvSpPr>
                <a:spLocks noChangeArrowheads="1"/>
              </p:cNvSpPr>
              <p:nvPr/>
            </p:nvSpPr>
            <p:spPr bwMode="auto">
              <a:xfrm>
                <a:off x="6273887" y="1833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8" name="Oval 2447"/>
              <p:cNvSpPr>
                <a:spLocks noChangeArrowheads="1"/>
              </p:cNvSpPr>
              <p:nvPr/>
            </p:nvSpPr>
            <p:spPr bwMode="auto">
              <a:xfrm>
                <a:off x="6273887" y="1833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9" name="Oval 2448"/>
              <p:cNvSpPr>
                <a:spLocks noChangeArrowheads="1"/>
              </p:cNvSpPr>
              <p:nvPr/>
            </p:nvSpPr>
            <p:spPr bwMode="auto">
              <a:xfrm>
                <a:off x="6277062" y="1833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0" name="Oval 2449"/>
              <p:cNvSpPr>
                <a:spLocks noChangeArrowheads="1"/>
              </p:cNvSpPr>
              <p:nvPr/>
            </p:nvSpPr>
            <p:spPr bwMode="auto">
              <a:xfrm>
                <a:off x="6277062" y="1833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1" name="Oval 2450"/>
              <p:cNvSpPr>
                <a:spLocks noChangeArrowheads="1"/>
              </p:cNvSpPr>
              <p:nvPr/>
            </p:nvSpPr>
            <p:spPr bwMode="auto">
              <a:xfrm>
                <a:off x="6281824" y="1833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2" name="Oval 2451"/>
              <p:cNvSpPr>
                <a:spLocks noChangeArrowheads="1"/>
              </p:cNvSpPr>
              <p:nvPr/>
            </p:nvSpPr>
            <p:spPr bwMode="auto">
              <a:xfrm>
                <a:off x="6281824" y="1833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3" name="Oval 2452"/>
              <p:cNvSpPr>
                <a:spLocks noChangeArrowheads="1"/>
              </p:cNvSpPr>
              <p:nvPr/>
            </p:nvSpPr>
            <p:spPr bwMode="auto">
              <a:xfrm>
                <a:off x="6288174" y="18335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4" name="Oval 2453"/>
              <p:cNvSpPr>
                <a:spLocks noChangeArrowheads="1"/>
              </p:cNvSpPr>
              <p:nvPr/>
            </p:nvSpPr>
            <p:spPr bwMode="auto">
              <a:xfrm>
                <a:off x="6288174" y="18335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5" name="Oval 2454"/>
              <p:cNvSpPr>
                <a:spLocks noChangeArrowheads="1"/>
              </p:cNvSpPr>
              <p:nvPr/>
            </p:nvSpPr>
            <p:spPr bwMode="auto">
              <a:xfrm>
                <a:off x="6291349" y="1831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6" name="Oval 2455"/>
              <p:cNvSpPr>
                <a:spLocks noChangeArrowheads="1"/>
              </p:cNvSpPr>
              <p:nvPr/>
            </p:nvSpPr>
            <p:spPr bwMode="auto">
              <a:xfrm>
                <a:off x="6291349" y="1831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7" name="Oval 2456"/>
              <p:cNvSpPr>
                <a:spLocks noChangeArrowheads="1"/>
              </p:cNvSpPr>
              <p:nvPr/>
            </p:nvSpPr>
            <p:spPr bwMode="auto">
              <a:xfrm>
                <a:off x="6296112" y="1831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8" name="Oval 2457"/>
              <p:cNvSpPr>
                <a:spLocks noChangeArrowheads="1"/>
              </p:cNvSpPr>
              <p:nvPr/>
            </p:nvSpPr>
            <p:spPr bwMode="auto">
              <a:xfrm>
                <a:off x="6296112" y="1831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9" name="Oval 2458"/>
              <p:cNvSpPr>
                <a:spLocks noChangeArrowheads="1"/>
              </p:cNvSpPr>
              <p:nvPr/>
            </p:nvSpPr>
            <p:spPr bwMode="auto">
              <a:xfrm>
                <a:off x="6300874" y="1831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0" name="Oval 2459"/>
              <p:cNvSpPr>
                <a:spLocks noChangeArrowheads="1"/>
              </p:cNvSpPr>
              <p:nvPr/>
            </p:nvSpPr>
            <p:spPr bwMode="auto">
              <a:xfrm>
                <a:off x="6300874" y="1831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1" name="Oval 2460"/>
              <p:cNvSpPr>
                <a:spLocks noChangeArrowheads="1"/>
              </p:cNvSpPr>
              <p:nvPr/>
            </p:nvSpPr>
            <p:spPr bwMode="auto">
              <a:xfrm>
                <a:off x="6305637" y="1831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2" name="Oval 2461"/>
              <p:cNvSpPr>
                <a:spLocks noChangeArrowheads="1"/>
              </p:cNvSpPr>
              <p:nvPr/>
            </p:nvSpPr>
            <p:spPr bwMode="auto">
              <a:xfrm>
                <a:off x="6305637" y="1831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3" name="Oval 2462"/>
              <p:cNvSpPr>
                <a:spLocks noChangeArrowheads="1"/>
              </p:cNvSpPr>
              <p:nvPr/>
            </p:nvSpPr>
            <p:spPr bwMode="auto">
              <a:xfrm>
                <a:off x="6310399" y="1831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4" name="Oval 2463"/>
              <p:cNvSpPr>
                <a:spLocks noChangeArrowheads="1"/>
              </p:cNvSpPr>
              <p:nvPr/>
            </p:nvSpPr>
            <p:spPr bwMode="auto">
              <a:xfrm>
                <a:off x="6310399" y="1831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5" name="Oval 2464"/>
              <p:cNvSpPr>
                <a:spLocks noChangeArrowheads="1"/>
              </p:cNvSpPr>
              <p:nvPr/>
            </p:nvSpPr>
            <p:spPr bwMode="auto">
              <a:xfrm>
                <a:off x="6315162" y="1831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6" name="Oval 2465"/>
              <p:cNvSpPr>
                <a:spLocks noChangeArrowheads="1"/>
              </p:cNvSpPr>
              <p:nvPr/>
            </p:nvSpPr>
            <p:spPr bwMode="auto">
              <a:xfrm>
                <a:off x="6315162" y="1831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7" name="Oval 2466"/>
              <p:cNvSpPr>
                <a:spLocks noChangeArrowheads="1"/>
              </p:cNvSpPr>
              <p:nvPr/>
            </p:nvSpPr>
            <p:spPr bwMode="auto">
              <a:xfrm>
                <a:off x="6321512" y="183197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8" name="Oval 2467"/>
              <p:cNvSpPr>
                <a:spLocks noChangeArrowheads="1"/>
              </p:cNvSpPr>
              <p:nvPr/>
            </p:nvSpPr>
            <p:spPr bwMode="auto">
              <a:xfrm>
                <a:off x="6321512" y="183197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9" name="Oval 2468"/>
              <p:cNvSpPr>
                <a:spLocks noChangeArrowheads="1"/>
              </p:cNvSpPr>
              <p:nvPr/>
            </p:nvSpPr>
            <p:spPr bwMode="auto">
              <a:xfrm>
                <a:off x="6324687" y="18319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0" name="Oval 2469"/>
              <p:cNvSpPr>
                <a:spLocks noChangeArrowheads="1"/>
              </p:cNvSpPr>
              <p:nvPr/>
            </p:nvSpPr>
            <p:spPr bwMode="auto">
              <a:xfrm>
                <a:off x="6324687" y="18319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1" name="Oval 2470"/>
              <p:cNvSpPr>
                <a:spLocks noChangeArrowheads="1"/>
              </p:cNvSpPr>
              <p:nvPr/>
            </p:nvSpPr>
            <p:spPr bwMode="auto">
              <a:xfrm>
                <a:off x="6329449" y="1830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2" name="Oval 2471"/>
              <p:cNvSpPr>
                <a:spLocks noChangeArrowheads="1"/>
              </p:cNvSpPr>
              <p:nvPr/>
            </p:nvSpPr>
            <p:spPr bwMode="auto">
              <a:xfrm>
                <a:off x="6329449" y="1830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3" name="Oval 2472"/>
              <p:cNvSpPr>
                <a:spLocks noChangeArrowheads="1"/>
              </p:cNvSpPr>
              <p:nvPr/>
            </p:nvSpPr>
            <p:spPr bwMode="auto">
              <a:xfrm>
                <a:off x="6334212" y="1830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4" name="Oval 2473"/>
              <p:cNvSpPr>
                <a:spLocks noChangeArrowheads="1"/>
              </p:cNvSpPr>
              <p:nvPr/>
            </p:nvSpPr>
            <p:spPr bwMode="auto">
              <a:xfrm>
                <a:off x="6334212" y="1830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5" name="Oval 2474"/>
              <p:cNvSpPr>
                <a:spLocks noChangeArrowheads="1"/>
              </p:cNvSpPr>
              <p:nvPr/>
            </p:nvSpPr>
            <p:spPr bwMode="auto">
              <a:xfrm>
                <a:off x="6337387" y="1830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6" name="Oval 2475"/>
              <p:cNvSpPr>
                <a:spLocks noChangeArrowheads="1"/>
              </p:cNvSpPr>
              <p:nvPr/>
            </p:nvSpPr>
            <p:spPr bwMode="auto">
              <a:xfrm>
                <a:off x="6337387" y="1830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7" name="Oval 2476"/>
              <p:cNvSpPr>
                <a:spLocks noChangeArrowheads="1"/>
              </p:cNvSpPr>
              <p:nvPr/>
            </p:nvSpPr>
            <p:spPr bwMode="auto">
              <a:xfrm>
                <a:off x="6343737" y="1830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8" name="Oval 2477"/>
              <p:cNvSpPr>
                <a:spLocks noChangeArrowheads="1"/>
              </p:cNvSpPr>
              <p:nvPr/>
            </p:nvSpPr>
            <p:spPr bwMode="auto">
              <a:xfrm>
                <a:off x="6343737" y="1830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9" name="Oval 2478"/>
              <p:cNvSpPr>
                <a:spLocks noChangeArrowheads="1"/>
              </p:cNvSpPr>
              <p:nvPr/>
            </p:nvSpPr>
            <p:spPr bwMode="auto">
              <a:xfrm>
                <a:off x="6348499" y="1830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0" name="Oval 2479"/>
              <p:cNvSpPr>
                <a:spLocks noChangeArrowheads="1"/>
              </p:cNvSpPr>
              <p:nvPr/>
            </p:nvSpPr>
            <p:spPr bwMode="auto">
              <a:xfrm>
                <a:off x="6348499" y="1830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1" name="Oval 2480"/>
              <p:cNvSpPr>
                <a:spLocks noChangeArrowheads="1"/>
              </p:cNvSpPr>
              <p:nvPr/>
            </p:nvSpPr>
            <p:spPr bwMode="auto">
              <a:xfrm>
                <a:off x="6351674" y="1830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2" name="Oval 2481"/>
              <p:cNvSpPr>
                <a:spLocks noChangeArrowheads="1"/>
              </p:cNvSpPr>
              <p:nvPr/>
            </p:nvSpPr>
            <p:spPr bwMode="auto">
              <a:xfrm>
                <a:off x="6351674" y="1830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3" name="Oval 2482"/>
              <p:cNvSpPr>
                <a:spLocks noChangeArrowheads="1"/>
              </p:cNvSpPr>
              <p:nvPr/>
            </p:nvSpPr>
            <p:spPr bwMode="auto">
              <a:xfrm>
                <a:off x="6356437" y="1830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4" name="Oval 2483"/>
              <p:cNvSpPr>
                <a:spLocks noChangeArrowheads="1"/>
              </p:cNvSpPr>
              <p:nvPr/>
            </p:nvSpPr>
            <p:spPr bwMode="auto">
              <a:xfrm>
                <a:off x="6356437" y="1830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5" name="Oval 2484"/>
              <p:cNvSpPr>
                <a:spLocks noChangeArrowheads="1"/>
              </p:cNvSpPr>
              <p:nvPr/>
            </p:nvSpPr>
            <p:spPr bwMode="auto">
              <a:xfrm>
                <a:off x="6362787" y="1830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6" name="Oval 2485"/>
              <p:cNvSpPr>
                <a:spLocks noChangeArrowheads="1"/>
              </p:cNvSpPr>
              <p:nvPr/>
            </p:nvSpPr>
            <p:spPr bwMode="auto">
              <a:xfrm>
                <a:off x="6362787" y="1830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7" name="Oval 2486"/>
              <p:cNvSpPr>
                <a:spLocks noChangeArrowheads="1"/>
              </p:cNvSpPr>
              <p:nvPr/>
            </p:nvSpPr>
            <p:spPr bwMode="auto">
              <a:xfrm>
                <a:off x="6367549" y="18303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8" name="Oval 2487"/>
              <p:cNvSpPr>
                <a:spLocks noChangeArrowheads="1"/>
              </p:cNvSpPr>
              <p:nvPr/>
            </p:nvSpPr>
            <p:spPr bwMode="auto">
              <a:xfrm>
                <a:off x="6367549" y="18303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9" name="Oval 2488"/>
              <p:cNvSpPr>
                <a:spLocks noChangeArrowheads="1"/>
              </p:cNvSpPr>
              <p:nvPr/>
            </p:nvSpPr>
            <p:spPr bwMode="auto">
              <a:xfrm>
                <a:off x="6370724" y="1828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0" name="Oval 2489"/>
              <p:cNvSpPr>
                <a:spLocks noChangeArrowheads="1"/>
              </p:cNvSpPr>
              <p:nvPr/>
            </p:nvSpPr>
            <p:spPr bwMode="auto">
              <a:xfrm>
                <a:off x="6370724" y="1828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1" name="Oval 2490"/>
              <p:cNvSpPr>
                <a:spLocks noChangeArrowheads="1"/>
              </p:cNvSpPr>
              <p:nvPr/>
            </p:nvSpPr>
            <p:spPr bwMode="auto">
              <a:xfrm>
                <a:off x="6377074" y="182880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2" name="Oval 2491"/>
              <p:cNvSpPr>
                <a:spLocks noChangeArrowheads="1"/>
              </p:cNvSpPr>
              <p:nvPr/>
            </p:nvSpPr>
            <p:spPr bwMode="auto">
              <a:xfrm>
                <a:off x="6377074" y="182880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3" name="Oval 2492"/>
              <p:cNvSpPr>
                <a:spLocks noChangeArrowheads="1"/>
              </p:cNvSpPr>
              <p:nvPr/>
            </p:nvSpPr>
            <p:spPr bwMode="auto">
              <a:xfrm>
                <a:off x="6381837" y="1828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4" name="Oval 2493"/>
              <p:cNvSpPr>
                <a:spLocks noChangeArrowheads="1"/>
              </p:cNvSpPr>
              <p:nvPr/>
            </p:nvSpPr>
            <p:spPr bwMode="auto">
              <a:xfrm>
                <a:off x="6381837" y="1828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5" name="Oval 2494"/>
              <p:cNvSpPr>
                <a:spLocks noChangeArrowheads="1"/>
              </p:cNvSpPr>
              <p:nvPr/>
            </p:nvSpPr>
            <p:spPr bwMode="auto">
              <a:xfrm>
                <a:off x="6385012" y="1828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6" name="Oval 2495"/>
              <p:cNvSpPr>
                <a:spLocks noChangeArrowheads="1"/>
              </p:cNvSpPr>
              <p:nvPr/>
            </p:nvSpPr>
            <p:spPr bwMode="auto">
              <a:xfrm>
                <a:off x="6385012" y="1828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7" name="Oval 2496"/>
              <p:cNvSpPr>
                <a:spLocks noChangeArrowheads="1"/>
              </p:cNvSpPr>
              <p:nvPr/>
            </p:nvSpPr>
            <p:spPr bwMode="auto">
              <a:xfrm>
                <a:off x="6389774" y="1828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8" name="Oval 2497"/>
              <p:cNvSpPr>
                <a:spLocks noChangeArrowheads="1"/>
              </p:cNvSpPr>
              <p:nvPr/>
            </p:nvSpPr>
            <p:spPr bwMode="auto">
              <a:xfrm>
                <a:off x="6389774" y="1828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9" name="Oval 2498"/>
              <p:cNvSpPr>
                <a:spLocks noChangeArrowheads="1"/>
              </p:cNvSpPr>
              <p:nvPr/>
            </p:nvSpPr>
            <p:spPr bwMode="auto">
              <a:xfrm>
                <a:off x="6396124" y="1828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0" name="Oval 2499"/>
              <p:cNvSpPr>
                <a:spLocks noChangeArrowheads="1"/>
              </p:cNvSpPr>
              <p:nvPr/>
            </p:nvSpPr>
            <p:spPr bwMode="auto">
              <a:xfrm>
                <a:off x="6396124" y="1828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1" name="Oval 2500"/>
              <p:cNvSpPr>
                <a:spLocks noChangeArrowheads="1"/>
              </p:cNvSpPr>
              <p:nvPr/>
            </p:nvSpPr>
            <p:spPr bwMode="auto">
              <a:xfrm>
                <a:off x="6399299" y="1828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2" name="Oval 2501"/>
              <p:cNvSpPr>
                <a:spLocks noChangeArrowheads="1"/>
              </p:cNvSpPr>
              <p:nvPr/>
            </p:nvSpPr>
            <p:spPr bwMode="auto">
              <a:xfrm>
                <a:off x="6399299" y="1828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3" name="Oval 2502"/>
              <p:cNvSpPr>
                <a:spLocks noChangeArrowheads="1"/>
              </p:cNvSpPr>
              <p:nvPr/>
            </p:nvSpPr>
            <p:spPr bwMode="auto">
              <a:xfrm>
                <a:off x="6404062" y="18288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4" name="Oval 2503"/>
              <p:cNvSpPr>
                <a:spLocks noChangeArrowheads="1"/>
              </p:cNvSpPr>
              <p:nvPr/>
            </p:nvSpPr>
            <p:spPr bwMode="auto">
              <a:xfrm>
                <a:off x="6404062" y="18288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5" name="Oval 2504"/>
              <p:cNvSpPr>
                <a:spLocks noChangeArrowheads="1"/>
              </p:cNvSpPr>
              <p:nvPr/>
            </p:nvSpPr>
            <p:spPr bwMode="auto">
              <a:xfrm>
                <a:off x="6408824" y="1827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6" name="Oval 2505"/>
              <p:cNvSpPr>
                <a:spLocks noChangeArrowheads="1"/>
              </p:cNvSpPr>
              <p:nvPr/>
            </p:nvSpPr>
            <p:spPr bwMode="auto">
              <a:xfrm>
                <a:off x="6408824" y="1827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7" name="Oval 2506"/>
              <p:cNvSpPr>
                <a:spLocks noChangeArrowheads="1"/>
              </p:cNvSpPr>
              <p:nvPr/>
            </p:nvSpPr>
            <p:spPr bwMode="auto">
              <a:xfrm>
                <a:off x="6415174" y="1827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8" name="Oval 2507"/>
              <p:cNvSpPr>
                <a:spLocks noChangeArrowheads="1"/>
              </p:cNvSpPr>
              <p:nvPr/>
            </p:nvSpPr>
            <p:spPr bwMode="auto">
              <a:xfrm>
                <a:off x="6415174" y="1827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9" name="Oval 2508"/>
              <p:cNvSpPr>
                <a:spLocks noChangeArrowheads="1"/>
              </p:cNvSpPr>
              <p:nvPr/>
            </p:nvSpPr>
            <p:spPr bwMode="auto">
              <a:xfrm>
                <a:off x="6418349" y="1827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0" name="Oval 2509"/>
              <p:cNvSpPr>
                <a:spLocks noChangeArrowheads="1"/>
              </p:cNvSpPr>
              <p:nvPr/>
            </p:nvSpPr>
            <p:spPr bwMode="auto">
              <a:xfrm>
                <a:off x="6418349" y="1827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1" name="Oval 2510"/>
              <p:cNvSpPr>
                <a:spLocks noChangeArrowheads="1"/>
              </p:cNvSpPr>
              <p:nvPr/>
            </p:nvSpPr>
            <p:spPr bwMode="auto">
              <a:xfrm>
                <a:off x="6423112" y="1827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2" name="Oval 2511"/>
              <p:cNvSpPr>
                <a:spLocks noChangeArrowheads="1"/>
              </p:cNvSpPr>
              <p:nvPr/>
            </p:nvSpPr>
            <p:spPr bwMode="auto">
              <a:xfrm>
                <a:off x="6423112" y="1827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3" name="Oval 2512"/>
              <p:cNvSpPr>
                <a:spLocks noChangeArrowheads="1"/>
              </p:cNvSpPr>
              <p:nvPr/>
            </p:nvSpPr>
            <p:spPr bwMode="auto">
              <a:xfrm>
                <a:off x="6427874" y="1827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4" name="Oval 2513"/>
              <p:cNvSpPr>
                <a:spLocks noChangeArrowheads="1"/>
              </p:cNvSpPr>
              <p:nvPr/>
            </p:nvSpPr>
            <p:spPr bwMode="auto">
              <a:xfrm>
                <a:off x="6427874" y="1827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5" name="Oval 2514"/>
              <p:cNvSpPr>
                <a:spLocks noChangeArrowheads="1"/>
              </p:cNvSpPr>
              <p:nvPr/>
            </p:nvSpPr>
            <p:spPr bwMode="auto">
              <a:xfrm>
                <a:off x="6432637" y="1827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6" name="Oval 2515"/>
              <p:cNvSpPr>
                <a:spLocks noChangeArrowheads="1"/>
              </p:cNvSpPr>
              <p:nvPr/>
            </p:nvSpPr>
            <p:spPr bwMode="auto">
              <a:xfrm>
                <a:off x="6432637" y="1827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7" name="Oval 2516"/>
              <p:cNvSpPr>
                <a:spLocks noChangeArrowheads="1"/>
              </p:cNvSpPr>
              <p:nvPr/>
            </p:nvSpPr>
            <p:spPr bwMode="auto">
              <a:xfrm>
                <a:off x="6437399" y="1827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8" name="Oval 2517"/>
              <p:cNvSpPr>
                <a:spLocks noChangeArrowheads="1"/>
              </p:cNvSpPr>
              <p:nvPr/>
            </p:nvSpPr>
            <p:spPr bwMode="auto">
              <a:xfrm>
                <a:off x="6437399" y="1827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9" name="Oval 2518"/>
              <p:cNvSpPr>
                <a:spLocks noChangeArrowheads="1"/>
              </p:cNvSpPr>
              <p:nvPr/>
            </p:nvSpPr>
            <p:spPr bwMode="auto">
              <a:xfrm>
                <a:off x="6442162" y="1827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0" name="Oval 2519"/>
              <p:cNvSpPr>
                <a:spLocks noChangeArrowheads="1"/>
              </p:cNvSpPr>
              <p:nvPr/>
            </p:nvSpPr>
            <p:spPr bwMode="auto">
              <a:xfrm>
                <a:off x="6442162" y="1827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1" name="Oval 2520"/>
              <p:cNvSpPr>
                <a:spLocks noChangeArrowheads="1"/>
              </p:cNvSpPr>
              <p:nvPr/>
            </p:nvSpPr>
            <p:spPr bwMode="auto">
              <a:xfrm>
                <a:off x="6445337" y="18272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2" name="Oval 2521"/>
              <p:cNvSpPr>
                <a:spLocks noChangeArrowheads="1"/>
              </p:cNvSpPr>
              <p:nvPr/>
            </p:nvSpPr>
            <p:spPr bwMode="auto">
              <a:xfrm>
                <a:off x="6445337" y="18272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3" name="Oval 2522"/>
              <p:cNvSpPr>
                <a:spLocks noChangeArrowheads="1"/>
              </p:cNvSpPr>
              <p:nvPr/>
            </p:nvSpPr>
            <p:spPr bwMode="auto">
              <a:xfrm>
                <a:off x="6451687" y="1825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4" name="Oval 2523"/>
              <p:cNvSpPr>
                <a:spLocks noChangeArrowheads="1"/>
              </p:cNvSpPr>
              <p:nvPr/>
            </p:nvSpPr>
            <p:spPr bwMode="auto">
              <a:xfrm>
                <a:off x="6451687" y="1825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5" name="Oval 2524"/>
              <p:cNvSpPr>
                <a:spLocks noChangeArrowheads="1"/>
              </p:cNvSpPr>
              <p:nvPr/>
            </p:nvSpPr>
            <p:spPr bwMode="auto">
              <a:xfrm>
                <a:off x="6456449" y="1825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6" name="Oval 2525"/>
              <p:cNvSpPr>
                <a:spLocks noChangeArrowheads="1"/>
              </p:cNvSpPr>
              <p:nvPr/>
            </p:nvSpPr>
            <p:spPr bwMode="auto">
              <a:xfrm>
                <a:off x="6456449" y="1825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7" name="Oval 2526"/>
              <p:cNvSpPr>
                <a:spLocks noChangeArrowheads="1"/>
              </p:cNvSpPr>
              <p:nvPr/>
            </p:nvSpPr>
            <p:spPr bwMode="auto">
              <a:xfrm>
                <a:off x="6461212" y="1825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8" name="Oval 2527"/>
              <p:cNvSpPr>
                <a:spLocks noChangeArrowheads="1"/>
              </p:cNvSpPr>
              <p:nvPr/>
            </p:nvSpPr>
            <p:spPr bwMode="auto">
              <a:xfrm>
                <a:off x="6461212" y="1825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9" name="Oval 2528"/>
              <p:cNvSpPr>
                <a:spLocks noChangeArrowheads="1"/>
              </p:cNvSpPr>
              <p:nvPr/>
            </p:nvSpPr>
            <p:spPr bwMode="auto">
              <a:xfrm>
                <a:off x="6464387" y="1825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0" name="Oval 2529"/>
              <p:cNvSpPr>
                <a:spLocks noChangeArrowheads="1"/>
              </p:cNvSpPr>
              <p:nvPr/>
            </p:nvSpPr>
            <p:spPr bwMode="auto">
              <a:xfrm>
                <a:off x="6464387" y="1825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1" name="Oval 2530"/>
              <p:cNvSpPr>
                <a:spLocks noChangeArrowheads="1"/>
              </p:cNvSpPr>
              <p:nvPr/>
            </p:nvSpPr>
            <p:spPr bwMode="auto">
              <a:xfrm>
                <a:off x="6470737" y="1825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2" name="Oval 2531"/>
              <p:cNvSpPr>
                <a:spLocks noChangeArrowheads="1"/>
              </p:cNvSpPr>
              <p:nvPr/>
            </p:nvSpPr>
            <p:spPr bwMode="auto">
              <a:xfrm>
                <a:off x="6470737" y="1825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3" name="Oval 2532"/>
              <p:cNvSpPr>
                <a:spLocks noChangeArrowheads="1"/>
              </p:cNvSpPr>
              <p:nvPr/>
            </p:nvSpPr>
            <p:spPr bwMode="auto">
              <a:xfrm>
                <a:off x="6475499" y="1825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4" name="Oval 2533"/>
              <p:cNvSpPr>
                <a:spLocks noChangeArrowheads="1"/>
              </p:cNvSpPr>
              <p:nvPr/>
            </p:nvSpPr>
            <p:spPr bwMode="auto">
              <a:xfrm>
                <a:off x="6475499" y="1825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5" name="Oval 2534"/>
              <p:cNvSpPr>
                <a:spLocks noChangeArrowheads="1"/>
              </p:cNvSpPr>
              <p:nvPr/>
            </p:nvSpPr>
            <p:spPr bwMode="auto">
              <a:xfrm>
                <a:off x="6478674" y="1825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6" name="Oval 2535"/>
              <p:cNvSpPr>
                <a:spLocks noChangeArrowheads="1"/>
              </p:cNvSpPr>
              <p:nvPr/>
            </p:nvSpPr>
            <p:spPr bwMode="auto">
              <a:xfrm>
                <a:off x="6478674" y="1825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7" name="Oval 2536"/>
              <p:cNvSpPr>
                <a:spLocks noChangeArrowheads="1"/>
              </p:cNvSpPr>
              <p:nvPr/>
            </p:nvSpPr>
            <p:spPr bwMode="auto">
              <a:xfrm>
                <a:off x="6483437" y="1825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8" name="Oval 2537"/>
              <p:cNvSpPr>
                <a:spLocks noChangeArrowheads="1"/>
              </p:cNvSpPr>
              <p:nvPr/>
            </p:nvSpPr>
            <p:spPr bwMode="auto">
              <a:xfrm>
                <a:off x="6483437" y="1825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 name="Oval 2538"/>
              <p:cNvSpPr>
                <a:spLocks noChangeArrowheads="1"/>
              </p:cNvSpPr>
              <p:nvPr/>
            </p:nvSpPr>
            <p:spPr bwMode="auto">
              <a:xfrm>
                <a:off x="6489787" y="18256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0" name="Oval 2539"/>
              <p:cNvSpPr>
                <a:spLocks noChangeArrowheads="1"/>
              </p:cNvSpPr>
              <p:nvPr/>
            </p:nvSpPr>
            <p:spPr bwMode="auto">
              <a:xfrm>
                <a:off x="6489787" y="18256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 name="Oval 2540"/>
              <p:cNvSpPr>
                <a:spLocks noChangeArrowheads="1"/>
              </p:cNvSpPr>
              <p:nvPr/>
            </p:nvSpPr>
            <p:spPr bwMode="auto">
              <a:xfrm>
                <a:off x="6492962" y="1822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2" name="Oval 2541"/>
              <p:cNvSpPr>
                <a:spLocks noChangeArrowheads="1"/>
              </p:cNvSpPr>
              <p:nvPr/>
            </p:nvSpPr>
            <p:spPr bwMode="auto">
              <a:xfrm>
                <a:off x="6492962" y="1822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3" name="Oval 2542"/>
              <p:cNvSpPr>
                <a:spLocks noChangeArrowheads="1"/>
              </p:cNvSpPr>
              <p:nvPr/>
            </p:nvSpPr>
            <p:spPr bwMode="auto">
              <a:xfrm>
                <a:off x="6497724" y="1822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4" name="Oval 2543"/>
              <p:cNvSpPr>
                <a:spLocks noChangeArrowheads="1"/>
              </p:cNvSpPr>
              <p:nvPr/>
            </p:nvSpPr>
            <p:spPr bwMode="auto">
              <a:xfrm>
                <a:off x="6497724" y="1822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5" name="Oval 2544"/>
              <p:cNvSpPr>
                <a:spLocks noChangeArrowheads="1"/>
              </p:cNvSpPr>
              <p:nvPr/>
            </p:nvSpPr>
            <p:spPr bwMode="auto">
              <a:xfrm>
                <a:off x="6502487" y="1822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6" name="Oval 2545"/>
              <p:cNvSpPr>
                <a:spLocks noChangeArrowheads="1"/>
              </p:cNvSpPr>
              <p:nvPr/>
            </p:nvSpPr>
            <p:spPr bwMode="auto">
              <a:xfrm>
                <a:off x="6502487" y="1822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7" name="Oval 2546"/>
              <p:cNvSpPr>
                <a:spLocks noChangeArrowheads="1"/>
              </p:cNvSpPr>
              <p:nvPr/>
            </p:nvSpPr>
            <p:spPr bwMode="auto">
              <a:xfrm>
                <a:off x="6507249" y="1822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8" name="Oval 2547"/>
              <p:cNvSpPr>
                <a:spLocks noChangeArrowheads="1"/>
              </p:cNvSpPr>
              <p:nvPr/>
            </p:nvSpPr>
            <p:spPr bwMode="auto">
              <a:xfrm>
                <a:off x="6507249" y="1822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9" name="Oval 2548"/>
              <p:cNvSpPr>
                <a:spLocks noChangeArrowheads="1"/>
              </p:cNvSpPr>
              <p:nvPr/>
            </p:nvSpPr>
            <p:spPr bwMode="auto">
              <a:xfrm>
                <a:off x="6512012" y="1822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0" name="Oval 2549"/>
              <p:cNvSpPr>
                <a:spLocks noChangeArrowheads="1"/>
              </p:cNvSpPr>
              <p:nvPr/>
            </p:nvSpPr>
            <p:spPr bwMode="auto">
              <a:xfrm>
                <a:off x="6512012" y="1822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1" name="Oval 2550"/>
              <p:cNvSpPr>
                <a:spLocks noChangeArrowheads="1"/>
              </p:cNvSpPr>
              <p:nvPr/>
            </p:nvSpPr>
            <p:spPr bwMode="auto">
              <a:xfrm>
                <a:off x="6516774" y="1822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2" name="Oval 2551"/>
              <p:cNvSpPr>
                <a:spLocks noChangeArrowheads="1"/>
              </p:cNvSpPr>
              <p:nvPr/>
            </p:nvSpPr>
            <p:spPr bwMode="auto">
              <a:xfrm>
                <a:off x="6516774" y="1822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3" name="Oval 2552"/>
              <p:cNvSpPr>
                <a:spLocks noChangeArrowheads="1"/>
              </p:cNvSpPr>
              <p:nvPr/>
            </p:nvSpPr>
            <p:spPr bwMode="auto">
              <a:xfrm>
                <a:off x="6521537" y="1822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4" name="Oval 2553"/>
              <p:cNvSpPr>
                <a:spLocks noChangeArrowheads="1"/>
              </p:cNvSpPr>
              <p:nvPr/>
            </p:nvSpPr>
            <p:spPr bwMode="auto">
              <a:xfrm>
                <a:off x="6521537" y="1822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5" name="Oval 2554"/>
              <p:cNvSpPr>
                <a:spLocks noChangeArrowheads="1"/>
              </p:cNvSpPr>
              <p:nvPr/>
            </p:nvSpPr>
            <p:spPr bwMode="auto">
              <a:xfrm>
                <a:off x="6526299" y="1822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6" name="Oval 2555"/>
              <p:cNvSpPr>
                <a:spLocks noChangeArrowheads="1"/>
              </p:cNvSpPr>
              <p:nvPr/>
            </p:nvSpPr>
            <p:spPr bwMode="auto">
              <a:xfrm>
                <a:off x="6526299" y="1822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7" name="Oval 2556"/>
              <p:cNvSpPr>
                <a:spLocks noChangeArrowheads="1"/>
              </p:cNvSpPr>
              <p:nvPr/>
            </p:nvSpPr>
            <p:spPr bwMode="auto">
              <a:xfrm>
                <a:off x="6531062" y="18224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8" name="Oval 2557"/>
              <p:cNvSpPr>
                <a:spLocks noChangeArrowheads="1"/>
              </p:cNvSpPr>
              <p:nvPr/>
            </p:nvSpPr>
            <p:spPr bwMode="auto">
              <a:xfrm>
                <a:off x="6531062" y="18224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9" name="Oval 2558"/>
              <p:cNvSpPr>
                <a:spLocks noChangeArrowheads="1"/>
              </p:cNvSpPr>
              <p:nvPr/>
            </p:nvSpPr>
            <p:spPr bwMode="auto">
              <a:xfrm>
                <a:off x="6535824" y="1820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0" name="Oval 2559"/>
              <p:cNvSpPr>
                <a:spLocks noChangeArrowheads="1"/>
              </p:cNvSpPr>
              <p:nvPr/>
            </p:nvSpPr>
            <p:spPr bwMode="auto">
              <a:xfrm>
                <a:off x="6535824" y="1820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1" name="Oval 2560"/>
              <p:cNvSpPr>
                <a:spLocks noChangeArrowheads="1"/>
              </p:cNvSpPr>
              <p:nvPr/>
            </p:nvSpPr>
            <p:spPr bwMode="auto">
              <a:xfrm>
                <a:off x="6538999" y="1820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2" name="Oval 2561"/>
              <p:cNvSpPr>
                <a:spLocks noChangeArrowheads="1"/>
              </p:cNvSpPr>
              <p:nvPr/>
            </p:nvSpPr>
            <p:spPr bwMode="auto">
              <a:xfrm>
                <a:off x="6538999" y="1820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3" name="Oval 2562"/>
              <p:cNvSpPr>
                <a:spLocks noChangeArrowheads="1"/>
              </p:cNvSpPr>
              <p:nvPr/>
            </p:nvSpPr>
            <p:spPr bwMode="auto">
              <a:xfrm>
                <a:off x="6545349" y="1820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4" name="Oval 2563"/>
              <p:cNvSpPr>
                <a:spLocks noChangeArrowheads="1"/>
              </p:cNvSpPr>
              <p:nvPr/>
            </p:nvSpPr>
            <p:spPr bwMode="auto">
              <a:xfrm>
                <a:off x="6545349" y="1820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5" name="Oval 2564"/>
              <p:cNvSpPr>
                <a:spLocks noChangeArrowheads="1"/>
              </p:cNvSpPr>
              <p:nvPr/>
            </p:nvSpPr>
            <p:spPr bwMode="auto">
              <a:xfrm>
                <a:off x="6550112" y="1820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6" name="Oval 2565"/>
              <p:cNvSpPr>
                <a:spLocks noChangeArrowheads="1"/>
              </p:cNvSpPr>
              <p:nvPr/>
            </p:nvSpPr>
            <p:spPr bwMode="auto">
              <a:xfrm>
                <a:off x="6550112" y="1820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7" name="Oval 2566"/>
              <p:cNvSpPr>
                <a:spLocks noChangeArrowheads="1"/>
              </p:cNvSpPr>
              <p:nvPr/>
            </p:nvSpPr>
            <p:spPr bwMode="auto">
              <a:xfrm>
                <a:off x="6553287" y="1820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8" name="Oval 2567"/>
              <p:cNvSpPr>
                <a:spLocks noChangeArrowheads="1"/>
              </p:cNvSpPr>
              <p:nvPr/>
            </p:nvSpPr>
            <p:spPr bwMode="auto">
              <a:xfrm>
                <a:off x="6553287" y="1820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9" name="Oval 2568"/>
              <p:cNvSpPr>
                <a:spLocks noChangeArrowheads="1"/>
              </p:cNvSpPr>
              <p:nvPr/>
            </p:nvSpPr>
            <p:spPr bwMode="auto">
              <a:xfrm>
                <a:off x="6558049" y="1820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0" name="Oval 2569"/>
              <p:cNvSpPr>
                <a:spLocks noChangeArrowheads="1"/>
              </p:cNvSpPr>
              <p:nvPr/>
            </p:nvSpPr>
            <p:spPr bwMode="auto">
              <a:xfrm>
                <a:off x="6558049" y="1820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1" name="Oval 2570"/>
              <p:cNvSpPr>
                <a:spLocks noChangeArrowheads="1"/>
              </p:cNvSpPr>
              <p:nvPr/>
            </p:nvSpPr>
            <p:spPr bwMode="auto">
              <a:xfrm>
                <a:off x="6564399" y="1820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2" name="Oval 2571"/>
              <p:cNvSpPr>
                <a:spLocks noChangeArrowheads="1"/>
              </p:cNvSpPr>
              <p:nvPr/>
            </p:nvSpPr>
            <p:spPr bwMode="auto">
              <a:xfrm>
                <a:off x="6564399" y="1820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3" name="Oval 2572"/>
              <p:cNvSpPr>
                <a:spLocks noChangeArrowheads="1"/>
              </p:cNvSpPr>
              <p:nvPr/>
            </p:nvSpPr>
            <p:spPr bwMode="auto">
              <a:xfrm>
                <a:off x="6569162" y="1820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4" name="Oval 2573"/>
              <p:cNvSpPr>
                <a:spLocks noChangeArrowheads="1"/>
              </p:cNvSpPr>
              <p:nvPr/>
            </p:nvSpPr>
            <p:spPr bwMode="auto">
              <a:xfrm>
                <a:off x="6569162" y="1820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5" name="Oval 2574"/>
              <p:cNvSpPr>
                <a:spLocks noChangeArrowheads="1"/>
              </p:cNvSpPr>
              <p:nvPr/>
            </p:nvSpPr>
            <p:spPr bwMode="auto">
              <a:xfrm>
                <a:off x="6572337" y="1820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6" name="Oval 2575"/>
              <p:cNvSpPr>
                <a:spLocks noChangeArrowheads="1"/>
              </p:cNvSpPr>
              <p:nvPr/>
            </p:nvSpPr>
            <p:spPr bwMode="auto">
              <a:xfrm>
                <a:off x="6572337" y="1820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7" name="Oval 2576"/>
              <p:cNvSpPr>
                <a:spLocks noChangeArrowheads="1"/>
              </p:cNvSpPr>
              <p:nvPr/>
            </p:nvSpPr>
            <p:spPr bwMode="auto">
              <a:xfrm>
                <a:off x="6577099" y="18208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8" name="Oval 2577"/>
              <p:cNvSpPr>
                <a:spLocks noChangeArrowheads="1"/>
              </p:cNvSpPr>
              <p:nvPr/>
            </p:nvSpPr>
            <p:spPr bwMode="auto">
              <a:xfrm>
                <a:off x="6577099" y="18208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9" name="Oval 2578"/>
              <p:cNvSpPr>
                <a:spLocks noChangeArrowheads="1"/>
              </p:cNvSpPr>
              <p:nvPr/>
            </p:nvSpPr>
            <p:spPr bwMode="auto">
              <a:xfrm>
                <a:off x="6583449" y="1819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0" name="Oval 2579"/>
              <p:cNvSpPr>
                <a:spLocks noChangeArrowheads="1"/>
              </p:cNvSpPr>
              <p:nvPr/>
            </p:nvSpPr>
            <p:spPr bwMode="auto">
              <a:xfrm>
                <a:off x="6583449" y="1819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1" name="Oval 2580"/>
              <p:cNvSpPr>
                <a:spLocks noChangeArrowheads="1"/>
              </p:cNvSpPr>
              <p:nvPr/>
            </p:nvSpPr>
            <p:spPr bwMode="auto">
              <a:xfrm>
                <a:off x="6586624" y="1819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2" name="Oval 2581"/>
              <p:cNvSpPr>
                <a:spLocks noChangeArrowheads="1"/>
              </p:cNvSpPr>
              <p:nvPr/>
            </p:nvSpPr>
            <p:spPr bwMode="auto">
              <a:xfrm>
                <a:off x="6586624" y="1819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3" name="Oval 2582"/>
              <p:cNvSpPr>
                <a:spLocks noChangeArrowheads="1"/>
              </p:cNvSpPr>
              <p:nvPr/>
            </p:nvSpPr>
            <p:spPr bwMode="auto">
              <a:xfrm>
                <a:off x="6591387" y="1819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4" name="Oval 2583"/>
              <p:cNvSpPr>
                <a:spLocks noChangeArrowheads="1"/>
              </p:cNvSpPr>
              <p:nvPr/>
            </p:nvSpPr>
            <p:spPr bwMode="auto">
              <a:xfrm>
                <a:off x="6591387" y="1819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5" name="Oval 2584"/>
              <p:cNvSpPr>
                <a:spLocks noChangeArrowheads="1"/>
              </p:cNvSpPr>
              <p:nvPr/>
            </p:nvSpPr>
            <p:spPr bwMode="auto">
              <a:xfrm>
                <a:off x="6597737" y="181927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6" name="Oval 2585"/>
              <p:cNvSpPr>
                <a:spLocks noChangeArrowheads="1"/>
              </p:cNvSpPr>
              <p:nvPr/>
            </p:nvSpPr>
            <p:spPr bwMode="auto">
              <a:xfrm>
                <a:off x="6597737" y="181927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7" name="Oval 2586"/>
              <p:cNvSpPr>
                <a:spLocks noChangeArrowheads="1"/>
              </p:cNvSpPr>
              <p:nvPr/>
            </p:nvSpPr>
            <p:spPr bwMode="auto">
              <a:xfrm>
                <a:off x="6600912" y="1819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8" name="Oval 2587"/>
              <p:cNvSpPr>
                <a:spLocks noChangeArrowheads="1"/>
              </p:cNvSpPr>
              <p:nvPr/>
            </p:nvSpPr>
            <p:spPr bwMode="auto">
              <a:xfrm>
                <a:off x="6600912" y="1819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9" name="Oval 2588"/>
              <p:cNvSpPr>
                <a:spLocks noChangeArrowheads="1"/>
              </p:cNvSpPr>
              <p:nvPr/>
            </p:nvSpPr>
            <p:spPr bwMode="auto">
              <a:xfrm>
                <a:off x="6605674" y="1819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0" name="Oval 2589"/>
              <p:cNvSpPr>
                <a:spLocks noChangeArrowheads="1"/>
              </p:cNvSpPr>
              <p:nvPr/>
            </p:nvSpPr>
            <p:spPr bwMode="auto">
              <a:xfrm>
                <a:off x="6605674" y="1819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1" name="Oval 2590"/>
              <p:cNvSpPr>
                <a:spLocks noChangeArrowheads="1"/>
              </p:cNvSpPr>
              <p:nvPr/>
            </p:nvSpPr>
            <p:spPr bwMode="auto">
              <a:xfrm>
                <a:off x="6610437" y="1819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2" name="Oval 2591"/>
              <p:cNvSpPr>
                <a:spLocks noChangeArrowheads="1"/>
              </p:cNvSpPr>
              <p:nvPr/>
            </p:nvSpPr>
            <p:spPr bwMode="auto">
              <a:xfrm>
                <a:off x="6610437" y="1819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3" name="Oval 2592"/>
              <p:cNvSpPr>
                <a:spLocks noChangeArrowheads="1"/>
              </p:cNvSpPr>
              <p:nvPr/>
            </p:nvSpPr>
            <p:spPr bwMode="auto">
              <a:xfrm>
                <a:off x="6616787" y="1819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4" name="Oval 2593"/>
              <p:cNvSpPr>
                <a:spLocks noChangeArrowheads="1"/>
              </p:cNvSpPr>
              <p:nvPr/>
            </p:nvSpPr>
            <p:spPr bwMode="auto">
              <a:xfrm>
                <a:off x="6616787" y="1819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5" name="Oval 2594"/>
              <p:cNvSpPr>
                <a:spLocks noChangeArrowheads="1"/>
              </p:cNvSpPr>
              <p:nvPr/>
            </p:nvSpPr>
            <p:spPr bwMode="auto">
              <a:xfrm>
                <a:off x="6619962" y="1819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6" name="Oval 2595"/>
              <p:cNvSpPr>
                <a:spLocks noChangeArrowheads="1"/>
              </p:cNvSpPr>
              <p:nvPr/>
            </p:nvSpPr>
            <p:spPr bwMode="auto">
              <a:xfrm>
                <a:off x="6619962" y="1819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7" name="Oval 2596"/>
              <p:cNvSpPr>
                <a:spLocks noChangeArrowheads="1"/>
              </p:cNvSpPr>
              <p:nvPr/>
            </p:nvSpPr>
            <p:spPr bwMode="auto">
              <a:xfrm>
                <a:off x="6624724" y="18192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8" name="Oval 2597"/>
              <p:cNvSpPr>
                <a:spLocks noChangeArrowheads="1"/>
              </p:cNvSpPr>
              <p:nvPr/>
            </p:nvSpPr>
            <p:spPr bwMode="auto">
              <a:xfrm>
                <a:off x="6624724" y="18192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9" name="Oval 2598"/>
              <p:cNvSpPr>
                <a:spLocks noChangeArrowheads="1"/>
              </p:cNvSpPr>
              <p:nvPr/>
            </p:nvSpPr>
            <p:spPr bwMode="auto">
              <a:xfrm>
                <a:off x="6629487" y="1817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0" name="Oval 2599"/>
              <p:cNvSpPr>
                <a:spLocks noChangeArrowheads="1"/>
              </p:cNvSpPr>
              <p:nvPr/>
            </p:nvSpPr>
            <p:spPr bwMode="auto">
              <a:xfrm>
                <a:off x="6629487" y="1817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1" name="Oval 2600"/>
              <p:cNvSpPr>
                <a:spLocks noChangeArrowheads="1"/>
              </p:cNvSpPr>
              <p:nvPr/>
            </p:nvSpPr>
            <p:spPr bwMode="auto">
              <a:xfrm>
                <a:off x="6632662" y="1817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2" name="Oval 2601"/>
              <p:cNvSpPr>
                <a:spLocks noChangeArrowheads="1"/>
              </p:cNvSpPr>
              <p:nvPr/>
            </p:nvSpPr>
            <p:spPr bwMode="auto">
              <a:xfrm>
                <a:off x="6632662" y="1817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3" name="Oval 2602"/>
              <p:cNvSpPr>
                <a:spLocks noChangeArrowheads="1"/>
              </p:cNvSpPr>
              <p:nvPr/>
            </p:nvSpPr>
            <p:spPr bwMode="auto">
              <a:xfrm>
                <a:off x="6639012" y="1817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4" name="Oval 2603"/>
              <p:cNvSpPr>
                <a:spLocks noChangeArrowheads="1"/>
              </p:cNvSpPr>
              <p:nvPr/>
            </p:nvSpPr>
            <p:spPr bwMode="auto">
              <a:xfrm>
                <a:off x="6639012" y="1817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5" name="Oval 2604"/>
              <p:cNvSpPr>
                <a:spLocks noChangeArrowheads="1"/>
              </p:cNvSpPr>
              <p:nvPr/>
            </p:nvSpPr>
            <p:spPr bwMode="auto">
              <a:xfrm>
                <a:off x="6643774" y="1817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6" name="Oval 2605"/>
              <p:cNvSpPr>
                <a:spLocks noChangeArrowheads="1"/>
              </p:cNvSpPr>
              <p:nvPr/>
            </p:nvSpPr>
            <p:spPr bwMode="auto">
              <a:xfrm>
                <a:off x="6643774" y="1817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7" name="Oval 2606"/>
              <p:cNvSpPr>
                <a:spLocks noChangeArrowheads="1"/>
              </p:cNvSpPr>
              <p:nvPr/>
            </p:nvSpPr>
            <p:spPr bwMode="auto">
              <a:xfrm>
                <a:off x="6646949" y="1817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8" name="Oval 2607"/>
              <p:cNvSpPr>
                <a:spLocks noChangeArrowheads="1"/>
              </p:cNvSpPr>
              <p:nvPr/>
            </p:nvSpPr>
            <p:spPr bwMode="auto">
              <a:xfrm>
                <a:off x="6646949" y="1817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9" name="Oval 2608"/>
              <p:cNvSpPr>
                <a:spLocks noChangeArrowheads="1"/>
              </p:cNvSpPr>
              <p:nvPr/>
            </p:nvSpPr>
            <p:spPr bwMode="auto">
              <a:xfrm>
                <a:off x="6653299" y="1817688"/>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0" name="Oval 2609"/>
              <p:cNvSpPr>
                <a:spLocks noChangeArrowheads="1"/>
              </p:cNvSpPr>
              <p:nvPr/>
            </p:nvSpPr>
            <p:spPr bwMode="auto">
              <a:xfrm>
                <a:off x="6653299" y="1817688"/>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1" name="Oval 2610"/>
              <p:cNvSpPr>
                <a:spLocks noChangeArrowheads="1"/>
              </p:cNvSpPr>
              <p:nvPr/>
            </p:nvSpPr>
            <p:spPr bwMode="auto">
              <a:xfrm>
                <a:off x="6658062" y="1817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2" name="Oval 2611"/>
              <p:cNvSpPr>
                <a:spLocks noChangeArrowheads="1"/>
              </p:cNvSpPr>
              <p:nvPr/>
            </p:nvSpPr>
            <p:spPr bwMode="auto">
              <a:xfrm>
                <a:off x="6658062" y="1817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3" name="Oval 2612"/>
              <p:cNvSpPr>
                <a:spLocks noChangeArrowheads="1"/>
              </p:cNvSpPr>
              <p:nvPr/>
            </p:nvSpPr>
            <p:spPr bwMode="auto">
              <a:xfrm>
                <a:off x="6661237" y="1817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4" name="Oval 2613"/>
              <p:cNvSpPr>
                <a:spLocks noChangeArrowheads="1"/>
              </p:cNvSpPr>
              <p:nvPr/>
            </p:nvSpPr>
            <p:spPr bwMode="auto">
              <a:xfrm>
                <a:off x="6661237" y="1817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5" name="Oval 2614"/>
              <p:cNvSpPr>
                <a:spLocks noChangeArrowheads="1"/>
              </p:cNvSpPr>
              <p:nvPr/>
            </p:nvSpPr>
            <p:spPr bwMode="auto">
              <a:xfrm>
                <a:off x="6665999" y="1817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6" name="Oval 2615"/>
              <p:cNvSpPr>
                <a:spLocks noChangeArrowheads="1"/>
              </p:cNvSpPr>
              <p:nvPr/>
            </p:nvSpPr>
            <p:spPr bwMode="auto">
              <a:xfrm>
                <a:off x="6665999" y="1817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7" name="Oval 2616"/>
              <p:cNvSpPr>
                <a:spLocks noChangeArrowheads="1"/>
              </p:cNvSpPr>
              <p:nvPr/>
            </p:nvSpPr>
            <p:spPr bwMode="auto">
              <a:xfrm>
                <a:off x="6672349" y="181768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2" name="Oval 2618"/>
              <p:cNvSpPr>
                <a:spLocks noChangeArrowheads="1"/>
              </p:cNvSpPr>
              <p:nvPr/>
            </p:nvSpPr>
            <p:spPr bwMode="auto">
              <a:xfrm>
                <a:off x="6672349" y="181768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53" name="Oval 2619"/>
              <p:cNvSpPr>
                <a:spLocks noChangeArrowheads="1"/>
              </p:cNvSpPr>
              <p:nvPr/>
            </p:nvSpPr>
            <p:spPr bwMode="auto">
              <a:xfrm>
                <a:off x="6677112" y="181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4" name="Oval 2620"/>
              <p:cNvSpPr>
                <a:spLocks noChangeArrowheads="1"/>
              </p:cNvSpPr>
              <p:nvPr/>
            </p:nvSpPr>
            <p:spPr bwMode="auto">
              <a:xfrm>
                <a:off x="6677112" y="181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55" name="Oval 2621"/>
              <p:cNvSpPr>
                <a:spLocks noChangeArrowheads="1"/>
              </p:cNvSpPr>
              <p:nvPr/>
            </p:nvSpPr>
            <p:spPr bwMode="auto">
              <a:xfrm>
                <a:off x="6680287" y="181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6" name="Oval 2622"/>
              <p:cNvSpPr>
                <a:spLocks noChangeArrowheads="1"/>
              </p:cNvSpPr>
              <p:nvPr/>
            </p:nvSpPr>
            <p:spPr bwMode="auto">
              <a:xfrm>
                <a:off x="6680287" y="181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57" name="Oval 2623"/>
              <p:cNvSpPr>
                <a:spLocks noChangeArrowheads="1"/>
              </p:cNvSpPr>
              <p:nvPr/>
            </p:nvSpPr>
            <p:spPr bwMode="auto">
              <a:xfrm>
                <a:off x="6685049" y="181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8" name="Oval 2624"/>
              <p:cNvSpPr>
                <a:spLocks noChangeArrowheads="1"/>
              </p:cNvSpPr>
              <p:nvPr/>
            </p:nvSpPr>
            <p:spPr bwMode="auto">
              <a:xfrm>
                <a:off x="6685049" y="181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59" name="Oval 2625"/>
              <p:cNvSpPr>
                <a:spLocks noChangeArrowheads="1"/>
              </p:cNvSpPr>
              <p:nvPr/>
            </p:nvSpPr>
            <p:spPr bwMode="auto">
              <a:xfrm>
                <a:off x="6691399" y="181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0" name="Oval 2626"/>
              <p:cNvSpPr>
                <a:spLocks noChangeArrowheads="1"/>
              </p:cNvSpPr>
              <p:nvPr/>
            </p:nvSpPr>
            <p:spPr bwMode="auto">
              <a:xfrm>
                <a:off x="6691399" y="181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1" name="Oval 2627"/>
              <p:cNvSpPr>
                <a:spLocks noChangeArrowheads="1"/>
              </p:cNvSpPr>
              <p:nvPr/>
            </p:nvSpPr>
            <p:spPr bwMode="auto">
              <a:xfrm>
                <a:off x="6694574" y="181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2" name="Oval 2628"/>
              <p:cNvSpPr>
                <a:spLocks noChangeArrowheads="1"/>
              </p:cNvSpPr>
              <p:nvPr/>
            </p:nvSpPr>
            <p:spPr bwMode="auto">
              <a:xfrm>
                <a:off x="6694574" y="181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3" name="Oval 2629"/>
              <p:cNvSpPr>
                <a:spLocks noChangeArrowheads="1"/>
              </p:cNvSpPr>
              <p:nvPr/>
            </p:nvSpPr>
            <p:spPr bwMode="auto">
              <a:xfrm>
                <a:off x="6699337" y="181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4" name="Oval 2630"/>
              <p:cNvSpPr>
                <a:spLocks noChangeArrowheads="1"/>
              </p:cNvSpPr>
              <p:nvPr/>
            </p:nvSpPr>
            <p:spPr bwMode="auto">
              <a:xfrm>
                <a:off x="6699337" y="181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5" name="Oval 2631"/>
              <p:cNvSpPr>
                <a:spLocks noChangeArrowheads="1"/>
              </p:cNvSpPr>
              <p:nvPr/>
            </p:nvSpPr>
            <p:spPr bwMode="auto">
              <a:xfrm>
                <a:off x="6704099" y="181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6" name="Oval 2632"/>
              <p:cNvSpPr>
                <a:spLocks noChangeArrowheads="1"/>
              </p:cNvSpPr>
              <p:nvPr/>
            </p:nvSpPr>
            <p:spPr bwMode="auto">
              <a:xfrm>
                <a:off x="6704099" y="181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7" name="Oval 2633"/>
              <p:cNvSpPr>
                <a:spLocks noChangeArrowheads="1"/>
              </p:cNvSpPr>
              <p:nvPr/>
            </p:nvSpPr>
            <p:spPr bwMode="auto">
              <a:xfrm>
                <a:off x="6708862" y="181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8" name="Oval 2634"/>
              <p:cNvSpPr>
                <a:spLocks noChangeArrowheads="1"/>
              </p:cNvSpPr>
              <p:nvPr/>
            </p:nvSpPr>
            <p:spPr bwMode="auto">
              <a:xfrm>
                <a:off x="6708862" y="181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9" name="Oval 2635"/>
              <p:cNvSpPr>
                <a:spLocks noChangeArrowheads="1"/>
              </p:cNvSpPr>
              <p:nvPr/>
            </p:nvSpPr>
            <p:spPr bwMode="auto">
              <a:xfrm>
                <a:off x="6713624" y="181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0" name="Oval 2636"/>
              <p:cNvSpPr>
                <a:spLocks noChangeArrowheads="1"/>
              </p:cNvSpPr>
              <p:nvPr/>
            </p:nvSpPr>
            <p:spPr bwMode="auto">
              <a:xfrm>
                <a:off x="6713624" y="181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1" name="Oval 2637"/>
              <p:cNvSpPr>
                <a:spLocks noChangeArrowheads="1"/>
              </p:cNvSpPr>
              <p:nvPr/>
            </p:nvSpPr>
            <p:spPr bwMode="auto">
              <a:xfrm>
                <a:off x="6718387" y="18161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2" name="Oval 2638"/>
              <p:cNvSpPr>
                <a:spLocks noChangeArrowheads="1"/>
              </p:cNvSpPr>
              <p:nvPr/>
            </p:nvSpPr>
            <p:spPr bwMode="auto">
              <a:xfrm>
                <a:off x="6718387" y="18161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3" name="Oval 2639"/>
              <p:cNvSpPr>
                <a:spLocks noChangeArrowheads="1"/>
              </p:cNvSpPr>
              <p:nvPr/>
            </p:nvSpPr>
            <p:spPr bwMode="auto">
              <a:xfrm>
                <a:off x="6723149" y="1814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4" name="Oval 2640"/>
              <p:cNvSpPr>
                <a:spLocks noChangeArrowheads="1"/>
              </p:cNvSpPr>
              <p:nvPr/>
            </p:nvSpPr>
            <p:spPr bwMode="auto">
              <a:xfrm>
                <a:off x="6723149" y="1814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5" name="Oval 2641"/>
              <p:cNvSpPr>
                <a:spLocks noChangeArrowheads="1"/>
              </p:cNvSpPr>
              <p:nvPr/>
            </p:nvSpPr>
            <p:spPr bwMode="auto">
              <a:xfrm>
                <a:off x="6727912" y="1814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6" name="Oval 2642"/>
              <p:cNvSpPr>
                <a:spLocks noChangeArrowheads="1"/>
              </p:cNvSpPr>
              <p:nvPr/>
            </p:nvSpPr>
            <p:spPr bwMode="auto">
              <a:xfrm>
                <a:off x="6727912" y="1814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7" name="Oval 2643"/>
              <p:cNvSpPr>
                <a:spLocks noChangeArrowheads="1"/>
              </p:cNvSpPr>
              <p:nvPr/>
            </p:nvSpPr>
            <p:spPr bwMode="auto">
              <a:xfrm>
                <a:off x="6732674" y="1814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8" name="Oval 2644"/>
              <p:cNvSpPr>
                <a:spLocks noChangeArrowheads="1"/>
              </p:cNvSpPr>
              <p:nvPr/>
            </p:nvSpPr>
            <p:spPr bwMode="auto">
              <a:xfrm>
                <a:off x="6732674" y="1814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9" name="Oval 2645"/>
              <p:cNvSpPr>
                <a:spLocks noChangeArrowheads="1"/>
              </p:cNvSpPr>
              <p:nvPr/>
            </p:nvSpPr>
            <p:spPr bwMode="auto">
              <a:xfrm>
                <a:off x="6737437" y="1814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0" name="Oval 2646"/>
              <p:cNvSpPr>
                <a:spLocks noChangeArrowheads="1"/>
              </p:cNvSpPr>
              <p:nvPr/>
            </p:nvSpPr>
            <p:spPr bwMode="auto">
              <a:xfrm>
                <a:off x="6737437" y="1814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1" name="Oval 2647"/>
              <p:cNvSpPr>
                <a:spLocks noChangeArrowheads="1"/>
              </p:cNvSpPr>
              <p:nvPr/>
            </p:nvSpPr>
            <p:spPr bwMode="auto">
              <a:xfrm>
                <a:off x="6740612" y="1814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2" name="Oval 2648"/>
              <p:cNvSpPr>
                <a:spLocks noChangeArrowheads="1"/>
              </p:cNvSpPr>
              <p:nvPr/>
            </p:nvSpPr>
            <p:spPr bwMode="auto">
              <a:xfrm>
                <a:off x="6740612" y="1814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3" name="Oval 2649"/>
              <p:cNvSpPr>
                <a:spLocks noChangeArrowheads="1"/>
              </p:cNvSpPr>
              <p:nvPr/>
            </p:nvSpPr>
            <p:spPr bwMode="auto">
              <a:xfrm>
                <a:off x="6746962" y="1814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4" name="Oval 2650"/>
              <p:cNvSpPr>
                <a:spLocks noChangeArrowheads="1"/>
              </p:cNvSpPr>
              <p:nvPr/>
            </p:nvSpPr>
            <p:spPr bwMode="auto">
              <a:xfrm>
                <a:off x="6746962" y="1814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5" name="Oval 2651"/>
              <p:cNvSpPr>
                <a:spLocks noChangeArrowheads="1"/>
              </p:cNvSpPr>
              <p:nvPr/>
            </p:nvSpPr>
            <p:spPr bwMode="auto">
              <a:xfrm>
                <a:off x="6751724" y="1814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6" name="Oval 2652"/>
              <p:cNvSpPr>
                <a:spLocks noChangeArrowheads="1"/>
              </p:cNvSpPr>
              <p:nvPr/>
            </p:nvSpPr>
            <p:spPr bwMode="auto">
              <a:xfrm>
                <a:off x="6751724" y="1814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7" name="Oval 2653"/>
              <p:cNvSpPr>
                <a:spLocks noChangeArrowheads="1"/>
              </p:cNvSpPr>
              <p:nvPr/>
            </p:nvSpPr>
            <p:spPr bwMode="auto">
              <a:xfrm>
                <a:off x="6754899" y="1814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8" name="Oval 2654"/>
              <p:cNvSpPr>
                <a:spLocks noChangeArrowheads="1"/>
              </p:cNvSpPr>
              <p:nvPr/>
            </p:nvSpPr>
            <p:spPr bwMode="auto">
              <a:xfrm>
                <a:off x="6754899" y="1814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9" name="Oval 2655"/>
              <p:cNvSpPr>
                <a:spLocks noChangeArrowheads="1"/>
              </p:cNvSpPr>
              <p:nvPr/>
            </p:nvSpPr>
            <p:spPr bwMode="auto">
              <a:xfrm>
                <a:off x="6759662" y="1814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0" name="Oval 2656"/>
              <p:cNvSpPr>
                <a:spLocks noChangeArrowheads="1"/>
              </p:cNvSpPr>
              <p:nvPr/>
            </p:nvSpPr>
            <p:spPr bwMode="auto">
              <a:xfrm>
                <a:off x="6759662" y="1814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1" name="Oval 2657"/>
              <p:cNvSpPr>
                <a:spLocks noChangeArrowheads="1"/>
              </p:cNvSpPr>
              <p:nvPr/>
            </p:nvSpPr>
            <p:spPr bwMode="auto">
              <a:xfrm>
                <a:off x="6766012" y="18145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8" name="Oval 2658"/>
              <p:cNvSpPr>
                <a:spLocks noChangeArrowheads="1"/>
              </p:cNvSpPr>
              <p:nvPr/>
            </p:nvSpPr>
            <p:spPr bwMode="auto">
              <a:xfrm>
                <a:off x="6766012" y="18145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0" name="Oval 2659"/>
              <p:cNvSpPr>
                <a:spLocks noChangeArrowheads="1"/>
              </p:cNvSpPr>
              <p:nvPr/>
            </p:nvSpPr>
            <p:spPr bwMode="auto">
              <a:xfrm>
                <a:off x="6770774" y="1812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2" name="Oval 2660"/>
              <p:cNvSpPr>
                <a:spLocks noChangeArrowheads="1"/>
              </p:cNvSpPr>
              <p:nvPr/>
            </p:nvSpPr>
            <p:spPr bwMode="auto">
              <a:xfrm>
                <a:off x="6770774" y="1812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4" name="Oval 2661"/>
              <p:cNvSpPr>
                <a:spLocks noChangeArrowheads="1"/>
              </p:cNvSpPr>
              <p:nvPr/>
            </p:nvSpPr>
            <p:spPr bwMode="auto">
              <a:xfrm>
                <a:off x="6773949" y="1812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5" name="Oval 2662"/>
              <p:cNvSpPr>
                <a:spLocks noChangeArrowheads="1"/>
              </p:cNvSpPr>
              <p:nvPr/>
            </p:nvSpPr>
            <p:spPr bwMode="auto">
              <a:xfrm>
                <a:off x="6773949" y="1812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6" name="Oval 2663"/>
              <p:cNvSpPr>
                <a:spLocks noChangeArrowheads="1"/>
              </p:cNvSpPr>
              <p:nvPr/>
            </p:nvSpPr>
            <p:spPr bwMode="auto">
              <a:xfrm>
                <a:off x="6778712" y="1812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7" name="Oval 2664"/>
              <p:cNvSpPr>
                <a:spLocks noChangeArrowheads="1"/>
              </p:cNvSpPr>
              <p:nvPr/>
            </p:nvSpPr>
            <p:spPr bwMode="auto">
              <a:xfrm>
                <a:off x="6778712" y="1812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8" name="Oval 2665"/>
              <p:cNvSpPr>
                <a:spLocks noChangeArrowheads="1"/>
              </p:cNvSpPr>
              <p:nvPr/>
            </p:nvSpPr>
            <p:spPr bwMode="auto">
              <a:xfrm>
                <a:off x="6785062" y="1812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9" name="Oval 2666"/>
              <p:cNvSpPr>
                <a:spLocks noChangeArrowheads="1"/>
              </p:cNvSpPr>
              <p:nvPr/>
            </p:nvSpPr>
            <p:spPr bwMode="auto">
              <a:xfrm>
                <a:off x="6785062" y="1812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0" name="Oval 2667"/>
              <p:cNvSpPr>
                <a:spLocks noChangeArrowheads="1"/>
              </p:cNvSpPr>
              <p:nvPr/>
            </p:nvSpPr>
            <p:spPr bwMode="auto">
              <a:xfrm>
                <a:off x="6788237" y="1812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1" name="Oval 2668"/>
              <p:cNvSpPr>
                <a:spLocks noChangeArrowheads="1"/>
              </p:cNvSpPr>
              <p:nvPr/>
            </p:nvSpPr>
            <p:spPr bwMode="auto">
              <a:xfrm>
                <a:off x="6788237" y="1812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2" name="Oval 2669"/>
              <p:cNvSpPr>
                <a:spLocks noChangeArrowheads="1"/>
              </p:cNvSpPr>
              <p:nvPr/>
            </p:nvSpPr>
            <p:spPr bwMode="auto">
              <a:xfrm>
                <a:off x="6792999" y="1812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3" name="Oval 2670"/>
              <p:cNvSpPr>
                <a:spLocks noChangeArrowheads="1"/>
              </p:cNvSpPr>
              <p:nvPr/>
            </p:nvSpPr>
            <p:spPr bwMode="auto">
              <a:xfrm>
                <a:off x="6792999" y="1812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4" name="Oval 2671"/>
              <p:cNvSpPr>
                <a:spLocks noChangeArrowheads="1"/>
              </p:cNvSpPr>
              <p:nvPr/>
            </p:nvSpPr>
            <p:spPr bwMode="auto">
              <a:xfrm>
                <a:off x="6797762" y="1812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5" name="Oval 2672"/>
              <p:cNvSpPr>
                <a:spLocks noChangeArrowheads="1"/>
              </p:cNvSpPr>
              <p:nvPr/>
            </p:nvSpPr>
            <p:spPr bwMode="auto">
              <a:xfrm>
                <a:off x="6797762" y="1812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7" name="Oval 2673"/>
              <p:cNvSpPr>
                <a:spLocks noChangeArrowheads="1"/>
              </p:cNvSpPr>
              <p:nvPr/>
            </p:nvSpPr>
            <p:spPr bwMode="auto">
              <a:xfrm>
                <a:off x="6802524" y="1812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9" name="Oval 2674"/>
              <p:cNvSpPr>
                <a:spLocks noChangeArrowheads="1"/>
              </p:cNvSpPr>
              <p:nvPr/>
            </p:nvSpPr>
            <p:spPr bwMode="auto">
              <a:xfrm>
                <a:off x="6802524" y="1812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0" name="Oval 2675"/>
              <p:cNvSpPr>
                <a:spLocks noChangeArrowheads="1"/>
              </p:cNvSpPr>
              <p:nvPr/>
            </p:nvSpPr>
            <p:spPr bwMode="auto">
              <a:xfrm>
                <a:off x="6807287" y="1812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2" name="Oval 2676"/>
              <p:cNvSpPr>
                <a:spLocks noChangeArrowheads="1"/>
              </p:cNvSpPr>
              <p:nvPr/>
            </p:nvSpPr>
            <p:spPr bwMode="auto">
              <a:xfrm>
                <a:off x="6807287" y="1812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4" name="Oval 2677"/>
              <p:cNvSpPr>
                <a:spLocks noChangeArrowheads="1"/>
              </p:cNvSpPr>
              <p:nvPr/>
            </p:nvSpPr>
            <p:spPr bwMode="auto">
              <a:xfrm>
                <a:off x="6812049" y="1812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5" name="Oval 2678"/>
              <p:cNvSpPr>
                <a:spLocks noChangeArrowheads="1"/>
              </p:cNvSpPr>
              <p:nvPr/>
            </p:nvSpPr>
            <p:spPr bwMode="auto">
              <a:xfrm>
                <a:off x="6812049" y="1812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7" name="Oval 2679"/>
              <p:cNvSpPr>
                <a:spLocks noChangeArrowheads="1"/>
              </p:cNvSpPr>
              <p:nvPr/>
            </p:nvSpPr>
            <p:spPr bwMode="auto">
              <a:xfrm>
                <a:off x="6816812" y="18129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9" name="Oval 2680"/>
              <p:cNvSpPr>
                <a:spLocks noChangeArrowheads="1"/>
              </p:cNvSpPr>
              <p:nvPr/>
            </p:nvSpPr>
            <p:spPr bwMode="auto">
              <a:xfrm>
                <a:off x="6816812" y="18129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0" name="Oval 2681"/>
              <p:cNvSpPr>
                <a:spLocks noChangeArrowheads="1"/>
              </p:cNvSpPr>
              <p:nvPr/>
            </p:nvSpPr>
            <p:spPr bwMode="auto">
              <a:xfrm>
                <a:off x="6821574" y="1811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2" name="Oval 2682"/>
              <p:cNvSpPr>
                <a:spLocks noChangeArrowheads="1"/>
              </p:cNvSpPr>
              <p:nvPr/>
            </p:nvSpPr>
            <p:spPr bwMode="auto">
              <a:xfrm>
                <a:off x="6821574" y="1811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3" name="Oval 2683"/>
              <p:cNvSpPr>
                <a:spLocks noChangeArrowheads="1"/>
              </p:cNvSpPr>
              <p:nvPr/>
            </p:nvSpPr>
            <p:spPr bwMode="auto">
              <a:xfrm>
                <a:off x="6826337" y="1811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4" name="Oval 2684"/>
              <p:cNvSpPr>
                <a:spLocks noChangeArrowheads="1"/>
              </p:cNvSpPr>
              <p:nvPr/>
            </p:nvSpPr>
            <p:spPr bwMode="auto">
              <a:xfrm>
                <a:off x="6826337" y="1811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5" name="Oval 2685"/>
              <p:cNvSpPr>
                <a:spLocks noChangeArrowheads="1"/>
              </p:cNvSpPr>
              <p:nvPr/>
            </p:nvSpPr>
            <p:spPr bwMode="auto">
              <a:xfrm>
                <a:off x="6831099" y="1811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6" name="Oval 2686"/>
              <p:cNvSpPr>
                <a:spLocks noChangeArrowheads="1"/>
              </p:cNvSpPr>
              <p:nvPr/>
            </p:nvSpPr>
            <p:spPr bwMode="auto">
              <a:xfrm>
                <a:off x="6831099" y="1811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7" name="Oval 2687"/>
              <p:cNvSpPr>
                <a:spLocks noChangeArrowheads="1"/>
              </p:cNvSpPr>
              <p:nvPr/>
            </p:nvSpPr>
            <p:spPr bwMode="auto">
              <a:xfrm>
                <a:off x="6834274" y="1811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8" name="Oval 2688"/>
              <p:cNvSpPr>
                <a:spLocks noChangeArrowheads="1"/>
              </p:cNvSpPr>
              <p:nvPr/>
            </p:nvSpPr>
            <p:spPr bwMode="auto">
              <a:xfrm>
                <a:off x="6834274" y="1811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9" name="Oval 2689"/>
              <p:cNvSpPr>
                <a:spLocks noChangeArrowheads="1"/>
              </p:cNvSpPr>
              <p:nvPr/>
            </p:nvSpPr>
            <p:spPr bwMode="auto">
              <a:xfrm>
                <a:off x="6840624" y="1811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0" name="Oval 2690"/>
              <p:cNvSpPr>
                <a:spLocks noChangeArrowheads="1"/>
              </p:cNvSpPr>
              <p:nvPr/>
            </p:nvSpPr>
            <p:spPr bwMode="auto">
              <a:xfrm>
                <a:off x="6840624" y="1811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1" name="Oval 2691"/>
              <p:cNvSpPr>
                <a:spLocks noChangeArrowheads="1"/>
              </p:cNvSpPr>
              <p:nvPr/>
            </p:nvSpPr>
            <p:spPr bwMode="auto">
              <a:xfrm>
                <a:off x="6845387" y="1811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2" name="Oval 2692"/>
              <p:cNvSpPr>
                <a:spLocks noChangeArrowheads="1"/>
              </p:cNvSpPr>
              <p:nvPr/>
            </p:nvSpPr>
            <p:spPr bwMode="auto">
              <a:xfrm>
                <a:off x="6845387" y="1811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3" name="Oval 2693"/>
              <p:cNvSpPr>
                <a:spLocks noChangeArrowheads="1"/>
              </p:cNvSpPr>
              <p:nvPr/>
            </p:nvSpPr>
            <p:spPr bwMode="auto">
              <a:xfrm>
                <a:off x="6848562" y="1811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4" name="Oval 2694"/>
              <p:cNvSpPr>
                <a:spLocks noChangeArrowheads="1"/>
              </p:cNvSpPr>
              <p:nvPr/>
            </p:nvSpPr>
            <p:spPr bwMode="auto">
              <a:xfrm>
                <a:off x="6848562" y="1811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5" name="Oval 2695"/>
              <p:cNvSpPr>
                <a:spLocks noChangeArrowheads="1"/>
              </p:cNvSpPr>
              <p:nvPr/>
            </p:nvSpPr>
            <p:spPr bwMode="auto">
              <a:xfrm>
                <a:off x="6853324" y="1811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6" name="Oval 2696"/>
              <p:cNvSpPr>
                <a:spLocks noChangeArrowheads="1"/>
              </p:cNvSpPr>
              <p:nvPr/>
            </p:nvSpPr>
            <p:spPr bwMode="auto">
              <a:xfrm>
                <a:off x="6853324" y="1811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7" name="Oval 2697"/>
              <p:cNvSpPr>
                <a:spLocks noChangeArrowheads="1"/>
              </p:cNvSpPr>
              <p:nvPr/>
            </p:nvSpPr>
            <p:spPr bwMode="auto">
              <a:xfrm>
                <a:off x="6859674" y="1811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8" name="Oval 2698"/>
              <p:cNvSpPr>
                <a:spLocks noChangeArrowheads="1"/>
              </p:cNvSpPr>
              <p:nvPr/>
            </p:nvSpPr>
            <p:spPr bwMode="auto">
              <a:xfrm>
                <a:off x="6859674" y="1811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9" name="Oval 2699"/>
              <p:cNvSpPr>
                <a:spLocks noChangeArrowheads="1"/>
              </p:cNvSpPr>
              <p:nvPr/>
            </p:nvSpPr>
            <p:spPr bwMode="auto">
              <a:xfrm>
                <a:off x="6862849" y="1811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0" name="Oval 2700"/>
              <p:cNvSpPr>
                <a:spLocks noChangeArrowheads="1"/>
              </p:cNvSpPr>
              <p:nvPr/>
            </p:nvSpPr>
            <p:spPr bwMode="auto">
              <a:xfrm>
                <a:off x="6862849" y="1811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1" name="Oval 2701"/>
              <p:cNvSpPr>
                <a:spLocks noChangeArrowheads="1"/>
              </p:cNvSpPr>
              <p:nvPr/>
            </p:nvSpPr>
            <p:spPr bwMode="auto">
              <a:xfrm>
                <a:off x="6867612" y="18113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2" name="Oval 2702"/>
              <p:cNvSpPr>
                <a:spLocks noChangeArrowheads="1"/>
              </p:cNvSpPr>
              <p:nvPr/>
            </p:nvSpPr>
            <p:spPr bwMode="auto">
              <a:xfrm>
                <a:off x="6867612" y="18113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3" name="Oval 2703"/>
              <p:cNvSpPr>
                <a:spLocks noChangeArrowheads="1"/>
              </p:cNvSpPr>
              <p:nvPr/>
            </p:nvSpPr>
            <p:spPr bwMode="auto">
              <a:xfrm>
                <a:off x="6873962" y="1809751"/>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4" name="Oval 2704"/>
              <p:cNvSpPr>
                <a:spLocks noChangeArrowheads="1"/>
              </p:cNvSpPr>
              <p:nvPr/>
            </p:nvSpPr>
            <p:spPr bwMode="auto">
              <a:xfrm>
                <a:off x="6873962" y="1809751"/>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5" name="Oval 2705"/>
              <p:cNvSpPr>
                <a:spLocks noChangeArrowheads="1"/>
              </p:cNvSpPr>
              <p:nvPr/>
            </p:nvSpPr>
            <p:spPr bwMode="auto">
              <a:xfrm>
                <a:off x="6878724" y="1809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6" name="Oval 2706"/>
              <p:cNvSpPr>
                <a:spLocks noChangeArrowheads="1"/>
              </p:cNvSpPr>
              <p:nvPr/>
            </p:nvSpPr>
            <p:spPr bwMode="auto">
              <a:xfrm>
                <a:off x="6878724" y="1809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7" name="Oval 2707"/>
              <p:cNvSpPr>
                <a:spLocks noChangeArrowheads="1"/>
              </p:cNvSpPr>
              <p:nvPr/>
            </p:nvSpPr>
            <p:spPr bwMode="auto">
              <a:xfrm>
                <a:off x="6881899" y="1809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8" name="Oval 2708"/>
              <p:cNvSpPr>
                <a:spLocks noChangeArrowheads="1"/>
              </p:cNvSpPr>
              <p:nvPr/>
            </p:nvSpPr>
            <p:spPr bwMode="auto">
              <a:xfrm>
                <a:off x="6881899" y="1809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9" name="Oval 2709"/>
              <p:cNvSpPr>
                <a:spLocks noChangeArrowheads="1"/>
              </p:cNvSpPr>
              <p:nvPr/>
            </p:nvSpPr>
            <p:spPr bwMode="auto">
              <a:xfrm>
                <a:off x="6886662" y="1809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0" name="Oval 2710"/>
              <p:cNvSpPr>
                <a:spLocks noChangeArrowheads="1"/>
              </p:cNvSpPr>
              <p:nvPr/>
            </p:nvSpPr>
            <p:spPr bwMode="auto">
              <a:xfrm>
                <a:off x="6886662" y="1809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1" name="Oval 2711"/>
              <p:cNvSpPr>
                <a:spLocks noChangeArrowheads="1"/>
              </p:cNvSpPr>
              <p:nvPr/>
            </p:nvSpPr>
            <p:spPr bwMode="auto">
              <a:xfrm>
                <a:off x="6893012" y="1809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2" name="Oval 2712"/>
              <p:cNvSpPr>
                <a:spLocks noChangeArrowheads="1"/>
              </p:cNvSpPr>
              <p:nvPr/>
            </p:nvSpPr>
            <p:spPr bwMode="auto">
              <a:xfrm>
                <a:off x="6893012" y="1809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3" name="Oval 2713"/>
              <p:cNvSpPr>
                <a:spLocks noChangeArrowheads="1"/>
              </p:cNvSpPr>
              <p:nvPr/>
            </p:nvSpPr>
            <p:spPr bwMode="auto">
              <a:xfrm>
                <a:off x="6896187" y="1809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4" name="Oval 2714"/>
              <p:cNvSpPr>
                <a:spLocks noChangeArrowheads="1"/>
              </p:cNvSpPr>
              <p:nvPr/>
            </p:nvSpPr>
            <p:spPr bwMode="auto">
              <a:xfrm>
                <a:off x="6896187" y="1809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5" name="Oval 2715"/>
              <p:cNvSpPr>
                <a:spLocks noChangeArrowheads="1"/>
              </p:cNvSpPr>
              <p:nvPr/>
            </p:nvSpPr>
            <p:spPr bwMode="auto">
              <a:xfrm>
                <a:off x="6900949" y="1809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6" name="Oval 2716"/>
              <p:cNvSpPr>
                <a:spLocks noChangeArrowheads="1"/>
              </p:cNvSpPr>
              <p:nvPr/>
            </p:nvSpPr>
            <p:spPr bwMode="auto">
              <a:xfrm>
                <a:off x="6900949" y="1809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7" name="Oval 2717"/>
              <p:cNvSpPr>
                <a:spLocks noChangeArrowheads="1"/>
              </p:cNvSpPr>
              <p:nvPr/>
            </p:nvSpPr>
            <p:spPr bwMode="auto">
              <a:xfrm>
                <a:off x="6905712" y="1809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8" name="Oval 2718"/>
              <p:cNvSpPr>
                <a:spLocks noChangeArrowheads="1"/>
              </p:cNvSpPr>
              <p:nvPr/>
            </p:nvSpPr>
            <p:spPr bwMode="auto">
              <a:xfrm>
                <a:off x="6905712" y="1809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9" name="Oval 2719"/>
              <p:cNvSpPr>
                <a:spLocks noChangeArrowheads="1"/>
              </p:cNvSpPr>
              <p:nvPr/>
            </p:nvSpPr>
            <p:spPr bwMode="auto">
              <a:xfrm>
                <a:off x="6908887" y="1809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0" name="Oval 2720"/>
              <p:cNvSpPr>
                <a:spLocks noChangeArrowheads="1"/>
              </p:cNvSpPr>
              <p:nvPr/>
            </p:nvSpPr>
            <p:spPr bwMode="auto">
              <a:xfrm>
                <a:off x="6908887" y="1809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1" name="Oval 2721"/>
              <p:cNvSpPr>
                <a:spLocks noChangeArrowheads="1"/>
              </p:cNvSpPr>
              <p:nvPr/>
            </p:nvSpPr>
            <p:spPr bwMode="auto">
              <a:xfrm>
                <a:off x="6915237" y="1809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2" name="Oval 2722"/>
              <p:cNvSpPr>
                <a:spLocks noChangeArrowheads="1"/>
              </p:cNvSpPr>
              <p:nvPr/>
            </p:nvSpPr>
            <p:spPr bwMode="auto">
              <a:xfrm>
                <a:off x="6915237" y="1809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3" name="Oval 2723"/>
              <p:cNvSpPr>
                <a:spLocks noChangeArrowheads="1"/>
              </p:cNvSpPr>
              <p:nvPr/>
            </p:nvSpPr>
            <p:spPr bwMode="auto">
              <a:xfrm>
                <a:off x="6919999" y="18097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4" name="Oval 2724"/>
              <p:cNvSpPr>
                <a:spLocks noChangeArrowheads="1"/>
              </p:cNvSpPr>
              <p:nvPr/>
            </p:nvSpPr>
            <p:spPr bwMode="auto">
              <a:xfrm>
                <a:off x="6919999" y="18097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5" name="Oval 2725"/>
              <p:cNvSpPr>
                <a:spLocks noChangeArrowheads="1"/>
              </p:cNvSpPr>
              <p:nvPr/>
            </p:nvSpPr>
            <p:spPr bwMode="auto">
              <a:xfrm>
                <a:off x="6924762" y="1808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6" name="Oval 2726"/>
              <p:cNvSpPr>
                <a:spLocks noChangeArrowheads="1"/>
              </p:cNvSpPr>
              <p:nvPr/>
            </p:nvSpPr>
            <p:spPr bwMode="auto">
              <a:xfrm>
                <a:off x="6924762" y="1808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7" name="Oval 2727"/>
              <p:cNvSpPr>
                <a:spLocks noChangeArrowheads="1"/>
              </p:cNvSpPr>
              <p:nvPr/>
            </p:nvSpPr>
            <p:spPr bwMode="auto">
              <a:xfrm>
                <a:off x="6929524" y="1808163"/>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8" name="Oval 2728"/>
              <p:cNvSpPr>
                <a:spLocks noChangeArrowheads="1"/>
              </p:cNvSpPr>
              <p:nvPr/>
            </p:nvSpPr>
            <p:spPr bwMode="auto">
              <a:xfrm>
                <a:off x="6929524" y="1808163"/>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9" name="Oval 2729"/>
              <p:cNvSpPr>
                <a:spLocks noChangeArrowheads="1"/>
              </p:cNvSpPr>
              <p:nvPr/>
            </p:nvSpPr>
            <p:spPr bwMode="auto">
              <a:xfrm>
                <a:off x="6934287" y="1808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0" name="Oval 2730"/>
              <p:cNvSpPr>
                <a:spLocks noChangeArrowheads="1"/>
              </p:cNvSpPr>
              <p:nvPr/>
            </p:nvSpPr>
            <p:spPr bwMode="auto">
              <a:xfrm>
                <a:off x="6934287" y="1808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1" name="Oval 2731"/>
              <p:cNvSpPr>
                <a:spLocks noChangeArrowheads="1"/>
              </p:cNvSpPr>
              <p:nvPr/>
            </p:nvSpPr>
            <p:spPr bwMode="auto">
              <a:xfrm>
                <a:off x="6939049" y="1808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2" name="Oval 2732"/>
              <p:cNvSpPr>
                <a:spLocks noChangeArrowheads="1"/>
              </p:cNvSpPr>
              <p:nvPr/>
            </p:nvSpPr>
            <p:spPr bwMode="auto">
              <a:xfrm>
                <a:off x="6939049" y="1808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3" name="Oval 2733"/>
              <p:cNvSpPr>
                <a:spLocks noChangeArrowheads="1"/>
              </p:cNvSpPr>
              <p:nvPr/>
            </p:nvSpPr>
            <p:spPr bwMode="auto">
              <a:xfrm>
                <a:off x="6942224" y="1808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4" name="Oval 2734"/>
              <p:cNvSpPr>
                <a:spLocks noChangeArrowheads="1"/>
              </p:cNvSpPr>
              <p:nvPr/>
            </p:nvSpPr>
            <p:spPr bwMode="auto">
              <a:xfrm>
                <a:off x="6942224" y="1808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5" name="Oval 2735"/>
              <p:cNvSpPr>
                <a:spLocks noChangeArrowheads="1"/>
              </p:cNvSpPr>
              <p:nvPr/>
            </p:nvSpPr>
            <p:spPr bwMode="auto">
              <a:xfrm>
                <a:off x="6948574" y="1808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6" name="Oval 2736"/>
              <p:cNvSpPr>
                <a:spLocks noChangeArrowheads="1"/>
              </p:cNvSpPr>
              <p:nvPr/>
            </p:nvSpPr>
            <p:spPr bwMode="auto">
              <a:xfrm>
                <a:off x="6948574" y="1808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7" name="Oval 2737"/>
              <p:cNvSpPr>
                <a:spLocks noChangeArrowheads="1"/>
              </p:cNvSpPr>
              <p:nvPr/>
            </p:nvSpPr>
            <p:spPr bwMode="auto">
              <a:xfrm>
                <a:off x="6953337" y="1808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8" name="Oval 2738"/>
              <p:cNvSpPr>
                <a:spLocks noChangeArrowheads="1"/>
              </p:cNvSpPr>
              <p:nvPr/>
            </p:nvSpPr>
            <p:spPr bwMode="auto">
              <a:xfrm>
                <a:off x="6953337" y="1808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9" name="Oval 2739"/>
              <p:cNvSpPr>
                <a:spLocks noChangeArrowheads="1"/>
              </p:cNvSpPr>
              <p:nvPr/>
            </p:nvSpPr>
            <p:spPr bwMode="auto">
              <a:xfrm>
                <a:off x="6956512" y="1808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 name="Oval 2740"/>
              <p:cNvSpPr>
                <a:spLocks noChangeArrowheads="1"/>
              </p:cNvSpPr>
              <p:nvPr/>
            </p:nvSpPr>
            <p:spPr bwMode="auto">
              <a:xfrm>
                <a:off x="6956512" y="1808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1" name="Oval 2741"/>
              <p:cNvSpPr>
                <a:spLocks noChangeArrowheads="1"/>
              </p:cNvSpPr>
              <p:nvPr/>
            </p:nvSpPr>
            <p:spPr bwMode="auto">
              <a:xfrm>
                <a:off x="6961274" y="1808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2" name="Oval 2742"/>
              <p:cNvSpPr>
                <a:spLocks noChangeArrowheads="1"/>
              </p:cNvSpPr>
              <p:nvPr/>
            </p:nvSpPr>
            <p:spPr bwMode="auto">
              <a:xfrm>
                <a:off x="6961274" y="1808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3" name="Oval 2743"/>
              <p:cNvSpPr>
                <a:spLocks noChangeArrowheads="1"/>
              </p:cNvSpPr>
              <p:nvPr/>
            </p:nvSpPr>
            <p:spPr bwMode="auto">
              <a:xfrm>
                <a:off x="6967624" y="1808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4" name="Oval 2744"/>
              <p:cNvSpPr>
                <a:spLocks noChangeArrowheads="1"/>
              </p:cNvSpPr>
              <p:nvPr/>
            </p:nvSpPr>
            <p:spPr bwMode="auto">
              <a:xfrm>
                <a:off x="6967624" y="1808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5" name="Oval 2745"/>
              <p:cNvSpPr>
                <a:spLocks noChangeArrowheads="1"/>
              </p:cNvSpPr>
              <p:nvPr/>
            </p:nvSpPr>
            <p:spPr bwMode="auto">
              <a:xfrm>
                <a:off x="6972387" y="1808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6" name="Oval 2746"/>
              <p:cNvSpPr>
                <a:spLocks noChangeArrowheads="1"/>
              </p:cNvSpPr>
              <p:nvPr/>
            </p:nvSpPr>
            <p:spPr bwMode="auto">
              <a:xfrm>
                <a:off x="6972387" y="1808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7" name="Oval 2747"/>
              <p:cNvSpPr>
                <a:spLocks noChangeArrowheads="1"/>
              </p:cNvSpPr>
              <p:nvPr/>
            </p:nvSpPr>
            <p:spPr bwMode="auto">
              <a:xfrm>
                <a:off x="6975562" y="18081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8" name="Oval 2748"/>
              <p:cNvSpPr>
                <a:spLocks noChangeArrowheads="1"/>
              </p:cNvSpPr>
              <p:nvPr/>
            </p:nvSpPr>
            <p:spPr bwMode="auto">
              <a:xfrm>
                <a:off x="6975562" y="18081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9" name="Oval 2749"/>
              <p:cNvSpPr>
                <a:spLocks noChangeArrowheads="1"/>
              </p:cNvSpPr>
              <p:nvPr/>
            </p:nvSpPr>
            <p:spPr bwMode="auto">
              <a:xfrm>
                <a:off x="6980324"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0" name="Oval 2750"/>
              <p:cNvSpPr>
                <a:spLocks noChangeArrowheads="1"/>
              </p:cNvSpPr>
              <p:nvPr/>
            </p:nvSpPr>
            <p:spPr bwMode="auto">
              <a:xfrm>
                <a:off x="6980324"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1" name="Oval 2751"/>
              <p:cNvSpPr>
                <a:spLocks noChangeArrowheads="1"/>
              </p:cNvSpPr>
              <p:nvPr/>
            </p:nvSpPr>
            <p:spPr bwMode="auto">
              <a:xfrm>
                <a:off x="6986674"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2" name="Oval 2752"/>
              <p:cNvSpPr>
                <a:spLocks noChangeArrowheads="1"/>
              </p:cNvSpPr>
              <p:nvPr/>
            </p:nvSpPr>
            <p:spPr bwMode="auto">
              <a:xfrm>
                <a:off x="6986674"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3" name="Oval 2753"/>
              <p:cNvSpPr>
                <a:spLocks noChangeArrowheads="1"/>
              </p:cNvSpPr>
              <p:nvPr/>
            </p:nvSpPr>
            <p:spPr bwMode="auto">
              <a:xfrm>
                <a:off x="6989849"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4" name="Oval 2754"/>
              <p:cNvSpPr>
                <a:spLocks noChangeArrowheads="1"/>
              </p:cNvSpPr>
              <p:nvPr/>
            </p:nvSpPr>
            <p:spPr bwMode="auto">
              <a:xfrm>
                <a:off x="6989849"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5" name="Oval 2755"/>
              <p:cNvSpPr>
                <a:spLocks noChangeArrowheads="1"/>
              </p:cNvSpPr>
              <p:nvPr/>
            </p:nvSpPr>
            <p:spPr bwMode="auto">
              <a:xfrm>
                <a:off x="6994612"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6" name="Oval 2756"/>
              <p:cNvSpPr>
                <a:spLocks noChangeArrowheads="1"/>
              </p:cNvSpPr>
              <p:nvPr/>
            </p:nvSpPr>
            <p:spPr bwMode="auto">
              <a:xfrm>
                <a:off x="6994612"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7" name="Oval 2757"/>
              <p:cNvSpPr>
                <a:spLocks noChangeArrowheads="1"/>
              </p:cNvSpPr>
              <p:nvPr/>
            </p:nvSpPr>
            <p:spPr bwMode="auto">
              <a:xfrm>
                <a:off x="6999374"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8" name="Oval 2758"/>
              <p:cNvSpPr>
                <a:spLocks noChangeArrowheads="1"/>
              </p:cNvSpPr>
              <p:nvPr/>
            </p:nvSpPr>
            <p:spPr bwMode="auto">
              <a:xfrm>
                <a:off x="6999374"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9" name="Oval 2759"/>
              <p:cNvSpPr>
                <a:spLocks noChangeArrowheads="1"/>
              </p:cNvSpPr>
              <p:nvPr/>
            </p:nvSpPr>
            <p:spPr bwMode="auto">
              <a:xfrm>
                <a:off x="7004137"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0" name="Oval 2760"/>
              <p:cNvSpPr>
                <a:spLocks noChangeArrowheads="1"/>
              </p:cNvSpPr>
              <p:nvPr/>
            </p:nvSpPr>
            <p:spPr bwMode="auto">
              <a:xfrm>
                <a:off x="7004137"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1" name="Oval 2761"/>
              <p:cNvSpPr>
                <a:spLocks noChangeArrowheads="1"/>
              </p:cNvSpPr>
              <p:nvPr/>
            </p:nvSpPr>
            <p:spPr bwMode="auto">
              <a:xfrm>
                <a:off x="7008899"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2" name="Oval 2762"/>
              <p:cNvSpPr>
                <a:spLocks noChangeArrowheads="1"/>
              </p:cNvSpPr>
              <p:nvPr/>
            </p:nvSpPr>
            <p:spPr bwMode="auto">
              <a:xfrm>
                <a:off x="7008899"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3" name="Oval 2763"/>
              <p:cNvSpPr>
                <a:spLocks noChangeArrowheads="1"/>
              </p:cNvSpPr>
              <p:nvPr/>
            </p:nvSpPr>
            <p:spPr bwMode="auto">
              <a:xfrm>
                <a:off x="7013662"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4" name="Oval 2764"/>
              <p:cNvSpPr>
                <a:spLocks noChangeArrowheads="1"/>
              </p:cNvSpPr>
              <p:nvPr/>
            </p:nvSpPr>
            <p:spPr bwMode="auto">
              <a:xfrm>
                <a:off x="7013662"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5" name="Oval 2765"/>
              <p:cNvSpPr>
                <a:spLocks noChangeArrowheads="1"/>
              </p:cNvSpPr>
              <p:nvPr/>
            </p:nvSpPr>
            <p:spPr bwMode="auto">
              <a:xfrm>
                <a:off x="7018424"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6" name="Oval 2766"/>
              <p:cNvSpPr>
                <a:spLocks noChangeArrowheads="1"/>
              </p:cNvSpPr>
              <p:nvPr/>
            </p:nvSpPr>
            <p:spPr bwMode="auto">
              <a:xfrm>
                <a:off x="7018424"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7" name="Oval 2767"/>
              <p:cNvSpPr>
                <a:spLocks noChangeArrowheads="1"/>
              </p:cNvSpPr>
              <p:nvPr/>
            </p:nvSpPr>
            <p:spPr bwMode="auto">
              <a:xfrm>
                <a:off x="7023187"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8" name="Oval 2768"/>
              <p:cNvSpPr>
                <a:spLocks noChangeArrowheads="1"/>
              </p:cNvSpPr>
              <p:nvPr/>
            </p:nvSpPr>
            <p:spPr bwMode="auto">
              <a:xfrm>
                <a:off x="7023187"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9" name="Oval 2769"/>
              <p:cNvSpPr>
                <a:spLocks noChangeArrowheads="1"/>
              </p:cNvSpPr>
              <p:nvPr/>
            </p:nvSpPr>
            <p:spPr bwMode="auto">
              <a:xfrm>
                <a:off x="7027949"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0" name="Oval 2770"/>
              <p:cNvSpPr>
                <a:spLocks noChangeArrowheads="1"/>
              </p:cNvSpPr>
              <p:nvPr/>
            </p:nvSpPr>
            <p:spPr bwMode="auto">
              <a:xfrm>
                <a:off x="7027949"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1" name="Oval 2771"/>
              <p:cNvSpPr>
                <a:spLocks noChangeArrowheads="1"/>
              </p:cNvSpPr>
              <p:nvPr/>
            </p:nvSpPr>
            <p:spPr bwMode="auto">
              <a:xfrm>
                <a:off x="7032712" y="18065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2" name="Oval 2772"/>
              <p:cNvSpPr>
                <a:spLocks noChangeArrowheads="1"/>
              </p:cNvSpPr>
              <p:nvPr/>
            </p:nvSpPr>
            <p:spPr bwMode="auto">
              <a:xfrm>
                <a:off x="7032712" y="18065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3" name="Oval 2773"/>
              <p:cNvSpPr>
                <a:spLocks noChangeArrowheads="1"/>
              </p:cNvSpPr>
              <p:nvPr/>
            </p:nvSpPr>
            <p:spPr bwMode="auto">
              <a:xfrm>
                <a:off x="7035887"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4" name="Oval 2774"/>
              <p:cNvSpPr>
                <a:spLocks noChangeArrowheads="1"/>
              </p:cNvSpPr>
              <p:nvPr/>
            </p:nvSpPr>
            <p:spPr bwMode="auto">
              <a:xfrm>
                <a:off x="7035887"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5" name="Oval 2775"/>
              <p:cNvSpPr>
                <a:spLocks noChangeArrowheads="1"/>
              </p:cNvSpPr>
              <p:nvPr/>
            </p:nvSpPr>
            <p:spPr bwMode="auto">
              <a:xfrm>
                <a:off x="7042237"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6" name="Oval 2776"/>
              <p:cNvSpPr>
                <a:spLocks noChangeArrowheads="1"/>
              </p:cNvSpPr>
              <p:nvPr/>
            </p:nvSpPr>
            <p:spPr bwMode="auto">
              <a:xfrm>
                <a:off x="7042237"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7" name="Oval 2777"/>
              <p:cNvSpPr>
                <a:spLocks noChangeArrowheads="1"/>
              </p:cNvSpPr>
              <p:nvPr/>
            </p:nvSpPr>
            <p:spPr bwMode="auto">
              <a:xfrm>
                <a:off x="7046999"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8" name="Oval 2778"/>
              <p:cNvSpPr>
                <a:spLocks noChangeArrowheads="1"/>
              </p:cNvSpPr>
              <p:nvPr/>
            </p:nvSpPr>
            <p:spPr bwMode="auto">
              <a:xfrm>
                <a:off x="7046999"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9" name="Oval 2779"/>
              <p:cNvSpPr>
                <a:spLocks noChangeArrowheads="1"/>
              </p:cNvSpPr>
              <p:nvPr/>
            </p:nvSpPr>
            <p:spPr bwMode="auto">
              <a:xfrm>
                <a:off x="7050174"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0" name="Oval 2780"/>
              <p:cNvSpPr>
                <a:spLocks noChangeArrowheads="1"/>
              </p:cNvSpPr>
              <p:nvPr/>
            </p:nvSpPr>
            <p:spPr bwMode="auto">
              <a:xfrm>
                <a:off x="7050174"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1" name="Oval 2781"/>
              <p:cNvSpPr>
                <a:spLocks noChangeArrowheads="1"/>
              </p:cNvSpPr>
              <p:nvPr/>
            </p:nvSpPr>
            <p:spPr bwMode="auto">
              <a:xfrm>
                <a:off x="7054937"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2" name="Oval 2782"/>
              <p:cNvSpPr>
                <a:spLocks noChangeArrowheads="1"/>
              </p:cNvSpPr>
              <p:nvPr/>
            </p:nvSpPr>
            <p:spPr bwMode="auto">
              <a:xfrm>
                <a:off x="7054937"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3" name="Oval 2783"/>
              <p:cNvSpPr>
                <a:spLocks noChangeArrowheads="1"/>
              </p:cNvSpPr>
              <p:nvPr/>
            </p:nvSpPr>
            <p:spPr bwMode="auto">
              <a:xfrm>
                <a:off x="7061287"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4" name="Oval 2784"/>
              <p:cNvSpPr>
                <a:spLocks noChangeArrowheads="1"/>
              </p:cNvSpPr>
              <p:nvPr/>
            </p:nvSpPr>
            <p:spPr bwMode="auto">
              <a:xfrm>
                <a:off x="7061287"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5" name="Oval 2785"/>
              <p:cNvSpPr>
                <a:spLocks noChangeArrowheads="1"/>
              </p:cNvSpPr>
              <p:nvPr/>
            </p:nvSpPr>
            <p:spPr bwMode="auto">
              <a:xfrm>
                <a:off x="7064462"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6" name="Oval 2786"/>
              <p:cNvSpPr>
                <a:spLocks noChangeArrowheads="1"/>
              </p:cNvSpPr>
              <p:nvPr/>
            </p:nvSpPr>
            <p:spPr bwMode="auto">
              <a:xfrm>
                <a:off x="7064462"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7" name="Oval 2787"/>
              <p:cNvSpPr>
                <a:spLocks noChangeArrowheads="1"/>
              </p:cNvSpPr>
              <p:nvPr/>
            </p:nvSpPr>
            <p:spPr bwMode="auto">
              <a:xfrm>
                <a:off x="7069224"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8" name="Oval 2788"/>
              <p:cNvSpPr>
                <a:spLocks noChangeArrowheads="1"/>
              </p:cNvSpPr>
              <p:nvPr/>
            </p:nvSpPr>
            <p:spPr bwMode="auto">
              <a:xfrm>
                <a:off x="7069224"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9" name="Oval 2789"/>
              <p:cNvSpPr>
                <a:spLocks noChangeArrowheads="1"/>
              </p:cNvSpPr>
              <p:nvPr/>
            </p:nvSpPr>
            <p:spPr bwMode="auto">
              <a:xfrm>
                <a:off x="7073987"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0" name="Oval 2790"/>
              <p:cNvSpPr>
                <a:spLocks noChangeArrowheads="1"/>
              </p:cNvSpPr>
              <p:nvPr/>
            </p:nvSpPr>
            <p:spPr bwMode="auto">
              <a:xfrm>
                <a:off x="7073987"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1" name="Oval 2791"/>
              <p:cNvSpPr>
                <a:spLocks noChangeArrowheads="1"/>
              </p:cNvSpPr>
              <p:nvPr/>
            </p:nvSpPr>
            <p:spPr bwMode="auto">
              <a:xfrm>
                <a:off x="7080337"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2" name="Oval 2792"/>
              <p:cNvSpPr>
                <a:spLocks noChangeArrowheads="1"/>
              </p:cNvSpPr>
              <p:nvPr/>
            </p:nvSpPr>
            <p:spPr bwMode="auto">
              <a:xfrm>
                <a:off x="7080337"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3" name="Oval 2793"/>
              <p:cNvSpPr>
                <a:spLocks noChangeArrowheads="1"/>
              </p:cNvSpPr>
              <p:nvPr/>
            </p:nvSpPr>
            <p:spPr bwMode="auto">
              <a:xfrm>
                <a:off x="7083512"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4" name="Oval 2794"/>
              <p:cNvSpPr>
                <a:spLocks noChangeArrowheads="1"/>
              </p:cNvSpPr>
              <p:nvPr/>
            </p:nvSpPr>
            <p:spPr bwMode="auto">
              <a:xfrm>
                <a:off x="7083512"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5" name="Oval 2795"/>
              <p:cNvSpPr>
                <a:spLocks noChangeArrowheads="1"/>
              </p:cNvSpPr>
              <p:nvPr/>
            </p:nvSpPr>
            <p:spPr bwMode="auto">
              <a:xfrm>
                <a:off x="7088274" y="180340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6" name="Oval 2796"/>
              <p:cNvSpPr>
                <a:spLocks noChangeArrowheads="1"/>
              </p:cNvSpPr>
              <p:nvPr/>
            </p:nvSpPr>
            <p:spPr bwMode="auto">
              <a:xfrm>
                <a:off x="7088274" y="180340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7" name="Oval 2797"/>
              <p:cNvSpPr>
                <a:spLocks noChangeArrowheads="1"/>
              </p:cNvSpPr>
              <p:nvPr/>
            </p:nvSpPr>
            <p:spPr bwMode="auto">
              <a:xfrm>
                <a:off x="7093037"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8" name="Oval 2798"/>
              <p:cNvSpPr>
                <a:spLocks noChangeArrowheads="1"/>
              </p:cNvSpPr>
              <p:nvPr/>
            </p:nvSpPr>
            <p:spPr bwMode="auto">
              <a:xfrm>
                <a:off x="7093037"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9" name="Oval 2799"/>
              <p:cNvSpPr>
                <a:spLocks noChangeArrowheads="1"/>
              </p:cNvSpPr>
              <p:nvPr/>
            </p:nvSpPr>
            <p:spPr bwMode="auto">
              <a:xfrm>
                <a:off x="7097799"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0" name="Oval 2800"/>
              <p:cNvSpPr>
                <a:spLocks noChangeArrowheads="1"/>
              </p:cNvSpPr>
              <p:nvPr/>
            </p:nvSpPr>
            <p:spPr bwMode="auto">
              <a:xfrm>
                <a:off x="7097799"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1" name="Oval 2801"/>
              <p:cNvSpPr>
                <a:spLocks noChangeArrowheads="1"/>
              </p:cNvSpPr>
              <p:nvPr/>
            </p:nvSpPr>
            <p:spPr bwMode="auto">
              <a:xfrm>
                <a:off x="7102562"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2" name="Oval 2802"/>
              <p:cNvSpPr>
                <a:spLocks noChangeArrowheads="1"/>
              </p:cNvSpPr>
              <p:nvPr/>
            </p:nvSpPr>
            <p:spPr bwMode="auto">
              <a:xfrm>
                <a:off x="7102562"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3" name="Oval 2803"/>
              <p:cNvSpPr>
                <a:spLocks noChangeArrowheads="1"/>
              </p:cNvSpPr>
              <p:nvPr/>
            </p:nvSpPr>
            <p:spPr bwMode="auto">
              <a:xfrm>
                <a:off x="7107324"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4" name="Oval 2804"/>
              <p:cNvSpPr>
                <a:spLocks noChangeArrowheads="1"/>
              </p:cNvSpPr>
              <p:nvPr/>
            </p:nvSpPr>
            <p:spPr bwMode="auto">
              <a:xfrm>
                <a:off x="7107324"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5" name="Oval 2805"/>
              <p:cNvSpPr>
                <a:spLocks noChangeArrowheads="1"/>
              </p:cNvSpPr>
              <p:nvPr/>
            </p:nvSpPr>
            <p:spPr bwMode="auto">
              <a:xfrm>
                <a:off x="7110499"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6" name="Oval 2806"/>
              <p:cNvSpPr>
                <a:spLocks noChangeArrowheads="1"/>
              </p:cNvSpPr>
              <p:nvPr/>
            </p:nvSpPr>
            <p:spPr bwMode="auto">
              <a:xfrm>
                <a:off x="7110499"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7" name="Oval 2807"/>
              <p:cNvSpPr>
                <a:spLocks noChangeArrowheads="1"/>
              </p:cNvSpPr>
              <p:nvPr/>
            </p:nvSpPr>
            <p:spPr bwMode="auto">
              <a:xfrm>
                <a:off x="7116849"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8" name="Oval 2808"/>
              <p:cNvSpPr>
                <a:spLocks noChangeArrowheads="1"/>
              </p:cNvSpPr>
              <p:nvPr/>
            </p:nvSpPr>
            <p:spPr bwMode="auto">
              <a:xfrm>
                <a:off x="7116849"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9" name="Oval 2809"/>
              <p:cNvSpPr>
                <a:spLocks noChangeArrowheads="1"/>
              </p:cNvSpPr>
              <p:nvPr/>
            </p:nvSpPr>
            <p:spPr bwMode="auto">
              <a:xfrm>
                <a:off x="7121612"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0" name="Oval 2810"/>
              <p:cNvSpPr>
                <a:spLocks noChangeArrowheads="1"/>
              </p:cNvSpPr>
              <p:nvPr/>
            </p:nvSpPr>
            <p:spPr bwMode="auto">
              <a:xfrm>
                <a:off x="7121612"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1" name="Oval 2811"/>
              <p:cNvSpPr>
                <a:spLocks noChangeArrowheads="1"/>
              </p:cNvSpPr>
              <p:nvPr/>
            </p:nvSpPr>
            <p:spPr bwMode="auto">
              <a:xfrm>
                <a:off x="7126374"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2" name="Oval 2812"/>
              <p:cNvSpPr>
                <a:spLocks noChangeArrowheads="1"/>
              </p:cNvSpPr>
              <p:nvPr/>
            </p:nvSpPr>
            <p:spPr bwMode="auto">
              <a:xfrm>
                <a:off x="7126374"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3" name="Oval 2813"/>
              <p:cNvSpPr>
                <a:spLocks noChangeArrowheads="1"/>
              </p:cNvSpPr>
              <p:nvPr/>
            </p:nvSpPr>
            <p:spPr bwMode="auto">
              <a:xfrm>
                <a:off x="7129549"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4" name="Oval 2814"/>
              <p:cNvSpPr>
                <a:spLocks noChangeArrowheads="1"/>
              </p:cNvSpPr>
              <p:nvPr/>
            </p:nvSpPr>
            <p:spPr bwMode="auto">
              <a:xfrm>
                <a:off x="7129549"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5" name="Oval 2815"/>
              <p:cNvSpPr>
                <a:spLocks noChangeArrowheads="1"/>
              </p:cNvSpPr>
              <p:nvPr/>
            </p:nvSpPr>
            <p:spPr bwMode="auto">
              <a:xfrm>
                <a:off x="7135899"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6" name="Oval 2816"/>
              <p:cNvSpPr>
                <a:spLocks noChangeArrowheads="1"/>
              </p:cNvSpPr>
              <p:nvPr/>
            </p:nvSpPr>
            <p:spPr bwMode="auto">
              <a:xfrm>
                <a:off x="7135899"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7" name="Oval 2817"/>
              <p:cNvSpPr>
                <a:spLocks noChangeArrowheads="1"/>
              </p:cNvSpPr>
              <p:nvPr/>
            </p:nvSpPr>
            <p:spPr bwMode="auto">
              <a:xfrm>
                <a:off x="7140662"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 name="Oval 2819"/>
              <p:cNvSpPr>
                <a:spLocks noChangeArrowheads="1"/>
              </p:cNvSpPr>
              <p:nvPr/>
            </p:nvSpPr>
            <p:spPr bwMode="auto">
              <a:xfrm>
                <a:off x="7140662"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Oval 2820"/>
              <p:cNvSpPr>
                <a:spLocks noChangeArrowheads="1"/>
              </p:cNvSpPr>
              <p:nvPr/>
            </p:nvSpPr>
            <p:spPr bwMode="auto">
              <a:xfrm>
                <a:off x="7143837" y="180181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 name="Oval 2821"/>
              <p:cNvSpPr>
                <a:spLocks noChangeArrowheads="1"/>
              </p:cNvSpPr>
              <p:nvPr/>
            </p:nvSpPr>
            <p:spPr bwMode="auto">
              <a:xfrm>
                <a:off x="7143837" y="180181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Oval 2822"/>
              <p:cNvSpPr>
                <a:spLocks noChangeArrowheads="1"/>
              </p:cNvSpPr>
              <p:nvPr/>
            </p:nvSpPr>
            <p:spPr bwMode="auto">
              <a:xfrm>
                <a:off x="7150187" y="1801813"/>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 name="Oval 2823"/>
              <p:cNvSpPr>
                <a:spLocks noChangeArrowheads="1"/>
              </p:cNvSpPr>
              <p:nvPr/>
            </p:nvSpPr>
            <p:spPr bwMode="auto">
              <a:xfrm>
                <a:off x="7150187" y="1801813"/>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Oval 2824"/>
              <p:cNvSpPr>
                <a:spLocks noChangeArrowheads="1"/>
              </p:cNvSpPr>
              <p:nvPr/>
            </p:nvSpPr>
            <p:spPr bwMode="auto">
              <a:xfrm>
                <a:off x="7154949" y="1800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 name="Oval 2825"/>
              <p:cNvSpPr>
                <a:spLocks noChangeArrowheads="1"/>
              </p:cNvSpPr>
              <p:nvPr/>
            </p:nvSpPr>
            <p:spPr bwMode="auto">
              <a:xfrm>
                <a:off x="7154949" y="1800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Oval 2826"/>
              <p:cNvSpPr>
                <a:spLocks noChangeArrowheads="1"/>
              </p:cNvSpPr>
              <p:nvPr/>
            </p:nvSpPr>
            <p:spPr bwMode="auto">
              <a:xfrm>
                <a:off x="7158124" y="1800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 name="Oval 2827"/>
              <p:cNvSpPr>
                <a:spLocks noChangeArrowheads="1"/>
              </p:cNvSpPr>
              <p:nvPr/>
            </p:nvSpPr>
            <p:spPr bwMode="auto">
              <a:xfrm>
                <a:off x="7158124" y="1800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Oval 2828"/>
              <p:cNvSpPr>
                <a:spLocks noChangeArrowheads="1"/>
              </p:cNvSpPr>
              <p:nvPr/>
            </p:nvSpPr>
            <p:spPr bwMode="auto">
              <a:xfrm>
                <a:off x="7162887" y="1800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 name="Oval 2829"/>
              <p:cNvSpPr>
                <a:spLocks noChangeArrowheads="1"/>
              </p:cNvSpPr>
              <p:nvPr/>
            </p:nvSpPr>
            <p:spPr bwMode="auto">
              <a:xfrm>
                <a:off x="7162887" y="1800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Oval 2830"/>
              <p:cNvSpPr>
                <a:spLocks noChangeArrowheads="1"/>
              </p:cNvSpPr>
              <p:nvPr/>
            </p:nvSpPr>
            <p:spPr bwMode="auto">
              <a:xfrm>
                <a:off x="7169237" y="180022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 name="Oval 2831"/>
              <p:cNvSpPr>
                <a:spLocks noChangeArrowheads="1"/>
              </p:cNvSpPr>
              <p:nvPr/>
            </p:nvSpPr>
            <p:spPr bwMode="auto">
              <a:xfrm>
                <a:off x="7169237" y="180022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Oval 2832"/>
              <p:cNvSpPr>
                <a:spLocks noChangeArrowheads="1"/>
              </p:cNvSpPr>
              <p:nvPr/>
            </p:nvSpPr>
            <p:spPr bwMode="auto">
              <a:xfrm>
                <a:off x="7173999" y="1800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 name="Oval 2833"/>
              <p:cNvSpPr>
                <a:spLocks noChangeArrowheads="1"/>
              </p:cNvSpPr>
              <p:nvPr/>
            </p:nvSpPr>
            <p:spPr bwMode="auto">
              <a:xfrm>
                <a:off x="7173999" y="1800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Oval 2834"/>
              <p:cNvSpPr>
                <a:spLocks noChangeArrowheads="1"/>
              </p:cNvSpPr>
              <p:nvPr/>
            </p:nvSpPr>
            <p:spPr bwMode="auto">
              <a:xfrm>
                <a:off x="7177174" y="1800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 name="Oval 2835"/>
              <p:cNvSpPr>
                <a:spLocks noChangeArrowheads="1"/>
              </p:cNvSpPr>
              <p:nvPr/>
            </p:nvSpPr>
            <p:spPr bwMode="auto">
              <a:xfrm>
                <a:off x="7177174" y="1800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Oval 2836"/>
              <p:cNvSpPr>
                <a:spLocks noChangeArrowheads="1"/>
              </p:cNvSpPr>
              <p:nvPr/>
            </p:nvSpPr>
            <p:spPr bwMode="auto">
              <a:xfrm>
                <a:off x="7181937" y="1800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 name="Oval 2837"/>
              <p:cNvSpPr>
                <a:spLocks noChangeArrowheads="1"/>
              </p:cNvSpPr>
              <p:nvPr/>
            </p:nvSpPr>
            <p:spPr bwMode="auto">
              <a:xfrm>
                <a:off x="7181937" y="1800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Oval 2838"/>
              <p:cNvSpPr>
                <a:spLocks noChangeArrowheads="1"/>
              </p:cNvSpPr>
              <p:nvPr/>
            </p:nvSpPr>
            <p:spPr bwMode="auto">
              <a:xfrm>
                <a:off x="7188287" y="1800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 name="Oval 2839"/>
              <p:cNvSpPr>
                <a:spLocks noChangeArrowheads="1"/>
              </p:cNvSpPr>
              <p:nvPr/>
            </p:nvSpPr>
            <p:spPr bwMode="auto">
              <a:xfrm>
                <a:off x="7188287" y="1800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Oval 2840"/>
              <p:cNvSpPr>
                <a:spLocks noChangeArrowheads="1"/>
              </p:cNvSpPr>
              <p:nvPr/>
            </p:nvSpPr>
            <p:spPr bwMode="auto">
              <a:xfrm>
                <a:off x="7191462" y="1800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 name="Oval 2841"/>
              <p:cNvSpPr>
                <a:spLocks noChangeArrowheads="1"/>
              </p:cNvSpPr>
              <p:nvPr/>
            </p:nvSpPr>
            <p:spPr bwMode="auto">
              <a:xfrm>
                <a:off x="7191462" y="1800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Oval 2842"/>
              <p:cNvSpPr>
                <a:spLocks noChangeArrowheads="1"/>
              </p:cNvSpPr>
              <p:nvPr/>
            </p:nvSpPr>
            <p:spPr bwMode="auto">
              <a:xfrm>
                <a:off x="7196224" y="1800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 name="Oval 2843"/>
              <p:cNvSpPr>
                <a:spLocks noChangeArrowheads="1"/>
              </p:cNvSpPr>
              <p:nvPr/>
            </p:nvSpPr>
            <p:spPr bwMode="auto">
              <a:xfrm>
                <a:off x="7196224" y="1800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Oval 2844"/>
              <p:cNvSpPr>
                <a:spLocks noChangeArrowheads="1"/>
              </p:cNvSpPr>
              <p:nvPr/>
            </p:nvSpPr>
            <p:spPr bwMode="auto">
              <a:xfrm>
                <a:off x="7200987" y="1800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 name="Oval 2845"/>
              <p:cNvSpPr>
                <a:spLocks noChangeArrowheads="1"/>
              </p:cNvSpPr>
              <p:nvPr/>
            </p:nvSpPr>
            <p:spPr bwMode="auto">
              <a:xfrm>
                <a:off x="7200987" y="1800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Oval 2846"/>
              <p:cNvSpPr>
                <a:spLocks noChangeArrowheads="1"/>
              </p:cNvSpPr>
              <p:nvPr/>
            </p:nvSpPr>
            <p:spPr bwMode="auto">
              <a:xfrm>
                <a:off x="7205749" y="1800226"/>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8" name="Oval 2847"/>
              <p:cNvSpPr>
                <a:spLocks noChangeArrowheads="1"/>
              </p:cNvSpPr>
              <p:nvPr/>
            </p:nvSpPr>
            <p:spPr bwMode="auto">
              <a:xfrm>
                <a:off x="7205749" y="1800226"/>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Oval 2848"/>
              <p:cNvSpPr>
                <a:spLocks noChangeArrowheads="1"/>
              </p:cNvSpPr>
              <p:nvPr/>
            </p:nvSpPr>
            <p:spPr bwMode="auto">
              <a:xfrm>
                <a:off x="7210512" y="180022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0" name="Oval 2849"/>
              <p:cNvSpPr>
                <a:spLocks noChangeArrowheads="1"/>
              </p:cNvSpPr>
              <p:nvPr/>
            </p:nvSpPr>
            <p:spPr bwMode="auto">
              <a:xfrm>
                <a:off x="7210512" y="180022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Oval 2850"/>
              <p:cNvSpPr>
                <a:spLocks noChangeArrowheads="1"/>
              </p:cNvSpPr>
              <p:nvPr/>
            </p:nvSpPr>
            <p:spPr bwMode="auto">
              <a:xfrm>
                <a:off x="7215274"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 name="Oval 2851"/>
              <p:cNvSpPr>
                <a:spLocks noChangeArrowheads="1"/>
              </p:cNvSpPr>
              <p:nvPr/>
            </p:nvSpPr>
            <p:spPr bwMode="auto">
              <a:xfrm>
                <a:off x="7215274"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Oval 2852"/>
              <p:cNvSpPr>
                <a:spLocks noChangeArrowheads="1"/>
              </p:cNvSpPr>
              <p:nvPr/>
            </p:nvSpPr>
            <p:spPr bwMode="auto">
              <a:xfrm>
                <a:off x="7218449"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 name="Oval 2853"/>
              <p:cNvSpPr>
                <a:spLocks noChangeArrowheads="1"/>
              </p:cNvSpPr>
              <p:nvPr/>
            </p:nvSpPr>
            <p:spPr bwMode="auto">
              <a:xfrm>
                <a:off x="7218449"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Oval 2854"/>
              <p:cNvSpPr>
                <a:spLocks noChangeArrowheads="1"/>
              </p:cNvSpPr>
              <p:nvPr/>
            </p:nvSpPr>
            <p:spPr bwMode="auto">
              <a:xfrm>
                <a:off x="7224799"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 name="Oval 2855"/>
              <p:cNvSpPr>
                <a:spLocks noChangeArrowheads="1"/>
              </p:cNvSpPr>
              <p:nvPr/>
            </p:nvSpPr>
            <p:spPr bwMode="auto">
              <a:xfrm>
                <a:off x="7224799"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Oval 2856"/>
              <p:cNvSpPr>
                <a:spLocks noChangeArrowheads="1"/>
              </p:cNvSpPr>
              <p:nvPr/>
            </p:nvSpPr>
            <p:spPr bwMode="auto">
              <a:xfrm>
                <a:off x="7229562"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 name="Oval 2857"/>
              <p:cNvSpPr>
                <a:spLocks noChangeArrowheads="1"/>
              </p:cNvSpPr>
              <p:nvPr/>
            </p:nvSpPr>
            <p:spPr bwMode="auto">
              <a:xfrm>
                <a:off x="7229562"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Oval 2858"/>
              <p:cNvSpPr>
                <a:spLocks noChangeArrowheads="1"/>
              </p:cNvSpPr>
              <p:nvPr/>
            </p:nvSpPr>
            <p:spPr bwMode="auto">
              <a:xfrm>
                <a:off x="7234324"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 name="Oval 2859"/>
              <p:cNvSpPr>
                <a:spLocks noChangeArrowheads="1"/>
              </p:cNvSpPr>
              <p:nvPr/>
            </p:nvSpPr>
            <p:spPr bwMode="auto">
              <a:xfrm>
                <a:off x="7234324"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Oval 2860"/>
              <p:cNvSpPr>
                <a:spLocks noChangeArrowheads="1"/>
              </p:cNvSpPr>
              <p:nvPr/>
            </p:nvSpPr>
            <p:spPr bwMode="auto">
              <a:xfrm>
                <a:off x="7237499"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 name="Oval 2861"/>
              <p:cNvSpPr>
                <a:spLocks noChangeArrowheads="1"/>
              </p:cNvSpPr>
              <p:nvPr/>
            </p:nvSpPr>
            <p:spPr bwMode="auto">
              <a:xfrm>
                <a:off x="7237499"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Oval 2862"/>
              <p:cNvSpPr>
                <a:spLocks noChangeArrowheads="1"/>
              </p:cNvSpPr>
              <p:nvPr/>
            </p:nvSpPr>
            <p:spPr bwMode="auto">
              <a:xfrm>
                <a:off x="7243849"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2" name="Oval 2863"/>
              <p:cNvSpPr>
                <a:spLocks noChangeArrowheads="1"/>
              </p:cNvSpPr>
              <p:nvPr/>
            </p:nvSpPr>
            <p:spPr bwMode="auto">
              <a:xfrm>
                <a:off x="7243849"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 name="Oval 2864"/>
              <p:cNvSpPr>
                <a:spLocks noChangeArrowheads="1"/>
              </p:cNvSpPr>
              <p:nvPr/>
            </p:nvSpPr>
            <p:spPr bwMode="auto">
              <a:xfrm>
                <a:off x="7248612"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4" name="Oval 2865"/>
              <p:cNvSpPr>
                <a:spLocks noChangeArrowheads="1"/>
              </p:cNvSpPr>
              <p:nvPr/>
            </p:nvSpPr>
            <p:spPr bwMode="auto">
              <a:xfrm>
                <a:off x="7248612"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 name="Oval 2866"/>
              <p:cNvSpPr>
                <a:spLocks noChangeArrowheads="1"/>
              </p:cNvSpPr>
              <p:nvPr/>
            </p:nvSpPr>
            <p:spPr bwMode="auto">
              <a:xfrm>
                <a:off x="7251787"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6" name="Oval 2867"/>
              <p:cNvSpPr>
                <a:spLocks noChangeArrowheads="1"/>
              </p:cNvSpPr>
              <p:nvPr/>
            </p:nvSpPr>
            <p:spPr bwMode="auto">
              <a:xfrm>
                <a:off x="7251787"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7" name="Oval 2868"/>
              <p:cNvSpPr>
                <a:spLocks noChangeArrowheads="1"/>
              </p:cNvSpPr>
              <p:nvPr/>
            </p:nvSpPr>
            <p:spPr bwMode="auto">
              <a:xfrm>
                <a:off x="7256549"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8" name="Oval 2869"/>
              <p:cNvSpPr>
                <a:spLocks noChangeArrowheads="1"/>
              </p:cNvSpPr>
              <p:nvPr/>
            </p:nvSpPr>
            <p:spPr bwMode="auto">
              <a:xfrm>
                <a:off x="7256549"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9" name="Oval 2870"/>
              <p:cNvSpPr>
                <a:spLocks noChangeArrowheads="1"/>
              </p:cNvSpPr>
              <p:nvPr/>
            </p:nvSpPr>
            <p:spPr bwMode="auto">
              <a:xfrm>
                <a:off x="7262899"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0" name="Oval 2871"/>
              <p:cNvSpPr>
                <a:spLocks noChangeArrowheads="1"/>
              </p:cNvSpPr>
              <p:nvPr/>
            </p:nvSpPr>
            <p:spPr bwMode="auto">
              <a:xfrm>
                <a:off x="7262899"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1" name="Oval 2872"/>
              <p:cNvSpPr>
                <a:spLocks noChangeArrowheads="1"/>
              </p:cNvSpPr>
              <p:nvPr/>
            </p:nvSpPr>
            <p:spPr bwMode="auto">
              <a:xfrm>
                <a:off x="7266074"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2" name="Oval 2873"/>
              <p:cNvSpPr>
                <a:spLocks noChangeArrowheads="1"/>
              </p:cNvSpPr>
              <p:nvPr/>
            </p:nvSpPr>
            <p:spPr bwMode="auto">
              <a:xfrm>
                <a:off x="7266074"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3" name="Oval 2874"/>
              <p:cNvSpPr>
                <a:spLocks noChangeArrowheads="1"/>
              </p:cNvSpPr>
              <p:nvPr/>
            </p:nvSpPr>
            <p:spPr bwMode="auto">
              <a:xfrm>
                <a:off x="7270837" y="1798638"/>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4" name="Oval 2875"/>
              <p:cNvSpPr>
                <a:spLocks noChangeArrowheads="1"/>
              </p:cNvSpPr>
              <p:nvPr/>
            </p:nvSpPr>
            <p:spPr bwMode="auto">
              <a:xfrm>
                <a:off x="7270837" y="1798638"/>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5" name="Oval 2876"/>
              <p:cNvSpPr>
                <a:spLocks noChangeArrowheads="1"/>
              </p:cNvSpPr>
              <p:nvPr/>
            </p:nvSpPr>
            <p:spPr bwMode="auto">
              <a:xfrm>
                <a:off x="7275599"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6" name="Oval 2877"/>
              <p:cNvSpPr>
                <a:spLocks noChangeArrowheads="1"/>
              </p:cNvSpPr>
              <p:nvPr/>
            </p:nvSpPr>
            <p:spPr bwMode="auto">
              <a:xfrm>
                <a:off x="7275599"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7" name="Oval 2878"/>
              <p:cNvSpPr>
                <a:spLocks noChangeArrowheads="1"/>
              </p:cNvSpPr>
              <p:nvPr/>
            </p:nvSpPr>
            <p:spPr bwMode="auto">
              <a:xfrm>
                <a:off x="7281949"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0" name="Oval 2879"/>
              <p:cNvSpPr>
                <a:spLocks noChangeArrowheads="1"/>
              </p:cNvSpPr>
              <p:nvPr/>
            </p:nvSpPr>
            <p:spPr bwMode="auto">
              <a:xfrm>
                <a:off x="7281949"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1" name="Oval 2880"/>
              <p:cNvSpPr>
                <a:spLocks noChangeArrowheads="1"/>
              </p:cNvSpPr>
              <p:nvPr/>
            </p:nvSpPr>
            <p:spPr bwMode="auto">
              <a:xfrm>
                <a:off x="7285124"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 name="Oval 2881"/>
              <p:cNvSpPr>
                <a:spLocks noChangeArrowheads="1"/>
              </p:cNvSpPr>
              <p:nvPr/>
            </p:nvSpPr>
            <p:spPr bwMode="auto">
              <a:xfrm>
                <a:off x="7285124"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3" name="Oval 2882"/>
              <p:cNvSpPr>
                <a:spLocks noChangeArrowheads="1"/>
              </p:cNvSpPr>
              <p:nvPr/>
            </p:nvSpPr>
            <p:spPr bwMode="auto">
              <a:xfrm>
                <a:off x="7289887"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 name="Oval 2883"/>
              <p:cNvSpPr>
                <a:spLocks noChangeArrowheads="1"/>
              </p:cNvSpPr>
              <p:nvPr/>
            </p:nvSpPr>
            <p:spPr bwMode="auto">
              <a:xfrm>
                <a:off x="7289887"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5" name="Oval 2884"/>
              <p:cNvSpPr>
                <a:spLocks noChangeArrowheads="1"/>
              </p:cNvSpPr>
              <p:nvPr/>
            </p:nvSpPr>
            <p:spPr bwMode="auto">
              <a:xfrm>
                <a:off x="7294649"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6" name="Oval 2885"/>
              <p:cNvSpPr>
                <a:spLocks noChangeArrowheads="1"/>
              </p:cNvSpPr>
              <p:nvPr/>
            </p:nvSpPr>
            <p:spPr bwMode="auto">
              <a:xfrm>
                <a:off x="7294649"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7" name="Oval 2886"/>
              <p:cNvSpPr>
                <a:spLocks noChangeArrowheads="1"/>
              </p:cNvSpPr>
              <p:nvPr/>
            </p:nvSpPr>
            <p:spPr bwMode="auto">
              <a:xfrm>
                <a:off x="7299412"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8" name="Oval 2887"/>
              <p:cNvSpPr>
                <a:spLocks noChangeArrowheads="1"/>
              </p:cNvSpPr>
              <p:nvPr/>
            </p:nvSpPr>
            <p:spPr bwMode="auto">
              <a:xfrm>
                <a:off x="7299412"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9" name="Oval 2888"/>
              <p:cNvSpPr>
                <a:spLocks noChangeArrowheads="1"/>
              </p:cNvSpPr>
              <p:nvPr/>
            </p:nvSpPr>
            <p:spPr bwMode="auto">
              <a:xfrm>
                <a:off x="7304174"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2" name="Oval 2889"/>
              <p:cNvSpPr>
                <a:spLocks noChangeArrowheads="1"/>
              </p:cNvSpPr>
              <p:nvPr/>
            </p:nvSpPr>
            <p:spPr bwMode="auto">
              <a:xfrm>
                <a:off x="7304174"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4" name="Oval 2890"/>
              <p:cNvSpPr>
                <a:spLocks noChangeArrowheads="1"/>
              </p:cNvSpPr>
              <p:nvPr/>
            </p:nvSpPr>
            <p:spPr bwMode="auto">
              <a:xfrm>
                <a:off x="7308937"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8" name="Oval 2891"/>
              <p:cNvSpPr>
                <a:spLocks noChangeArrowheads="1"/>
              </p:cNvSpPr>
              <p:nvPr/>
            </p:nvSpPr>
            <p:spPr bwMode="auto">
              <a:xfrm>
                <a:off x="7308937"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9" name="Oval 2892"/>
              <p:cNvSpPr>
                <a:spLocks noChangeArrowheads="1"/>
              </p:cNvSpPr>
              <p:nvPr/>
            </p:nvSpPr>
            <p:spPr bwMode="auto">
              <a:xfrm>
                <a:off x="7312112"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0" name="Oval 2893"/>
              <p:cNvSpPr>
                <a:spLocks noChangeArrowheads="1"/>
              </p:cNvSpPr>
              <p:nvPr/>
            </p:nvSpPr>
            <p:spPr bwMode="auto">
              <a:xfrm>
                <a:off x="7312112"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1" name="Oval 2894"/>
              <p:cNvSpPr>
                <a:spLocks noChangeArrowheads="1"/>
              </p:cNvSpPr>
              <p:nvPr/>
            </p:nvSpPr>
            <p:spPr bwMode="auto">
              <a:xfrm>
                <a:off x="7318462"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2" name="Oval 2895"/>
              <p:cNvSpPr>
                <a:spLocks noChangeArrowheads="1"/>
              </p:cNvSpPr>
              <p:nvPr/>
            </p:nvSpPr>
            <p:spPr bwMode="auto">
              <a:xfrm>
                <a:off x="7318462"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3" name="Oval 2896"/>
              <p:cNvSpPr>
                <a:spLocks noChangeArrowheads="1"/>
              </p:cNvSpPr>
              <p:nvPr/>
            </p:nvSpPr>
            <p:spPr bwMode="auto">
              <a:xfrm>
                <a:off x="7323224"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4" name="Oval 2897"/>
              <p:cNvSpPr>
                <a:spLocks noChangeArrowheads="1"/>
              </p:cNvSpPr>
              <p:nvPr/>
            </p:nvSpPr>
            <p:spPr bwMode="auto">
              <a:xfrm>
                <a:off x="7323224"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5" name="Oval 2898"/>
              <p:cNvSpPr>
                <a:spLocks noChangeArrowheads="1"/>
              </p:cNvSpPr>
              <p:nvPr/>
            </p:nvSpPr>
            <p:spPr bwMode="auto">
              <a:xfrm>
                <a:off x="7327987"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6" name="Oval 2899"/>
              <p:cNvSpPr>
                <a:spLocks noChangeArrowheads="1"/>
              </p:cNvSpPr>
              <p:nvPr/>
            </p:nvSpPr>
            <p:spPr bwMode="auto">
              <a:xfrm>
                <a:off x="7327987"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7" name="Oval 2900"/>
              <p:cNvSpPr>
                <a:spLocks noChangeArrowheads="1"/>
              </p:cNvSpPr>
              <p:nvPr/>
            </p:nvSpPr>
            <p:spPr bwMode="auto">
              <a:xfrm>
                <a:off x="7331162"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8" name="Oval 2901"/>
              <p:cNvSpPr>
                <a:spLocks noChangeArrowheads="1"/>
              </p:cNvSpPr>
              <p:nvPr/>
            </p:nvSpPr>
            <p:spPr bwMode="auto">
              <a:xfrm>
                <a:off x="7331162"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9" name="Oval 2902"/>
              <p:cNvSpPr>
                <a:spLocks noChangeArrowheads="1"/>
              </p:cNvSpPr>
              <p:nvPr/>
            </p:nvSpPr>
            <p:spPr bwMode="auto">
              <a:xfrm>
                <a:off x="7337512" y="1797051"/>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0" name="Oval 2903"/>
              <p:cNvSpPr>
                <a:spLocks noChangeArrowheads="1"/>
              </p:cNvSpPr>
              <p:nvPr/>
            </p:nvSpPr>
            <p:spPr bwMode="auto">
              <a:xfrm>
                <a:off x="7337512" y="1797051"/>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1" name="Oval 2904"/>
              <p:cNvSpPr>
                <a:spLocks noChangeArrowheads="1"/>
              </p:cNvSpPr>
              <p:nvPr/>
            </p:nvSpPr>
            <p:spPr bwMode="auto">
              <a:xfrm>
                <a:off x="7342274"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2" name="Oval 2905"/>
              <p:cNvSpPr>
                <a:spLocks noChangeArrowheads="1"/>
              </p:cNvSpPr>
              <p:nvPr/>
            </p:nvSpPr>
            <p:spPr bwMode="auto">
              <a:xfrm>
                <a:off x="7342274"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3" name="Oval 2906"/>
              <p:cNvSpPr>
                <a:spLocks noChangeArrowheads="1"/>
              </p:cNvSpPr>
              <p:nvPr/>
            </p:nvSpPr>
            <p:spPr bwMode="auto">
              <a:xfrm>
                <a:off x="7345449"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4" name="Oval 2907"/>
              <p:cNvSpPr>
                <a:spLocks noChangeArrowheads="1"/>
              </p:cNvSpPr>
              <p:nvPr/>
            </p:nvSpPr>
            <p:spPr bwMode="auto">
              <a:xfrm>
                <a:off x="7345449"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5" name="Oval 2908"/>
              <p:cNvSpPr>
                <a:spLocks noChangeArrowheads="1"/>
              </p:cNvSpPr>
              <p:nvPr/>
            </p:nvSpPr>
            <p:spPr bwMode="auto">
              <a:xfrm>
                <a:off x="7350212"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6" name="Oval 2909"/>
              <p:cNvSpPr>
                <a:spLocks noChangeArrowheads="1"/>
              </p:cNvSpPr>
              <p:nvPr/>
            </p:nvSpPr>
            <p:spPr bwMode="auto">
              <a:xfrm>
                <a:off x="7350212"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7" name="Oval 2910"/>
              <p:cNvSpPr>
                <a:spLocks noChangeArrowheads="1"/>
              </p:cNvSpPr>
              <p:nvPr/>
            </p:nvSpPr>
            <p:spPr bwMode="auto">
              <a:xfrm>
                <a:off x="7356562"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8" name="Oval 2911"/>
              <p:cNvSpPr>
                <a:spLocks noChangeArrowheads="1"/>
              </p:cNvSpPr>
              <p:nvPr/>
            </p:nvSpPr>
            <p:spPr bwMode="auto">
              <a:xfrm>
                <a:off x="7356562"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9" name="Oval 2912"/>
              <p:cNvSpPr>
                <a:spLocks noChangeArrowheads="1"/>
              </p:cNvSpPr>
              <p:nvPr/>
            </p:nvSpPr>
            <p:spPr bwMode="auto">
              <a:xfrm>
                <a:off x="7359737"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0" name="Oval 2913"/>
              <p:cNvSpPr>
                <a:spLocks noChangeArrowheads="1"/>
              </p:cNvSpPr>
              <p:nvPr/>
            </p:nvSpPr>
            <p:spPr bwMode="auto">
              <a:xfrm>
                <a:off x="7359737"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1" name="Oval 2914"/>
              <p:cNvSpPr>
                <a:spLocks noChangeArrowheads="1"/>
              </p:cNvSpPr>
              <p:nvPr/>
            </p:nvSpPr>
            <p:spPr bwMode="auto">
              <a:xfrm>
                <a:off x="7364499"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2" name="Oval 2915"/>
              <p:cNvSpPr>
                <a:spLocks noChangeArrowheads="1"/>
              </p:cNvSpPr>
              <p:nvPr/>
            </p:nvSpPr>
            <p:spPr bwMode="auto">
              <a:xfrm>
                <a:off x="7364499"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3" name="Oval 2916"/>
              <p:cNvSpPr>
                <a:spLocks noChangeArrowheads="1"/>
              </p:cNvSpPr>
              <p:nvPr/>
            </p:nvSpPr>
            <p:spPr bwMode="auto">
              <a:xfrm>
                <a:off x="7369262"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4" name="Oval 2917"/>
              <p:cNvSpPr>
                <a:spLocks noChangeArrowheads="1"/>
              </p:cNvSpPr>
              <p:nvPr/>
            </p:nvSpPr>
            <p:spPr bwMode="auto">
              <a:xfrm>
                <a:off x="7369262"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5" name="Oval 2918"/>
              <p:cNvSpPr>
                <a:spLocks noChangeArrowheads="1"/>
              </p:cNvSpPr>
              <p:nvPr/>
            </p:nvSpPr>
            <p:spPr bwMode="auto">
              <a:xfrm>
                <a:off x="7375612"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2" name="Oval 2919"/>
              <p:cNvSpPr>
                <a:spLocks noChangeArrowheads="1"/>
              </p:cNvSpPr>
              <p:nvPr/>
            </p:nvSpPr>
            <p:spPr bwMode="auto">
              <a:xfrm>
                <a:off x="7375612"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3" name="Oval 2920"/>
              <p:cNvSpPr>
                <a:spLocks noChangeArrowheads="1"/>
              </p:cNvSpPr>
              <p:nvPr/>
            </p:nvSpPr>
            <p:spPr bwMode="auto">
              <a:xfrm>
                <a:off x="7378787"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4" name="Oval 2921"/>
              <p:cNvSpPr>
                <a:spLocks noChangeArrowheads="1"/>
              </p:cNvSpPr>
              <p:nvPr/>
            </p:nvSpPr>
            <p:spPr bwMode="auto">
              <a:xfrm>
                <a:off x="7378787"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5" name="Oval 2922"/>
              <p:cNvSpPr>
                <a:spLocks noChangeArrowheads="1"/>
              </p:cNvSpPr>
              <p:nvPr/>
            </p:nvSpPr>
            <p:spPr bwMode="auto">
              <a:xfrm>
                <a:off x="7383549"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6" name="Oval 2923"/>
              <p:cNvSpPr>
                <a:spLocks noChangeArrowheads="1"/>
              </p:cNvSpPr>
              <p:nvPr/>
            </p:nvSpPr>
            <p:spPr bwMode="auto">
              <a:xfrm>
                <a:off x="7383549"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7" name="Oval 2924"/>
              <p:cNvSpPr>
                <a:spLocks noChangeArrowheads="1"/>
              </p:cNvSpPr>
              <p:nvPr/>
            </p:nvSpPr>
            <p:spPr bwMode="auto">
              <a:xfrm>
                <a:off x="7389899" y="1795463"/>
                <a:ext cx="71438"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8" name="Oval 2925"/>
              <p:cNvSpPr>
                <a:spLocks noChangeArrowheads="1"/>
              </p:cNvSpPr>
              <p:nvPr/>
            </p:nvSpPr>
            <p:spPr bwMode="auto">
              <a:xfrm>
                <a:off x="7389899" y="1795463"/>
                <a:ext cx="71438"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9" name="Oval 2926"/>
              <p:cNvSpPr>
                <a:spLocks noChangeArrowheads="1"/>
              </p:cNvSpPr>
              <p:nvPr/>
            </p:nvSpPr>
            <p:spPr bwMode="auto">
              <a:xfrm>
                <a:off x="7393074"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60" name="Oval 2927"/>
              <p:cNvSpPr>
                <a:spLocks noChangeArrowheads="1"/>
              </p:cNvSpPr>
              <p:nvPr/>
            </p:nvSpPr>
            <p:spPr bwMode="auto">
              <a:xfrm>
                <a:off x="7393074"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1" name="Oval 2928"/>
              <p:cNvSpPr>
                <a:spLocks noChangeArrowheads="1"/>
              </p:cNvSpPr>
              <p:nvPr/>
            </p:nvSpPr>
            <p:spPr bwMode="auto">
              <a:xfrm>
                <a:off x="7397837"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62" name="Oval 2929"/>
              <p:cNvSpPr>
                <a:spLocks noChangeArrowheads="1"/>
              </p:cNvSpPr>
              <p:nvPr/>
            </p:nvSpPr>
            <p:spPr bwMode="auto">
              <a:xfrm>
                <a:off x="7397837"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3" name="Oval 2930"/>
              <p:cNvSpPr>
                <a:spLocks noChangeArrowheads="1"/>
              </p:cNvSpPr>
              <p:nvPr/>
            </p:nvSpPr>
            <p:spPr bwMode="auto">
              <a:xfrm>
                <a:off x="7402599" y="1795463"/>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64" name="Oval 2931"/>
              <p:cNvSpPr>
                <a:spLocks noChangeArrowheads="1"/>
              </p:cNvSpPr>
              <p:nvPr/>
            </p:nvSpPr>
            <p:spPr bwMode="auto">
              <a:xfrm>
                <a:off x="7402599" y="1795463"/>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5" name="Oval 2932"/>
              <p:cNvSpPr>
                <a:spLocks noChangeArrowheads="1"/>
              </p:cNvSpPr>
              <p:nvPr/>
            </p:nvSpPr>
            <p:spPr bwMode="auto">
              <a:xfrm>
                <a:off x="7405774" y="1793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66" name="Oval 2933"/>
              <p:cNvSpPr>
                <a:spLocks noChangeArrowheads="1"/>
              </p:cNvSpPr>
              <p:nvPr/>
            </p:nvSpPr>
            <p:spPr bwMode="auto">
              <a:xfrm>
                <a:off x="7405774" y="1793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7" name="Oval 2934"/>
              <p:cNvSpPr>
                <a:spLocks noChangeArrowheads="1"/>
              </p:cNvSpPr>
              <p:nvPr/>
            </p:nvSpPr>
            <p:spPr bwMode="auto">
              <a:xfrm>
                <a:off x="7412124" y="1793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8" name="Oval 2935"/>
              <p:cNvSpPr>
                <a:spLocks noChangeArrowheads="1"/>
              </p:cNvSpPr>
              <p:nvPr/>
            </p:nvSpPr>
            <p:spPr bwMode="auto">
              <a:xfrm>
                <a:off x="7412124" y="1793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9" name="Oval 2936"/>
              <p:cNvSpPr>
                <a:spLocks noChangeArrowheads="1"/>
              </p:cNvSpPr>
              <p:nvPr/>
            </p:nvSpPr>
            <p:spPr bwMode="auto">
              <a:xfrm>
                <a:off x="7416887" y="1793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0" name="Oval 2937"/>
              <p:cNvSpPr>
                <a:spLocks noChangeArrowheads="1"/>
              </p:cNvSpPr>
              <p:nvPr/>
            </p:nvSpPr>
            <p:spPr bwMode="auto">
              <a:xfrm>
                <a:off x="7416887" y="1793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1" name="Oval 2938"/>
              <p:cNvSpPr>
                <a:spLocks noChangeArrowheads="1"/>
              </p:cNvSpPr>
              <p:nvPr/>
            </p:nvSpPr>
            <p:spPr bwMode="auto">
              <a:xfrm>
                <a:off x="7420062" y="1793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2" name="Oval 2939"/>
              <p:cNvSpPr>
                <a:spLocks noChangeArrowheads="1"/>
              </p:cNvSpPr>
              <p:nvPr/>
            </p:nvSpPr>
            <p:spPr bwMode="auto">
              <a:xfrm>
                <a:off x="7420062" y="1793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3" name="Oval 2940"/>
              <p:cNvSpPr>
                <a:spLocks noChangeArrowheads="1"/>
              </p:cNvSpPr>
              <p:nvPr/>
            </p:nvSpPr>
            <p:spPr bwMode="auto">
              <a:xfrm>
                <a:off x="7424824" y="1793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4" name="Oval 2941"/>
              <p:cNvSpPr>
                <a:spLocks noChangeArrowheads="1"/>
              </p:cNvSpPr>
              <p:nvPr/>
            </p:nvSpPr>
            <p:spPr bwMode="auto">
              <a:xfrm>
                <a:off x="7424824" y="1793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5" name="Oval 2942"/>
              <p:cNvSpPr>
                <a:spLocks noChangeArrowheads="1"/>
              </p:cNvSpPr>
              <p:nvPr/>
            </p:nvSpPr>
            <p:spPr bwMode="auto">
              <a:xfrm>
                <a:off x="7431174" y="1793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6" name="Oval 2943"/>
              <p:cNvSpPr>
                <a:spLocks noChangeArrowheads="1"/>
              </p:cNvSpPr>
              <p:nvPr/>
            </p:nvSpPr>
            <p:spPr bwMode="auto">
              <a:xfrm>
                <a:off x="7431174" y="1793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32" name="Oval 2944"/>
              <p:cNvSpPr>
                <a:spLocks noChangeArrowheads="1"/>
              </p:cNvSpPr>
              <p:nvPr/>
            </p:nvSpPr>
            <p:spPr bwMode="auto">
              <a:xfrm>
                <a:off x="7435937" y="1793876"/>
                <a:ext cx="73025" cy="730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3" name="Oval 2945"/>
              <p:cNvSpPr>
                <a:spLocks noChangeArrowheads="1"/>
              </p:cNvSpPr>
              <p:nvPr/>
            </p:nvSpPr>
            <p:spPr bwMode="auto">
              <a:xfrm>
                <a:off x="7435937" y="1793876"/>
                <a:ext cx="73025" cy="73025"/>
              </a:xfrm>
              <a:prstGeom prst="ellipse">
                <a:avLst/>
              </a:prstGeom>
              <a:noFill/>
              <a:ln w="11113" cap="flat">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38" name="Rectangle 2946"/>
              <p:cNvSpPr>
                <a:spLocks noChangeArrowheads="1"/>
              </p:cNvSpPr>
              <p:nvPr/>
            </p:nvSpPr>
            <p:spPr bwMode="auto">
              <a:xfrm>
                <a:off x="132668" y="5065439"/>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65</a:t>
                </a:r>
                <a:endParaRPr kumimoji="0" lang="ja-JP" altLang="ja-JP" sz="4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739" name="Rectangle 2947"/>
              <p:cNvSpPr>
                <a:spLocks noChangeArrowheads="1"/>
              </p:cNvSpPr>
              <p:nvPr/>
            </p:nvSpPr>
            <p:spPr bwMode="auto">
              <a:xfrm>
                <a:off x="132668" y="4403451"/>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75</a:t>
                </a:r>
                <a:endParaRPr kumimoji="0" lang="ja-JP" altLang="ja-JP" sz="4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740" name="Rectangle 2948"/>
              <p:cNvSpPr>
                <a:spLocks noChangeArrowheads="1"/>
              </p:cNvSpPr>
              <p:nvPr/>
            </p:nvSpPr>
            <p:spPr bwMode="auto">
              <a:xfrm>
                <a:off x="132668" y="3739876"/>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85</a:t>
                </a:r>
                <a:endParaRPr kumimoji="0" lang="ja-JP" altLang="ja-JP" sz="4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741" name="Rectangle 2949"/>
              <p:cNvSpPr>
                <a:spLocks noChangeArrowheads="1"/>
              </p:cNvSpPr>
              <p:nvPr/>
            </p:nvSpPr>
            <p:spPr bwMode="auto">
              <a:xfrm>
                <a:off x="132668" y="3077889"/>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95</a:t>
                </a:r>
                <a:endParaRPr kumimoji="0" lang="ja-JP" altLang="ja-JP" sz="44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742" name="Rectangle 2950"/>
              <p:cNvSpPr>
                <a:spLocks noChangeArrowheads="1"/>
              </p:cNvSpPr>
              <p:nvPr/>
            </p:nvSpPr>
            <p:spPr bwMode="auto">
              <a:xfrm>
                <a:off x="65993" y="2415901"/>
                <a:ext cx="5001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105</a:t>
                </a:r>
                <a:endParaRPr kumimoji="0" lang="ja-JP" altLang="ja-JP" sz="44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743" name="Rectangle 2951"/>
              <p:cNvSpPr>
                <a:spLocks noChangeArrowheads="1"/>
              </p:cNvSpPr>
              <p:nvPr/>
            </p:nvSpPr>
            <p:spPr bwMode="auto">
              <a:xfrm>
                <a:off x="65993" y="1753914"/>
                <a:ext cx="5001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115</a:t>
                </a:r>
                <a:endParaRPr kumimoji="0" lang="ja-JP" altLang="ja-JP" sz="44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529" name="Rectangle 177"/>
              <p:cNvSpPr>
                <a:spLocks noChangeArrowheads="1"/>
              </p:cNvSpPr>
              <p:nvPr/>
            </p:nvSpPr>
            <p:spPr bwMode="auto">
              <a:xfrm>
                <a:off x="498041" y="5373216"/>
                <a:ext cx="5129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dirty="0">
                    <a:latin typeface="HGP創英角ﾎﾟｯﾌﾟ体" panose="040B0A00000000000000" pitchFamily="50" charset="-128"/>
                    <a:ea typeface="HGP創英角ﾎﾟｯﾌﾟ体" panose="040B0A00000000000000" pitchFamily="50" charset="-128"/>
                  </a:rPr>
                  <a:t>現在</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531" name="Rectangle 179"/>
              <p:cNvSpPr>
                <a:spLocks noChangeArrowheads="1"/>
              </p:cNvSpPr>
              <p:nvPr/>
            </p:nvSpPr>
            <p:spPr bwMode="auto">
              <a:xfrm>
                <a:off x="2178358" y="5373216"/>
                <a:ext cx="67967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1</a:t>
                </a: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年後</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533" name="Rectangle 181"/>
              <p:cNvSpPr>
                <a:spLocks noChangeArrowheads="1"/>
              </p:cNvSpPr>
              <p:nvPr/>
            </p:nvSpPr>
            <p:spPr bwMode="auto">
              <a:xfrm>
                <a:off x="3890796" y="5373216"/>
                <a:ext cx="67967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2</a:t>
                </a:r>
                <a:r>
                  <a:rPr kumimoji="0" lang="ja-JP" altLang="en-US" sz="2000" dirty="0" smtClean="0">
                    <a:latin typeface="HGP創英角ﾎﾟｯﾌﾟ体" panose="040B0A00000000000000" pitchFamily="50" charset="-128"/>
                    <a:ea typeface="HGP創英角ﾎﾟｯﾌﾟ体" panose="040B0A00000000000000" pitchFamily="50" charset="-128"/>
                  </a:rPr>
                  <a:t>年後</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535" name="Rectangle 183"/>
              <p:cNvSpPr>
                <a:spLocks noChangeArrowheads="1"/>
              </p:cNvSpPr>
              <p:nvPr/>
            </p:nvSpPr>
            <p:spPr bwMode="auto">
              <a:xfrm>
                <a:off x="5603231" y="5373216"/>
                <a:ext cx="67967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3</a:t>
                </a:r>
                <a:r>
                  <a:rPr kumimoji="0" lang="ja-JP" altLang="en-US" sz="2000" dirty="0">
                    <a:latin typeface="HGP創英角ﾎﾟｯﾌﾟ体" panose="040B0A00000000000000" pitchFamily="50" charset="-128"/>
                    <a:ea typeface="HGP創英角ﾎﾟｯﾌﾟ体" panose="040B0A00000000000000" pitchFamily="50" charset="-128"/>
                  </a:rPr>
                  <a:t>年後</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538" name="Rectangle 186"/>
              <p:cNvSpPr>
                <a:spLocks noChangeArrowheads="1"/>
              </p:cNvSpPr>
              <p:nvPr/>
            </p:nvSpPr>
            <p:spPr bwMode="auto">
              <a:xfrm>
                <a:off x="6874875" y="5373216"/>
                <a:ext cx="124713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経過年数</a:t>
                </a:r>
                <a:r>
                  <a:rPr kumimoji="0" lang="en-US" altLang="ja-JP" sz="2000" dirty="0" smtClean="0">
                    <a:latin typeface="HGP創英角ﾎﾟｯﾌﾟ体" panose="040B0A00000000000000" pitchFamily="50" charset="-128"/>
                    <a:ea typeface="HGP創英角ﾎﾟｯﾌﾟ体" panose="040B0A00000000000000" pitchFamily="50" charset="-128"/>
                  </a:rPr>
                  <a:t>]</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544" name="Rectangle 176"/>
              <p:cNvSpPr>
                <a:spLocks noChangeArrowheads="1"/>
              </p:cNvSpPr>
              <p:nvPr/>
            </p:nvSpPr>
            <p:spPr bwMode="auto">
              <a:xfrm>
                <a:off x="65993" y="1340768"/>
                <a:ext cx="527388" cy="26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[Kg]</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cxnSp>
            <p:nvCxnSpPr>
              <p:cNvPr id="4546" name="直線コネクタ 4545"/>
              <p:cNvCxnSpPr>
                <a:endCxn id="4524" idx="4"/>
              </p:cNvCxnSpPr>
              <p:nvPr/>
            </p:nvCxnSpPr>
            <p:spPr>
              <a:xfrm flipV="1">
                <a:off x="1074105" y="4251326"/>
                <a:ext cx="2308" cy="1051742"/>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4548" name="Rectangle 185"/>
              <p:cNvSpPr>
                <a:spLocks noChangeArrowheads="1"/>
              </p:cNvSpPr>
              <p:nvPr/>
            </p:nvSpPr>
            <p:spPr bwMode="auto">
              <a:xfrm>
                <a:off x="1492848" y="3861048"/>
                <a:ext cx="30809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90</a:t>
                </a: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日間で</a:t>
                </a: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
                </a:r>
                <a:b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b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元の体重</a:t>
                </a: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(80kg)</a:t>
                </a:r>
                <a:r>
                  <a:rPr kumimoji="0" lang="ja-JP" altLang="en-US" sz="2400" dirty="0" smtClean="0">
                    <a:solidFill>
                      <a:srgbClr val="FF0000"/>
                    </a:solidFill>
                    <a:latin typeface="HGP創英角ﾎﾟｯﾌﾟ体" panose="040B0A00000000000000" pitchFamily="50" charset="-128"/>
                    <a:ea typeface="HGP創英角ﾎﾟｯﾌﾟ体" panose="040B0A00000000000000" pitchFamily="50" charset="-128"/>
                  </a:rPr>
                  <a:t>に復帰</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4549" name="直線矢印コネクタ 4548"/>
              <p:cNvCxnSpPr/>
              <p:nvPr/>
            </p:nvCxnSpPr>
            <p:spPr>
              <a:xfrm flipH="1">
                <a:off x="1074105" y="4239672"/>
                <a:ext cx="380583" cy="9375"/>
              </a:xfrm>
              <a:prstGeom prst="straightConnector1">
                <a:avLst/>
              </a:prstGeom>
              <a:ln w="381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4550" name="Rectangle 185"/>
              <p:cNvSpPr>
                <a:spLocks noChangeArrowheads="1"/>
              </p:cNvSpPr>
              <p:nvPr/>
            </p:nvSpPr>
            <p:spPr bwMode="auto">
              <a:xfrm>
                <a:off x="2442257" y="2996952"/>
                <a:ext cx="12182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102.4kg</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4551" name="直線矢印コネクタ 4550"/>
              <p:cNvCxnSpPr/>
              <p:nvPr/>
            </p:nvCxnSpPr>
            <p:spPr>
              <a:xfrm flipH="1" flipV="1">
                <a:off x="2311547" y="2736879"/>
                <a:ext cx="130710" cy="260073"/>
              </a:xfrm>
              <a:prstGeom prst="straightConnector1">
                <a:avLst/>
              </a:prstGeom>
              <a:ln w="381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4553" name="Rectangle 185"/>
              <p:cNvSpPr>
                <a:spLocks noChangeArrowheads="1"/>
              </p:cNvSpPr>
              <p:nvPr/>
            </p:nvSpPr>
            <p:spPr bwMode="auto">
              <a:xfrm>
                <a:off x="4170449" y="2348880"/>
                <a:ext cx="12182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112.1kg</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4554" name="直線矢印コネクタ 4553"/>
              <p:cNvCxnSpPr/>
              <p:nvPr/>
            </p:nvCxnSpPr>
            <p:spPr>
              <a:xfrm flipH="1" flipV="1">
                <a:off x="4039739" y="2088807"/>
                <a:ext cx="130710" cy="260073"/>
              </a:xfrm>
              <a:prstGeom prst="straightConnector1">
                <a:avLst/>
              </a:prstGeom>
              <a:ln w="381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4555" name="Rectangle 185"/>
              <p:cNvSpPr>
                <a:spLocks noChangeArrowheads="1"/>
              </p:cNvSpPr>
              <p:nvPr/>
            </p:nvSpPr>
            <p:spPr bwMode="auto">
              <a:xfrm>
                <a:off x="5898641" y="2132856"/>
                <a:ext cx="12182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115.6kg</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4556" name="直線矢印コネクタ 4555"/>
              <p:cNvCxnSpPr/>
              <p:nvPr/>
            </p:nvCxnSpPr>
            <p:spPr>
              <a:xfrm flipH="1" flipV="1">
                <a:off x="5767931" y="1872783"/>
                <a:ext cx="130710" cy="260073"/>
              </a:xfrm>
              <a:prstGeom prst="straightConnector1">
                <a:avLst/>
              </a:prstGeom>
              <a:ln w="381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4557" name="Rectangle 185"/>
              <p:cNvSpPr>
                <a:spLocks noChangeArrowheads="1"/>
              </p:cNvSpPr>
              <p:nvPr/>
            </p:nvSpPr>
            <p:spPr bwMode="auto">
              <a:xfrm>
                <a:off x="7602190" y="2104897"/>
                <a:ext cx="12182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400" dirty="0" smtClean="0">
                    <a:solidFill>
                      <a:srgbClr val="FF0000"/>
                    </a:solidFill>
                    <a:latin typeface="HGP創英角ﾎﾟｯﾌﾟ体" panose="040B0A00000000000000" pitchFamily="50" charset="-128"/>
                    <a:ea typeface="HGP創英角ﾎﾟｯﾌﾟ体" panose="040B0A00000000000000" pitchFamily="50" charset="-128"/>
                  </a:rPr>
                  <a:t>116.6kg</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4558" name="直線矢印コネクタ 4557"/>
              <p:cNvCxnSpPr/>
              <p:nvPr/>
            </p:nvCxnSpPr>
            <p:spPr>
              <a:xfrm flipH="1" flipV="1">
                <a:off x="7471480" y="1844824"/>
                <a:ext cx="130710" cy="260073"/>
              </a:xfrm>
              <a:prstGeom prst="straightConnector1">
                <a:avLst/>
              </a:prstGeom>
              <a:ln w="381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grpSp>
        <p:pic>
          <p:nvPicPr>
            <p:cNvPr id="6145" name="Picture 1025" descr="http://image1-2.tabelog.k-img.com/restaurant/images/Rvw/17026/640x640_rect_17026795.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55576" y="1340768"/>
              <a:ext cx="1920213" cy="1080120"/>
            </a:xfrm>
            <a:prstGeom prst="rect">
              <a:avLst/>
            </a:prstGeom>
            <a:noFill/>
            <a:extLst>
              <a:ext uri="{909E8E84-426E-40DD-AFC4-6F175D3DCCD1}">
                <a14:hiddenFill xmlns:a14="http://schemas.microsoft.com/office/drawing/2010/main">
                  <a:solidFill>
                    <a:srgbClr val="FFFFFF"/>
                  </a:solidFill>
                </a14:hiddenFill>
              </a:ext>
            </a:extLst>
          </p:spPr>
        </p:pic>
        <p:pic>
          <p:nvPicPr>
            <p:cNvPr id="4561" name="Picture 1025" descr="http://image1-2.tabelog.k-img.com/restaurant/images/Rvw/17026/640x640_rect_17026795.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84168" y="1340768"/>
              <a:ext cx="1920213" cy="1080120"/>
            </a:xfrm>
            <a:prstGeom prst="rect">
              <a:avLst/>
            </a:prstGeom>
            <a:noFill/>
            <a:extLst>
              <a:ext uri="{909E8E84-426E-40DD-AFC4-6F175D3DCCD1}">
                <a14:hiddenFill xmlns:a14="http://schemas.microsoft.com/office/drawing/2010/main">
                  <a:solidFill>
                    <a:srgbClr val="FFFFFF"/>
                  </a:solidFill>
                </a14:hiddenFill>
              </a:ext>
            </a:extLst>
          </p:spPr>
        </p:pic>
        <p:pic>
          <p:nvPicPr>
            <p:cNvPr id="4562" name="図 4561"/>
            <p:cNvPicPr>
              <a:picLocks noChangeAspect="1"/>
            </p:cNvPicPr>
            <p:nvPr/>
          </p:nvPicPr>
          <p:blipFill>
            <a:blip r:embed="rId3"/>
            <a:stretch>
              <a:fillRect/>
            </a:stretch>
          </p:blipFill>
          <p:spPr>
            <a:xfrm>
              <a:off x="3563888" y="1340768"/>
              <a:ext cx="1440160" cy="1074872"/>
            </a:xfrm>
            <a:prstGeom prst="rect">
              <a:avLst/>
            </a:prstGeom>
          </p:spPr>
        </p:pic>
        <p:sp>
          <p:nvSpPr>
            <p:cNvPr id="4564" name="Rectangle 181"/>
            <p:cNvSpPr>
              <a:spLocks noChangeArrowheads="1"/>
            </p:cNvSpPr>
            <p:nvPr/>
          </p:nvSpPr>
          <p:spPr bwMode="auto">
            <a:xfrm>
              <a:off x="1449102" y="908720"/>
              <a:ext cx="8186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
              <a:r>
                <a:rPr lang="ja-JP" altLang="en-US" sz="2400" dirty="0" smtClean="0">
                  <a:latin typeface="HGP創英角ﾎﾟｯﾌﾟ体" panose="040B0A00000000000000" pitchFamily="50" charset="-128"/>
                  <a:ea typeface="HGP創英角ﾎﾟｯﾌﾟ体" panose="040B0A00000000000000" pitchFamily="50" charset="-128"/>
                </a:rPr>
                <a:t>朝食</a:t>
              </a:r>
              <a:endParaRPr lang="ja-JP" altLang="en-US" sz="2400" b="1" dirty="0">
                <a:solidFill>
                  <a:srgbClr val="333333"/>
                </a:solidFill>
                <a:latin typeface="HGP創英角ﾎﾟｯﾌﾟ体" panose="040B0A00000000000000" pitchFamily="50" charset="-128"/>
                <a:ea typeface="HGP創英角ﾎﾟｯﾌﾟ体" panose="040B0A00000000000000" pitchFamily="50" charset="-128"/>
              </a:endParaRPr>
            </a:p>
          </p:txBody>
        </p:sp>
        <p:sp>
          <p:nvSpPr>
            <p:cNvPr id="4565" name="Rectangle 181"/>
            <p:cNvSpPr>
              <a:spLocks noChangeArrowheads="1"/>
            </p:cNvSpPr>
            <p:nvPr/>
          </p:nvSpPr>
          <p:spPr bwMode="auto">
            <a:xfrm>
              <a:off x="3969382" y="908720"/>
              <a:ext cx="8186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
              <a:r>
                <a:rPr lang="ja-JP" altLang="en-US" sz="2400" dirty="0" smtClean="0">
                  <a:latin typeface="HGP創英角ﾎﾟｯﾌﾟ体" panose="040B0A00000000000000" pitchFamily="50" charset="-128"/>
                  <a:ea typeface="HGP創英角ﾎﾟｯﾌﾟ体" panose="040B0A00000000000000" pitchFamily="50" charset="-128"/>
                </a:rPr>
                <a:t>昼食</a:t>
              </a:r>
              <a:endParaRPr lang="ja-JP" altLang="en-US" sz="2400" b="1" dirty="0">
                <a:solidFill>
                  <a:srgbClr val="333333"/>
                </a:solidFill>
                <a:latin typeface="HGP創英角ﾎﾟｯﾌﾟ体" panose="040B0A00000000000000" pitchFamily="50" charset="-128"/>
                <a:ea typeface="HGP創英角ﾎﾟｯﾌﾟ体" panose="040B0A00000000000000" pitchFamily="50" charset="-128"/>
              </a:endParaRPr>
            </a:p>
          </p:txBody>
        </p:sp>
        <p:sp>
          <p:nvSpPr>
            <p:cNvPr id="4566" name="Rectangle 181"/>
            <p:cNvSpPr>
              <a:spLocks noChangeArrowheads="1"/>
            </p:cNvSpPr>
            <p:nvPr/>
          </p:nvSpPr>
          <p:spPr bwMode="auto">
            <a:xfrm>
              <a:off x="6777694" y="908720"/>
              <a:ext cx="8186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
              <a:r>
                <a:rPr lang="ja-JP" altLang="en-US" sz="2400" dirty="0" smtClean="0">
                  <a:latin typeface="HGP創英角ﾎﾟｯﾌﾟ体" panose="040B0A00000000000000" pitchFamily="50" charset="-128"/>
                  <a:ea typeface="HGP創英角ﾎﾟｯﾌﾟ体" panose="040B0A00000000000000" pitchFamily="50" charset="-128"/>
                </a:rPr>
                <a:t>夕食</a:t>
              </a:r>
              <a:endParaRPr lang="ja-JP" altLang="en-US" sz="2400" b="1" dirty="0">
                <a:solidFill>
                  <a:srgbClr val="333333"/>
                </a:solidFill>
                <a:latin typeface="HGP創英角ﾎﾟｯﾌﾟ体" panose="040B0A00000000000000" pitchFamily="50" charset="-128"/>
                <a:ea typeface="HGP創英角ﾎﾟｯﾌﾟ体" panose="040B0A00000000000000" pitchFamily="50" charset="-128"/>
              </a:endParaRPr>
            </a:p>
          </p:txBody>
        </p:sp>
        <p:sp>
          <p:nvSpPr>
            <p:cNvPr id="4571" name="Rectangle 181"/>
            <p:cNvSpPr>
              <a:spLocks noChangeArrowheads="1"/>
            </p:cNvSpPr>
            <p:nvPr/>
          </p:nvSpPr>
          <p:spPr bwMode="auto">
            <a:xfrm>
              <a:off x="6444208" y="2420888"/>
              <a:ext cx="15387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
              <a:r>
                <a:rPr lang="en-US" altLang="ja-JP" sz="2400" dirty="0" smtClean="0">
                  <a:latin typeface="HGP創英角ﾎﾟｯﾌﾟ体" panose="040B0A00000000000000" pitchFamily="50" charset="-128"/>
                  <a:ea typeface="HGP創英角ﾎﾟｯﾌﾟ体" panose="040B0A00000000000000" pitchFamily="50" charset="-128"/>
                </a:rPr>
                <a:t>1382kcal</a:t>
              </a:r>
              <a:endParaRPr lang="ja-JP" altLang="en-US" sz="2400" b="1" dirty="0">
                <a:solidFill>
                  <a:srgbClr val="333333"/>
                </a:solidFill>
                <a:latin typeface="HGP創英角ﾎﾟｯﾌﾟ体" panose="040B0A00000000000000" pitchFamily="50" charset="-128"/>
                <a:ea typeface="HGP創英角ﾎﾟｯﾌﾟ体" panose="040B0A00000000000000" pitchFamily="50" charset="-128"/>
              </a:endParaRPr>
            </a:p>
          </p:txBody>
        </p:sp>
        <p:sp>
          <p:nvSpPr>
            <p:cNvPr id="4572" name="Rectangle 181"/>
            <p:cNvSpPr>
              <a:spLocks noChangeArrowheads="1"/>
            </p:cNvSpPr>
            <p:nvPr/>
          </p:nvSpPr>
          <p:spPr bwMode="auto">
            <a:xfrm>
              <a:off x="3681350" y="2420888"/>
              <a:ext cx="13947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
              <a:r>
                <a:rPr lang="en-US" altLang="ja-JP" sz="2400" dirty="0" smtClean="0">
                  <a:latin typeface="HGP創英角ﾎﾟｯﾌﾟ体" panose="040B0A00000000000000" pitchFamily="50" charset="-128"/>
                  <a:ea typeface="HGP創英角ﾎﾟｯﾌﾟ体" panose="040B0A00000000000000" pitchFamily="50" charset="-128"/>
                </a:rPr>
                <a:t>660kcal</a:t>
              </a:r>
              <a:endParaRPr lang="ja-JP" altLang="en-US" sz="2400" b="1" dirty="0">
                <a:solidFill>
                  <a:srgbClr val="333333"/>
                </a:solidFill>
                <a:latin typeface="HGP創英角ﾎﾟｯﾌﾟ体" panose="040B0A00000000000000" pitchFamily="50" charset="-128"/>
                <a:ea typeface="HGP創英角ﾎﾟｯﾌﾟ体" panose="040B0A00000000000000" pitchFamily="50" charset="-128"/>
              </a:endParaRPr>
            </a:p>
          </p:txBody>
        </p:sp>
        <p:sp>
          <p:nvSpPr>
            <p:cNvPr id="4574" name="Rectangle 181"/>
            <p:cNvSpPr>
              <a:spLocks noChangeArrowheads="1"/>
            </p:cNvSpPr>
            <p:nvPr/>
          </p:nvSpPr>
          <p:spPr bwMode="auto">
            <a:xfrm>
              <a:off x="1043608" y="2420888"/>
              <a:ext cx="15387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fontAlgn="b"/>
              <a:r>
                <a:rPr lang="en-US" altLang="ja-JP" sz="2400" dirty="0" smtClean="0">
                  <a:latin typeface="HGP創英角ﾎﾟｯﾌﾟ体" panose="040B0A00000000000000" pitchFamily="50" charset="-128"/>
                  <a:ea typeface="HGP創英角ﾎﾟｯﾌﾟ体" panose="040B0A00000000000000" pitchFamily="50" charset="-128"/>
                </a:rPr>
                <a:t>1382kcal</a:t>
              </a:r>
              <a:endParaRPr lang="ja-JP" altLang="en-US" sz="2400" b="1" dirty="0">
                <a:solidFill>
                  <a:srgbClr val="333333"/>
                </a:solidFill>
                <a:latin typeface="HGP創英角ﾎﾟｯﾌﾟ体" panose="040B0A00000000000000" pitchFamily="50" charset="-128"/>
                <a:ea typeface="HGP創英角ﾎﾟｯﾌﾟ体" panose="040B0A00000000000000" pitchFamily="50" charset="-128"/>
              </a:endParaRPr>
            </a:p>
          </p:txBody>
        </p:sp>
      </p:grpSp>
      <p:sp>
        <p:nvSpPr>
          <p:cNvPr id="4328" name="スライド番号プレースホルダー 5"/>
          <p:cNvSpPr txBox="1">
            <a:spLocks/>
          </p:cNvSpPr>
          <p:nvPr/>
        </p:nvSpPr>
        <p:spPr>
          <a:xfrm>
            <a:off x="6804248" y="6376243"/>
            <a:ext cx="21336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2000" kern="1200">
                <a:solidFill>
                  <a:schemeClr val="tx1"/>
                </a:solidFill>
                <a:latin typeface="HGP創英角ﾎﾟｯﾌﾟ体" panose="040B0A00000000000000" pitchFamily="50" charset="-128"/>
                <a:ea typeface="HGP創英角ﾎﾟｯﾌﾟ体" panose="040B0A00000000000000" pitchFamily="50" charset="-128"/>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D2D8002D-B5B0-4BAC-B1F6-782DDCCE6D9C}" type="slidenum">
              <a:rPr lang="ja-JP" altLang="en-US" smtClean="0"/>
              <a:pPr/>
              <a:t>63</a:t>
            </a:fld>
            <a:endParaRPr lang="ja-JP" altLang="en-US"/>
          </a:p>
        </p:txBody>
      </p:sp>
      <p:sp>
        <p:nvSpPr>
          <p:cNvPr id="4528" name="正方形/長方形 4527"/>
          <p:cNvSpPr/>
          <p:nvPr/>
        </p:nvSpPr>
        <p:spPr>
          <a:xfrm>
            <a:off x="0" y="887977"/>
            <a:ext cx="914400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「肥満にも上限があること」を教えてくれた</a:t>
            </a:r>
            <a:endParaRPr lang="en-US" altLang="ja-JP" sz="3200" dirty="0" smtClean="0">
              <a:solidFill>
                <a:srgbClr val="0000CC"/>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727097954"/>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a:latin typeface="HGP創英角ﾎﾟｯﾌﾟ体" pitchFamily="50" charset="-128"/>
                <a:ea typeface="HGP創英角ﾎﾟｯﾌﾟ体" pitchFamily="50" charset="-128"/>
              </a:rPr>
              <a:t>台無しにしたダイエットを回復できる</a:t>
            </a:r>
            <a:r>
              <a:rPr lang="ja-JP" altLang="en-US" sz="3600" dirty="0" smtClean="0">
                <a:latin typeface="HGP創英角ﾎﾟｯﾌﾟ体" pitchFamily="50" charset="-128"/>
                <a:ea typeface="HGP創英角ﾎﾟｯﾌﾟ体" pitchFamily="50" charset="-128"/>
              </a:rPr>
              <a:t>日</a:t>
            </a:r>
            <a:r>
              <a:rPr lang="en-US" altLang="ja-JP" sz="3600" dirty="0" smtClean="0">
                <a:latin typeface="HGP創英角ﾎﾟｯﾌﾟ体" pitchFamily="50" charset="-128"/>
                <a:ea typeface="HGP創英角ﾎﾟｯﾌﾟ体" pitchFamily="50" charset="-128"/>
              </a:rPr>
              <a:t>(1)</a:t>
            </a:r>
            <a:endParaRPr lang="en-US" altLang="ja-JP" sz="3600" dirty="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11" name="角丸四角形 10"/>
          <p:cNvSpPr/>
          <p:nvPr/>
        </p:nvSpPr>
        <p:spPr>
          <a:xfrm>
            <a:off x="123910" y="6021288"/>
            <a:ext cx="8912586" cy="720080"/>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元の食事に戻すだけでは、</a:t>
            </a:r>
            <a:r>
              <a:rPr lang="en-US" altLang="ja-JP" sz="3600" dirty="0" smtClean="0">
                <a:solidFill>
                  <a:schemeClr val="bg1"/>
                </a:solidFill>
                <a:latin typeface="HGP創英角ﾎﾟｯﾌﾟ体" pitchFamily="50" charset="-128"/>
                <a:ea typeface="HGP創英角ﾎﾟｯﾌﾟ体" pitchFamily="50" charset="-128"/>
              </a:rPr>
              <a:t>5</a:t>
            </a:r>
            <a:r>
              <a:rPr lang="ja-JP" altLang="en-US" sz="3600" dirty="0" smtClean="0">
                <a:solidFill>
                  <a:schemeClr val="bg1"/>
                </a:solidFill>
                <a:latin typeface="HGP創英角ﾎﾟｯﾌﾟ体" pitchFamily="50" charset="-128"/>
                <a:ea typeface="HGP創英角ﾎﾟｯﾌﾟ体" pitchFamily="50" charset="-128"/>
              </a:rPr>
              <a:t>年間かかる</a:t>
            </a:r>
            <a:endParaRPr lang="en-US" altLang="ja-JP" sz="3600" dirty="0" smtClean="0">
              <a:solidFill>
                <a:schemeClr val="bg1"/>
              </a:solidFill>
              <a:latin typeface="HGP創英角ﾎﾟｯﾌﾟ体" pitchFamily="50" charset="-128"/>
              <a:ea typeface="HGP創英角ﾎﾟｯﾌﾟ体" pitchFamily="50" charset="-128"/>
            </a:endParaRPr>
          </a:p>
        </p:txBody>
      </p:sp>
      <p:grpSp>
        <p:nvGrpSpPr>
          <p:cNvPr id="3" name="グループ化 2"/>
          <p:cNvGrpSpPr/>
          <p:nvPr/>
        </p:nvGrpSpPr>
        <p:grpSpPr>
          <a:xfrm>
            <a:off x="124108" y="1524017"/>
            <a:ext cx="8875876" cy="4380806"/>
            <a:chOff x="124108" y="2257127"/>
            <a:chExt cx="9056404" cy="3647696"/>
          </a:xfrm>
        </p:grpSpPr>
        <p:sp>
          <p:nvSpPr>
            <p:cNvPr id="649" name="Rectangle 186"/>
            <p:cNvSpPr>
              <a:spLocks noChangeArrowheads="1"/>
            </p:cNvSpPr>
            <p:nvPr/>
          </p:nvSpPr>
          <p:spPr bwMode="auto">
            <a:xfrm>
              <a:off x="395536" y="5589240"/>
              <a:ext cx="124713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経過日数</a:t>
              </a:r>
              <a:r>
                <a:rPr kumimoji="0" lang="en-US" altLang="ja-JP" sz="2000" dirty="0" smtClean="0">
                  <a:latin typeface="HGP創英角ﾎﾟｯﾌﾟ体" panose="040B0A00000000000000" pitchFamily="50" charset="-128"/>
                  <a:ea typeface="HGP創英角ﾎﾟｯﾌﾟ体" panose="040B0A00000000000000" pitchFamily="50" charset="-128"/>
                </a:rPr>
                <a:t>]</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633" name="Freeform 6"/>
            <p:cNvSpPr>
              <a:spLocks noEditPoints="1"/>
            </p:cNvSpPr>
            <p:nvPr/>
          </p:nvSpPr>
          <p:spPr bwMode="auto">
            <a:xfrm>
              <a:off x="687345" y="2415112"/>
              <a:ext cx="5249499" cy="2738705"/>
            </a:xfrm>
            <a:custGeom>
              <a:avLst/>
              <a:gdLst>
                <a:gd name="T0" fmla="*/ 0 w 4169"/>
                <a:gd name="T1" fmla="*/ 2169 h 2175"/>
                <a:gd name="T2" fmla="*/ 4169 w 4169"/>
                <a:gd name="T3" fmla="*/ 2169 h 2175"/>
                <a:gd name="T4" fmla="*/ 4169 w 4169"/>
                <a:gd name="T5" fmla="*/ 2175 h 2175"/>
                <a:gd name="T6" fmla="*/ 0 w 4169"/>
                <a:gd name="T7" fmla="*/ 2175 h 2175"/>
                <a:gd name="T8" fmla="*/ 0 w 4169"/>
                <a:gd name="T9" fmla="*/ 2169 h 2175"/>
                <a:gd name="T10" fmla="*/ 0 w 4169"/>
                <a:gd name="T11" fmla="*/ 1859 h 2175"/>
                <a:gd name="T12" fmla="*/ 4169 w 4169"/>
                <a:gd name="T13" fmla="*/ 1859 h 2175"/>
                <a:gd name="T14" fmla="*/ 4169 w 4169"/>
                <a:gd name="T15" fmla="*/ 1865 h 2175"/>
                <a:gd name="T16" fmla="*/ 0 w 4169"/>
                <a:gd name="T17" fmla="*/ 1865 h 2175"/>
                <a:gd name="T18" fmla="*/ 0 w 4169"/>
                <a:gd name="T19" fmla="*/ 1859 h 2175"/>
                <a:gd name="T20" fmla="*/ 0 w 4169"/>
                <a:gd name="T21" fmla="*/ 1549 h 2175"/>
                <a:gd name="T22" fmla="*/ 4169 w 4169"/>
                <a:gd name="T23" fmla="*/ 1549 h 2175"/>
                <a:gd name="T24" fmla="*/ 4169 w 4169"/>
                <a:gd name="T25" fmla="*/ 1555 h 2175"/>
                <a:gd name="T26" fmla="*/ 0 w 4169"/>
                <a:gd name="T27" fmla="*/ 1555 h 2175"/>
                <a:gd name="T28" fmla="*/ 0 w 4169"/>
                <a:gd name="T29" fmla="*/ 1549 h 2175"/>
                <a:gd name="T30" fmla="*/ 0 w 4169"/>
                <a:gd name="T31" fmla="*/ 1240 h 2175"/>
                <a:gd name="T32" fmla="*/ 4169 w 4169"/>
                <a:gd name="T33" fmla="*/ 1240 h 2175"/>
                <a:gd name="T34" fmla="*/ 4169 w 4169"/>
                <a:gd name="T35" fmla="*/ 1245 h 2175"/>
                <a:gd name="T36" fmla="*/ 0 w 4169"/>
                <a:gd name="T37" fmla="*/ 1245 h 2175"/>
                <a:gd name="T38" fmla="*/ 0 w 4169"/>
                <a:gd name="T39" fmla="*/ 1240 h 2175"/>
                <a:gd name="T40" fmla="*/ 0 w 4169"/>
                <a:gd name="T41" fmla="*/ 929 h 2175"/>
                <a:gd name="T42" fmla="*/ 4169 w 4169"/>
                <a:gd name="T43" fmla="*/ 929 h 2175"/>
                <a:gd name="T44" fmla="*/ 4169 w 4169"/>
                <a:gd name="T45" fmla="*/ 935 h 2175"/>
                <a:gd name="T46" fmla="*/ 0 w 4169"/>
                <a:gd name="T47" fmla="*/ 935 h 2175"/>
                <a:gd name="T48" fmla="*/ 0 w 4169"/>
                <a:gd name="T49" fmla="*/ 929 h 2175"/>
                <a:gd name="T50" fmla="*/ 0 w 4169"/>
                <a:gd name="T51" fmla="*/ 619 h 2175"/>
                <a:gd name="T52" fmla="*/ 4169 w 4169"/>
                <a:gd name="T53" fmla="*/ 619 h 2175"/>
                <a:gd name="T54" fmla="*/ 4169 w 4169"/>
                <a:gd name="T55" fmla="*/ 625 h 2175"/>
                <a:gd name="T56" fmla="*/ 0 w 4169"/>
                <a:gd name="T57" fmla="*/ 625 h 2175"/>
                <a:gd name="T58" fmla="*/ 0 w 4169"/>
                <a:gd name="T59" fmla="*/ 619 h 2175"/>
                <a:gd name="T60" fmla="*/ 0 w 4169"/>
                <a:gd name="T61" fmla="*/ 309 h 2175"/>
                <a:gd name="T62" fmla="*/ 4169 w 4169"/>
                <a:gd name="T63" fmla="*/ 309 h 2175"/>
                <a:gd name="T64" fmla="*/ 4169 w 4169"/>
                <a:gd name="T65" fmla="*/ 315 h 2175"/>
                <a:gd name="T66" fmla="*/ 0 w 4169"/>
                <a:gd name="T67" fmla="*/ 315 h 2175"/>
                <a:gd name="T68" fmla="*/ 0 w 4169"/>
                <a:gd name="T69" fmla="*/ 309 h 2175"/>
                <a:gd name="T70" fmla="*/ 0 w 4169"/>
                <a:gd name="T71" fmla="*/ 0 h 2175"/>
                <a:gd name="T72" fmla="*/ 4169 w 4169"/>
                <a:gd name="T73" fmla="*/ 0 h 2175"/>
                <a:gd name="T74" fmla="*/ 4169 w 4169"/>
                <a:gd name="T75" fmla="*/ 6 h 2175"/>
                <a:gd name="T76" fmla="*/ 0 w 4169"/>
                <a:gd name="T77" fmla="*/ 6 h 2175"/>
                <a:gd name="T78" fmla="*/ 0 w 4169"/>
                <a:gd name="T79" fmla="*/ 0 h 2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69" h="2175">
                  <a:moveTo>
                    <a:pt x="0" y="2169"/>
                  </a:moveTo>
                  <a:lnTo>
                    <a:pt x="4169" y="2169"/>
                  </a:lnTo>
                  <a:lnTo>
                    <a:pt x="4169" y="2175"/>
                  </a:lnTo>
                  <a:lnTo>
                    <a:pt x="0" y="2175"/>
                  </a:lnTo>
                  <a:lnTo>
                    <a:pt x="0" y="2169"/>
                  </a:lnTo>
                  <a:close/>
                  <a:moveTo>
                    <a:pt x="0" y="1859"/>
                  </a:moveTo>
                  <a:lnTo>
                    <a:pt x="4169" y="1859"/>
                  </a:lnTo>
                  <a:lnTo>
                    <a:pt x="4169" y="1865"/>
                  </a:lnTo>
                  <a:lnTo>
                    <a:pt x="0" y="1865"/>
                  </a:lnTo>
                  <a:lnTo>
                    <a:pt x="0" y="1859"/>
                  </a:lnTo>
                  <a:close/>
                  <a:moveTo>
                    <a:pt x="0" y="1549"/>
                  </a:moveTo>
                  <a:lnTo>
                    <a:pt x="4169" y="1549"/>
                  </a:lnTo>
                  <a:lnTo>
                    <a:pt x="4169" y="1555"/>
                  </a:lnTo>
                  <a:lnTo>
                    <a:pt x="0" y="1555"/>
                  </a:lnTo>
                  <a:lnTo>
                    <a:pt x="0" y="1549"/>
                  </a:lnTo>
                  <a:close/>
                  <a:moveTo>
                    <a:pt x="0" y="1240"/>
                  </a:moveTo>
                  <a:lnTo>
                    <a:pt x="4169" y="1240"/>
                  </a:lnTo>
                  <a:lnTo>
                    <a:pt x="4169" y="1245"/>
                  </a:lnTo>
                  <a:lnTo>
                    <a:pt x="0" y="1245"/>
                  </a:lnTo>
                  <a:lnTo>
                    <a:pt x="0" y="1240"/>
                  </a:lnTo>
                  <a:close/>
                  <a:moveTo>
                    <a:pt x="0" y="929"/>
                  </a:moveTo>
                  <a:lnTo>
                    <a:pt x="4169" y="929"/>
                  </a:lnTo>
                  <a:lnTo>
                    <a:pt x="4169" y="935"/>
                  </a:lnTo>
                  <a:lnTo>
                    <a:pt x="0" y="935"/>
                  </a:lnTo>
                  <a:lnTo>
                    <a:pt x="0" y="929"/>
                  </a:lnTo>
                  <a:close/>
                  <a:moveTo>
                    <a:pt x="0" y="619"/>
                  </a:moveTo>
                  <a:lnTo>
                    <a:pt x="4169" y="619"/>
                  </a:lnTo>
                  <a:lnTo>
                    <a:pt x="4169" y="625"/>
                  </a:lnTo>
                  <a:lnTo>
                    <a:pt x="0" y="625"/>
                  </a:lnTo>
                  <a:lnTo>
                    <a:pt x="0" y="619"/>
                  </a:lnTo>
                  <a:close/>
                  <a:moveTo>
                    <a:pt x="0" y="309"/>
                  </a:moveTo>
                  <a:lnTo>
                    <a:pt x="4169" y="309"/>
                  </a:lnTo>
                  <a:lnTo>
                    <a:pt x="4169" y="315"/>
                  </a:lnTo>
                  <a:lnTo>
                    <a:pt x="0" y="315"/>
                  </a:lnTo>
                  <a:lnTo>
                    <a:pt x="0" y="309"/>
                  </a:lnTo>
                  <a:close/>
                  <a:moveTo>
                    <a:pt x="0" y="0"/>
                  </a:moveTo>
                  <a:lnTo>
                    <a:pt x="4169" y="0"/>
                  </a:lnTo>
                  <a:lnTo>
                    <a:pt x="4169" y="6"/>
                  </a:lnTo>
                  <a:lnTo>
                    <a:pt x="0" y="6"/>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4000">
                <a:latin typeface="HGP創英角ﾎﾟｯﾌﾟ体" panose="040B0A00000000000000" pitchFamily="50" charset="-128"/>
                <a:ea typeface="HGP創英角ﾎﾟｯﾌﾟ体" panose="040B0A00000000000000" pitchFamily="50" charset="-128"/>
              </a:endParaRPr>
            </a:p>
          </p:txBody>
        </p:sp>
        <p:sp>
          <p:nvSpPr>
            <p:cNvPr id="635" name="Freeform 7"/>
            <p:cNvSpPr>
              <a:spLocks noEditPoints="1"/>
            </p:cNvSpPr>
            <p:nvPr/>
          </p:nvSpPr>
          <p:spPr bwMode="auto">
            <a:xfrm>
              <a:off x="683568" y="2418890"/>
              <a:ext cx="5257054" cy="3121494"/>
            </a:xfrm>
            <a:custGeom>
              <a:avLst/>
              <a:gdLst>
                <a:gd name="T0" fmla="*/ 6 w 4175"/>
                <a:gd name="T1" fmla="*/ 0 h 2479"/>
                <a:gd name="T2" fmla="*/ 6 w 4175"/>
                <a:gd name="T3" fmla="*/ 2479 h 2479"/>
                <a:gd name="T4" fmla="*/ 0 w 4175"/>
                <a:gd name="T5" fmla="*/ 2479 h 2479"/>
                <a:gd name="T6" fmla="*/ 0 w 4175"/>
                <a:gd name="T7" fmla="*/ 0 h 2479"/>
                <a:gd name="T8" fmla="*/ 6 w 4175"/>
                <a:gd name="T9" fmla="*/ 0 h 2479"/>
                <a:gd name="T10" fmla="*/ 423 w 4175"/>
                <a:gd name="T11" fmla="*/ 0 h 2479"/>
                <a:gd name="T12" fmla="*/ 423 w 4175"/>
                <a:gd name="T13" fmla="*/ 2479 h 2479"/>
                <a:gd name="T14" fmla="*/ 417 w 4175"/>
                <a:gd name="T15" fmla="*/ 2479 h 2479"/>
                <a:gd name="T16" fmla="*/ 417 w 4175"/>
                <a:gd name="T17" fmla="*/ 0 h 2479"/>
                <a:gd name="T18" fmla="*/ 423 w 4175"/>
                <a:gd name="T19" fmla="*/ 0 h 2479"/>
                <a:gd name="T20" fmla="*/ 1257 w 4175"/>
                <a:gd name="T21" fmla="*/ 0 h 2479"/>
                <a:gd name="T22" fmla="*/ 1257 w 4175"/>
                <a:gd name="T23" fmla="*/ 2479 h 2479"/>
                <a:gd name="T24" fmla="*/ 1251 w 4175"/>
                <a:gd name="T25" fmla="*/ 2479 h 2479"/>
                <a:gd name="T26" fmla="*/ 1251 w 4175"/>
                <a:gd name="T27" fmla="*/ 0 h 2479"/>
                <a:gd name="T28" fmla="*/ 1257 w 4175"/>
                <a:gd name="T29" fmla="*/ 0 h 2479"/>
                <a:gd name="T30" fmla="*/ 1674 w 4175"/>
                <a:gd name="T31" fmla="*/ 0 h 2479"/>
                <a:gd name="T32" fmla="*/ 1674 w 4175"/>
                <a:gd name="T33" fmla="*/ 2479 h 2479"/>
                <a:gd name="T34" fmla="*/ 1668 w 4175"/>
                <a:gd name="T35" fmla="*/ 2479 h 2479"/>
                <a:gd name="T36" fmla="*/ 1668 w 4175"/>
                <a:gd name="T37" fmla="*/ 0 h 2479"/>
                <a:gd name="T38" fmla="*/ 1674 w 4175"/>
                <a:gd name="T39" fmla="*/ 0 h 2479"/>
                <a:gd name="T40" fmla="*/ 2091 w 4175"/>
                <a:gd name="T41" fmla="*/ 0 h 2479"/>
                <a:gd name="T42" fmla="*/ 2091 w 4175"/>
                <a:gd name="T43" fmla="*/ 2479 h 2479"/>
                <a:gd name="T44" fmla="*/ 2085 w 4175"/>
                <a:gd name="T45" fmla="*/ 2479 h 2479"/>
                <a:gd name="T46" fmla="*/ 2085 w 4175"/>
                <a:gd name="T47" fmla="*/ 0 h 2479"/>
                <a:gd name="T48" fmla="*/ 2091 w 4175"/>
                <a:gd name="T49" fmla="*/ 0 h 2479"/>
                <a:gd name="T50" fmla="*/ 2507 w 4175"/>
                <a:gd name="T51" fmla="*/ 0 h 2479"/>
                <a:gd name="T52" fmla="*/ 2507 w 4175"/>
                <a:gd name="T53" fmla="*/ 2479 h 2479"/>
                <a:gd name="T54" fmla="*/ 2501 w 4175"/>
                <a:gd name="T55" fmla="*/ 2479 h 2479"/>
                <a:gd name="T56" fmla="*/ 2501 w 4175"/>
                <a:gd name="T57" fmla="*/ 0 h 2479"/>
                <a:gd name="T58" fmla="*/ 2507 w 4175"/>
                <a:gd name="T59" fmla="*/ 0 h 2479"/>
                <a:gd name="T60" fmla="*/ 2924 w 4175"/>
                <a:gd name="T61" fmla="*/ 0 h 2479"/>
                <a:gd name="T62" fmla="*/ 2924 w 4175"/>
                <a:gd name="T63" fmla="*/ 2479 h 2479"/>
                <a:gd name="T64" fmla="*/ 2918 w 4175"/>
                <a:gd name="T65" fmla="*/ 2479 h 2479"/>
                <a:gd name="T66" fmla="*/ 2918 w 4175"/>
                <a:gd name="T67" fmla="*/ 0 h 2479"/>
                <a:gd name="T68" fmla="*/ 2924 w 4175"/>
                <a:gd name="T69" fmla="*/ 0 h 2479"/>
                <a:gd name="T70" fmla="*/ 3341 w 4175"/>
                <a:gd name="T71" fmla="*/ 0 h 2479"/>
                <a:gd name="T72" fmla="*/ 3341 w 4175"/>
                <a:gd name="T73" fmla="*/ 2479 h 2479"/>
                <a:gd name="T74" fmla="*/ 3335 w 4175"/>
                <a:gd name="T75" fmla="*/ 2479 h 2479"/>
                <a:gd name="T76" fmla="*/ 3335 w 4175"/>
                <a:gd name="T77" fmla="*/ 0 h 2479"/>
                <a:gd name="T78" fmla="*/ 3341 w 4175"/>
                <a:gd name="T79" fmla="*/ 0 h 2479"/>
                <a:gd name="T80" fmla="*/ 3758 w 4175"/>
                <a:gd name="T81" fmla="*/ 0 h 2479"/>
                <a:gd name="T82" fmla="*/ 3758 w 4175"/>
                <a:gd name="T83" fmla="*/ 2479 h 2479"/>
                <a:gd name="T84" fmla="*/ 3753 w 4175"/>
                <a:gd name="T85" fmla="*/ 2479 h 2479"/>
                <a:gd name="T86" fmla="*/ 3753 w 4175"/>
                <a:gd name="T87" fmla="*/ 0 h 2479"/>
                <a:gd name="T88" fmla="*/ 3758 w 4175"/>
                <a:gd name="T89" fmla="*/ 0 h 2479"/>
                <a:gd name="T90" fmla="*/ 4175 w 4175"/>
                <a:gd name="T91" fmla="*/ 0 h 2479"/>
                <a:gd name="T92" fmla="*/ 4175 w 4175"/>
                <a:gd name="T93" fmla="*/ 2479 h 2479"/>
                <a:gd name="T94" fmla="*/ 4169 w 4175"/>
                <a:gd name="T95" fmla="*/ 2479 h 2479"/>
                <a:gd name="T96" fmla="*/ 4169 w 4175"/>
                <a:gd name="T97" fmla="*/ 0 h 2479"/>
                <a:gd name="T98" fmla="*/ 4175 w 4175"/>
                <a:gd name="T99" fmla="*/ 0 h 2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75" h="2479">
                  <a:moveTo>
                    <a:pt x="6" y="0"/>
                  </a:moveTo>
                  <a:lnTo>
                    <a:pt x="6" y="2479"/>
                  </a:lnTo>
                  <a:lnTo>
                    <a:pt x="0" y="2479"/>
                  </a:lnTo>
                  <a:lnTo>
                    <a:pt x="0" y="0"/>
                  </a:lnTo>
                  <a:lnTo>
                    <a:pt x="6" y="0"/>
                  </a:lnTo>
                  <a:close/>
                  <a:moveTo>
                    <a:pt x="423" y="0"/>
                  </a:moveTo>
                  <a:lnTo>
                    <a:pt x="423" y="2479"/>
                  </a:lnTo>
                  <a:lnTo>
                    <a:pt x="417" y="2479"/>
                  </a:lnTo>
                  <a:lnTo>
                    <a:pt x="417" y="0"/>
                  </a:lnTo>
                  <a:lnTo>
                    <a:pt x="423" y="0"/>
                  </a:lnTo>
                  <a:close/>
                  <a:moveTo>
                    <a:pt x="1257" y="0"/>
                  </a:moveTo>
                  <a:lnTo>
                    <a:pt x="1257" y="2479"/>
                  </a:lnTo>
                  <a:lnTo>
                    <a:pt x="1251" y="2479"/>
                  </a:lnTo>
                  <a:lnTo>
                    <a:pt x="1251" y="0"/>
                  </a:lnTo>
                  <a:lnTo>
                    <a:pt x="1257" y="0"/>
                  </a:lnTo>
                  <a:close/>
                  <a:moveTo>
                    <a:pt x="1674" y="0"/>
                  </a:moveTo>
                  <a:lnTo>
                    <a:pt x="1674" y="2479"/>
                  </a:lnTo>
                  <a:lnTo>
                    <a:pt x="1668" y="2479"/>
                  </a:lnTo>
                  <a:lnTo>
                    <a:pt x="1668" y="0"/>
                  </a:lnTo>
                  <a:lnTo>
                    <a:pt x="1674" y="0"/>
                  </a:lnTo>
                  <a:close/>
                  <a:moveTo>
                    <a:pt x="2091" y="0"/>
                  </a:moveTo>
                  <a:lnTo>
                    <a:pt x="2091" y="2479"/>
                  </a:lnTo>
                  <a:lnTo>
                    <a:pt x="2085" y="2479"/>
                  </a:lnTo>
                  <a:lnTo>
                    <a:pt x="2085" y="0"/>
                  </a:lnTo>
                  <a:lnTo>
                    <a:pt x="2091" y="0"/>
                  </a:lnTo>
                  <a:close/>
                  <a:moveTo>
                    <a:pt x="2507" y="0"/>
                  </a:moveTo>
                  <a:lnTo>
                    <a:pt x="2507" y="2479"/>
                  </a:lnTo>
                  <a:lnTo>
                    <a:pt x="2501" y="2479"/>
                  </a:lnTo>
                  <a:lnTo>
                    <a:pt x="2501" y="0"/>
                  </a:lnTo>
                  <a:lnTo>
                    <a:pt x="2507" y="0"/>
                  </a:lnTo>
                  <a:close/>
                  <a:moveTo>
                    <a:pt x="2924" y="0"/>
                  </a:moveTo>
                  <a:lnTo>
                    <a:pt x="2924" y="2479"/>
                  </a:lnTo>
                  <a:lnTo>
                    <a:pt x="2918" y="2479"/>
                  </a:lnTo>
                  <a:lnTo>
                    <a:pt x="2918" y="0"/>
                  </a:lnTo>
                  <a:lnTo>
                    <a:pt x="2924" y="0"/>
                  </a:lnTo>
                  <a:close/>
                  <a:moveTo>
                    <a:pt x="3341" y="0"/>
                  </a:moveTo>
                  <a:lnTo>
                    <a:pt x="3341" y="2479"/>
                  </a:lnTo>
                  <a:lnTo>
                    <a:pt x="3335" y="2479"/>
                  </a:lnTo>
                  <a:lnTo>
                    <a:pt x="3335" y="0"/>
                  </a:lnTo>
                  <a:lnTo>
                    <a:pt x="3341" y="0"/>
                  </a:lnTo>
                  <a:close/>
                  <a:moveTo>
                    <a:pt x="3758" y="0"/>
                  </a:moveTo>
                  <a:lnTo>
                    <a:pt x="3758" y="2479"/>
                  </a:lnTo>
                  <a:lnTo>
                    <a:pt x="3753" y="2479"/>
                  </a:lnTo>
                  <a:lnTo>
                    <a:pt x="3753" y="0"/>
                  </a:lnTo>
                  <a:lnTo>
                    <a:pt x="3758" y="0"/>
                  </a:lnTo>
                  <a:close/>
                  <a:moveTo>
                    <a:pt x="4175" y="0"/>
                  </a:moveTo>
                  <a:lnTo>
                    <a:pt x="4175" y="2479"/>
                  </a:lnTo>
                  <a:lnTo>
                    <a:pt x="4169" y="2479"/>
                  </a:lnTo>
                  <a:lnTo>
                    <a:pt x="4169" y="0"/>
                  </a:lnTo>
                  <a:lnTo>
                    <a:pt x="4175"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4000">
                <a:latin typeface="HGP創英角ﾎﾟｯﾌﾟ体" panose="040B0A00000000000000" pitchFamily="50" charset="-128"/>
                <a:ea typeface="HGP創英角ﾎﾟｯﾌﾟ体" panose="040B0A00000000000000" pitchFamily="50" charset="-128"/>
              </a:endParaRPr>
            </a:p>
          </p:txBody>
        </p:sp>
        <p:sp>
          <p:nvSpPr>
            <p:cNvPr id="637" name="Rectangle 8"/>
            <p:cNvSpPr>
              <a:spLocks noChangeArrowheads="1"/>
            </p:cNvSpPr>
            <p:nvPr/>
          </p:nvSpPr>
          <p:spPr bwMode="auto">
            <a:xfrm>
              <a:off x="1733719" y="2418890"/>
              <a:ext cx="6296" cy="3121494"/>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4000">
                <a:latin typeface="HGP創英角ﾎﾟｯﾌﾟ体" panose="040B0A00000000000000" pitchFamily="50" charset="-128"/>
                <a:ea typeface="HGP創英角ﾎﾟｯﾌﾟ体" panose="040B0A00000000000000" pitchFamily="50" charset="-128"/>
              </a:endParaRPr>
            </a:p>
          </p:txBody>
        </p:sp>
        <p:sp>
          <p:nvSpPr>
            <p:cNvPr id="650" name="Rectangle 9"/>
            <p:cNvSpPr>
              <a:spLocks noChangeArrowheads="1"/>
            </p:cNvSpPr>
            <p:nvPr/>
          </p:nvSpPr>
          <p:spPr bwMode="auto">
            <a:xfrm>
              <a:off x="687345" y="5536606"/>
              <a:ext cx="5249499" cy="755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000">
                <a:latin typeface="HGP創英角ﾎﾟｯﾌﾟ体" panose="040B0A00000000000000" pitchFamily="50" charset="-128"/>
                <a:ea typeface="HGP創英角ﾎﾟｯﾌﾟ体" panose="040B0A00000000000000" pitchFamily="50" charset="-128"/>
              </a:endParaRPr>
            </a:p>
          </p:txBody>
        </p:sp>
        <p:sp>
          <p:nvSpPr>
            <p:cNvPr id="789" name="Rectangle 197"/>
            <p:cNvSpPr>
              <a:spLocks noChangeArrowheads="1"/>
            </p:cNvSpPr>
            <p:nvPr/>
          </p:nvSpPr>
          <p:spPr bwMode="auto">
            <a:xfrm>
              <a:off x="244248" y="5017173"/>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66</a:t>
              </a:r>
            </a:p>
          </p:txBody>
        </p:sp>
        <p:sp>
          <p:nvSpPr>
            <p:cNvPr id="8" name="Rectangle 208"/>
            <p:cNvSpPr>
              <a:spLocks noChangeArrowheads="1"/>
            </p:cNvSpPr>
            <p:nvPr/>
          </p:nvSpPr>
          <p:spPr bwMode="auto">
            <a:xfrm>
              <a:off x="1714831" y="5597046"/>
              <a:ext cx="16671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9" name="Rectangle 209"/>
            <p:cNvSpPr>
              <a:spLocks noChangeArrowheads="1"/>
            </p:cNvSpPr>
            <p:nvPr/>
          </p:nvSpPr>
          <p:spPr bwMode="auto">
            <a:xfrm>
              <a:off x="2068537" y="5597046"/>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2</a:t>
              </a: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0" name="Rectangle 210"/>
            <p:cNvSpPr>
              <a:spLocks noChangeArrowheads="1"/>
            </p:cNvSpPr>
            <p:nvPr/>
          </p:nvSpPr>
          <p:spPr bwMode="auto">
            <a:xfrm>
              <a:off x="2593613" y="5597046"/>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4</a:t>
              </a: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2" name="Rectangle 211"/>
            <p:cNvSpPr>
              <a:spLocks noChangeArrowheads="1"/>
            </p:cNvSpPr>
            <p:nvPr/>
          </p:nvSpPr>
          <p:spPr bwMode="auto">
            <a:xfrm>
              <a:off x="3118689" y="5597046"/>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6</a:t>
              </a: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3" name="Rectangle 212"/>
            <p:cNvSpPr>
              <a:spLocks noChangeArrowheads="1"/>
            </p:cNvSpPr>
            <p:nvPr/>
          </p:nvSpPr>
          <p:spPr bwMode="auto">
            <a:xfrm>
              <a:off x="3642505" y="5597046"/>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a:latin typeface="HGP創英角ﾎﾟｯﾌﾟ体" panose="040B0A00000000000000" pitchFamily="50" charset="-128"/>
                  <a:ea typeface="HGP創英角ﾎﾟｯﾌﾟ体" panose="040B0A00000000000000" pitchFamily="50" charset="-128"/>
                </a:rPr>
                <a:t>8</a:t>
              </a: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4" name="Rectangle 213"/>
            <p:cNvSpPr>
              <a:spLocks noChangeArrowheads="1"/>
            </p:cNvSpPr>
            <p:nvPr/>
          </p:nvSpPr>
          <p:spPr bwMode="auto">
            <a:xfrm>
              <a:off x="4100402" y="5597046"/>
              <a:ext cx="5001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100</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5" name="Rectangle 214"/>
            <p:cNvSpPr>
              <a:spLocks noChangeArrowheads="1"/>
            </p:cNvSpPr>
            <p:nvPr/>
          </p:nvSpPr>
          <p:spPr bwMode="auto">
            <a:xfrm>
              <a:off x="4629210" y="5597046"/>
              <a:ext cx="5001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120</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 name="Rectangle 215"/>
            <p:cNvSpPr>
              <a:spLocks noChangeArrowheads="1"/>
            </p:cNvSpPr>
            <p:nvPr/>
          </p:nvSpPr>
          <p:spPr bwMode="auto">
            <a:xfrm>
              <a:off x="5217732" y="5597046"/>
              <a:ext cx="5001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140</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639" name="Rectangle 176"/>
            <p:cNvSpPr>
              <a:spLocks noChangeArrowheads="1"/>
            </p:cNvSpPr>
            <p:nvPr/>
          </p:nvSpPr>
          <p:spPr bwMode="auto">
            <a:xfrm>
              <a:off x="124108" y="2257127"/>
              <a:ext cx="5273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[Kg]</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791" name="Rectangle 199"/>
            <p:cNvSpPr>
              <a:spLocks noChangeArrowheads="1"/>
            </p:cNvSpPr>
            <p:nvPr/>
          </p:nvSpPr>
          <p:spPr bwMode="auto">
            <a:xfrm>
              <a:off x="244248" y="4221088"/>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70</a:t>
              </a:r>
            </a:p>
          </p:txBody>
        </p:sp>
        <p:sp>
          <p:nvSpPr>
            <p:cNvPr id="793" name="Rectangle 201"/>
            <p:cNvSpPr>
              <a:spLocks noChangeArrowheads="1"/>
            </p:cNvSpPr>
            <p:nvPr/>
          </p:nvSpPr>
          <p:spPr bwMode="auto">
            <a:xfrm>
              <a:off x="244248" y="3440400"/>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74</a:t>
              </a:r>
            </a:p>
          </p:txBody>
        </p:sp>
        <p:sp>
          <p:nvSpPr>
            <p:cNvPr id="795" name="Rectangle 203"/>
            <p:cNvSpPr>
              <a:spLocks noChangeArrowheads="1"/>
            </p:cNvSpPr>
            <p:nvPr/>
          </p:nvSpPr>
          <p:spPr bwMode="auto">
            <a:xfrm>
              <a:off x="244248" y="2659712"/>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78</a:t>
              </a:r>
            </a:p>
          </p:txBody>
        </p:sp>
        <p:cxnSp>
          <p:nvCxnSpPr>
            <p:cNvPr id="799" name="直線コネクタ 798"/>
            <p:cNvCxnSpPr/>
            <p:nvPr/>
          </p:nvCxnSpPr>
          <p:spPr>
            <a:xfrm>
              <a:off x="700172" y="4149080"/>
              <a:ext cx="1008112"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17" name="直線コネクタ 416"/>
            <p:cNvCxnSpPr/>
            <p:nvPr/>
          </p:nvCxnSpPr>
          <p:spPr>
            <a:xfrm flipV="1">
              <a:off x="1716668" y="3212976"/>
              <a:ext cx="0" cy="9444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0" name="直線コネクタ 419"/>
            <p:cNvCxnSpPr/>
            <p:nvPr/>
          </p:nvCxnSpPr>
          <p:spPr>
            <a:xfrm>
              <a:off x="1708284" y="3212976"/>
              <a:ext cx="187220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422" name="Rectangle 209"/>
            <p:cNvSpPr>
              <a:spLocks noChangeArrowheads="1"/>
            </p:cNvSpPr>
            <p:nvPr/>
          </p:nvSpPr>
          <p:spPr bwMode="auto">
            <a:xfrm>
              <a:off x="768882" y="3329282"/>
              <a:ext cx="94416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2210</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[kcal] </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423" name="Rectangle 209"/>
            <p:cNvSpPr>
              <a:spLocks noChangeArrowheads="1"/>
            </p:cNvSpPr>
            <p:nvPr/>
          </p:nvSpPr>
          <p:spPr bwMode="auto">
            <a:xfrm>
              <a:off x="1625157" y="2780928"/>
              <a:ext cx="17456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3424[kcal] </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989" name="Rectangle 209"/>
            <p:cNvSpPr>
              <a:spLocks noChangeArrowheads="1"/>
            </p:cNvSpPr>
            <p:nvPr/>
          </p:nvSpPr>
          <p:spPr bwMode="auto">
            <a:xfrm>
              <a:off x="1780292" y="4869160"/>
              <a:ext cx="1386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66</a:t>
              </a:r>
              <a:r>
                <a:rPr kumimoji="0" lang="en-US" altLang="ja-JP" sz="2400" dirty="0" smtClean="0">
                  <a:solidFill>
                    <a:srgbClr val="3333FF"/>
                  </a:solidFill>
                  <a:latin typeface="HGP創英角ﾎﾟｯﾌﾟ体" panose="040B0A00000000000000" pitchFamily="50" charset="-128"/>
                  <a:ea typeface="HGP創英角ﾎﾟｯﾌﾟ体" panose="040B0A00000000000000" pitchFamily="50" charset="-128"/>
                </a:rPr>
                <a:t>.5</a:t>
              </a: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[kg] </a:t>
              </a:r>
              <a:endParaRPr kumimoji="0" lang="ja-JP"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endParaRPr>
            </a:p>
          </p:txBody>
        </p:sp>
        <p:sp>
          <p:nvSpPr>
            <p:cNvPr id="990" name="Rectangle 209"/>
            <p:cNvSpPr>
              <a:spLocks noChangeArrowheads="1"/>
            </p:cNvSpPr>
            <p:nvPr/>
          </p:nvSpPr>
          <p:spPr bwMode="auto">
            <a:xfrm>
              <a:off x="3076436" y="2348880"/>
              <a:ext cx="1386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78</a:t>
              </a:r>
              <a:r>
                <a:rPr kumimoji="0" lang="en-US" altLang="ja-JP" sz="2400" dirty="0" smtClean="0">
                  <a:solidFill>
                    <a:srgbClr val="3333FF"/>
                  </a:solidFill>
                  <a:latin typeface="HGP創英角ﾎﾟｯﾌﾟ体" panose="040B0A00000000000000" pitchFamily="50" charset="-128"/>
                  <a:ea typeface="HGP創英角ﾎﾟｯﾌﾟ体" panose="040B0A00000000000000" pitchFamily="50" charset="-128"/>
                </a:rPr>
                <a:t>.0</a:t>
              </a: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[kg] </a:t>
              </a:r>
              <a:endParaRPr kumimoji="0" lang="ja-JP"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endParaRPr>
            </a:p>
          </p:txBody>
        </p:sp>
        <p:grpSp>
          <p:nvGrpSpPr>
            <p:cNvPr id="1038" name="グループ化 1037"/>
            <p:cNvGrpSpPr/>
            <p:nvPr/>
          </p:nvGrpSpPr>
          <p:grpSpPr>
            <a:xfrm>
              <a:off x="1132221" y="2780928"/>
              <a:ext cx="4320480" cy="2276702"/>
              <a:chOff x="4703763" y="8110539"/>
              <a:chExt cx="6415087" cy="3113088"/>
            </a:xfrm>
          </p:grpSpPr>
          <p:sp>
            <p:nvSpPr>
              <p:cNvPr id="1018" name="Oval 10"/>
              <p:cNvSpPr>
                <a:spLocks noChangeArrowheads="1"/>
              </p:cNvSpPr>
              <p:nvPr/>
            </p:nvSpPr>
            <p:spPr bwMode="auto">
              <a:xfrm>
                <a:off x="4703763"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19" name="Oval 11"/>
              <p:cNvSpPr>
                <a:spLocks noChangeArrowheads="1"/>
              </p:cNvSpPr>
              <p:nvPr/>
            </p:nvSpPr>
            <p:spPr bwMode="auto">
              <a:xfrm>
                <a:off x="4703763"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0" name="Oval 12"/>
              <p:cNvSpPr>
                <a:spLocks noChangeArrowheads="1"/>
              </p:cNvSpPr>
              <p:nvPr/>
            </p:nvSpPr>
            <p:spPr bwMode="auto">
              <a:xfrm>
                <a:off x="4743451"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21" name="Oval 13"/>
              <p:cNvSpPr>
                <a:spLocks noChangeArrowheads="1"/>
              </p:cNvSpPr>
              <p:nvPr/>
            </p:nvSpPr>
            <p:spPr bwMode="auto">
              <a:xfrm>
                <a:off x="4743451"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2" name="Oval 14"/>
              <p:cNvSpPr>
                <a:spLocks noChangeArrowheads="1"/>
              </p:cNvSpPr>
              <p:nvPr/>
            </p:nvSpPr>
            <p:spPr bwMode="auto">
              <a:xfrm>
                <a:off x="4783138"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23" name="Oval 15"/>
              <p:cNvSpPr>
                <a:spLocks noChangeArrowheads="1"/>
              </p:cNvSpPr>
              <p:nvPr/>
            </p:nvSpPr>
            <p:spPr bwMode="auto">
              <a:xfrm>
                <a:off x="4783138"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6" name="Oval 16"/>
              <p:cNvSpPr>
                <a:spLocks noChangeArrowheads="1"/>
              </p:cNvSpPr>
              <p:nvPr/>
            </p:nvSpPr>
            <p:spPr bwMode="auto">
              <a:xfrm>
                <a:off x="4822826"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7" name="Oval 17"/>
              <p:cNvSpPr>
                <a:spLocks noChangeArrowheads="1"/>
              </p:cNvSpPr>
              <p:nvPr/>
            </p:nvSpPr>
            <p:spPr bwMode="auto">
              <a:xfrm>
                <a:off x="4822826"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8" name="Oval 18"/>
              <p:cNvSpPr>
                <a:spLocks noChangeArrowheads="1"/>
              </p:cNvSpPr>
              <p:nvPr/>
            </p:nvSpPr>
            <p:spPr bwMode="auto">
              <a:xfrm>
                <a:off x="4862513"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9" name="Oval 19"/>
              <p:cNvSpPr>
                <a:spLocks noChangeArrowheads="1"/>
              </p:cNvSpPr>
              <p:nvPr/>
            </p:nvSpPr>
            <p:spPr bwMode="auto">
              <a:xfrm>
                <a:off x="4862513"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0" name="Oval 20"/>
              <p:cNvSpPr>
                <a:spLocks noChangeArrowheads="1"/>
              </p:cNvSpPr>
              <p:nvPr/>
            </p:nvSpPr>
            <p:spPr bwMode="auto">
              <a:xfrm>
                <a:off x="4902201"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1" name="Oval 21"/>
              <p:cNvSpPr>
                <a:spLocks noChangeArrowheads="1"/>
              </p:cNvSpPr>
              <p:nvPr/>
            </p:nvSpPr>
            <p:spPr bwMode="auto">
              <a:xfrm>
                <a:off x="4902201"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2" name="Oval 22"/>
              <p:cNvSpPr>
                <a:spLocks noChangeArrowheads="1"/>
              </p:cNvSpPr>
              <p:nvPr/>
            </p:nvSpPr>
            <p:spPr bwMode="auto">
              <a:xfrm>
                <a:off x="4941888"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3" name="Oval 23"/>
              <p:cNvSpPr>
                <a:spLocks noChangeArrowheads="1"/>
              </p:cNvSpPr>
              <p:nvPr/>
            </p:nvSpPr>
            <p:spPr bwMode="auto">
              <a:xfrm>
                <a:off x="4941888"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4" name="Oval 24"/>
              <p:cNvSpPr>
                <a:spLocks noChangeArrowheads="1"/>
              </p:cNvSpPr>
              <p:nvPr/>
            </p:nvSpPr>
            <p:spPr bwMode="auto">
              <a:xfrm>
                <a:off x="4981576"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5" name="Oval 25"/>
              <p:cNvSpPr>
                <a:spLocks noChangeArrowheads="1"/>
              </p:cNvSpPr>
              <p:nvPr/>
            </p:nvSpPr>
            <p:spPr bwMode="auto">
              <a:xfrm>
                <a:off x="4981576"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6" name="Oval 26"/>
              <p:cNvSpPr>
                <a:spLocks noChangeArrowheads="1"/>
              </p:cNvSpPr>
              <p:nvPr/>
            </p:nvSpPr>
            <p:spPr bwMode="auto">
              <a:xfrm>
                <a:off x="5021263"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7" name="Oval 27"/>
              <p:cNvSpPr>
                <a:spLocks noChangeArrowheads="1"/>
              </p:cNvSpPr>
              <p:nvPr/>
            </p:nvSpPr>
            <p:spPr bwMode="auto">
              <a:xfrm>
                <a:off x="5021263"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8" name="Oval 28"/>
              <p:cNvSpPr>
                <a:spLocks noChangeArrowheads="1"/>
              </p:cNvSpPr>
              <p:nvPr/>
            </p:nvSpPr>
            <p:spPr bwMode="auto">
              <a:xfrm>
                <a:off x="5060951"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9" name="Oval 29"/>
              <p:cNvSpPr>
                <a:spLocks noChangeArrowheads="1"/>
              </p:cNvSpPr>
              <p:nvPr/>
            </p:nvSpPr>
            <p:spPr bwMode="auto">
              <a:xfrm>
                <a:off x="5060951"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0" name="Oval 30"/>
              <p:cNvSpPr>
                <a:spLocks noChangeArrowheads="1"/>
              </p:cNvSpPr>
              <p:nvPr/>
            </p:nvSpPr>
            <p:spPr bwMode="auto">
              <a:xfrm>
                <a:off x="5100638"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1" name="Oval 31"/>
              <p:cNvSpPr>
                <a:spLocks noChangeArrowheads="1"/>
              </p:cNvSpPr>
              <p:nvPr/>
            </p:nvSpPr>
            <p:spPr bwMode="auto">
              <a:xfrm>
                <a:off x="5100638"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2" name="Oval 32"/>
              <p:cNvSpPr>
                <a:spLocks noChangeArrowheads="1"/>
              </p:cNvSpPr>
              <p:nvPr/>
            </p:nvSpPr>
            <p:spPr bwMode="auto">
              <a:xfrm>
                <a:off x="5140326"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3" name="Oval 33"/>
              <p:cNvSpPr>
                <a:spLocks noChangeArrowheads="1"/>
              </p:cNvSpPr>
              <p:nvPr/>
            </p:nvSpPr>
            <p:spPr bwMode="auto">
              <a:xfrm>
                <a:off x="5140326"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4" name="Oval 34"/>
              <p:cNvSpPr>
                <a:spLocks noChangeArrowheads="1"/>
              </p:cNvSpPr>
              <p:nvPr/>
            </p:nvSpPr>
            <p:spPr bwMode="auto">
              <a:xfrm>
                <a:off x="5180013"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5" name="Oval 35"/>
              <p:cNvSpPr>
                <a:spLocks noChangeArrowheads="1"/>
              </p:cNvSpPr>
              <p:nvPr/>
            </p:nvSpPr>
            <p:spPr bwMode="auto">
              <a:xfrm>
                <a:off x="5180013"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6" name="Oval 36"/>
              <p:cNvSpPr>
                <a:spLocks noChangeArrowheads="1"/>
              </p:cNvSpPr>
              <p:nvPr/>
            </p:nvSpPr>
            <p:spPr bwMode="auto">
              <a:xfrm>
                <a:off x="5219701" y="11160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7" name="Oval 37"/>
              <p:cNvSpPr>
                <a:spLocks noChangeArrowheads="1"/>
              </p:cNvSpPr>
              <p:nvPr/>
            </p:nvSpPr>
            <p:spPr bwMode="auto">
              <a:xfrm>
                <a:off x="5219701" y="11160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8" name="Oval 38"/>
              <p:cNvSpPr>
                <a:spLocks noChangeArrowheads="1"/>
              </p:cNvSpPr>
              <p:nvPr/>
            </p:nvSpPr>
            <p:spPr bwMode="auto">
              <a:xfrm>
                <a:off x="5259388" y="11161714"/>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99" name="Oval 39"/>
              <p:cNvSpPr>
                <a:spLocks noChangeArrowheads="1"/>
              </p:cNvSpPr>
              <p:nvPr/>
            </p:nvSpPr>
            <p:spPr bwMode="auto">
              <a:xfrm>
                <a:off x="5259388" y="11161714"/>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0" name="Oval 40"/>
              <p:cNvSpPr>
                <a:spLocks noChangeArrowheads="1"/>
              </p:cNvSpPr>
              <p:nvPr/>
            </p:nvSpPr>
            <p:spPr bwMode="auto">
              <a:xfrm>
                <a:off x="5299076" y="11161714"/>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1" name="Oval 41"/>
              <p:cNvSpPr>
                <a:spLocks noChangeArrowheads="1"/>
              </p:cNvSpPr>
              <p:nvPr/>
            </p:nvSpPr>
            <p:spPr bwMode="auto">
              <a:xfrm>
                <a:off x="5299076" y="11161714"/>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2" name="Oval 42"/>
              <p:cNvSpPr>
                <a:spLocks noChangeArrowheads="1"/>
              </p:cNvSpPr>
              <p:nvPr/>
            </p:nvSpPr>
            <p:spPr bwMode="auto">
              <a:xfrm>
                <a:off x="5338763" y="11161714"/>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3" name="Oval 43"/>
              <p:cNvSpPr>
                <a:spLocks noChangeArrowheads="1"/>
              </p:cNvSpPr>
              <p:nvPr/>
            </p:nvSpPr>
            <p:spPr bwMode="auto">
              <a:xfrm>
                <a:off x="5338763" y="11161714"/>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4" name="Oval 44"/>
              <p:cNvSpPr>
                <a:spLocks noChangeArrowheads="1"/>
              </p:cNvSpPr>
              <p:nvPr/>
            </p:nvSpPr>
            <p:spPr bwMode="auto">
              <a:xfrm>
                <a:off x="5378451" y="11161714"/>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5" name="Oval 45"/>
              <p:cNvSpPr>
                <a:spLocks noChangeArrowheads="1"/>
              </p:cNvSpPr>
              <p:nvPr/>
            </p:nvSpPr>
            <p:spPr bwMode="auto">
              <a:xfrm>
                <a:off x="5378451" y="11161714"/>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6" name="Oval 46"/>
              <p:cNvSpPr>
                <a:spLocks noChangeArrowheads="1"/>
              </p:cNvSpPr>
              <p:nvPr/>
            </p:nvSpPr>
            <p:spPr bwMode="auto">
              <a:xfrm>
                <a:off x="5418138" y="11161714"/>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7" name="Oval 47"/>
              <p:cNvSpPr>
                <a:spLocks noChangeArrowheads="1"/>
              </p:cNvSpPr>
              <p:nvPr/>
            </p:nvSpPr>
            <p:spPr bwMode="auto">
              <a:xfrm>
                <a:off x="5418138" y="11161714"/>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8" name="Oval 48"/>
              <p:cNvSpPr>
                <a:spLocks noChangeArrowheads="1"/>
              </p:cNvSpPr>
              <p:nvPr/>
            </p:nvSpPr>
            <p:spPr bwMode="auto">
              <a:xfrm>
                <a:off x="5457826" y="11161714"/>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9" name="Oval 49"/>
              <p:cNvSpPr>
                <a:spLocks noChangeArrowheads="1"/>
              </p:cNvSpPr>
              <p:nvPr/>
            </p:nvSpPr>
            <p:spPr bwMode="auto">
              <a:xfrm>
                <a:off x="5457826" y="11161714"/>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0" name="Oval 50"/>
              <p:cNvSpPr>
                <a:spLocks noChangeArrowheads="1"/>
              </p:cNvSpPr>
              <p:nvPr/>
            </p:nvSpPr>
            <p:spPr bwMode="auto">
              <a:xfrm>
                <a:off x="5497513" y="11161714"/>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1" name="Oval 51"/>
              <p:cNvSpPr>
                <a:spLocks noChangeArrowheads="1"/>
              </p:cNvSpPr>
              <p:nvPr/>
            </p:nvSpPr>
            <p:spPr bwMode="auto">
              <a:xfrm>
                <a:off x="5497513" y="11161714"/>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2" name="Oval 52"/>
              <p:cNvSpPr>
                <a:spLocks noChangeArrowheads="1"/>
              </p:cNvSpPr>
              <p:nvPr/>
            </p:nvSpPr>
            <p:spPr bwMode="auto">
              <a:xfrm>
                <a:off x="5537201" y="11115676"/>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3" name="Oval 53"/>
              <p:cNvSpPr>
                <a:spLocks noChangeArrowheads="1"/>
              </p:cNvSpPr>
              <p:nvPr/>
            </p:nvSpPr>
            <p:spPr bwMode="auto">
              <a:xfrm>
                <a:off x="5537201" y="11115676"/>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4" name="Oval 54"/>
              <p:cNvSpPr>
                <a:spLocks noChangeArrowheads="1"/>
              </p:cNvSpPr>
              <p:nvPr/>
            </p:nvSpPr>
            <p:spPr bwMode="auto">
              <a:xfrm>
                <a:off x="5576888" y="11069639"/>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5" name="Oval 55"/>
              <p:cNvSpPr>
                <a:spLocks noChangeArrowheads="1"/>
              </p:cNvSpPr>
              <p:nvPr/>
            </p:nvSpPr>
            <p:spPr bwMode="auto">
              <a:xfrm>
                <a:off x="5576888" y="11069639"/>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6" name="Oval 56"/>
              <p:cNvSpPr>
                <a:spLocks noChangeArrowheads="1"/>
              </p:cNvSpPr>
              <p:nvPr/>
            </p:nvSpPr>
            <p:spPr bwMode="auto">
              <a:xfrm>
                <a:off x="5616576" y="11022014"/>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7" name="Oval 57"/>
              <p:cNvSpPr>
                <a:spLocks noChangeArrowheads="1"/>
              </p:cNvSpPr>
              <p:nvPr/>
            </p:nvSpPr>
            <p:spPr bwMode="auto">
              <a:xfrm>
                <a:off x="5616576" y="11022014"/>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8" name="Oval 58"/>
              <p:cNvSpPr>
                <a:spLocks noChangeArrowheads="1"/>
              </p:cNvSpPr>
              <p:nvPr/>
            </p:nvSpPr>
            <p:spPr bwMode="auto">
              <a:xfrm>
                <a:off x="5656263" y="10975976"/>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19" name="Oval 59"/>
              <p:cNvSpPr>
                <a:spLocks noChangeArrowheads="1"/>
              </p:cNvSpPr>
              <p:nvPr/>
            </p:nvSpPr>
            <p:spPr bwMode="auto">
              <a:xfrm>
                <a:off x="5656263" y="10975976"/>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0" name="Oval 60"/>
              <p:cNvSpPr>
                <a:spLocks noChangeArrowheads="1"/>
              </p:cNvSpPr>
              <p:nvPr/>
            </p:nvSpPr>
            <p:spPr bwMode="auto">
              <a:xfrm>
                <a:off x="5695951" y="10931526"/>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1" name="Oval 61"/>
              <p:cNvSpPr>
                <a:spLocks noChangeArrowheads="1"/>
              </p:cNvSpPr>
              <p:nvPr/>
            </p:nvSpPr>
            <p:spPr bwMode="auto">
              <a:xfrm>
                <a:off x="5695951" y="10931526"/>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2" name="Oval 62"/>
              <p:cNvSpPr>
                <a:spLocks noChangeArrowheads="1"/>
              </p:cNvSpPr>
              <p:nvPr/>
            </p:nvSpPr>
            <p:spPr bwMode="auto">
              <a:xfrm>
                <a:off x="5735638" y="1088707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3" name="Oval 63"/>
              <p:cNvSpPr>
                <a:spLocks noChangeArrowheads="1"/>
              </p:cNvSpPr>
              <p:nvPr/>
            </p:nvSpPr>
            <p:spPr bwMode="auto">
              <a:xfrm>
                <a:off x="5735638" y="1088707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4" name="Oval 64"/>
              <p:cNvSpPr>
                <a:spLocks noChangeArrowheads="1"/>
              </p:cNvSpPr>
              <p:nvPr/>
            </p:nvSpPr>
            <p:spPr bwMode="auto">
              <a:xfrm>
                <a:off x="5775326" y="10841039"/>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5" name="Oval 65"/>
              <p:cNvSpPr>
                <a:spLocks noChangeArrowheads="1"/>
              </p:cNvSpPr>
              <p:nvPr/>
            </p:nvSpPr>
            <p:spPr bwMode="auto">
              <a:xfrm>
                <a:off x="5775326" y="10841039"/>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6" name="Oval 66"/>
              <p:cNvSpPr>
                <a:spLocks noChangeArrowheads="1"/>
              </p:cNvSpPr>
              <p:nvPr/>
            </p:nvSpPr>
            <p:spPr bwMode="auto">
              <a:xfrm>
                <a:off x="5815013" y="1079500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7" name="Oval 67"/>
              <p:cNvSpPr>
                <a:spLocks noChangeArrowheads="1"/>
              </p:cNvSpPr>
              <p:nvPr/>
            </p:nvSpPr>
            <p:spPr bwMode="auto">
              <a:xfrm>
                <a:off x="5815013" y="1079500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8" name="Oval 68"/>
              <p:cNvSpPr>
                <a:spLocks noChangeArrowheads="1"/>
              </p:cNvSpPr>
              <p:nvPr/>
            </p:nvSpPr>
            <p:spPr bwMode="auto">
              <a:xfrm>
                <a:off x="5854701" y="10748964"/>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9" name="Oval 69"/>
              <p:cNvSpPr>
                <a:spLocks noChangeArrowheads="1"/>
              </p:cNvSpPr>
              <p:nvPr/>
            </p:nvSpPr>
            <p:spPr bwMode="auto">
              <a:xfrm>
                <a:off x="5854701" y="10748964"/>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0" name="Oval 70"/>
              <p:cNvSpPr>
                <a:spLocks noChangeArrowheads="1"/>
              </p:cNvSpPr>
              <p:nvPr/>
            </p:nvSpPr>
            <p:spPr bwMode="auto">
              <a:xfrm>
                <a:off x="5894388" y="10704514"/>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1" name="Oval 71"/>
              <p:cNvSpPr>
                <a:spLocks noChangeArrowheads="1"/>
              </p:cNvSpPr>
              <p:nvPr/>
            </p:nvSpPr>
            <p:spPr bwMode="auto">
              <a:xfrm>
                <a:off x="5894388" y="10704514"/>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2" name="Oval 72"/>
              <p:cNvSpPr>
                <a:spLocks noChangeArrowheads="1"/>
              </p:cNvSpPr>
              <p:nvPr/>
            </p:nvSpPr>
            <p:spPr bwMode="auto">
              <a:xfrm>
                <a:off x="5934076" y="10660064"/>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4" name="Oval 73"/>
              <p:cNvSpPr>
                <a:spLocks noChangeArrowheads="1"/>
              </p:cNvSpPr>
              <p:nvPr/>
            </p:nvSpPr>
            <p:spPr bwMode="auto">
              <a:xfrm>
                <a:off x="5934076" y="10660064"/>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6" name="Oval 74"/>
              <p:cNvSpPr>
                <a:spLocks noChangeArrowheads="1"/>
              </p:cNvSpPr>
              <p:nvPr/>
            </p:nvSpPr>
            <p:spPr bwMode="auto">
              <a:xfrm>
                <a:off x="5973763" y="10615614"/>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38" name="Oval 75"/>
              <p:cNvSpPr>
                <a:spLocks noChangeArrowheads="1"/>
              </p:cNvSpPr>
              <p:nvPr/>
            </p:nvSpPr>
            <p:spPr bwMode="auto">
              <a:xfrm>
                <a:off x="5973763" y="10615614"/>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0" name="Oval 76"/>
              <p:cNvSpPr>
                <a:spLocks noChangeArrowheads="1"/>
              </p:cNvSpPr>
              <p:nvPr/>
            </p:nvSpPr>
            <p:spPr bwMode="auto">
              <a:xfrm>
                <a:off x="6013451" y="1056957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1" name="Oval 77"/>
              <p:cNvSpPr>
                <a:spLocks noChangeArrowheads="1"/>
              </p:cNvSpPr>
              <p:nvPr/>
            </p:nvSpPr>
            <p:spPr bwMode="auto">
              <a:xfrm>
                <a:off x="6013451" y="1056957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2" name="Oval 78"/>
              <p:cNvSpPr>
                <a:spLocks noChangeArrowheads="1"/>
              </p:cNvSpPr>
              <p:nvPr/>
            </p:nvSpPr>
            <p:spPr bwMode="auto">
              <a:xfrm>
                <a:off x="6054726" y="10525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3" name="Oval 79"/>
              <p:cNvSpPr>
                <a:spLocks noChangeArrowheads="1"/>
              </p:cNvSpPr>
              <p:nvPr/>
            </p:nvSpPr>
            <p:spPr bwMode="auto">
              <a:xfrm>
                <a:off x="6054726" y="10525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4" name="Oval 80"/>
              <p:cNvSpPr>
                <a:spLocks noChangeArrowheads="1"/>
              </p:cNvSpPr>
              <p:nvPr/>
            </p:nvSpPr>
            <p:spPr bwMode="auto">
              <a:xfrm>
                <a:off x="6094413" y="10479089"/>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5" name="Oval 81"/>
              <p:cNvSpPr>
                <a:spLocks noChangeArrowheads="1"/>
              </p:cNvSpPr>
              <p:nvPr/>
            </p:nvSpPr>
            <p:spPr bwMode="auto">
              <a:xfrm>
                <a:off x="6094413" y="10479089"/>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6" name="Oval 82"/>
              <p:cNvSpPr>
                <a:spLocks noChangeArrowheads="1"/>
              </p:cNvSpPr>
              <p:nvPr/>
            </p:nvSpPr>
            <p:spPr bwMode="auto">
              <a:xfrm>
                <a:off x="6134101" y="10434639"/>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7" name="Oval 83"/>
              <p:cNvSpPr>
                <a:spLocks noChangeArrowheads="1"/>
              </p:cNvSpPr>
              <p:nvPr/>
            </p:nvSpPr>
            <p:spPr bwMode="auto">
              <a:xfrm>
                <a:off x="6134101" y="10434639"/>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8" name="Oval 84"/>
              <p:cNvSpPr>
                <a:spLocks noChangeArrowheads="1"/>
              </p:cNvSpPr>
              <p:nvPr/>
            </p:nvSpPr>
            <p:spPr bwMode="auto">
              <a:xfrm>
                <a:off x="6172201" y="10391776"/>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1" name="Oval 85"/>
              <p:cNvSpPr>
                <a:spLocks noChangeArrowheads="1"/>
              </p:cNvSpPr>
              <p:nvPr/>
            </p:nvSpPr>
            <p:spPr bwMode="auto">
              <a:xfrm>
                <a:off x="6172201" y="10391776"/>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2" name="Oval 86"/>
              <p:cNvSpPr>
                <a:spLocks noChangeArrowheads="1"/>
              </p:cNvSpPr>
              <p:nvPr/>
            </p:nvSpPr>
            <p:spPr bwMode="auto">
              <a:xfrm>
                <a:off x="6211888" y="10347326"/>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3" name="Oval 87"/>
              <p:cNvSpPr>
                <a:spLocks noChangeArrowheads="1"/>
              </p:cNvSpPr>
              <p:nvPr/>
            </p:nvSpPr>
            <p:spPr bwMode="auto">
              <a:xfrm>
                <a:off x="6211888" y="10347326"/>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4" name="Oval 88"/>
              <p:cNvSpPr>
                <a:spLocks noChangeArrowheads="1"/>
              </p:cNvSpPr>
              <p:nvPr/>
            </p:nvSpPr>
            <p:spPr bwMode="auto">
              <a:xfrm>
                <a:off x="6251576" y="10302876"/>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5" name="Oval 89"/>
              <p:cNvSpPr>
                <a:spLocks noChangeArrowheads="1"/>
              </p:cNvSpPr>
              <p:nvPr/>
            </p:nvSpPr>
            <p:spPr bwMode="auto">
              <a:xfrm>
                <a:off x="6251576" y="10302876"/>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6" name="Oval 90"/>
              <p:cNvSpPr>
                <a:spLocks noChangeArrowheads="1"/>
              </p:cNvSpPr>
              <p:nvPr/>
            </p:nvSpPr>
            <p:spPr bwMode="auto">
              <a:xfrm>
                <a:off x="6291263" y="10258426"/>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7" name="Oval 91"/>
              <p:cNvSpPr>
                <a:spLocks noChangeArrowheads="1"/>
              </p:cNvSpPr>
              <p:nvPr/>
            </p:nvSpPr>
            <p:spPr bwMode="auto">
              <a:xfrm>
                <a:off x="6291263" y="10258426"/>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8" name="Oval 92"/>
              <p:cNvSpPr>
                <a:spLocks noChangeArrowheads="1"/>
              </p:cNvSpPr>
              <p:nvPr/>
            </p:nvSpPr>
            <p:spPr bwMode="auto">
              <a:xfrm>
                <a:off x="6330951" y="102139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9" name="Oval 93"/>
              <p:cNvSpPr>
                <a:spLocks noChangeArrowheads="1"/>
              </p:cNvSpPr>
              <p:nvPr/>
            </p:nvSpPr>
            <p:spPr bwMode="auto">
              <a:xfrm>
                <a:off x="6330951" y="10213976"/>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0" name="Oval 94"/>
              <p:cNvSpPr>
                <a:spLocks noChangeArrowheads="1"/>
              </p:cNvSpPr>
              <p:nvPr/>
            </p:nvSpPr>
            <p:spPr bwMode="auto">
              <a:xfrm>
                <a:off x="6370638" y="101695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1" name="Oval 95"/>
              <p:cNvSpPr>
                <a:spLocks noChangeArrowheads="1"/>
              </p:cNvSpPr>
              <p:nvPr/>
            </p:nvSpPr>
            <p:spPr bwMode="auto">
              <a:xfrm>
                <a:off x="6370638" y="10169526"/>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2" name="Oval 96"/>
              <p:cNvSpPr>
                <a:spLocks noChangeArrowheads="1"/>
              </p:cNvSpPr>
              <p:nvPr/>
            </p:nvSpPr>
            <p:spPr bwMode="auto">
              <a:xfrm>
                <a:off x="6410326" y="101250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3" name="Oval 97"/>
              <p:cNvSpPr>
                <a:spLocks noChangeArrowheads="1"/>
              </p:cNvSpPr>
              <p:nvPr/>
            </p:nvSpPr>
            <p:spPr bwMode="auto">
              <a:xfrm>
                <a:off x="6410326" y="10125076"/>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4" name="Oval 98"/>
              <p:cNvSpPr>
                <a:spLocks noChangeArrowheads="1"/>
              </p:cNvSpPr>
              <p:nvPr/>
            </p:nvSpPr>
            <p:spPr bwMode="auto">
              <a:xfrm>
                <a:off x="6450013" y="10082214"/>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5" name="Oval 99"/>
              <p:cNvSpPr>
                <a:spLocks noChangeArrowheads="1"/>
              </p:cNvSpPr>
              <p:nvPr/>
            </p:nvSpPr>
            <p:spPr bwMode="auto">
              <a:xfrm>
                <a:off x="6450013" y="10082214"/>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6" name="Oval 100"/>
              <p:cNvSpPr>
                <a:spLocks noChangeArrowheads="1"/>
              </p:cNvSpPr>
              <p:nvPr/>
            </p:nvSpPr>
            <p:spPr bwMode="auto">
              <a:xfrm>
                <a:off x="6489701" y="10037764"/>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7" name="Oval 101"/>
              <p:cNvSpPr>
                <a:spLocks noChangeArrowheads="1"/>
              </p:cNvSpPr>
              <p:nvPr/>
            </p:nvSpPr>
            <p:spPr bwMode="auto">
              <a:xfrm>
                <a:off x="6489701" y="10037764"/>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8" name="Oval 102"/>
              <p:cNvSpPr>
                <a:spLocks noChangeArrowheads="1"/>
              </p:cNvSpPr>
              <p:nvPr/>
            </p:nvSpPr>
            <p:spPr bwMode="auto">
              <a:xfrm>
                <a:off x="6529388" y="9993314"/>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9" name="Oval 103"/>
              <p:cNvSpPr>
                <a:spLocks noChangeArrowheads="1"/>
              </p:cNvSpPr>
              <p:nvPr/>
            </p:nvSpPr>
            <p:spPr bwMode="auto">
              <a:xfrm>
                <a:off x="6529388" y="9993314"/>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0" name="Oval 104"/>
              <p:cNvSpPr>
                <a:spLocks noChangeArrowheads="1"/>
              </p:cNvSpPr>
              <p:nvPr/>
            </p:nvSpPr>
            <p:spPr bwMode="auto">
              <a:xfrm>
                <a:off x="6569076" y="995045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1" name="Oval 105"/>
              <p:cNvSpPr>
                <a:spLocks noChangeArrowheads="1"/>
              </p:cNvSpPr>
              <p:nvPr/>
            </p:nvSpPr>
            <p:spPr bwMode="auto">
              <a:xfrm>
                <a:off x="6569076" y="995045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2" name="Oval 106"/>
              <p:cNvSpPr>
                <a:spLocks noChangeArrowheads="1"/>
              </p:cNvSpPr>
              <p:nvPr/>
            </p:nvSpPr>
            <p:spPr bwMode="auto">
              <a:xfrm>
                <a:off x="6608763" y="9906001"/>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3" name="Oval 107"/>
              <p:cNvSpPr>
                <a:spLocks noChangeArrowheads="1"/>
              </p:cNvSpPr>
              <p:nvPr/>
            </p:nvSpPr>
            <p:spPr bwMode="auto">
              <a:xfrm>
                <a:off x="6608763" y="9906001"/>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4" name="Oval 108"/>
              <p:cNvSpPr>
                <a:spLocks noChangeArrowheads="1"/>
              </p:cNvSpPr>
              <p:nvPr/>
            </p:nvSpPr>
            <p:spPr bwMode="auto">
              <a:xfrm>
                <a:off x="6648451" y="9863139"/>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5" name="Oval 109"/>
              <p:cNvSpPr>
                <a:spLocks noChangeArrowheads="1"/>
              </p:cNvSpPr>
              <p:nvPr/>
            </p:nvSpPr>
            <p:spPr bwMode="auto">
              <a:xfrm>
                <a:off x="6648451" y="9863139"/>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6" name="Oval 110"/>
              <p:cNvSpPr>
                <a:spLocks noChangeArrowheads="1"/>
              </p:cNvSpPr>
              <p:nvPr/>
            </p:nvSpPr>
            <p:spPr bwMode="auto">
              <a:xfrm>
                <a:off x="6688138" y="9818689"/>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7" name="Oval 111"/>
              <p:cNvSpPr>
                <a:spLocks noChangeArrowheads="1"/>
              </p:cNvSpPr>
              <p:nvPr/>
            </p:nvSpPr>
            <p:spPr bwMode="auto">
              <a:xfrm>
                <a:off x="6688138" y="9818689"/>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8" name="Oval 112"/>
              <p:cNvSpPr>
                <a:spLocks noChangeArrowheads="1"/>
              </p:cNvSpPr>
              <p:nvPr/>
            </p:nvSpPr>
            <p:spPr bwMode="auto">
              <a:xfrm>
                <a:off x="6727826" y="9777414"/>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9" name="Oval 113"/>
              <p:cNvSpPr>
                <a:spLocks noChangeArrowheads="1"/>
              </p:cNvSpPr>
              <p:nvPr/>
            </p:nvSpPr>
            <p:spPr bwMode="auto">
              <a:xfrm>
                <a:off x="6727826" y="9777414"/>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0" name="Oval 114"/>
              <p:cNvSpPr>
                <a:spLocks noChangeArrowheads="1"/>
              </p:cNvSpPr>
              <p:nvPr/>
            </p:nvSpPr>
            <p:spPr bwMode="auto">
              <a:xfrm>
                <a:off x="6767513" y="9732964"/>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1" name="Oval 115"/>
              <p:cNvSpPr>
                <a:spLocks noChangeArrowheads="1"/>
              </p:cNvSpPr>
              <p:nvPr/>
            </p:nvSpPr>
            <p:spPr bwMode="auto">
              <a:xfrm>
                <a:off x="6767513" y="9732964"/>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2" name="Oval 116"/>
              <p:cNvSpPr>
                <a:spLocks noChangeArrowheads="1"/>
              </p:cNvSpPr>
              <p:nvPr/>
            </p:nvSpPr>
            <p:spPr bwMode="auto">
              <a:xfrm>
                <a:off x="6807201" y="969010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3" name="Oval 117"/>
              <p:cNvSpPr>
                <a:spLocks noChangeArrowheads="1"/>
              </p:cNvSpPr>
              <p:nvPr/>
            </p:nvSpPr>
            <p:spPr bwMode="auto">
              <a:xfrm>
                <a:off x="6807201" y="969010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4" name="Oval 118"/>
              <p:cNvSpPr>
                <a:spLocks noChangeArrowheads="1"/>
              </p:cNvSpPr>
              <p:nvPr/>
            </p:nvSpPr>
            <p:spPr bwMode="auto">
              <a:xfrm>
                <a:off x="6848476" y="9647239"/>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5" name="Oval 119"/>
              <p:cNvSpPr>
                <a:spLocks noChangeArrowheads="1"/>
              </p:cNvSpPr>
              <p:nvPr/>
            </p:nvSpPr>
            <p:spPr bwMode="auto">
              <a:xfrm>
                <a:off x="6848476" y="9647239"/>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6" name="Oval 120"/>
              <p:cNvSpPr>
                <a:spLocks noChangeArrowheads="1"/>
              </p:cNvSpPr>
              <p:nvPr/>
            </p:nvSpPr>
            <p:spPr bwMode="auto">
              <a:xfrm>
                <a:off x="6888163" y="9602789"/>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7" name="Oval 121"/>
              <p:cNvSpPr>
                <a:spLocks noChangeArrowheads="1"/>
              </p:cNvSpPr>
              <p:nvPr/>
            </p:nvSpPr>
            <p:spPr bwMode="auto">
              <a:xfrm>
                <a:off x="6888163" y="9602789"/>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8" name="Oval 122"/>
              <p:cNvSpPr>
                <a:spLocks noChangeArrowheads="1"/>
              </p:cNvSpPr>
              <p:nvPr/>
            </p:nvSpPr>
            <p:spPr bwMode="auto">
              <a:xfrm>
                <a:off x="6927851" y="9559926"/>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9" name="Oval 123"/>
              <p:cNvSpPr>
                <a:spLocks noChangeArrowheads="1"/>
              </p:cNvSpPr>
              <p:nvPr/>
            </p:nvSpPr>
            <p:spPr bwMode="auto">
              <a:xfrm>
                <a:off x="6927851" y="9559926"/>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0" name="Oval 124"/>
              <p:cNvSpPr>
                <a:spLocks noChangeArrowheads="1"/>
              </p:cNvSpPr>
              <p:nvPr/>
            </p:nvSpPr>
            <p:spPr bwMode="auto">
              <a:xfrm>
                <a:off x="6967538" y="9517064"/>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1" name="Oval 125"/>
              <p:cNvSpPr>
                <a:spLocks noChangeArrowheads="1"/>
              </p:cNvSpPr>
              <p:nvPr/>
            </p:nvSpPr>
            <p:spPr bwMode="auto">
              <a:xfrm>
                <a:off x="6967538" y="9517064"/>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2" name="Oval 126"/>
              <p:cNvSpPr>
                <a:spLocks noChangeArrowheads="1"/>
              </p:cNvSpPr>
              <p:nvPr/>
            </p:nvSpPr>
            <p:spPr bwMode="auto">
              <a:xfrm>
                <a:off x="7007226" y="9474201"/>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3" name="Oval 127"/>
              <p:cNvSpPr>
                <a:spLocks noChangeArrowheads="1"/>
              </p:cNvSpPr>
              <p:nvPr/>
            </p:nvSpPr>
            <p:spPr bwMode="auto">
              <a:xfrm>
                <a:off x="7007226" y="9474201"/>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4" name="Oval 128"/>
              <p:cNvSpPr>
                <a:spLocks noChangeArrowheads="1"/>
              </p:cNvSpPr>
              <p:nvPr/>
            </p:nvSpPr>
            <p:spPr bwMode="auto">
              <a:xfrm>
                <a:off x="7046913" y="94329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5" name="Oval 129"/>
              <p:cNvSpPr>
                <a:spLocks noChangeArrowheads="1"/>
              </p:cNvSpPr>
              <p:nvPr/>
            </p:nvSpPr>
            <p:spPr bwMode="auto">
              <a:xfrm>
                <a:off x="7046913" y="94329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6" name="Oval 130"/>
              <p:cNvSpPr>
                <a:spLocks noChangeArrowheads="1"/>
              </p:cNvSpPr>
              <p:nvPr/>
            </p:nvSpPr>
            <p:spPr bwMode="auto">
              <a:xfrm>
                <a:off x="7086601" y="9390064"/>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7" name="Oval 131"/>
              <p:cNvSpPr>
                <a:spLocks noChangeArrowheads="1"/>
              </p:cNvSpPr>
              <p:nvPr/>
            </p:nvSpPr>
            <p:spPr bwMode="auto">
              <a:xfrm>
                <a:off x="7086601" y="9390064"/>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8" name="Oval 132"/>
              <p:cNvSpPr>
                <a:spLocks noChangeArrowheads="1"/>
              </p:cNvSpPr>
              <p:nvPr/>
            </p:nvSpPr>
            <p:spPr bwMode="auto">
              <a:xfrm>
                <a:off x="7124701" y="9347201"/>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9" name="Oval 133"/>
              <p:cNvSpPr>
                <a:spLocks noChangeArrowheads="1"/>
              </p:cNvSpPr>
              <p:nvPr/>
            </p:nvSpPr>
            <p:spPr bwMode="auto">
              <a:xfrm>
                <a:off x="7124701" y="9347201"/>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0" name="Oval 134"/>
              <p:cNvSpPr>
                <a:spLocks noChangeArrowheads="1"/>
              </p:cNvSpPr>
              <p:nvPr/>
            </p:nvSpPr>
            <p:spPr bwMode="auto">
              <a:xfrm>
                <a:off x="7164388" y="9305926"/>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1" name="Oval 135"/>
              <p:cNvSpPr>
                <a:spLocks noChangeArrowheads="1"/>
              </p:cNvSpPr>
              <p:nvPr/>
            </p:nvSpPr>
            <p:spPr bwMode="auto">
              <a:xfrm>
                <a:off x="7164388" y="9305926"/>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2" name="Oval 136"/>
              <p:cNvSpPr>
                <a:spLocks noChangeArrowheads="1"/>
              </p:cNvSpPr>
              <p:nvPr/>
            </p:nvSpPr>
            <p:spPr bwMode="auto">
              <a:xfrm>
                <a:off x="7204076" y="9263064"/>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3" name="Oval 137"/>
              <p:cNvSpPr>
                <a:spLocks noChangeArrowheads="1"/>
              </p:cNvSpPr>
              <p:nvPr/>
            </p:nvSpPr>
            <p:spPr bwMode="auto">
              <a:xfrm>
                <a:off x="7204076" y="9263064"/>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8" name="Oval 138"/>
              <p:cNvSpPr>
                <a:spLocks noChangeArrowheads="1"/>
              </p:cNvSpPr>
              <p:nvPr/>
            </p:nvSpPr>
            <p:spPr bwMode="auto">
              <a:xfrm>
                <a:off x="7243763" y="9220201"/>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9" name="Oval 139"/>
              <p:cNvSpPr>
                <a:spLocks noChangeArrowheads="1"/>
              </p:cNvSpPr>
              <p:nvPr/>
            </p:nvSpPr>
            <p:spPr bwMode="auto">
              <a:xfrm>
                <a:off x="7243763" y="9220201"/>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0" name="Oval 140"/>
              <p:cNvSpPr>
                <a:spLocks noChangeArrowheads="1"/>
              </p:cNvSpPr>
              <p:nvPr/>
            </p:nvSpPr>
            <p:spPr bwMode="auto">
              <a:xfrm>
                <a:off x="7283451" y="9177339"/>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71" name="Oval 141"/>
              <p:cNvSpPr>
                <a:spLocks noChangeArrowheads="1"/>
              </p:cNvSpPr>
              <p:nvPr/>
            </p:nvSpPr>
            <p:spPr bwMode="auto">
              <a:xfrm>
                <a:off x="7283451" y="9177339"/>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2" name="Oval 142"/>
              <p:cNvSpPr>
                <a:spLocks noChangeArrowheads="1"/>
              </p:cNvSpPr>
              <p:nvPr/>
            </p:nvSpPr>
            <p:spPr bwMode="auto">
              <a:xfrm>
                <a:off x="7323138" y="9136064"/>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73" name="Oval 143"/>
              <p:cNvSpPr>
                <a:spLocks noChangeArrowheads="1"/>
              </p:cNvSpPr>
              <p:nvPr/>
            </p:nvSpPr>
            <p:spPr bwMode="auto">
              <a:xfrm>
                <a:off x="7323138" y="9136064"/>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4" name="Oval 144"/>
              <p:cNvSpPr>
                <a:spLocks noChangeArrowheads="1"/>
              </p:cNvSpPr>
              <p:nvPr/>
            </p:nvSpPr>
            <p:spPr bwMode="auto">
              <a:xfrm>
                <a:off x="7362826" y="909320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75" name="Oval 145"/>
              <p:cNvSpPr>
                <a:spLocks noChangeArrowheads="1"/>
              </p:cNvSpPr>
              <p:nvPr/>
            </p:nvSpPr>
            <p:spPr bwMode="auto">
              <a:xfrm>
                <a:off x="7362826" y="9093201"/>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6" name="Oval 146"/>
              <p:cNvSpPr>
                <a:spLocks noChangeArrowheads="1"/>
              </p:cNvSpPr>
              <p:nvPr/>
            </p:nvSpPr>
            <p:spPr bwMode="auto">
              <a:xfrm>
                <a:off x="7402513" y="905192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77" name="Oval 147"/>
              <p:cNvSpPr>
                <a:spLocks noChangeArrowheads="1"/>
              </p:cNvSpPr>
              <p:nvPr/>
            </p:nvSpPr>
            <p:spPr bwMode="auto">
              <a:xfrm>
                <a:off x="7402513" y="9051926"/>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8" name="Oval 148"/>
              <p:cNvSpPr>
                <a:spLocks noChangeArrowheads="1"/>
              </p:cNvSpPr>
              <p:nvPr/>
            </p:nvSpPr>
            <p:spPr bwMode="auto">
              <a:xfrm>
                <a:off x="7442201" y="9010651"/>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79" name="Oval 149"/>
              <p:cNvSpPr>
                <a:spLocks noChangeArrowheads="1"/>
              </p:cNvSpPr>
              <p:nvPr/>
            </p:nvSpPr>
            <p:spPr bwMode="auto">
              <a:xfrm>
                <a:off x="7442201" y="9010651"/>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0" name="Oval 150"/>
              <p:cNvSpPr>
                <a:spLocks noChangeArrowheads="1"/>
              </p:cNvSpPr>
              <p:nvPr/>
            </p:nvSpPr>
            <p:spPr bwMode="auto">
              <a:xfrm>
                <a:off x="7481888" y="896937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81" name="Oval 151"/>
              <p:cNvSpPr>
                <a:spLocks noChangeArrowheads="1"/>
              </p:cNvSpPr>
              <p:nvPr/>
            </p:nvSpPr>
            <p:spPr bwMode="auto">
              <a:xfrm>
                <a:off x="7481888" y="896937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2" name="Oval 152"/>
              <p:cNvSpPr>
                <a:spLocks noChangeArrowheads="1"/>
              </p:cNvSpPr>
              <p:nvPr/>
            </p:nvSpPr>
            <p:spPr bwMode="auto">
              <a:xfrm>
                <a:off x="7521576" y="892810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83" name="Oval 153"/>
              <p:cNvSpPr>
                <a:spLocks noChangeArrowheads="1"/>
              </p:cNvSpPr>
              <p:nvPr/>
            </p:nvSpPr>
            <p:spPr bwMode="auto">
              <a:xfrm>
                <a:off x="7521576" y="892810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4" name="Oval 154"/>
              <p:cNvSpPr>
                <a:spLocks noChangeArrowheads="1"/>
              </p:cNvSpPr>
              <p:nvPr/>
            </p:nvSpPr>
            <p:spPr bwMode="auto">
              <a:xfrm>
                <a:off x="7561263" y="8885239"/>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85" name="Oval 155"/>
              <p:cNvSpPr>
                <a:spLocks noChangeArrowheads="1"/>
              </p:cNvSpPr>
              <p:nvPr/>
            </p:nvSpPr>
            <p:spPr bwMode="auto">
              <a:xfrm>
                <a:off x="7561263" y="8885239"/>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6" name="Oval 156"/>
              <p:cNvSpPr>
                <a:spLocks noChangeArrowheads="1"/>
              </p:cNvSpPr>
              <p:nvPr/>
            </p:nvSpPr>
            <p:spPr bwMode="auto">
              <a:xfrm>
                <a:off x="7602538" y="8843964"/>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87" name="Oval 157"/>
              <p:cNvSpPr>
                <a:spLocks noChangeArrowheads="1"/>
              </p:cNvSpPr>
              <p:nvPr/>
            </p:nvSpPr>
            <p:spPr bwMode="auto">
              <a:xfrm>
                <a:off x="7602538" y="8843964"/>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8" name="Oval 158"/>
              <p:cNvSpPr>
                <a:spLocks noChangeArrowheads="1"/>
              </p:cNvSpPr>
              <p:nvPr/>
            </p:nvSpPr>
            <p:spPr bwMode="auto">
              <a:xfrm>
                <a:off x="7642226" y="8802689"/>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90" name="Oval 159"/>
              <p:cNvSpPr>
                <a:spLocks noChangeArrowheads="1"/>
              </p:cNvSpPr>
              <p:nvPr/>
            </p:nvSpPr>
            <p:spPr bwMode="auto">
              <a:xfrm>
                <a:off x="7642226" y="8802689"/>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2" name="Oval 160"/>
              <p:cNvSpPr>
                <a:spLocks noChangeArrowheads="1"/>
              </p:cNvSpPr>
              <p:nvPr/>
            </p:nvSpPr>
            <p:spPr bwMode="auto">
              <a:xfrm>
                <a:off x="7681913" y="8761414"/>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94" name="Oval 161"/>
              <p:cNvSpPr>
                <a:spLocks noChangeArrowheads="1"/>
              </p:cNvSpPr>
              <p:nvPr/>
            </p:nvSpPr>
            <p:spPr bwMode="auto">
              <a:xfrm>
                <a:off x="7681913" y="8761414"/>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6" name="Oval 162"/>
              <p:cNvSpPr>
                <a:spLocks noChangeArrowheads="1"/>
              </p:cNvSpPr>
              <p:nvPr/>
            </p:nvSpPr>
            <p:spPr bwMode="auto">
              <a:xfrm>
                <a:off x="7721601" y="8720139"/>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97" name="Oval 163"/>
              <p:cNvSpPr>
                <a:spLocks noChangeArrowheads="1"/>
              </p:cNvSpPr>
              <p:nvPr/>
            </p:nvSpPr>
            <p:spPr bwMode="auto">
              <a:xfrm>
                <a:off x="7721601" y="8720139"/>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8" name="Oval 164"/>
              <p:cNvSpPr>
                <a:spLocks noChangeArrowheads="1"/>
              </p:cNvSpPr>
              <p:nvPr/>
            </p:nvSpPr>
            <p:spPr bwMode="auto">
              <a:xfrm>
                <a:off x="7761288" y="8678864"/>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00" name="Oval 165"/>
              <p:cNvSpPr>
                <a:spLocks noChangeArrowheads="1"/>
              </p:cNvSpPr>
              <p:nvPr/>
            </p:nvSpPr>
            <p:spPr bwMode="auto">
              <a:xfrm>
                <a:off x="7761288" y="8678864"/>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1" name="Oval 166"/>
              <p:cNvSpPr>
                <a:spLocks noChangeArrowheads="1"/>
              </p:cNvSpPr>
              <p:nvPr/>
            </p:nvSpPr>
            <p:spPr bwMode="auto">
              <a:xfrm>
                <a:off x="7800976" y="8637589"/>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02" name="Oval 167"/>
              <p:cNvSpPr>
                <a:spLocks noChangeArrowheads="1"/>
              </p:cNvSpPr>
              <p:nvPr/>
            </p:nvSpPr>
            <p:spPr bwMode="auto">
              <a:xfrm>
                <a:off x="7800976" y="8637589"/>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3" name="Oval 168"/>
              <p:cNvSpPr>
                <a:spLocks noChangeArrowheads="1"/>
              </p:cNvSpPr>
              <p:nvPr/>
            </p:nvSpPr>
            <p:spPr bwMode="auto">
              <a:xfrm>
                <a:off x="7840663" y="8596314"/>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04" name="Oval 169"/>
              <p:cNvSpPr>
                <a:spLocks noChangeArrowheads="1"/>
              </p:cNvSpPr>
              <p:nvPr/>
            </p:nvSpPr>
            <p:spPr bwMode="auto">
              <a:xfrm>
                <a:off x="7840663" y="8596314"/>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5" name="Oval 170"/>
              <p:cNvSpPr>
                <a:spLocks noChangeArrowheads="1"/>
              </p:cNvSpPr>
              <p:nvPr/>
            </p:nvSpPr>
            <p:spPr bwMode="auto">
              <a:xfrm>
                <a:off x="7880351" y="8555039"/>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06" name="Oval 171"/>
              <p:cNvSpPr>
                <a:spLocks noChangeArrowheads="1"/>
              </p:cNvSpPr>
              <p:nvPr/>
            </p:nvSpPr>
            <p:spPr bwMode="auto">
              <a:xfrm>
                <a:off x="7880351" y="8555039"/>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7" name="Oval 172"/>
              <p:cNvSpPr>
                <a:spLocks noChangeArrowheads="1"/>
              </p:cNvSpPr>
              <p:nvPr/>
            </p:nvSpPr>
            <p:spPr bwMode="auto">
              <a:xfrm>
                <a:off x="7920038" y="8513764"/>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08" name="Oval 173"/>
              <p:cNvSpPr>
                <a:spLocks noChangeArrowheads="1"/>
              </p:cNvSpPr>
              <p:nvPr/>
            </p:nvSpPr>
            <p:spPr bwMode="auto">
              <a:xfrm>
                <a:off x="7920038" y="8513764"/>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9" name="Oval 174"/>
              <p:cNvSpPr>
                <a:spLocks noChangeArrowheads="1"/>
              </p:cNvSpPr>
              <p:nvPr/>
            </p:nvSpPr>
            <p:spPr bwMode="auto">
              <a:xfrm>
                <a:off x="7959726" y="847407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10" name="Oval 175"/>
              <p:cNvSpPr>
                <a:spLocks noChangeArrowheads="1"/>
              </p:cNvSpPr>
              <p:nvPr/>
            </p:nvSpPr>
            <p:spPr bwMode="auto">
              <a:xfrm>
                <a:off x="7959726" y="847407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1" name="Oval 176"/>
              <p:cNvSpPr>
                <a:spLocks noChangeArrowheads="1"/>
              </p:cNvSpPr>
              <p:nvPr/>
            </p:nvSpPr>
            <p:spPr bwMode="auto">
              <a:xfrm>
                <a:off x="7999413" y="8434389"/>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12" name="Oval 177"/>
              <p:cNvSpPr>
                <a:spLocks noChangeArrowheads="1"/>
              </p:cNvSpPr>
              <p:nvPr/>
            </p:nvSpPr>
            <p:spPr bwMode="auto">
              <a:xfrm>
                <a:off x="7999413" y="8434389"/>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3" name="Oval 178"/>
              <p:cNvSpPr>
                <a:spLocks noChangeArrowheads="1"/>
              </p:cNvSpPr>
              <p:nvPr/>
            </p:nvSpPr>
            <p:spPr bwMode="auto">
              <a:xfrm>
                <a:off x="8039101" y="8393114"/>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14" name="Oval 179"/>
              <p:cNvSpPr>
                <a:spLocks noChangeArrowheads="1"/>
              </p:cNvSpPr>
              <p:nvPr/>
            </p:nvSpPr>
            <p:spPr bwMode="auto">
              <a:xfrm>
                <a:off x="8039101" y="8393114"/>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5" name="Oval 180"/>
              <p:cNvSpPr>
                <a:spLocks noChangeArrowheads="1"/>
              </p:cNvSpPr>
              <p:nvPr/>
            </p:nvSpPr>
            <p:spPr bwMode="auto">
              <a:xfrm>
                <a:off x="8077201" y="8351839"/>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16" name="Oval 181"/>
              <p:cNvSpPr>
                <a:spLocks noChangeArrowheads="1"/>
              </p:cNvSpPr>
              <p:nvPr/>
            </p:nvSpPr>
            <p:spPr bwMode="auto">
              <a:xfrm>
                <a:off x="8077201" y="8351839"/>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7" name="Oval 182"/>
              <p:cNvSpPr>
                <a:spLocks noChangeArrowheads="1"/>
              </p:cNvSpPr>
              <p:nvPr/>
            </p:nvSpPr>
            <p:spPr bwMode="auto">
              <a:xfrm>
                <a:off x="8116888" y="8312151"/>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18" name="Oval 183"/>
              <p:cNvSpPr>
                <a:spLocks noChangeArrowheads="1"/>
              </p:cNvSpPr>
              <p:nvPr/>
            </p:nvSpPr>
            <p:spPr bwMode="auto">
              <a:xfrm>
                <a:off x="8116888" y="8312151"/>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9" name="Oval 184"/>
              <p:cNvSpPr>
                <a:spLocks noChangeArrowheads="1"/>
              </p:cNvSpPr>
              <p:nvPr/>
            </p:nvSpPr>
            <p:spPr bwMode="auto">
              <a:xfrm>
                <a:off x="8156576" y="8270876"/>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20" name="Oval 185"/>
              <p:cNvSpPr>
                <a:spLocks noChangeArrowheads="1"/>
              </p:cNvSpPr>
              <p:nvPr/>
            </p:nvSpPr>
            <p:spPr bwMode="auto">
              <a:xfrm>
                <a:off x="8156576" y="8270876"/>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1" name="Oval 186"/>
              <p:cNvSpPr>
                <a:spLocks noChangeArrowheads="1"/>
              </p:cNvSpPr>
              <p:nvPr/>
            </p:nvSpPr>
            <p:spPr bwMode="auto">
              <a:xfrm>
                <a:off x="8196263" y="8231189"/>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22" name="Oval 187"/>
              <p:cNvSpPr>
                <a:spLocks noChangeArrowheads="1"/>
              </p:cNvSpPr>
              <p:nvPr/>
            </p:nvSpPr>
            <p:spPr bwMode="auto">
              <a:xfrm>
                <a:off x="8196263" y="8231189"/>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3" name="Oval 188"/>
              <p:cNvSpPr>
                <a:spLocks noChangeArrowheads="1"/>
              </p:cNvSpPr>
              <p:nvPr/>
            </p:nvSpPr>
            <p:spPr bwMode="auto">
              <a:xfrm>
                <a:off x="8235951" y="8191501"/>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24" name="Oval 189"/>
              <p:cNvSpPr>
                <a:spLocks noChangeArrowheads="1"/>
              </p:cNvSpPr>
              <p:nvPr/>
            </p:nvSpPr>
            <p:spPr bwMode="auto">
              <a:xfrm>
                <a:off x="8235951" y="8191501"/>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5" name="Oval 190"/>
              <p:cNvSpPr>
                <a:spLocks noChangeArrowheads="1"/>
              </p:cNvSpPr>
              <p:nvPr/>
            </p:nvSpPr>
            <p:spPr bwMode="auto">
              <a:xfrm>
                <a:off x="8275638" y="8150226"/>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24" name="Oval 191"/>
              <p:cNvSpPr>
                <a:spLocks noChangeArrowheads="1"/>
              </p:cNvSpPr>
              <p:nvPr/>
            </p:nvSpPr>
            <p:spPr bwMode="auto">
              <a:xfrm>
                <a:off x="8275638" y="8150226"/>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5" name="Oval 192"/>
              <p:cNvSpPr>
                <a:spLocks noChangeArrowheads="1"/>
              </p:cNvSpPr>
              <p:nvPr/>
            </p:nvSpPr>
            <p:spPr bwMode="auto">
              <a:xfrm>
                <a:off x="8315326" y="8110539"/>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26" name="Oval 193"/>
              <p:cNvSpPr>
                <a:spLocks noChangeArrowheads="1"/>
              </p:cNvSpPr>
              <p:nvPr/>
            </p:nvSpPr>
            <p:spPr bwMode="auto">
              <a:xfrm>
                <a:off x="8315326" y="8110539"/>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7" name="Oval 194"/>
              <p:cNvSpPr>
                <a:spLocks noChangeArrowheads="1"/>
              </p:cNvSpPr>
              <p:nvPr/>
            </p:nvSpPr>
            <p:spPr bwMode="auto">
              <a:xfrm>
                <a:off x="8355013" y="8116889"/>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28" name="Oval 195"/>
              <p:cNvSpPr>
                <a:spLocks noChangeArrowheads="1"/>
              </p:cNvSpPr>
              <p:nvPr/>
            </p:nvSpPr>
            <p:spPr bwMode="auto">
              <a:xfrm>
                <a:off x="8355013" y="8116889"/>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9" name="Oval 196"/>
              <p:cNvSpPr>
                <a:spLocks noChangeArrowheads="1"/>
              </p:cNvSpPr>
              <p:nvPr/>
            </p:nvSpPr>
            <p:spPr bwMode="auto">
              <a:xfrm>
                <a:off x="8396288" y="8123239"/>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0" name="Oval 197"/>
              <p:cNvSpPr>
                <a:spLocks noChangeArrowheads="1"/>
              </p:cNvSpPr>
              <p:nvPr/>
            </p:nvSpPr>
            <p:spPr bwMode="auto">
              <a:xfrm>
                <a:off x="8396288" y="8123239"/>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1" name="Oval 198"/>
              <p:cNvSpPr>
                <a:spLocks noChangeArrowheads="1"/>
              </p:cNvSpPr>
              <p:nvPr/>
            </p:nvSpPr>
            <p:spPr bwMode="auto">
              <a:xfrm>
                <a:off x="8435976" y="8129589"/>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2" name="Oval 199"/>
              <p:cNvSpPr>
                <a:spLocks noChangeArrowheads="1"/>
              </p:cNvSpPr>
              <p:nvPr/>
            </p:nvSpPr>
            <p:spPr bwMode="auto">
              <a:xfrm>
                <a:off x="8435976" y="8129589"/>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3" name="Oval 200"/>
              <p:cNvSpPr>
                <a:spLocks noChangeArrowheads="1"/>
              </p:cNvSpPr>
              <p:nvPr/>
            </p:nvSpPr>
            <p:spPr bwMode="auto">
              <a:xfrm>
                <a:off x="8475663" y="8134351"/>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4" name="Oval 201"/>
              <p:cNvSpPr>
                <a:spLocks noChangeArrowheads="1"/>
              </p:cNvSpPr>
              <p:nvPr/>
            </p:nvSpPr>
            <p:spPr bwMode="auto">
              <a:xfrm>
                <a:off x="8475663" y="8134351"/>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5" name="Oval 202"/>
              <p:cNvSpPr>
                <a:spLocks noChangeArrowheads="1"/>
              </p:cNvSpPr>
              <p:nvPr/>
            </p:nvSpPr>
            <p:spPr bwMode="auto">
              <a:xfrm>
                <a:off x="8515351" y="8140701"/>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6" name="Oval 203"/>
              <p:cNvSpPr>
                <a:spLocks noChangeArrowheads="1"/>
              </p:cNvSpPr>
              <p:nvPr/>
            </p:nvSpPr>
            <p:spPr bwMode="auto">
              <a:xfrm>
                <a:off x="8515351" y="8140701"/>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7" name="Oval 204"/>
              <p:cNvSpPr>
                <a:spLocks noChangeArrowheads="1"/>
              </p:cNvSpPr>
              <p:nvPr/>
            </p:nvSpPr>
            <p:spPr bwMode="auto">
              <a:xfrm>
                <a:off x="8555038" y="814705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 name="Oval 206"/>
              <p:cNvSpPr>
                <a:spLocks noChangeArrowheads="1"/>
              </p:cNvSpPr>
              <p:nvPr/>
            </p:nvSpPr>
            <p:spPr bwMode="auto">
              <a:xfrm>
                <a:off x="8555038" y="814705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 name="Oval 207"/>
              <p:cNvSpPr>
                <a:spLocks noChangeArrowheads="1"/>
              </p:cNvSpPr>
              <p:nvPr/>
            </p:nvSpPr>
            <p:spPr bwMode="auto">
              <a:xfrm>
                <a:off x="8594725" y="815340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 name="Oval 208"/>
              <p:cNvSpPr>
                <a:spLocks noChangeArrowheads="1"/>
              </p:cNvSpPr>
              <p:nvPr/>
            </p:nvSpPr>
            <p:spPr bwMode="auto">
              <a:xfrm>
                <a:off x="8594725" y="815340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Oval 209"/>
              <p:cNvSpPr>
                <a:spLocks noChangeArrowheads="1"/>
              </p:cNvSpPr>
              <p:nvPr/>
            </p:nvSpPr>
            <p:spPr bwMode="auto">
              <a:xfrm>
                <a:off x="8634413" y="815975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 name="Oval 210"/>
              <p:cNvSpPr>
                <a:spLocks noChangeArrowheads="1"/>
              </p:cNvSpPr>
              <p:nvPr/>
            </p:nvSpPr>
            <p:spPr bwMode="auto">
              <a:xfrm>
                <a:off x="8634413" y="815975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Oval 211"/>
              <p:cNvSpPr>
                <a:spLocks noChangeArrowheads="1"/>
              </p:cNvSpPr>
              <p:nvPr/>
            </p:nvSpPr>
            <p:spPr bwMode="auto">
              <a:xfrm>
                <a:off x="8674100" y="816610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 name="Oval 212"/>
              <p:cNvSpPr>
                <a:spLocks noChangeArrowheads="1"/>
              </p:cNvSpPr>
              <p:nvPr/>
            </p:nvSpPr>
            <p:spPr bwMode="auto">
              <a:xfrm>
                <a:off x="8674100" y="816610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Oval 213"/>
              <p:cNvSpPr>
                <a:spLocks noChangeArrowheads="1"/>
              </p:cNvSpPr>
              <p:nvPr/>
            </p:nvSpPr>
            <p:spPr bwMode="auto">
              <a:xfrm>
                <a:off x="8713788" y="8170863"/>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 name="Oval 214"/>
              <p:cNvSpPr>
                <a:spLocks noChangeArrowheads="1"/>
              </p:cNvSpPr>
              <p:nvPr/>
            </p:nvSpPr>
            <p:spPr bwMode="auto">
              <a:xfrm>
                <a:off x="8713788" y="8170863"/>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Oval 215"/>
              <p:cNvSpPr>
                <a:spLocks noChangeArrowheads="1"/>
              </p:cNvSpPr>
              <p:nvPr/>
            </p:nvSpPr>
            <p:spPr bwMode="auto">
              <a:xfrm>
                <a:off x="8753475" y="8177213"/>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 name="Oval 216"/>
              <p:cNvSpPr>
                <a:spLocks noChangeArrowheads="1"/>
              </p:cNvSpPr>
              <p:nvPr/>
            </p:nvSpPr>
            <p:spPr bwMode="auto">
              <a:xfrm>
                <a:off x="8753475" y="8177213"/>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Oval 217"/>
              <p:cNvSpPr>
                <a:spLocks noChangeArrowheads="1"/>
              </p:cNvSpPr>
              <p:nvPr/>
            </p:nvSpPr>
            <p:spPr bwMode="auto">
              <a:xfrm>
                <a:off x="8793163" y="818197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 name="Oval 218"/>
              <p:cNvSpPr>
                <a:spLocks noChangeArrowheads="1"/>
              </p:cNvSpPr>
              <p:nvPr/>
            </p:nvSpPr>
            <p:spPr bwMode="auto">
              <a:xfrm>
                <a:off x="8793163" y="818197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Oval 219"/>
              <p:cNvSpPr>
                <a:spLocks noChangeArrowheads="1"/>
              </p:cNvSpPr>
              <p:nvPr/>
            </p:nvSpPr>
            <p:spPr bwMode="auto">
              <a:xfrm>
                <a:off x="8832850" y="81883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 name="Oval 220"/>
              <p:cNvSpPr>
                <a:spLocks noChangeArrowheads="1"/>
              </p:cNvSpPr>
              <p:nvPr/>
            </p:nvSpPr>
            <p:spPr bwMode="auto">
              <a:xfrm>
                <a:off x="8832850" y="81883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Oval 221"/>
              <p:cNvSpPr>
                <a:spLocks noChangeArrowheads="1"/>
              </p:cNvSpPr>
              <p:nvPr/>
            </p:nvSpPr>
            <p:spPr bwMode="auto">
              <a:xfrm>
                <a:off x="8872538" y="819467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 name="Oval 222"/>
              <p:cNvSpPr>
                <a:spLocks noChangeArrowheads="1"/>
              </p:cNvSpPr>
              <p:nvPr/>
            </p:nvSpPr>
            <p:spPr bwMode="auto">
              <a:xfrm>
                <a:off x="8872538" y="819467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Oval 223"/>
              <p:cNvSpPr>
                <a:spLocks noChangeArrowheads="1"/>
              </p:cNvSpPr>
              <p:nvPr/>
            </p:nvSpPr>
            <p:spPr bwMode="auto">
              <a:xfrm>
                <a:off x="8912225" y="82010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 name="Oval 224"/>
              <p:cNvSpPr>
                <a:spLocks noChangeArrowheads="1"/>
              </p:cNvSpPr>
              <p:nvPr/>
            </p:nvSpPr>
            <p:spPr bwMode="auto">
              <a:xfrm>
                <a:off x="8912225" y="82010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Oval 225"/>
              <p:cNvSpPr>
                <a:spLocks noChangeArrowheads="1"/>
              </p:cNvSpPr>
              <p:nvPr/>
            </p:nvSpPr>
            <p:spPr bwMode="auto">
              <a:xfrm>
                <a:off x="8951913" y="8205788"/>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 name="Oval 226"/>
              <p:cNvSpPr>
                <a:spLocks noChangeArrowheads="1"/>
              </p:cNvSpPr>
              <p:nvPr/>
            </p:nvSpPr>
            <p:spPr bwMode="auto">
              <a:xfrm>
                <a:off x="8951913" y="8205788"/>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Oval 227"/>
              <p:cNvSpPr>
                <a:spLocks noChangeArrowheads="1"/>
              </p:cNvSpPr>
              <p:nvPr/>
            </p:nvSpPr>
            <p:spPr bwMode="auto">
              <a:xfrm>
                <a:off x="8991600" y="8212138"/>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 name="Oval 228"/>
              <p:cNvSpPr>
                <a:spLocks noChangeArrowheads="1"/>
              </p:cNvSpPr>
              <p:nvPr/>
            </p:nvSpPr>
            <p:spPr bwMode="auto">
              <a:xfrm>
                <a:off x="8991600" y="8212138"/>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Oval 229"/>
              <p:cNvSpPr>
                <a:spLocks noChangeArrowheads="1"/>
              </p:cNvSpPr>
              <p:nvPr/>
            </p:nvSpPr>
            <p:spPr bwMode="auto">
              <a:xfrm>
                <a:off x="9029700" y="8218488"/>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 name="Oval 230"/>
              <p:cNvSpPr>
                <a:spLocks noChangeArrowheads="1"/>
              </p:cNvSpPr>
              <p:nvPr/>
            </p:nvSpPr>
            <p:spPr bwMode="auto">
              <a:xfrm>
                <a:off x="9029700" y="8218488"/>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Oval 231"/>
              <p:cNvSpPr>
                <a:spLocks noChangeArrowheads="1"/>
              </p:cNvSpPr>
              <p:nvPr/>
            </p:nvSpPr>
            <p:spPr bwMode="auto">
              <a:xfrm>
                <a:off x="9069388" y="8224838"/>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 name="Oval 232"/>
              <p:cNvSpPr>
                <a:spLocks noChangeArrowheads="1"/>
              </p:cNvSpPr>
              <p:nvPr/>
            </p:nvSpPr>
            <p:spPr bwMode="auto">
              <a:xfrm>
                <a:off x="9069388" y="8224838"/>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Oval 233"/>
              <p:cNvSpPr>
                <a:spLocks noChangeArrowheads="1"/>
              </p:cNvSpPr>
              <p:nvPr/>
            </p:nvSpPr>
            <p:spPr bwMode="auto">
              <a:xfrm>
                <a:off x="9109075" y="8229601"/>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 name="Oval 234"/>
              <p:cNvSpPr>
                <a:spLocks noChangeArrowheads="1"/>
              </p:cNvSpPr>
              <p:nvPr/>
            </p:nvSpPr>
            <p:spPr bwMode="auto">
              <a:xfrm>
                <a:off x="9109075" y="8229601"/>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Oval 235"/>
              <p:cNvSpPr>
                <a:spLocks noChangeArrowheads="1"/>
              </p:cNvSpPr>
              <p:nvPr/>
            </p:nvSpPr>
            <p:spPr bwMode="auto">
              <a:xfrm>
                <a:off x="9148763" y="8235951"/>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6" name="Oval 236"/>
              <p:cNvSpPr>
                <a:spLocks noChangeArrowheads="1"/>
              </p:cNvSpPr>
              <p:nvPr/>
            </p:nvSpPr>
            <p:spPr bwMode="auto">
              <a:xfrm>
                <a:off x="9148763" y="8235951"/>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Oval 237"/>
              <p:cNvSpPr>
                <a:spLocks noChangeArrowheads="1"/>
              </p:cNvSpPr>
              <p:nvPr/>
            </p:nvSpPr>
            <p:spPr bwMode="auto">
              <a:xfrm>
                <a:off x="9190038" y="8242301"/>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8" name="Oval 238"/>
              <p:cNvSpPr>
                <a:spLocks noChangeArrowheads="1"/>
              </p:cNvSpPr>
              <p:nvPr/>
            </p:nvSpPr>
            <p:spPr bwMode="auto">
              <a:xfrm>
                <a:off x="9190038" y="8242301"/>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Oval 239"/>
              <p:cNvSpPr>
                <a:spLocks noChangeArrowheads="1"/>
              </p:cNvSpPr>
              <p:nvPr/>
            </p:nvSpPr>
            <p:spPr bwMode="auto">
              <a:xfrm>
                <a:off x="9229725" y="824706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0" name="Oval 240"/>
              <p:cNvSpPr>
                <a:spLocks noChangeArrowheads="1"/>
              </p:cNvSpPr>
              <p:nvPr/>
            </p:nvSpPr>
            <p:spPr bwMode="auto">
              <a:xfrm>
                <a:off x="9229725" y="8247063"/>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Oval 241"/>
              <p:cNvSpPr>
                <a:spLocks noChangeArrowheads="1"/>
              </p:cNvSpPr>
              <p:nvPr/>
            </p:nvSpPr>
            <p:spPr bwMode="auto">
              <a:xfrm>
                <a:off x="9269413" y="82534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 name="Oval 242"/>
              <p:cNvSpPr>
                <a:spLocks noChangeArrowheads="1"/>
              </p:cNvSpPr>
              <p:nvPr/>
            </p:nvSpPr>
            <p:spPr bwMode="auto">
              <a:xfrm>
                <a:off x="9269413" y="8253413"/>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Oval 243"/>
              <p:cNvSpPr>
                <a:spLocks noChangeArrowheads="1"/>
              </p:cNvSpPr>
              <p:nvPr/>
            </p:nvSpPr>
            <p:spPr bwMode="auto">
              <a:xfrm>
                <a:off x="9309100" y="8259763"/>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 name="Oval 244"/>
              <p:cNvSpPr>
                <a:spLocks noChangeArrowheads="1"/>
              </p:cNvSpPr>
              <p:nvPr/>
            </p:nvSpPr>
            <p:spPr bwMode="auto">
              <a:xfrm>
                <a:off x="9309100" y="8259763"/>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Oval 245"/>
              <p:cNvSpPr>
                <a:spLocks noChangeArrowheads="1"/>
              </p:cNvSpPr>
              <p:nvPr/>
            </p:nvSpPr>
            <p:spPr bwMode="auto">
              <a:xfrm>
                <a:off x="9348788" y="82645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 name="Oval 246"/>
              <p:cNvSpPr>
                <a:spLocks noChangeArrowheads="1"/>
              </p:cNvSpPr>
              <p:nvPr/>
            </p:nvSpPr>
            <p:spPr bwMode="auto">
              <a:xfrm>
                <a:off x="9348788" y="82645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Oval 247"/>
              <p:cNvSpPr>
                <a:spLocks noChangeArrowheads="1"/>
              </p:cNvSpPr>
              <p:nvPr/>
            </p:nvSpPr>
            <p:spPr bwMode="auto">
              <a:xfrm>
                <a:off x="9388475" y="827087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 name="Oval 248"/>
              <p:cNvSpPr>
                <a:spLocks noChangeArrowheads="1"/>
              </p:cNvSpPr>
              <p:nvPr/>
            </p:nvSpPr>
            <p:spPr bwMode="auto">
              <a:xfrm>
                <a:off x="9388475" y="827087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Oval 249"/>
              <p:cNvSpPr>
                <a:spLocks noChangeArrowheads="1"/>
              </p:cNvSpPr>
              <p:nvPr/>
            </p:nvSpPr>
            <p:spPr bwMode="auto">
              <a:xfrm>
                <a:off x="9428163" y="82772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0" name="Oval 250"/>
              <p:cNvSpPr>
                <a:spLocks noChangeArrowheads="1"/>
              </p:cNvSpPr>
              <p:nvPr/>
            </p:nvSpPr>
            <p:spPr bwMode="auto">
              <a:xfrm>
                <a:off x="9428163" y="82772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Oval 251"/>
              <p:cNvSpPr>
                <a:spLocks noChangeArrowheads="1"/>
              </p:cNvSpPr>
              <p:nvPr/>
            </p:nvSpPr>
            <p:spPr bwMode="auto">
              <a:xfrm>
                <a:off x="9467850" y="828357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2" name="Oval 252"/>
              <p:cNvSpPr>
                <a:spLocks noChangeArrowheads="1"/>
              </p:cNvSpPr>
              <p:nvPr/>
            </p:nvSpPr>
            <p:spPr bwMode="auto">
              <a:xfrm>
                <a:off x="9467850" y="828357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Oval 253"/>
              <p:cNvSpPr>
                <a:spLocks noChangeArrowheads="1"/>
              </p:cNvSpPr>
              <p:nvPr/>
            </p:nvSpPr>
            <p:spPr bwMode="auto">
              <a:xfrm>
                <a:off x="9507538" y="8288338"/>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52" name="Oval 254"/>
              <p:cNvSpPr>
                <a:spLocks noChangeArrowheads="1"/>
              </p:cNvSpPr>
              <p:nvPr/>
            </p:nvSpPr>
            <p:spPr bwMode="auto">
              <a:xfrm>
                <a:off x="9507538" y="8288338"/>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3" name="Oval 255"/>
              <p:cNvSpPr>
                <a:spLocks noChangeArrowheads="1"/>
              </p:cNvSpPr>
              <p:nvPr/>
            </p:nvSpPr>
            <p:spPr bwMode="auto">
              <a:xfrm>
                <a:off x="9547225" y="8293101"/>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54" name="Oval 256"/>
              <p:cNvSpPr>
                <a:spLocks noChangeArrowheads="1"/>
              </p:cNvSpPr>
              <p:nvPr/>
            </p:nvSpPr>
            <p:spPr bwMode="auto">
              <a:xfrm>
                <a:off x="9547225" y="8293101"/>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5" name="Oval 257"/>
              <p:cNvSpPr>
                <a:spLocks noChangeArrowheads="1"/>
              </p:cNvSpPr>
              <p:nvPr/>
            </p:nvSpPr>
            <p:spPr bwMode="auto">
              <a:xfrm>
                <a:off x="9586913" y="829945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56" name="Oval 258"/>
              <p:cNvSpPr>
                <a:spLocks noChangeArrowheads="1"/>
              </p:cNvSpPr>
              <p:nvPr/>
            </p:nvSpPr>
            <p:spPr bwMode="auto">
              <a:xfrm>
                <a:off x="9586913" y="829945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7" name="Oval 259"/>
              <p:cNvSpPr>
                <a:spLocks noChangeArrowheads="1"/>
              </p:cNvSpPr>
              <p:nvPr/>
            </p:nvSpPr>
            <p:spPr bwMode="auto">
              <a:xfrm>
                <a:off x="9626600" y="830580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58" name="Oval 260"/>
              <p:cNvSpPr>
                <a:spLocks noChangeArrowheads="1"/>
              </p:cNvSpPr>
              <p:nvPr/>
            </p:nvSpPr>
            <p:spPr bwMode="auto">
              <a:xfrm>
                <a:off x="9626600" y="830580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9" name="Oval 261"/>
              <p:cNvSpPr>
                <a:spLocks noChangeArrowheads="1"/>
              </p:cNvSpPr>
              <p:nvPr/>
            </p:nvSpPr>
            <p:spPr bwMode="auto">
              <a:xfrm>
                <a:off x="9666288" y="831215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2" name="Oval 262"/>
              <p:cNvSpPr>
                <a:spLocks noChangeArrowheads="1"/>
              </p:cNvSpPr>
              <p:nvPr/>
            </p:nvSpPr>
            <p:spPr bwMode="auto">
              <a:xfrm>
                <a:off x="9666288" y="831215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 name="Oval 263"/>
              <p:cNvSpPr>
                <a:spLocks noChangeArrowheads="1"/>
              </p:cNvSpPr>
              <p:nvPr/>
            </p:nvSpPr>
            <p:spPr bwMode="auto">
              <a:xfrm>
                <a:off x="9705975" y="8316913"/>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4" name="Oval 264"/>
              <p:cNvSpPr>
                <a:spLocks noChangeArrowheads="1"/>
              </p:cNvSpPr>
              <p:nvPr/>
            </p:nvSpPr>
            <p:spPr bwMode="auto">
              <a:xfrm>
                <a:off x="9705975" y="8316913"/>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 name="Oval 265"/>
              <p:cNvSpPr>
                <a:spLocks noChangeArrowheads="1"/>
              </p:cNvSpPr>
              <p:nvPr/>
            </p:nvSpPr>
            <p:spPr bwMode="auto">
              <a:xfrm>
                <a:off x="9745663" y="8321676"/>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6" name="Oval 266"/>
              <p:cNvSpPr>
                <a:spLocks noChangeArrowheads="1"/>
              </p:cNvSpPr>
              <p:nvPr/>
            </p:nvSpPr>
            <p:spPr bwMode="auto">
              <a:xfrm>
                <a:off x="9745663" y="8321676"/>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7" name="Oval 267"/>
              <p:cNvSpPr>
                <a:spLocks noChangeArrowheads="1"/>
              </p:cNvSpPr>
              <p:nvPr/>
            </p:nvSpPr>
            <p:spPr bwMode="auto">
              <a:xfrm>
                <a:off x="9785350" y="8328026"/>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18" name="Oval 268"/>
              <p:cNvSpPr>
                <a:spLocks noChangeArrowheads="1"/>
              </p:cNvSpPr>
              <p:nvPr/>
            </p:nvSpPr>
            <p:spPr bwMode="auto">
              <a:xfrm>
                <a:off x="9785350" y="8328026"/>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9" name="Oval 269"/>
              <p:cNvSpPr>
                <a:spLocks noChangeArrowheads="1"/>
              </p:cNvSpPr>
              <p:nvPr/>
            </p:nvSpPr>
            <p:spPr bwMode="auto">
              <a:xfrm>
                <a:off x="9825038" y="8332788"/>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0" name="Oval 270"/>
              <p:cNvSpPr>
                <a:spLocks noChangeArrowheads="1"/>
              </p:cNvSpPr>
              <p:nvPr/>
            </p:nvSpPr>
            <p:spPr bwMode="auto">
              <a:xfrm>
                <a:off x="9825038" y="8332788"/>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1" name="Oval 271"/>
              <p:cNvSpPr>
                <a:spLocks noChangeArrowheads="1"/>
              </p:cNvSpPr>
              <p:nvPr/>
            </p:nvSpPr>
            <p:spPr bwMode="auto">
              <a:xfrm>
                <a:off x="9864725" y="8339138"/>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2" name="Oval 272"/>
              <p:cNvSpPr>
                <a:spLocks noChangeArrowheads="1"/>
              </p:cNvSpPr>
              <p:nvPr/>
            </p:nvSpPr>
            <p:spPr bwMode="auto">
              <a:xfrm>
                <a:off x="9864725" y="8339138"/>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3" name="Oval 273"/>
              <p:cNvSpPr>
                <a:spLocks noChangeArrowheads="1"/>
              </p:cNvSpPr>
              <p:nvPr/>
            </p:nvSpPr>
            <p:spPr bwMode="auto">
              <a:xfrm>
                <a:off x="9904413" y="8345488"/>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4" name="Oval 274"/>
              <p:cNvSpPr>
                <a:spLocks noChangeArrowheads="1"/>
              </p:cNvSpPr>
              <p:nvPr/>
            </p:nvSpPr>
            <p:spPr bwMode="auto">
              <a:xfrm>
                <a:off x="9904413" y="8345488"/>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5" name="Oval 275"/>
              <p:cNvSpPr>
                <a:spLocks noChangeArrowheads="1"/>
              </p:cNvSpPr>
              <p:nvPr/>
            </p:nvSpPr>
            <p:spPr bwMode="auto">
              <a:xfrm>
                <a:off x="9945688" y="8351838"/>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6" name="Oval 276"/>
              <p:cNvSpPr>
                <a:spLocks noChangeArrowheads="1"/>
              </p:cNvSpPr>
              <p:nvPr/>
            </p:nvSpPr>
            <p:spPr bwMode="auto">
              <a:xfrm>
                <a:off x="9945688" y="8351838"/>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7" name="Oval 277"/>
              <p:cNvSpPr>
                <a:spLocks noChangeArrowheads="1"/>
              </p:cNvSpPr>
              <p:nvPr/>
            </p:nvSpPr>
            <p:spPr bwMode="auto">
              <a:xfrm>
                <a:off x="9985375" y="8356601"/>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0" name="Oval 278"/>
              <p:cNvSpPr>
                <a:spLocks noChangeArrowheads="1"/>
              </p:cNvSpPr>
              <p:nvPr/>
            </p:nvSpPr>
            <p:spPr bwMode="auto">
              <a:xfrm>
                <a:off x="9985375" y="8356601"/>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1" name="Oval 279"/>
              <p:cNvSpPr>
                <a:spLocks noChangeArrowheads="1"/>
              </p:cNvSpPr>
              <p:nvPr/>
            </p:nvSpPr>
            <p:spPr bwMode="auto">
              <a:xfrm>
                <a:off x="10025063" y="8361363"/>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 name="Oval 280"/>
              <p:cNvSpPr>
                <a:spLocks noChangeArrowheads="1"/>
              </p:cNvSpPr>
              <p:nvPr/>
            </p:nvSpPr>
            <p:spPr bwMode="auto">
              <a:xfrm>
                <a:off x="10025063" y="8361363"/>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3" name="Oval 281"/>
              <p:cNvSpPr>
                <a:spLocks noChangeArrowheads="1"/>
              </p:cNvSpPr>
              <p:nvPr/>
            </p:nvSpPr>
            <p:spPr bwMode="auto">
              <a:xfrm>
                <a:off x="10063163" y="83677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 name="Oval 282"/>
              <p:cNvSpPr>
                <a:spLocks noChangeArrowheads="1"/>
              </p:cNvSpPr>
              <p:nvPr/>
            </p:nvSpPr>
            <p:spPr bwMode="auto">
              <a:xfrm>
                <a:off x="10063163" y="8367713"/>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5" name="Oval 283"/>
              <p:cNvSpPr>
                <a:spLocks noChangeArrowheads="1"/>
              </p:cNvSpPr>
              <p:nvPr/>
            </p:nvSpPr>
            <p:spPr bwMode="auto">
              <a:xfrm>
                <a:off x="10102850" y="8372476"/>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6" name="Oval 284"/>
              <p:cNvSpPr>
                <a:spLocks noChangeArrowheads="1"/>
              </p:cNvSpPr>
              <p:nvPr/>
            </p:nvSpPr>
            <p:spPr bwMode="auto">
              <a:xfrm>
                <a:off x="10102850" y="8372476"/>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7" name="Oval 285"/>
              <p:cNvSpPr>
                <a:spLocks noChangeArrowheads="1"/>
              </p:cNvSpPr>
              <p:nvPr/>
            </p:nvSpPr>
            <p:spPr bwMode="auto">
              <a:xfrm>
                <a:off x="10142538" y="8378826"/>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8" name="Oval 286"/>
              <p:cNvSpPr>
                <a:spLocks noChangeArrowheads="1"/>
              </p:cNvSpPr>
              <p:nvPr/>
            </p:nvSpPr>
            <p:spPr bwMode="auto">
              <a:xfrm>
                <a:off x="10142538" y="8378826"/>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9" name="Oval 287"/>
              <p:cNvSpPr>
                <a:spLocks noChangeArrowheads="1"/>
              </p:cNvSpPr>
              <p:nvPr/>
            </p:nvSpPr>
            <p:spPr bwMode="auto">
              <a:xfrm>
                <a:off x="10182225" y="8385176"/>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0" name="Oval 288"/>
              <p:cNvSpPr>
                <a:spLocks noChangeArrowheads="1"/>
              </p:cNvSpPr>
              <p:nvPr/>
            </p:nvSpPr>
            <p:spPr bwMode="auto">
              <a:xfrm>
                <a:off x="10182225" y="8385176"/>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1" name="Oval 289"/>
              <p:cNvSpPr>
                <a:spLocks noChangeArrowheads="1"/>
              </p:cNvSpPr>
              <p:nvPr/>
            </p:nvSpPr>
            <p:spPr bwMode="auto">
              <a:xfrm>
                <a:off x="10221913" y="8389938"/>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2" name="Oval 290"/>
              <p:cNvSpPr>
                <a:spLocks noChangeArrowheads="1"/>
              </p:cNvSpPr>
              <p:nvPr/>
            </p:nvSpPr>
            <p:spPr bwMode="auto">
              <a:xfrm>
                <a:off x="10221913" y="8389938"/>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3" name="Oval 291"/>
              <p:cNvSpPr>
                <a:spLocks noChangeArrowheads="1"/>
              </p:cNvSpPr>
              <p:nvPr/>
            </p:nvSpPr>
            <p:spPr bwMode="auto">
              <a:xfrm>
                <a:off x="10261600" y="8396288"/>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4" name="Oval 292"/>
              <p:cNvSpPr>
                <a:spLocks noChangeArrowheads="1"/>
              </p:cNvSpPr>
              <p:nvPr/>
            </p:nvSpPr>
            <p:spPr bwMode="auto">
              <a:xfrm>
                <a:off x="10261600" y="8396288"/>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5" name="Oval 293"/>
              <p:cNvSpPr>
                <a:spLocks noChangeArrowheads="1"/>
              </p:cNvSpPr>
              <p:nvPr/>
            </p:nvSpPr>
            <p:spPr bwMode="auto">
              <a:xfrm>
                <a:off x="10301288" y="8401051"/>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6" name="Oval 294"/>
              <p:cNvSpPr>
                <a:spLocks noChangeArrowheads="1"/>
              </p:cNvSpPr>
              <p:nvPr/>
            </p:nvSpPr>
            <p:spPr bwMode="auto">
              <a:xfrm>
                <a:off x="10301288" y="8401051"/>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7" name="Oval 295"/>
              <p:cNvSpPr>
                <a:spLocks noChangeArrowheads="1"/>
              </p:cNvSpPr>
              <p:nvPr/>
            </p:nvSpPr>
            <p:spPr bwMode="auto">
              <a:xfrm>
                <a:off x="10340975" y="8405813"/>
                <a:ext cx="63500"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8" name="Oval 296"/>
              <p:cNvSpPr>
                <a:spLocks noChangeArrowheads="1"/>
              </p:cNvSpPr>
              <p:nvPr/>
            </p:nvSpPr>
            <p:spPr bwMode="auto">
              <a:xfrm>
                <a:off x="10340975" y="8405813"/>
                <a:ext cx="63500"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9" name="Oval 297"/>
              <p:cNvSpPr>
                <a:spLocks noChangeArrowheads="1"/>
              </p:cNvSpPr>
              <p:nvPr/>
            </p:nvSpPr>
            <p:spPr bwMode="auto">
              <a:xfrm>
                <a:off x="10380663" y="8412163"/>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0" name="Oval 298"/>
              <p:cNvSpPr>
                <a:spLocks noChangeArrowheads="1"/>
              </p:cNvSpPr>
              <p:nvPr/>
            </p:nvSpPr>
            <p:spPr bwMode="auto">
              <a:xfrm>
                <a:off x="10380663" y="8412163"/>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1" name="Oval 299"/>
              <p:cNvSpPr>
                <a:spLocks noChangeArrowheads="1"/>
              </p:cNvSpPr>
              <p:nvPr/>
            </p:nvSpPr>
            <p:spPr bwMode="auto">
              <a:xfrm>
                <a:off x="10420350" y="84169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2" name="Oval 300"/>
              <p:cNvSpPr>
                <a:spLocks noChangeArrowheads="1"/>
              </p:cNvSpPr>
              <p:nvPr/>
            </p:nvSpPr>
            <p:spPr bwMode="auto">
              <a:xfrm>
                <a:off x="10420350" y="84169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3" name="Oval 301"/>
              <p:cNvSpPr>
                <a:spLocks noChangeArrowheads="1"/>
              </p:cNvSpPr>
              <p:nvPr/>
            </p:nvSpPr>
            <p:spPr bwMode="auto">
              <a:xfrm>
                <a:off x="10460038" y="842327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4" name="Oval 302"/>
              <p:cNvSpPr>
                <a:spLocks noChangeArrowheads="1"/>
              </p:cNvSpPr>
              <p:nvPr/>
            </p:nvSpPr>
            <p:spPr bwMode="auto">
              <a:xfrm>
                <a:off x="10460038" y="842327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5" name="Oval 303"/>
              <p:cNvSpPr>
                <a:spLocks noChangeArrowheads="1"/>
              </p:cNvSpPr>
              <p:nvPr/>
            </p:nvSpPr>
            <p:spPr bwMode="auto">
              <a:xfrm>
                <a:off x="10499725" y="84296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6" name="Oval 304"/>
              <p:cNvSpPr>
                <a:spLocks noChangeArrowheads="1"/>
              </p:cNvSpPr>
              <p:nvPr/>
            </p:nvSpPr>
            <p:spPr bwMode="auto">
              <a:xfrm>
                <a:off x="10499725" y="84296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7" name="Oval 305"/>
              <p:cNvSpPr>
                <a:spLocks noChangeArrowheads="1"/>
              </p:cNvSpPr>
              <p:nvPr/>
            </p:nvSpPr>
            <p:spPr bwMode="auto">
              <a:xfrm>
                <a:off x="10539413" y="8434388"/>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58" name="Oval 306"/>
              <p:cNvSpPr>
                <a:spLocks noChangeArrowheads="1"/>
              </p:cNvSpPr>
              <p:nvPr/>
            </p:nvSpPr>
            <p:spPr bwMode="auto">
              <a:xfrm>
                <a:off x="10539413" y="8434388"/>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9" name="Oval 307"/>
              <p:cNvSpPr>
                <a:spLocks noChangeArrowheads="1"/>
              </p:cNvSpPr>
              <p:nvPr/>
            </p:nvSpPr>
            <p:spPr bwMode="auto">
              <a:xfrm>
                <a:off x="10579100" y="8439151"/>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0" name="Oval 308"/>
              <p:cNvSpPr>
                <a:spLocks noChangeArrowheads="1"/>
              </p:cNvSpPr>
              <p:nvPr/>
            </p:nvSpPr>
            <p:spPr bwMode="auto">
              <a:xfrm>
                <a:off x="10579100" y="8439151"/>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1" name="Oval 309"/>
              <p:cNvSpPr>
                <a:spLocks noChangeArrowheads="1"/>
              </p:cNvSpPr>
              <p:nvPr/>
            </p:nvSpPr>
            <p:spPr bwMode="auto">
              <a:xfrm>
                <a:off x="10618788" y="8443913"/>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2" name="Oval 310"/>
              <p:cNvSpPr>
                <a:spLocks noChangeArrowheads="1"/>
              </p:cNvSpPr>
              <p:nvPr/>
            </p:nvSpPr>
            <p:spPr bwMode="auto">
              <a:xfrm>
                <a:off x="10618788" y="8443913"/>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3" name="Oval 311"/>
              <p:cNvSpPr>
                <a:spLocks noChangeArrowheads="1"/>
              </p:cNvSpPr>
              <p:nvPr/>
            </p:nvSpPr>
            <p:spPr bwMode="auto">
              <a:xfrm>
                <a:off x="10658475" y="8450263"/>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4" name="Oval 312"/>
              <p:cNvSpPr>
                <a:spLocks noChangeArrowheads="1"/>
              </p:cNvSpPr>
              <p:nvPr/>
            </p:nvSpPr>
            <p:spPr bwMode="auto">
              <a:xfrm>
                <a:off x="10658475" y="8450263"/>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5" name="Oval 313"/>
              <p:cNvSpPr>
                <a:spLocks noChangeArrowheads="1"/>
              </p:cNvSpPr>
              <p:nvPr/>
            </p:nvSpPr>
            <p:spPr bwMode="auto">
              <a:xfrm>
                <a:off x="10698163" y="84550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6" name="Oval 314"/>
              <p:cNvSpPr>
                <a:spLocks noChangeArrowheads="1"/>
              </p:cNvSpPr>
              <p:nvPr/>
            </p:nvSpPr>
            <p:spPr bwMode="auto">
              <a:xfrm>
                <a:off x="10698163" y="84550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7" name="Oval 315"/>
              <p:cNvSpPr>
                <a:spLocks noChangeArrowheads="1"/>
              </p:cNvSpPr>
              <p:nvPr/>
            </p:nvSpPr>
            <p:spPr bwMode="auto">
              <a:xfrm>
                <a:off x="10739438" y="846137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8" name="Oval 316"/>
              <p:cNvSpPr>
                <a:spLocks noChangeArrowheads="1"/>
              </p:cNvSpPr>
              <p:nvPr/>
            </p:nvSpPr>
            <p:spPr bwMode="auto">
              <a:xfrm>
                <a:off x="10739438" y="846137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9" name="Oval 317"/>
              <p:cNvSpPr>
                <a:spLocks noChangeArrowheads="1"/>
              </p:cNvSpPr>
              <p:nvPr/>
            </p:nvSpPr>
            <p:spPr bwMode="auto">
              <a:xfrm>
                <a:off x="10779125" y="8466138"/>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0" name="Oval 318"/>
              <p:cNvSpPr>
                <a:spLocks noChangeArrowheads="1"/>
              </p:cNvSpPr>
              <p:nvPr/>
            </p:nvSpPr>
            <p:spPr bwMode="auto">
              <a:xfrm>
                <a:off x="10779125" y="8466138"/>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1" name="Oval 319"/>
              <p:cNvSpPr>
                <a:spLocks noChangeArrowheads="1"/>
              </p:cNvSpPr>
              <p:nvPr/>
            </p:nvSpPr>
            <p:spPr bwMode="auto">
              <a:xfrm>
                <a:off x="10818813" y="8472488"/>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2" name="Oval 320"/>
              <p:cNvSpPr>
                <a:spLocks noChangeArrowheads="1"/>
              </p:cNvSpPr>
              <p:nvPr/>
            </p:nvSpPr>
            <p:spPr bwMode="auto">
              <a:xfrm>
                <a:off x="10818813" y="8472488"/>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3" name="Oval 321"/>
              <p:cNvSpPr>
                <a:spLocks noChangeArrowheads="1"/>
              </p:cNvSpPr>
              <p:nvPr/>
            </p:nvSpPr>
            <p:spPr bwMode="auto">
              <a:xfrm>
                <a:off x="10858500" y="8477251"/>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4" name="Oval 322"/>
              <p:cNvSpPr>
                <a:spLocks noChangeArrowheads="1"/>
              </p:cNvSpPr>
              <p:nvPr/>
            </p:nvSpPr>
            <p:spPr bwMode="auto">
              <a:xfrm>
                <a:off x="10858500" y="8477251"/>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5" name="Oval 323"/>
              <p:cNvSpPr>
                <a:spLocks noChangeArrowheads="1"/>
              </p:cNvSpPr>
              <p:nvPr/>
            </p:nvSpPr>
            <p:spPr bwMode="auto">
              <a:xfrm>
                <a:off x="10898188" y="8482013"/>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60" name="Oval 324"/>
              <p:cNvSpPr>
                <a:spLocks noChangeArrowheads="1"/>
              </p:cNvSpPr>
              <p:nvPr/>
            </p:nvSpPr>
            <p:spPr bwMode="auto">
              <a:xfrm>
                <a:off x="10898188" y="8482013"/>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2" name="Oval 325"/>
              <p:cNvSpPr>
                <a:spLocks noChangeArrowheads="1"/>
              </p:cNvSpPr>
              <p:nvPr/>
            </p:nvSpPr>
            <p:spPr bwMode="auto">
              <a:xfrm>
                <a:off x="10937875" y="8488363"/>
                <a:ext cx="61913" cy="63500"/>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65" name="Oval 326"/>
              <p:cNvSpPr>
                <a:spLocks noChangeArrowheads="1"/>
              </p:cNvSpPr>
              <p:nvPr/>
            </p:nvSpPr>
            <p:spPr bwMode="auto">
              <a:xfrm>
                <a:off x="10937875" y="8488363"/>
                <a:ext cx="61913" cy="63500"/>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6" name="Oval 327"/>
              <p:cNvSpPr>
                <a:spLocks noChangeArrowheads="1"/>
              </p:cNvSpPr>
              <p:nvPr/>
            </p:nvSpPr>
            <p:spPr bwMode="auto">
              <a:xfrm>
                <a:off x="10977563" y="8493126"/>
                <a:ext cx="61913"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70" name="Oval 328"/>
              <p:cNvSpPr>
                <a:spLocks noChangeArrowheads="1"/>
              </p:cNvSpPr>
              <p:nvPr/>
            </p:nvSpPr>
            <p:spPr bwMode="auto">
              <a:xfrm>
                <a:off x="10977563" y="8493126"/>
                <a:ext cx="61913"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1" name="Oval 329"/>
              <p:cNvSpPr>
                <a:spLocks noChangeArrowheads="1"/>
              </p:cNvSpPr>
              <p:nvPr/>
            </p:nvSpPr>
            <p:spPr bwMode="auto">
              <a:xfrm>
                <a:off x="11015663" y="8499476"/>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76" name="Oval 330"/>
              <p:cNvSpPr>
                <a:spLocks noChangeArrowheads="1"/>
              </p:cNvSpPr>
              <p:nvPr/>
            </p:nvSpPr>
            <p:spPr bwMode="auto">
              <a:xfrm>
                <a:off x="11015663" y="8499476"/>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8" name="Oval 331"/>
              <p:cNvSpPr>
                <a:spLocks noChangeArrowheads="1"/>
              </p:cNvSpPr>
              <p:nvPr/>
            </p:nvSpPr>
            <p:spPr bwMode="auto">
              <a:xfrm>
                <a:off x="11055350" y="8504238"/>
                <a:ext cx="63500" cy="6191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84" name="Oval 332"/>
              <p:cNvSpPr>
                <a:spLocks noChangeArrowheads="1"/>
              </p:cNvSpPr>
              <p:nvPr/>
            </p:nvSpPr>
            <p:spPr bwMode="auto">
              <a:xfrm>
                <a:off x="11055350" y="8504238"/>
                <a:ext cx="63500" cy="61913"/>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grpSp>
        <p:cxnSp>
          <p:nvCxnSpPr>
            <p:cNvPr id="704" name="直線コネクタ 703"/>
            <p:cNvCxnSpPr/>
            <p:nvPr/>
          </p:nvCxnSpPr>
          <p:spPr>
            <a:xfrm flipV="1">
              <a:off x="3580492" y="3212976"/>
              <a:ext cx="0" cy="9444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05" name="直線コネクタ 704"/>
            <p:cNvCxnSpPr/>
            <p:nvPr/>
          </p:nvCxnSpPr>
          <p:spPr>
            <a:xfrm>
              <a:off x="3580492" y="4149080"/>
              <a:ext cx="2088232"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706" name="Rectangle 209"/>
            <p:cNvSpPr>
              <a:spLocks noChangeArrowheads="1"/>
            </p:cNvSpPr>
            <p:nvPr/>
          </p:nvSpPr>
          <p:spPr bwMode="auto">
            <a:xfrm>
              <a:off x="4156556" y="3429000"/>
              <a:ext cx="94416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2210</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[kcal] </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707" name="Rectangle 209"/>
            <p:cNvSpPr>
              <a:spLocks noChangeArrowheads="1"/>
            </p:cNvSpPr>
            <p:nvPr/>
          </p:nvSpPr>
          <p:spPr bwMode="auto">
            <a:xfrm>
              <a:off x="5308684" y="2636912"/>
              <a:ext cx="1386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76</a:t>
              </a:r>
              <a:r>
                <a:rPr kumimoji="0" lang="en-US" altLang="ja-JP" sz="2400" dirty="0" smtClean="0">
                  <a:solidFill>
                    <a:srgbClr val="3333FF"/>
                  </a:solidFill>
                  <a:latin typeface="HGP創英角ﾎﾟｯﾌﾟ体" panose="040B0A00000000000000" pitchFamily="50" charset="-128"/>
                  <a:ea typeface="HGP創英角ﾎﾟｯﾌﾟ体" panose="040B0A00000000000000" pitchFamily="50" charset="-128"/>
                </a:rPr>
                <a:t>.5</a:t>
              </a: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[kg] </a:t>
              </a:r>
              <a:endParaRPr kumimoji="0" lang="ja-JP"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endParaRPr>
            </a:p>
          </p:txBody>
        </p:sp>
        <p:grpSp>
          <p:nvGrpSpPr>
            <p:cNvPr id="4346" name="グループ化 4345"/>
            <p:cNvGrpSpPr/>
            <p:nvPr/>
          </p:nvGrpSpPr>
          <p:grpSpPr>
            <a:xfrm>
              <a:off x="5925363" y="3068960"/>
              <a:ext cx="2016224" cy="2025650"/>
              <a:chOff x="9601200" y="2973388"/>
              <a:chExt cx="1927225" cy="2025650"/>
            </a:xfrm>
          </p:grpSpPr>
          <p:sp>
            <p:nvSpPr>
              <p:cNvPr id="4151" name="Freeform 363"/>
              <p:cNvSpPr>
                <a:spLocks/>
              </p:cNvSpPr>
              <p:nvPr/>
            </p:nvSpPr>
            <p:spPr bwMode="auto">
              <a:xfrm>
                <a:off x="9618663" y="2986088"/>
                <a:ext cx="257175" cy="695325"/>
              </a:xfrm>
              <a:custGeom>
                <a:avLst/>
                <a:gdLst>
                  <a:gd name="T0" fmla="*/ 378 w 2694"/>
                  <a:gd name="T1" fmla="*/ 452 h 8518"/>
                  <a:gd name="T2" fmla="*/ 474 w 2694"/>
                  <a:gd name="T3" fmla="*/ 852 h 8518"/>
                  <a:gd name="T4" fmla="*/ 570 w 2694"/>
                  <a:gd name="T5" fmla="*/ 1236 h 8518"/>
                  <a:gd name="T6" fmla="*/ 634 w 2694"/>
                  <a:gd name="T7" fmla="*/ 1508 h 8518"/>
                  <a:gd name="T8" fmla="*/ 722 w 2694"/>
                  <a:gd name="T9" fmla="*/ 1873 h 8518"/>
                  <a:gd name="T10" fmla="*/ 802 w 2694"/>
                  <a:gd name="T11" fmla="*/ 2193 h 8518"/>
                  <a:gd name="T12" fmla="*/ 913 w 2694"/>
                  <a:gd name="T13" fmla="*/ 2561 h 8518"/>
                  <a:gd name="T14" fmla="*/ 1009 w 2694"/>
                  <a:gd name="T15" fmla="*/ 2929 h 8518"/>
                  <a:gd name="T16" fmla="*/ 1089 w 2694"/>
                  <a:gd name="T17" fmla="*/ 3233 h 8518"/>
                  <a:gd name="T18" fmla="*/ 1154 w 2694"/>
                  <a:gd name="T19" fmla="*/ 3473 h 8518"/>
                  <a:gd name="T20" fmla="*/ 1218 w 2694"/>
                  <a:gd name="T21" fmla="*/ 3729 h 8518"/>
                  <a:gd name="T22" fmla="*/ 1306 w 2694"/>
                  <a:gd name="T23" fmla="*/ 4036 h 8518"/>
                  <a:gd name="T24" fmla="*/ 1378 w 2694"/>
                  <a:gd name="T25" fmla="*/ 4273 h 8518"/>
                  <a:gd name="T26" fmla="*/ 1450 w 2694"/>
                  <a:gd name="T27" fmla="*/ 4532 h 8518"/>
                  <a:gd name="T28" fmla="*/ 1537 w 2694"/>
                  <a:gd name="T29" fmla="*/ 4817 h 8518"/>
                  <a:gd name="T30" fmla="*/ 1586 w 2694"/>
                  <a:gd name="T31" fmla="*/ 5009 h 8518"/>
                  <a:gd name="T32" fmla="*/ 1681 w 2694"/>
                  <a:gd name="T33" fmla="*/ 5297 h 8518"/>
                  <a:gd name="T34" fmla="*/ 1738 w 2694"/>
                  <a:gd name="T35" fmla="*/ 5492 h 8518"/>
                  <a:gd name="T36" fmla="*/ 1794 w 2694"/>
                  <a:gd name="T37" fmla="*/ 5713 h 8518"/>
                  <a:gd name="T38" fmla="*/ 1905 w 2694"/>
                  <a:gd name="T39" fmla="*/ 6033 h 8518"/>
                  <a:gd name="T40" fmla="*/ 1954 w 2694"/>
                  <a:gd name="T41" fmla="*/ 6209 h 8518"/>
                  <a:gd name="T42" fmla="*/ 2050 w 2694"/>
                  <a:gd name="T43" fmla="*/ 6497 h 8518"/>
                  <a:gd name="T44" fmla="*/ 2114 w 2694"/>
                  <a:gd name="T45" fmla="*/ 6721 h 8518"/>
                  <a:gd name="T46" fmla="*/ 2194 w 2694"/>
                  <a:gd name="T47" fmla="*/ 6945 h 8518"/>
                  <a:gd name="T48" fmla="*/ 2258 w 2694"/>
                  <a:gd name="T49" fmla="*/ 7153 h 8518"/>
                  <a:gd name="T50" fmla="*/ 2338 w 2694"/>
                  <a:gd name="T51" fmla="*/ 7409 h 8518"/>
                  <a:gd name="T52" fmla="*/ 2449 w 2694"/>
                  <a:gd name="T53" fmla="*/ 7745 h 8518"/>
                  <a:gd name="T54" fmla="*/ 2529 w 2694"/>
                  <a:gd name="T55" fmla="*/ 7985 h 8518"/>
                  <a:gd name="T56" fmla="*/ 2625 w 2694"/>
                  <a:gd name="T57" fmla="*/ 8257 h 8518"/>
                  <a:gd name="T58" fmla="*/ 2353 w 2694"/>
                  <a:gd name="T59" fmla="*/ 8290 h 8518"/>
                  <a:gd name="T60" fmla="*/ 2257 w 2694"/>
                  <a:gd name="T61" fmla="*/ 8018 h 8518"/>
                  <a:gd name="T62" fmla="*/ 2177 w 2694"/>
                  <a:gd name="T63" fmla="*/ 7778 h 8518"/>
                  <a:gd name="T64" fmla="*/ 2065 w 2694"/>
                  <a:gd name="T65" fmla="*/ 7425 h 8518"/>
                  <a:gd name="T66" fmla="*/ 1985 w 2694"/>
                  <a:gd name="T67" fmla="*/ 7185 h 8518"/>
                  <a:gd name="T68" fmla="*/ 1913 w 2694"/>
                  <a:gd name="T69" fmla="*/ 7007 h 8518"/>
                  <a:gd name="T70" fmla="*/ 1841 w 2694"/>
                  <a:gd name="T71" fmla="*/ 6753 h 8518"/>
                  <a:gd name="T72" fmla="*/ 1761 w 2694"/>
                  <a:gd name="T73" fmla="*/ 6562 h 8518"/>
                  <a:gd name="T74" fmla="*/ 1673 w 2694"/>
                  <a:gd name="T75" fmla="*/ 6271 h 8518"/>
                  <a:gd name="T76" fmla="*/ 1617 w 2694"/>
                  <a:gd name="T77" fmla="*/ 6066 h 8518"/>
                  <a:gd name="T78" fmla="*/ 1521 w 2694"/>
                  <a:gd name="T79" fmla="*/ 5729 h 8518"/>
                  <a:gd name="T80" fmla="*/ 1457 w 2694"/>
                  <a:gd name="T81" fmla="*/ 5570 h 8518"/>
                  <a:gd name="T82" fmla="*/ 1393 w 2694"/>
                  <a:gd name="T83" fmla="*/ 5330 h 8518"/>
                  <a:gd name="T84" fmla="*/ 1305 w 2694"/>
                  <a:gd name="T85" fmla="*/ 5071 h 8518"/>
                  <a:gd name="T86" fmla="*/ 1249 w 2694"/>
                  <a:gd name="T87" fmla="*/ 4850 h 8518"/>
                  <a:gd name="T88" fmla="*/ 1169 w 2694"/>
                  <a:gd name="T89" fmla="*/ 4545 h 8518"/>
                  <a:gd name="T90" fmla="*/ 1097 w 2694"/>
                  <a:gd name="T91" fmla="*/ 4335 h 8518"/>
                  <a:gd name="T92" fmla="*/ 1025 w 2694"/>
                  <a:gd name="T93" fmla="*/ 4049 h 8518"/>
                  <a:gd name="T94" fmla="*/ 945 w 2694"/>
                  <a:gd name="T95" fmla="*/ 3745 h 8518"/>
                  <a:gd name="T96" fmla="*/ 873 w 2694"/>
                  <a:gd name="T97" fmla="*/ 3535 h 8518"/>
                  <a:gd name="T98" fmla="*/ 793 w 2694"/>
                  <a:gd name="T99" fmla="*/ 3231 h 8518"/>
                  <a:gd name="T100" fmla="*/ 713 w 2694"/>
                  <a:gd name="T101" fmla="*/ 2927 h 8518"/>
                  <a:gd name="T102" fmla="*/ 625 w 2694"/>
                  <a:gd name="T103" fmla="*/ 2594 h 8518"/>
                  <a:gd name="T104" fmla="*/ 529 w 2694"/>
                  <a:gd name="T105" fmla="*/ 2209 h 8518"/>
                  <a:gd name="T106" fmla="*/ 449 w 2694"/>
                  <a:gd name="T107" fmla="*/ 1889 h 8518"/>
                  <a:gd name="T108" fmla="*/ 353 w 2694"/>
                  <a:gd name="T109" fmla="*/ 1505 h 8518"/>
                  <a:gd name="T110" fmla="*/ 265 w 2694"/>
                  <a:gd name="T111" fmla="*/ 1231 h 8518"/>
                  <a:gd name="T112" fmla="*/ 177 w 2694"/>
                  <a:gd name="T113" fmla="*/ 849 h 8518"/>
                  <a:gd name="T114" fmla="*/ 81 w 2694"/>
                  <a:gd name="T115" fmla="*/ 449 h 8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94" h="8518">
                    <a:moveTo>
                      <a:pt x="298" y="116"/>
                    </a:moveTo>
                    <a:lnTo>
                      <a:pt x="314" y="164"/>
                    </a:lnTo>
                    <a:cubicBezTo>
                      <a:pt x="319" y="179"/>
                      <a:pt x="321" y="194"/>
                      <a:pt x="321" y="209"/>
                    </a:cubicBezTo>
                    <a:lnTo>
                      <a:pt x="321" y="257"/>
                    </a:lnTo>
                    <a:lnTo>
                      <a:pt x="314" y="212"/>
                    </a:lnTo>
                    <a:lnTo>
                      <a:pt x="330" y="260"/>
                    </a:lnTo>
                    <a:lnTo>
                      <a:pt x="346" y="308"/>
                    </a:lnTo>
                    <a:lnTo>
                      <a:pt x="362" y="356"/>
                    </a:lnTo>
                    <a:cubicBezTo>
                      <a:pt x="367" y="371"/>
                      <a:pt x="369" y="386"/>
                      <a:pt x="369" y="401"/>
                    </a:cubicBezTo>
                    <a:lnTo>
                      <a:pt x="369" y="449"/>
                    </a:lnTo>
                    <a:lnTo>
                      <a:pt x="362" y="404"/>
                    </a:lnTo>
                    <a:lnTo>
                      <a:pt x="378" y="452"/>
                    </a:lnTo>
                    <a:lnTo>
                      <a:pt x="397" y="527"/>
                    </a:lnTo>
                    <a:lnTo>
                      <a:pt x="410" y="564"/>
                    </a:lnTo>
                    <a:cubicBezTo>
                      <a:pt x="415" y="579"/>
                      <a:pt x="417" y="594"/>
                      <a:pt x="417" y="609"/>
                    </a:cubicBezTo>
                    <a:lnTo>
                      <a:pt x="417" y="657"/>
                    </a:lnTo>
                    <a:lnTo>
                      <a:pt x="410" y="612"/>
                    </a:lnTo>
                    <a:lnTo>
                      <a:pt x="426" y="660"/>
                    </a:lnTo>
                    <a:lnTo>
                      <a:pt x="442" y="708"/>
                    </a:lnTo>
                    <a:lnTo>
                      <a:pt x="458" y="756"/>
                    </a:lnTo>
                    <a:cubicBezTo>
                      <a:pt x="463" y="771"/>
                      <a:pt x="465" y="786"/>
                      <a:pt x="465" y="801"/>
                    </a:cubicBezTo>
                    <a:lnTo>
                      <a:pt x="465" y="849"/>
                    </a:lnTo>
                    <a:lnTo>
                      <a:pt x="458" y="804"/>
                    </a:lnTo>
                    <a:lnTo>
                      <a:pt x="474" y="852"/>
                    </a:lnTo>
                    <a:lnTo>
                      <a:pt x="490" y="900"/>
                    </a:lnTo>
                    <a:lnTo>
                      <a:pt x="506" y="948"/>
                    </a:lnTo>
                    <a:cubicBezTo>
                      <a:pt x="511" y="963"/>
                      <a:pt x="513" y="978"/>
                      <a:pt x="513" y="993"/>
                    </a:cubicBezTo>
                    <a:lnTo>
                      <a:pt x="513" y="1041"/>
                    </a:lnTo>
                    <a:lnTo>
                      <a:pt x="506" y="996"/>
                    </a:lnTo>
                    <a:lnTo>
                      <a:pt x="522" y="1044"/>
                    </a:lnTo>
                    <a:lnTo>
                      <a:pt x="538" y="1092"/>
                    </a:lnTo>
                    <a:cubicBezTo>
                      <a:pt x="543" y="1107"/>
                      <a:pt x="545" y="1122"/>
                      <a:pt x="545" y="1137"/>
                    </a:cubicBezTo>
                    <a:lnTo>
                      <a:pt x="545" y="1185"/>
                    </a:lnTo>
                    <a:lnTo>
                      <a:pt x="538" y="1140"/>
                    </a:lnTo>
                    <a:lnTo>
                      <a:pt x="554" y="1188"/>
                    </a:lnTo>
                    <a:lnTo>
                      <a:pt x="570" y="1236"/>
                    </a:lnTo>
                    <a:lnTo>
                      <a:pt x="586" y="1284"/>
                    </a:lnTo>
                    <a:cubicBezTo>
                      <a:pt x="591" y="1299"/>
                      <a:pt x="593" y="1314"/>
                      <a:pt x="593" y="1329"/>
                    </a:cubicBezTo>
                    <a:lnTo>
                      <a:pt x="593" y="1377"/>
                    </a:lnTo>
                    <a:lnTo>
                      <a:pt x="586" y="1332"/>
                    </a:lnTo>
                    <a:lnTo>
                      <a:pt x="602" y="1380"/>
                    </a:lnTo>
                    <a:lnTo>
                      <a:pt x="594" y="1361"/>
                    </a:lnTo>
                    <a:lnTo>
                      <a:pt x="610" y="1393"/>
                    </a:lnTo>
                    <a:cubicBezTo>
                      <a:pt x="613" y="1399"/>
                      <a:pt x="616" y="1405"/>
                      <a:pt x="618" y="1412"/>
                    </a:cubicBezTo>
                    <a:lnTo>
                      <a:pt x="634" y="1460"/>
                    </a:lnTo>
                    <a:cubicBezTo>
                      <a:pt x="639" y="1475"/>
                      <a:pt x="641" y="1490"/>
                      <a:pt x="641" y="1505"/>
                    </a:cubicBezTo>
                    <a:lnTo>
                      <a:pt x="641" y="1553"/>
                    </a:lnTo>
                    <a:lnTo>
                      <a:pt x="634" y="1508"/>
                    </a:lnTo>
                    <a:lnTo>
                      <a:pt x="650" y="1556"/>
                    </a:lnTo>
                    <a:lnTo>
                      <a:pt x="666" y="1604"/>
                    </a:lnTo>
                    <a:lnTo>
                      <a:pt x="682" y="1652"/>
                    </a:lnTo>
                    <a:cubicBezTo>
                      <a:pt x="687" y="1667"/>
                      <a:pt x="689" y="1682"/>
                      <a:pt x="689" y="1697"/>
                    </a:cubicBezTo>
                    <a:lnTo>
                      <a:pt x="689" y="1745"/>
                    </a:lnTo>
                    <a:lnTo>
                      <a:pt x="682" y="1700"/>
                    </a:lnTo>
                    <a:lnTo>
                      <a:pt x="698" y="1748"/>
                    </a:lnTo>
                    <a:lnTo>
                      <a:pt x="714" y="1796"/>
                    </a:lnTo>
                    <a:lnTo>
                      <a:pt x="730" y="1844"/>
                    </a:lnTo>
                    <a:cubicBezTo>
                      <a:pt x="735" y="1859"/>
                      <a:pt x="737" y="1874"/>
                      <a:pt x="737" y="1889"/>
                    </a:cubicBezTo>
                    <a:lnTo>
                      <a:pt x="737" y="1937"/>
                    </a:lnTo>
                    <a:lnTo>
                      <a:pt x="722" y="1873"/>
                    </a:lnTo>
                    <a:lnTo>
                      <a:pt x="738" y="1905"/>
                    </a:lnTo>
                    <a:cubicBezTo>
                      <a:pt x="741" y="1911"/>
                      <a:pt x="744" y="1917"/>
                      <a:pt x="746" y="1924"/>
                    </a:cubicBezTo>
                    <a:lnTo>
                      <a:pt x="762" y="1972"/>
                    </a:lnTo>
                    <a:lnTo>
                      <a:pt x="778" y="2020"/>
                    </a:lnTo>
                    <a:cubicBezTo>
                      <a:pt x="783" y="2035"/>
                      <a:pt x="785" y="2050"/>
                      <a:pt x="785" y="2065"/>
                    </a:cubicBezTo>
                    <a:lnTo>
                      <a:pt x="785" y="2113"/>
                    </a:lnTo>
                    <a:lnTo>
                      <a:pt x="778" y="2068"/>
                    </a:lnTo>
                    <a:lnTo>
                      <a:pt x="794" y="2116"/>
                    </a:lnTo>
                    <a:lnTo>
                      <a:pt x="810" y="2164"/>
                    </a:lnTo>
                    <a:cubicBezTo>
                      <a:pt x="815" y="2179"/>
                      <a:pt x="817" y="2194"/>
                      <a:pt x="817" y="2209"/>
                    </a:cubicBezTo>
                    <a:lnTo>
                      <a:pt x="817" y="2257"/>
                    </a:lnTo>
                    <a:lnTo>
                      <a:pt x="802" y="2193"/>
                    </a:lnTo>
                    <a:lnTo>
                      <a:pt x="818" y="2225"/>
                    </a:lnTo>
                    <a:cubicBezTo>
                      <a:pt x="821" y="2231"/>
                      <a:pt x="824" y="2237"/>
                      <a:pt x="826" y="2244"/>
                    </a:cubicBezTo>
                    <a:lnTo>
                      <a:pt x="842" y="2292"/>
                    </a:lnTo>
                    <a:lnTo>
                      <a:pt x="858" y="2340"/>
                    </a:lnTo>
                    <a:cubicBezTo>
                      <a:pt x="863" y="2355"/>
                      <a:pt x="865" y="2370"/>
                      <a:pt x="865" y="2385"/>
                    </a:cubicBezTo>
                    <a:lnTo>
                      <a:pt x="865" y="2433"/>
                    </a:lnTo>
                    <a:lnTo>
                      <a:pt x="858" y="2388"/>
                    </a:lnTo>
                    <a:lnTo>
                      <a:pt x="874" y="2436"/>
                    </a:lnTo>
                    <a:lnTo>
                      <a:pt x="890" y="2484"/>
                    </a:lnTo>
                    <a:lnTo>
                      <a:pt x="882" y="2465"/>
                    </a:lnTo>
                    <a:lnTo>
                      <a:pt x="898" y="2497"/>
                    </a:lnTo>
                    <a:cubicBezTo>
                      <a:pt x="908" y="2517"/>
                      <a:pt x="913" y="2539"/>
                      <a:pt x="913" y="2561"/>
                    </a:cubicBezTo>
                    <a:lnTo>
                      <a:pt x="913" y="2609"/>
                    </a:lnTo>
                    <a:lnTo>
                      <a:pt x="906" y="2564"/>
                    </a:lnTo>
                    <a:lnTo>
                      <a:pt x="922" y="2612"/>
                    </a:lnTo>
                    <a:lnTo>
                      <a:pt x="938" y="2660"/>
                    </a:lnTo>
                    <a:lnTo>
                      <a:pt x="954" y="2708"/>
                    </a:lnTo>
                    <a:cubicBezTo>
                      <a:pt x="959" y="2723"/>
                      <a:pt x="961" y="2738"/>
                      <a:pt x="961" y="2753"/>
                    </a:cubicBezTo>
                    <a:lnTo>
                      <a:pt x="961" y="2785"/>
                    </a:lnTo>
                    <a:lnTo>
                      <a:pt x="954" y="2740"/>
                    </a:lnTo>
                    <a:lnTo>
                      <a:pt x="970" y="2788"/>
                    </a:lnTo>
                    <a:lnTo>
                      <a:pt x="986" y="2836"/>
                    </a:lnTo>
                    <a:lnTo>
                      <a:pt x="1002" y="2884"/>
                    </a:lnTo>
                    <a:cubicBezTo>
                      <a:pt x="1007" y="2899"/>
                      <a:pt x="1009" y="2914"/>
                      <a:pt x="1009" y="2929"/>
                    </a:cubicBezTo>
                    <a:lnTo>
                      <a:pt x="1009" y="2961"/>
                    </a:lnTo>
                    <a:lnTo>
                      <a:pt x="1002" y="2916"/>
                    </a:lnTo>
                    <a:lnTo>
                      <a:pt x="1018" y="2964"/>
                    </a:lnTo>
                    <a:lnTo>
                      <a:pt x="1034" y="3012"/>
                    </a:lnTo>
                    <a:cubicBezTo>
                      <a:pt x="1039" y="3027"/>
                      <a:pt x="1041" y="3042"/>
                      <a:pt x="1041" y="3057"/>
                    </a:cubicBezTo>
                    <a:lnTo>
                      <a:pt x="1041" y="3105"/>
                    </a:lnTo>
                    <a:lnTo>
                      <a:pt x="1026" y="3041"/>
                    </a:lnTo>
                    <a:lnTo>
                      <a:pt x="1042" y="3073"/>
                    </a:lnTo>
                    <a:cubicBezTo>
                      <a:pt x="1045" y="3079"/>
                      <a:pt x="1048" y="3085"/>
                      <a:pt x="1050" y="3092"/>
                    </a:cubicBezTo>
                    <a:lnTo>
                      <a:pt x="1066" y="3140"/>
                    </a:lnTo>
                    <a:lnTo>
                      <a:pt x="1082" y="3188"/>
                    </a:lnTo>
                    <a:cubicBezTo>
                      <a:pt x="1087" y="3203"/>
                      <a:pt x="1089" y="3218"/>
                      <a:pt x="1089" y="3233"/>
                    </a:cubicBezTo>
                    <a:lnTo>
                      <a:pt x="1089" y="3281"/>
                    </a:lnTo>
                    <a:lnTo>
                      <a:pt x="1074" y="3217"/>
                    </a:lnTo>
                    <a:lnTo>
                      <a:pt x="1090" y="3249"/>
                    </a:lnTo>
                    <a:cubicBezTo>
                      <a:pt x="1093" y="3255"/>
                      <a:pt x="1096" y="3261"/>
                      <a:pt x="1098" y="3268"/>
                    </a:cubicBezTo>
                    <a:lnTo>
                      <a:pt x="1114" y="3316"/>
                    </a:lnTo>
                    <a:lnTo>
                      <a:pt x="1130" y="3364"/>
                    </a:lnTo>
                    <a:cubicBezTo>
                      <a:pt x="1135" y="3379"/>
                      <a:pt x="1137" y="3394"/>
                      <a:pt x="1137" y="3409"/>
                    </a:cubicBezTo>
                    <a:lnTo>
                      <a:pt x="1137" y="3441"/>
                    </a:lnTo>
                    <a:lnTo>
                      <a:pt x="1130" y="3396"/>
                    </a:lnTo>
                    <a:lnTo>
                      <a:pt x="1146" y="3444"/>
                    </a:lnTo>
                    <a:lnTo>
                      <a:pt x="1162" y="3492"/>
                    </a:lnTo>
                    <a:lnTo>
                      <a:pt x="1154" y="3473"/>
                    </a:lnTo>
                    <a:lnTo>
                      <a:pt x="1170" y="3505"/>
                    </a:lnTo>
                    <a:cubicBezTo>
                      <a:pt x="1180" y="3525"/>
                      <a:pt x="1185" y="3547"/>
                      <a:pt x="1185" y="3569"/>
                    </a:cubicBezTo>
                    <a:lnTo>
                      <a:pt x="1185" y="3617"/>
                    </a:lnTo>
                    <a:lnTo>
                      <a:pt x="1178" y="3572"/>
                    </a:lnTo>
                    <a:lnTo>
                      <a:pt x="1194" y="3620"/>
                    </a:lnTo>
                    <a:lnTo>
                      <a:pt x="1186" y="3601"/>
                    </a:lnTo>
                    <a:lnTo>
                      <a:pt x="1202" y="3633"/>
                    </a:lnTo>
                    <a:cubicBezTo>
                      <a:pt x="1205" y="3639"/>
                      <a:pt x="1208" y="3645"/>
                      <a:pt x="1210" y="3652"/>
                    </a:cubicBezTo>
                    <a:lnTo>
                      <a:pt x="1226" y="3700"/>
                    </a:lnTo>
                    <a:cubicBezTo>
                      <a:pt x="1231" y="3715"/>
                      <a:pt x="1233" y="3730"/>
                      <a:pt x="1233" y="3745"/>
                    </a:cubicBezTo>
                    <a:lnTo>
                      <a:pt x="1233" y="3793"/>
                    </a:lnTo>
                    <a:lnTo>
                      <a:pt x="1218" y="3729"/>
                    </a:lnTo>
                    <a:lnTo>
                      <a:pt x="1234" y="3761"/>
                    </a:lnTo>
                    <a:cubicBezTo>
                      <a:pt x="1237" y="3767"/>
                      <a:pt x="1240" y="3773"/>
                      <a:pt x="1242" y="3780"/>
                    </a:cubicBezTo>
                    <a:lnTo>
                      <a:pt x="1258" y="3828"/>
                    </a:lnTo>
                    <a:lnTo>
                      <a:pt x="1274" y="3876"/>
                    </a:lnTo>
                    <a:cubicBezTo>
                      <a:pt x="1279" y="3891"/>
                      <a:pt x="1281" y="3906"/>
                      <a:pt x="1281" y="3921"/>
                    </a:cubicBezTo>
                    <a:lnTo>
                      <a:pt x="1281" y="3953"/>
                    </a:lnTo>
                    <a:lnTo>
                      <a:pt x="1274" y="3908"/>
                    </a:lnTo>
                    <a:lnTo>
                      <a:pt x="1290" y="3956"/>
                    </a:lnTo>
                    <a:lnTo>
                      <a:pt x="1306" y="4004"/>
                    </a:lnTo>
                    <a:cubicBezTo>
                      <a:pt x="1311" y="4019"/>
                      <a:pt x="1313" y="4034"/>
                      <a:pt x="1313" y="4049"/>
                    </a:cubicBezTo>
                    <a:lnTo>
                      <a:pt x="1313" y="4081"/>
                    </a:lnTo>
                    <a:lnTo>
                      <a:pt x="1306" y="4036"/>
                    </a:lnTo>
                    <a:lnTo>
                      <a:pt x="1322" y="4084"/>
                    </a:lnTo>
                    <a:lnTo>
                      <a:pt x="1314" y="4065"/>
                    </a:lnTo>
                    <a:lnTo>
                      <a:pt x="1330" y="4097"/>
                    </a:lnTo>
                    <a:cubicBezTo>
                      <a:pt x="1333" y="4103"/>
                      <a:pt x="1336" y="4109"/>
                      <a:pt x="1338" y="4116"/>
                    </a:cubicBezTo>
                    <a:lnTo>
                      <a:pt x="1354" y="4164"/>
                    </a:lnTo>
                    <a:cubicBezTo>
                      <a:pt x="1359" y="4179"/>
                      <a:pt x="1361" y="4194"/>
                      <a:pt x="1361" y="4209"/>
                    </a:cubicBezTo>
                    <a:lnTo>
                      <a:pt x="1361" y="4257"/>
                    </a:lnTo>
                    <a:lnTo>
                      <a:pt x="1346" y="4193"/>
                    </a:lnTo>
                    <a:lnTo>
                      <a:pt x="1362" y="4225"/>
                    </a:lnTo>
                    <a:cubicBezTo>
                      <a:pt x="1365" y="4231"/>
                      <a:pt x="1368" y="4237"/>
                      <a:pt x="1370" y="4244"/>
                    </a:cubicBezTo>
                    <a:lnTo>
                      <a:pt x="1386" y="4292"/>
                    </a:lnTo>
                    <a:lnTo>
                      <a:pt x="1378" y="4273"/>
                    </a:lnTo>
                    <a:lnTo>
                      <a:pt x="1394" y="4305"/>
                    </a:lnTo>
                    <a:cubicBezTo>
                      <a:pt x="1404" y="4325"/>
                      <a:pt x="1409" y="4347"/>
                      <a:pt x="1409" y="4369"/>
                    </a:cubicBezTo>
                    <a:lnTo>
                      <a:pt x="1409" y="4417"/>
                    </a:lnTo>
                    <a:lnTo>
                      <a:pt x="1402" y="4372"/>
                    </a:lnTo>
                    <a:lnTo>
                      <a:pt x="1418" y="4420"/>
                    </a:lnTo>
                    <a:lnTo>
                      <a:pt x="1410" y="4401"/>
                    </a:lnTo>
                    <a:lnTo>
                      <a:pt x="1426" y="4433"/>
                    </a:lnTo>
                    <a:cubicBezTo>
                      <a:pt x="1429" y="4439"/>
                      <a:pt x="1432" y="4445"/>
                      <a:pt x="1434" y="4452"/>
                    </a:cubicBezTo>
                    <a:lnTo>
                      <a:pt x="1450" y="4500"/>
                    </a:lnTo>
                    <a:cubicBezTo>
                      <a:pt x="1455" y="4515"/>
                      <a:pt x="1457" y="4530"/>
                      <a:pt x="1457" y="4545"/>
                    </a:cubicBezTo>
                    <a:lnTo>
                      <a:pt x="1457" y="4577"/>
                    </a:lnTo>
                    <a:lnTo>
                      <a:pt x="1450" y="4532"/>
                    </a:lnTo>
                    <a:lnTo>
                      <a:pt x="1466" y="4580"/>
                    </a:lnTo>
                    <a:lnTo>
                      <a:pt x="1458" y="4561"/>
                    </a:lnTo>
                    <a:lnTo>
                      <a:pt x="1474" y="4593"/>
                    </a:lnTo>
                    <a:cubicBezTo>
                      <a:pt x="1477" y="4599"/>
                      <a:pt x="1480" y="4605"/>
                      <a:pt x="1482" y="4612"/>
                    </a:cubicBezTo>
                    <a:lnTo>
                      <a:pt x="1498" y="4660"/>
                    </a:lnTo>
                    <a:cubicBezTo>
                      <a:pt x="1503" y="4675"/>
                      <a:pt x="1505" y="4690"/>
                      <a:pt x="1505" y="4705"/>
                    </a:cubicBezTo>
                    <a:lnTo>
                      <a:pt x="1505" y="4737"/>
                    </a:lnTo>
                    <a:lnTo>
                      <a:pt x="1498" y="4692"/>
                    </a:lnTo>
                    <a:lnTo>
                      <a:pt x="1514" y="4740"/>
                    </a:lnTo>
                    <a:lnTo>
                      <a:pt x="1506" y="4721"/>
                    </a:lnTo>
                    <a:lnTo>
                      <a:pt x="1522" y="4753"/>
                    </a:lnTo>
                    <a:cubicBezTo>
                      <a:pt x="1532" y="4773"/>
                      <a:pt x="1537" y="4795"/>
                      <a:pt x="1537" y="4817"/>
                    </a:cubicBezTo>
                    <a:lnTo>
                      <a:pt x="1537" y="4865"/>
                    </a:lnTo>
                    <a:lnTo>
                      <a:pt x="1530" y="4820"/>
                    </a:lnTo>
                    <a:lnTo>
                      <a:pt x="1546" y="4868"/>
                    </a:lnTo>
                    <a:lnTo>
                      <a:pt x="1538" y="4849"/>
                    </a:lnTo>
                    <a:lnTo>
                      <a:pt x="1554" y="4881"/>
                    </a:lnTo>
                    <a:cubicBezTo>
                      <a:pt x="1557" y="4887"/>
                      <a:pt x="1560" y="4893"/>
                      <a:pt x="1562" y="4900"/>
                    </a:cubicBezTo>
                    <a:lnTo>
                      <a:pt x="1578" y="4948"/>
                    </a:lnTo>
                    <a:cubicBezTo>
                      <a:pt x="1583" y="4963"/>
                      <a:pt x="1585" y="4978"/>
                      <a:pt x="1585" y="4993"/>
                    </a:cubicBezTo>
                    <a:lnTo>
                      <a:pt x="1585" y="5025"/>
                    </a:lnTo>
                    <a:lnTo>
                      <a:pt x="1578" y="4980"/>
                    </a:lnTo>
                    <a:lnTo>
                      <a:pt x="1594" y="5028"/>
                    </a:lnTo>
                    <a:lnTo>
                      <a:pt x="1586" y="5009"/>
                    </a:lnTo>
                    <a:lnTo>
                      <a:pt x="1602" y="5041"/>
                    </a:lnTo>
                    <a:cubicBezTo>
                      <a:pt x="1605" y="5047"/>
                      <a:pt x="1608" y="5053"/>
                      <a:pt x="1610" y="5060"/>
                    </a:cubicBezTo>
                    <a:lnTo>
                      <a:pt x="1626" y="5108"/>
                    </a:lnTo>
                    <a:cubicBezTo>
                      <a:pt x="1631" y="5123"/>
                      <a:pt x="1633" y="5138"/>
                      <a:pt x="1633" y="5153"/>
                    </a:cubicBezTo>
                    <a:lnTo>
                      <a:pt x="1633" y="5185"/>
                    </a:lnTo>
                    <a:lnTo>
                      <a:pt x="1618" y="5121"/>
                    </a:lnTo>
                    <a:lnTo>
                      <a:pt x="1634" y="5153"/>
                    </a:lnTo>
                    <a:cubicBezTo>
                      <a:pt x="1637" y="5159"/>
                      <a:pt x="1640" y="5165"/>
                      <a:pt x="1642" y="5172"/>
                    </a:cubicBezTo>
                    <a:lnTo>
                      <a:pt x="1658" y="5220"/>
                    </a:lnTo>
                    <a:lnTo>
                      <a:pt x="1650" y="5201"/>
                    </a:lnTo>
                    <a:lnTo>
                      <a:pt x="1666" y="5233"/>
                    </a:lnTo>
                    <a:cubicBezTo>
                      <a:pt x="1676" y="5253"/>
                      <a:pt x="1681" y="5275"/>
                      <a:pt x="1681" y="5297"/>
                    </a:cubicBezTo>
                    <a:lnTo>
                      <a:pt x="1681" y="5345"/>
                    </a:lnTo>
                    <a:lnTo>
                      <a:pt x="1666" y="5281"/>
                    </a:lnTo>
                    <a:lnTo>
                      <a:pt x="1682" y="5313"/>
                    </a:lnTo>
                    <a:cubicBezTo>
                      <a:pt x="1685" y="5319"/>
                      <a:pt x="1688" y="5325"/>
                      <a:pt x="1690" y="5332"/>
                    </a:cubicBezTo>
                    <a:lnTo>
                      <a:pt x="1706" y="5380"/>
                    </a:lnTo>
                    <a:lnTo>
                      <a:pt x="1698" y="5361"/>
                    </a:lnTo>
                    <a:lnTo>
                      <a:pt x="1714" y="5393"/>
                    </a:lnTo>
                    <a:cubicBezTo>
                      <a:pt x="1724" y="5413"/>
                      <a:pt x="1729" y="5435"/>
                      <a:pt x="1729" y="5457"/>
                    </a:cubicBezTo>
                    <a:lnTo>
                      <a:pt x="1729" y="5505"/>
                    </a:lnTo>
                    <a:lnTo>
                      <a:pt x="1714" y="5441"/>
                    </a:lnTo>
                    <a:lnTo>
                      <a:pt x="1730" y="5473"/>
                    </a:lnTo>
                    <a:cubicBezTo>
                      <a:pt x="1733" y="5479"/>
                      <a:pt x="1736" y="5485"/>
                      <a:pt x="1738" y="5492"/>
                    </a:cubicBezTo>
                    <a:lnTo>
                      <a:pt x="1754" y="5540"/>
                    </a:lnTo>
                    <a:lnTo>
                      <a:pt x="1746" y="5521"/>
                    </a:lnTo>
                    <a:lnTo>
                      <a:pt x="1762" y="5553"/>
                    </a:lnTo>
                    <a:cubicBezTo>
                      <a:pt x="1772" y="5573"/>
                      <a:pt x="1777" y="5595"/>
                      <a:pt x="1777" y="5617"/>
                    </a:cubicBezTo>
                    <a:lnTo>
                      <a:pt x="1777" y="5649"/>
                    </a:lnTo>
                    <a:lnTo>
                      <a:pt x="1770" y="5604"/>
                    </a:lnTo>
                    <a:lnTo>
                      <a:pt x="1786" y="5652"/>
                    </a:lnTo>
                    <a:lnTo>
                      <a:pt x="1778" y="5633"/>
                    </a:lnTo>
                    <a:lnTo>
                      <a:pt x="1794" y="5665"/>
                    </a:lnTo>
                    <a:cubicBezTo>
                      <a:pt x="1804" y="5685"/>
                      <a:pt x="1809" y="5707"/>
                      <a:pt x="1809" y="5729"/>
                    </a:cubicBezTo>
                    <a:lnTo>
                      <a:pt x="1809" y="5777"/>
                    </a:lnTo>
                    <a:lnTo>
                      <a:pt x="1794" y="5713"/>
                    </a:lnTo>
                    <a:lnTo>
                      <a:pt x="1810" y="5745"/>
                    </a:lnTo>
                    <a:lnTo>
                      <a:pt x="1826" y="5777"/>
                    </a:lnTo>
                    <a:cubicBezTo>
                      <a:pt x="1829" y="5783"/>
                      <a:pt x="1832" y="5789"/>
                      <a:pt x="1834" y="5796"/>
                    </a:cubicBezTo>
                    <a:lnTo>
                      <a:pt x="1850" y="5844"/>
                    </a:lnTo>
                    <a:cubicBezTo>
                      <a:pt x="1855" y="5859"/>
                      <a:pt x="1857" y="5874"/>
                      <a:pt x="1857" y="5889"/>
                    </a:cubicBezTo>
                    <a:lnTo>
                      <a:pt x="1857" y="5921"/>
                    </a:lnTo>
                    <a:lnTo>
                      <a:pt x="1850" y="5876"/>
                    </a:lnTo>
                    <a:lnTo>
                      <a:pt x="1866" y="5924"/>
                    </a:lnTo>
                    <a:lnTo>
                      <a:pt x="1858" y="5905"/>
                    </a:lnTo>
                    <a:lnTo>
                      <a:pt x="1874" y="5937"/>
                    </a:lnTo>
                    <a:lnTo>
                      <a:pt x="1890" y="5969"/>
                    </a:lnTo>
                    <a:cubicBezTo>
                      <a:pt x="1900" y="5989"/>
                      <a:pt x="1905" y="6011"/>
                      <a:pt x="1905" y="6033"/>
                    </a:cubicBezTo>
                    <a:lnTo>
                      <a:pt x="1905" y="6081"/>
                    </a:lnTo>
                    <a:lnTo>
                      <a:pt x="1890" y="6017"/>
                    </a:lnTo>
                    <a:lnTo>
                      <a:pt x="1906" y="6049"/>
                    </a:lnTo>
                    <a:cubicBezTo>
                      <a:pt x="1909" y="6055"/>
                      <a:pt x="1912" y="6061"/>
                      <a:pt x="1914" y="6068"/>
                    </a:cubicBezTo>
                    <a:lnTo>
                      <a:pt x="1930" y="6116"/>
                    </a:lnTo>
                    <a:lnTo>
                      <a:pt x="1922" y="6097"/>
                    </a:lnTo>
                    <a:lnTo>
                      <a:pt x="1938" y="6129"/>
                    </a:lnTo>
                    <a:cubicBezTo>
                      <a:pt x="1948" y="6149"/>
                      <a:pt x="1953" y="6171"/>
                      <a:pt x="1953" y="6193"/>
                    </a:cubicBezTo>
                    <a:lnTo>
                      <a:pt x="1953" y="6225"/>
                    </a:lnTo>
                    <a:lnTo>
                      <a:pt x="1946" y="6180"/>
                    </a:lnTo>
                    <a:lnTo>
                      <a:pt x="1962" y="6228"/>
                    </a:lnTo>
                    <a:lnTo>
                      <a:pt x="1954" y="6209"/>
                    </a:lnTo>
                    <a:lnTo>
                      <a:pt x="1970" y="6241"/>
                    </a:lnTo>
                    <a:lnTo>
                      <a:pt x="1986" y="6273"/>
                    </a:lnTo>
                    <a:cubicBezTo>
                      <a:pt x="1996" y="6293"/>
                      <a:pt x="2001" y="6315"/>
                      <a:pt x="2001" y="6337"/>
                    </a:cubicBezTo>
                    <a:lnTo>
                      <a:pt x="2001" y="6385"/>
                    </a:lnTo>
                    <a:lnTo>
                      <a:pt x="1986" y="6321"/>
                    </a:lnTo>
                    <a:lnTo>
                      <a:pt x="2002" y="6353"/>
                    </a:lnTo>
                    <a:lnTo>
                      <a:pt x="2018" y="6385"/>
                    </a:lnTo>
                    <a:cubicBezTo>
                      <a:pt x="2028" y="6405"/>
                      <a:pt x="2033" y="6427"/>
                      <a:pt x="2033" y="6449"/>
                    </a:cubicBezTo>
                    <a:lnTo>
                      <a:pt x="2033" y="6497"/>
                    </a:lnTo>
                    <a:lnTo>
                      <a:pt x="2018" y="6433"/>
                    </a:lnTo>
                    <a:lnTo>
                      <a:pt x="2034" y="6465"/>
                    </a:lnTo>
                    <a:lnTo>
                      <a:pt x="2050" y="6497"/>
                    </a:lnTo>
                    <a:cubicBezTo>
                      <a:pt x="2053" y="6503"/>
                      <a:pt x="2056" y="6509"/>
                      <a:pt x="2058" y="6516"/>
                    </a:cubicBezTo>
                    <a:lnTo>
                      <a:pt x="2074" y="6564"/>
                    </a:lnTo>
                    <a:cubicBezTo>
                      <a:pt x="2079" y="6579"/>
                      <a:pt x="2081" y="6594"/>
                      <a:pt x="2081" y="6609"/>
                    </a:cubicBezTo>
                    <a:lnTo>
                      <a:pt x="2081" y="6641"/>
                    </a:lnTo>
                    <a:lnTo>
                      <a:pt x="2066" y="6577"/>
                    </a:lnTo>
                    <a:lnTo>
                      <a:pt x="2082" y="6609"/>
                    </a:lnTo>
                    <a:lnTo>
                      <a:pt x="2098" y="6641"/>
                    </a:lnTo>
                    <a:cubicBezTo>
                      <a:pt x="2101" y="6647"/>
                      <a:pt x="2104" y="6653"/>
                      <a:pt x="2106" y="6660"/>
                    </a:cubicBezTo>
                    <a:lnTo>
                      <a:pt x="2122" y="6708"/>
                    </a:lnTo>
                    <a:cubicBezTo>
                      <a:pt x="2127" y="6723"/>
                      <a:pt x="2129" y="6738"/>
                      <a:pt x="2129" y="6753"/>
                    </a:cubicBezTo>
                    <a:lnTo>
                      <a:pt x="2129" y="6785"/>
                    </a:lnTo>
                    <a:lnTo>
                      <a:pt x="2114" y="6721"/>
                    </a:lnTo>
                    <a:lnTo>
                      <a:pt x="2130" y="6753"/>
                    </a:lnTo>
                    <a:cubicBezTo>
                      <a:pt x="2133" y="6759"/>
                      <a:pt x="2136" y="6765"/>
                      <a:pt x="2138" y="6772"/>
                    </a:cubicBezTo>
                    <a:lnTo>
                      <a:pt x="2154" y="6820"/>
                    </a:lnTo>
                    <a:lnTo>
                      <a:pt x="2146" y="6801"/>
                    </a:lnTo>
                    <a:lnTo>
                      <a:pt x="2162" y="6833"/>
                    </a:lnTo>
                    <a:cubicBezTo>
                      <a:pt x="2172" y="6853"/>
                      <a:pt x="2177" y="6875"/>
                      <a:pt x="2177" y="6897"/>
                    </a:cubicBezTo>
                    <a:lnTo>
                      <a:pt x="2177" y="6929"/>
                    </a:lnTo>
                    <a:lnTo>
                      <a:pt x="2162" y="6865"/>
                    </a:lnTo>
                    <a:lnTo>
                      <a:pt x="2178" y="6897"/>
                    </a:lnTo>
                    <a:cubicBezTo>
                      <a:pt x="2181" y="6903"/>
                      <a:pt x="2184" y="6909"/>
                      <a:pt x="2186" y="6916"/>
                    </a:cubicBezTo>
                    <a:lnTo>
                      <a:pt x="2202" y="6964"/>
                    </a:lnTo>
                    <a:lnTo>
                      <a:pt x="2194" y="6945"/>
                    </a:lnTo>
                    <a:lnTo>
                      <a:pt x="2210" y="6977"/>
                    </a:lnTo>
                    <a:cubicBezTo>
                      <a:pt x="2220" y="6997"/>
                      <a:pt x="2225" y="7019"/>
                      <a:pt x="2225" y="7041"/>
                    </a:cubicBezTo>
                    <a:lnTo>
                      <a:pt x="2225" y="7073"/>
                    </a:lnTo>
                    <a:lnTo>
                      <a:pt x="2210" y="7009"/>
                    </a:lnTo>
                    <a:lnTo>
                      <a:pt x="2226" y="7041"/>
                    </a:lnTo>
                    <a:cubicBezTo>
                      <a:pt x="2229" y="7047"/>
                      <a:pt x="2232" y="7053"/>
                      <a:pt x="2234" y="7060"/>
                    </a:cubicBezTo>
                    <a:lnTo>
                      <a:pt x="2250" y="7108"/>
                    </a:lnTo>
                    <a:lnTo>
                      <a:pt x="2242" y="7089"/>
                    </a:lnTo>
                    <a:lnTo>
                      <a:pt x="2258" y="7121"/>
                    </a:lnTo>
                    <a:cubicBezTo>
                      <a:pt x="2268" y="7141"/>
                      <a:pt x="2273" y="7163"/>
                      <a:pt x="2273" y="7185"/>
                    </a:cubicBezTo>
                    <a:lnTo>
                      <a:pt x="2273" y="7217"/>
                    </a:lnTo>
                    <a:lnTo>
                      <a:pt x="2258" y="7153"/>
                    </a:lnTo>
                    <a:lnTo>
                      <a:pt x="2274" y="7185"/>
                    </a:lnTo>
                    <a:cubicBezTo>
                      <a:pt x="2277" y="7191"/>
                      <a:pt x="2280" y="7197"/>
                      <a:pt x="2282" y="7204"/>
                    </a:cubicBezTo>
                    <a:lnTo>
                      <a:pt x="2298" y="7252"/>
                    </a:lnTo>
                    <a:cubicBezTo>
                      <a:pt x="2303" y="7267"/>
                      <a:pt x="2305" y="7282"/>
                      <a:pt x="2305" y="7297"/>
                    </a:cubicBezTo>
                    <a:lnTo>
                      <a:pt x="2305" y="7329"/>
                    </a:lnTo>
                    <a:lnTo>
                      <a:pt x="2290" y="7265"/>
                    </a:lnTo>
                    <a:lnTo>
                      <a:pt x="2306" y="7297"/>
                    </a:lnTo>
                    <a:lnTo>
                      <a:pt x="2322" y="7329"/>
                    </a:lnTo>
                    <a:lnTo>
                      <a:pt x="2338" y="7361"/>
                    </a:lnTo>
                    <a:cubicBezTo>
                      <a:pt x="2348" y="7381"/>
                      <a:pt x="2353" y="7403"/>
                      <a:pt x="2353" y="7425"/>
                    </a:cubicBezTo>
                    <a:lnTo>
                      <a:pt x="2353" y="7473"/>
                    </a:lnTo>
                    <a:lnTo>
                      <a:pt x="2338" y="7409"/>
                    </a:lnTo>
                    <a:lnTo>
                      <a:pt x="2354" y="7441"/>
                    </a:lnTo>
                    <a:lnTo>
                      <a:pt x="2370" y="7473"/>
                    </a:lnTo>
                    <a:lnTo>
                      <a:pt x="2386" y="7505"/>
                    </a:lnTo>
                    <a:cubicBezTo>
                      <a:pt x="2396" y="7525"/>
                      <a:pt x="2401" y="7547"/>
                      <a:pt x="2401" y="7569"/>
                    </a:cubicBezTo>
                    <a:lnTo>
                      <a:pt x="2401" y="7601"/>
                    </a:lnTo>
                    <a:lnTo>
                      <a:pt x="2394" y="7556"/>
                    </a:lnTo>
                    <a:lnTo>
                      <a:pt x="2410" y="7604"/>
                    </a:lnTo>
                    <a:lnTo>
                      <a:pt x="2402" y="7585"/>
                    </a:lnTo>
                    <a:lnTo>
                      <a:pt x="2418" y="7617"/>
                    </a:lnTo>
                    <a:lnTo>
                      <a:pt x="2434" y="7649"/>
                    </a:lnTo>
                    <a:cubicBezTo>
                      <a:pt x="2444" y="7669"/>
                      <a:pt x="2449" y="7691"/>
                      <a:pt x="2449" y="7713"/>
                    </a:cubicBezTo>
                    <a:lnTo>
                      <a:pt x="2449" y="7745"/>
                    </a:lnTo>
                    <a:lnTo>
                      <a:pt x="2434" y="7681"/>
                    </a:lnTo>
                    <a:lnTo>
                      <a:pt x="2450" y="7713"/>
                    </a:lnTo>
                    <a:lnTo>
                      <a:pt x="2466" y="7745"/>
                    </a:lnTo>
                    <a:cubicBezTo>
                      <a:pt x="2469" y="7751"/>
                      <a:pt x="2472" y="7757"/>
                      <a:pt x="2474" y="7764"/>
                    </a:cubicBezTo>
                    <a:lnTo>
                      <a:pt x="2490" y="7812"/>
                    </a:lnTo>
                    <a:cubicBezTo>
                      <a:pt x="2495" y="7827"/>
                      <a:pt x="2497" y="7842"/>
                      <a:pt x="2497" y="7857"/>
                    </a:cubicBezTo>
                    <a:lnTo>
                      <a:pt x="2497" y="7889"/>
                    </a:lnTo>
                    <a:lnTo>
                      <a:pt x="2482" y="7825"/>
                    </a:lnTo>
                    <a:lnTo>
                      <a:pt x="2498" y="7857"/>
                    </a:lnTo>
                    <a:lnTo>
                      <a:pt x="2514" y="7889"/>
                    </a:lnTo>
                    <a:cubicBezTo>
                      <a:pt x="2524" y="7909"/>
                      <a:pt x="2529" y="7931"/>
                      <a:pt x="2529" y="7953"/>
                    </a:cubicBezTo>
                    <a:lnTo>
                      <a:pt x="2529" y="7985"/>
                    </a:lnTo>
                    <a:lnTo>
                      <a:pt x="2514" y="7921"/>
                    </a:lnTo>
                    <a:lnTo>
                      <a:pt x="2530" y="7953"/>
                    </a:lnTo>
                    <a:lnTo>
                      <a:pt x="2546" y="7985"/>
                    </a:lnTo>
                    <a:lnTo>
                      <a:pt x="2562" y="8017"/>
                    </a:lnTo>
                    <a:cubicBezTo>
                      <a:pt x="2572" y="8037"/>
                      <a:pt x="2577" y="8059"/>
                      <a:pt x="2577" y="8081"/>
                    </a:cubicBezTo>
                    <a:lnTo>
                      <a:pt x="2577" y="8129"/>
                    </a:lnTo>
                    <a:lnTo>
                      <a:pt x="2562" y="8065"/>
                    </a:lnTo>
                    <a:lnTo>
                      <a:pt x="2578" y="8097"/>
                    </a:lnTo>
                    <a:lnTo>
                      <a:pt x="2594" y="8129"/>
                    </a:lnTo>
                    <a:lnTo>
                      <a:pt x="2610" y="8161"/>
                    </a:lnTo>
                    <a:cubicBezTo>
                      <a:pt x="2620" y="8181"/>
                      <a:pt x="2625" y="8203"/>
                      <a:pt x="2625" y="8225"/>
                    </a:cubicBezTo>
                    <a:lnTo>
                      <a:pt x="2625" y="8257"/>
                    </a:lnTo>
                    <a:lnTo>
                      <a:pt x="2610" y="8193"/>
                    </a:lnTo>
                    <a:lnTo>
                      <a:pt x="2626" y="8225"/>
                    </a:lnTo>
                    <a:lnTo>
                      <a:pt x="2642" y="8257"/>
                    </a:lnTo>
                    <a:lnTo>
                      <a:pt x="2658" y="8289"/>
                    </a:lnTo>
                    <a:cubicBezTo>
                      <a:pt x="2694" y="8360"/>
                      <a:pt x="2665" y="8447"/>
                      <a:pt x="2594" y="8482"/>
                    </a:cubicBezTo>
                    <a:cubicBezTo>
                      <a:pt x="2523" y="8518"/>
                      <a:pt x="2436" y="8489"/>
                      <a:pt x="2401" y="8418"/>
                    </a:cubicBezTo>
                    <a:lnTo>
                      <a:pt x="2385" y="8386"/>
                    </a:lnTo>
                    <a:lnTo>
                      <a:pt x="2369" y="8354"/>
                    </a:lnTo>
                    <a:lnTo>
                      <a:pt x="2353" y="8322"/>
                    </a:lnTo>
                    <a:cubicBezTo>
                      <a:pt x="2343" y="8302"/>
                      <a:pt x="2337" y="8280"/>
                      <a:pt x="2337" y="8257"/>
                    </a:cubicBezTo>
                    <a:lnTo>
                      <a:pt x="2337" y="8225"/>
                    </a:lnTo>
                    <a:lnTo>
                      <a:pt x="2353" y="8290"/>
                    </a:lnTo>
                    <a:lnTo>
                      <a:pt x="2337" y="8258"/>
                    </a:lnTo>
                    <a:lnTo>
                      <a:pt x="2321" y="8226"/>
                    </a:lnTo>
                    <a:lnTo>
                      <a:pt x="2305" y="8194"/>
                    </a:lnTo>
                    <a:cubicBezTo>
                      <a:pt x="2295" y="8174"/>
                      <a:pt x="2289" y="8152"/>
                      <a:pt x="2289" y="8129"/>
                    </a:cubicBezTo>
                    <a:lnTo>
                      <a:pt x="2289" y="8081"/>
                    </a:lnTo>
                    <a:lnTo>
                      <a:pt x="2305" y="8146"/>
                    </a:lnTo>
                    <a:lnTo>
                      <a:pt x="2289" y="8114"/>
                    </a:lnTo>
                    <a:lnTo>
                      <a:pt x="2273" y="8082"/>
                    </a:lnTo>
                    <a:lnTo>
                      <a:pt x="2257" y="8050"/>
                    </a:lnTo>
                    <a:cubicBezTo>
                      <a:pt x="2247" y="8030"/>
                      <a:pt x="2241" y="8008"/>
                      <a:pt x="2241" y="7985"/>
                    </a:cubicBezTo>
                    <a:lnTo>
                      <a:pt x="2241" y="7953"/>
                    </a:lnTo>
                    <a:lnTo>
                      <a:pt x="2257" y="8018"/>
                    </a:lnTo>
                    <a:lnTo>
                      <a:pt x="2241" y="7986"/>
                    </a:lnTo>
                    <a:lnTo>
                      <a:pt x="2225" y="7954"/>
                    </a:lnTo>
                    <a:cubicBezTo>
                      <a:pt x="2215" y="7934"/>
                      <a:pt x="2209" y="7912"/>
                      <a:pt x="2209" y="7889"/>
                    </a:cubicBezTo>
                    <a:lnTo>
                      <a:pt x="2209" y="7857"/>
                    </a:lnTo>
                    <a:lnTo>
                      <a:pt x="2217" y="7903"/>
                    </a:lnTo>
                    <a:lnTo>
                      <a:pt x="2201" y="7855"/>
                    </a:lnTo>
                    <a:lnTo>
                      <a:pt x="2209" y="7874"/>
                    </a:lnTo>
                    <a:lnTo>
                      <a:pt x="2193" y="7842"/>
                    </a:lnTo>
                    <a:lnTo>
                      <a:pt x="2177" y="7810"/>
                    </a:lnTo>
                    <a:cubicBezTo>
                      <a:pt x="2167" y="7790"/>
                      <a:pt x="2161" y="7768"/>
                      <a:pt x="2161" y="7745"/>
                    </a:cubicBezTo>
                    <a:lnTo>
                      <a:pt x="2161" y="7713"/>
                    </a:lnTo>
                    <a:lnTo>
                      <a:pt x="2177" y="7778"/>
                    </a:lnTo>
                    <a:lnTo>
                      <a:pt x="2161" y="7746"/>
                    </a:lnTo>
                    <a:lnTo>
                      <a:pt x="2145" y="7714"/>
                    </a:lnTo>
                    <a:cubicBezTo>
                      <a:pt x="2142" y="7708"/>
                      <a:pt x="2139" y="7701"/>
                      <a:pt x="2137" y="7695"/>
                    </a:cubicBezTo>
                    <a:lnTo>
                      <a:pt x="2121" y="7647"/>
                    </a:lnTo>
                    <a:cubicBezTo>
                      <a:pt x="2116" y="7632"/>
                      <a:pt x="2113" y="7617"/>
                      <a:pt x="2113" y="7601"/>
                    </a:cubicBezTo>
                    <a:lnTo>
                      <a:pt x="2113" y="7569"/>
                    </a:lnTo>
                    <a:lnTo>
                      <a:pt x="2129" y="7634"/>
                    </a:lnTo>
                    <a:lnTo>
                      <a:pt x="2113" y="7602"/>
                    </a:lnTo>
                    <a:lnTo>
                      <a:pt x="2097" y="7570"/>
                    </a:lnTo>
                    <a:lnTo>
                      <a:pt x="2081" y="7538"/>
                    </a:lnTo>
                    <a:cubicBezTo>
                      <a:pt x="2071" y="7518"/>
                      <a:pt x="2065" y="7496"/>
                      <a:pt x="2065" y="7473"/>
                    </a:cubicBezTo>
                    <a:lnTo>
                      <a:pt x="2065" y="7425"/>
                    </a:lnTo>
                    <a:lnTo>
                      <a:pt x="2081" y="7490"/>
                    </a:lnTo>
                    <a:lnTo>
                      <a:pt x="2065" y="7458"/>
                    </a:lnTo>
                    <a:lnTo>
                      <a:pt x="2049" y="7426"/>
                    </a:lnTo>
                    <a:lnTo>
                      <a:pt x="2033" y="7394"/>
                    </a:lnTo>
                    <a:cubicBezTo>
                      <a:pt x="2023" y="7374"/>
                      <a:pt x="2017" y="7352"/>
                      <a:pt x="2017" y="7329"/>
                    </a:cubicBezTo>
                    <a:lnTo>
                      <a:pt x="2017" y="7297"/>
                    </a:lnTo>
                    <a:lnTo>
                      <a:pt x="2025" y="7343"/>
                    </a:lnTo>
                    <a:lnTo>
                      <a:pt x="2009" y="7295"/>
                    </a:lnTo>
                    <a:lnTo>
                      <a:pt x="2017" y="7314"/>
                    </a:lnTo>
                    <a:lnTo>
                      <a:pt x="2001" y="7282"/>
                    </a:lnTo>
                    <a:cubicBezTo>
                      <a:pt x="1991" y="7262"/>
                      <a:pt x="1985" y="7240"/>
                      <a:pt x="1985" y="7217"/>
                    </a:cubicBezTo>
                    <a:lnTo>
                      <a:pt x="1985" y="7185"/>
                    </a:lnTo>
                    <a:lnTo>
                      <a:pt x="2001" y="7250"/>
                    </a:lnTo>
                    <a:lnTo>
                      <a:pt x="1985" y="7218"/>
                    </a:lnTo>
                    <a:cubicBezTo>
                      <a:pt x="1982" y="7212"/>
                      <a:pt x="1979" y="7205"/>
                      <a:pt x="1977" y="7199"/>
                    </a:cubicBezTo>
                    <a:lnTo>
                      <a:pt x="1961" y="7151"/>
                    </a:lnTo>
                    <a:lnTo>
                      <a:pt x="1969" y="7170"/>
                    </a:lnTo>
                    <a:lnTo>
                      <a:pt x="1953" y="7138"/>
                    </a:lnTo>
                    <a:cubicBezTo>
                      <a:pt x="1943" y="7118"/>
                      <a:pt x="1937" y="7096"/>
                      <a:pt x="1937" y="7073"/>
                    </a:cubicBezTo>
                    <a:lnTo>
                      <a:pt x="1937" y="7041"/>
                    </a:lnTo>
                    <a:lnTo>
                      <a:pt x="1953" y="7106"/>
                    </a:lnTo>
                    <a:lnTo>
                      <a:pt x="1937" y="7074"/>
                    </a:lnTo>
                    <a:cubicBezTo>
                      <a:pt x="1934" y="7068"/>
                      <a:pt x="1931" y="7061"/>
                      <a:pt x="1929" y="7055"/>
                    </a:cubicBezTo>
                    <a:lnTo>
                      <a:pt x="1913" y="7007"/>
                    </a:lnTo>
                    <a:lnTo>
                      <a:pt x="1921" y="7026"/>
                    </a:lnTo>
                    <a:lnTo>
                      <a:pt x="1905" y="6994"/>
                    </a:lnTo>
                    <a:cubicBezTo>
                      <a:pt x="1895" y="6974"/>
                      <a:pt x="1889" y="6952"/>
                      <a:pt x="1889" y="6929"/>
                    </a:cubicBezTo>
                    <a:lnTo>
                      <a:pt x="1889" y="6897"/>
                    </a:lnTo>
                    <a:lnTo>
                      <a:pt x="1905" y="6962"/>
                    </a:lnTo>
                    <a:lnTo>
                      <a:pt x="1889" y="6930"/>
                    </a:lnTo>
                    <a:cubicBezTo>
                      <a:pt x="1886" y="6924"/>
                      <a:pt x="1883" y="6917"/>
                      <a:pt x="1881" y="6911"/>
                    </a:cubicBezTo>
                    <a:lnTo>
                      <a:pt x="1865" y="6863"/>
                    </a:lnTo>
                    <a:lnTo>
                      <a:pt x="1873" y="6882"/>
                    </a:lnTo>
                    <a:lnTo>
                      <a:pt x="1857" y="6850"/>
                    </a:lnTo>
                    <a:cubicBezTo>
                      <a:pt x="1847" y="6830"/>
                      <a:pt x="1841" y="6808"/>
                      <a:pt x="1841" y="6785"/>
                    </a:cubicBezTo>
                    <a:lnTo>
                      <a:pt x="1841" y="6753"/>
                    </a:lnTo>
                    <a:lnTo>
                      <a:pt x="1849" y="6799"/>
                    </a:lnTo>
                    <a:lnTo>
                      <a:pt x="1833" y="6751"/>
                    </a:lnTo>
                    <a:lnTo>
                      <a:pt x="1841" y="6770"/>
                    </a:lnTo>
                    <a:lnTo>
                      <a:pt x="1825" y="6738"/>
                    </a:lnTo>
                    <a:lnTo>
                      <a:pt x="1809" y="6706"/>
                    </a:lnTo>
                    <a:cubicBezTo>
                      <a:pt x="1799" y="6686"/>
                      <a:pt x="1793" y="6664"/>
                      <a:pt x="1793" y="6641"/>
                    </a:cubicBezTo>
                    <a:lnTo>
                      <a:pt x="1793" y="6609"/>
                    </a:lnTo>
                    <a:lnTo>
                      <a:pt x="1801" y="6655"/>
                    </a:lnTo>
                    <a:lnTo>
                      <a:pt x="1785" y="6607"/>
                    </a:lnTo>
                    <a:lnTo>
                      <a:pt x="1793" y="6626"/>
                    </a:lnTo>
                    <a:lnTo>
                      <a:pt x="1777" y="6594"/>
                    </a:lnTo>
                    <a:lnTo>
                      <a:pt x="1761" y="6562"/>
                    </a:lnTo>
                    <a:cubicBezTo>
                      <a:pt x="1751" y="6542"/>
                      <a:pt x="1745" y="6520"/>
                      <a:pt x="1745" y="6497"/>
                    </a:cubicBezTo>
                    <a:lnTo>
                      <a:pt x="1745" y="6449"/>
                    </a:lnTo>
                    <a:lnTo>
                      <a:pt x="1761" y="6514"/>
                    </a:lnTo>
                    <a:lnTo>
                      <a:pt x="1745" y="6482"/>
                    </a:lnTo>
                    <a:lnTo>
                      <a:pt x="1729" y="6450"/>
                    </a:lnTo>
                    <a:cubicBezTo>
                      <a:pt x="1719" y="6430"/>
                      <a:pt x="1713" y="6408"/>
                      <a:pt x="1713" y="6385"/>
                    </a:cubicBezTo>
                    <a:lnTo>
                      <a:pt x="1713" y="6337"/>
                    </a:lnTo>
                    <a:lnTo>
                      <a:pt x="1729" y="6402"/>
                    </a:lnTo>
                    <a:lnTo>
                      <a:pt x="1713" y="6370"/>
                    </a:lnTo>
                    <a:lnTo>
                      <a:pt x="1697" y="6338"/>
                    </a:lnTo>
                    <a:cubicBezTo>
                      <a:pt x="1694" y="6332"/>
                      <a:pt x="1691" y="6325"/>
                      <a:pt x="1689" y="6319"/>
                    </a:cubicBezTo>
                    <a:lnTo>
                      <a:pt x="1673" y="6271"/>
                    </a:lnTo>
                    <a:cubicBezTo>
                      <a:pt x="1668" y="6256"/>
                      <a:pt x="1665" y="6241"/>
                      <a:pt x="1665" y="6225"/>
                    </a:cubicBezTo>
                    <a:lnTo>
                      <a:pt x="1665" y="6193"/>
                    </a:lnTo>
                    <a:lnTo>
                      <a:pt x="1681" y="6258"/>
                    </a:lnTo>
                    <a:lnTo>
                      <a:pt x="1665" y="6226"/>
                    </a:lnTo>
                    <a:cubicBezTo>
                      <a:pt x="1662" y="6220"/>
                      <a:pt x="1659" y="6213"/>
                      <a:pt x="1657" y="6207"/>
                    </a:cubicBezTo>
                    <a:lnTo>
                      <a:pt x="1641" y="6159"/>
                    </a:lnTo>
                    <a:lnTo>
                      <a:pt x="1649" y="6178"/>
                    </a:lnTo>
                    <a:lnTo>
                      <a:pt x="1633" y="6146"/>
                    </a:lnTo>
                    <a:cubicBezTo>
                      <a:pt x="1623" y="6126"/>
                      <a:pt x="1617" y="6104"/>
                      <a:pt x="1617" y="6081"/>
                    </a:cubicBezTo>
                    <a:lnTo>
                      <a:pt x="1617" y="6033"/>
                    </a:lnTo>
                    <a:lnTo>
                      <a:pt x="1633" y="6098"/>
                    </a:lnTo>
                    <a:lnTo>
                      <a:pt x="1617" y="6066"/>
                    </a:lnTo>
                    <a:lnTo>
                      <a:pt x="1601" y="6034"/>
                    </a:lnTo>
                    <a:cubicBezTo>
                      <a:pt x="1598" y="6028"/>
                      <a:pt x="1595" y="6021"/>
                      <a:pt x="1593" y="6015"/>
                    </a:cubicBezTo>
                    <a:lnTo>
                      <a:pt x="1577" y="5967"/>
                    </a:lnTo>
                    <a:cubicBezTo>
                      <a:pt x="1572" y="5952"/>
                      <a:pt x="1569" y="5937"/>
                      <a:pt x="1569" y="5921"/>
                    </a:cubicBezTo>
                    <a:lnTo>
                      <a:pt x="1569" y="5889"/>
                    </a:lnTo>
                    <a:lnTo>
                      <a:pt x="1577" y="5935"/>
                    </a:lnTo>
                    <a:lnTo>
                      <a:pt x="1561" y="5887"/>
                    </a:lnTo>
                    <a:lnTo>
                      <a:pt x="1569" y="5906"/>
                    </a:lnTo>
                    <a:lnTo>
                      <a:pt x="1553" y="5874"/>
                    </a:lnTo>
                    <a:lnTo>
                      <a:pt x="1537" y="5842"/>
                    </a:lnTo>
                    <a:cubicBezTo>
                      <a:pt x="1527" y="5822"/>
                      <a:pt x="1521" y="5800"/>
                      <a:pt x="1521" y="5777"/>
                    </a:cubicBezTo>
                    <a:lnTo>
                      <a:pt x="1521" y="5729"/>
                    </a:lnTo>
                    <a:lnTo>
                      <a:pt x="1537" y="5794"/>
                    </a:lnTo>
                    <a:lnTo>
                      <a:pt x="1521" y="5762"/>
                    </a:lnTo>
                    <a:cubicBezTo>
                      <a:pt x="1518" y="5756"/>
                      <a:pt x="1515" y="5749"/>
                      <a:pt x="1513" y="5743"/>
                    </a:cubicBezTo>
                    <a:lnTo>
                      <a:pt x="1497" y="5695"/>
                    </a:lnTo>
                    <a:cubicBezTo>
                      <a:pt x="1492" y="5680"/>
                      <a:pt x="1489" y="5665"/>
                      <a:pt x="1489" y="5649"/>
                    </a:cubicBezTo>
                    <a:lnTo>
                      <a:pt x="1489" y="5617"/>
                    </a:lnTo>
                    <a:lnTo>
                      <a:pt x="1505" y="5682"/>
                    </a:lnTo>
                    <a:lnTo>
                      <a:pt x="1489" y="5650"/>
                    </a:lnTo>
                    <a:cubicBezTo>
                      <a:pt x="1486" y="5644"/>
                      <a:pt x="1483" y="5637"/>
                      <a:pt x="1481" y="5631"/>
                    </a:cubicBezTo>
                    <a:lnTo>
                      <a:pt x="1465" y="5583"/>
                    </a:lnTo>
                    <a:lnTo>
                      <a:pt x="1473" y="5602"/>
                    </a:lnTo>
                    <a:lnTo>
                      <a:pt x="1457" y="5570"/>
                    </a:lnTo>
                    <a:cubicBezTo>
                      <a:pt x="1447" y="5550"/>
                      <a:pt x="1441" y="5528"/>
                      <a:pt x="1441" y="5505"/>
                    </a:cubicBezTo>
                    <a:lnTo>
                      <a:pt x="1441" y="5457"/>
                    </a:lnTo>
                    <a:lnTo>
                      <a:pt x="1457" y="5522"/>
                    </a:lnTo>
                    <a:lnTo>
                      <a:pt x="1441" y="5490"/>
                    </a:lnTo>
                    <a:cubicBezTo>
                      <a:pt x="1438" y="5484"/>
                      <a:pt x="1435" y="5477"/>
                      <a:pt x="1433" y="5471"/>
                    </a:cubicBezTo>
                    <a:lnTo>
                      <a:pt x="1417" y="5423"/>
                    </a:lnTo>
                    <a:lnTo>
                      <a:pt x="1425" y="5442"/>
                    </a:lnTo>
                    <a:lnTo>
                      <a:pt x="1409" y="5410"/>
                    </a:lnTo>
                    <a:cubicBezTo>
                      <a:pt x="1399" y="5390"/>
                      <a:pt x="1393" y="5368"/>
                      <a:pt x="1393" y="5345"/>
                    </a:cubicBezTo>
                    <a:lnTo>
                      <a:pt x="1393" y="5297"/>
                    </a:lnTo>
                    <a:lnTo>
                      <a:pt x="1409" y="5362"/>
                    </a:lnTo>
                    <a:lnTo>
                      <a:pt x="1393" y="5330"/>
                    </a:lnTo>
                    <a:cubicBezTo>
                      <a:pt x="1390" y="5324"/>
                      <a:pt x="1387" y="5317"/>
                      <a:pt x="1385" y="5311"/>
                    </a:cubicBezTo>
                    <a:lnTo>
                      <a:pt x="1369" y="5263"/>
                    </a:lnTo>
                    <a:lnTo>
                      <a:pt x="1377" y="5282"/>
                    </a:lnTo>
                    <a:lnTo>
                      <a:pt x="1361" y="5250"/>
                    </a:lnTo>
                    <a:cubicBezTo>
                      <a:pt x="1351" y="5230"/>
                      <a:pt x="1345" y="5208"/>
                      <a:pt x="1345" y="5185"/>
                    </a:cubicBezTo>
                    <a:lnTo>
                      <a:pt x="1345" y="5153"/>
                    </a:lnTo>
                    <a:lnTo>
                      <a:pt x="1353" y="5199"/>
                    </a:lnTo>
                    <a:lnTo>
                      <a:pt x="1337" y="5151"/>
                    </a:lnTo>
                    <a:lnTo>
                      <a:pt x="1345" y="5170"/>
                    </a:lnTo>
                    <a:lnTo>
                      <a:pt x="1329" y="5138"/>
                    </a:lnTo>
                    <a:cubicBezTo>
                      <a:pt x="1326" y="5132"/>
                      <a:pt x="1323" y="5125"/>
                      <a:pt x="1321" y="5119"/>
                    </a:cubicBezTo>
                    <a:lnTo>
                      <a:pt x="1305" y="5071"/>
                    </a:lnTo>
                    <a:cubicBezTo>
                      <a:pt x="1300" y="5056"/>
                      <a:pt x="1297" y="5041"/>
                      <a:pt x="1297" y="5025"/>
                    </a:cubicBezTo>
                    <a:lnTo>
                      <a:pt x="1297" y="4993"/>
                    </a:lnTo>
                    <a:lnTo>
                      <a:pt x="1305" y="5039"/>
                    </a:lnTo>
                    <a:lnTo>
                      <a:pt x="1289" y="4991"/>
                    </a:lnTo>
                    <a:lnTo>
                      <a:pt x="1297" y="5010"/>
                    </a:lnTo>
                    <a:lnTo>
                      <a:pt x="1281" y="4978"/>
                    </a:lnTo>
                    <a:cubicBezTo>
                      <a:pt x="1278" y="4972"/>
                      <a:pt x="1275" y="4965"/>
                      <a:pt x="1273" y="4959"/>
                    </a:cubicBezTo>
                    <a:lnTo>
                      <a:pt x="1257" y="4911"/>
                    </a:lnTo>
                    <a:cubicBezTo>
                      <a:pt x="1252" y="4896"/>
                      <a:pt x="1249" y="4881"/>
                      <a:pt x="1249" y="4865"/>
                    </a:cubicBezTo>
                    <a:lnTo>
                      <a:pt x="1249" y="4817"/>
                    </a:lnTo>
                    <a:lnTo>
                      <a:pt x="1265" y="4882"/>
                    </a:lnTo>
                    <a:lnTo>
                      <a:pt x="1249" y="4850"/>
                    </a:lnTo>
                    <a:cubicBezTo>
                      <a:pt x="1246" y="4844"/>
                      <a:pt x="1243" y="4837"/>
                      <a:pt x="1241" y="4831"/>
                    </a:cubicBezTo>
                    <a:lnTo>
                      <a:pt x="1225" y="4783"/>
                    </a:lnTo>
                    <a:cubicBezTo>
                      <a:pt x="1220" y="4768"/>
                      <a:pt x="1217" y="4753"/>
                      <a:pt x="1217" y="4737"/>
                    </a:cubicBezTo>
                    <a:lnTo>
                      <a:pt x="1217" y="4705"/>
                    </a:lnTo>
                    <a:lnTo>
                      <a:pt x="1225" y="4751"/>
                    </a:lnTo>
                    <a:lnTo>
                      <a:pt x="1209" y="4703"/>
                    </a:lnTo>
                    <a:lnTo>
                      <a:pt x="1217" y="4722"/>
                    </a:lnTo>
                    <a:lnTo>
                      <a:pt x="1201" y="4690"/>
                    </a:lnTo>
                    <a:cubicBezTo>
                      <a:pt x="1198" y="4684"/>
                      <a:pt x="1195" y="4677"/>
                      <a:pt x="1193" y="4671"/>
                    </a:cubicBezTo>
                    <a:lnTo>
                      <a:pt x="1177" y="4623"/>
                    </a:lnTo>
                    <a:cubicBezTo>
                      <a:pt x="1172" y="4608"/>
                      <a:pt x="1169" y="4593"/>
                      <a:pt x="1169" y="4577"/>
                    </a:cubicBezTo>
                    <a:lnTo>
                      <a:pt x="1169" y="4545"/>
                    </a:lnTo>
                    <a:lnTo>
                      <a:pt x="1177" y="4591"/>
                    </a:lnTo>
                    <a:lnTo>
                      <a:pt x="1161" y="4543"/>
                    </a:lnTo>
                    <a:lnTo>
                      <a:pt x="1169" y="4562"/>
                    </a:lnTo>
                    <a:lnTo>
                      <a:pt x="1153" y="4530"/>
                    </a:lnTo>
                    <a:cubicBezTo>
                      <a:pt x="1150" y="4524"/>
                      <a:pt x="1147" y="4517"/>
                      <a:pt x="1145" y="4511"/>
                    </a:cubicBezTo>
                    <a:lnTo>
                      <a:pt x="1129" y="4463"/>
                    </a:lnTo>
                    <a:cubicBezTo>
                      <a:pt x="1124" y="4448"/>
                      <a:pt x="1121" y="4433"/>
                      <a:pt x="1121" y="4417"/>
                    </a:cubicBezTo>
                    <a:lnTo>
                      <a:pt x="1121" y="4369"/>
                    </a:lnTo>
                    <a:lnTo>
                      <a:pt x="1137" y="4434"/>
                    </a:lnTo>
                    <a:lnTo>
                      <a:pt x="1121" y="4402"/>
                    </a:lnTo>
                    <a:cubicBezTo>
                      <a:pt x="1118" y="4396"/>
                      <a:pt x="1115" y="4389"/>
                      <a:pt x="1113" y="4383"/>
                    </a:cubicBezTo>
                    <a:lnTo>
                      <a:pt x="1097" y="4335"/>
                    </a:lnTo>
                    <a:lnTo>
                      <a:pt x="1105" y="4354"/>
                    </a:lnTo>
                    <a:lnTo>
                      <a:pt x="1089" y="4322"/>
                    </a:lnTo>
                    <a:cubicBezTo>
                      <a:pt x="1079" y="4302"/>
                      <a:pt x="1073" y="4280"/>
                      <a:pt x="1073" y="4257"/>
                    </a:cubicBezTo>
                    <a:lnTo>
                      <a:pt x="1073" y="4209"/>
                    </a:lnTo>
                    <a:lnTo>
                      <a:pt x="1081" y="4255"/>
                    </a:lnTo>
                    <a:lnTo>
                      <a:pt x="1065" y="4207"/>
                    </a:lnTo>
                    <a:lnTo>
                      <a:pt x="1073" y="4226"/>
                    </a:lnTo>
                    <a:lnTo>
                      <a:pt x="1057" y="4194"/>
                    </a:lnTo>
                    <a:cubicBezTo>
                      <a:pt x="1054" y="4188"/>
                      <a:pt x="1051" y="4181"/>
                      <a:pt x="1049" y="4175"/>
                    </a:cubicBezTo>
                    <a:lnTo>
                      <a:pt x="1033" y="4127"/>
                    </a:lnTo>
                    <a:cubicBezTo>
                      <a:pt x="1028" y="4112"/>
                      <a:pt x="1025" y="4097"/>
                      <a:pt x="1025" y="4081"/>
                    </a:cubicBezTo>
                    <a:lnTo>
                      <a:pt x="1025" y="4049"/>
                    </a:lnTo>
                    <a:lnTo>
                      <a:pt x="1033" y="4095"/>
                    </a:lnTo>
                    <a:lnTo>
                      <a:pt x="1017" y="4047"/>
                    </a:lnTo>
                    <a:lnTo>
                      <a:pt x="1001" y="3999"/>
                    </a:lnTo>
                    <a:cubicBezTo>
                      <a:pt x="996" y="3984"/>
                      <a:pt x="993" y="3969"/>
                      <a:pt x="993" y="3953"/>
                    </a:cubicBezTo>
                    <a:lnTo>
                      <a:pt x="993" y="3921"/>
                    </a:lnTo>
                    <a:lnTo>
                      <a:pt x="1001" y="3967"/>
                    </a:lnTo>
                    <a:lnTo>
                      <a:pt x="985" y="3919"/>
                    </a:lnTo>
                    <a:lnTo>
                      <a:pt x="969" y="3871"/>
                    </a:lnTo>
                    <a:lnTo>
                      <a:pt x="977" y="3890"/>
                    </a:lnTo>
                    <a:lnTo>
                      <a:pt x="961" y="3858"/>
                    </a:lnTo>
                    <a:cubicBezTo>
                      <a:pt x="951" y="3838"/>
                      <a:pt x="945" y="3816"/>
                      <a:pt x="945" y="3793"/>
                    </a:cubicBezTo>
                    <a:lnTo>
                      <a:pt x="945" y="3745"/>
                    </a:lnTo>
                    <a:lnTo>
                      <a:pt x="953" y="3791"/>
                    </a:lnTo>
                    <a:lnTo>
                      <a:pt x="937" y="3743"/>
                    </a:lnTo>
                    <a:lnTo>
                      <a:pt x="945" y="3762"/>
                    </a:lnTo>
                    <a:lnTo>
                      <a:pt x="929" y="3730"/>
                    </a:lnTo>
                    <a:cubicBezTo>
                      <a:pt x="926" y="3724"/>
                      <a:pt x="923" y="3717"/>
                      <a:pt x="921" y="3711"/>
                    </a:cubicBezTo>
                    <a:lnTo>
                      <a:pt x="905" y="3663"/>
                    </a:lnTo>
                    <a:cubicBezTo>
                      <a:pt x="900" y="3648"/>
                      <a:pt x="897" y="3633"/>
                      <a:pt x="897" y="3617"/>
                    </a:cubicBezTo>
                    <a:lnTo>
                      <a:pt x="897" y="3569"/>
                    </a:lnTo>
                    <a:lnTo>
                      <a:pt x="913" y="3634"/>
                    </a:lnTo>
                    <a:lnTo>
                      <a:pt x="897" y="3602"/>
                    </a:lnTo>
                    <a:cubicBezTo>
                      <a:pt x="894" y="3596"/>
                      <a:pt x="891" y="3589"/>
                      <a:pt x="889" y="3583"/>
                    </a:cubicBezTo>
                    <a:lnTo>
                      <a:pt x="873" y="3535"/>
                    </a:lnTo>
                    <a:lnTo>
                      <a:pt x="857" y="3487"/>
                    </a:lnTo>
                    <a:cubicBezTo>
                      <a:pt x="852" y="3472"/>
                      <a:pt x="849" y="3457"/>
                      <a:pt x="849" y="3441"/>
                    </a:cubicBezTo>
                    <a:lnTo>
                      <a:pt x="849" y="3409"/>
                    </a:lnTo>
                    <a:lnTo>
                      <a:pt x="857" y="3455"/>
                    </a:lnTo>
                    <a:lnTo>
                      <a:pt x="841" y="3407"/>
                    </a:lnTo>
                    <a:lnTo>
                      <a:pt x="825" y="3359"/>
                    </a:lnTo>
                    <a:lnTo>
                      <a:pt x="833" y="3378"/>
                    </a:lnTo>
                    <a:lnTo>
                      <a:pt x="817" y="3346"/>
                    </a:lnTo>
                    <a:cubicBezTo>
                      <a:pt x="807" y="3326"/>
                      <a:pt x="801" y="3304"/>
                      <a:pt x="801" y="3281"/>
                    </a:cubicBezTo>
                    <a:lnTo>
                      <a:pt x="801" y="3233"/>
                    </a:lnTo>
                    <a:lnTo>
                      <a:pt x="809" y="3279"/>
                    </a:lnTo>
                    <a:lnTo>
                      <a:pt x="793" y="3231"/>
                    </a:lnTo>
                    <a:lnTo>
                      <a:pt x="777" y="3183"/>
                    </a:lnTo>
                    <a:lnTo>
                      <a:pt x="785" y="3202"/>
                    </a:lnTo>
                    <a:lnTo>
                      <a:pt x="769" y="3170"/>
                    </a:lnTo>
                    <a:cubicBezTo>
                      <a:pt x="759" y="3150"/>
                      <a:pt x="753" y="3128"/>
                      <a:pt x="753" y="3105"/>
                    </a:cubicBezTo>
                    <a:lnTo>
                      <a:pt x="753" y="3057"/>
                    </a:lnTo>
                    <a:lnTo>
                      <a:pt x="761" y="3103"/>
                    </a:lnTo>
                    <a:lnTo>
                      <a:pt x="745" y="3055"/>
                    </a:lnTo>
                    <a:lnTo>
                      <a:pt x="729" y="3007"/>
                    </a:lnTo>
                    <a:cubicBezTo>
                      <a:pt x="724" y="2992"/>
                      <a:pt x="721" y="2977"/>
                      <a:pt x="721" y="2961"/>
                    </a:cubicBezTo>
                    <a:lnTo>
                      <a:pt x="721" y="2929"/>
                    </a:lnTo>
                    <a:lnTo>
                      <a:pt x="729" y="2975"/>
                    </a:lnTo>
                    <a:lnTo>
                      <a:pt x="713" y="2927"/>
                    </a:lnTo>
                    <a:lnTo>
                      <a:pt x="697" y="2879"/>
                    </a:lnTo>
                    <a:lnTo>
                      <a:pt x="681" y="2831"/>
                    </a:lnTo>
                    <a:cubicBezTo>
                      <a:pt x="676" y="2816"/>
                      <a:pt x="673" y="2801"/>
                      <a:pt x="673" y="2785"/>
                    </a:cubicBezTo>
                    <a:lnTo>
                      <a:pt x="673" y="2753"/>
                    </a:lnTo>
                    <a:lnTo>
                      <a:pt x="681" y="2799"/>
                    </a:lnTo>
                    <a:lnTo>
                      <a:pt x="665" y="2751"/>
                    </a:lnTo>
                    <a:lnTo>
                      <a:pt x="649" y="2703"/>
                    </a:lnTo>
                    <a:lnTo>
                      <a:pt x="633" y="2655"/>
                    </a:lnTo>
                    <a:cubicBezTo>
                      <a:pt x="628" y="2640"/>
                      <a:pt x="625" y="2625"/>
                      <a:pt x="625" y="2609"/>
                    </a:cubicBezTo>
                    <a:lnTo>
                      <a:pt x="625" y="2561"/>
                    </a:lnTo>
                    <a:lnTo>
                      <a:pt x="641" y="2626"/>
                    </a:lnTo>
                    <a:lnTo>
                      <a:pt x="625" y="2594"/>
                    </a:lnTo>
                    <a:cubicBezTo>
                      <a:pt x="622" y="2588"/>
                      <a:pt x="619" y="2581"/>
                      <a:pt x="617" y="2575"/>
                    </a:cubicBezTo>
                    <a:lnTo>
                      <a:pt x="601" y="2527"/>
                    </a:lnTo>
                    <a:lnTo>
                      <a:pt x="585" y="2479"/>
                    </a:lnTo>
                    <a:cubicBezTo>
                      <a:pt x="580" y="2464"/>
                      <a:pt x="577" y="2449"/>
                      <a:pt x="577" y="2433"/>
                    </a:cubicBezTo>
                    <a:lnTo>
                      <a:pt x="577" y="2385"/>
                    </a:lnTo>
                    <a:lnTo>
                      <a:pt x="585" y="2431"/>
                    </a:lnTo>
                    <a:lnTo>
                      <a:pt x="569" y="2383"/>
                    </a:lnTo>
                    <a:lnTo>
                      <a:pt x="553" y="2335"/>
                    </a:lnTo>
                    <a:lnTo>
                      <a:pt x="561" y="2354"/>
                    </a:lnTo>
                    <a:lnTo>
                      <a:pt x="545" y="2322"/>
                    </a:lnTo>
                    <a:cubicBezTo>
                      <a:pt x="535" y="2302"/>
                      <a:pt x="529" y="2280"/>
                      <a:pt x="529" y="2257"/>
                    </a:cubicBezTo>
                    <a:lnTo>
                      <a:pt x="529" y="2209"/>
                    </a:lnTo>
                    <a:lnTo>
                      <a:pt x="537" y="2255"/>
                    </a:lnTo>
                    <a:lnTo>
                      <a:pt x="521" y="2207"/>
                    </a:lnTo>
                    <a:lnTo>
                      <a:pt x="505" y="2159"/>
                    </a:lnTo>
                    <a:cubicBezTo>
                      <a:pt x="500" y="2144"/>
                      <a:pt x="497" y="2129"/>
                      <a:pt x="497" y="2113"/>
                    </a:cubicBezTo>
                    <a:lnTo>
                      <a:pt x="497" y="2065"/>
                    </a:lnTo>
                    <a:lnTo>
                      <a:pt x="505" y="2111"/>
                    </a:lnTo>
                    <a:lnTo>
                      <a:pt x="489" y="2063"/>
                    </a:lnTo>
                    <a:lnTo>
                      <a:pt x="473" y="2015"/>
                    </a:lnTo>
                    <a:lnTo>
                      <a:pt x="481" y="2034"/>
                    </a:lnTo>
                    <a:lnTo>
                      <a:pt x="465" y="2002"/>
                    </a:lnTo>
                    <a:cubicBezTo>
                      <a:pt x="455" y="1982"/>
                      <a:pt x="449" y="1960"/>
                      <a:pt x="449" y="1937"/>
                    </a:cubicBezTo>
                    <a:lnTo>
                      <a:pt x="449" y="1889"/>
                    </a:lnTo>
                    <a:lnTo>
                      <a:pt x="457" y="1935"/>
                    </a:lnTo>
                    <a:lnTo>
                      <a:pt x="441" y="1887"/>
                    </a:lnTo>
                    <a:lnTo>
                      <a:pt x="425" y="1839"/>
                    </a:lnTo>
                    <a:lnTo>
                      <a:pt x="409" y="1791"/>
                    </a:lnTo>
                    <a:cubicBezTo>
                      <a:pt x="404" y="1776"/>
                      <a:pt x="401" y="1761"/>
                      <a:pt x="401" y="1745"/>
                    </a:cubicBezTo>
                    <a:lnTo>
                      <a:pt x="401" y="1697"/>
                    </a:lnTo>
                    <a:lnTo>
                      <a:pt x="409" y="1743"/>
                    </a:lnTo>
                    <a:lnTo>
                      <a:pt x="393" y="1695"/>
                    </a:lnTo>
                    <a:lnTo>
                      <a:pt x="377" y="1647"/>
                    </a:lnTo>
                    <a:lnTo>
                      <a:pt x="361" y="1599"/>
                    </a:lnTo>
                    <a:cubicBezTo>
                      <a:pt x="356" y="1584"/>
                      <a:pt x="353" y="1569"/>
                      <a:pt x="353" y="1553"/>
                    </a:cubicBezTo>
                    <a:lnTo>
                      <a:pt x="353" y="1505"/>
                    </a:lnTo>
                    <a:lnTo>
                      <a:pt x="361" y="1551"/>
                    </a:lnTo>
                    <a:lnTo>
                      <a:pt x="345" y="1503"/>
                    </a:lnTo>
                    <a:lnTo>
                      <a:pt x="353" y="1522"/>
                    </a:lnTo>
                    <a:lnTo>
                      <a:pt x="337" y="1490"/>
                    </a:lnTo>
                    <a:cubicBezTo>
                      <a:pt x="334" y="1484"/>
                      <a:pt x="331" y="1477"/>
                      <a:pt x="329" y="1471"/>
                    </a:cubicBezTo>
                    <a:lnTo>
                      <a:pt x="313" y="1423"/>
                    </a:lnTo>
                    <a:cubicBezTo>
                      <a:pt x="308" y="1408"/>
                      <a:pt x="305" y="1393"/>
                      <a:pt x="305" y="1377"/>
                    </a:cubicBezTo>
                    <a:lnTo>
                      <a:pt x="305" y="1329"/>
                    </a:lnTo>
                    <a:lnTo>
                      <a:pt x="313" y="1375"/>
                    </a:lnTo>
                    <a:lnTo>
                      <a:pt x="297" y="1327"/>
                    </a:lnTo>
                    <a:lnTo>
                      <a:pt x="281" y="1279"/>
                    </a:lnTo>
                    <a:lnTo>
                      <a:pt x="265" y="1231"/>
                    </a:lnTo>
                    <a:cubicBezTo>
                      <a:pt x="260" y="1216"/>
                      <a:pt x="257" y="1201"/>
                      <a:pt x="257" y="1185"/>
                    </a:cubicBezTo>
                    <a:lnTo>
                      <a:pt x="257" y="1137"/>
                    </a:lnTo>
                    <a:lnTo>
                      <a:pt x="265" y="1183"/>
                    </a:lnTo>
                    <a:lnTo>
                      <a:pt x="249" y="1135"/>
                    </a:lnTo>
                    <a:lnTo>
                      <a:pt x="233" y="1087"/>
                    </a:lnTo>
                    <a:cubicBezTo>
                      <a:pt x="228" y="1072"/>
                      <a:pt x="225" y="1057"/>
                      <a:pt x="225" y="1041"/>
                    </a:cubicBezTo>
                    <a:lnTo>
                      <a:pt x="225" y="993"/>
                    </a:lnTo>
                    <a:lnTo>
                      <a:pt x="233" y="1039"/>
                    </a:lnTo>
                    <a:lnTo>
                      <a:pt x="217" y="991"/>
                    </a:lnTo>
                    <a:lnTo>
                      <a:pt x="201" y="943"/>
                    </a:lnTo>
                    <a:lnTo>
                      <a:pt x="185" y="895"/>
                    </a:lnTo>
                    <a:cubicBezTo>
                      <a:pt x="180" y="880"/>
                      <a:pt x="177" y="865"/>
                      <a:pt x="177" y="849"/>
                    </a:cubicBezTo>
                    <a:lnTo>
                      <a:pt x="177" y="801"/>
                    </a:lnTo>
                    <a:lnTo>
                      <a:pt x="185" y="847"/>
                    </a:lnTo>
                    <a:lnTo>
                      <a:pt x="169" y="799"/>
                    </a:lnTo>
                    <a:lnTo>
                      <a:pt x="153" y="751"/>
                    </a:lnTo>
                    <a:lnTo>
                      <a:pt x="137" y="703"/>
                    </a:lnTo>
                    <a:cubicBezTo>
                      <a:pt x="132" y="688"/>
                      <a:pt x="129" y="673"/>
                      <a:pt x="129" y="657"/>
                    </a:cubicBezTo>
                    <a:lnTo>
                      <a:pt x="129" y="609"/>
                    </a:lnTo>
                    <a:lnTo>
                      <a:pt x="137" y="655"/>
                    </a:lnTo>
                    <a:lnTo>
                      <a:pt x="118" y="596"/>
                    </a:lnTo>
                    <a:lnTo>
                      <a:pt x="105" y="543"/>
                    </a:lnTo>
                    <a:lnTo>
                      <a:pt x="89" y="495"/>
                    </a:lnTo>
                    <a:cubicBezTo>
                      <a:pt x="84" y="480"/>
                      <a:pt x="81" y="465"/>
                      <a:pt x="81" y="449"/>
                    </a:cubicBezTo>
                    <a:lnTo>
                      <a:pt x="81" y="401"/>
                    </a:lnTo>
                    <a:lnTo>
                      <a:pt x="89" y="447"/>
                    </a:lnTo>
                    <a:lnTo>
                      <a:pt x="73" y="399"/>
                    </a:lnTo>
                    <a:lnTo>
                      <a:pt x="57" y="351"/>
                    </a:lnTo>
                    <a:lnTo>
                      <a:pt x="41" y="303"/>
                    </a:lnTo>
                    <a:cubicBezTo>
                      <a:pt x="36" y="288"/>
                      <a:pt x="33" y="273"/>
                      <a:pt x="33" y="257"/>
                    </a:cubicBezTo>
                    <a:lnTo>
                      <a:pt x="33" y="209"/>
                    </a:lnTo>
                    <a:lnTo>
                      <a:pt x="41" y="255"/>
                    </a:lnTo>
                    <a:lnTo>
                      <a:pt x="25" y="207"/>
                    </a:lnTo>
                    <a:cubicBezTo>
                      <a:pt x="0" y="132"/>
                      <a:pt x="40" y="50"/>
                      <a:pt x="116" y="25"/>
                    </a:cubicBezTo>
                    <a:cubicBezTo>
                      <a:pt x="191" y="0"/>
                      <a:pt x="273" y="40"/>
                      <a:pt x="298" y="116"/>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2" name="Freeform 364"/>
              <p:cNvSpPr>
                <a:spLocks/>
              </p:cNvSpPr>
              <p:nvPr/>
            </p:nvSpPr>
            <p:spPr bwMode="auto">
              <a:xfrm>
                <a:off x="9845675" y="3656013"/>
                <a:ext cx="250825" cy="474663"/>
              </a:xfrm>
              <a:custGeom>
                <a:avLst/>
                <a:gdLst>
                  <a:gd name="T0" fmla="*/ 337 w 2640"/>
                  <a:gd name="T1" fmla="*/ 288 h 5824"/>
                  <a:gd name="T2" fmla="*/ 433 w 2640"/>
                  <a:gd name="T3" fmla="*/ 544 h 5824"/>
                  <a:gd name="T4" fmla="*/ 529 w 2640"/>
                  <a:gd name="T5" fmla="*/ 800 h 5824"/>
                  <a:gd name="T6" fmla="*/ 625 w 2640"/>
                  <a:gd name="T7" fmla="*/ 1056 h 5824"/>
                  <a:gd name="T8" fmla="*/ 721 w 2640"/>
                  <a:gd name="T9" fmla="*/ 1312 h 5824"/>
                  <a:gd name="T10" fmla="*/ 817 w 2640"/>
                  <a:gd name="T11" fmla="*/ 1552 h 5824"/>
                  <a:gd name="T12" fmla="*/ 870 w 2640"/>
                  <a:gd name="T13" fmla="*/ 1723 h 5824"/>
                  <a:gd name="T14" fmla="*/ 950 w 2640"/>
                  <a:gd name="T15" fmla="*/ 1947 h 5824"/>
                  <a:gd name="T16" fmla="*/ 1057 w 2640"/>
                  <a:gd name="T17" fmla="*/ 2176 h 5824"/>
                  <a:gd name="T18" fmla="*/ 1137 w 2640"/>
                  <a:gd name="T19" fmla="*/ 2384 h 5824"/>
                  <a:gd name="T20" fmla="*/ 1217 w 2640"/>
                  <a:gd name="T21" fmla="*/ 2592 h 5824"/>
                  <a:gd name="T22" fmla="*/ 1297 w 2640"/>
                  <a:gd name="T23" fmla="*/ 2752 h 5824"/>
                  <a:gd name="T24" fmla="*/ 1361 w 2640"/>
                  <a:gd name="T25" fmla="*/ 2928 h 5824"/>
                  <a:gd name="T26" fmla="*/ 1456 w 2640"/>
                  <a:gd name="T27" fmla="*/ 3184 h 5824"/>
                  <a:gd name="T28" fmla="*/ 1521 w 2640"/>
                  <a:gd name="T29" fmla="*/ 3280 h 5824"/>
                  <a:gd name="T30" fmla="*/ 1601 w 2640"/>
                  <a:gd name="T31" fmla="*/ 3472 h 5824"/>
                  <a:gd name="T32" fmla="*/ 1665 w 2640"/>
                  <a:gd name="T33" fmla="*/ 3632 h 5824"/>
                  <a:gd name="T34" fmla="*/ 1718 w 2640"/>
                  <a:gd name="T35" fmla="*/ 3755 h 5824"/>
                  <a:gd name="T36" fmla="*/ 1782 w 2640"/>
                  <a:gd name="T37" fmla="*/ 3915 h 5824"/>
                  <a:gd name="T38" fmla="*/ 1904 w 2640"/>
                  <a:gd name="T39" fmla="*/ 4160 h 5824"/>
                  <a:gd name="T40" fmla="*/ 1942 w 2640"/>
                  <a:gd name="T41" fmla="*/ 4235 h 5824"/>
                  <a:gd name="T42" fmla="*/ 2006 w 2640"/>
                  <a:gd name="T43" fmla="*/ 4395 h 5824"/>
                  <a:gd name="T44" fmla="*/ 2086 w 2640"/>
                  <a:gd name="T45" fmla="*/ 4539 h 5824"/>
                  <a:gd name="T46" fmla="*/ 2177 w 2640"/>
                  <a:gd name="T47" fmla="*/ 4720 h 5824"/>
                  <a:gd name="T48" fmla="*/ 2272 w 2640"/>
                  <a:gd name="T49" fmla="*/ 4928 h 5824"/>
                  <a:gd name="T50" fmla="*/ 2321 w 2640"/>
                  <a:gd name="T51" fmla="*/ 5008 h 5824"/>
                  <a:gd name="T52" fmla="*/ 2358 w 2640"/>
                  <a:gd name="T53" fmla="*/ 5115 h 5824"/>
                  <a:gd name="T54" fmla="*/ 2438 w 2640"/>
                  <a:gd name="T55" fmla="*/ 5259 h 5824"/>
                  <a:gd name="T56" fmla="*/ 2545 w 2640"/>
                  <a:gd name="T57" fmla="*/ 5456 h 5824"/>
                  <a:gd name="T58" fmla="*/ 2598 w 2640"/>
                  <a:gd name="T59" fmla="*/ 5547 h 5824"/>
                  <a:gd name="T60" fmla="*/ 2304 w 2640"/>
                  <a:gd name="T61" fmla="*/ 5584 h 5824"/>
                  <a:gd name="T62" fmla="*/ 2283 w 2640"/>
                  <a:gd name="T63" fmla="*/ 5542 h 5824"/>
                  <a:gd name="T64" fmla="*/ 2160 w 2640"/>
                  <a:gd name="T65" fmla="*/ 5280 h 5824"/>
                  <a:gd name="T66" fmla="*/ 2096 w 2640"/>
                  <a:gd name="T67" fmla="*/ 5201 h 5824"/>
                  <a:gd name="T68" fmla="*/ 2059 w 2640"/>
                  <a:gd name="T69" fmla="*/ 5110 h 5824"/>
                  <a:gd name="T70" fmla="*/ 1979 w 2640"/>
                  <a:gd name="T71" fmla="*/ 4966 h 5824"/>
                  <a:gd name="T72" fmla="*/ 1888 w 2640"/>
                  <a:gd name="T73" fmla="*/ 4769 h 5824"/>
                  <a:gd name="T74" fmla="*/ 1808 w 2640"/>
                  <a:gd name="T75" fmla="*/ 4560 h 5824"/>
                  <a:gd name="T76" fmla="*/ 1744 w 2640"/>
                  <a:gd name="T77" fmla="*/ 4481 h 5824"/>
                  <a:gd name="T78" fmla="*/ 1680 w 2640"/>
                  <a:gd name="T79" fmla="*/ 4337 h 5824"/>
                  <a:gd name="T80" fmla="*/ 1584 w 2640"/>
                  <a:gd name="T81" fmla="*/ 4080 h 5824"/>
                  <a:gd name="T82" fmla="*/ 1547 w 2640"/>
                  <a:gd name="T83" fmla="*/ 4038 h 5824"/>
                  <a:gd name="T84" fmla="*/ 1440 w 2640"/>
                  <a:gd name="T85" fmla="*/ 3776 h 5824"/>
                  <a:gd name="T86" fmla="*/ 1376 w 2640"/>
                  <a:gd name="T87" fmla="*/ 3681 h 5824"/>
                  <a:gd name="T88" fmla="*/ 1296 w 2640"/>
                  <a:gd name="T89" fmla="*/ 3489 h 5824"/>
                  <a:gd name="T90" fmla="*/ 1232 w 2640"/>
                  <a:gd name="T91" fmla="*/ 3329 h 5824"/>
                  <a:gd name="T92" fmla="*/ 1136 w 2640"/>
                  <a:gd name="T93" fmla="*/ 3137 h 5824"/>
                  <a:gd name="T94" fmla="*/ 1099 w 2640"/>
                  <a:gd name="T95" fmla="*/ 3014 h 5824"/>
                  <a:gd name="T96" fmla="*/ 992 w 2640"/>
                  <a:gd name="T97" fmla="*/ 2736 h 5824"/>
                  <a:gd name="T98" fmla="*/ 955 w 2640"/>
                  <a:gd name="T99" fmla="*/ 2662 h 5824"/>
                  <a:gd name="T100" fmla="*/ 848 w 2640"/>
                  <a:gd name="T101" fmla="*/ 2433 h 5824"/>
                  <a:gd name="T102" fmla="*/ 768 w 2640"/>
                  <a:gd name="T103" fmla="*/ 2225 h 5824"/>
                  <a:gd name="T104" fmla="*/ 688 w 2640"/>
                  <a:gd name="T105" fmla="*/ 2017 h 5824"/>
                  <a:gd name="T106" fmla="*/ 608 w 2640"/>
                  <a:gd name="T107" fmla="*/ 1809 h 5824"/>
                  <a:gd name="T108" fmla="*/ 512 w 2640"/>
                  <a:gd name="T109" fmla="*/ 1569 h 5824"/>
                  <a:gd name="T110" fmla="*/ 416 w 2640"/>
                  <a:gd name="T111" fmla="*/ 1313 h 5824"/>
                  <a:gd name="T112" fmla="*/ 320 w 2640"/>
                  <a:gd name="T113" fmla="*/ 1057 h 5824"/>
                  <a:gd name="T114" fmla="*/ 224 w 2640"/>
                  <a:gd name="T115" fmla="*/ 801 h 5824"/>
                  <a:gd name="T116" fmla="*/ 128 w 2640"/>
                  <a:gd name="T117" fmla="*/ 545 h 5824"/>
                  <a:gd name="T118" fmla="*/ 40 w 2640"/>
                  <a:gd name="T119" fmla="*/ 302 h 5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40" h="5824">
                    <a:moveTo>
                      <a:pt x="288" y="144"/>
                    </a:moveTo>
                    <a:lnTo>
                      <a:pt x="288" y="176"/>
                    </a:lnTo>
                    <a:lnTo>
                      <a:pt x="273" y="112"/>
                    </a:lnTo>
                    <a:lnTo>
                      <a:pt x="289" y="144"/>
                    </a:lnTo>
                    <a:cubicBezTo>
                      <a:pt x="292" y="150"/>
                      <a:pt x="295" y="156"/>
                      <a:pt x="297" y="163"/>
                    </a:cubicBezTo>
                    <a:lnTo>
                      <a:pt x="313" y="211"/>
                    </a:lnTo>
                    <a:lnTo>
                      <a:pt x="305" y="192"/>
                    </a:lnTo>
                    <a:lnTo>
                      <a:pt x="321" y="224"/>
                    </a:lnTo>
                    <a:cubicBezTo>
                      <a:pt x="331" y="244"/>
                      <a:pt x="336" y="266"/>
                      <a:pt x="336" y="288"/>
                    </a:cubicBezTo>
                    <a:lnTo>
                      <a:pt x="336" y="320"/>
                    </a:lnTo>
                    <a:lnTo>
                      <a:pt x="321" y="256"/>
                    </a:lnTo>
                    <a:lnTo>
                      <a:pt x="337" y="288"/>
                    </a:lnTo>
                    <a:lnTo>
                      <a:pt x="353" y="320"/>
                    </a:lnTo>
                    <a:lnTo>
                      <a:pt x="369" y="352"/>
                    </a:lnTo>
                    <a:cubicBezTo>
                      <a:pt x="379" y="372"/>
                      <a:pt x="384" y="394"/>
                      <a:pt x="384" y="416"/>
                    </a:cubicBezTo>
                    <a:lnTo>
                      <a:pt x="384" y="448"/>
                    </a:lnTo>
                    <a:lnTo>
                      <a:pt x="369" y="384"/>
                    </a:lnTo>
                    <a:lnTo>
                      <a:pt x="385" y="416"/>
                    </a:lnTo>
                    <a:lnTo>
                      <a:pt x="401" y="448"/>
                    </a:lnTo>
                    <a:cubicBezTo>
                      <a:pt x="411" y="468"/>
                      <a:pt x="416" y="490"/>
                      <a:pt x="416" y="512"/>
                    </a:cubicBezTo>
                    <a:lnTo>
                      <a:pt x="416" y="544"/>
                    </a:lnTo>
                    <a:lnTo>
                      <a:pt x="401" y="480"/>
                    </a:lnTo>
                    <a:lnTo>
                      <a:pt x="417" y="512"/>
                    </a:lnTo>
                    <a:lnTo>
                      <a:pt x="433" y="544"/>
                    </a:lnTo>
                    <a:lnTo>
                      <a:pt x="449" y="576"/>
                    </a:lnTo>
                    <a:cubicBezTo>
                      <a:pt x="459" y="596"/>
                      <a:pt x="464" y="618"/>
                      <a:pt x="464" y="640"/>
                    </a:cubicBezTo>
                    <a:lnTo>
                      <a:pt x="464" y="672"/>
                    </a:lnTo>
                    <a:lnTo>
                      <a:pt x="449" y="608"/>
                    </a:lnTo>
                    <a:lnTo>
                      <a:pt x="465" y="640"/>
                    </a:lnTo>
                    <a:lnTo>
                      <a:pt x="481" y="672"/>
                    </a:lnTo>
                    <a:lnTo>
                      <a:pt x="497" y="704"/>
                    </a:lnTo>
                    <a:cubicBezTo>
                      <a:pt x="507" y="724"/>
                      <a:pt x="512" y="746"/>
                      <a:pt x="512" y="768"/>
                    </a:cubicBezTo>
                    <a:lnTo>
                      <a:pt x="512" y="800"/>
                    </a:lnTo>
                    <a:lnTo>
                      <a:pt x="497" y="736"/>
                    </a:lnTo>
                    <a:lnTo>
                      <a:pt x="513" y="768"/>
                    </a:lnTo>
                    <a:lnTo>
                      <a:pt x="529" y="800"/>
                    </a:lnTo>
                    <a:lnTo>
                      <a:pt x="545" y="832"/>
                    </a:lnTo>
                    <a:cubicBezTo>
                      <a:pt x="555" y="852"/>
                      <a:pt x="560" y="874"/>
                      <a:pt x="560" y="896"/>
                    </a:cubicBezTo>
                    <a:lnTo>
                      <a:pt x="560" y="928"/>
                    </a:lnTo>
                    <a:lnTo>
                      <a:pt x="545" y="864"/>
                    </a:lnTo>
                    <a:lnTo>
                      <a:pt x="561" y="896"/>
                    </a:lnTo>
                    <a:lnTo>
                      <a:pt x="577" y="928"/>
                    </a:lnTo>
                    <a:lnTo>
                      <a:pt x="593" y="960"/>
                    </a:lnTo>
                    <a:cubicBezTo>
                      <a:pt x="603" y="980"/>
                      <a:pt x="608" y="1002"/>
                      <a:pt x="608" y="1024"/>
                    </a:cubicBezTo>
                    <a:lnTo>
                      <a:pt x="608" y="1056"/>
                    </a:lnTo>
                    <a:lnTo>
                      <a:pt x="593" y="992"/>
                    </a:lnTo>
                    <a:lnTo>
                      <a:pt x="609" y="1024"/>
                    </a:lnTo>
                    <a:lnTo>
                      <a:pt x="625" y="1056"/>
                    </a:lnTo>
                    <a:cubicBezTo>
                      <a:pt x="635" y="1076"/>
                      <a:pt x="640" y="1098"/>
                      <a:pt x="640" y="1120"/>
                    </a:cubicBezTo>
                    <a:lnTo>
                      <a:pt x="640" y="1152"/>
                    </a:lnTo>
                    <a:lnTo>
                      <a:pt x="625" y="1088"/>
                    </a:lnTo>
                    <a:lnTo>
                      <a:pt x="641" y="1120"/>
                    </a:lnTo>
                    <a:lnTo>
                      <a:pt x="657" y="1152"/>
                    </a:lnTo>
                    <a:lnTo>
                      <a:pt x="673" y="1184"/>
                    </a:lnTo>
                    <a:cubicBezTo>
                      <a:pt x="683" y="1204"/>
                      <a:pt x="688" y="1226"/>
                      <a:pt x="688" y="1248"/>
                    </a:cubicBezTo>
                    <a:lnTo>
                      <a:pt x="688" y="1280"/>
                    </a:lnTo>
                    <a:lnTo>
                      <a:pt x="673" y="1216"/>
                    </a:lnTo>
                    <a:lnTo>
                      <a:pt x="689" y="1248"/>
                    </a:lnTo>
                    <a:lnTo>
                      <a:pt x="705" y="1280"/>
                    </a:lnTo>
                    <a:lnTo>
                      <a:pt x="721" y="1312"/>
                    </a:lnTo>
                    <a:cubicBezTo>
                      <a:pt x="731" y="1332"/>
                      <a:pt x="736" y="1354"/>
                      <a:pt x="736" y="1376"/>
                    </a:cubicBezTo>
                    <a:lnTo>
                      <a:pt x="736" y="1408"/>
                    </a:lnTo>
                    <a:lnTo>
                      <a:pt x="721" y="1344"/>
                    </a:lnTo>
                    <a:lnTo>
                      <a:pt x="737" y="1376"/>
                    </a:lnTo>
                    <a:lnTo>
                      <a:pt x="753" y="1408"/>
                    </a:lnTo>
                    <a:lnTo>
                      <a:pt x="769" y="1440"/>
                    </a:lnTo>
                    <a:cubicBezTo>
                      <a:pt x="779" y="1460"/>
                      <a:pt x="784" y="1482"/>
                      <a:pt x="784" y="1504"/>
                    </a:cubicBezTo>
                    <a:lnTo>
                      <a:pt x="784" y="1520"/>
                    </a:lnTo>
                    <a:lnTo>
                      <a:pt x="769" y="1456"/>
                    </a:lnTo>
                    <a:lnTo>
                      <a:pt x="785" y="1488"/>
                    </a:lnTo>
                    <a:lnTo>
                      <a:pt x="801" y="1520"/>
                    </a:lnTo>
                    <a:lnTo>
                      <a:pt x="817" y="1552"/>
                    </a:lnTo>
                    <a:cubicBezTo>
                      <a:pt x="827" y="1572"/>
                      <a:pt x="832" y="1594"/>
                      <a:pt x="832" y="1616"/>
                    </a:cubicBezTo>
                    <a:lnTo>
                      <a:pt x="832" y="1648"/>
                    </a:lnTo>
                    <a:lnTo>
                      <a:pt x="817" y="1584"/>
                    </a:lnTo>
                    <a:lnTo>
                      <a:pt x="833" y="1616"/>
                    </a:lnTo>
                    <a:lnTo>
                      <a:pt x="849" y="1648"/>
                    </a:lnTo>
                    <a:lnTo>
                      <a:pt x="865" y="1680"/>
                    </a:lnTo>
                    <a:cubicBezTo>
                      <a:pt x="875" y="1700"/>
                      <a:pt x="880" y="1722"/>
                      <a:pt x="880" y="1744"/>
                    </a:cubicBezTo>
                    <a:lnTo>
                      <a:pt x="880" y="1776"/>
                    </a:lnTo>
                    <a:lnTo>
                      <a:pt x="865" y="1712"/>
                    </a:lnTo>
                    <a:lnTo>
                      <a:pt x="881" y="1744"/>
                    </a:lnTo>
                    <a:lnTo>
                      <a:pt x="854" y="1707"/>
                    </a:lnTo>
                    <a:lnTo>
                      <a:pt x="870" y="1723"/>
                    </a:lnTo>
                    <a:cubicBezTo>
                      <a:pt x="897" y="1750"/>
                      <a:pt x="912" y="1786"/>
                      <a:pt x="912" y="1824"/>
                    </a:cubicBezTo>
                    <a:lnTo>
                      <a:pt x="912" y="1856"/>
                    </a:lnTo>
                    <a:lnTo>
                      <a:pt x="897" y="1792"/>
                    </a:lnTo>
                    <a:lnTo>
                      <a:pt x="913" y="1824"/>
                    </a:lnTo>
                    <a:lnTo>
                      <a:pt x="929" y="1856"/>
                    </a:lnTo>
                    <a:lnTo>
                      <a:pt x="945" y="1888"/>
                    </a:lnTo>
                    <a:cubicBezTo>
                      <a:pt x="955" y="1908"/>
                      <a:pt x="960" y="1930"/>
                      <a:pt x="960" y="1952"/>
                    </a:cubicBezTo>
                    <a:lnTo>
                      <a:pt x="960" y="1984"/>
                    </a:lnTo>
                    <a:lnTo>
                      <a:pt x="945" y="1920"/>
                    </a:lnTo>
                    <a:lnTo>
                      <a:pt x="961" y="1952"/>
                    </a:lnTo>
                    <a:lnTo>
                      <a:pt x="977" y="1984"/>
                    </a:lnTo>
                    <a:lnTo>
                      <a:pt x="950" y="1947"/>
                    </a:lnTo>
                    <a:lnTo>
                      <a:pt x="966" y="1963"/>
                    </a:lnTo>
                    <a:cubicBezTo>
                      <a:pt x="993" y="1990"/>
                      <a:pt x="1008" y="2026"/>
                      <a:pt x="1008" y="2064"/>
                    </a:cubicBezTo>
                    <a:lnTo>
                      <a:pt x="1008" y="2096"/>
                    </a:lnTo>
                    <a:lnTo>
                      <a:pt x="993" y="2032"/>
                    </a:lnTo>
                    <a:lnTo>
                      <a:pt x="1009" y="2064"/>
                    </a:lnTo>
                    <a:lnTo>
                      <a:pt x="1025" y="2096"/>
                    </a:lnTo>
                    <a:lnTo>
                      <a:pt x="1041" y="2128"/>
                    </a:lnTo>
                    <a:cubicBezTo>
                      <a:pt x="1051" y="2148"/>
                      <a:pt x="1056" y="2170"/>
                      <a:pt x="1056" y="2192"/>
                    </a:cubicBezTo>
                    <a:lnTo>
                      <a:pt x="1056" y="2224"/>
                    </a:lnTo>
                    <a:lnTo>
                      <a:pt x="1014" y="2123"/>
                    </a:lnTo>
                    <a:lnTo>
                      <a:pt x="1030" y="2139"/>
                    </a:lnTo>
                    <a:cubicBezTo>
                      <a:pt x="1041" y="2150"/>
                      <a:pt x="1050" y="2162"/>
                      <a:pt x="1057" y="2176"/>
                    </a:cubicBezTo>
                    <a:lnTo>
                      <a:pt x="1073" y="2208"/>
                    </a:lnTo>
                    <a:lnTo>
                      <a:pt x="1089" y="2240"/>
                    </a:lnTo>
                    <a:cubicBezTo>
                      <a:pt x="1099" y="2260"/>
                      <a:pt x="1104" y="2282"/>
                      <a:pt x="1104" y="2304"/>
                    </a:cubicBezTo>
                    <a:lnTo>
                      <a:pt x="1104" y="2336"/>
                    </a:lnTo>
                    <a:lnTo>
                      <a:pt x="1089" y="2272"/>
                    </a:lnTo>
                    <a:lnTo>
                      <a:pt x="1105" y="2304"/>
                    </a:lnTo>
                    <a:lnTo>
                      <a:pt x="1121" y="2336"/>
                    </a:lnTo>
                    <a:lnTo>
                      <a:pt x="1094" y="2299"/>
                    </a:lnTo>
                    <a:lnTo>
                      <a:pt x="1110" y="2315"/>
                    </a:lnTo>
                    <a:cubicBezTo>
                      <a:pt x="1137" y="2342"/>
                      <a:pt x="1152" y="2378"/>
                      <a:pt x="1152" y="2416"/>
                    </a:cubicBezTo>
                    <a:lnTo>
                      <a:pt x="1152" y="2448"/>
                    </a:lnTo>
                    <a:lnTo>
                      <a:pt x="1137" y="2384"/>
                    </a:lnTo>
                    <a:lnTo>
                      <a:pt x="1153" y="2416"/>
                    </a:lnTo>
                    <a:lnTo>
                      <a:pt x="1169" y="2448"/>
                    </a:lnTo>
                    <a:cubicBezTo>
                      <a:pt x="1179" y="2468"/>
                      <a:pt x="1184" y="2490"/>
                      <a:pt x="1184" y="2512"/>
                    </a:cubicBezTo>
                    <a:lnTo>
                      <a:pt x="1184" y="2544"/>
                    </a:lnTo>
                    <a:lnTo>
                      <a:pt x="1142" y="2443"/>
                    </a:lnTo>
                    <a:lnTo>
                      <a:pt x="1158" y="2459"/>
                    </a:lnTo>
                    <a:cubicBezTo>
                      <a:pt x="1169" y="2470"/>
                      <a:pt x="1178" y="2482"/>
                      <a:pt x="1185" y="2496"/>
                    </a:cubicBezTo>
                    <a:lnTo>
                      <a:pt x="1201" y="2528"/>
                    </a:lnTo>
                    <a:lnTo>
                      <a:pt x="1217" y="2560"/>
                    </a:lnTo>
                    <a:cubicBezTo>
                      <a:pt x="1227" y="2580"/>
                      <a:pt x="1232" y="2602"/>
                      <a:pt x="1232" y="2624"/>
                    </a:cubicBezTo>
                    <a:lnTo>
                      <a:pt x="1232" y="2656"/>
                    </a:lnTo>
                    <a:lnTo>
                      <a:pt x="1217" y="2592"/>
                    </a:lnTo>
                    <a:lnTo>
                      <a:pt x="1233" y="2624"/>
                    </a:lnTo>
                    <a:lnTo>
                      <a:pt x="1206" y="2587"/>
                    </a:lnTo>
                    <a:lnTo>
                      <a:pt x="1222" y="2603"/>
                    </a:lnTo>
                    <a:cubicBezTo>
                      <a:pt x="1233" y="2614"/>
                      <a:pt x="1242" y="2626"/>
                      <a:pt x="1249" y="2640"/>
                    </a:cubicBezTo>
                    <a:lnTo>
                      <a:pt x="1265" y="2672"/>
                    </a:lnTo>
                    <a:cubicBezTo>
                      <a:pt x="1275" y="2692"/>
                      <a:pt x="1280" y="2714"/>
                      <a:pt x="1280" y="2736"/>
                    </a:cubicBezTo>
                    <a:lnTo>
                      <a:pt x="1280" y="2768"/>
                    </a:lnTo>
                    <a:lnTo>
                      <a:pt x="1265" y="2704"/>
                    </a:lnTo>
                    <a:lnTo>
                      <a:pt x="1281" y="2736"/>
                    </a:lnTo>
                    <a:lnTo>
                      <a:pt x="1254" y="2699"/>
                    </a:lnTo>
                    <a:lnTo>
                      <a:pt x="1270" y="2715"/>
                    </a:lnTo>
                    <a:cubicBezTo>
                      <a:pt x="1281" y="2726"/>
                      <a:pt x="1290" y="2738"/>
                      <a:pt x="1297" y="2752"/>
                    </a:cubicBezTo>
                    <a:lnTo>
                      <a:pt x="1313" y="2784"/>
                    </a:lnTo>
                    <a:cubicBezTo>
                      <a:pt x="1323" y="2804"/>
                      <a:pt x="1328" y="2826"/>
                      <a:pt x="1328" y="2848"/>
                    </a:cubicBezTo>
                    <a:lnTo>
                      <a:pt x="1328" y="2880"/>
                    </a:lnTo>
                    <a:lnTo>
                      <a:pt x="1313" y="2816"/>
                    </a:lnTo>
                    <a:lnTo>
                      <a:pt x="1329" y="2848"/>
                    </a:lnTo>
                    <a:lnTo>
                      <a:pt x="1302" y="2811"/>
                    </a:lnTo>
                    <a:lnTo>
                      <a:pt x="1318" y="2827"/>
                    </a:lnTo>
                    <a:cubicBezTo>
                      <a:pt x="1329" y="2838"/>
                      <a:pt x="1338" y="2850"/>
                      <a:pt x="1345" y="2864"/>
                    </a:cubicBezTo>
                    <a:lnTo>
                      <a:pt x="1361" y="2896"/>
                    </a:lnTo>
                    <a:cubicBezTo>
                      <a:pt x="1371" y="2916"/>
                      <a:pt x="1376" y="2938"/>
                      <a:pt x="1376" y="2960"/>
                    </a:cubicBezTo>
                    <a:lnTo>
                      <a:pt x="1376" y="2992"/>
                    </a:lnTo>
                    <a:lnTo>
                      <a:pt x="1361" y="2928"/>
                    </a:lnTo>
                    <a:lnTo>
                      <a:pt x="1377" y="2960"/>
                    </a:lnTo>
                    <a:lnTo>
                      <a:pt x="1350" y="2923"/>
                    </a:lnTo>
                    <a:lnTo>
                      <a:pt x="1366" y="2939"/>
                    </a:lnTo>
                    <a:cubicBezTo>
                      <a:pt x="1393" y="2966"/>
                      <a:pt x="1408" y="3002"/>
                      <a:pt x="1408" y="3040"/>
                    </a:cubicBezTo>
                    <a:lnTo>
                      <a:pt x="1408" y="3072"/>
                    </a:lnTo>
                    <a:lnTo>
                      <a:pt x="1393" y="3008"/>
                    </a:lnTo>
                    <a:lnTo>
                      <a:pt x="1409" y="3040"/>
                    </a:lnTo>
                    <a:lnTo>
                      <a:pt x="1425" y="3072"/>
                    </a:lnTo>
                    <a:lnTo>
                      <a:pt x="1398" y="3035"/>
                    </a:lnTo>
                    <a:lnTo>
                      <a:pt x="1414" y="3051"/>
                    </a:lnTo>
                    <a:cubicBezTo>
                      <a:pt x="1441" y="3078"/>
                      <a:pt x="1456" y="3114"/>
                      <a:pt x="1456" y="3152"/>
                    </a:cubicBezTo>
                    <a:lnTo>
                      <a:pt x="1456" y="3184"/>
                    </a:lnTo>
                    <a:lnTo>
                      <a:pt x="1441" y="3120"/>
                    </a:lnTo>
                    <a:lnTo>
                      <a:pt x="1457" y="3152"/>
                    </a:lnTo>
                    <a:lnTo>
                      <a:pt x="1430" y="3115"/>
                    </a:lnTo>
                    <a:lnTo>
                      <a:pt x="1446" y="3131"/>
                    </a:lnTo>
                    <a:cubicBezTo>
                      <a:pt x="1457" y="3142"/>
                      <a:pt x="1466" y="3154"/>
                      <a:pt x="1473" y="3168"/>
                    </a:cubicBezTo>
                    <a:lnTo>
                      <a:pt x="1489" y="3200"/>
                    </a:lnTo>
                    <a:cubicBezTo>
                      <a:pt x="1499" y="3220"/>
                      <a:pt x="1504" y="3242"/>
                      <a:pt x="1504" y="3264"/>
                    </a:cubicBezTo>
                    <a:lnTo>
                      <a:pt x="1504" y="3296"/>
                    </a:lnTo>
                    <a:lnTo>
                      <a:pt x="1462" y="3195"/>
                    </a:lnTo>
                    <a:lnTo>
                      <a:pt x="1478" y="3211"/>
                    </a:lnTo>
                    <a:cubicBezTo>
                      <a:pt x="1489" y="3222"/>
                      <a:pt x="1498" y="3234"/>
                      <a:pt x="1505" y="3248"/>
                    </a:cubicBezTo>
                    <a:lnTo>
                      <a:pt x="1521" y="3280"/>
                    </a:lnTo>
                    <a:lnTo>
                      <a:pt x="1537" y="3312"/>
                    </a:lnTo>
                    <a:cubicBezTo>
                      <a:pt x="1547" y="3332"/>
                      <a:pt x="1552" y="3354"/>
                      <a:pt x="1552" y="3376"/>
                    </a:cubicBezTo>
                    <a:lnTo>
                      <a:pt x="1552" y="3408"/>
                    </a:lnTo>
                    <a:lnTo>
                      <a:pt x="1510" y="3307"/>
                    </a:lnTo>
                    <a:lnTo>
                      <a:pt x="1526" y="3323"/>
                    </a:lnTo>
                    <a:cubicBezTo>
                      <a:pt x="1537" y="3334"/>
                      <a:pt x="1546" y="3346"/>
                      <a:pt x="1553" y="3360"/>
                    </a:cubicBezTo>
                    <a:lnTo>
                      <a:pt x="1569" y="3392"/>
                    </a:lnTo>
                    <a:lnTo>
                      <a:pt x="1585" y="3424"/>
                    </a:lnTo>
                    <a:cubicBezTo>
                      <a:pt x="1595" y="3444"/>
                      <a:pt x="1600" y="3466"/>
                      <a:pt x="1600" y="3488"/>
                    </a:cubicBezTo>
                    <a:lnTo>
                      <a:pt x="1600" y="3504"/>
                    </a:lnTo>
                    <a:lnTo>
                      <a:pt x="1585" y="3440"/>
                    </a:lnTo>
                    <a:lnTo>
                      <a:pt x="1601" y="3472"/>
                    </a:lnTo>
                    <a:lnTo>
                      <a:pt x="1617" y="3504"/>
                    </a:lnTo>
                    <a:lnTo>
                      <a:pt x="1590" y="3467"/>
                    </a:lnTo>
                    <a:lnTo>
                      <a:pt x="1606" y="3483"/>
                    </a:lnTo>
                    <a:cubicBezTo>
                      <a:pt x="1633" y="3510"/>
                      <a:pt x="1648" y="3546"/>
                      <a:pt x="1648" y="3584"/>
                    </a:cubicBezTo>
                    <a:lnTo>
                      <a:pt x="1648" y="3616"/>
                    </a:lnTo>
                    <a:lnTo>
                      <a:pt x="1633" y="3552"/>
                    </a:lnTo>
                    <a:lnTo>
                      <a:pt x="1649" y="3584"/>
                    </a:lnTo>
                    <a:lnTo>
                      <a:pt x="1622" y="3547"/>
                    </a:lnTo>
                    <a:lnTo>
                      <a:pt x="1638" y="3563"/>
                    </a:lnTo>
                    <a:cubicBezTo>
                      <a:pt x="1665" y="3590"/>
                      <a:pt x="1680" y="3626"/>
                      <a:pt x="1680" y="3664"/>
                    </a:cubicBezTo>
                    <a:lnTo>
                      <a:pt x="1680" y="3696"/>
                    </a:lnTo>
                    <a:lnTo>
                      <a:pt x="1665" y="3632"/>
                    </a:lnTo>
                    <a:lnTo>
                      <a:pt x="1681" y="3664"/>
                    </a:lnTo>
                    <a:lnTo>
                      <a:pt x="1654" y="3627"/>
                    </a:lnTo>
                    <a:lnTo>
                      <a:pt x="1670" y="3643"/>
                    </a:lnTo>
                    <a:cubicBezTo>
                      <a:pt x="1681" y="3654"/>
                      <a:pt x="1690" y="3666"/>
                      <a:pt x="1697" y="3680"/>
                    </a:cubicBezTo>
                    <a:lnTo>
                      <a:pt x="1713" y="3712"/>
                    </a:lnTo>
                    <a:cubicBezTo>
                      <a:pt x="1723" y="3732"/>
                      <a:pt x="1728" y="3754"/>
                      <a:pt x="1728" y="3776"/>
                    </a:cubicBezTo>
                    <a:lnTo>
                      <a:pt x="1728" y="3808"/>
                    </a:lnTo>
                    <a:lnTo>
                      <a:pt x="1686" y="3707"/>
                    </a:lnTo>
                    <a:lnTo>
                      <a:pt x="1702" y="3723"/>
                    </a:lnTo>
                    <a:cubicBezTo>
                      <a:pt x="1713" y="3734"/>
                      <a:pt x="1722" y="3746"/>
                      <a:pt x="1729" y="3760"/>
                    </a:cubicBezTo>
                    <a:lnTo>
                      <a:pt x="1745" y="3792"/>
                    </a:lnTo>
                    <a:lnTo>
                      <a:pt x="1718" y="3755"/>
                    </a:lnTo>
                    <a:lnTo>
                      <a:pt x="1734" y="3771"/>
                    </a:lnTo>
                    <a:cubicBezTo>
                      <a:pt x="1761" y="3798"/>
                      <a:pt x="1776" y="3834"/>
                      <a:pt x="1776" y="3872"/>
                    </a:cubicBezTo>
                    <a:lnTo>
                      <a:pt x="1776" y="3904"/>
                    </a:lnTo>
                    <a:lnTo>
                      <a:pt x="1761" y="3840"/>
                    </a:lnTo>
                    <a:lnTo>
                      <a:pt x="1777" y="3872"/>
                    </a:lnTo>
                    <a:lnTo>
                      <a:pt x="1750" y="3835"/>
                    </a:lnTo>
                    <a:lnTo>
                      <a:pt x="1766" y="3851"/>
                    </a:lnTo>
                    <a:cubicBezTo>
                      <a:pt x="1777" y="3862"/>
                      <a:pt x="1786" y="3874"/>
                      <a:pt x="1793" y="3888"/>
                    </a:cubicBezTo>
                    <a:lnTo>
                      <a:pt x="1809" y="3920"/>
                    </a:lnTo>
                    <a:cubicBezTo>
                      <a:pt x="1819" y="3940"/>
                      <a:pt x="1824" y="3962"/>
                      <a:pt x="1824" y="3984"/>
                    </a:cubicBezTo>
                    <a:lnTo>
                      <a:pt x="1824" y="4016"/>
                    </a:lnTo>
                    <a:lnTo>
                      <a:pt x="1782" y="3915"/>
                    </a:lnTo>
                    <a:lnTo>
                      <a:pt x="1798" y="3931"/>
                    </a:lnTo>
                    <a:cubicBezTo>
                      <a:pt x="1809" y="3942"/>
                      <a:pt x="1818" y="3954"/>
                      <a:pt x="1825" y="3968"/>
                    </a:cubicBezTo>
                    <a:lnTo>
                      <a:pt x="1841" y="4000"/>
                    </a:lnTo>
                    <a:lnTo>
                      <a:pt x="1814" y="3963"/>
                    </a:lnTo>
                    <a:lnTo>
                      <a:pt x="1830" y="3979"/>
                    </a:lnTo>
                    <a:cubicBezTo>
                      <a:pt x="1857" y="4006"/>
                      <a:pt x="1872" y="4042"/>
                      <a:pt x="1872" y="4080"/>
                    </a:cubicBezTo>
                    <a:lnTo>
                      <a:pt x="1872" y="4112"/>
                    </a:lnTo>
                    <a:lnTo>
                      <a:pt x="1857" y="4048"/>
                    </a:lnTo>
                    <a:lnTo>
                      <a:pt x="1873" y="4080"/>
                    </a:lnTo>
                    <a:lnTo>
                      <a:pt x="1846" y="4043"/>
                    </a:lnTo>
                    <a:lnTo>
                      <a:pt x="1862" y="4059"/>
                    </a:lnTo>
                    <a:cubicBezTo>
                      <a:pt x="1889" y="4086"/>
                      <a:pt x="1904" y="4122"/>
                      <a:pt x="1904" y="4160"/>
                    </a:cubicBezTo>
                    <a:lnTo>
                      <a:pt x="1904" y="4192"/>
                    </a:lnTo>
                    <a:lnTo>
                      <a:pt x="1862" y="4091"/>
                    </a:lnTo>
                    <a:lnTo>
                      <a:pt x="1878" y="4107"/>
                    </a:lnTo>
                    <a:cubicBezTo>
                      <a:pt x="1889" y="4118"/>
                      <a:pt x="1898" y="4130"/>
                      <a:pt x="1905" y="4144"/>
                    </a:cubicBezTo>
                    <a:lnTo>
                      <a:pt x="1921" y="4176"/>
                    </a:lnTo>
                    <a:lnTo>
                      <a:pt x="1937" y="4208"/>
                    </a:lnTo>
                    <a:cubicBezTo>
                      <a:pt x="1947" y="4228"/>
                      <a:pt x="1952" y="4250"/>
                      <a:pt x="1952" y="4272"/>
                    </a:cubicBezTo>
                    <a:lnTo>
                      <a:pt x="1952" y="4288"/>
                    </a:lnTo>
                    <a:lnTo>
                      <a:pt x="1937" y="4224"/>
                    </a:lnTo>
                    <a:lnTo>
                      <a:pt x="1953" y="4256"/>
                    </a:lnTo>
                    <a:lnTo>
                      <a:pt x="1926" y="4219"/>
                    </a:lnTo>
                    <a:lnTo>
                      <a:pt x="1942" y="4235"/>
                    </a:lnTo>
                    <a:cubicBezTo>
                      <a:pt x="1953" y="4246"/>
                      <a:pt x="1962" y="4258"/>
                      <a:pt x="1969" y="4272"/>
                    </a:cubicBezTo>
                    <a:lnTo>
                      <a:pt x="1985" y="4304"/>
                    </a:lnTo>
                    <a:cubicBezTo>
                      <a:pt x="1995" y="4324"/>
                      <a:pt x="2000" y="4346"/>
                      <a:pt x="2000" y="4368"/>
                    </a:cubicBezTo>
                    <a:lnTo>
                      <a:pt x="2000" y="4384"/>
                    </a:lnTo>
                    <a:lnTo>
                      <a:pt x="1985" y="4320"/>
                    </a:lnTo>
                    <a:lnTo>
                      <a:pt x="2001" y="4352"/>
                    </a:lnTo>
                    <a:lnTo>
                      <a:pt x="2017" y="4384"/>
                    </a:lnTo>
                    <a:lnTo>
                      <a:pt x="1990" y="4347"/>
                    </a:lnTo>
                    <a:lnTo>
                      <a:pt x="2006" y="4363"/>
                    </a:lnTo>
                    <a:cubicBezTo>
                      <a:pt x="2033" y="4390"/>
                      <a:pt x="2048" y="4426"/>
                      <a:pt x="2048" y="4464"/>
                    </a:cubicBezTo>
                    <a:lnTo>
                      <a:pt x="2048" y="4496"/>
                    </a:lnTo>
                    <a:lnTo>
                      <a:pt x="2006" y="4395"/>
                    </a:lnTo>
                    <a:lnTo>
                      <a:pt x="2022" y="4411"/>
                    </a:lnTo>
                    <a:cubicBezTo>
                      <a:pt x="2033" y="4422"/>
                      <a:pt x="2042" y="4434"/>
                      <a:pt x="2049" y="4448"/>
                    </a:cubicBezTo>
                    <a:lnTo>
                      <a:pt x="2065" y="4480"/>
                    </a:lnTo>
                    <a:lnTo>
                      <a:pt x="2038" y="4443"/>
                    </a:lnTo>
                    <a:lnTo>
                      <a:pt x="2054" y="4459"/>
                    </a:lnTo>
                    <a:cubicBezTo>
                      <a:pt x="2081" y="4486"/>
                      <a:pt x="2096" y="4522"/>
                      <a:pt x="2096" y="4560"/>
                    </a:cubicBezTo>
                    <a:lnTo>
                      <a:pt x="2096" y="4592"/>
                    </a:lnTo>
                    <a:lnTo>
                      <a:pt x="2054" y="4491"/>
                    </a:lnTo>
                    <a:lnTo>
                      <a:pt x="2070" y="4507"/>
                    </a:lnTo>
                    <a:cubicBezTo>
                      <a:pt x="2081" y="4518"/>
                      <a:pt x="2090" y="4530"/>
                      <a:pt x="2097" y="4544"/>
                    </a:cubicBezTo>
                    <a:lnTo>
                      <a:pt x="2113" y="4576"/>
                    </a:lnTo>
                    <a:lnTo>
                      <a:pt x="2086" y="4539"/>
                    </a:lnTo>
                    <a:lnTo>
                      <a:pt x="2102" y="4555"/>
                    </a:lnTo>
                    <a:cubicBezTo>
                      <a:pt x="2129" y="4582"/>
                      <a:pt x="2144" y="4618"/>
                      <a:pt x="2144" y="4656"/>
                    </a:cubicBezTo>
                    <a:lnTo>
                      <a:pt x="2144" y="4688"/>
                    </a:lnTo>
                    <a:lnTo>
                      <a:pt x="2102" y="4587"/>
                    </a:lnTo>
                    <a:lnTo>
                      <a:pt x="2118" y="4603"/>
                    </a:lnTo>
                    <a:cubicBezTo>
                      <a:pt x="2129" y="4614"/>
                      <a:pt x="2138" y="4626"/>
                      <a:pt x="2145" y="4640"/>
                    </a:cubicBezTo>
                    <a:lnTo>
                      <a:pt x="2161" y="4672"/>
                    </a:lnTo>
                    <a:cubicBezTo>
                      <a:pt x="2171" y="4692"/>
                      <a:pt x="2176" y="4714"/>
                      <a:pt x="2176" y="4736"/>
                    </a:cubicBezTo>
                    <a:lnTo>
                      <a:pt x="2176" y="4768"/>
                    </a:lnTo>
                    <a:lnTo>
                      <a:pt x="2134" y="4667"/>
                    </a:lnTo>
                    <a:lnTo>
                      <a:pt x="2150" y="4683"/>
                    </a:lnTo>
                    <a:cubicBezTo>
                      <a:pt x="2161" y="4694"/>
                      <a:pt x="2170" y="4706"/>
                      <a:pt x="2177" y="4720"/>
                    </a:cubicBezTo>
                    <a:lnTo>
                      <a:pt x="2193" y="4752"/>
                    </a:lnTo>
                    <a:lnTo>
                      <a:pt x="2166" y="4715"/>
                    </a:lnTo>
                    <a:lnTo>
                      <a:pt x="2182" y="4731"/>
                    </a:lnTo>
                    <a:cubicBezTo>
                      <a:pt x="2209" y="4758"/>
                      <a:pt x="2224" y="4794"/>
                      <a:pt x="2224" y="4832"/>
                    </a:cubicBezTo>
                    <a:lnTo>
                      <a:pt x="2224" y="4864"/>
                    </a:lnTo>
                    <a:lnTo>
                      <a:pt x="2182" y="4763"/>
                    </a:lnTo>
                    <a:lnTo>
                      <a:pt x="2198" y="4779"/>
                    </a:lnTo>
                    <a:cubicBezTo>
                      <a:pt x="2209" y="4790"/>
                      <a:pt x="2218" y="4802"/>
                      <a:pt x="2225" y="4816"/>
                    </a:cubicBezTo>
                    <a:lnTo>
                      <a:pt x="2241" y="4848"/>
                    </a:lnTo>
                    <a:lnTo>
                      <a:pt x="2214" y="4811"/>
                    </a:lnTo>
                    <a:lnTo>
                      <a:pt x="2230" y="4827"/>
                    </a:lnTo>
                    <a:cubicBezTo>
                      <a:pt x="2257" y="4854"/>
                      <a:pt x="2272" y="4890"/>
                      <a:pt x="2272" y="4928"/>
                    </a:cubicBezTo>
                    <a:lnTo>
                      <a:pt x="2272" y="4960"/>
                    </a:lnTo>
                    <a:lnTo>
                      <a:pt x="2230" y="4859"/>
                    </a:lnTo>
                    <a:lnTo>
                      <a:pt x="2246" y="4875"/>
                    </a:lnTo>
                    <a:cubicBezTo>
                      <a:pt x="2257" y="4886"/>
                      <a:pt x="2266" y="4898"/>
                      <a:pt x="2273" y="4912"/>
                    </a:cubicBezTo>
                    <a:lnTo>
                      <a:pt x="2289" y="4944"/>
                    </a:lnTo>
                    <a:lnTo>
                      <a:pt x="2262" y="4907"/>
                    </a:lnTo>
                    <a:lnTo>
                      <a:pt x="2278" y="4923"/>
                    </a:lnTo>
                    <a:cubicBezTo>
                      <a:pt x="2305" y="4950"/>
                      <a:pt x="2320" y="4986"/>
                      <a:pt x="2320" y="5024"/>
                    </a:cubicBezTo>
                    <a:lnTo>
                      <a:pt x="2320" y="5056"/>
                    </a:lnTo>
                    <a:lnTo>
                      <a:pt x="2278" y="4955"/>
                    </a:lnTo>
                    <a:lnTo>
                      <a:pt x="2294" y="4971"/>
                    </a:lnTo>
                    <a:cubicBezTo>
                      <a:pt x="2305" y="4982"/>
                      <a:pt x="2314" y="4994"/>
                      <a:pt x="2321" y="5008"/>
                    </a:cubicBezTo>
                    <a:lnTo>
                      <a:pt x="2337" y="5040"/>
                    </a:lnTo>
                    <a:lnTo>
                      <a:pt x="2310" y="5003"/>
                    </a:lnTo>
                    <a:lnTo>
                      <a:pt x="2326" y="5019"/>
                    </a:lnTo>
                    <a:cubicBezTo>
                      <a:pt x="2353" y="5046"/>
                      <a:pt x="2368" y="5082"/>
                      <a:pt x="2368" y="5120"/>
                    </a:cubicBezTo>
                    <a:lnTo>
                      <a:pt x="2368" y="5136"/>
                    </a:lnTo>
                    <a:lnTo>
                      <a:pt x="2353" y="5072"/>
                    </a:lnTo>
                    <a:lnTo>
                      <a:pt x="2369" y="5104"/>
                    </a:lnTo>
                    <a:lnTo>
                      <a:pt x="2342" y="5067"/>
                    </a:lnTo>
                    <a:lnTo>
                      <a:pt x="2358" y="5083"/>
                    </a:lnTo>
                    <a:cubicBezTo>
                      <a:pt x="2385" y="5110"/>
                      <a:pt x="2400" y="5146"/>
                      <a:pt x="2400" y="5184"/>
                    </a:cubicBezTo>
                    <a:lnTo>
                      <a:pt x="2400" y="5216"/>
                    </a:lnTo>
                    <a:lnTo>
                      <a:pt x="2358" y="5115"/>
                    </a:lnTo>
                    <a:lnTo>
                      <a:pt x="2374" y="5131"/>
                    </a:lnTo>
                    <a:cubicBezTo>
                      <a:pt x="2385" y="5142"/>
                      <a:pt x="2394" y="5154"/>
                      <a:pt x="2401" y="5168"/>
                    </a:cubicBezTo>
                    <a:lnTo>
                      <a:pt x="2417" y="5200"/>
                    </a:lnTo>
                    <a:lnTo>
                      <a:pt x="2390" y="5163"/>
                    </a:lnTo>
                    <a:lnTo>
                      <a:pt x="2406" y="5179"/>
                    </a:lnTo>
                    <a:cubicBezTo>
                      <a:pt x="2433" y="5206"/>
                      <a:pt x="2448" y="5242"/>
                      <a:pt x="2448" y="5280"/>
                    </a:cubicBezTo>
                    <a:lnTo>
                      <a:pt x="2448" y="5312"/>
                    </a:lnTo>
                    <a:lnTo>
                      <a:pt x="2406" y="5211"/>
                    </a:lnTo>
                    <a:lnTo>
                      <a:pt x="2422" y="5227"/>
                    </a:lnTo>
                    <a:cubicBezTo>
                      <a:pt x="2433" y="5238"/>
                      <a:pt x="2442" y="5250"/>
                      <a:pt x="2449" y="5264"/>
                    </a:cubicBezTo>
                    <a:lnTo>
                      <a:pt x="2465" y="5296"/>
                    </a:lnTo>
                    <a:lnTo>
                      <a:pt x="2438" y="5259"/>
                    </a:lnTo>
                    <a:lnTo>
                      <a:pt x="2454" y="5275"/>
                    </a:lnTo>
                    <a:cubicBezTo>
                      <a:pt x="2481" y="5302"/>
                      <a:pt x="2496" y="5338"/>
                      <a:pt x="2496" y="5376"/>
                    </a:cubicBezTo>
                    <a:lnTo>
                      <a:pt x="2496" y="5408"/>
                    </a:lnTo>
                    <a:lnTo>
                      <a:pt x="2454" y="5307"/>
                    </a:lnTo>
                    <a:lnTo>
                      <a:pt x="2470" y="5323"/>
                    </a:lnTo>
                    <a:lnTo>
                      <a:pt x="2486" y="5339"/>
                    </a:lnTo>
                    <a:cubicBezTo>
                      <a:pt x="2497" y="5350"/>
                      <a:pt x="2506" y="5362"/>
                      <a:pt x="2513" y="5376"/>
                    </a:cubicBezTo>
                    <a:lnTo>
                      <a:pt x="2529" y="5408"/>
                    </a:lnTo>
                    <a:cubicBezTo>
                      <a:pt x="2539" y="5428"/>
                      <a:pt x="2544" y="5450"/>
                      <a:pt x="2544" y="5472"/>
                    </a:cubicBezTo>
                    <a:lnTo>
                      <a:pt x="2544" y="5488"/>
                    </a:lnTo>
                    <a:lnTo>
                      <a:pt x="2529" y="5424"/>
                    </a:lnTo>
                    <a:lnTo>
                      <a:pt x="2545" y="5456"/>
                    </a:lnTo>
                    <a:lnTo>
                      <a:pt x="2518" y="5419"/>
                    </a:lnTo>
                    <a:lnTo>
                      <a:pt x="2534" y="5435"/>
                    </a:lnTo>
                    <a:cubicBezTo>
                      <a:pt x="2545" y="5446"/>
                      <a:pt x="2554" y="5458"/>
                      <a:pt x="2561" y="5472"/>
                    </a:cubicBezTo>
                    <a:lnTo>
                      <a:pt x="2577" y="5504"/>
                    </a:lnTo>
                    <a:cubicBezTo>
                      <a:pt x="2587" y="5524"/>
                      <a:pt x="2592" y="5546"/>
                      <a:pt x="2592" y="5568"/>
                    </a:cubicBezTo>
                    <a:lnTo>
                      <a:pt x="2592" y="5584"/>
                    </a:lnTo>
                    <a:lnTo>
                      <a:pt x="2550" y="5483"/>
                    </a:lnTo>
                    <a:lnTo>
                      <a:pt x="2566" y="5499"/>
                    </a:lnTo>
                    <a:cubicBezTo>
                      <a:pt x="2577" y="5510"/>
                      <a:pt x="2586" y="5522"/>
                      <a:pt x="2593" y="5536"/>
                    </a:cubicBezTo>
                    <a:lnTo>
                      <a:pt x="2609" y="5568"/>
                    </a:lnTo>
                    <a:lnTo>
                      <a:pt x="2582" y="5531"/>
                    </a:lnTo>
                    <a:lnTo>
                      <a:pt x="2598" y="5547"/>
                    </a:lnTo>
                    <a:cubicBezTo>
                      <a:pt x="2625" y="5574"/>
                      <a:pt x="2640" y="5610"/>
                      <a:pt x="2640" y="5648"/>
                    </a:cubicBezTo>
                    <a:lnTo>
                      <a:pt x="2640" y="5680"/>
                    </a:lnTo>
                    <a:cubicBezTo>
                      <a:pt x="2640" y="5760"/>
                      <a:pt x="2576" y="5824"/>
                      <a:pt x="2496" y="5824"/>
                    </a:cubicBezTo>
                    <a:cubicBezTo>
                      <a:pt x="2417" y="5824"/>
                      <a:pt x="2352" y="5760"/>
                      <a:pt x="2352" y="5680"/>
                    </a:cubicBezTo>
                    <a:lnTo>
                      <a:pt x="2352" y="5648"/>
                    </a:lnTo>
                    <a:lnTo>
                      <a:pt x="2395" y="5750"/>
                    </a:lnTo>
                    <a:lnTo>
                      <a:pt x="2379" y="5734"/>
                    </a:lnTo>
                    <a:cubicBezTo>
                      <a:pt x="2368" y="5723"/>
                      <a:pt x="2359" y="5711"/>
                      <a:pt x="2352" y="5697"/>
                    </a:cubicBezTo>
                    <a:lnTo>
                      <a:pt x="2336" y="5665"/>
                    </a:lnTo>
                    <a:lnTo>
                      <a:pt x="2363" y="5702"/>
                    </a:lnTo>
                    <a:lnTo>
                      <a:pt x="2347" y="5686"/>
                    </a:lnTo>
                    <a:cubicBezTo>
                      <a:pt x="2320" y="5659"/>
                      <a:pt x="2304" y="5623"/>
                      <a:pt x="2304" y="5584"/>
                    </a:cubicBezTo>
                    <a:lnTo>
                      <a:pt x="2304" y="5568"/>
                    </a:lnTo>
                    <a:lnTo>
                      <a:pt x="2320" y="5633"/>
                    </a:lnTo>
                    <a:lnTo>
                      <a:pt x="2304" y="5601"/>
                    </a:lnTo>
                    <a:lnTo>
                      <a:pt x="2331" y="5638"/>
                    </a:lnTo>
                    <a:lnTo>
                      <a:pt x="2315" y="5622"/>
                    </a:lnTo>
                    <a:cubicBezTo>
                      <a:pt x="2304" y="5611"/>
                      <a:pt x="2295" y="5599"/>
                      <a:pt x="2288" y="5585"/>
                    </a:cubicBezTo>
                    <a:lnTo>
                      <a:pt x="2272" y="5553"/>
                    </a:lnTo>
                    <a:cubicBezTo>
                      <a:pt x="2262" y="5533"/>
                      <a:pt x="2256" y="5511"/>
                      <a:pt x="2256" y="5488"/>
                    </a:cubicBezTo>
                    <a:lnTo>
                      <a:pt x="2256" y="5472"/>
                    </a:lnTo>
                    <a:lnTo>
                      <a:pt x="2272" y="5537"/>
                    </a:lnTo>
                    <a:lnTo>
                      <a:pt x="2256" y="5505"/>
                    </a:lnTo>
                    <a:lnTo>
                      <a:pt x="2283" y="5542"/>
                    </a:lnTo>
                    <a:lnTo>
                      <a:pt x="2267" y="5526"/>
                    </a:lnTo>
                    <a:lnTo>
                      <a:pt x="2251" y="5510"/>
                    </a:lnTo>
                    <a:cubicBezTo>
                      <a:pt x="2224" y="5483"/>
                      <a:pt x="2208" y="5447"/>
                      <a:pt x="2208" y="5408"/>
                    </a:cubicBezTo>
                    <a:lnTo>
                      <a:pt x="2208" y="5376"/>
                    </a:lnTo>
                    <a:lnTo>
                      <a:pt x="2251" y="5478"/>
                    </a:lnTo>
                    <a:lnTo>
                      <a:pt x="2235" y="5462"/>
                    </a:lnTo>
                    <a:cubicBezTo>
                      <a:pt x="2224" y="5451"/>
                      <a:pt x="2215" y="5439"/>
                      <a:pt x="2208" y="5425"/>
                    </a:cubicBezTo>
                    <a:lnTo>
                      <a:pt x="2192" y="5393"/>
                    </a:lnTo>
                    <a:lnTo>
                      <a:pt x="2219" y="5430"/>
                    </a:lnTo>
                    <a:lnTo>
                      <a:pt x="2203" y="5414"/>
                    </a:lnTo>
                    <a:cubicBezTo>
                      <a:pt x="2176" y="5387"/>
                      <a:pt x="2160" y="5351"/>
                      <a:pt x="2160" y="5312"/>
                    </a:cubicBezTo>
                    <a:lnTo>
                      <a:pt x="2160" y="5280"/>
                    </a:lnTo>
                    <a:lnTo>
                      <a:pt x="2203" y="5382"/>
                    </a:lnTo>
                    <a:lnTo>
                      <a:pt x="2187" y="5366"/>
                    </a:lnTo>
                    <a:cubicBezTo>
                      <a:pt x="2176" y="5355"/>
                      <a:pt x="2167" y="5343"/>
                      <a:pt x="2160" y="5329"/>
                    </a:cubicBezTo>
                    <a:lnTo>
                      <a:pt x="2144" y="5297"/>
                    </a:lnTo>
                    <a:lnTo>
                      <a:pt x="2171" y="5334"/>
                    </a:lnTo>
                    <a:lnTo>
                      <a:pt x="2155" y="5318"/>
                    </a:lnTo>
                    <a:cubicBezTo>
                      <a:pt x="2128" y="5291"/>
                      <a:pt x="2112" y="5255"/>
                      <a:pt x="2112" y="5216"/>
                    </a:cubicBezTo>
                    <a:lnTo>
                      <a:pt x="2112" y="5184"/>
                    </a:lnTo>
                    <a:lnTo>
                      <a:pt x="2155" y="5286"/>
                    </a:lnTo>
                    <a:lnTo>
                      <a:pt x="2139" y="5270"/>
                    </a:lnTo>
                    <a:cubicBezTo>
                      <a:pt x="2128" y="5259"/>
                      <a:pt x="2119" y="5247"/>
                      <a:pt x="2112" y="5233"/>
                    </a:cubicBezTo>
                    <a:lnTo>
                      <a:pt x="2096" y="5201"/>
                    </a:lnTo>
                    <a:cubicBezTo>
                      <a:pt x="2086" y="5181"/>
                      <a:pt x="2080" y="5159"/>
                      <a:pt x="2080" y="5136"/>
                    </a:cubicBezTo>
                    <a:lnTo>
                      <a:pt x="2080" y="5120"/>
                    </a:lnTo>
                    <a:lnTo>
                      <a:pt x="2123" y="5222"/>
                    </a:lnTo>
                    <a:lnTo>
                      <a:pt x="2107" y="5206"/>
                    </a:lnTo>
                    <a:cubicBezTo>
                      <a:pt x="2096" y="5195"/>
                      <a:pt x="2087" y="5183"/>
                      <a:pt x="2080" y="5169"/>
                    </a:cubicBezTo>
                    <a:lnTo>
                      <a:pt x="2064" y="5137"/>
                    </a:lnTo>
                    <a:lnTo>
                      <a:pt x="2091" y="5174"/>
                    </a:lnTo>
                    <a:lnTo>
                      <a:pt x="2075" y="5158"/>
                    </a:lnTo>
                    <a:cubicBezTo>
                      <a:pt x="2048" y="5131"/>
                      <a:pt x="2032" y="5095"/>
                      <a:pt x="2032" y="5056"/>
                    </a:cubicBezTo>
                    <a:lnTo>
                      <a:pt x="2032" y="5024"/>
                    </a:lnTo>
                    <a:lnTo>
                      <a:pt x="2075" y="5126"/>
                    </a:lnTo>
                    <a:lnTo>
                      <a:pt x="2059" y="5110"/>
                    </a:lnTo>
                    <a:cubicBezTo>
                      <a:pt x="2048" y="5099"/>
                      <a:pt x="2039" y="5087"/>
                      <a:pt x="2032" y="5073"/>
                    </a:cubicBezTo>
                    <a:lnTo>
                      <a:pt x="2016" y="5041"/>
                    </a:lnTo>
                    <a:lnTo>
                      <a:pt x="2043" y="5078"/>
                    </a:lnTo>
                    <a:lnTo>
                      <a:pt x="2027" y="5062"/>
                    </a:lnTo>
                    <a:cubicBezTo>
                      <a:pt x="2000" y="5035"/>
                      <a:pt x="1984" y="4999"/>
                      <a:pt x="1984" y="4960"/>
                    </a:cubicBezTo>
                    <a:lnTo>
                      <a:pt x="1984" y="4928"/>
                    </a:lnTo>
                    <a:lnTo>
                      <a:pt x="2027" y="5030"/>
                    </a:lnTo>
                    <a:lnTo>
                      <a:pt x="2011" y="5014"/>
                    </a:lnTo>
                    <a:cubicBezTo>
                      <a:pt x="2000" y="5003"/>
                      <a:pt x="1991" y="4991"/>
                      <a:pt x="1984" y="4977"/>
                    </a:cubicBezTo>
                    <a:lnTo>
                      <a:pt x="1968" y="4945"/>
                    </a:lnTo>
                    <a:lnTo>
                      <a:pt x="1995" y="4982"/>
                    </a:lnTo>
                    <a:lnTo>
                      <a:pt x="1979" y="4966"/>
                    </a:lnTo>
                    <a:cubicBezTo>
                      <a:pt x="1952" y="4939"/>
                      <a:pt x="1936" y="4903"/>
                      <a:pt x="1936" y="4864"/>
                    </a:cubicBezTo>
                    <a:lnTo>
                      <a:pt x="1936" y="4832"/>
                    </a:lnTo>
                    <a:lnTo>
                      <a:pt x="1979" y="4934"/>
                    </a:lnTo>
                    <a:lnTo>
                      <a:pt x="1963" y="4918"/>
                    </a:lnTo>
                    <a:cubicBezTo>
                      <a:pt x="1952" y="4907"/>
                      <a:pt x="1943" y="4895"/>
                      <a:pt x="1936" y="4881"/>
                    </a:cubicBezTo>
                    <a:lnTo>
                      <a:pt x="1920" y="4849"/>
                    </a:lnTo>
                    <a:lnTo>
                      <a:pt x="1947" y="4886"/>
                    </a:lnTo>
                    <a:lnTo>
                      <a:pt x="1931" y="4870"/>
                    </a:lnTo>
                    <a:cubicBezTo>
                      <a:pt x="1904" y="4843"/>
                      <a:pt x="1888" y="4807"/>
                      <a:pt x="1888" y="4768"/>
                    </a:cubicBezTo>
                    <a:lnTo>
                      <a:pt x="1888" y="4736"/>
                    </a:lnTo>
                    <a:lnTo>
                      <a:pt x="1904" y="4801"/>
                    </a:lnTo>
                    <a:lnTo>
                      <a:pt x="1888" y="4769"/>
                    </a:lnTo>
                    <a:lnTo>
                      <a:pt x="1915" y="4806"/>
                    </a:lnTo>
                    <a:lnTo>
                      <a:pt x="1899" y="4790"/>
                    </a:lnTo>
                    <a:cubicBezTo>
                      <a:pt x="1872" y="4763"/>
                      <a:pt x="1856" y="4727"/>
                      <a:pt x="1856" y="4688"/>
                    </a:cubicBezTo>
                    <a:lnTo>
                      <a:pt x="1856" y="4656"/>
                    </a:lnTo>
                    <a:lnTo>
                      <a:pt x="1899" y="4758"/>
                    </a:lnTo>
                    <a:lnTo>
                      <a:pt x="1883" y="4742"/>
                    </a:lnTo>
                    <a:cubicBezTo>
                      <a:pt x="1872" y="4731"/>
                      <a:pt x="1863" y="4719"/>
                      <a:pt x="1856" y="4705"/>
                    </a:cubicBezTo>
                    <a:lnTo>
                      <a:pt x="1840" y="4673"/>
                    </a:lnTo>
                    <a:lnTo>
                      <a:pt x="1867" y="4710"/>
                    </a:lnTo>
                    <a:lnTo>
                      <a:pt x="1851" y="4694"/>
                    </a:lnTo>
                    <a:cubicBezTo>
                      <a:pt x="1824" y="4667"/>
                      <a:pt x="1808" y="4631"/>
                      <a:pt x="1808" y="4592"/>
                    </a:cubicBezTo>
                    <a:lnTo>
                      <a:pt x="1808" y="4560"/>
                    </a:lnTo>
                    <a:lnTo>
                      <a:pt x="1851" y="4662"/>
                    </a:lnTo>
                    <a:lnTo>
                      <a:pt x="1835" y="4646"/>
                    </a:lnTo>
                    <a:cubicBezTo>
                      <a:pt x="1824" y="4635"/>
                      <a:pt x="1815" y="4623"/>
                      <a:pt x="1808" y="4609"/>
                    </a:cubicBezTo>
                    <a:lnTo>
                      <a:pt x="1792" y="4577"/>
                    </a:lnTo>
                    <a:lnTo>
                      <a:pt x="1819" y="4614"/>
                    </a:lnTo>
                    <a:lnTo>
                      <a:pt x="1803" y="4598"/>
                    </a:lnTo>
                    <a:cubicBezTo>
                      <a:pt x="1776" y="4571"/>
                      <a:pt x="1760" y="4535"/>
                      <a:pt x="1760" y="4496"/>
                    </a:cubicBezTo>
                    <a:lnTo>
                      <a:pt x="1760" y="4464"/>
                    </a:lnTo>
                    <a:lnTo>
                      <a:pt x="1803" y="4566"/>
                    </a:lnTo>
                    <a:lnTo>
                      <a:pt x="1787" y="4550"/>
                    </a:lnTo>
                    <a:cubicBezTo>
                      <a:pt x="1776" y="4539"/>
                      <a:pt x="1767" y="4527"/>
                      <a:pt x="1760" y="4513"/>
                    </a:cubicBezTo>
                    <a:lnTo>
                      <a:pt x="1744" y="4481"/>
                    </a:lnTo>
                    <a:lnTo>
                      <a:pt x="1728" y="4449"/>
                    </a:lnTo>
                    <a:cubicBezTo>
                      <a:pt x="1718" y="4429"/>
                      <a:pt x="1712" y="4407"/>
                      <a:pt x="1712" y="4384"/>
                    </a:cubicBezTo>
                    <a:lnTo>
                      <a:pt x="1712" y="4368"/>
                    </a:lnTo>
                    <a:lnTo>
                      <a:pt x="1728" y="4433"/>
                    </a:lnTo>
                    <a:lnTo>
                      <a:pt x="1712" y="4401"/>
                    </a:lnTo>
                    <a:lnTo>
                      <a:pt x="1739" y="4438"/>
                    </a:lnTo>
                    <a:lnTo>
                      <a:pt x="1723" y="4422"/>
                    </a:lnTo>
                    <a:cubicBezTo>
                      <a:pt x="1712" y="4411"/>
                      <a:pt x="1703" y="4399"/>
                      <a:pt x="1696" y="4385"/>
                    </a:cubicBezTo>
                    <a:lnTo>
                      <a:pt x="1680" y="4353"/>
                    </a:lnTo>
                    <a:cubicBezTo>
                      <a:pt x="1670" y="4333"/>
                      <a:pt x="1664" y="4311"/>
                      <a:pt x="1664" y="4288"/>
                    </a:cubicBezTo>
                    <a:lnTo>
                      <a:pt x="1664" y="4272"/>
                    </a:lnTo>
                    <a:lnTo>
                      <a:pt x="1680" y="4337"/>
                    </a:lnTo>
                    <a:lnTo>
                      <a:pt x="1664" y="4305"/>
                    </a:lnTo>
                    <a:lnTo>
                      <a:pt x="1648" y="4273"/>
                    </a:lnTo>
                    <a:lnTo>
                      <a:pt x="1675" y="4310"/>
                    </a:lnTo>
                    <a:lnTo>
                      <a:pt x="1659" y="4294"/>
                    </a:lnTo>
                    <a:cubicBezTo>
                      <a:pt x="1632" y="4267"/>
                      <a:pt x="1616" y="4231"/>
                      <a:pt x="1616" y="4192"/>
                    </a:cubicBezTo>
                    <a:lnTo>
                      <a:pt x="1616" y="4160"/>
                    </a:lnTo>
                    <a:lnTo>
                      <a:pt x="1659" y="4262"/>
                    </a:lnTo>
                    <a:lnTo>
                      <a:pt x="1643" y="4246"/>
                    </a:lnTo>
                    <a:cubicBezTo>
                      <a:pt x="1632" y="4235"/>
                      <a:pt x="1623" y="4223"/>
                      <a:pt x="1616" y="4209"/>
                    </a:cubicBezTo>
                    <a:lnTo>
                      <a:pt x="1600" y="4177"/>
                    </a:lnTo>
                    <a:cubicBezTo>
                      <a:pt x="1590" y="4157"/>
                      <a:pt x="1584" y="4135"/>
                      <a:pt x="1584" y="4112"/>
                    </a:cubicBezTo>
                    <a:lnTo>
                      <a:pt x="1584" y="4080"/>
                    </a:lnTo>
                    <a:lnTo>
                      <a:pt x="1627" y="4182"/>
                    </a:lnTo>
                    <a:lnTo>
                      <a:pt x="1611" y="4166"/>
                    </a:lnTo>
                    <a:cubicBezTo>
                      <a:pt x="1600" y="4155"/>
                      <a:pt x="1591" y="4143"/>
                      <a:pt x="1584" y="4129"/>
                    </a:cubicBezTo>
                    <a:lnTo>
                      <a:pt x="1568" y="4097"/>
                    </a:lnTo>
                    <a:lnTo>
                      <a:pt x="1595" y="4134"/>
                    </a:lnTo>
                    <a:lnTo>
                      <a:pt x="1579" y="4118"/>
                    </a:lnTo>
                    <a:cubicBezTo>
                      <a:pt x="1552" y="4091"/>
                      <a:pt x="1536" y="4055"/>
                      <a:pt x="1536" y="4016"/>
                    </a:cubicBezTo>
                    <a:lnTo>
                      <a:pt x="1536" y="3984"/>
                    </a:lnTo>
                    <a:lnTo>
                      <a:pt x="1552" y="4049"/>
                    </a:lnTo>
                    <a:lnTo>
                      <a:pt x="1536" y="4017"/>
                    </a:lnTo>
                    <a:lnTo>
                      <a:pt x="1563" y="4054"/>
                    </a:lnTo>
                    <a:lnTo>
                      <a:pt x="1547" y="4038"/>
                    </a:lnTo>
                    <a:cubicBezTo>
                      <a:pt x="1536" y="4027"/>
                      <a:pt x="1527" y="4015"/>
                      <a:pt x="1520" y="4001"/>
                    </a:cubicBezTo>
                    <a:lnTo>
                      <a:pt x="1504" y="3969"/>
                    </a:lnTo>
                    <a:cubicBezTo>
                      <a:pt x="1494" y="3949"/>
                      <a:pt x="1488" y="3927"/>
                      <a:pt x="1488" y="3904"/>
                    </a:cubicBezTo>
                    <a:lnTo>
                      <a:pt x="1488" y="3872"/>
                    </a:lnTo>
                    <a:lnTo>
                      <a:pt x="1531" y="3974"/>
                    </a:lnTo>
                    <a:lnTo>
                      <a:pt x="1515" y="3958"/>
                    </a:lnTo>
                    <a:cubicBezTo>
                      <a:pt x="1504" y="3947"/>
                      <a:pt x="1495" y="3935"/>
                      <a:pt x="1488" y="3921"/>
                    </a:cubicBezTo>
                    <a:lnTo>
                      <a:pt x="1472" y="3889"/>
                    </a:lnTo>
                    <a:lnTo>
                      <a:pt x="1499" y="3926"/>
                    </a:lnTo>
                    <a:lnTo>
                      <a:pt x="1483" y="3910"/>
                    </a:lnTo>
                    <a:cubicBezTo>
                      <a:pt x="1456" y="3883"/>
                      <a:pt x="1440" y="3847"/>
                      <a:pt x="1440" y="3808"/>
                    </a:cubicBezTo>
                    <a:lnTo>
                      <a:pt x="1440" y="3776"/>
                    </a:lnTo>
                    <a:lnTo>
                      <a:pt x="1456" y="3841"/>
                    </a:lnTo>
                    <a:lnTo>
                      <a:pt x="1440" y="3809"/>
                    </a:lnTo>
                    <a:lnTo>
                      <a:pt x="1467" y="3846"/>
                    </a:lnTo>
                    <a:lnTo>
                      <a:pt x="1451" y="3830"/>
                    </a:lnTo>
                    <a:cubicBezTo>
                      <a:pt x="1440" y="3819"/>
                      <a:pt x="1431" y="3807"/>
                      <a:pt x="1424" y="3793"/>
                    </a:cubicBezTo>
                    <a:lnTo>
                      <a:pt x="1408" y="3761"/>
                    </a:lnTo>
                    <a:cubicBezTo>
                      <a:pt x="1398" y="3741"/>
                      <a:pt x="1392" y="3719"/>
                      <a:pt x="1392" y="3696"/>
                    </a:cubicBezTo>
                    <a:lnTo>
                      <a:pt x="1392" y="3664"/>
                    </a:lnTo>
                    <a:lnTo>
                      <a:pt x="1435" y="3766"/>
                    </a:lnTo>
                    <a:lnTo>
                      <a:pt x="1419" y="3750"/>
                    </a:lnTo>
                    <a:cubicBezTo>
                      <a:pt x="1408" y="3739"/>
                      <a:pt x="1399" y="3727"/>
                      <a:pt x="1392" y="3713"/>
                    </a:cubicBezTo>
                    <a:lnTo>
                      <a:pt x="1376" y="3681"/>
                    </a:lnTo>
                    <a:cubicBezTo>
                      <a:pt x="1366" y="3661"/>
                      <a:pt x="1360" y="3639"/>
                      <a:pt x="1360" y="3616"/>
                    </a:cubicBezTo>
                    <a:lnTo>
                      <a:pt x="1360" y="3584"/>
                    </a:lnTo>
                    <a:lnTo>
                      <a:pt x="1403" y="3686"/>
                    </a:lnTo>
                    <a:lnTo>
                      <a:pt x="1387" y="3670"/>
                    </a:lnTo>
                    <a:cubicBezTo>
                      <a:pt x="1376" y="3659"/>
                      <a:pt x="1367" y="3647"/>
                      <a:pt x="1360" y="3633"/>
                    </a:cubicBezTo>
                    <a:lnTo>
                      <a:pt x="1344" y="3601"/>
                    </a:lnTo>
                    <a:lnTo>
                      <a:pt x="1328" y="3569"/>
                    </a:lnTo>
                    <a:cubicBezTo>
                      <a:pt x="1318" y="3549"/>
                      <a:pt x="1312" y="3527"/>
                      <a:pt x="1312" y="3504"/>
                    </a:cubicBezTo>
                    <a:lnTo>
                      <a:pt x="1312" y="3488"/>
                    </a:lnTo>
                    <a:lnTo>
                      <a:pt x="1328" y="3553"/>
                    </a:lnTo>
                    <a:lnTo>
                      <a:pt x="1312" y="3521"/>
                    </a:lnTo>
                    <a:lnTo>
                      <a:pt x="1296" y="3489"/>
                    </a:lnTo>
                    <a:lnTo>
                      <a:pt x="1323" y="3526"/>
                    </a:lnTo>
                    <a:lnTo>
                      <a:pt x="1307" y="3510"/>
                    </a:lnTo>
                    <a:cubicBezTo>
                      <a:pt x="1280" y="3483"/>
                      <a:pt x="1264" y="3447"/>
                      <a:pt x="1264" y="3408"/>
                    </a:cubicBezTo>
                    <a:lnTo>
                      <a:pt x="1264" y="3376"/>
                    </a:lnTo>
                    <a:lnTo>
                      <a:pt x="1280" y="3441"/>
                    </a:lnTo>
                    <a:lnTo>
                      <a:pt x="1264" y="3409"/>
                    </a:lnTo>
                    <a:lnTo>
                      <a:pt x="1248" y="3377"/>
                    </a:lnTo>
                    <a:lnTo>
                      <a:pt x="1275" y="3414"/>
                    </a:lnTo>
                    <a:lnTo>
                      <a:pt x="1259" y="3398"/>
                    </a:lnTo>
                    <a:cubicBezTo>
                      <a:pt x="1232" y="3371"/>
                      <a:pt x="1216" y="3335"/>
                      <a:pt x="1216" y="3296"/>
                    </a:cubicBezTo>
                    <a:lnTo>
                      <a:pt x="1216" y="3264"/>
                    </a:lnTo>
                    <a:lnTo>
                      <a:pt x="1232" y="3329"/>
                    </a:lnTo>
                    <a:lnTo>
                      <a:pt x="1216" y="3297"/>
                    </a:lnTo>
                    <a:lnTo>
                      <a:pt x="1243" y="3334"/>
                    </a:lnTo>
                    <a:lnTo>
                      <a:pt x="1227" y="3318"/>
                    </a:lnTo>
                    <a:cubicBezTo>
                      <a:pt x="1216" y="3307"/>
                      <a:pt x="1207" y="3295"/>
                      <a:pt x="1200" y="3281"/>
                    </a:cubicBezTo>
                    <a:lnTo>
                      <a:pt x="1184" y="3249"/>
                    </a:lnTo>
                    <a:cubicBezTo>
                      <a:pt x="1174" y="3229"/>
                      <a:pt x="1168" y="3207"/>
                      <a:pt x="1168" y="3184"/>
                    </a:cubicBezTo>
                    <a:lnTo>
                      <a:pt x="1168" y="3152"/>
                    </a:lnTo>
                    <a:lnTo>
                      <a:pt x="1211" y="3254"/>
                    </a:lnTo>
                    <a:lnTo>
                      <a:pt x="1195" y="3238"/>
                    </a:lnTo>
                    <a:cubicBezTo>
                      <a:pt x="1184" y="3227"/>
                      <a:pt x="1175" y="3215"/>
                      <a:pt x="1168" y="3201"/>
                    </a:cubicBezTo>
                    <a:lnTo>
                      <a:pt x="1152" y="3169"/>
                    </a:lnTo>
                    <a:lnTo>
                      <a:pt x="1136" y="3137"/>
                    </a:lnTo>
                    <a:cubicBezTo>
                      <a:pt x="1126" y="3117"/>
                      <a:pt x="1120" y="3095"/>
                      <a:pt x="1120" y="3072"/>
                    </a:cubicBezTo>
                    <a:lnTo>
                      <a:pt x="1120" y="3040"/>
                    </a:lnTo>
                    <a:lnTo>
                      <a:pt x="1163" y="3142"/>
                    </a:lnTo>
                    <a:lnTo>
                      <a:pt x="1147" y="3126"/>
                    </a:lnTo>
                    <a:cubicBezTo>
                      <a:pt x="1136" y="3115"/>
                      <a:pt x="1127" y="3103"/>
                      <a:pt x="1120" y="3089"/>
                    </a:cubicBezTo>
                    <a:lnTo>
                      <a:pt x="1104" y="3057"/>
                    </a:lnTo>
                    <a:cubicBezTo>
                      <a:pt x="1094" y="3037"/>
                      <a:pt x="1088" y="3015"/>
                      <a:pt x="1088" y="2992"/>
                    </a:cubicBezTo>
                    <a:lnTo>
                      <a:pt x="1088" y="2960"/>
                    </a:lnTo>
                    <a:lnTo>
                      <a:pt x="1104" y="3025"/>
                    </a:lnTo>
                    <a:lnTo>
                      <a:pt x="1088" y="2993"/>
                    </a:lnTo>
                    <a:lnTo>
                      <a:pt x="1115" y="3030"/>
                    </a:lnTo>
                    <a:lnTo>
                      <a:pt x="1099" y="3014"/>
                    </a:lnTo>
                    <a:cubicBezTo>
                      <a:pt x="1088" y="3003"/>
                      <a:pt x="1079" y="2991"/>
                      <a:pt x="1072" y="2977"/>
                    </a:cubicBezTo>
                    <a:lnTo>
                      <a:pt x="1056" y="2945"/>
                    </a:lnTo>
                    <a:cubicBezTo>
                      <a:pt x="1046" y="2925"/>
                      <a:pt x="1040" y="2903"/>
                      <a:pt x="1040" y="2880"/>
                    </a:cubicBezTo>
                    <a:lnTo>
                      <a:pt x="1040" y="2848"/>
                    </a:lnTo>
                    <a:lnTo>
                      <a:pt x="1056" y="2913"/>
                    </a:lnTo>
                    <a:lnTo>
                      <a:pt x="1040" y="2881"/>
                    </a:lnTo>
                    <a:lnTo>
                      <a:pt x="1067" y="2918"/>
                    </a:lnTo>
                    <a:lnTo>
                      <a:pt x="1051" y="2902"/>
                    </a:lnTo>
                    <a:cubicBezTo>
                      <a:pt x="1040" y="2891"/>
                      <a:pt x="1031" y="2879"/>
                      <a:pt x="1024" y="2865"/>
                    </a:cubicBezTo>
                    <a:lnTo>
                      <a:pt x="1008" y="2833"/>
                    </a:lnTo>
                    <a:cubicBezTo>
                      <a:pt x="998" y="2813"/>
                      <a:pt x="992" y="2791"/>
                      <a:pt x="992" y="2768"/>
                    </a:cubicBezTo>
                    <a:lnTo>
                      <a:pt x="992" y="2736"/>
                    </a:lnTo>
                    <a:lnTo>
                      <a:pt x="1008" y="2801"/>
                    </a:lnTo>
                    <a:lnTo>
                      <a:pt x="992" y="2769"/>
                    </a:lnTo>
                    <a:lnTo>
                      <a:pt x="1019" y="2806"/>
                    </a:lnTo>
                    <a:lnTo>
                      <a:pt x="1003" y="2790"/>
                    </a:lnTo>
                    <a:cubicBezTo>
                      <a:pt x="992" y="2779"/>
                      <a:pt x="983" y="2767"/>
                      <a:pt x="976" y="2753"/>
                    </a:cubicBezTo>
                    <a:lnTo>
                      <a:pt x="960" y="2721"/>
                    </a:lnTo>
                    <a:cubicBezTo>
                      <a:pt x="950" y="2701"/>
                      <a:pt x="944" y="2679"/>
                      <a:pt x="944" y="2656"/>
                    </a:cubicBezTo>
                    <a:lnTo>
                      <a:pt x="944" y="2624"/>
                    </a:lnTo>
                    <a:lnTo>
                      <a:pt x="960" y="2689"/>
                    </a:lnTo>
                    <a:lnTo>
                      <a:pt x="944" y="2657"/>
                    </a:lnTo>
                    <a:lnTo>
                      <a:pt x="928" y="2625"/>
                    </a:lnTo>
                    <a:lnTo>
                      <a:pt x="955" y="2662"/>
                    </a:lnTo>
                    <a:lnTo>
                      <a:pt x="939" y="2646"/>
                    </a:lnTo>
                    <a:cubicBezTo>
                      <a:pt x="912" y="2619"/>
                      <a:pt x="896" y="2583"/>
                      <a:pt x="896" y="2544"/>
                    </a:cubicBezTo>
                    <a:lnTo>
                      <a:pt x="896" y="2512"/>
                    </a:lnTo>
                    <a:lnTo>
                      <a:pt x="912" y="2577"/>
                    </a:lnTo>
                    <a:lnTo>
                      <a:pt x="896" y="2545"/>
                    </a:lnTo>
                    <a:lnTo>
                      <a:pt x="880" y="2513"/>
                    </a:lnTo>
                    <a:cubicBezTo>
                      <a:pt x="870" y="2493"/>
                      <a:pt x="864" y="2471"/>
                      <a:pt x="864" y="2448"/>
                    </a:cubicBezTo>
                    <a:lnTo>
                      <a:pt x="864" y="2416"/>
                    </a:lnTo>
                    <a:lnTo>
                      <a:pt x="907" y="2518"/>
                    </a:lnTo>
                    <a:lnTo>
                      <a:pt x="891" y="2502"/>
                    </a:lnTo>
                    <a:cubicBezTo>
                      <a:pt x="880" y="2491"/>
                      <a:pt x="871" y="2479"/>
                      <a:pt x="864" y="2465"/>
                    </a:cubicBezTo>
                    <a:lnTo>
                      <a:pt x="848" y="2433"/>
                    </a:lnTo>
                    <a:lnTo>
                      <a:pt x="832" y="2401"/>
                    </a:lnTo>
                    <a:cubicBezTo>
                      <a:pt x="822" y="2381"/>
                      <a:pt x="816" y="2359"/>
                      <a:pt x="816" y="2336"/>
                    </a:cubicBezTo>
                    <a:lnTo>
                      <a:pt x="816" y="2304"/>
                    </a:lnTo>
                    <a:lnTo>
                      <a:pt x="832" y="2369"/>
                    </a:lnTo>
                    <a:lnTo>
                      <a:pt x="816" y="2337"/>
                    </a:lnTo>
                    <a:lnTo>
                      <a:pt x="800" y="2305"/>
                    </a:lnTo>
                    <a:lnTo>
                      <a:pt x="827" y="2342"/>
                    </a:lnTo>
                    <a:lnTo>
                      <a:pt x="811" y="2326"/>
                    </a:lnTo>
                    <a:cubicBezTo>
                      <a:pt x="784" y="2299"/>
                      <a:pt x="768" y="2263"/>
                      <a:pt x="768" y="2224"/>
                    </a:cubicBezTo>
                    <a:lnTo>
                      <a:pt x="768" y="2192"/>
                    </a:lnTo>
                    <a:lnTo>
                      <a:pt x="784" y="2257"/>
                    </a:lnTo>
                    <a:lnTo>
                      <a:pt x="768" y="2225"/>
                    </a:lnTo>
                    <a:lnTo>
                      <a:pt x="752" y="2193"/>
                    </a:lnTo>
                    <a:lnTo>
                      <a:pt x="736" y="2161"/>
                    </a:lnTo>
                    <a:cubicBezTo>
                      <a:pt x="726" y="2141"/>
                      <a:pt x="720" y="2119"/>
                      <a:pt x="720" y="2096"/>
                    </a:cubicBezTo>
                    <a:lnTo>
                      <a:pt x="720" y="2064"/>
                    </a:lnTo>
                    <a:lnTo>
                      <a:pt x="763" y="2166"/>
                    </a:lnTo>
                    <a:lnTo>
                      <a:pt x="747" y="2150"/>
                    </a:lnTo>
                    <a:cubicBezTo>
                      <a:pt x="736" y="2139"/>
                      <a:pt x="727" y="2127"/>
                      <a:pt x="720" y="2113"/>
                    </a:cubicBezTo>
                    <a:lnTo>
                      <a:pt x="704" y="2081"/>
                    </a:lnTo>
                    <a:lnTo>
                      <a:pt x="688" y="2049"/>
                    </a:lnTo>
                    <a:cubicBezTo>
                      <a:pt x="678" y="2029"/>
                      <a:pt x="672" y="2007"/>
                      <a:pt x="672" y="1984"/>
                    </a:cubicBezTo>
                    <a:lnTo>
                      <a:pt x="672" y="1952"/>
                    </a:lnTo>
                    <a:lnTo>
                      <a:pt x="688" y="2017"/>
                    </a:lnTo>
                    <a:lnTo>
                      <a:pt x="672" y="1985"/>
                    </a:lnTo>
                    <a:lnTo>
                      <a:pt x="656" y="1953"/>
                    </a:lnTo>
                    <a:lnTo>
                      <a:pt x="640" y="1921"/>
                    </a:lnTo>
                    <a:cubicBezTo>
                      <a:pt x="630" y="1901"/>
                      <a:pt x="624" y="1879"/>
                      <a:pt x="624" y="1856"/>
                    </a:cubicBezTo>
                    <a:lnTo>
                      <a:pt x="624" y="1824"/>
                    </a:lnTo>
                    <a:lnTo>
                      <a:pt x="667" y="1926"/>
                    </a:lnTo>
                    <a:lnTo>
                      <a:pt x="651" y="1910"/>
                    </a:lnTo>
                    <a:cubicBezTo>
                      <a:pt x="640" y="1899"/>
                      <a:pt x="631" y="1887"/>
                      <a:pt x="624" y="1873"/>
                    </a:cubicBezTo>
                    <a:lnTo>
                      <a:pt x="608" y="1841"/>
                    </a:lnTo>
                    <a:cubicBezTo>
                      <a:pt x="598" y="1821"/>
                      <a:pt x="592" y="1799"/>
                      <a:pt x="592" y="1776"/>
                    </a:cubicBezTo>
                    <a:lnTo>
                      <a:pt x="592" y="1744"/>
                    </a:lnTo>
                    <a:lnTo>
                      <a:pt x="608" y="1809"/>
                    </a:lnTo>
                    <a:lnTo>
                      <a:pt x="592" y="1777"/>
                    </a:lnTo>
                    <a:lnTo>
                      <a:pt x="576" y="1745"/>
                    </a:lnTo>
                    <a:lnTo>
                      <a:pt x="560" y="1713"/>
                    </a:lnTo>
                    <a:cubicBezTo>
                      <a:pt x="550" y="1693"/>
                      <a:pt x="544" y="1671"/>
                      <a:pt x="544" y="1648"/>
                    </a:cubicBezTo>
                    <a:lnTo>
                      <a:pt x="544" y="1616"/>
                    </a:lnTo>
                    <a:lnTo>
                      <a:pt x="560" y="1681"/>
                    </a:lnTo>
                    <a:lnTo>
                      <a:pt x="544" y="1649"/>
                    </a:lnTo>
                    <a:lnTo>
                      <a:pt x="528" y="1617"/>
                    </a:lnTo>
                    <a:lnTo>
                      <a:pt x="512" y="1585"/>
                    </a:lnTo>
                    <a:cubicBezTo>
                      <a:pt x="502" y="1565"/>
                      <a:pt x="496" y="1543"/>
                      <a:pt x="496" y="1520"/>
                    </a:cubicBezTo>
                    <a:lnTo>
                      <a:pt x="496" y="1504"/>
                    </a:lnTo>
                    <a:lnTo>
                      <a:pt x="512" y="1569"/>
                    </a:lnTo>
                    <a:lnTo>
                      <a:pt x="496" y="1537"/>
                    </a:lnTo>
                    <a:lnTo>
                      <a:pt x="480" y="1505"/>
                    </a:lnTo>
                    <a:lnTo>
                      <a:pt x="464" y="1473"/>
                    </a:lnTo>
                    <a:cubicBezTo>
                      <a:pt x="454" y="1453"/>
                      <a:pt x="448" y="1431"/>
                      <a:pt x="448" y="1408"/>
                    </a:cubicBezTo>
                    <a:lnTo>
                      <a:pt x="448" y="1376"/>
                    </a:lnTo>
                    <a:lnTo>
                      <a:pt x="464" y="1441"/>
                    </a:lnTo>
                    <a:lnTo>
                      <a:pt x="448" y="1409"/>
                    </a:lnTo>
                    <a:lnTo>
                      <a:pt x="432" y="1377"/>
                    </a:lnTo>
                    <a:lnTo>
                      <a:pt x="416" y="1345"/>
                    </a:lnTo>
                    <a:cubicBezTo>
                      <a:pt x="406" y="1325"/>
                      <a:pt x="400" y="1303"/>
                      <a:pt x="400" y="1280"/>
                    </a:cubicBezTo>
                    <a:lnTo>
                      <a:pt x="400" y="1248"/>
                    </a:lnTo>
                    <a:lnTo>
                      <a:pt x="416" y="1313"/>
                    </a:lnTo>
                    <a:lnTo>
                      <a:pt x="400" y="1281"/>
                    </a:lnTo>
                    <a:lnTo>
                      <a:pt x="384" y="1249"/>
                    </a:lnTo>
                    <a:lnTo>
                      <a:pt x="368" y="1217"/>
                    </a:lnTo>
                    <a:cubicBezTo>
                      <a:pt x="358" y="1197"/>
                      <a:pt x="352" y="1175"/>
                      <a:pt x="352" y="1152"/>
                    </a:cubicBezTo>
                    <a:lnTo>
                      <a:pt x="352" y="1120"/>
                    </a:lnTo>
                    <a:lnTo>
                      <a:pt x="368" y="1185"/>
                    </a:lnTo>
                    <a:lnTo>
                      <a:pt x="352" y="1153"/>
                    </a:lnTo>
                    <a:lnTo>
                      <a:pt x="336" y="1121"/>
                    </a:lnTo>
                    <a:cubicBezTo>
                      <a:pt x="326" y="1101"/>
                      <a:pt x="320" y="1079"/>
                      <a:pt x="320" y="1056"/>
                    </a:cubicBezTo>
                    <a:lnTo>
                      <a:pt x="320" y="1024"/>
                    </a:lnTo>
                    <a:lnTo>
                      <a:pt x="336" y="1089"/>
                    </a:lnTo>
                    <a:lnTo>
                      <a:pt x="320" y="1057"/>
                    </a:lnTo>
                    <a:lnTo>
                      <a:pt x="304" y="1025"/>
                    </a:lnTo>
                    <a:lnTo>
                      <a:pt x="288" y="993"/>
                    </a:lnTo>
                    <a:cubicBezTo>
                      <a:pt x="278" y="973"/>
                      <a:pt x="272" y="951"/>
                      <a:pt x="272" y="928"/>
                    </a:cubicBezTo>
                    <a:lnTo>
                      <a:pt x="272" y="896"/>
                    </a:lnTo>
                    <a:lnTo>
                      <a:pt x="288" y="961"/>
                    </a:lnTo>
                    <a:lnTo>
                      <a:pt x="272" y="929"/>
                    </a:lnTo>
                    <a:lnTo>
                      <a:pt x="256" y="897"/>
                    </a:lnTo>
                    <a:lnTo>
                      <a:pt x="240" y="865"/>
                    </a:lnTo>
                    <a:cubicBezTo>
                      <a:pt x="230" y="845"/>
                      <a:pt x="224" y="823"/>
                      <a:pt x="224" y="800"/>
                    </a:cubicBezTo>
                    <a:lnTo>
                      <a:pt x="224" y="768"/>
                    </a:lnTo>
                    <a:lnTo>
                      <a:pt x="240" y="833"/>
                    </a:lnTo>
                    <a:lnTo>
                      <a:pt x="224" y="801"/>
                    </a:lnTo>
                    <a:lnTo>
                      <a:pt x="208" y="769"/>
                    </a:lnTo>
                    <a:lnTo>
                      <a:pt x="192" y="737"/>
                    </a:lnTo>
                    <a:cubicBezTo>
                      <a:pt x="182" y="717"/>
                      <a:pt x="176" y="695"/>
                      <a:pt x="176" y="672"/>
                    </a:cubicBezTo>
                    <a:lnTo>
                      <a:pt x="176" y="640"/>
                    </a:lnTo>
                    <a:lnTo>
                      <a:pt x="192" y="705"/>
                    </a:lnTo>
                    <a:lnTo>
                      <a:pt x="176" y="673"/>
                    </a:lnTo>
                    <a:lnTo>
                      <a:pt x="160" y="641"/>
                    </a:lnTo>
                    <a:lnTo>
                      <a:pt x="144" y="609"/>
                    </a:lnTo>
                    <a:cubicBezTo>
                      <a:pt x="134" y="589"/>
                      <a:pt x="128" y="567"/>
                      <a:pt x="128" y="544"/>
                    </a:cubicBezTo>
                    <a:lnTo>
                      <a:pt x="128" y="512"/>
                    </a:lnTo>
                    <a:lnTo>
                      <a:pt x="144" y="577"/>
                    </a:lnTo>
                    <a:lnTo>
                      <a:pt x="128" y="545"/>
                    </a:lnTo>
                    <a:lnTo>
                      <a:pt x="112" y="513"/>
                    </a:lnTo>
                    <a:cubicBezTo>
                      <a:pt x="102" y="493"/>
                      <a:pt x="96" y="471"/>
                      <a:pt x="96" y="448"/>
                    </a:cubicBezTo>
                    <a:lnTo>
                      <a:pt x="96" y="416"/>
                    </a:lnTo>
                    <a:lnTo>
                      <a:pt x="112" y="481"/>
                    </a:lnTo>
                    <a:lnTo>
                      <a:pt x="96" y="449"/>
                    </a:lnTo>
                    <a:lnTo>
                      <a:pt x="80" y="417"/>
                    </a:lnTo>
                    <a:lnTo>
                      <a:pt x="64" y="385"/>
                    </a:lnTo>
                    <a:cubicBezTo>
                      <a:pt x="54" y="365"/>
                      <a:pt x="48" y="343"/>
                      <a:pt x="48" y="320"/>
                    </a:cubicBezTo>
                    <a:lnTo>
                      <a:pt x="48" y="288"/>
                    </a:lnTo>
                    <a:lnTo>
                      <a:pt x="64" y="353"/>
                    </a:lnTo>
                    <a:lnTo>
                      <a:pt x="48" y="321"/>
                    </a:lnTo>
                    <a:cubicBezTo>
                      <a:pt x="45" y="315"/>
                      <a:pt x="42" y="308"/>
                      <a:pt x="40" y="302"/>
                    </a:cubicBezTo>
                    <a:lnTo>
                      <a:pt x="24" y="254"/>
                    </a:lnTo>
                    <a:lnTo>
                      <a:pt x="32" y="273"/>
                    </a:lnTo>
                    <a:lnTo>
                      <a:pt x="16" y="241"/>
                    </a:lnTo>
                    <a:cubicBezTo>
                      <a:pt x="6" y="221"/>
                      <a:pt x="0" y="199"/>
                      <a:pt x="0" y="176"/>
                    </a:cubicBezTo>
                    <a:lnTo>
                      <a:pt x="0" y="144"/>
                    </a:lnTo>
                    <a:cubicBezTo>
                      <a:pt x="0" y="65"/>
                      <a:pt x="65" y="0"/>
                      <a:pt x="144" y="0"/>
                    </a:cubicBezTo>
                    <a:cubicBezTo>
                      <a:pt x="224" y="0"/>
                      <a:pt x="288" y="65"/>
                      <a:pt x="288" y="144"/>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3" name="Freeform 365"/>
              <p:cNvSpPr>
                <a:spLocks/>
              </p:cNvSpPr>
              <p:nvPr/>
            </p:nvSpPr>
            <p:spPr bwMode="auto">
              <a:xfrm>
                <a:off x="10067925" y="4106863"/>
                <a:ext cx="257175" cy="328613"/>
              </a:xfrm>
              <a:custGeom>
                <a:avLst/>
                <a:gdLst>
                  <a:gd name="T0" fmla="*/ 340 w 2685"/>
                  <a:gd name="T1" fmla="*/ 185 h 4029"/>
                  <a:gd name="T2" fmla="*/ 388 w 2685"/>
                  <a:gd name="T3" fmla="*/ 297 h 4029"/>
                  <a:gd name="T4" fmla="*/ 468 w 2685"/>
                  <a:gd name="T5" fmla="*/ 425 h 4029"/>
                  <a:gd name="T6" fmla="*/ 516 w 2685"/>
                  <a:gd name="T7" fmla="*/ 537 h 4029"/>
                  <a:gd name="T8" fmla="*/ 596 w 2685"/>
                  <a:gd name="T9" fmla="*/ 665 h 4029"/>
                  <a:gd name="T10" fmla="*/ 660 w 2685"/>
                  <a:gd name="T11" fmla="*/ 793 h 4029"/>
                  <a:gd name="T12" fmla="*/ 767 w 2685"/>
                  <a:gd name="T13" fmla="*/ 958 h 4029"/>
                  <a:gd name="T14" fmla="*/ 815 w 2685"/>
                  <a:gd name="T15" fmla="*/ 1054 h 4029"/>
                  <a:gd name="T16" fmla="*/ 884 w 2685"/>
                  <a:gd name="T17" fmla="*/ 1161 h 4029"/>
                  <a:gd name="T18" fmla="*/ 948 w 2685"/>
                  <a:gd name="T19" fmla="*/ 1289 h 4029"/>
                  <a:gd name="T20" fmla="*/ 1055 w 2685"/>
                  <a:gd name="T21" fmla="*/ 1470 h 4029"/>
                  <a:gd name="T22" fmla="*/ 1108 w 2685"/>
                  <a:gd name="T23" fmla="*/ 1545 h 4029"/>
                  <a:gd name="T24" fmla="*/ 1156 w 2685"/>
                  <a:gd name="T25" fmla="*/ 1641 h 4029"/>
                  <a:gd name="T26" fmla="*/ 1294 w 2685"/>
                  <a:gd name="T27" fmla="*/ 1870 h 4029"/>
                  <a:gd name="T28" fmla="*/ 1316 w 2685"/>
                  <a:gd name="T29" fmla="*/ 1897 h 4029"/>
                  <a:gd name="T30" fmla="*/ 1396 w 2685"/>
                  <a:gd name="T31" fmla="*/ 2025 h 4029"/>
                  <a:gd name="T32" fmla="*/ 1518 w 2685"/>
                  <a:gd name="T33" fmla="*/ 2238 h 4029"/>
                  <a:gd name="T34" fmla="*/ 1540 w 2685"/>
                  <a:gd name="T35" fmla="*/ 2249 h 4029"/>
                  <a:gd name="T36" fmla="*/ 1647 w 2685"/>
                  <a:gd name="T37" fmla="*/ 2414 h 4029"/>
                  <a:gd name="T38" fmla="*/ 1742 w 2685"/>
                  <a:gd name="T39" fmla="*/ 2590 h 4029"/>
                  <a:gd name="T40" fmla="*/ 1780 w 2685"/>
                  <a:gd name="T41" fmla="*/ 2601 h 4029"/>
                  <a:gd name="T42" fmla="*/ 1871 w 2685"/>
                  <a:gd name="T43" fmla="*/ 2734 h 4029"/>
                  <a:gd name="T44" fmla="*/ 1966 w 2685"/>
                  <a:gd name="T45" fmla="*/ 2926 h 4029"/>
                  <a:gd name="T46" fmla="*/ 2046 w 2685"/>
                  <a:gd name="T47" fmla="*/ 3038 h 4029"/>
                  <a:gd name="T48" fmla="*/ 2100 w 2685"/>
                  <a:gd name="T49" fmla="*/ 3065 h 4029"/>
                  <a:gd name="T50" fmla="*/ 2180 w 2685"/>
                  <a:gd name="T51" fmla="*/ 3177 h 4029"/>
                  <a:gd name="T52" fmla="*/ 2260 w 2685"/>
                  <a:gd name="T53" fmla="*/ 3289 h 4029"/>
                  <a:gd name="T54" fmla="*/ 2340 w 2685"/>
                  <a:gd name="T55" fmla="*/ 3401 h 4029"/>
                  <a:gd name="T56" fmla="*/ 2420 w 2685"/>
                  <a:gd name="T57" fmla="*/ 3513 h 4029"/>
                  <a:gd name="T58" fmla="*/ 2558 w 2685"/>
                  <a:gd name="T59" fmla="*/ 3742 h 4029"/>
                  <a:gd name="T60" fmla="*/ 2638 w 2685"/>
                  <a:gd name="T61" fmla="*/ 3822 h 4029"/>
                  <a:gd name="T62" fmla="*/ 2494 w 2685"/>
                  <a:gd name="T63" fmla="*/ 3966 h 4029"/>
                  <a:gd name="T64" fmla="*/ 2270 w 2685"/>
                  <a:gd name="T65" fmla="*/ 3726 h 4029"/>
                  <a:gd name="T66" fmla="*/ 2174 w 2685"/>
                  <a:gd name="T67" fmla="*/ 3614 h 4029"/>
                  <a:gd name="T68" fmla="*/ 2121 w 2685"/>
                  <a:gd name="T69" fmla="*/ 3588 h 4029"/>
                  <a:gd name="T70" fmla="*/ 2041 w 2685"/>
                  <a:gd name="T71" fmla="*/ 3476 h 4029"/>
                  <a:gd name="T72" fmla="*/ 1961 w 2685"/>
                  <a:gd name="T73" fmla="*/ 3364 h 4029"/>
                  <a:gd name="T74" fmla="*/ 1881 w 2685"/>
                  <a:gd name="T75" fmla="*/ 3252 h 4029"/>
                  <a:gd name="T76" fmla="*/ 1758 w 2685"/>
                  <a:gd name="T77" fmla="*/ 3022 h 4029"/>
                  <a:gd name="T78" fmla="*/ 1678 w 2685"/>
                  <a:gd name="T79" fmla="*/ 2910 h 4029"/>
                  <a:gd name="T80" fmla="*/ 1641 w 2685"/>
                  <a:gd name="T81" fmla="*/ 2900 h 4029"/>
                  <a:gd name="T82" fmla="*/ 1561 w 2685"/>
                  <a:gd name="T83" fmla="*/ 2788 h 4029"/>
                  <a:gd name="T84" fmla="*/ 1454 w 2685"/>
                  <a:gd name="T85" fmla="*/ 2574 h 4029"/>
                  <a:gd name="T86" fmla="*/ 1374 w 2685"/>
                  <a:gd name="T87" fmla="*/ 2511 h 4029"/>
                  <a:gd name="T88" fmla="*/ 1310 w 2685"/>
                  <a:gd name="T89" fmla="*/ 2415 h 4029"/>
                  <a:gd name="T90" fmla="*/ 1273 w 2685"/>
                  <a:gd name="T91" fmla="*/ 2340 h 4029"/>
                  <a:gd name="T92" fmla="*/ 1177 w 2685"/>
                  <a:gd name="T93" fmla="*/ 2212 h 4029"/>
                  <a:gd name="T94" fmla="*/ 1086 w 2685"/>
                  <a:gd name="T95" fmla="*/ 2063 h 4029"/>
                  <a:gd name="T96" fmla="*/ 1049 w 2685"/>
                  <a:gd name="T97" fmla="*/ 1972 h 4029"/>
                  <a:gd name="T98" fmla="*/ 910 w 2685"/>
                  <a:gd name="T99" fmla="*/ 1742 h 4029"/>
                  <a:gd name="T100" fmla="*/ 889 w 2685"/>
                  <a:gd name="T101" fmla="*/ 1732 h 4029"/>
                  <a:gd name="T102" fmla="*/ 782 w 2685"/>
                  <a:gd name="T103" fmla="*/ 1567 h 4029"/>
                  <a:gd name="T104" fmla="*/ 729 w 2685"/>
                  <a:gd name="T105" fmla="*/ 1476 h 4029"/>
                  <a:gd name="T106" fmla="*/ 665 w 2685"/>
                  <a:gd name="T107" fmla="*/ 1348 h 4029"/>
                  <a:gd name="T108" fmla="*/ 542 w 2685"/>
                  <a:gd name="T109" fmla="*/ 1118 h 4029"/>
                  <a:gd name="T110" fmla="*/ 494 w 2685"/>
                  <a:gd name="T111" fmla="*/ 1055 h 4029"/>
                  <a:gd name="T112" fmla="*/ 414 w 2685"/>
                  <a:gd name="T113" fmla="*/ 894 h 4029"/>
                  <a:gd name="T114" fmla="*/ 377 w 2685"/>
                  <a:gd name="T115" fmla="*/ 852 h 4029"/>
                  <a:gd name="T116" fmla="*/ 270 w 2685"/>
                  <a:gd name="T117" fmla="*/ 638 h 4029"/>
                  <a:gd name="T118" fmla="*/ 249 w 2685"/>
                  <a:gd name="T119" fmla="*/ 612 h 4029"/>
                  <a:gd name="T120" fmla="*/ 142 w 2685"/>
                  <a:gd name="T121" fmla="*/ 398 h 4029"/>
                  <a:gd name="T122" fmla="*/ 121 w 2685"/>
                  <a:gd name="T123" fmla="*/ 372 h 4029"/>
                  <a:gd name="T124" fmla="*/ 260 w 2685"/>
                  <a:gd name="T125" fmla="*/ 5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5" h="4029">
                    <a:moveTo>
                      <a:pt x="260" y="57"/>
                    </a:moveTo>
                    <a:lnTo>
                      <a:pt x="276" y="73"/>
                    </a:lnTo>
                    <a:lnTo>
                      <a:pt x="292" y="89"/>
                    </a:lnTo>
                    <a:cubicBezTo>
                      <a:pt x="319" y="116"/>
                      <a:pt x="334" y="152"/>
                      <a:pt x="334" y="190"/>
                    </a:cubicBezTo>
                    <a:lnTo>
                      <a:pt x="334" y="222"/>
                    </a:lnTo>
                    <a:lnTo>
                      <a:pt x="292" y="121"/>
                    </a:lnTo>
                    <a:lnTo>
                      <a:pt x="308" y="137"/>
                    </a:lnTo>
                    <a:cubicBezTo>
                      <a:pt x="319" y="148"/>
                      <a:pt x="328" y="160"/>
                      <a:pt x="335" y="174"/>
                    </a:cubicBezTo>
                    <a:lnTo>
                      <a:pt x="351" y="206"/>
                    </a:lnTo>
                    <a:lnTo>
                      <a:pt x="324" y="169"/>
                    </a:lnTo>
                    <a:lnTo>
                      <a:pt x="340" y="185"/>
                    </a:lnTo>
                    <a:cubicBezTo>
                      <a:pt x="367" y="212"/>
                      <a:pt x="382" y="248"/>
                      <a:pt x="382" y="286"/>
                    </a:cubicBezTo>
                    <a:lnTo>
                      <a:pt x="382" y="302"/>
                    </a:lnTo>
                    <a:lnTo>
                      <a:pt x="367" y="238"/>
                    </a:lnTo>
                    <a:lnTo>
                      <a:pt x="383" y="270"/>
                    </a:lnTo>
                    <a:lnTo>
                      <a:pt x="356" y="233"/>
                    </a:lnTo>
                    <a:lnTo>
                      <a:pt x="372" y="249"/>
                    </a:lnTo>
                    <a:cubicBezTo>
                      <a:pt x="383" y="260"/>
                      <a:pt x="392" y="272"/>
                      <a:pt x="399" y="286"/>
                    </a:cubicBezTo>
                    <a:lnTo>
                      <a:pt x="415" y="318"/>
                    </a:lnTo>
                    <a:cubicBezTo>
                      <a:pt x="425" y="338"/>
                      <a:pt x="430" y="360"/>
                      <a:pt x="430" y="382"/>
                    </a:cubicBezTo>
                    <a:lnTo>
                      <a:pt x="430" y="398"/>
                    </a:lnTo>
                    <a:lnTo>
                      <a:pt x="388" y="297"/>
                    </a:lnTo>
                    <a:lnTo>
                      <a:pt x="404" y="313"/>
                    </a:lnTo>
                    <a:cubicBezTo>
                      <a:pt x="415" y="324"/>
                      <a:pt x="424" y="336"/>
                      <a:pt x="431" y="350"/>
                    </a:cubicBezTo>
                    <a:lnTo>
                      <a:pt x="447" y="382"/>
                    </a:lnTo>
                    <a:lnTo>
                      <a:pt x="420" y="345"/>
                    </a:lnTo>
                    <a:lnTo>
                      <a:pt x="436" y="361"/>
                    </a:lnTo>
                    <a:cubicBezTo>
                      <a:pt x="463" y="388"/>
                      <a:pt x="478" y="424"/>
                      <a:pt x="478" y="462"/>
                    </a:cubicBezTo>
                    <a:lnTo>
                      <a:pt x="478" y="478"/>
                    </a:lnTo>
                    <a:lnTo>
                      <a:pt x="463" y="414"/>
                    </a:lnTo>
                    <a:lnTo>
                      <a:pt x="479" y="446"/>
                    </a:lnTo>
                    <a:lnTo>
                      <a:pt x="452" y="409"/>
                    </a:lnTo>
                    <a:lnTo>
                      <a:pt x="468" y="425"/>
                    </a:lnTo>
                    <a:cubicBezTo>
                      <a:pt x="479" y="436"/>
                      <a:pt x="488" y="448"/>
                      <a:pt x="495" y="462"/>
                    </a:cubicBezTo>
                    <a:lnTo>
                      <a:pt x="511" y="494"/>
                    </a:lnTo>
                    <a:cubicBezTo>
                      <a:pt x="521" y="514"/>
                      <a:pt x="526" y="536"/>
                      <a:pt x="526" y="558"/>
                    </a:cubicBezTo>
                    <a:lnTo>
                      <a:pt x="526" y="574"/>
                    </a:lnTo>
                    <a:lnTo>
                      <a:pt x="484" y="473"/>
                    </a:lnTo>
                    <a:lnTo>
                      <a:pt x="500" y="489"/>
                    </a:lnTo>
                    <a:cubicBezTo>
                      <a:pt x="511" y="500"/>
                      <a:pt x="520" y="512"/>
                      <a:pt x="527" y="526"/>
                    </a:cubicBezTo>
                    <a:lnTo>
                      <a:pt x="543" y="558"/>
                    </a:lnTo>
                    <a:cubicBezTo>
                      <a:pt x="553" y="578"/>
                      <a:pt x="558" y="600"/>
                      <a:pt x="558" y="622"/>
                    </a:cubicBezTo>
                    <a:lnTo>
                      <a:pt x="558" y="638"/>
                    </a:lnTo>
                    <a:lnTo>
                      <a:pt x="516" y="537"/>
                    </a:lnTo>
                    <a:lnTo>
                      <a:pt x="532" y="553"/>
                    </a:lnTo>
                    <a:cubicBezTo>
                      <a:pt x="543" y="564"/>
                      <a:pt x="552" y="576"/>
                      <a:pt x="559" y="590"/>
                    </a:cubicBezTo>
                    <a:lnTo>
                      <a:pt x="575" y="622"/>
                    </a:lnTo>
                    <a:lnTo>
                      <a:pt x="548" y="585"/>
                    </a:lnTo>
                    <a:lnTo>
                      <a:pt x="564" y="601"/>
                    </a:lnTo>
                    <a:cubicBezTo>
                      <a:pt x="591" y="628"/>
                      <a:pt x="606" y="664"/>
                      <a:pt x="606" y="702"/>
                    </a:cubicBezTo>
                    <a:lnTo>
                      <a:pt x="606" y="718"/>
                    </a:lnTo>
                    <a:lnTo>
                      <a:pt x="591" y="654"/>
                    </a:lnTo>
                    <a:lnTo>
                      <a:pt x="607" y="686"/>
                    </a:lnTo>
                    <a:lnTo>
                      <a:pt x="580" y="649"/>
                    </a:lnTo>
                    <a:lnTo>
                      <a:pt x="596" y="665"/>
                    </a:lnTo>
                    <a:lnTo>
                      <a:pt x="612" y="681"/>
                    </a:lnTo>
                    <a:cubicBezTo>
                      <a:pt x="639" y="708"/>
                      <a:pt x="654" y="744"/>
                      <a:pt x="654" y="782"/>
                    </a:cubicBezTo>
                    <a:lnTo>
                      <a:pt x="654" y="814"/>
                    </a:lnTo>
                    <a:lnTo>
                      <a:pt x="612" y="713"/>
                    </a:lnTo>
                    <a:lnTo>
                      <a:pt x="628" y="729"/>
                    </a:lnTo>
                    <a:lnTo>
                      <a:pt x="644" y="745"/>
                    </a:lnTo>
                    <a:cubicBezTo>
                      <a:pt x="655" y="756"/>
                      <a:pt x="664" y="768"/>
                      <a:pt x="671" y="782"/>
                    </a:cubicBezTo>
                    <a:lnTo>
                      <a:pt x="687" y="814"/>
                    </a:lnTo>
                    <a:cubicBezTo>
                      <a:pt x="697" y="834"/>
                      <a:pt x="702" y="856"/>
                      <a:pt x="702" y="878"/>
                    </a:cubicBezTo>
                    <a:lnTo>
                      <a:pt x="702" y="894"/>
                    </a:lnTo>
                    <a:lnTo>
                      <a:pt x="660" y="793"/>
                    </a:lnTo>
                    <a:lnTo>
                      <a:pt x="676" y="809"/>
                    </a:lnTo>
                    <a:cubicBezTo>
                      <a:pt x="687" y="820"/>
                      <a:pt x="696" y="832"/>
                      <a:pt x="703" y="846"/>
                    </a:cubicBezTo>
                    <a:lnTo>
                      <a:pt x="719" y="878"/>
                    </a:lnTo>
                    <a:lnTo>
                      <a:pt x="692" y="841"/>
                    </a:lnTo>
                    <a:lnTo>
                      <a:pt x="708" y="857"/>
                    </a:lnTo>
                    <a:cubicBezTo>
                      <a:pt x="735" y="884"/>
                      <a:pt x="750" y="920"/>
                      <a:pt x="750" y="958"/>
                    </a:cubicBezTo>
                    <a:lnTo>
                      <a:pt x="750" y="974"/>
                    </a:lnTo>
                    <a:lnTo>
                      <a:pt x="708" y="873"/>
                    </a:lnTo>
                    <a:lnTo>
                      <a:pt x="724" y="889"/>
                    </a:lnTo>
                    <a:cubicBezTo>
                      <a:pt x="735" y="900"/>
                      <a:pt x="744" y="912"/>
                      <a:pt x="751" y="926"/>
                    </a:cubicBezTo>
                    <a:lnTo>
                      <a:pt x="767" y="958"/>
                    </a:lnTo>
                    <a:lnTo>
                      <a:pt x="740" y="921"/>
                    </a:lnTo>
                    <a:lnTo>
                      <a:pt x="756" y="937"/>
                    </a:lnTo>
                    <a:cubicBezTo>
                      <a:pt x="783" y="964"/>
                      <a:pt x="798" y="1000"/>
                      <a:pt x="798" y="1038"/>
                    </a:cubicBezTo>
                    <a:lnTo>
                      <a:pt x="798" y="1054"/>
                    </a:lnTo>
                    <a:lnTo>
                      <a:pt x="783" y="990"/>
                    </a:lnTo>
                    <a:lnTo>
                      <a:pt x="799" y="1022"/>
                    </a:lnTo>
                    <a:lnTo>
                      <a:pt x="772" y="985"/>
                    </a:lnTo>
                    <a:lnTo>
                      <a:pt x="788" y="1001"/>
                    </a:lnTo>
                    <a:cubicBezTo>
                      <a:pt x="815" y="1028"/>
                      <a:pt x="830" y="1064"/>
                      <a:pt x="830" y="1102"/>
                    </a:cubicBezTo>
                    <a:lnTo>
                      <a:pt x="830" y="1118"/>
                    </a:lnTo>
                    <a:lnTo>
                      <a:pt x="815" y="1054"/>
                    </a:lnTo>
                    <a:lnTo>
                      <a:pt x="831" y="1086"/>
                    </a:lnTo>
                    <a:lnTo>
                      <a:pt x="804" y="1049"/>
                    </a:lnTo>
                    <a:lnTo>
                      <a:pt x="820" y="1065"/>
                    </a:lnTo>
                    <a:lnTo>
                      <a:pt x="836" y="1081"/>
                    </a:lnTo>
                    <a:cubicBezTo>
                      <a:pt x="863" y="1108"/>
                      <a:pt x="878" y="1144"/>
                      <a:pt x="878" y="1182"/>
                    </a:cubicBezTo>
                    <a:lnTo>
                      <a:pt x="878" y="1198"/>
                    </a:lnTo>
                    <a:lnTo>
                      <a:pt x="863" y="1134"/>
                    </a:lnTo>
                    <a:lnTo>
                      <a:pt x="879" y="1166"/>
                    </a:lnTo>
                    <a:lnTo>
                      <a:pt x="852" y="1129"/>
                    </a:lnTo>
                    <a:lnTo>
                      <a:pt x="868" y="1145"/>
                    </a:lnTo>
                    <a:lnTo>
                      <a:pt x="884" y="1161"/>
                    </a:lnTo>
                    <a:cubicBezTo>
                      <a:pt x="911" y="1188"/>
                      <a:pt x="926" y="1224"/>
                      <a:pt x="926" y="1262"/>
                    </a:cubicBezTo>
                    <a:lnTo>
                      <a:pt x="926" y="1278"/>
                    </a:lnTo>
                    <a:lnTo>
                      <a:pt x="911" y="1214"/>
                    </a:lnTo>
                    <a:lnTo>
                      <a:pt x="927" y="1246"/>
                    </a:lnTo>
                    <a:lnTo>
                      <a:pt x="900" y="1209"/>
                    </a:lnTo>
                    <a:lnTo>
                      <a:pt x="916" y="1225"/>
                    </a:lnTo>
                    <a:lnTo>
                      <a:pt x="932" y="1241"/>
                    </a:lnTo>
                    <a:cubicBezTo>
                      <a:pt x="959" y="1268"/>
                      <a:pt x="974" y="1304"/>
                      <a:pt x="974" y="1342"/>
                    </a:cubicBezTo>
                    <a:lnTo>
                      <a:pt x="974" y="1374"/>
                    </a:lnTo>
                    <a:lnTo>
                      <a:pt x="932" y="1273"/>
                    </a:lnTo>
                    <a:lnTo>
                      <a:pt x="948" y="1289"/>
                    </a:lnTo>
                    <a:lnTo>
                      <a:pt x="964" y="1305"/>
                    </a:lnTo>
                    <a:lnTo>
                      <a:pt x="980" y="1321"/>
                    </a:lnTo>
                    <a:cubicBezTo>
                      <a:pt x="1007" y="1348"/>
                      <a:pt x="1022" y="1384"/>
                      <a:pt x="1022" y="1422"/>
                    </a:cubicBezTo>
                    <a:lnTo>
                      <a:pt x="1022" y="1454"/>
                    </a:lnTo>
                    <a:lnTo>
                      <a:pt x="980" y="1353"/>
                    </a:lnTo>
                    <a:lnTo>
                      <a:pt x="996" y="1369"/>
                    </a:lnTo>
                    <a:lnTo>
                      <a:pt x="1012" y="1385"/>
                    </a:lnTo>
                    <a:cubicBezTo>
                      <a:pt x="1039" y="1412"/>
                      <a:pt x="1054" y="1448"/>
                      <a:pt x="1054" y="1486"/>
                    </a:cubicBezTo>
                    <a:lnTo>
                      <a:pt x="1054" y="1502"/>
                    </a:lnTo>
                    <a:lnTo>
                      <a:pt x="1039" y="1438"/>
                    </a:lnTo>
                    <a:lnTo>
                      <a:pt x="1055" y="1470"/>
                    </a:lnTo>
                    <a:lnTo>
                      <a:pt x="1028" y="1433"/>
                    </a:lnTo>
                    <a:lnTo>
                      <a:pt x="1044" y="1449"/>
                    </a:lnTo>
                    <a:lnTo>
                      <a:pt x="1060" y="1465"/>
                    </a:lnTo>
                    <a:cubicBezTo>
                      <a:pt x="1087" y="1492"/>
                      <a:pt x="1102" y="1528"/>
                      <a:pt x="1102" y="1566"/>
                    </a:cubicBezTo>
                    <a:lnTo>
                      <a:pt x="1102" y="1582"/>
                    </a:lnTo>
                    <a:lnTo>
                      <a:pt x="1060" y="1481"/>
                    </a:lnTo>
                    <a:lnTo>
                      <a:pt x="1076" y="1497"/>
                    </a:lnTo>
                    <a:cubicBezTo>
                      <a:pt x="1087" y="1508"/>
                      <a:pt x="1096" y="1520"/>
                      <a:pt x="1103" y="1534"/>
                    </a:cubicBezTo>
                    <a:lnTo>
                      <a:pt x="1119" y="1566"/>
                    </a:lnTo>
                    <a:lnTo>
                      <a:pt x="1092" y="1529"/>
                    </a:lnTo>
                    <a:lnTo>
                      <a:pt x="1108" y="1545"/>
                    </a:lnTo>
                    <a:cubicBezTo>
                      <a:pt x="1135" y="1572"/>
                      <a:pt x="1150" y="1608"/>
                      <a:pt x="1150" y="1646"/>
                    </a:cubicBezTo>
                    <a:lnTo>
                      <a:pt x="1150" y="1662"/>
                    </a:lnTo>
                    <a:lnTo>
                      <a:pt x="1108" y="1561"/>
                    </a:lnTo>
                    <a:lnTo>
                      <a:pt x="1124" y="1577"/>
                    </a:lnTo>
                    <a:cubicBezTo>
                      <a:pt x="1135" y="1588"/>
                      <a:pt x="1144" y="1600"/>
                      <a:pt x="1151" y="1614"/>
                    </a:cubicBezTo>
                    <a:lnTo>
                      <a:pt x="1167" y="1646"/>
                    </a:lnTo>
                    <a:lnTo>
                      <a:pt x="1140" y="1609"/>
                    </a:lnTo>
                    <a:lnTo>
                      <a:pt x="1156" y="1625"/>
                    </a:lnTo>
                    <a:cubicBezTo>
                      <a:pt x="1183" y="1652"/>
                      <a:pt x="1198" y="1688"/>
                      <a:pt x="1198" y="1726"/>
                    </a:cubicBezTo>
                    <a:lnTo>
                      <a:pt x="1198" y="1742"/>
                    </a:lnTo>
                    <a:lnTo>
                      <a:pt x="1156" y="1641"/>
                    </a:lnTo>
                    <a:lnTo>
                      <a:pt x="1172" y="1657"/>
                    </a:lnTo>
                    <a:lnTo>
                      <a:pt x="1188" y="1673"/>
                    </a:lnTo>
                    <a:cubicBezTo>
                      <a:pt x="1199" y="1684"/>
                      <a:pt x="1208" y="1696"/>
                      <a:pt x="1215" y="1710"/>
                    </a:cubicBezTo>
                    <a:lnTo>
                      <a:pt x="1231" y="1742"/>
                    </a:lnTo>
                    <a:cubicBezTo>
                      <a:pt x="1241" y="1762"/>
                      <a:pt x="1246" y="1784"/>
                      <a:pt x="1246" y="1806"/>
                    </a:cubicBezTo>
                    <a:lnTo>
                      <a:pt x="1246" y="1822"/>
                    </a:lnTo>
                    <a:lnTo>
                      <a:pt x="1204" y="1721"/>
                    </a:lnTo>
                    <a:lnTo>
                      <a:pt x="1220" y="1737"/>
                    </a:lnTo>
                    <a:lnTo>
                      <a:pt x="1236" y="1753"/>
                    </a:lnTo>
                    <a:lnTo>
                      <a:pt x="1252" y="1769"/>
                    </a:lnTo>
                    <a:cubicBezTo>
                      <a:pt x="1279" y="1796"/>
                      <a:pt x="1294" y="1832"/>
                      <a:pt x="1294" y="1870"/>
                    </a:cubicBezTo>
                    <a:lnTo>
                      <a:pt x="1294" y="1902"/>
                    </a:lnTo>
                    <a:lnTo>
                      <a:pt x="1252" y="1801"/>
                    </a:lnTo>
                    <a:lnTo>
                      <a:pt x="1268" y="1817"/>
                    </a:lnTo>
                    <a:lnTo>
                      <a:pt x="1284" y="1833"/>
                    </a:lnTo>
                    <a:cubicBezTo>
                      <a:pt x="1311" y="1860"/>
                      <a:pt x="1326" y="1896"/>
                      <a:pt x="1326" y="1934"/>
                    </a:cubicBezTo>
                    <a:lnTo>
                      <a:pt x="1326" y="1950"/>
                    </a:lnTo>
                    <a:lnTo>
                      <a:pt x="1284" y="1849"/>
                    </a:lnTo>
                    <a:lnTo>
                      <a:pt x="1300" y="1865"/>
                    </a:lnTo>
                    <a:cubicBezTo>
                      <a:pt x="1311" y="1876"/>
                      <a:pt x="1320" y="1888"/>
                      <a:pt x="1327" y="1902"/>
                    </a:cubicBezTo>
                    <a:lnTo>
                      <a:pt x="1343" y="1934"/>
                    </a:lnTo>
                    <a:lnTo>
                      <a:pt x="1316" y="1897"/>
                    </a:lnTo>
                    <a:lnTo>
                      <a:pt x="1332" y="1913"/>
                    </a:lnTo>
                    <a:cubicBezTo>
                      <a:pt x="1359" y="1940"/>
                      <a:pt x="1374" y="1976"/>
                      <a:pt x="1374" y="2014"/>
                    </a:cubicBezTo>
                    <a:lnTo>
                      <a:pt x="1374" y="2030"/>
                    </a:lnTo>
                    <a:lnTo>
                      <a:pt x="1332" y="1929"/>
                    </a:lnTo>
                    <a:lnTo>
                      <a:pt x="1348" y="1945"/>
                    </a:lnTo>
                    <a:lnTo>
                      <a:pt x="1364" y="1961"/>
                    </a:lnTo>
                    <a:lnTo>
                      <a:pt x="1380" y="1977"/>
                    </a:lnTo>
                    <a:cubicBezTo>
                      <a:pt x="1407" y="2004"/>
                      <a:pt x="1422" y="2040"/>
                      <a:pt x="1422" y="2078"/>
                    </a:cubicBezTo>
                    <a:lnTo>
                      <a:pt x="1422" y="2110"/>
                    </a:lnTo>
                    <a:lnTo>
                      <a:pt x="1380" y="2009"/>
                    </a:lnTo>
                    <a:lnTo>
                      <a:pt x="1396" y="2025"/>
                    </a:lnTo>
                    <a:lnTo>
                      <a:pt x="1412" y="2041"/>
                    </a:lnTo>
                    <a:lnTo>
                      <a:pt x="1428" y="2057"/>
                    </a:lnTo>
                    <a:cubicBezTo>
                      <a:pt x="1455" y="2084"/>
                      <a:pt x="1470" y="2120"/>
                      <a:pt x="1470" y="2158"/>
                    </a:cubicBezTo>
                    <a:lnTo>
                      <a:pt x="1470" y="2174"/>
                    </a:lnTo>
                    <a:lnTo>
                      <a:pt x="1428" y="2073"/>
                    </a:lnTo>
                    <a:lnTo>
                      <a:pt x="1444" y="2089"/>
                    </a:lnTo>
                    <a:cubicBezTo>
                      <a:pt x="1455" y="2100"/>
                      <a:pt x="1464" y="2112"/>
                      <a:pt x="1471" y="2126"/>
                    </a:cubicBezTo>
                    <a:lnTo>
                      <a:pt x="1487" y="2158"/>
                    </a:lnTo>
                    <a:lnTo>
                      <a:pt x="1460" y="2121"/>
                    </a:lnTo>
                    <a:lnTo>
                      <a:pt x="1476" y="2137"/>
                    </a:lnTo>
                    <a:cubicBezTo>
                      <a:pt x="1503" y="2164"/>
                      <a:pt x="1518" y="2200"/>
                      <a:pt x="1518" y="2238"/>
                    </a:cubicBezTo>
                    <a:lnTo>
                      <a:pt x="1518" y="2254"/>
                    </a:lnTo>
                    <a:lnTo>
                      <a:pt x="1476" y="2153"/>
                    </a:lnTo>
                    <a:lnTo>
                      <a:pt x="1492" y="2169"/>
                    </a:lnTo>
                    <a:lnTo>
                      <a:pt x="1508" y="2185"/>
                    </a:lnTo>
                    <a:cubicBezTo>
                      <a:pt x="1535" y="2212"/>
                      <a:pt x="1550" y="2248"/>
                      <a:pt x="1550" y="2286"/>
                    </a:cubicBezTo>
                    <a:lnTo>
                      <a:pt x="1550" y="2302"/>
                    </a:lnTo>
                    <a:lnTo>
                      <a:pt x="1508" y="2201"/>
                    </a:lnTo>
                    <a:lnTo>
                      <a:pt x="1524" y="2217"/>
                    </a:lnTo>
                    <a:cubicBezTo>
                      <a:pt x="1535" y="2228"/>
                      <a:pt x="1544" y="2240"/>
                      <a:pt x="1551" y="2254"/>
                    </a:cubicBezTo>
                    <a:lnTo>
                      <a:pt x="1567" y="2286"/>
                    </a:lnTo>
                    <a:lnTo>
                      <a:pt x="1540" y="2249"/>
                    </a:lnTo>
                    <a:lnTo>
                      <a:pt x="1556" y="2265"/>
                    </a:lnTo>
                    <a:cubicBezTo>
                      <a:pt x="1583" y="2292"/>
                      <a:pt x="1598" y="2328"/>
                      <a:pt x="1598" y="2366"/>
                    </a:cubicBezTo>
                    <a:lnTo>
                      <a:pt x="1598" y="2382"/>
                    </a:lnTo>
                    <a:lnTo>
                      <a:pt x="1556" y="2281"/>
                    </a:lnTo>
                    <a:lnTo>
                      <a:pt x="1572" y="2297"/>
                    </a:lnTo>
                    <a:lnTo>
                      <a:pt x="1588" y="2313"/>
                    </a:lnTo>
                    <a:lnTo>
                      <a:pt x="1604" y="2329"/>
                    </a:lnTo>
                    <a:cubicBezTo>
                      <a:pt x="1631" y="2356"/>
                      <a:pt x="1646" y="2392"/>
                      <a:pt x="1646" y="2430"/>
                    </a:cubicBezTo>
                    <a:lnTo>
                      <a:pt x="1646" y="2446"/>
                    </a:lnTo>
                    <a:lnTo>
                      <a:pt x="1631" y="2382"/>
                    </a:lnTo>
                    <a:lnTo>
                      <a:pt x="1647" y="2414"/>
                    </a:lnTo>
                    <a:lnTo>
                      <a:pt x="1620" y="2377"/>
                    </a:lnTo>
                    <a:lnTo>
                      <a:pt x="1636" y="2393"/>
                    </a:lnTo>
                    <a:lnTo>
                      <a:pt x="1652" y="2409"/>
                    </a:lnTo>
                    <a:cubicBezTo>
                      <a:pt x="1679" y="2436"/>
                      <a:pt x="1694" y="2472"/>
                      <a:pt x="1694" y="2510"/>
                    </a:cubicBezTo>
                    <a:lnTo>
                      <a:pt x="1694" y="2526"/>
                    </a:lnTo>
                    <a:lnTo>
                      <a:pt x="1652" y="2425"/>
                    </a:lnTo>
                    <a:lnTo>
                      <a:pt x="1668" y="2441"/>
                    </a:lnTo>
                    <a:lnTo>
                      <a:pt x="1684" y="2457"/>
                    </a:lnTo>
                    <a:lnTo>
                      <a:pt x="1700" y="2473"/>
                    </a:lnTo>
                    <a:cubicBezTo>
                      <a:pt x="1727" y="2500"/>
                      <a:pt x="1742" y="2536"/>
                      <a:pt x="1742" y="2574"/>
                    </a:cubicBezTo>
                    <a:lnTo>
                      <a:pt x="1742" y="2590"/>
                    </a:lnTo>
                    <a:lnTo>
                      <a:pt x="1700" y="2489"/>
                    </a:lnTo>
                    <a:lnTo>
                      <a:pt x="1716" y="2505"/>
                    </a:lnTo>
                    <a:cubicBezTo>
                      <a:pt x="1727" y="2516"/>
                      <a:pt x="1736" y="2528"/>
                      <a:pt x="1743" y="2542"/>
                    </a:cubicBezTo>
                    <a:lnTo>
                      <a:pt x="1759" y="2574"/>
                    </a:lnTo>
                    <a:lnTo>
                      <a:pt x="1732" y="2537"/>
                    </a:lnTo>
                    <a:lnTo>
                      <a:pt x="1748" y="2553"/>
                    </a:lnTo>
                    <a:cubicBezTo>
                      <a:pt x="1775" y="2580"/>
                      <a:pt x="1790" y="2616"/>
                      <a:pt x="1790" y="2654"/>
                    </a:cubicBezTo>
                    <a:lnTo>
                      <a:pt x="1790" y="2670"/>
                    </a:lnTo>
                    <a:lnTo>
                      <a:pt x="1748" y="2569"/>
                    </a:lnTo>
                    <a:lnTo>
                      <a:pt x="1764" y="2585"/>
                    </a:lnTo>
                    <a:lnTo>
                      <a:pt x="1780" y="2601"/>
                    </a:lnTo>
                    <a:cubicBezTo>
                      <a:pt x="1807" y="2628"/>
                      <a:pt x="1822" y="2664"/>
                      <a:pt x="1822" y="2702"/>
                    </a:cubicBezTo>
                    <a:lnTo>
                      <a:pt x="1822" y="2718"/>
                    </a:lnTo>
                    <a:lnTo>
                      <a:pt x="1780" y="2617"/>
                    </a:lnTo>
                    <a:lnTo>
                      <a:pt x="1796" y="2633"/>
                    </a:lnTo>
                    <a:lnTo>
                      <a:pt x="1812" y="2649"/>
                    </a:lnTo>
                    <a:lnTo>
                      <a:pt x="1828" y="2665"/>
                    </a:lnTo>
                    <a:cubicBezTo>
                      <a:pt x="1855" y="2692"/>
                      <a:pt x="1870" y="2728"/>
                      <a:pt x="1870" y="2766"/>
                    </a:cubicBezTo>
                    <a:lnTo>
                      <a:pt x="1870" y="2782"/>
                    </a:lnTo>
                    <a:lnTo>
                      <a:pt x="1828" y="2681"/>
                    </a:lnTo>
                    <a:lnTo>
                      <a:pt x="1844" y="2697"/>
                    </a:lnTo>
                    <a:cubicBezTo>
                      <a:pt x="1855" y="2708"/>
                      <a:pt x="1864" y="2720"/>
                      <a:pt x="1871" y="2734"/>
                    </a:cubicBezTo>
                    <a:lnTo>
                      <a:pt x="1887" y="2766"/>
                    </a:lnTo>
                    <a:lnTo>
                      <a:pt x="1860" y="2729"/>
                    </a:lnTo>
                    <a:lnTo>
                      <a:pt x="1876" y="2745"/>
                    </a:lnTo>
                    <a:cubicBezTo>
                      <a:pt x="1903" y="2772"/>
                      <a:pt x="1918" y="2808"/>
                      <a:pt x="1918" y="2846"/>
                    </a:cubicBezTo>
                    <a:lnTo>
                      <a:pt x="1918" y="2862"/>
                    </a:lnTo>
                    <a:lnTo>
                      <a:pt x="1876" y="2761"/>
                    </a:lnTo>
                    <a:lnTo>
                      <a:pt x="1892" y="2777"/>
                    </a:lnTo>
                    <a:lnTo>
                      <a:pt x="1908" y="2793"/>
                    </a:lnTo>
                    <a:lnTo>
                      <a:pt x="1924" y="2809"/>
                    </a:lnTo>
                    <a:cubicBezTo>
                      <a:pt x="1951" y="2836"/>
                      <a:pt x="1966" y="2872"/>
                      <a:pt x="1966" y="2910"/>
                    </a:cubicBezTo>
                    <a:lnTo>
                      <a:pt x="1966" y="2926"/>
                    </a:lnTo>
                    <a:lnTo>
                      <a:pt x="1924" y="2825"/>
                    </a:lnTo>
                    <a:lnTo>
                      <a:pt x="1940" y="2841"/>
                    </a:lnTo>
                    <a:lnTo>
                      <a:pt x="1956" y="2857"/>
                    </a:lnTo>
                    <a:lnTo>
                      <a:pt x="1972" y="2873"/>
                    </a:lnTo>
                    <a:cubicBezTo>
                      <a:pt x="1999" y="2900"/>
                      <a:pt x="2014" y="2936"/>
                      <a:pt x="2014" y="2974"/>
                    </a:cubicBezTo>
                    <a:lnTo>
                      <a:pt x="2014" y="2990"/>
                    </a:lnTo>
                    <a:lnTo>
                      <a:pt x="1972" y="2889"/>
                    </a:lnTo>
                    <a:lnTo>
                      <a:pt x="1988" y="2905"/>
                    </a:lnTo>
                    <a:lnTo>
                      <a:pt x="2004" y="2921"/>
                    </a:lnTo>
                    <a:cubicBezTo>
                      <a:pt x="2031" y="2948"/>
                      <a:pt x="2046" y="2984"/>
                      <a:pt x="2046" y="3022"/>
                    </a:cubicBezTo>
                    <a:lnTo>
                      <a:pt x="2046" y="3038"/>
                    </a:lnTo>
                    <a:lnTo>
                      <a:pt x="2004" y="2937"/>
                    </a:lnTo>
                    <a:lnTo>
                      <a:pt x="2020" y="2953"/>
                    </a:lnTo>
                    <a:lnTo>
                      <a:pt x="2036" y="2969"/>
                    </a:lnTo>
                    <a:cubicBezTo>
                      <a:pt x="2047" y="2980"/>
                      <a:pt x="2056" y="2992"/>
                      <a:pt x="2063" y="3006"/>
                    </a:cubicBezTo>
                    <a:lnTo>
                      <a:pt x="2079" y="3038"/>
                    </a:lnTo>
                    <a:cubicBezTo>
                      <a:pt x="2089" y="3058"/>
                      <a:pt x="2094" y="3080"/>
                      <a:pt x="2094" y="3102"/>
                    </a:cubicBezTo>
                    <a:lnTo>
                      <a:pt x="2094" y="3118"/>
                    </a:lnTo>
                    <a:lnTo>
                      <a:pt x="2052" y="3017"/>
                    </a:lnTo>
                    <a:lnTo>
                      <a:pt x="2068" y="3033"/>
                    </a:lnTo>
                    <a:lnTo>
                      <a:pt x="2084" y="3049"/>
                    </a:lnTo>
                    <a:lnTo>
                      <a:pt x="2100" y="3065"/>
                    </a:lnTo>
                    <a:cubicBezTo>
                      <a:pt x="2127" y="3092"/>
                      <a:pt x="2142" y="3128"/>
                      <a:pt x="2142" y="3166"/>
                    </a:cubicBezTo>
                    <a:lnTo>
                      <a:pt x="2142" y="3182"/>
                    </a:lnTo>
                    <a:lnTo>
                      <a:pt x="2100" y="3081"/>
                    </a:lnTo>
                    <a:lnTo>
                      <a:pt x="2116" y="3097"/>
                    </a:lnTo>
                    <a:lnTo>
                      <a:pt x="2132" y="3113"/>
                    </a:lnTo>
                    <a:lnTo>
                      <a:pt x="2148" y="3129"/>
                    </a:lnTo>
                    <a:cubicBezTo>
                      <a:pt x="2175" y="3156"/>
                      <a:pt x="2190" y="3192"/>
                      <a:pt x="2190" y="3230"/>
                    </a:cubicBezTo>
                    <a:lnTo>
                      <a:pt x="2190" y="3246"/>
                    </a:lnTo>
                    <a:lnTo>
                      <a:pt x="2148" y="3145"/>
                    </a:lnTo>
                    <a:lnTo>
                      <a:pt x="2164" y="3161"/>
                    </a:lnTo>
                    <a:lnTo>
                      <a:pt x="2180" y="3177"/>
                    </a:lnTo>
                    <a:lnTo>
                      <a:pt x="2196" y="3193"/>
                    </a:lnTo>
                    <a:cubicBezTo>
                      <a:pt x="2223" y="3220"/>
                      <a:pt x="2238" y="3256"/>
                      <a:pt x="2238" y="3294"/>
                    </a:cubicBezTo>
                    <a:lnTo>
                      <a:pt x="2238" y="3310"/>
                    </a:lnTo>
                    <a:lnTo>
                      <a:pt x="2196" y="3209"/>
                    </a:lnTo>
                    <a:lnTo>
                      <a:pt x="2212" y="3225"/>
                    </a:lnTo>
                    <a:lnTo>
                      <a:pt x="2228" y="3241"/>
                    </a:lnTo>
                    <a:lnTo>
                      <a:pt x="2244" y="3257"/>
                    </a:lnTo>
                    <a:cubicBezTo>
                      <a:pt x="2271" y="3284"/>
                      <a:pt x="2286" y="3320"/>
                      <a:pt x="2286" y="3358"/>
                    </a:cubicBezTo>
                    <a:lnTo>
                      <a:pt x="2286" y="3374"/>
                    </a:lnTo>
                    <a:lnTo>
                      <a:pt x="2244" y="3273"/>
                    </a:lnTo>
                    <a:lnTo>
                      <a:pt x="2260" y="3289"/>
                    </a:lnTo>
                    <a:lnTo>
                      <a:pt x="2276" y="3305"/>
                    </a:lnTo>
                    <a:cubicBezTo>
                      <a:pt x="2303" y="3332"/>
                      <a:pt x="2318" y="3368"/>
                      <a:pt x="2318" y="3406"/>
                    </a:cubicBezTo>
                    <a:lnTo>
                      <a:pt x="2318" y="3422"/>
                    </a:lnTo>
                    <a:lnTo>
                      <a:pt x="2276" y="3321"/>
                    </a:lnTo>
                    <a:lnTo>
                      <a:pt x="2292" y="3337"/>
                    </a:lnTo>
                    <a:lnTo>
                      <a:pt x="2308" y="3353"/>
                    </a:lnTo>
                    <a:lnTo>
                      <a:pt x="2324" y="3369"/>
                    </a:lnTo>
                    <a:cubicBezTo>
                      <a:pt x="2351" y="3396"/>
                      <a:pt x="2366" y="3432"/>
                      <a:pt x="2366" y="3470"/>
                    </a:cubicBezTo>
                    <a:lnTo>
                      <a:pt x="2366" y="3486"/>
                    </a:lnTo>
                    <a:lnTo>
                      <a:pt x="2324" y="3385"/>
                    </a:lnTo>
                    <a:lnTo>
                      <a:pt x="2340" y="3401"/>
                    </a:lnTo>
                    <a:lnTo>
                      <a:pt x="2356" y="3417"/>
                    </a:lnTo>
                    <a:lnTo>
                      <a:pt x="2372" y="3433"/>
                    </a:lnTo>
                    <a:cubicBezTo>
                      <a:pt x="2399" y="3460"/>
                      <a:pt x="2414" y="3496"/>
                      <a:pt x="2414" y="3534"/>
                    </a:cubicBezTo>
                    <a:lnTo>
                      <a:pt x="2414" y="3550"/>
                    </a:lnTo>
                    <a:lnTo>
                      <a:pt x="2372" y="3449"/>
                    </a:lnTo>
                    <a:lnTo>
                      <a:pt x="2388" y="3465"/>
                    </a:lnTo>
                    <a:lnTo>
                      <a:pt x="2404" y="3481"/>
                    </a:lnTo>
                    <a:lnTo>
                      <a:pt x="2420" y="3497"/>
                    </a:lnTo>
                    <a:cubicBezTo>
                      <a:pt x="2447" y="3524"/>
                      <a:pt x="2462" y="3560"/>
                      <a:pt x="2462" y="3598"/>
                    </a:cubicBezTo>
                    <a:lnTo>
                      <a:pt x="2462" y="3614"/>
                    </a:lnTo>
                    <a:lnTo>
                      <a:pt x="2420" y="3513"/>
                    </a:lnTo>
                    <a:lnTo>
                      <a:pt x="2436" y="3529"/>
                    </a:lnTo>
                    <a:lnTo>
                      <a:pt x="2452" y="3545"/>
                    </a:lnTo>
                    <a:lnTo>
                      <a:pt x="2468" y="3561"/>
                    </a:lnTo>
                    <a:cubicBezTo>
                      <a:pt x="2495" y="3588"/>
                      <a:pt x="2510" y="3624"/>
                      <a:pt x="2510" y="3662"/>
                    </a:cubicBezTo>
                    <a:lnTo>
                      <a:pt x="2510" y="3678"/>
                    </a:lnTo>
                    <a:lnTo>
                      <a:pt x="2468" y="3577"/>
                    </a:lnTo>
                    <a:lnTo>
                      <a:pt x="2484" y="3593"/>
                    </a:lnTo>
                    <a:lnTo>
                      <a:pt x="2500" y="3609"/>
                    </a:lnTo>
                    <a:lnTo>
                      <a:pt x="2516" y="3625"/>
                    </a:lnTo>
                    <a:cubicBezTo>
                      <a:pt x="2543" y="3652"/>
                      <a:pt x="2558" y="3688"/>
                      <a:pt x="2558" y="3726"/>
                    </a:cubicBezTo>
                    <a:lnTo>
                      <a:pt x="2558" y="3742"/>
                    </a:lnTo>
                    <a:lnTo>
                      <a:pt x="2516" y="3641"/>
                    </a:lnTo>
                    <a:lnTo>
                      <a:pt x="2532" y="3657"/>
                    </a:lnTo>
                    <a:lnTo>
                      <a:pt x="2548" y="3673"/>
                    </a:lnTo>
                    <a:cubicBezTo>
                      <a:pt x="2575" y="3700"/>
                      <a:pt x="2590" y="3736"/>
                      <a:pt x="2590" y="3774"/>
                    </a:cubicBezTo>
                    <a:lnTo>
                      <a:pt x="2590" y="3790"/>
                    </a:lnTo>
                    <a:lnTo>
                      <a:pt x="2548" y="3689"/>
                    </a:lnTo>
                    <a:lnTo>
                      <a:pt x="2564" y="3705"/>
                    </a:lnTo>
                    <a:lnTo>
                      <a:pt x="2580" y="3721"/>
                    </a:lnTo>
                    <a:lnTo>
                      <a:pt x="2478" y="3678"/>
                    </a:lnTo>
                    <a:lnTo>
                      <a:pt x="2494" y="3678"/>
                    </a:lnTo>
                    <a:cubicBezTo>
                      <a:pt x="2574" y="3678"/>
                      <a:pt x="2638" y="3743"/>
                      <a:pt x="2638" y="3822"/>
                    </a:cubicBezTo>
                    <a:lnTo>
                      <a:pt x="2638" y="3838"/>
                    </a:lnTo>
                    <a:lnTo>
                      <a:pt x="2596" y="3737"/>
                    </a:lnTo>
                    <a:lnTo>
                      <a:pt x="2612" y="3753"/>
                    </a:lnTo>
                    <a:lnTo>
                      <a:pt x="2628" y="3769"/>
                    </a:lnTo>
                    <a:cubicBezTo>
                      <a:pt x="2685" y="3825"/>
                      <a:pt x="2685" y="3916"/>
                      <a:pt x="2628" y="3972"/>
                    </a:cubicBezTo>
                    <a:cubicBezTo>
                      <a:pt x="2572" y="4029"/>
                      <a:pt x="2481" y="4029"/>
                      <a:pt x="2425" y="3972"/>
                    </a:cubicBezTo>
                    <a:lnTo>
                      <a:pt x="2409" y="3956"/>
                    </a:lnTo>
                    <a:lnTo>
                      <a:pt x="2393" y="3940"/>
                    </a:lnTo>
                    <a:cubicBezTo>
                      <a:pt x="2366" y="3913"/>
                      <a:pt x="2350" y="3877"/>
                      <a:pt x="2350" y="3838"/>
                    </a:cubicBezTo>
                    <a:lnTo>
                      <a:pt x="2350" y="3822"/>
                    </a:lnTo>
                    <a:lnTo>
                      <a:pt x="2494" y="3966"/>
                    </a:lnTo>
                    <a:lnTo>
                      <a:pt x="2478" y="3966"/>
                    </a:lnTo>
                    <a:cubicBezTo>
                      <a:pt x="2440" y="3966"/>
                      <a:pt x="2404" y="3951"/>
                      <a:pt x="2377" y="3924"/>
                    </a:cubicBezTo>
                    <a:lnTo>
                      <a:pt x="2361" y="3908"/>
                    </a:lnTo>
                    <a:lnTo>
                      <a:pt x="2345" y="3892"/>
                    </a:lnTo>
                    <a:cubicBezTo>
                      <a:pt x="2318" y="3865"/>
                      <a:pt x="2302" y="3829"/>
                      <a:pt x="2302" y="3790"/>
                    </a:cubicBezTo>
                    <a:lnTo>
                      <a:pt x="2302" y="3774"/>
                    </a:lnTo>
                    <a:lnTo>
                      <a:pt x="2345" y="3876"/>
                    </a:lnTo>
                    <a:lnTo>
                      <a:pt x="2329" y="3860"/>
                    </a:lnTo>
                    <a:lnTo>
                      <a:pt x="2313" y="3844"/>
                    </a:lnTo>
                    <a:cubicBezTo>
                      <a:pt x="2286" y="3817"/>
                      <a:pt x="2270" y="3781"/>
                      <a:pt x="2270" y="3742"/>
                    </a:cubicBezTo>
                    <a:lnTo>
                      <a:pt x="2270" y="3726"/>
                    </a:lnTo>
                    <a:lnTo>
                      <a:pt x="2313" y="3828"/>
                    </a:lnTo>
                    <a:lnTo>
                      <a:pt x="2297" y="3812"/>
                    </a:lnTo>
                    <a:lnTo>
                      <a:pt x="2281" y="3796"/>
                    </a:lnTo>
                    <a:lnTo>
                      <a:pt x="2265" y="3780"/>
                    </a:lnTo>
                    <a:cubicBezTo>
                      <a:pt x="2238" y="3753"/>
                      <a:pt x="2222" y="3717"/>
                      <a:pt x="2222" y="3678"/>
                    </a:cubicBezTo>
                    <a:lnTo>
                      <a:pt x="2222" y="3662"/>
                    </a:lnTo>
                    <a:lnTo>
                      <a:pt x="2265" y="3764"/>
                    </a:lnTo>
                    <a:lnTo>
                      <a:pt x="2249" y="3748"/>
                    </a:lnTo>
                    <a:lnTo>
                      <a:pt x="2233" y="3732"/>
                    </a:lnTo>
                    <a:lnTo>
                      <a:pt x="2217" y="3716"/>
                    </a:lnTo>
                    <a:cubicBezTo>
                      <a:pt x="2190" y="3689"/>
                      <a:pt x="2174" y="3653"/>
                      <a:pt x="2174" y="3614"/>
                    </a:cubicBezTo>
                    <a:lnTo>
                      <a:pt x="2174" y="3598"/>
                    </a:lnTo>
                    <a:lnTo>
                      <a:pt x="2217" y="3700"/>
                    </a:lnTo>
                    <a:lnTo>
                      <a:pt x="2201" y="3684"/>
                    </a:lnTo>
                    <a:lnTo>
                      <a:pt x="2185" y="3668"/>
                    </a:lnTo>
                    <a:lnTo>
                      <a:pt x="2169" y="3652"/>
                    </a:lnTo>
                    <a:cubicBezTo>
                      <a:pt x="2142" y="3625"/>
                      <a:pt x="2126" y="3589"/>
                      <a:pt x="2126" y="3550"/>
                    </a:cubicBezTo>
                    <a:lnTo>
                      <a:pt x="2126" y="3534"/>
                    </a:lnTo>
                    <a:lnTo>
                      <a:pt x="2169" y="3636"/>
                    </a:lnTo>
                    <a:lnTo>
                      <a:pt x="2153" y="3620"/>
                    </a:lnTo>
                    <a:lnTo>
                      <a:pt x="2137" y="3604"/>
                    </a:lnTo>
                    <a:lnTo>
                      <a:pt x="2121" y="3588"/>
                    </a:lnTo>
                    <a:cubicBezTo>
                      <a:pt x="2094" y="3561"/>
                      <a:pt x="2078" y="3525"/>
                      <a:pt x="2078" y="3486"/>
                    </a:cubicBezTo>
                    <a:lnTo>
                      <a:pt x="2078" y="3470"/>
                    </a:lnTo>
                    <a:lnTo>
                      <a:pt x="2121" y="3572"/>
                    </a:lnTo>
                    <a:lnTo>
                      <a:pt x="2105" y="3556"/>
                    </a:lnTo>
                    <a:lnTo>
                      <a:pt x="2089" y="3540"/>
                    </a:lnTo>
                    <a:lnTo>
                      <a:pt x="2073" y="3524"/>
                    </a:lnTo>
                    <a:cubicBezTo>
                      <a:pt x="2046" y="3497"/>
                      <a:pt x="2030" y="3461"/>
                      <a:pt x="2030" y="3422"/>
                    </a:cubicBezTo>
                    <a:lnTo>
                      <a:pt x="2030" y="3406"/>
                    </a:lnTo>
                    <a:lnTo>
                      <a:pt x="2073" y="3508"/>
                    </a:lnTo>
                    <a:lnTo>
                      <a:pt x="2057" y="3492"/>
                    </a:lnTo>
                    <a:lnTo>
                      <a:pt x="2041" y="3476"/>
                    </a:lnTo>
                    <a:cubicBezTo>
                      <a:pt x="2014" y="3449"/>
                      <a:pt x="1998" y="3413"/>
                      <a:pt x="1998" y="3374"/>
                    </a:cubicBezTo>
                    <a:lnTo>
                      <a:pt x="1998" y="3358"/>
                    </a:lnTo>
                    <a:lnTo>
                      <a:pt x="2041" y="3460"/>
                    </a:lnTo>
                    <a:lnTo>
                      <a:pt x="2025" y="3444"/>
                    </a:lnTo>
                    <a:lnTo>
                      <a:pt x="2009" y="3428"/>
                    </a:lnTo>
                    <a:lnTo>
                      <a:pt x="1993" y="3412"/>
                    </a:lnTo>
                    <a:cubicBezTo>
                      <a:pt x="1966" y="3385"/>
                      <a:pt x="1950" y="3349"/>
                      <a:pt x="1950" y="3310"/>
                    </a:cubicBezTo>
                    <a:lnTo>
                      <a:pt x="1950" y="3294"/>
                    </a:lnTo>
                    <a:lnTo>
                      <a:pt x="1993" y="3396"/>
                    </a:lnTo>
                    <a:lnTo>
                      <a:pt x="1977" y="3380"/>
                    </a:lnTo>
                    <a:lnTo>
                      <a:pt x="1961" y="3364"/>
                    </a:lnTo>
                    <a:lnTo>
                      <a:pt x="1945" y="3348"/>
                    </a:lnTo>
                    <a:cubicBezTo>
                      <a:pt x="1918" y="3321"/>
                      <a:pt x="1902" y="3285"/>
                      <a:pt x="1902" y="3246"/>
                    </a:cubicBezTo>
                    <a:lnTo>
                      <a:pt x="1902" y="3230"/>
                    </a:lnTo>
                    <a:lnTo>
                      <a:pt x="1945" y="3332"/>
                    </a:lnTo>
                    <a:lnTo>
                      <a:pt x="1929" y="3316"/>
                    </a:lnTo>
                    <a:lnTo>
                      <a:pt x="1913" y="3300"/>
                    </a:lnTo>
                    <a:lnTo>
                      <a:pt x="1897" y="3284"/>
                    </a:lnTo>
                    <a:cubicBezTo>
                      <a:pt x="1870" y="3257"/>
                      <a:pt x="1854" y="3221"/>
                      <a:pt x="1854" y="3182"/>
                    </a:cubicBezTo>
                    <a:lnTo>
                      <a:pt x="1854" y="3166"/>
                    </a:lnTo>
                    <a:lnTo>
                      <a:pt x="1897" y="3268"/>
                    </a:lnTo>
                    <a:lnTo>
                      <a:pt x="1881" y="3252"/>
                    </a:lnTo>
                    <a:lnTo>
                      <a:pt x="1865" y="3236"/>
                    </a:lnTo>
                    <a:lnTo>
                      <a:pt x="1849" y="3220"/>
                    </a:lnTo>
                    <a:cubicBezTo>
                      <a:pt x="1822" y="3193"/>
                      <a:pt x="1806" y="3157"/>
                      <a:pt x="1806" y="3118"/>
                    </a:cubicBezTo>
                    <a:lnTo>
                      <a:pt x="1806" y="3102"/>
                    </a:lnTo>
                    <a:lnTo>
                      <a:pt x="1822" y="3167"/>
                    </a:lnTo>
                    <a:lnTo>
                      <a:pt x="1806" y="3135"/>
                    </a:lnTo>
                    <a:lnTo>
                      <a:pt x="1833" y="3172"/>
                    </a:lnTo>
                    <a:lnTo>
                      <a:pt x="1817" y="3156"/>
                    </a:lnTo>
                    <a:lnTo>
                      <a:pt x="1801" y="3140"/>
                    </a:lnTo>
                    <a:cubicBezTo>
                      <a:pt x="1774" y="3113"/>
                      <a:pt x="1758" y="3077"/>
                      <a:pt x="1758" y="3038"/>
                    </a:cubicBezTo>
                    <a:lnTo>
                      <a:pt x="1758" y="3022"/>
                    </a:lnTo>
                    <a:lnTo>
                      <a:pt x="1801" y="3124"/>
                    </a:lnTo>
                    <a:lnTo>
                      <a:pt x="1785" y="3108"/>
                    </a:lnTo>
                    <a:lnTo>
                      <a:pt x="1769" y="3092"/>
                    </a:lnTo>
                    <a:cubicBezTo>
                      <a:pt x="1742" y="3065"/>
                      <a:pt x="1726" y="3029"/>
                      <a:pt x="1726" y="2990"/>
                    </a:cubicBezTo>
                    <a:lnTo>
                      <a:pt x="1726" y="2974"/>
                    </a:lnTo>
                    <a:lnTo>
                      <a:pt x="1769" y="3076"/>
                    </a:lnTo>
                    <a:lnTo>
                      <a:pt x="1753" y="3060"/>
                    </a:lnTo>
                    <a:lnTo>
                      <a:pt x="1737" y="3044"/>
                    </a:lnTo>
                    <a:lnTo>
                      <a:pt x="1721" y="3028"/>
                    </a:lnTo>
                    <a:cubicBezTo>
                      <a:pt x="1694" y="3001"/>
                      <a:pt x="1678" y="2965"/>
                      <a:pt x="1678" y="2926"/>
                    </a:cubicBezTo>
                    <a:lnTo>
                      <a:pt x="1678" y="2910"/>
                    </a:lnTo>
                    <a:lnTo>
                      <a:pt x="1721" y="3012"/>
                    </a:lnTo>
                    <a:lnTo>
                      <a:pt x="1705" y="2996"/>
                    </a:lnTo>
                    <a:lnTo>
                      <a:pt x="1689" y="2980"/>
                    </a:lnTo>
                    <a:lnTo>
                      <a:pt x="1673" y="2964"/>
                    </a:lnTo>
                    <a:cubicBezTo>
                      <a:pt x="1646" y="2937"/>
                      <a:pt x="1630" y="2901"/>
                      <a:pt x="1630" y="2862"/>
                    </a:cubicBezTo>
                    <a:lnTo>
                      <a:pt x="1630" y="2846"/>
                    </a:lnTo>
                    <a:lnTo>
                      <a:pt x="1673" y="2948"/>
                    </a:lnTo>
                    <a:lnTo>
                      <a:pt x="1657" y="2932"/>
                    </a:lnTo>
                    <a:cubicBezTo>
                      <a:pt x="1646" y="2921"/>
                      <a:pt x="1637" y="2909"/>
                      <a:pt x="1630" y="2895"/>
                    </a:cubicBezTo>
                    <a:lnTo>
                      <a:pt x="1614" y="2863"/>
                    </a:lnTo>
                    <a:lnTo>
                      <a:pt x="1641" y="2900"/>
                    </a:lnTo>
                    <a:lnTo>
                      <a:pt x="1625" y="2884"/>
                    </a:lnTo>
                    <a:cubicBezTo>
                      <a:pt x="1598" y="2857"/>
                      <a:pt x="1582" y="2821"/>
                      <a:pt x="1582" y="2782"/>
                    </a:cubicBezTo>
                    <a:lnTo>
                      <a:pt x="1582" y="2766"/>
                    </a:lnTo>
                    <a:lnTo>
                      <a:pt x="1625" y="2868"/>
                    </a:lnTo>
                    <a:lnTo>
                      <a:pt x="1609" y="2852"/>
                    </a:lnTo>
                    <a:lnTo>
                      <a:pt x="1593" y="2836"/>
                    </a:lnTo>
                    <a:lnTo>
                      <a:pt x="1577" y="2820"/>
                    </a:lnTo>
                    <a:cubicBezTo>
                      <a:pt x="1550" y="2793"/>
                      <a:pt x="1534" y="2757"/>
                      <a:pt x="1534" y="2718"/>
                    </a:cubicBezTo>
                    <a:lnTo>
                      <a:pt x="1534" y="2702"/>
                    </a:lnTo>
                    <a:lnTo>
                      <a:pt x="1577" y="2804"/>
                    </a:lnTo>
                    <a:lnTo>
                      <a:pt x="1561" y="2788"/>
                    </a:lnTo>
                    <a:lnTo>
                      <a:pt x="1545" y="2772"/>
                    </a:lnTo>
                    <a:cubicBezTo>
                      <a:pt x="1518" y="2745"/>
                      <a:pt x="1502" y="2709"/>
                      <a:pt x="1502" y="2670"/>
                    </a:cubicBezTo>
                    <a:lnTo>
                      <a:pt x="1502" y="2654"/>
                    </a:lnTo>
                    <a:lnTo>
                      <a:pt x="1545" y="2756"/>
                    </a:lnTo>
                    <a:lnTo>
                      <a:pt x="1529" y="2740"/>
                    </a:lnTo>
                    <a:cubicBezTo>
                      <a:pt x="1518" y="2729"/>
                      <a:pt x="1509" y="2717"/>
                      <a:pt x="1502" y="2703"/>
                    </a:cubicBezTo>
                    <a:lnTo>
                      <a:pt x="1486" y="2671"/>
                    </a:lnTo>
                    <a:lnTo>
                      <a:pt x="1513" y="2708"/>
                    </a:lnTo>
                    <a:lnTo>
                      <a:pt x="1497" y="2692"/>
                    </a:lnTo>
                    <a:cubicBezTo>
                      <a:pt x="1470" y="2665"/>
                      <a:pt x="1454" y="2629"/>
                      <a:pt x="1454" y="2590"/>
                    </a:cubicBezTo>
                    <a:lnTo>
                      <a:pt x="1454" y="2574"/>
                    </a:lnTo>
                    <a:lnTo>
                      <a:pt x="1497" y="2676"/>
                    </a:lnTo>
                    <a:lnTo>
                      <a:pt x="1481" y="2660"/>
                    </a:lnTo>
                    <a:lnTo>
                      <a:pt x="1465" y="2644"/>
                    </a:lnTo>
                    <a:lnTo>
                      <a:pt x="1449" y="2628"/>
                    </a:lnTo>
                    <a:cubicBezTo>
                      <a:pt x="1422" y="2601"/>
                      <a:pt x="1406" y="2565"/>
                      <a:pt x="1406" y="2526"/>
                    </a:cubicBezTo>
                    <a:lnTo>
                      <a:pt x="1406" y="2510"/>
                    </a:lnTo>
                    <a:lnTo>
                      <a:pt x="1449" y="2612"/>
                    </a:lnTo>
                    <a:lnTo>
                      <a:pt x="1433" y="2596"/>
                    </a:lnTo>
                    <a:lnTo>
                      <a:pt x="1417" y="2580"/>
                    </a:lnTo>
                    <a:cubicBezTo>
                      <a:pt x="1406" y="2569"/>
                      <a:pt x="1397" y="2557"/>
                      <a:pt x="1390" y="2543"/>
                    </a:cubicBezTo>
                    <a:lnTo>
                      <a:pt x="1374" y="2511"/>
                    </a:lnTo>
                    <a:cubicBezTo>
                      <a:pt x="1364" y="2491"/>
                      <a:pt x="1358" y="2469"/>
                      <a:pt x="1358" y="2446"/>
                    </a:cubicBezTo>
                    <a:lnTo>
                      <a:pt x="1358" y="2430"/>
                    </a:lnTo>
                    <a:lnTo>
                      <a:pt x="1401" y="2532"/>
                    </a:lnTo>
                    <a:lnTo>
                      <a:pt x="1385" y="2516"/>
                    </a:lnTo>
                    <a:lnTo>
                      <a:pt x="1369" y="2500"/>
                    </a:lnTo>
                    <a:lnTo>
                      <a:pt x="1353" y="2484"/>
                    </a:lnTo>
                    <a:cubicBezTo>
                      <a:pt x="1326" y="2457"/>
                      <a:pt x="1310" y="2421"/>
                      <a:pt x="1310" y="2382"/>
                    </a:cubicBezTo>
                    <a:lnTo>
                      <a:pt x="1310" y="2366"/>
                    </a:lnTo>
                    <a:lnTo>
                      <a:pt x="1353" y="2468"/>
                    </a:lnTo>
                    <a:lnTo>
                      <a:pt x="1337" y="2452"/>
                    </a:lnTo>
                    <a:cubicBezTo>
                      <a:pt x="1326" y="2441"/>
                      <a:pt x="1317" y="2429"/>
                      <a:pt x="1310" y="2415"/>
                    </a:cubicBezTo>
                    <a:lnTo>
                      <a:pt x="1294" y="2383"/>
                    </a:lnTo>
                    <a:lnTo>
                      <a:pt x="1321" y="2420"/>
                    </a:lnTo>
                    <a:lnTo>
                      <a:pt x="1305" y="2404"/>
                    </a:lnTo>
                    <a:cubicBezTo>
                      <a:pt x="1278" y="2377"/>
                      <a:pt x="1262" y="2341"/>
                      <a:pt x="1262" y="2302"/>
                    </a:cubicBezTo>
                    <a:lnTo>
                      <a:pt x="1262" y="2286"/>
                    </a:lnTo>
                    <a:lnTo>
                      <a:pt x="1305" y="2388"/>
                    </a:lnTo>
                    <a:lnTo>
                      <a:pt x="1289" y="2372"/>
                    </a:lnTo>
                    <a:lnTo>
                      <a:pt x="1273" y="2356"/>
                    </a:lnTo>
                    <a:cubicBezTo>
                      <a:pt x="1246" y="2329"/>
                      <a:pt x="1230" y="2293"/>
                      <a:pt x="1230" y="2254"/>
                    </a:cubicBezTo>
                    <a:lnTo>
                      <a:pt x="1230" y="2238"/>
                    </a:lnTo>
                    <a:lnTo>
                      <a:pt x="1273" y="2340"/>
                    </a:lnTo>
                    <a:lnTo>
                      <a:pt x="1257" y="2324"/>
                    </a:lnTo>
                    <a:cubicBezTo>
                      <a:pt x="1246" y="2313"/>
                      <a:pt x="1237" y="2301"/>
                      <a:pt x="1230" y="2287"/>
                    </a:cubicBezTo>
                    <a:lnTo>
                      <a:pt x="1214" y="2255"/>
                    </a:lnTo>
                    <a:lnTo>
                      <a:pt x="1241" y="2292"/>
                    </a:lnTo>
                    <a:lnTo>
                      <a:pt x="1225" y="2276"/>
                    </a:lnTo>
                    <a:cubicBezTo>
                      <a:pt x="1198" y="2249"/>
                      <a:pt x="1182" y="2213"/>
                      <a:pt x="1182" y="2174"/>
                    </a:cubicBezTo>
                    <a:lnTo>
                      <a:pt x="1182" y="2158"/>
                    </a:lnTo>
                    <a:lnTo>
                      <a:pt x="1225" y="2260"/>
                    </a:lnTo>
                    <a:lnTo>
                      <a:pt x="1209" y="2244"/>
                    </a:lnTo>
                    <a:lnTo>
                      <a:pt x="1193" y="2228"/>
                    </a:lnTo>
                    <a:lnTo>
                      <a:pt x="1177" y="2212"/>
                    </a:lnTo>
                    <a:cubicBezTo>
                      <a:pt x="1150" y="2185"/>
                      <a:pt x="1134" y="2149"/>
                      <a:pt x="1134" y="2110"/>
                    </a:cubicBezTo>
                    <a:lnTo>
                      <a:pt x="1134" y="2078"/>
                    </a:lnTo>
                    <a:lnTo>
                      <a:pt x="1177" y="2180"/>
                    </a:lnTo>
                    <a:lnTo>
                      <a:pt x="1161" y="2164"/>
                    </a:lnTo>
                    <a:lnTo>
                      <a:pt x="1145" y="2148"/>
                    </a:lnTo>
                    <a:lnTo>
                      <a:pt x="1129" y="2132"/>
                    </a:lnTo>
                    <a:cubicBezTo>
                      <a:pt x="1102" y="2105"/>
                      <a:pt x="1086" y="2069"/>
                      <a:pt x="1086" y="2030"/>
                    </a:cubicBezTo>
                    <a:lnTo>
                      <a:pt x="1086" y="2014"/>
                    </a:lnTo>
                    <a:lnTo>
                      <a:pt x="1129" y="2116"/>
                    </a:lnTo>
                    <a:lnTo>
                      <a:pt x="1113" y="2100"/>
                    </a:lnTo>
                    <a:cubicBezTo>
                      <a:pt x="1102" y="2089"/>
                      <a:pt x="1093" y="2077"/>
                      <a:pt x="1086" y="2063"/>
                    </a:cubicBezTo>
                    <a:lnTo>
                      <a:pt x="1070" y="2031"/>
                    </a:lnTo>
                    <a:lnTo>
                      <a:pt x="1097" y="2068"/>
                    </a:lnTo>
                    <a:lnTo>
                      <a:pt x="1081" y="2052"/>
                    </a:lnTo>
                    <a:cubicBezTo>
                      <a:pt x="1054" y="2025"/>
                      <a:pt x="1038" y="1989"/>
                      <a:pt x="1038" y="1950"/>
                    </a:cubicBezTo>
                    <a:lnTo>
                      <a:pt x="1038" y="1934"/>
                    </a:lnTo>
                    <a:lnTo>
                      <a:pt x="1081" y="2036"/>
                    </a:lnTo>
                    <a:lnTo>
                      <a:pt x="1065" y="2020"/>
                    </a:lnTo>
                    <a:lnTo>
                      <a:pt x="1049" y="2004"/>
                    </a:lnTo>
                    <a:cubicBezTo>
                      <a:pt x="1022" y="1977"/>
                      <a:pt x="1006" y="1941"/>
                      <a:pt x="1006" y="1902"/>
                    </a:cubicBezTo>
                    <a:lnTo>
                      <a:pt x="1006" y="1870"/>
                    </a:lnTo>
                    <a:lnTo>
                      <a:pt x="1049" y="1972"/>
                    </a:lnTo>
                    <a:lnTo>
                      <a:pt x="1033" y="1956"/>
                    </a:lnTo>
                    <a:lnTo>
                      <a:pt x="1017" y="1940"/>
                    </a:lnTo>
                    <a:lnTo>
                      <a:pt x="1001" y="1924"/>
                    </a:lnTo>
                    <a:cubicBezTo>
                      <a:pt x="974" y="1897"/>
                      <a:pt x="958" y="1861"/>
                      <a:pt x="958" y="1822"/>
                    </a:cubicBezTo>
                    <a:lnTo>
                      <a:pt x="958" y="1806"/>
                    </a:lnTo>
                    <a:lnTo>
                      <a:pt x="974" y="1871"/>
                    </a:lnTo>
                    <a:lnTo>
                      <a:pt x="958" y="1839"/>
                    </a:lnTo>
                    <a:lnTo>
                      <a:pt x="985" y="1876"/>
                    </a:lnTo>
                    <a:lnTo>
                      <a:pt x="969" y="1860"/>
                    </a:lnTo>
                    <a:lnTo>
                      <a:pt x="953" y="1844"/>
                    </a:lnTo>
                    <a:cubicBezTo>
                      <a:pt x="926" y="1817"/>
                      <a:pt x="910" y="1781"/>
                      <a:pt x="910" y="1742"/>
                    </a:cubicBezTo>
                    <a:lnTo>
                      <a:pt x="910" y="1726"/>
                    </a:lnTo>
                    <a:lnTo>
                      <a:pt x="953" y="1828"/>
                    </a:lnTo>
                    <a:lnTo>
                      <a:pt x="937" y="1812"/>
                    </a:lnTo>
                    <a:cubicBezTo>
                      <a:pt x="926" y="1801"/>
                      <a:pt x="917" y="1789"/>
                      <a:pt x="910" y="1775"/>
                    </a:cubicBezTo>
                    <a:lnTo>
                      <a:pt x="894" y="1743"/>
                    </a:lnTo>
                    <a:lnTo>
                      <a:pt x="921" y="1780"/>
                    </a:lnTo>
                    <a:lnTo>
                      <a:pt x="905" y="1764"/>
                    </a:lnTo>
                    <a:cubicBezTo>
                      <a:pt x="878" y="1737"/>
                      <a:pt x="862" y="1701"/>
                      <a:pt x="862" y="1662"/>
                    </a:cubicBezTo>
                    <a:lnTo>
                      <a:pt x="862" y="1646"/>
                    </a:lnTo>
                    <a:lnTo>
                      <a:pt x="905" y="1748"/>
                    </a:lnTo>
                    <a:lnTo>
                      <a:pt x="889" y="1732"/>
                    </a:lnTo>
                    <a:cubicBezTo>
                      <a:pt x="878" y="1721"/>
                      <a:pt x="869" y="1709"/>
                      <a:pt x="862" y="1695"/>
                    </a:cubicBezTo>
                    <a:lnTo>
                      <a:pt x="846" y="1663"/>
                    </a:lnTo>
                    <a:lnTo>
                      <a:pt x="873" y="1700"/>
                    </a:lnTo>
                    <a:lnTo>
                      <a:pt x="857" y="1684"/>
                    </a:lnTo>
                    <a:cubicBezTo>
                      <a:pt x="830" y="1657"/>
                      <a:pt x="814" y="1621"/>
                      <a:pt x="814" y="1582"/>
                    </a:cubicBezTo>
                    <a:lnTo>
                      <a:pt x="814" y="1566"/>
                    </a:lnTo>
                    <a:lnTo>
                      <a:pt x="857" y="1668"/>
                    </a:lnTo>
                    <a:lnTo>
                      <a:pt x="841" y="1652"/>
                    </a:lnTo>
                    <a:lnTo>
                      <a:pt x="825" y="1636"/>
                    </a:lnTo>
                    <a:cubicBezTo>
                      <a:pt x="814" y="1625"/>
                      <a:pt x="805" y="1613"/>
                      <a:pt x="798" y="1599"/>
                    </a:cubicBezTo>
                    <a:lnTo>
                      <a:pt x="782" y="1567"/>
                    </a:lnTo>
                    <a:cubicBezTo>
                      <a:pt x="772" y="1547"/>
                      <a:pt x="766" y="1525"/>
                      <a:pt x="766" y="1502"/>
                    </a:cubicBezTo>
                    <a:lnTo>
                      <a:pt x="766" y="1486"/>
                    </a:lnTo>
                    <a:lnTo>
                      <a:pt x="809" y="1588"/>
                    </a:lnTo>
                    <a:lnTo>
                      <a:pt x="793" y="1572"/>
                    </a:lnTo>
                    <a:lnTo>
                      <a:pt x="777" y="1556"/>
                    </a:lnTo>
                    <a:cubicBezTo>
                      <a:pt x="750" y="1529"/>
                      <a:pt x="734" y="1493"/>
                      <a:pt x="734" y="1454"/>
                    </a:cubicBezTo>
                    <a:lnTo>
                      <a:pt x="734" y="1422"/>
                    </a:lnTo>
                    <a:lnTo>
                      <a:pt x="777" y="1524"/>
                    </a:lnTo>
                    <a:lnTo>
                      <a:pt x="761" y="1508"/>
                    </a:lnTo>
                    <a:lnTo>
                      <a:pt x="745" y="1492"/>
                    </a:lnTo>
                    <a:lnTo>
                      <a:pt x="729" y="1476"/>
                    </a:lnTo>
                    <a:cubicBezTo>
                      <a:pt x="702" y="1449"/>
                      <a:pt x="686" y="1413"/>
                      <a:pt x="686" y="1374"/>
                    </a:cubicBezTo>
                    <a:lnTo>
                      <a:pt x="686" y="1342"/>
                    </a:lnTo>
                    <a:lnTo>
                      <a:pt x="729" y="1444"/>
                    </a:lnTo>
                    <a:lnTo>
                      <a:pt x="713" y="1428"/>
                    </a:lnTo>
                    <a:lnTo>
                      <a:pt x="697" y="1412"/>
                    </a:lnTo>
                    <a:cubicBezTo>
                      <a:pt x="686" y="1401"/>
                      <a:pt x="677" y="1389"/>
                      <a:pt x="670" y="1375"/>
                    </a:cubicBezTo>
                    <a:lnTo>
                      <a:pt x="654" y="1343"/>
                    </a:lnTo>
                    <a:cubicBezTo>
                      <a:pt x="644" y="1323"/>
                      <a:pt x="638" y="1301"/>
                      <a:pt x="638" y="1278"/>
                    </a:cubicBezTo>
                    <a:lnTo>
                      <a:pt x="638" y="1262"/>
                    </a:lnTo>
                    <a:lnTo>
                      <a:pt x="681" y="1364"/>
                    </a:lnTo>
                    <a:lnTo>
                      <a:pt x="665" y="1348"/>
                    </a:lnTo>
                    <a:lnTo>
                      <a:pt x="649" y="1332"/>
                    </a:lnTo>
                    <a:cubicBezTo>
                      <a:pt x="638" y="1321"/>
                      <a:pt x="629" y="1309"/>
                      <a:pt x="622" y="1295"/>
                    </a:cubicBezTo>
                    <a:lnTo>
                      <a:pt x="606" y="1263"/>
                    </a:lnTo>
                    <a:cubicBezTo>
                      <a:pt x="596" y="1243"/>
                      <a:pt x="590" y="1221"/>
                      <a:pt x="590" y="1198"/>
                    </a:cubicBezTo>
                    <a:lnTo>
                      <a:pt x="590" y="1182"/>
                    </a:lnTo>
                    <a:lnTo>
                      <a:pt x="633" y="1284"/>
                    </a:lnTo>
                    <a:lnTo>
                      <a:pt x="617" y="1268"/>
                    </a:lnTo>
                    <a:lnTo>
                      <a:pt x="601" y="1252"/>
                    </a:lnTo>
                    <a:cubicBezTo>
                      <a:pt x="590" y="1241"/>
                      <a:pt x="581" y="1229"/>
                      <a:pt x="574" y="1215"/>
                    </a:cubicBezTo>
                    <a:lnTo>
                      <a:pt x="558" y="1183"/>
                    </a:lnTo>
                    <a:cubicBezTo>
                      <a:pt x="548" y="1163"/>
                      <a:pt x="542" y="1141"/>
                      <a:pt x="542" y="1118"/>
                    </a:cubicBezTo>
                    <a:lnTo>
                      <a:pt x="542" y="1102"/>
                    </a:lnTo>
                    <a:lnTo>
                      <a:pt x="585" y="1204"/>
                    </a:lnTo>
                    <a:lnTo>
                      <a:pt x="569" y="1188"/>
                    </a:lnTo>
                    <a:cubicBezTo>
                      <a:pt x="558" y="1177"/>
                      <a:pt x="549" y="1165"/>
                      <a:pt x="542" y="1151"/>
                    </a:cubicBezTo>
                    <a:lnTo>
                      <a:pt x="526" y="1119"/>
                    </a:lnTo>
                    <a:cubicBezTo>
                      <a:pt x="516" y="1099"/>
                      <a:pt x="510" y="1077"/>
                      <a:pt x="510" y="1054"/>
                    </a:cubicBezTo>
                    <a:lnTo>
                      <a:pt x="510" y="1038"/>
                    </a:lnTo>
                    <a:lnTo>
                      <a:pt x="553" y="1140"/>
                    </a:lnTo>
                    <a:lnTo>
                      <a:pt x="537" y="1124"/>
                    </a:lnTo>
                    <a:cubicBezTo>
                      <a:pt x="526" y="1113"/>
                      <a:pt x="517" y="1101"/>
                      <a:pt x="510" y="1087"/>
                    </a:cubicBezTo>
                    <a:lnTo>
                      <a:pt x="494" y="1055"/>
                    </a:lnTo>
                    <a:lnTo>
                      <a:pt x="521" y="1092"/>
                    </a:lnTo>
                    <a:lnTo>
                      <a:pt x="505" y="1076"/>
                    </a:lnTo>
                    <a:cubicBezTo>
                      <a:pt x="478" y="1049"/>
                      <a:pt x="462" y="1013"/>
                      <a:pt x="462" y="974"/>
                    </a:cubicBezTo>
                    <a:lnTo>
                      <a:pt x="462" y="958"/>
                    </a:lnTo>
                    <a:lnTo>
                      <a:pt x="505" y="1060"/>
                    </a:lnTo>
                    <a:lnTo>
                      <a:pt x="489" y="1044"/>
                    </a:lnTo>
                    <a:cubicBezTo>
                      <a:pt x="478" y="1033"/>
                      <a:pt x="469" y="1021"/>
                      <a:pt x="462" y="1007"/>
                    </a:cubicBezTo>
                    <a:lnTo>
                      <a:pt x="446" y="975"/>
                    </a:lnTo>
                    <a:lnTo>
                      <a:pt x="473" y="1012"/>
                    </a:lnTo>
                    <a:lnTo>
                      <a:pt x="457" y="996"/>
                    </a:lnTo>
                    <a:cubicBezTo>
                      <a:pt x="430" y="969"/>
                      <a:pt x="414" y="933"/>
                      <a:pt x="414" y="894"/>
                    </a:cubicBezTo>
                    <a:lnTo>
                      <a:pt x="414" y="878"/>
                    </a:lnTo>
                    <a:lnTo>
                      <a:pt x="430" y="943"/>
                    </a:lnTo>
                    <a:lnTo>
                      <a:pt x="414" y="911"/>
                    </a:lnTo>
                    <a:lnTo>
                      <a:pt x="441" y="948"/>
                    </a:lnTo>
                    <a:lnTo>
                      <a:pt x="425" y="932"/>
                    </a:lnTo>
                    <a:lnTo>
                      <a:pt x="409" y="916"/>
                    </a:lnTo>
                    <a:cubicBezTo>
                      <a:pt x="382" y="889"/>
                      <a:pt x="366" y="853"/>
                      <a:pt x="366" y="814"/>
                    </a:cubicBezTo>
                    <a:lnTo>
                      <a:pt x="366" y="782"/>
                    </a:lnTo>
                    <a:lnTo>
                      <a:pt x="409" y="884"/>
                    </a:lnTo>
                    <a:lnTo>
                      <a:pt x="393" y="868"/>
                    </a:lnTo>
                    <a:lnTo>
                      <a:pt x="377" y="852"/>
                    </a:lnTo>
                    <a:cubicBezTo>
                      <a:pt x="366" y="841"/>
                      <a:pt x="357" y="829"/>
                      <a:pt x="350" y="815"/>
                    </a:cubicBezTo>
                    <a:lnTo>
                      <a:pt x="334" y="783"/>
                    </a:lnTo>
                    <a:cubicBezTo>
                      <a:pt x="324" y="763"/>
                      <a:pt x="318" y="741"/>
                      <a:pt x="318" y="718"/>
                    </a:cubicBezTo>
                    <a:lnTo>
                      <a:pt x="318" y="702"/>
                    </a:lnTo>
                    <a:lnTo>
                      <a:pt x="361" y="804"/>
                    </a:lnTo>
                    <a:lnTo>
                      <a:pt x="345" y="788"/>
                    </a:lnTo>
                    <a:cubicBezTo>
                      <a:pt x="334" y="777"/>
                      <a:pt x="325" y="765"/>
                      <a:pt x="318" y="751"/>
                    </a:cubicBezTo>
                    <a:lnTo>
                      <a:pt x="302" y="719"/>
                    </a:lnTo>
                    <a:lnTo>
                      <a:pt x="329" y="756"/>
                    </a:lnTo>
                    <a:lnTo>
                      <a:pt x="313" y="740"/>
                    </a:lnTo>
                    <a:cubicBezTo>
                      <a:pt x="286" y="713"/>
                      <a:pt x="270" y="677"/>
                      <a:pt x="270" y="638"/>
                    </a:cubicBezTo>
                    <a:lnTo>
                      <a:pt x="270" y="622"/>
                    </a:lnTo>
                    <a:lnTo>
                      <a:pt x="286" y="687"/>
                    </a:lnTo>
                    <a:lnTo>
                      <a:pt x="270" y="655"/>
                    </a:lnTo>
                    <a:lnTo>
                      <a:pt x="297" y="692"/>
                    </a:lnTo>
                    <a:lnTo>
                      <a:pt x="281" y="676"/>
                    </a:lnTo>
                    <a:cubicBezTo>
                      <a:pt x="254" y="649"/>
                      <a:pt x="238" y="613"/>
                      <a:pt x="238" y="574"/>
                    </a:cubicBezTo>
                    <a:lnTo>
                      <a:pt x="238" y="558"/>
                    </a:lnTo>
                    <a:lnTo>
                      <a:pt x="254" y="623"/>
                    </a:lnTo>
                    <a:lnTo>
                      <a:pt x="238" y="591"/>
                    </a:lnTo>
                    <a:lnTo>
                      <a:pt x="265" y="628"/>
                    </a:lnTo>
                    <a:lnTo>
                      <a:pt x="249" y="612"/>
                    </a:lnTo>
                    <a:cubicBezTo>
                      <a:pt x="238" y="601"/>
                      <a:pt x="229" y="589"/>
                      <a:pt x="222" y="575"/>
                    </a:cubicBezTo>
                    <a:lnTo>
                      <a:pt x="206" y="543"/>
                    </a:lnTo>
                    <a:cubicBezTo>
                      <a:pt x="196" y="523"/>
                      <a:pt x="190" y="501"/>
                      <a:pt x="190" y="478"/>
                    </a:cubicBezTo>
                    <a:lnTo>
                      <a:pt x="190" y="462"/>
                    </a:lnTo>
                    <a:lnTo>
                      <a:pt x="233" y="564"/>
                    </a:lnTo>
                    <a:lnTo>
                      <a:pt x="217" y="548"/>
                    </a:lnTo>
                    <a:cubicBezTo>
                      <a:pt x="206" y="537"/>
                      <a:pt x="197" y="525"/>
                      <a:pt x="190" y="511"/>
                    </a:cubicBezTo>
                    <a:lnTo>
                      <a:pt x="174" y="479"/>
                    </a:lnTo>
                    <a:lnTo>
                      <a:pt x="201" y="516"/>
                    </a:lnTo>
                    <a:lnTo>
                      <a:pt x="185" y="500"/>
                    </a:lnTo>
                    <a:cubicBezTo>
                      <a:pt x="158" y="473"/>
                      <a:pt x="142" y="437"/>
                      <a:pt x="142" y="398"/>
                    </a:cubicBezTo>
                    <a:lnTo>
                      <a:pt x="142" y="382"/>
                    </a:lnTo>
                    <a:lnTo>
                      <a:pt x="158" y="447"/>
                    </a:lnTo>
                    <a:lnTo>
                      <a:pt x="142" y="415"/>
                    </a:lnTo>
                    <a:lnTo>
                      <a:pt x="169" y="452"/>
                    </a:lnTo>
                    <a:lnTo>
                      <a:pt x="153" y="436"/>
                    </a:lnTo>
                    <a:cubicBezTo>
                      <a:pt x="142" y="425"/>
                      <a:pt x="133" y="413"/>
                      <a:pt x="126" y="399"/>
                    </a:cubicBezTo>
                    <a:lnTo>
                      <a:pt x="110" y="367"/>
                    </a:lnTo>
                    <a:cubicBezTo>
                      <a:pt x="100" y="347"/>
                      <a:pt x="94" y="325"/>
                      <a:pt x="94" y="302"/>
                    </a:cubicBezTo>
                    <a:lnTo>
                      <a:pt x="94" y="286"/>
                    </a:lnTo>
                    <a:lnTo>
                      <a:pt x="137" y="388"/>
                    </a:lnTo>
                    <a:lnTo>
                      <a:pt x="121" y="372"/>
                    </a:lnTo>
                    <a:cubicBezTo>
                      <a:pt x="110" y="361"/>
                      <a:pt x="101" y="349"/>
                      <a:pt x="94" y="335"/>
                    </a:cubicBezTo>
                    <a:lnTo>
                      <a:pt x="78" y="303"/>
                    </a:lnTo>
                    <a:lnTo>
                      <a:pt x="105" y="340"/>
                    </a:lnTo>
                    <a:lnTo>
                      <a:pt x="89" y="324"/>
                    </a:lnTo>
                    <a:cubicBezTo>
                      <a:pt x="62" y="297"/>
                      <a:pt x="46" y="261"/>
                      <a:pt x="46" y="222"/>
                    </a:cubicBezTo>
                    <a:lnTo>
                      <a:pt x="46" y="190"/>
                    </a:lnTo>
                    <a:lnTo>
                      <a:pt x="89" y="292"/>
                    </a:lnTo>
                    <a:lnTo>
                      <a:pt x="73" y="276"/>
                    </a:lnTo>
                    <a:lnTo>
                      <a:pt x="57" y="260"/>
                    </a:lnTo>
                    <a:cubicBezTo>
                      <a:pt x="0" y="204"/>
                      <a:pt x="0" y="113"/>
                      <a:pt x="57" y="57"/>
                    </a:cubicBezTo>
                    <a:cubicBezTo>
                      <a:pt x="113" y="0"/>
                      <a:pt x="204" y="0"/>
                      <a:pt x="260" y="57"/>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4" name="Freeform 366"/>
              <p:cNvSpPr>
                <a:spLocks/>
              </p:cNvSpPr>
              <p:nvPr/>
            </p:nvSpPr>
            <p:spPr bwMode="auto">
              <a:xfrm>
                <a:off x="10294938" y="4408488"/>
                <a:ext cx="266700" cy="239713"/>
              </a:xfrm>
              <a:custGeom>
                <a:avLst/>
                <a:gdLst>
                  <a:gd name="T0" fmla="*/ 324 w 2814"/>
                  <a:gd name="T1" fmla="*/ 153 h 2942"/>
                  <a:gd name="T2" fmla="*/ 302 w 2814"/>
                  <a:gd name="T3" fmla="*/ 222 h 2942"/>
                  <a:gd name="T4" fmla="*/ 542 w 2814"/>
                  <a:gd name="T5" fmla="*/ 462 h 2942"/>
                  <a:gd name="T6" fmla="*/ 596 w 2814"/>
                  <a:gd name="T7" fmla="*/ 489 h 2942"/>
                  <a:gd name="T8" fmla="*/ 718 w 2814"/>
                  <a:gd name="T9" fmla="*/ 686 h 2942"/>
                  <a:gd name="T10" fmla="*/ 670 w 2814"/>
                  <a:gd name="T11" fmla="*/ 638 h 2942"/>
                  <a:gd name="T12" fmla="*/ 852 w 2814"/>
                  <a:gd name="T13" fmla="*/ 793 h 2942"/>
                  <a:gd name="T14" fmla="*/ 916 w 2814"/>
                  <a:gd name="T15" fmla="*/ 873 h 2942"/>
                  <a:gd name="T16" fmla="*/ 1038 w 2814"/>
                  <a:gd name="T17" fmla="*/ 1054 h 2942"/>
                  <a:gd name="T18" fmla="*/ 1076 w 2814"/>
                  <a:gd name="T19" fmla="*/ 1049 h 2942"/>
                  <a:gd name="T20" fmla="*/ 1214 w 2814"/>
                  <a:gd name="T21" fmla="*/ 1246 h 2942"/>
                  <a:gd name="T22" fmla="*/ 1252 w 2814"/>
                  <a:gd name="T23" fmla="*/ 1241 h 2942"/>
                  <a:gd name="T24" fmla="*/ 1364 w 2814"/>
                  <a:gd name="T25" fmla="*/ 1353 h 2942"/>
                  <a:gd name="T26" fmla="*/ 1428 w 2814"/>
                  <a:gd name="T27" fmla="*/ 1433 h 2942"/>
                  <a:gd name="T28" fmla="*/ 1540 w 2814"/>
                  <a:gd name="T29" fmla="*/ 1545 h 2942"/>
                  <a:gd name="T30" fmla="*/ 1566 w 2814"/>
                  <a:gd name="T31" fmla="*/ 1646 h 2942"/>
                  <a:gd name="T32" fmla="*/ 1764 w 2814"/>
                  <a:gd name="T33" fmla="*/ 1769 h 2942"/>
                  <a:gd name="T34" fmla="*/ 1726 w 2814"/>
                  <a:gd name="T35" fmla="*/ 1790 h 2942"/>
                  <a:gd name="T36" fmla="*/ 1934 w 2814"/>
                  <a:gd name="T37" fmla="*/ 2014 h 2942"/>
                  <a:gd name="T38" fmla="*/ 1972 w 2814"/>
                  <a:gd name="T39" fmla="*/ 1977 h 2942"/>
                  <a:gd name="T40" fmla="*/ 2084 w 2814"/>
                  <a:gd name="T41" fmla="*/ 2089 h 2942"/>
                  <a:gd name="T42" fmla="*/ 2062 w 2814"/>
                  <a:gd name="T43" fmla="*/ 2110 h 2942"/>
                  <a:gd name="T44" fmla="*/ 2110 w 2814"/>
                  <a:gd name="T45" fmla="*/ 2174 h 2942"/>
                  <a:gd name="T46" fmla="*/ 2308 w 2814"/>
                  <a:gd name="T47" fmla="*/ 2297 h 2942"/>
                  <a:gd name="T48" fmla="*/ 2388 w 2814"/>
                  <a:gd name="T49" fmla="*/ 2361 h 2942"/>
                  <a:gd name="T50" fmla="*/ 2382 w 2814"/>
                  <a:gd name="T51" fmla="*/ 2398 h 2942"/>
                  <a:gd name="T52" fmla="*/ 2430 w 2814"/>
                  <a:gd name="T53" fmla="*/ 2462 h 2942"/>
                  <a:gd name="T54" fmla="*/ 2526 w 2814"/>
                  <a:gd name="T55" fmla="*/ 2542 h 2942"/>
                  <a:gd name="T56" fmla="*/ 2724 w 2814"/>
                  <a:gd name="T57" fmla="*/ 2665 h 2942"/>
                  <a:gd name="T58" fmla="*/ 2654 w 2814"/>
                  <a:gd name="T59" fmla="*/ 2942 h 2942"/>
                  <a:gd name="T60" fmla="*/ 2574 w 2814"/>
                  <a:gd name="T61" fmla="*/ 2862 h 2942"/>
                  <a:gd name="T62" fmla="*/ 2510 w 2814"/>
                  <a:gd name="T63" fmla="*/ 2814 h 2942"/>
                  <a:gd name="T64" fmla="*/ 2313 w 2814"/>
                  <a:gd name="T65" fmla="*/ 2676 h 2942"/>
                  <a:gd name="T66" fmla="*/ 2233 w 2814"/>
                  <a:gd name="T67" fmla="*/ 2612 h 2942"/>
                  <a:gd name="T68" fmla="*/ 2110 w 2814"/>
                  <a:gd name="T69" fmla="*/ 2446 h 2942"/>
                  <a:gd name="T70" fmla="*/ 2190 w 2814"/>
                  <a:gd name="T71" fmla="*/ 2526 h 2942"/>
                  <a:gd name="T72" fmla="*/ 1993 w 2814"/>
                  <a:gd name="T73" fmla="*/ 2388 h 2942"/>
                  <a:gd name="T74" fmla="*/ 1886 w 2814"/>
                  <a:gd name="T75" fmla="*/ 2238 h 2942"/>
                  <a:gd name="T76" fmla="*/ 1966 w 2814"/>
                  <a:gd name="T77" fmla="*/ 2318 h 2942"/>
                  <a:gd name="T78" fmla="*/ 1694 w 2814"/>
                  <a:gd name="T79" fmla="*/ 2062 h 2942"/>
                  <a:gd name="T80" fmla="*/ 1774 w 2814"/>
                  <a:gd name="T81" fmla="*/ 2126 h 2942"/>
                  <a:gd name="T82" fmla="*/ 1609 w 2814"/>
                  <a:gd name="T83" fmla="*/ 2020 h 2942"/>
                  <a:gd name="T84" fmla="*/ 1614 w 2814"/>
                  <a:gd name="T85" fmla="*/ 1982 h 2942"/>
                  <a:gd name="T86" fmla="*/ 1449 w 2814"/>
                  <a:gd name="T87" fmla="*/ 1860 h 2942"/>
                  <a:gd name="T88" fmla="*/ 1273 w 2814"/>
                  <a:gd name="T89" fmla="*/ 1684 h 2942"/>
                  <a:gd name="T90" fmla="*/ 1150 w 2814"/>
                  <a:gd name="T91" fmla="*/ 1486 h 2942"/>
                  <a:gd name="T92" fmla="*/ 1214 w 2814"/>
                  <a:gd name="T93" fmla="*/ 1566 h 2942"/>
                  <a:gd name="T94" fmla="*/ 974 w 2814"/>
                  <a:gd name="T95" fmla="*/ 1294 h 2942"/>
                  <a:gd name="T96" fmla="*/ 921 w 2814"/>
                  <a:gd name="T97" fmla="*/ 1300 h 2942"/>
                  <a:gd name="T98" fmla="*/ 798 w 2814"/>
                  <a:gd name="T99" fmla="*/ 1102 h 2942"/>
                  <a:gd name="T100" fmla="*/ 745 w 2814"/>
                  <a:gd name="T101" fmla="*/ 1108 h 2942"/>
                  <a:gd name="T102" fmla="*/ 697 w 2814"/>
                  <a:gd name="T103" fmla="*/ 1044 h 2942"/>
                  <a:gd name="T104" fmla="*/ 574 w 2814"/>
                  <a:gd name="T105" fmla="*/ 846 h 2942"/>
                  <a:gd name="T106" fmla="*/ 521 w 2814"/>
                  <a:gd name="T107" fmla="*/ 852 h 2942"/>
                  <a:gd name="T108" fmla="*/ 457 w 2814"/>
                  <a:gd name="T109" fmla="*/ 772 h 2942"/>
                  <a:gd name="T110" fmla="*/ 377 w 2814"/>
                  <a:gd name="T111" fmla="*/ 660 h 2942"/>
                  <a:gd name="T112" fmla="*/ 249 w 2814"/>
                  <a:gd name="T113" fmla="*/ 516 h 2942"/>
                  <a:gd name="T114" fmla="*/ 185 w 2814"/>
                  <a:gd name="T115" fmla="*/ 436 h 2942"/>
                  <a:gd name="T116" fmla="*/ 105 w 2814"/>
                  <a:gd name="T117" fmla="*/ 324 h 2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14" h="2942">
                    <a:moveTo>
                      <a:pt x="260" y="57"/>
                    </a:moveTo>
                    <a:lnTo>
                      <a:pt x="276" y="73"/>
                    </a:lnTo>
                    <a:cubicBezTo>
                      <a:pt x="303" y="100"/>
                      <a:pt x="318" y="136"/>
                      <a:pt x="318" y="174"/>
                    </a:cubicBezTo>
                    <a:lnTo>
                      <a:pt x="318" y="190"/>
                    </a:lnTo>
                    <a:lnTo>
                      <a:pt x="276" y="89"/>
                    </a:lnTo>
                    <a:lnTo>
                      <a:pt x="292" y="105"/>
                    </a:lnTo>
                    <a:lnTo>
                      <a:pt x="308" y="121"/>
                    </a:lnTo>
                    <a:lnTo>
                      <a:pt x="324" y="137"/>
                    </a:lnTo>
                    <a:cubicBezTo>
                      <a:pt x="351" y="164"/>
                      <a:pt x="366" y="200"/>
                      <a:pt x="366" y="238"/>
                    </a:cubicBezTo>
                    <a:lnTo>
                      <a:pt x="366" y="254"/>
                    </a:lnTo>
                    <a:lnTo>
                      <a:pt x="324" y="153"/>
                    </a:lnTo>
                    <a:lnTo>
                      <a:pt x="340" y="169"/>
                    </a:lnTo>
                    <a:lnTo>
                      <a:pt x="356" y="185"/>
                    </a:lnTo>
                    <a:lnTo>
                      <a:pt x="372" y="201"/>
                    </a:lnTo>
                    <a:cubicBezTo>
                      <a:pt x="399" y="228"/>
                      <a:pt x="414" y="264"/>
                      <a:pt x="414" y="302"/>
                    </a:cubicBezTo>
                    <a:lnTo>
                      <a:pt x="414" y="318"/>
                    </a:lnTo>
                    <a:lnTo>
                      <a:pt x="372" y="217"/>
                    </a:lnTo>
                    <a:lnTo>
                      <a:pt x="388" y="233"/>
                    </a:lnTo>
                    <a:lnTo>
                      <a:pt x="404" y="249"/>
                    </a:lnTo>
                    <a:cubicBezTo>
                      <a:pt x="431" y="276"/>
                      <a:pt x="446" y="312"/>
                      <a:pt x="446" y="350"/>
                    </a:cubicBezTo>
                    <a:lnTo>
                      <a:pt x="446" y="366"/>
                    </a:lnTo>
                    <a:lnTo>
                      <a:pt x="302" y="222"/>
                    </a:lnTo>
                    <a:lnTo>
                      <a:pt x="318" y="222"/>
                    </a:lnTo>
                    <a:cubicBezTo>
                      <a:pt x="357" y="222"/>
                      <a:pt x="393" y="238"/>
                      <a:pt x="420" y="265"/>
                    </a:cubicBezTo>
                    <a:lnTo>
                      <a:pt x="436" y="281"/>
                    </a:lnTo>
                    <a:lnTo>
                      <a:pt x="452" y="297"/>
                    </a:lnTo>
                    <a:cubicBezTo>
                      <a:pt x="479" y="324"/>
                      <a:pt x="494" y="360"/>
                      <a:pt x="494" y="398"/>
                    </a:cubicBezTo>
                    <a:lnTo>
                      <a:pt x="494" y="414"/>
                    </a:lnTo>
                    <a:lnTo>
                      <a:pt x="452" y="313"/>
                    </a:lnTo>
                    <a:lnTo>
                      <a:pt x="468" y="329"/>
                    </a:lnTo>
                    <a:lnTo>
                      <a:pt x="484" y="345"/>
                    </a:lnTo>
                    <a:lnTo>
                      <a:pt x="500" y="361"/>
                    </a:lnTo>
                    <a:cubicBezTo>
                      <a:pt x="527" y="388"/>
                      <a:pt x="542" y="424"/>
                      <a:pt x="542" y="462"/>
                    </a:cubicBezTo>
                    <a:lnTo>
                      <a:pt x="542" y="478"/>
                    </a:lnTo>
                    <a:lnTo>
                      <a:pt x="500" y="377"/>
                    </a:lnTo>
                    <a:lnTo>
                      <a:pt x="516" y="393"/>
                    </a:lnTo>
                    <a:lnTo>
                      <a:pt x="532" y="409"/>
                    </a:lnTo>
                    <a:lnTo>
                      <a:pt x="548" y="425"/>
                    </a:lnTo>
                    <a:lnTo>
                      <a:pt x="564" y="441"/>
                    </a:lnTo>
                    <a:lnTo>
                      <a:pt x="580" y="457"/>
                    </a:lnTo>
                    <a:lnTo>
                      <a:pt x="596" y="473"/>
                    </a:lnTo>
                    <a:cubicBezTo>
                      <a:pt x="623" y="500"/>
                      <a:pt x="638" y="536"/>
                      <a:pt x="638" y="574"/>
                    </a:cubicBezTo>
                    <a:lnTo>
                      <a:pt x="638" y="590"/>
                    </a:lnTo>
                    <a:lnTo>
                      <a:pt x="596" y="489"/>
                    </a:lnTo>
                    <a:lnTo>
                      <a:pt x="612" y="505"/>
                    </a:lnTo>
                    <a:lnTo>
                      <a:pt x="628" y="521"/>
                    </a:lnTo>
                    <a:lnTo>
                      <a:pt x="644" y="537"/>
                    </a:lnTo>
                    <a:cubicBezTo>
                      <a:pt x="671" y="564"/>
                      <a:pt x="686" y="600"/>
                      <a:pt x="686" y="638"/>
                    </a:cubicBezTo>
                    <a:lnTo>
                      <a:pt x="686" y="654"/>
                    </a:lnTo>
                    <a:lnTo>
                      <a:pt x="644" y="553"/>
                    </a:lnTo>
                    <a:lnTo>
                      <a:pt x="660" y="569"/>
                    </a:lnTo>
                    <a:lnTo>
                      <a:pt x="558" y="526"/>
                    </a:lnTo>
                    <a:lnTo>
                      <a:pt x="574" y="526"/>
                    </a:lnTo>
                    <a:cubicBezTo>
                      <a:pt x="654" y="526"/>
                      <a:pt x="718" y="591"/>
                      <a:pt x="718" y="670"/>
                    </a:cubicBezTo>
                    <a:lnTo>
                      <a:pt x="718" y="686"/>
                    </a:lnTo>
                    <a:lnTo>
                      <a:pt x="676" y="585"/>
                    </a:lnTo>
                    <a:lnTo>
                      <a:pt x="692" y="601"/>
                    </a:lnTo>
                    <a:lnTo>
                      <a:pt x="708" y="617"/>
                    </a:lnTo>
                    <a:lnTo>
                      <a:pt x="724" y="633"/>
                    </a:lnTo>
                    <a:cubicBezTo>
                      <a:pt x="751" y="660"/>
                      <a:pt x="766" y="696"/>
                      <a:pt x="766" y="734"/>
                    </a:cubicBezTo>
                    <a:lnTo>
                      <a:pt x="766" y="750"/>
                    </a:lnTo>
                    <a:lnTo>
                      <a:pt x="724" y="649"/>
                    </a:lnTo>
                    <a:lnTo>
                      <a:pt x="740" y="665"/>
                    </a:lnTo>
                    <a:lnTo>
                      <a:pt x="756" y="681"/>
                    </a:lnTo>
                    <a:lnTo>
                      <a:pt x="654" y="638"/>
                    </a:lnTo>
                    <a:lnTo>
                      <a:pt x="670" y="638"/>
                    </a:lnTo>
                    <a:cubicBezTo>
                      <a:pt x="750" y="638"/>
                      <a:pt x="814" y="703"/>
                      <a:pt x="814" y="782"/>
                    </a:cubicBezTo>
                    <a:lnTo>
                      <a:pt x="814" y="798"/>
                    </a:lnTo>
                    <a:lnTo>
                      <a:pt x="772" y="697"/>
                    </a:lnTo>
                    <a:lnTo>
                      <a:pt x="788" y="713"/>
                    </a:lnTo>
                    <a:lnTo>
                      <a:pt x="804" y="729"/>
                    </a:lnTo>
                    <a:lnTo>
                      <a:pt x="820" y="745"/>
                    </a:lnTo>
                    <a:cubicBezTo>
                      <a:pt x="847" y="772"/>
                      <a:pt x="862" y="808"/>
                      <a:pt x="862" y="846"/>
                    </a:cubicBezTo>
                    <a:lnTo>
                      <a:pt x="862" y="862"/>
                    </a:lnTo>
                    <a:lnTo>
                      <a:pt x="820" y="761"/>
                    </a:lnTo>
                    <a:lnTo>
                      <a:pt x="836" y="777"/>
                    </a:lnTo>
                    <a:lnTo>
                      <a:pt x="852" y="793"/>
                    </a:lnTo>
                    <a:lnTo>
                      <a:pt x="750" y="750"/>
                    </a:lnTo>
                    <a:lnTo>
                      <a:pt x="766" y="750"/>
                    </a:lnTo>
                    <a:cubicBezTo>
                      <a:pt x="846" y="750"/>
                      <a:pt x="910" y="815"/>
                      <a:pt x="910" y="894"/>
                    </a:cubicBezTo>
                    <a:lnTo>
                      <a:pt x="910" y="910"/>
                    </a:lnTo>
                    <a:lnTo>
                      <a:pt x="868" y="809"/>
                    </a:lnTo>
                    <a:lnTo>
                      <a:pt x="884" y="825"/>
                    </a:lnTo>
                    <a:lnTo>
                      <a:pt x="900" y="841"/>
                    </a:lnTo>
                    <a:cubicBezTo>
                      <a:pt x="927" y="868"/>
                      <a:pt x="942" y="904"/>
                      <a:pt x="942" y="942"/>
                    </a:cubicBezTo>
                    <a:lnTo>
                      <a:pt x="942" y="958"/>
                    </a:lnTo>
                    <a:lnTo>
                      <a:pt x="900" y="857"/>
                    </a:lnTo>
                    <a:lnTo>
                      <a:pt x="916" y="873"/>
                    </a:lnTo>
                    <a:lnTo>
                      <a:pt x="814" y="830"/>
                    </a:lnTo>
                    <a:lnTo>
                      <a:pt x="830" y="830"/>
                    </a:lnTo>
                    <a:cubicBezTo>
                      <a:pt x="869" y="830"/>
                      <a:pt x="905" y="846"/>
                      <a:pt x="932" y="873"/>
                    </a:cubicBezTo>
                    <a:lnTo>
                      <a:pt x="948" y="889"/>
                    </a:lnTo>
                    <a:cubicBezTo>
                      <a:pt x="975" y="916"/>
                      <a:pt x="990" y="952"/>
                      <a:pt x="990" y="990"/>
                    </a:cubicBezTo>
                    <a:lnTo>
                      <a:pt x="990" y="1006"/>
                    </a:lnTo>
                    <a:lnTo>
                      <a:pt x="948" y="905"/>
                    </a:lnTo>
                    <a:lnTo>
                      <a:pt x="964" y="921"/>
                    </a:lnTo>
                    <a:lnTo>
                      <a:pt x="980" y="937"/>
                    </a:lnTo>
                    <a:lnTo>
                      <a:pt x="996" y="953"/>
                    </a:lnTo>
                    <a:cubicBezTo>
                      <a:pt x="1023" y="980"/>
                      <a:pt x="1038" y="1016"/>
                      <a:pt x="1038" y="1054"/>
                    </a:cubicBezTo>
                    <a:lnTo>
                      <a:pt x="1038" y="1070"/>
                    </a:lnTo>
                    <a:lnTo>
                      <a:pt x="894" y="926"/>
                    </a:lnTo>
                    <a:lnTo>
                      <a:pt x="910" y="926"/>
                    </a:lnTo>
                    <a:cubicBezTo>
                      <a:pt x="949" y="926"/>
                      <a:pt x="985" y="942"/>
                      <a:pt x="1012" y="969"/>
                    </a:cubicBezTo>
                    <a:lnTo>
                      <a:pt x="1028" y="985"/>
                    </a:lnTo>
                    <a:lnTo>
                      <a:pt x="1044" y="1001"/>
                    </a:lnTo>
                    <a:cubicBezTo>
                      <a:pt x="1071" y="1028"/>
                      <a:pt x="1086" y="1064"/>
                      <a:pt x="1086" y="1102"/>
                    </a:cubicBezTo>
                    <a:lnTo>
                      <a:pt x="1086" y="1118"/>
                    </a:lnTo>
                    <a:lnTo>
                      <a:pt x="1044" y="1017"/>
                    </a:lnTo>
                    <a:lnTo>
                      <a:pt x="1060" y="1033"/>
                    </a:lnTo>
                    <a:lnTo>
                      <a:pt x="1076" y="1049"/>
                    </a:lnTo>
                    <a:lnTo>
                      <a:pt x="974" y="1006"/>
                    </a:lnTo>
                    <a:lnTo>
                      <a:pt x="990" y="1006"/>
                    </a:lnTo>
                    <a:cubicBezTo>
                      <a:pt x="1070" y="1006"/>
                      <a:pt x="1134" y="1071"/>
                      <a:pt x="1134" y="1150"/>
                    </a:cubicBezTo>
                    <a:lnTo>
                      <a:pt x="1134" y="1166"/>
                    </a:lnTo>
                    <a:lnTo>
                      <a:pt x="1092" y="1065"/>
                    </a:lnTo>
                    <a:lnTo>
                      <a:pt x="1108" y="1081"/>
                    </a:lnTo>
                    <a:lnTo>
                      <a:pt x="1124" y="1097"/>
                    </a:lnTo>
                    <a:lnTo>
                      <a:pt x="1140" y="1113"/>
                    </a:lnTo>
                    <a:lnTo>
                      <a:pt x="1156" y="1129"/>
                    </a:lnTo>
                    <a:lnTo>
                      <a:pt x="1172" y="1145"/>
                    </a:lnTo>
                    <a:cubicBezTo>
                      <a:pt x="1199" y="1172"/>
                      <a:pt x="1214" y="1208"/>
                      <a:pt x="1214" y="1246"/>
                    </a:cubicBezTo>
                    <a:lnTo>
                      <a:pt x="1214" y="1262"/>
                    </a:lnTo>
                    <a:lnTo>
                      <a:pt x="1172" y="1161"/>
                    </a:lnTo>
                    <a:lnTo>
                      <a:pt x="1188" y="1177"/>
                    </a:lnTo>
                    <a:lnTo>
                      <a:pt x="1204" y="1193"/>
                    </a:lnTo>
                    <a:lnTo>
                      <a:pt x="1102" y="1150"/>
                    </a:lnTo>
                    <a:lnTo>
                      <a:pt x="1118" y="1150"/>
                    </a:lnTo>
                    <a:cubicBezTo>
                      <a:pt x="1198" y="1150"/>
                      <a:pt x="1262" y="1215"/>
                      <a:pt x="1262" y="1294"/>
                    </a:cubicBezTo>
                    <a:lnTo>
                      <a:pt x="1262" y="1310"/>
                    </a:lnTo>
                    <a:lnTo>
                      <a:pt x="1220" y="1209"/>
                    </a:lnTo>
                    <a:lnTo>
                      <a:pt x="1236" y="1225"/>
                    </a:lnTo>
                    <a:lnTo>
                      <a:pt x="1252" y="1241"/>
                    </a:lnTo>
                    <a:lnTo>
                      <a:pt x="1268" y="1257"/>
                    </a:lnTo>
                    <a:lnTo>
                      <a:pt x="1284" y="1273"/>
                    </a:lnTo>
                    <a:lnTo>
                      <a:pt x="1300" y="1289"/>
                    </a:lnTo>
                    <a:lnTo>
                      <a:pt x="1316" y="1305"/>
                    </a:lnTo>
                    <a:cubicBezTo>
                      <a:pt x="1343" y="1332"/>
                      <a:pt x="1358" y="1368"/>
                      <a:pt x="1358" y="1406"/>
                    </a:cubicBezTo>
                    <a:lnTo>
                      <a:pt x="1358" y="1422"/>
                    </a:lnTo>
                    <a:lnTo>
                      <a:pt x="1214" y="1278"/>
                    </a:lnTo>
                    <a:lnTo>
                      <a:pt x="1230" y="1278"/>
                    </a:lnTo>
                    <a:cubicBezTo>
                      <a:pt x="1269" y="1278"/>
                      <a:pt x="1305" y="1294"/>
                      <a:pt x="1332" y="1321"/>
                    </a:cubicBezTo>
                    <a:lnTo>
                      <a:pt x="1348" y="1337"/>
                    </a:lnTo>
                    <a:lnTo>
                      <a:pt x="1364" y="1353"/>
                    </a:lnTo>
                    <a:cubicBezTo>
                      <a:pt x="1391" y="1380"/>
                      <a:pt x="1406" y="1416"/>
                      <a:pt x="1406" y="1454"/>
                    </a:cubicBezTo>
                    <a:lnTo>
                      <a:pt x="1406" y="1470"/>
                    </a:lnTo>
                    <a:lnTo>
                      <a:pt x="1364" y="1369"/>
                    </a:lnTo>
                    <a:lnTo>
                      <a:pt x="1380" y="1385"/>
                    </a:lnTo>
                    <a:lnTo>
                      <a:pt x="1278" y="1342"/>
                    </a:lnTo>
                    <a:lnTo>
                      <a:pt x="1294" y="1342"/>
                    </a:lnTo>
                    <a:cubicBezTo>
                      <a:pt x="1374" y="1342"/>
                      <a:pt x="1438" y="1407"/>
                      <a:pt x="1438" y="1486"/>
                    </a:cubicBezTo>
                    <a:lnTo>
                      <a:pt x="1438" y="1502"/>
                    </a:lnTo>
                    <a:lnTo>
                      <a:pt x="1396" y="1401"/>
                    </a:lnTo>
                    <a:lnTo>
                      <a:pt x="1412" y="1417"/>
                    </a:lnTo>
                    <a:lnTo>
                      <a:pt x="1428" y="1433"/>
                    </a:lnTo>
                    <a:lnTo>
                      <a:pt x="1326" y="1390"/>
                    </a:lnTo>
                    <a:lnTo>
                      <a:pt x="1342" y="1390"/>
                    </a:lnTo>
                    <a:cubicBezTo>
                      <a:pt x="1422" y="1390"/>
                      <a:pt x="1486" y="1455"/>
                      <a:pt x="1486" y="1534"/>
                    </a:cubicBezTo>
                    <a:lnTo>
                      <a:pt x="1486" y="1550"/>
                    </a:lnTo>
                    <a:lnTo>
                      <a:pt x="1444" y="1449"/>
                    </a:lnTo>
                    <a:lnTo>
                      <a:pt x="1460" y="1465"/>
                    </a:lnTo>
                    <a:lnTo>
                      <a:pt x="1476" y="1481"/>
                    </a:lnTo>
                    <a:lnTo>
                      <a:pt x="1492" y="1497"/>
                    </a:lnTo>
                    <a:lnTo>
                      <a:pt x="1508" y="1513"/>
                    </a:lnTo>
                    <a:lnTo>
                      <a:pt x="1524" y="1529"/>
                    </a:lnTo>
                    <a:lnTo>
                      <a:pt x="1540" y="1545"/>
                    </a:lnTo>
                    <a:lnTo>
                      <a:pt x="1556" y="1561"/>
                    </a:lnTo>
                    <a:lnTo>
                      <a:pt x="1572" y="1577"/>
                    </a:lnTo>
                    <a:lnTo>
                      <a:pt x="1588" y="1593"/>
                    </a:lnTo>
                    <a:lnTo>
                      <a:pt x="1604" y="1609"/>
                    </a:lnTo>
                    <a:lnTo>
                      <a:pt x="1620" y="1625"/>
                    </a:lnTo>
                    <a:lnTo>
                      <a:pt x="1636" y="1641"/>
                    </a:lnTo>
                    <a:lnTo>
                      <a:pt x="1652" y="1657"/>
                    </a:lnTo>
                    <a:lnTo>
                      <a:pt x="1668" y="1673"/>
                    </a:lnTo>
                    <a:cubicBezTo>
                      <a:pt x="1695" y="1700"/>
                      <a:pt x="1710" y="1736"/>
                      <a:pt x="1710" y="1774"/>
                    </a:cubicBezTo>
                    <a:lnTo>
                      <a:pt x="1710" y="1790"/>
                    </a:lnTo>
                    <a:lnTo>
                      <a:pt x="1566" y="1646"/>
                    </a:lnTo>
                    <a:lnTo>
                      <a:pt x="1582" y="1646"/>
                    </a:lnTo>
                    <a:cubicBezTo>
                      <a:pt x="1621" y="1646"/>
                      <a:pt x="1657" y="1662"/>
                      <a:pt x="1684" y="1689"/>
                    </a:cubicBezTo>
                    <a:lnTo>
                      <a:pt x="1700" y="1705"/>
                    </a:lnTo>
                    <a:lnTo>
                      <a:pt x="1716" y="1721"/>
                    </a:lnTo>
                    <a:cubicBezTo>
                      <a:pt x="1743" y="1748"/>
                      <a:pt x="1758" y="1784"/>
                      <a:pt x="1758" y="1822"/>
                    </a:cubicBezTo>
                    <a:lnTo>
                      <a:pt x="1758" y="1838"/>
                    </a:lnTo>
                    <a:lnTo>
                      <a:pt x="1614" y="1694"/>
                    </a:lnTo>
                    <a:lnTo>
                      <a:pt x="1630" y="1694"/>
                    </a:lnTo>
                    <a:cubicBezTo>
                      <a:pt x="1669" y="1694"/>
                      <a:pt x="1705" y="1710"/>
                      <a:pt x="1732" y="1737"/>
                    </a:cubicBezTo>
                    <a:lnTo>
                      <a:pt x="1748" y="1753"/>
                    </a:lnTo>
                    <a:lnTo>
                      <a:pt x="1764" y="1769"/>
                    </a:lnTo>
                    <a:cubicBezTo>
                      <a:pt x="1791" y="1796"/>
                      <a:pt x="1806" y="1832"/>
                      <a:pt x="1806" y="1870"/>
                    </a:cubicBezTo>
                    <a:lnTo>
                      <a:pt x="1806" y="1886"/>
                    </a:lnTo>
                    <a:lnTo>
                      <a:pt x="1662" y="1742"/>
                    </a:lnTo>
                    <a:lnTo>
                      <a:pt x="1678" y="1742"/>
                    </a:lnTo>
                    <a:cubicBezTo>
                      <a:pt x="1717" y="1742"/>
                      <a:pt x="1753" y="1758"/>
                      <a:pt x="1780" y="1785"/>
                    </a:cubicBezTo>
                    <a:lnTo>
                      <a:pt x="1796" y="1801"/>
                    </a:lnTo>
                    <a:lnTo>
                      <a:pt x="1812" y="1817"/>
                    </a:lnTo>
                    <a:cubicBezTo>
                      <a:pt x="1839" y="1844"/>
                      <a:pt x="1854" y="1880"/>
                      <a:pt x="1854" y="1918"/>
                    </a:cubicBezTo>
                    <a:lnTo>
                      <a:pt x="1854" y="1934"/>
                    </a:lnTo>
                    <a:lnTo>
                      <a:pt x="1710" y="1790"/>
                    </a:lnTo>
                    <a:lnTo>
                      <a:pt x="1726" y="1790"/>
                    </a:lnTo>
                    <a:cubicBezTo>
                      <a:pt x="1765" y="1790"/>
                      <a:pt x="1801" y="1806"/>
                      <a:pt x="1828" y="1833"/>
                    </a:cubicBezTo>
                    <a:lnTo>
                      <a:pt x="1844" y="1849"/>
                    </a:lnTo>
                    <a:lnTo>
                      <a:pt x="1860" y="1865"/>
                    </a:lnTo>
                    <a:cubicBezTo>
                      <a:pt x="1887" y="1892"/>
                      <a:pt x="1902" y="1928"/>
                      <a:pt x="1902" y="1966"/>
                    </a:cubicBezTo>
                    <a:lnTo>
                      <a:pt x="1902" y="1982"/>
                    </a:lnTo>
                    <a:lnTo>
                      <a:pt x="1758" y="1838"/>
                    </a:lnTo>
                    <a:lnTo>
                      <a:pt x="1774" y="1838"/>
                    </a:lnTo>
                    <a:cubicBezTo>
                      <a:pt x="1813" y="1838"/>
                      <a:pt x="1849" y="1854"/>
                      <a:pt x="1876" y="1881"/>
                    </a:cubicBezTo>
                    <a:lnTo>
                      <a:pt x="1892" y="1897"/>
                    </a:lnTo>
                    <a:cubicBezTo>
                      <a:pt x="1919" y="1924"/>
                      <a:pt x="1934" y="1960"/>
                      <a:pt x="1934" y="1998"/>
                    </a:cubicBezTo>
                    <a:lnTo>
                      <a:pt x="1934" y="2014"/>
                    </a:lnTo>
                    <a:lnTo>
                      <a:pt x="1790" y="1870"/>
                    </a:lnTo>
                    <a:lnTo>
                      <a:pt x="1806" y="1870"/>
                    </a:lnTo>
                    <a:cubicBezTo>
                      <a:pt x="1845" y="1870"/>
                      <a:pt x="1881" y="1886"/>
                      <a:pt x="1908" y="1913"/>
                    </a:cubicBezTo>
                    <a:lnTo>
                      <a:pt x="1924" y="1929"/>
                    </a:lnTo>
                    <a:lnTo>
                      <a:pt x="1940" y="1945"/>
                    </a:lnTo>
                    <a:cubicBezTo>
                      <a:pt x="1967" y="1972"/>
                      <a:pt x="1982" y="2008"/>
                      <a:pt x="1982" y="2046"/>
                    </a:cubicBezTo>
                    <a:lnTo>
                      <a:pt x="1982" y="2062"/>
                    </a:lnTo>
                    <a:lnTo>
                      <a:pt x="1838" y="1918"/>
                    </a:lnTo>
                    <a:lnTo>
                      <a:pt x="1854" y="1918"/>
                    </a:lnTo>
                    <a:cubicBezTo>
                      <a:pt x="1893" y="1918"/>
                      <a:pt x="1929" y="1934"/>
                      <a:pt x="1956" y="1961"/>
                    </a:cubicBezTo>
                    <a:lnTo>
                      <a:pt x="1972" y="1977"/>
                    </a:lnTo>
                    <a:lnTo>
                      <a:pt x="1988" y="1993"/>
                    </a:lnTo>
                    <a:lnTo>
                      <a:pt x="2004" y="2009"/>
                    </a:lnTo>
                    <a:lnTo>
                      <a:pt x="2020" y="2025"/>
                    </a:lnTo>
                    <a:lnTo>
                      <a:pt x="2036" y="2041"/>
                    </a:lnTo>
                    <a:lnTo>
                      <a:pt x="2052" y="2057"/>
                    </a:lnTo>
                    <a:lnTo>
                      <a:pt x="2068" y="2073"/>
                    </a:lnTo>
                    <a:lnTo>
                      <a:pt x="1966" y="2030"/>
                    </a:lnTo>
                    <a:lnTo>
                      <a:pt x="1982" y="2030"/>
                    </a:lnTo>
                    <a:cubicBezTo>
                      <a:pt x="2062" y="2030"/>
                      <a:pt x="2126" y="2095"/>
                      <a:pt x="2126" y="2174"/>
                    </a:cubicBezTo>
                    <a:lnTo>
                      <a:pt x="2126" y="2190"/>
                    </a:lnTo>
                    <a:lnTo>
                      <a:pt x="2084" y="2089"/>
                    </a:lnTo>
                    <a:lnTo>
                      <a:pt x="2100" y="2105"/>
                    </a:lnTo>
                    <a:lnTo>
                      <a:pt x="1998" y="2062"/>
                    </a:lnTo>
                    <a:lnTo>
                      <a:pt x="2014" y="2062"/>
                    </a:lnTo>
                    <a:cubicBezTo>
                      <a:pt x="2053" y="2062"/>
                      <a:pt x="2089" y="2078"/>
                      <a:pt x="2116" y="2105"/>
                    </a:cubicBezTo>
                    <a:lnTo>
                      <a:pt x="2132" y="2121"/>
                    </a:lnTo>
                    <a:cubicBezTo>
                      <a:pt x="2159" y="2148"/>
                      <a:pt x="2174" y="2184"/>
                      <a:pt x="2174" y="2222"/>
                    </a:cubicBezTo>
                    <a:lnTo>
                      <a:pt x="2174" y="2238"/>
                    </a:lnTo>
                    <a:lnTo>
                      <a:pt x="2132" y="2137"/>
                    </a:lnTo>
                    <a:lnTo>
                      <a:pt x="2148" y="2153"/>
                    </a:lnTo>
                    <a:lnTo>
                      <a:pt x="2046" y="2110"/>
                    </a:lnTo>
                    <a:lnTo>
                      <a:pt x="2062" y="2110"/>
                    </a:lnTo>
                    <a:cubicBezTo>
                      <a:pt x="2142" y="2110"/>
                      <a:pt x="2206" y="2175"/>
                      <a:pt x="2206" y="2254"/>
                    </a:cubicBezTo>
                    <a:lnTo>
                      <a:pt x="2206" y="2270"/>
                    </a:lnTo>
                    <a:lnTo>
                      <a:pt x="2164" y="2169"/>
                    </a:lnTo>
                    <a:lnTo>
                      <a:pt x="2180" y="2185"/>
                    </a:lnTo>
                    <a:lnTo>
                      <a:pt x="2078" y="2142"/>
                    </a:lnTo>
                    <a:lnTo>
                      <a:pt x="2094" y="2142"/>
                    </a:lnTo>
                    <a:cubicBezTo>
                      <a:pt x="2133" y="2142"/>
                      <a:pt x="2169" y="2158"/>
                      <a:pt x="2196" y="2185"/>
                    </a:cubicBezTo>
                    <a:lnTo>
                      <a:pt x="2212" y="2201"/>
                    </a:lnTo>
                    <a:cubicBezTo>
                      <a:pt x="2239" y="2228"/>
                      <a:pt x="2254" y="2264"/>
                      <a:pt x="2254" y="2302"/>
                    </a:cubicBezTo>
                    <a:lnTo>
                      <a:pt x="2254" y="2318"/>
                    </a:lnTo>
                    <a:lnTo>
                      <a:pt x="2110" y="2174"/>
                    </a:lnTo>
                    <a:lnTo>
                      <a:pt x="2126" y="2174"/>
                    </a:lnTo>
                    <a:cubicBezTo>
                      <a:pt x="2165" y="2174"/>
                      <a:pt x="2201" y="2190"/>
                      <a:pt x="2228" y="2217"/>
                    </a:cubicBezTo>
                    <a:lnTo>
                      <a:pt x="2244" y="2233"/>
                    </a:lnTo>
                    <a:lnTo>
                      <a:pt x="2260" y="2249"/>
                    </a:lnTo>
                    <a:lnTo>
                      <a:pt x="2276" y="2265"/>
                    </a:lnTo>
                    <a:lnTo>
                      <a:pt x="2292" y="2281"/>
                    </a:lnTo>
                    <a:lnTo>
                      <a:pt x="2190" y="2238"/>
                    </a:lnTo>
                    <a:lnTo>
                      <a:pt x="2206" y="2238"/>
                    </a:lnTo>
                    <a:cubicBezTo>
                      <a:pt x="2286" y="2238"/>
                      <a:pt x="2350" y="2303"/>
                      <a:pt x="2350" y="2382"/>
                    </a:cubicBezTo>
                    <a:lnTo>
                      <a:pt x="2350" y="2398"/>
                    </a:lnTo>
                    <a:lnTo>
                      <a:pt x="2308" y="2297"/>
                    </a:lnTo>
                    <a:lnTo>
                      <a:pt x="2324" y="2313"/>
                    </a:lnTo>
                    <a:lnTo>
                      <a:pt x="2222" y="2270"/>
                    </a:lnTo>
                    <a:lnTo>
                      <a:pt x="2238" y="2270"/>
                    </a:lnTo>
                    <a:cubicBezTo>
                      <a:pt x="2277" y="2270"/>
                      <a:pt x="2313" y="2286"/>
                      <a:pt x="2340" y="2313"/>
                    </a:cubicBezTo>
                    <a:lnTo>
                      <a:pt x="2356" y="2329"/>
                    </a:lnTo>
                    <a:cubicBezTo>
                      <a:pt x="2383" y="2356"/>
                      <a:pt x="2398" y="2392"/>
                      <a:pt x="2398" y="2430"/>
                    </a:cubicBezTo>
                    <a:lnTo>
                      <a:pt x="2398" y="2446"/>
                    </a:lnTo>
                    <a:lnTo>
                      <a:pt x="2254" y="2302"/>
                    </a:lnTo>
                    <a:lnTo>
                      <a:pt x="2270" y="2302"/>
                    </a:lnTo>
                    <a:cubicBezTo>
                      <a:pt x="2309" y="2302"/>
                      <a:pt x="2345" y="2318"/>
                      <a:pt x="2372" y="2345"/>
                    </a:cubicBezTo>
                    <a:lnTo>
                      <a:pt x="2388" y="2361"/>
                    </a:lnTo>
                    <a:cubicBezTo>
                      <a:pt x="2415" y="2388"/>
                      <a:pt x="2430" y="2424"/>
                      <a:pt x="2430" y="2462"/>
                    </a:cubicBezTo>
                    <a:lnTo>
                      <a:pt x="2430" y="2478"/>
                    </a:lnTo>
                    <a:lnTo>
                      <a:pt x="2286" y="2334"/>
                    </a:lnTo>
                    <a:lnTo>
                      <a:pt x="2302" y="2334"/>
                    </a:lnTo>
                    <a:cubicBezTo>
                      <a:pt x="2341" y="2334"/>
                      <a:pt x="2377" y="2350"/>
                      <a:pt x="2404" y="2377"/>
                    </a:cubicBezTo>
                    <a:lnTo>
                      <a:pt x="2420" y="2393"/>
                    </a:lnTo>
                    <a:lnTo>
                      <a:pt x="2436" y="2409"/>
                    </a:lnTo>
                    <a:lnTo>
                      <a:pt x="2452" y="2425"/>
                    </a:lnTo>
                    <a:lnTo>
                      <a:pt x="2468" y="2441"/>
                    </a:lnTo>
                    <a:lnTo>
                      <a:pt x="2366" y="2398"/>
                    </a:lnTo>
                    <a:lnTo>
                      <a:pt x="2382" y="2398"/>
                    </a:lnTo>
                    <a:cubicBezTo>
                      <a:pt x="2462" y="2398"/>
                      <a:pt x="2526" y="2463"/>
                      <a:pt x="2526" y="2542"/>
                    </a:cubicBezTo>
                    <a:lnTo>
                      <a:pt x="2526" y="2558"/>
                    </a:lnTo>
                    <a:lnTo>
                      <a:pt x="2484" y="2457"/>
                    </a:lnTo>
                    <a:lnTo>
                      <a:pt x="2500" y="2473"/>
                    </a:lnTo>
                    <a:lnTo>
                      <a:pt x="2398" y="2430"/>
                    </a:lnTo>
                    <a:lnTo>
                      <a:pt x="2414" y="2430"/>
                    </a:lnTo>
                    <a:cubicBezTo>
                      <a:pt x="2453" y="2430"/>
                      <a:pt x="2489" y="2446"/>
                      <a:pt x="2516" y="2473"/>
                    </a:cubicBezTo>
                    <a:lnTo>
                      <a:pt x="2532" y="2489"/>
                    </a:lnTo>
                    <a:cubicBezTo>
                      <a:pt x="2559" y="2516"/>
                      <a:pt x="2574" y="2552"/>
                      <a:pt x="2574" y="2590"/>
                    </a:cubicBezTo>
                    <a:lnTo>
                      <a:pt x="2574" y="2606"/>
                    </a:lnTo>
                    <a:lnTo>
                      <a:pt x="2430" y="2462"/>
                    </a:lnTo>
                    <a:lnTo>
                      <a:pt x="2446" y="2462"/>
                    </a:lnTo>
                    <a:cubicBezTo>
                      <a:pt x="2485" y="2462"/>
                      <a:pt x="2521" y="2478"/>
                      <a:pt x="2548" y="2505"/>
                    </a:cubicBezTo>
                    <a:lnTo>
                      <a:pt x="2564" y="2521"/>
                    </a:lnTo>
                    <a:lnTo>
                      <a:pt x="2580" y="2537"/>
                    </a:lnTo>
                    <a:lnTo>
                      <a:pt x="2596" y="2553"/>
                    </a:lnTo>
                    <a:lnTo>
                      <a:pt x="2612" y="2569"/>
                    </a:lnTo>
                    <a:lnTo>
                      <a:pt x="2510" y="2526"/>
                    </a:lnTo>
                    <a:lnTo>
                      <a:pt x="2526" y="2526"/>
                    </a:lnTo>
                    <a:cubicBezTo>
                      <a:pt x="2606" y="2526"/>
                      <a:pt x="2670" y="2591"/>
                      <a:pt x="2670" y="2670"/>
                    </a:cubicBezTo>
                    <a:lnTo>
                      <a:pt x="2670" y="2686"/>
                    </a:lnTo>
                    <a:lnTo>
                      <a:pt x="2526" y="2542"/>
                    </a:lnTo>
                    <a:lnTo>
                      <a:pt x="2542" y="2542"/>
                    </a:lnTo>
                    <a:cubicBezTo>
                      <a:pt x="2581" y="2542"/>
                      <a:pt x="2617" y="2558"/>
                      <a:pt x="2644" y="2585"/>
                    </a:cubicBezTo>
                    <a:lnTo>
                      <a:pt x="2660" y="2601"/>
                    </a:lnTo>
                    <a:cubicBezTo>
                      <a:pt x="2687" y="2628"/>
                      <a:pt x="2702" y="2664"/>
                      <a:pt x="2702" y="2702"/>
                    </a:cubicBezTo>
                    <a:lnTo>
                      <a:pt x="2702" y="2718"/>
                    </a:lnTo>
                    <a:lnTo>
                      <a:pt x="2558" y="2574"/>
                    </a:lnTo>
                    <a:lnTo>
                      <a:pt x="2574" y="2574"/>
                    </a:lnTo>
                    <a:cubicBezTo>
                      <a:pt x="2613" y="2574"/>
                      <a:pt x="2649" y="2590"/>
                      <a:pt x="2676" y="2617"/>
                    </a:cubicBezTo>
                    <a:lnTo>
                      <a:pt x="2692" y="2633"/>
                    </a:lnTo>
                    <a:lnTo>
                      <a:pt x="2708" y="2649"/>
                    </a:lnTo>
                    <a:lnTo>
                      <a:pt x="2724" y="2665"/>
                    </a:lnTo>
                    <a:lnTo>
                      <a:pt x="2622" y="2622"/>
                    </a:lnTo>
                    <a:lnTo>
                      <a:pt x="2638" y="2622"/>
                    </a:lnTo>
                    <a:cubicBezTo>
                      <a:pt x="2677" y="2622"/>
                      <a:pt x="2713" y="2638"/>
                      <a:pt x="2740" y="2665"/>
                    </a:cubicBezTo>
                    <a:lnTo>
                      <a:pt x="2756" y="2681"/>
                    </a:lnTo>
                    <a:cubicBezTo>
                      <a:pt x="2783" y="2708"/>
                      <a:pt x="2798" y="2744"/>
                      <a:pt x="2798" y="2782"/>
                    </a:cubicBezTo>
                    <a:lnTo>
                      <a:pt x="2798" y="2798"/>
                    </a:lnTo>
                    <a:lnTo>
                      <a:pt x="2654" y="2654"/>
                    </a:lnTo>
                    <a:lnTo>
                      <a:pt x="2670" y="2654"/>
                    </a:lnTo>
                    <a:cubicBezTo>
                      <a:pt x="2750" y="2654"/>
                      <a:pt x="2814" y="2719"/>
                      <a:pt x="2814" y="2798"/>
                    </a:cubicBezTo>
                    <a:cubicBezTo>
                      <a:pt x="2814" y="2878"/>
                      <a:pt x="2750" y="2942"/>
                      <a:pt x="2670" y="2942"/>
                    </a:cubicBezTo>
                    <a:lnTo>
                      <a:pt x="2654" y="2942"/>
                    </a:lnTo>
                    <a:cubicBezTo>
                      <a:pt x="2575" y="2942"/>
                      <a:pt x="2510" y="2878"/>
                      <a:pt x="2510" y="2798"/>
                    </a:cubicBezTo>
                    <a:lnTo>
                      <a:pt x="2510" y="2782"/>
                    </a:lnTo>
                    <a:lnTo>
                      <a:pt x="2553" y="2884"/>
                    </a:lnTo>
                    <a:lnTo>
                      <a:pt x="2537" y="2868"/>
                    </a:lnTo>
                    <a:lnTo>
                      <a:pt x="2638" y="2910"/>
                    </a:lnTo>
                    <a:lnTo>
                      <a:pt x="2622" y="2910"/>
                    </a:lnTo>
                    <a:cubicBezTo>
                      <a:pt x="2584" y="2910"/>
                      <a:pt x="2548" y="2895"/>
                      <a:pt x="2521" y="2868"/>
                    </a:cubicBezTo>
                    <a:lnTo>
                      <a:pt x="2505" y="2852"/>
                    </a:lnTo>
                    <a:lnTo>
                      <a:pt x="2489" y="2836"/>
                    </a:lnTo>
                    <a:lnTo>
                      <a:pt x="2473" y="2820"/>
                    </a:lnTo>
                    <a:lnTo>
                      <a:pt x="2574" y="2862"/>
                    </a:lnTo>
                    <a:lnTo>
                      <a:pt x="2558" y="2862"/>
                    </a:lnTo>
                    <a:cubicBezTo>
                      <a:pt x="2479" y="2862"/>
                      <a:pt x="2414" y="2798"/>
                      <a:pt x="2414" y="2718"/>
                    </a:cubicBezTo>
                    <a:lnTo>
                      <a:pt x="2414" y="2702"/>
                    </a:lnTo>
                    <a:lnTo>
                      <a:pt x="2457" y="2804"/>
                    </a:lnTo>
                    <a:lnTo>
                      <a:pt x="2441" y="2788"/>
                    </a:lnTo>
                    <a:lnTo>
                      <a:pt x="2542" y="2830"/>
                    </a:lnTo>
                    <a:lnTo>
                      <a:pt x="2526" y="2830"/>
                    </a:lnTo>
                    <a:cubicBezTo>
                      <a:pt x="2447" y="2830"/>
                      <a:pt x="2382" y="2766"/>
                      <a:pt x="2382" y="2686"/>
                    </a:cubicBezTo>
                    <a:lnTo>
                      <a:pt x="2382" y="2670"/>
                    </a:lnTo>
                    <a:lnTo>
                      <a:pt x="2526" y="2814"/>
                    </a:lnTo>
                    <a:lnTo>
                      <a:pt x="2510" y="2814"/>
                    </a:lnTo>
                    <a:cubicBezTo>
                      <a:pt x="2472" y="2814"/>
                      <a:pt x="2436" y="2799"/>
                      <a:pt x="2409" y="2772"/>
                    </a:cubicBezTo>
                    <a:lnTo>
                      <a:pt x="2393" y="2756"/>
                    </a:lnTo>
                    <a:lnTo>
                      <a:pt x="2377" y="2740"/>
                    </a:lnTo>
                    <a:lnTo>
                      <a:pt x="2361" y="2724"/>
                    </a:lnTo>
                    <a:lnTo>
                      <a:pt x="2345" y="2708"/>
                    </a:lnTo>
                    <a:lnTo>
                      <a:pt x="2446" y="2750"/>
                    </a:lnTo>
                    <a:lnTo>
                      <a:pt x="2430" y="2750"/>
                    </a:lnTo>
                    <a:cubicBezTo>
                      <a:pt x="2351" y="2750"/>
                      <a:pt x="2286" y="2686"/>
                      <a:pt x="2286" y="2606"/>
                    </a:cubicBezTo>
                    <a:lnTo>
                      <a:pt x="2286" y="2590"/>
                    </a:lnTo>
                    <a:lnTo>
                      <a:pt x="2329" y="2692"/>
                    </a:lnTo>
                    <a:lnTo>
                      <a:pt x="2313" y="2676"/>
                    </a:lnTo>
                    <a:lnTo>
                      <a:pt x="2414" y="2718"/>
                    </a:lnTo>
                    <a:lnTo>
                      <a:pt x="2398" y="2718"/>
                    </a:lnTo>
                    <a:cubicBezTo>
                      <a:pt x="2360" y="2718"/>
                      <a:pt x="2324" y="2703"/>
                      <a:pt x="2297" y="2676"/>
                    </a:cubicBezTo>
                    <a:lnTo>
                      <a:pt x="2281" y="2660"/>
                    </a:lnTo>
                    <a:cubicBezTo>
                      <a:pt x="2254" y="2633"/>
                      <a:pt x="2238" y="2597"/>
                      <a:pt x="2238" y="2558"/>
                    </a:cubicBezTo>
                    <a:lnTo>
                      <a:pt x="2238" y="2542"/>
                    </a:lnTo>
                    <a:lnTo>
                      <a:pt x="2382" y="2686"/>
                    </a:lnTo>
                    <a:lnTo>
                      <a:pt x="2366" y="2686"/>
                    </a:lnTo>
                    <a:cubicBezTo>
                      <a:pt x="2328" y="2686"/>
                      <a:pt x="2292" y="2671"/>
                      <a:pt x="2265" y="2644"/>
                    </a:cubicBezTo>
                    <a:lnTo>
                      <a:pt x="2249" y="2628"/>
                    </a:lnTo>
                    <a:lnTo>
                      <a:pt x="2233" y="2612"/>
                    </a:lnTo>
                    <a:lnTo>
                      <a:pt x="2217" y="2596"/>
                    </a:lnTo>
                    <a:lnTo>
                      <a:pt x="2201" y="2580"/>
                    </a:lnTo>
                    <a:lnTo>
                      <a:pt x="2302" y="2622"/>
                    </a:lnTo>
                    <a:lnTo>
                      <a:pt x="2286" y="2622"/>
                    </a:lnTo>
                    <a:cubicBezTo>
                      <a:pt x="2207" y="2622"/>
                      <a:pt x="2142" y="2558"/>
                      <a:pt x="2142" y="2478"/>
                    </a:cubicBezTo>
                    <a:lnTo>
                      <a:pt x="2142" y="2462"/>
                    </a:lnTo>
                    <a:lnTo>
                      <a:pt x="2185" y="2564"/>
                    </a:lnTo>
                    <a:lnTo>
                      <a:pt x="2169" y="2548"/>
                    </a:lnTo>
                    <a:lnTo>
                      <a:pt x="2270" y="2590"/>
                    </a:lnTo>
                    <a:lnTo>
                      <a:pt x="2254" y="2590"/>
                    </a:lnTo>
                    <a:cubicBezTo>
                      <a:pt x="2175" y="2590"/>
                      <a:pt x="2110" y="2526"/>
                      <a:pt x="2110" y="2446"/>
                    </a:cubicBezTo>
                    <a:lnTo>
                      <a:pt x="2110" y="2430"/>
                    </a:lnTo>
                    <a:lnTo>
                      <a:pt x="2153" y="2532"/>
                    </a:lnTo>
                    <a:lnTo>
                      <a:pt x="2137" y="2516"/>
                    </a:lnTo>
                    <a:lnTo>
                      <a:pt x="2238" y="2558"/>
                    </a:lnTo>
                    <a:lnTo>
                      <a:pt x="2222" y="2558"/>
                    </a:lnTo>
                    <a:cubicBezTo>
                      <a:pt x="2184" y="2558"/>
                      <a:pt x="2148" y="2543"/>
                      <a:pt x="2121" y="2516"/>
                    </a:cubicBezTo>
                    <a:lnTo>
                      <a:pt x="2105" y="2500"/>
                    </a:lnTo>
                    <a:cubicBezTo>
                      <a:pt x="2078" y="2473"/>
                      <a:pt x="2062" y="2437"/>
                      <a:pt x="2062" y="2398"/>
                    </a:cubicBezTo>
                    <a:lnTo>
                      <a:pt x="2062" y="2382"/>
                    </a:lnTo>
                    <a:lnTo>
                      <a:pt x="2206" y="2526"/>
                    </a:lnTo>
                    <a:lnTo>
                      <a:pt x="2190" y="2526"/>
                    </a:lnTo>
                    <a:cubicBezTo>
                      <a:pt x="2152" y="2526"/>
                      <a:pt x="2116" y="2511"/>
                      <a:pt x="2089" y="2484"/>
                    </a:cubicBezTo>
                    <a:lnTo>
                      <a:pt x="2073" y="2468"/>
                    </a:lnTo>
                    <a:lnTo>
                      <a:pt x="2057" y="2452"/>
                    </a:lnTo>
                    <a:lnTo>
                      <a:pt x="2041" y="2436"/>
                    </a:lnTo>
                    <a:lnTo>
                      <a:pt x="2025" y="2420"/>
                    </a:lnTo>
                    <a:lnTo>
                      <a:pt x="2126" y="2462"/>
                    </a:lnTo>
                    <a:lnTo>
                      <a:pt x="2110" y="2462"/>
                    </a:lnTo>
                    <a:cubicBezTo>
                      <a:pt x="2031" y="2462"/>
                      <a:pt x="1966" y="2398"/>
                      <a:pt x="1966" y="2318"/>
                    </a:cubicBezTo>
                    <a:lnTo>
                      <a:pt x="1966" y="2302"/>
                    </a:lnTo>
                    <a:lnTo>
                      <a:pt x="2009" y="2404"/>
                    </a:lnTo>
                    <a:lnTo>
                      <a:pt x="1993" y="2388"/>
                    </a:lnTo>
                    <a:lnTo>
                      <a:pt x="2094" y="2430"/>
                    </a:lnTo>
                    <a:lnTo>
                      <a:pt x="2078" y="2430"/>
                    </a:lnTo>
                    <a:cubicBezTo>
                      <a:pt x="2040" y="2430"/>
                      <a:pt x="2004" y="2415"/>
                      <a:pt x="1977" y="2388"/>
                    </a:cubicBezTo>
                    <a:lnTo>
                      <a:pt x="1961" y="2372"/>
                    </a:lnTo>
                    <a:cubicBezTo>
                      <a:pt x="1934" y="2345"/>
                      <a:pt x="1918" y="2309"/>
                      <a:pt x="1918" y="2270"/>
                    </a:cubicBezTo>
                    <a:lnTo>
                      <a:pt x="1918" y="2254"/>
                    </a:lnTo>
                    <a:lnTo>
                      <a:pt x="2062" y="2398"/>
                    </a:lnTo>
                    <a:lnTo>
                      <a:pt x="2046" y="2398"/>
                    </a:lnTo>
                    <a:cubicBezTo>
                      <a:pt x="2008" y="2398"/>
                      <a:pt x="1972" y="2383"/>
                      <a:pt x="1945" y="2356"/>
                    </a:cubicBezTo>
                    <a:lnTo>
                      <a:pt x="1929" y="2340"/>
                    </a:lnTo>
                    <a:cubicBezTo>
                      <a:pt x="1902" y="2313"/>
                      <a:pt x="1886" y="2277"/>
                      <a:pt x="1886" y="2238"/>
                    </a:cubicBezTo>
                    <a:lnTo>
                      <a:pt x="1886" y="2222"/>
                    </a:lnTo>
                    <a:lnTo>
                      <a:pt x="1929" y="2324"/>
                    </a:lnTo>
                    <a:lnTo>
                      <a:pt x="1913" y="2308"/>
                    </a:lnTo>
                    <a:lnTo>
                      <a:pt x="2014" y="2350"/>
                    </a:lnTo>
                    <a:lnTo>
                      <a:pt x="1998" y="2350"/>
                    </a:lnTo>
                    <a:cubicBezTo>
                      <a:pt x="1960" y="2350"/>
                      <a:pt x="1924" y="2335"/>
                      <a:pt x="1897" y="2308"/>
                    </a:cubicBezTo>
                    <a:lnTo>
                      <a:pt x="1881" y="2292"/>
                    </a:lnTo>
                    <a:cubicBezTo>
                      <a:pt x="1854" y="2265"/>
                      <a:pt x="1838" y="2229"/>
                      <a:pt x="1838" y="2190"/>
                    </a:cubicBezTo>
                    <a:lnTo>
                      <a:pt x="1838" y="2174"/>
                    </a:lnTo>
                    <a:lnTo>
                      <a:pt x="1982" y="2318"/>
                    </a:lnTo>
                    <a:lnTo>
                      <a:pt x="1966" y="2318"/>
                    </a:lnTo>
                    <a:cubicBezTo>
                      <a:pt x="1928" y="2318"/>
                      <a:pt x="1892" y="2303"/>
                      <a:pt x="1865" y="2276"/>
                    </a:cubicBezTo>
                    <a:lnTo>
                      <a:pt x="1849" y="2260"/>
                    </a:lnTo>
                    <a:lnTo>
                      <a:pt x="1833" y="2244"/>
                    </a:lnTo>
                    <a:lnTo>
                      <a:pt x="1817" y="2228"/>
                    </a:lnTo>
                    <a:lnTo>
                      <a:pt x="1801" y="2212"/>
                    </a:lnTo>
                    <a:lnTo>
                      <a:pt x="1785" y="2196"/>
                    </a:lnTo>
                    <a:lnTo>
                      <a:pt x="1769" y="2180"/>
                    </a:lnTo>
                    <a:lnTo>
                      <a:pt x="1753" y="2164"/>
                    </a:lnTo>
                    <a:lnTo>
                      <a:pt x="1854" y="2206"/>
                    </a:lnTo>
                    <a:lnTo>
                      <a:pt x="1838" y="2206"/>
                    </a:lnTo>
                    <a:cubicBezTo>
                      <a:pt x="1759" y="2206"/>
                      <a:pt x="1694" y="2142"/>
                      <a:pt x="1694" y="2062"/>
                    </a:cubicBezTo>
                    <a:lnTo>
                      <a:pt x="1694" y="2046"/>
                    </a:lnTo>
                    <a:lnTo>
                      <a:pt x="1737" y="2148"/>
                    </a:lnTo>
                    <a:lnTo>
                      <a:pt x="1721" y="2132"/>
                    </a:lnTo>
                    <a:lnTo>
                      <a:pt x="1705" y="2116"/>
                    </a:lnTo>
                    <a:lnTo>
                      <a:pt x="1806" y="2158"/>
                    </a:lnTo>
                    <a:lnTo>
                      <a:pt x="1790" y="2158"/>
                    </a:lnTo>
                    <a:cubicBezTo>
                      <a:pt x="1711" y="2158"/>
                      <a:pt x="1646" y="2094"/>
                      <a:pt x="1646" y="2014"/>
                    </a:cubicBezTo>
                    <a:lnTo>
                      <a:pt x="1646" y="1998"/>
                    </a:lnTo>
                    <a:lnTo>
                      <a:pt x="1689" y="2100"/>
                    </a:lnTo>
                    <a:lnTo>
                      <a:pt x="1673" y="2084"/>
                    </a:lnTo>
                    <a:lnTo>
                      <a:pt x="1774" y="2126"/>
                    </a:lnTo>
                    <a:lnTo>
                      <a:pt x="1758" y="2126"/>
                    </a:lnTo>
                    <a:cubicBezTo>
                      <a:pt x="1679" y="2126"/>
                      <a:pt x="1614" y="2062"/>
                      <a:pt x="1614" y="1982"/>
                    </a:cubicBezTo>
                    <a:lnTo>
                      <a:pt x="1614" y="1966"/>
                    </a:lnTo>
                    <a:lnTo>
                      <a:pt x="1657" y="2068"/>
                    </a:lnTo>
                    <a:lnTo>
                      <a:pt x="1641" y="2052"/>
                    </a:lnTo>
                    <a:lnTo>
                      <a:pt x="1625" y="2036"/>
                    </a:lnTo>
                    <a:lnTo>
                      <a:pt x="1726" y="2078"/>
                    </a:lnTo>
                    <a:lnTo>
                      <a:pt x="1710" y="2078"/>
                    </a:lnTo>
                    <a:cubicBezTo>
                      <a:pt x="1631" y="2078"/>
                      <a:pt x="1566" y="2014"/>
                      <a:pt x="1566" y="1934"/>
                    </a:cubicBezTo>
                    <a:lnTo>
                      <a:pt x="1566" y="1918"/>
                    </a:lnTo>
                    <a:lnTo>
                      <a:pt x="1609" y="2020"/>
                    </a:lnTo>
                    <a:lnTo>
                      <a:pt x="1593" y="2004"/>
                    </a:lnTo>
                    <a:lnTo>
                      <a:pt x="1577" y="1988"/>
                    </a:lnTo>
                    <a:lnTo>
                      <a:pt x="1678" y="2030"/>
                    </a:lnTo>
                    <a:lnTo>
                      <a:pt x="1662" y="2030"/>
                    </a:lnTo>
                    <a:cubicBezTo>
                      <a:pt x="1583" y="2030"/>
                      <a:pt x="1518" y="1966"/>
                      <a:pt x="1518" y="1886"/>
                    </a:cubicBezTo>
                    <a:lnTo>
                      <a:pt x="1518" y="1870"/>
                    </a:lnTo>
                    <a:lnTo>
                      <a:pt x="1561" y="1972"/>
                    </a:lnTo>
                    <a:lnTo>
                      <a:pt x="1545" y="1956"/>
                    </a:lnTo>
                    <a:lnTo>
                      <a:pt x="1529" y="1940"/>
                    </a:lnTo>
                    <a:lnTo>
                      <a:pt x="1630" y="1982"/>
                    </a:lnTo>
                    <a:lnTo>
                      <a:pt x="1614" y="1982"/>
                    </a:lnTo>
                    <a:cubicBezTo>
                      <a:pt x="1535" y="1982"/>
                      <a:pt x="1470" y="1918"/>
                      <a:pt x="1470" y="1838"/>
                    </a:cubicBezTo>
                    <a:lnTo>
                      <a:pt x="1470" y="1822"/>
                    </a:lnTo>
                    <a:lnTo>
                      <a:pt x="1513" y="1924"/>
                    </a:lnTo>
                    <a:lnTo>
                      <a:pt x="1497" y="1908"/>
                    </a:lnTo>
                    <a:lnTo>
                      <a:pt x="1481" y="1892"/>
                    </a:lnTo>
                    <a:lnTo>
                      <a:pt x="1582" y="1934"/>
                    </a:lnTo>
                    <a:lnTo>
                      <a:pt x="1566" y="1934"/>
                    </a:lnTo>
                    <a:cubicBezTo>
                      <a:pt x="1487" y="1934"/>
                      <a:pt x="1422" y="1870"/>
                      <a:pt x="1422" y="1790"/>
                    </a:cubicBezTo>
                    <a:lnTo>
                      <a:pt x="1422" y="1774"/>
                    </a:lnTo>
                    <a:lnTo>
                      <a:pt x="1465" y="1876"/>
                    </a:lnTo>
                    <a:lnTo>
                      <a:pt x="1449" y="1860"/>
                    </a:lnTo>
                    <a:lnTo>
                      <a:pt x="1433" y="1844"/>
                    </a:lnTo>
                    <a:lnTo>
                      <a:pt x="1417" y="1828"/>
                    </a:lnTo>
                    <a:lnTo>
                      <a:pt x="1401" y="1812"/>
                    </a:lnTo>
                    <a:lnTo>
                      <a:pt x="1385" y="1796"/>
                    </a:lnTo>
                    <a:lnTo>
                      <a:pt x="1369" y="1780"/>
                    </a:lnTo>
                    <a:lnTo>
                      <a:pt x="1353" y="1764"/>
                    </a:lnTo>
                    <a:lnTo>
                      <a:pt x="1337" y="1748"/>
                    </a:lnTo>
                    <a:lnTo>
                      <a:pt x="1321" y="1732"/>
                    </a:lnTo>
                    <a:lnTo>
                      <a:pt x="1305" y="1716"/>
                    </a:lnTo>
                    <a:lnTo>
                      <a:pt x="1289" y="1700"/>
                    </a:lnTo>
                    <a:lnTo>
                      <a:pt x="1273" y="1684"/>
                    </a:lnTo>
                    <a:lnTo>
                      <a:pt x="1257" y="1668"/>
                    </a:lnTo>
                    <a:lnTo>
                      <a:pt x="1241" y="1652"/>
                    </a:lnTo>
                    <a:cubicBezTo>
                      <a:pt x="1214" y="1625"/>
                      <a:pt x="1198" y="1589"/>
                      <a:pt x="1198" y="1550"/>
                    </a:cubicBezTo>
                    <a:lnTo>
                      <a:pt x="1198" y="1534"/>
                    </a:lnTo>
                    <a:lnTo>
                      <a:pt x="1342" y="1678"/>
                    </a:lnTo>
                    <a:lnTo>
                      <a:pt x="1326" y="1678"/>
                    </a:lnTo>
                    <a:cubicBezTo>
                      <a:pt x="1288" y="1678"/>
                      <a:pt x="1252" y="1663"/>
                      <a:pt x="1225" y="1636"/>
                    </a:cubicBezTo>
                    <a:lnTo>
                      <a:pt x="1209" y="1620"/>
                    </a:lnTo>
                    <a:lnTo>
                      <a:pt x="1193" y="1604"/>
                    </a:lnTo>
                    <a:cubicBezTo>
                      <a:pt x="1166" y="1577"/>
                      <a:pt x="1150" y="1541"/>
                      <a:pt x="1150" y="1502"/>
                    </a:cubicBezTo>
                    <a:lnTo>
                      <a:pt x="1150" y="1486"/>
                    </a:lnTo>
                    <a:lnTo>
                      <a:pt x="1294" y="1630"/>
                    </a:lnTo>
                    <a:lnTo>
                      <a:pt x="1278" y="1630"/>
                    </a:lnTo>
                    <a:cubicBezTo>
                      <a:pt x="1240" y="1630"/>
                      <a:pt x="1204" y="1615"/>
                      <a:pt x="1177" y="1588"/>
                    </a:cubicBezTo>
                    <a:lnTo>
                      <a:pt x="1161" y="1572"/>
                    </a:lnTo>
                    <a:cubicBezTo>
                      <a:pt x="1134" y="1545"/>
                      <a:pt x="1118" y="1509"/>
                      <a:pt x="1118" y="1470"/>
                    </a:cubicBezTo>
                    <a:lnTo>
                      <a:pt x="1118" y="1454"/>
                    </a:lnTo>
                    <a:lnTo>
                      <a:pt x="1161" y="1556"/>
                    </a:lnTo>
                    <a:lnTo>
                      <a:pt x="1145" y="1540"/>
                    </a:lnTo>
                    <a:lnTo>
                      <a:pt x="1129" y="1524"/>
                    </a:lnTo>
                    <a:lnTo>
                      <a:pt x="1230" y="1566"/>
                    </a:lnTo>
                    <a:lnTo>
                      <a:pt x="1214" y="1566"/>
                    </a:lnTo>
                    <a:cubicBezTo>
                      <a:pt x="1135" y="1566"/>
                      <a:pt x="1070" y="1502"/>
                      <a:pt x="1070" y="1422"/>
                    </a:cubicBezTo>
                    <a:lnTo>
                      <a:pt x="1070" y="1406"/>
                    </a:lnTo>
                    <a:lnTo>
                      <a:pt x="1113" y="1508"/>
                    </a:lnTo>
                    <a:lnTo>
                      <a:pt x="1097" y="1492"/>
                    </a:lnTo>
                    <a:lnTo>
                      <a:pt x="1081" y="1476"/>
                    </a:lnTo>
                    <a:lnTo>
                      <a:pt x="1065" y="1460"/>
                    </a:lnTo>
                    <a:lnTo>
                      <a:pt x="1049" y="1444"/>
                    </a:lnTo>
                    <a:lnTo>
                      <a:pt x="1033" y="1428"/>
                    </a:lnTo>
                    <a:lnTo>
                      <a:pt x="1017" y="1412"/>
                    </a:lnTo>
                    <a:cubicBezTo>
                      <a:pt x="990" y="1385"/>
                      <a:pt x="974" y="1349"/>
                      <a:pt x="974" y="1310"/>
                    </a:cubicBezTo>
                    <a:lnTo>
                      <a:pt x="974" y="1294"/>
                    </a:lnTo>
                    <a:lnTo>
                      <a:pt x="1118" y="1438"/>
                    </a:lnTo>
                    <a:lnTo>
                      <a:pt x="1102" y="1438"/>
                    </a:lnTo>
                    <a:cubicBezTo>
                      <a:pt x="1064" y="1438"/>
                      <a:pt x="1028" y="1423"/>
                      <a:pt x="1001" y="1396"/>
                    </a:cubicBezTo>
                    <a:lnTo>
                      <a:pt x="985" y="1380"/>
                    </a:lnTo>
                    <a:lnTo>
                      <a:pt x="969" y="1364"/>
                    </a:lnTo>
                    <a:cubicBezTo>
                      <a:pt x="942" y="1337"/>
                      <a:pt x="926" y="1301"/>
                      <a:pt x="926" y="1262"/>
                    </a:cubicBezTo>
                    <a:lnTo>
                      <a:pt x="926" y="1246"/>
                    </a:lnTo>
                    <a:lnTo>
                      <a:pt x="969" y="1348"/>
                    </a:lnTo>
                    <a:lnTo>
                      <a:pt x="953" y="1332"/>
                    </a:lnTo>
                    <a:lnTo>
                      <a:pt x="937" y="1316"/>
                    </a:lnTo>
                    <a:lnTo>
                      <a:pt x="921" y="1300"/>
                    </a:lnTo>
                    <a:lnTo>
                      <a:pt x="905" y="1284"/>
                    </a:lnTo>
                    <a:lnTo>
                      <a:pt x="889" y="1268"/>
                    </a:lnTo>
                    <a:cubicBezTo>
                      <a:pt x="862" y="1241"/>
                      <a:pt x="846" y="1205"/>
                      <a:pt x="846" y="1166"/>
                    </a:cubicBezTo>
                    <a:lnTo>
                      <a:pt x="846" y="1150"/>
                    </a:lnTo>
                    <a:lnTo>
                      <a:pt x="990" y="1294"/>
                    </a:lnTo>
                    <a:lnTo>
                      <a:pt x="974" y="1294"/>
                    </a:lnTo>
                    <a:cubicBezTo>
                      <a:pt x="936" y="1294"/>
                      <a:pt x="900" y="1279"/>
                      <a:pt x="873" y="1252"/>
                    </a:cubicBezTo>
                    <a:lnTo>
                      <a:pt x="857" y="1236"/>
                    </a:lnTo>
                    <a:lnTo>
                      <a:pt x="841" y="1220"/>
                    </a:lnTo>
                    <a:cubicBezTo>
                      <a:pt x="814" y="1193"/>
                      <a:pt x="798" y="1157"/>
                      <a:pt x="798" y="1118"/>
                    </a:cubicBezTo>
                    <a:lnTo>
                      <a:pt x="798" y="1102"/>
                    </a:lnTo>
                    <a:lnTo>
                      <a:pt x="841" y="1204"/>
                    </a:lnTo>
                    <a:lnTo>
                      <a:pt x="825" y="1188"/>
                    </a:lnTo>
                    <a:lnTo>
                      <a:pt x="809" y="1172"/>
                    </a:lnTo>
                    <a:lnTo>
                      <a:pt x="910" y="1214"/>
                    </a:lnTo>
                    <a:lnTo>
                      <a:pt x="894" y="1214"/>
                    </a:lnTo>
                    <a:cubicBezTo>
                      <a:pt x="815" y="1214"/>
                      <a:pt x="750" y="1150"/>
                      <a:pt x="750" y="1070"/>
                    </a:cubicBezTo>
                    <a:lnTo>
                      <a:pt x="750" y="1054"/>
                    </a:lnTo>
                    <a:lnTo>
                      <a:pt x="793" y="1156"/>
                    </a:lnTo>
                    <a:lnTo>
                      <a:pt x="777" y="1140"/>
                    </a:lnTo>
                    <a:lnTo>
                      <a:pt x="761" y="1124"/>
                    </a:lnTo>
                    <a:lnTo>
                      <a:pt x="745" y="1108"/>
                    </a:lnTo>
                    <a:cubicBezTo>
                      <a:pt x="718" y="1081"/>
                      <a:pt x="702" y="1045"/>
                      <a:pt x="702" y="1006"/>
                    </a:cubicBezTo>
                    <a:lnTo>
                      <a:pt x="702" y="990"/>
                    </a:lnTo>
                    <a:lnTo>
                      <a:pt x="745" y="1092"/>
                    </a:lnTo>
                    <a:lnTo>
                      <a:pt x="729" y="1076"/>
                    </a:lnTo>
                    <a:lnTo>
                      <a:pt x="830" y="1118"/>
                    </a:lnTo>
                    <a:lnTo>
                      <a:pt x="814" y="1118"/>
                    </a:lnTo>
                    <a:cubicBezTo>
                      <a:pt x="776" y="1118"/>
                      <a:pt x="740" y="1103"/>
                      <a:pt x="713" y="1076"/>
                    </a:cubicBezTo>
                    <a:lnTo>
                      <a:pt x="697" y="1060"/>
                    </a:lnTo>
                    <a:cubicBezTo>
                      <a:pt x="670" y="1033"/>
                      <a:pt x="654" y="997"/>
                      <a:pt x="654" y="958"/>
                    </a:cubicBezTo>
                    <a:lnTo>
                      <a:pt x="654" y="942"/>
                    </a:lnTo>
                    <a:lnTo>
                      <a:pt x="697" y="1044"/>
                    </a:lnTo>
                    <a:lnTo>
                      <a:pt x="681" y="1028"/>
                    </a:lnTo>
                    <a:lnTo>
                      <a:pt x="665" y="1012"/>
                    </a:lnTo>
                    <a:cubicBezTo>
                      <a:pt x="638" y="985"/>
                      <a:pt x="622" y="949"/>
                      <a:pt x="622" y="910"/>
                    </a:cubicBezTo>
                    <a:lnTo>
                      <a:pt x="622" y="894"/>
                    </a:lnTo>
                    <a:lnTo>
                      <a:pt x="766" y="1038"/>
                    </a:lnTo>
                    <a:lnTo>
                      <a:pt x="750" y="1038"/>
                    </a:lnTo>
                    <a:cubicBezTo>
                      <a:pt x="712" y="1038"/>
                      <a:pt x="676" y="1023"/>
                      <a:pt x="649" y="996"/>
                    </a:cubicBezTo>
                    <a:lnTo>
                      <a:pt x="633" y="980"/>
                    </a:lnTo>
                    <a:lnTo>
                      <a:pt x="617" y="964"/>
                    </a:lnTo>
                    <a:cubicBezTo>
                      <a:pt x="590" y="937"/>
                      <a:pt x="574" y="901"/>
                      <a:pt x="574" y="862"/>
                    </a:cubicBezTo>
                    <a:lnTo>
                      <a:pt x="574" y="846"/>
                    </a:lnTo>
                    <a:lnTo>
                      <a:pt x="617" y="948"/>
                    </a:lnTo>
                    <a:lnTo>
                      <a:pt x="601" y="932"/>
                    </a:lnTo>
                    <a:lnTo>
                      <a:pt x="585" y="916"/>
                    </a:lnTo>
                    <a:lnTo>
                      <a:pt x="569" y="900"/>
                    </a:lnTo>
                    <a:cubicBezTo>
                      <a:pt x="542" y="873"/>
                      <a:pt x="526" y="837"/>
                      <a:pt x="526" y="798"/>
                    </a:cubicBezTo>
                    <a:lnTo>
                      <a:pt x="526" y="782"/>
                    </a:lnTo>
                    <a:lnTo>
                      <a:pt x="670" y="926"/>
                    </a:lnTo>
                    <a:lnTo>
                      <a:pt x="654" y="926"/>
                    </a:lnTo>
                    <a:cubicBezTo>
                      <a:pt x="616" y="926"/>
                      <a:pt x="580" y="911"/>
                      <a:pt x="553" y="884"/>
                    </a:cubicBezTo>
                    <a:lnTo>
                      <a:pt x="537" y="868"/>
                    </a:lnTo>
                    <a:lnTo>
                      <a:pt x="521" y="852"/>
                    </a:lnTo>
                    <a:cubicBezTo>
                      <a:pt x="494" y="825"/>
                      <a:pt x="478" y="789"/>
                      <a:pt x="478" y="750"/>
                    </a:cubicBezTo>
                    <a:lnTo>
                      <a:pt x="478" y="734"/>
                    </a:lnTo>
                    <a:lnTo>
                      <a:pt x="521" y="836"/>
                    </a:lnTo>
                    <a:lnTo>
                      <a:pt x="505" y="820"/>
                    </a:lnTo>
                    <a:lnTo>
                      <a:pt x="489" y="804"/>
                    </a:lnTo>
                    <a:lnTo>
                      <a:pt x="473" y="788"/>
                    </a:lnTo>
                    <a:cubicBezTo>
                      <a:pt x="446" y="761"/>
                      <a:pt x="430" y="725"/>
                      <a:pt x="430" y="686"/>
                    </a:cubicBezTo>
                    <a:lnTo>
                      <a:pt x="430" y="670"/>
                    </a:lnTo>
                    <a:lnTo>
                      <a:pt x="574" y="814"/>
                    </a:lnTo>
                    <a:lnTo>
                      <a:pt x="558" y="814"/>
                    </a:lnTo>
                    <a:cubicBezTo>
                      <a:pt x="520" y="814"/>
                      <a:pt x="484" y="799"/>
                      <a:pt x="457" y="772"/>
                    </a:cubicBezTo>
                    <a:lnTo>
                      <a:pt x="441" y="756"/>
                    </a:lnTo>
                    <a:cubicBezTo>
                      <a:pt x="414" y="729"/>
                      <a:pt x="398" y="693"/>
                      <a:pt x="398" y="654"/>
                    </a:cubicBezTo>
                    <a:lnTo>
                      <a:pt x="398" y="638"/>
                    </a:lnTo>
                    <a:lnTo>
                      <a:pt x="441" y="740"/>
                    </a:lnTo>
                    <a:lnTo>
                      <a:pt x="425" y="724"/>
                    </a:lnTo>
                    <a:lnTo>
                      <a:pt x="409" y="708"/>
                    </a:lnTo>
                    <a:lnTo>
                      <a:pt x="393" y="692"/>
                    </a:lnTo>
                    <a:cubicBezTo>
                      <a:pt x="366" y="665"/>
                      <a:pt x="350" y="629"/>
                      <a:pt x="350" y="590"/>
                    </a:cubicBezTo>
                    <a:lnTo>
                      <a:pt x="350" y="574"/>
                    </a:lnTo>
                    <a:lnTo>
                      <a:pt x="393" y="676"/>
                    </a:lnTo>
                    <a:lnTo>
                      <a:pt x="377" y="660"/>
                    </a:lnTo>
                    <a:lnTo>
                      <a:pt x="361" y="644"/>
                    </a:lnTo>
                    <a:lnTo>
                      <a:pt x="345" y="628"/>
                    </a:lnTo>
                    <a:lnTo>
                      <a:pt x="329" y="612"/>
                    </a:lnTo>
                    <a:lnTo>
                      <a:pt x="313" y="596"/>
                    </a:lnTo>
                    <a:lnTo>
                      <a:pt x="297" y="580"/>
                    </a:lnTo>
                    <a:cubicBezTo>
                      <a:pt x="270" y="553"/>
                      <a:pt x="254" y="517"/>
                      <a:pt x="254" y="478"/>
                    </a:cubicBezTo>
                    <a:lnTo>
                      <a:pt x="254" y="462"/>
                    </a:lnTo>
                    <a:lnTo>
                      <a:pt x="297" y="564"/>
                    </a:lnTo>
                    <a:lnTo>
                      <a:pt x="281" y="548"/>
                    </a:lnTo>
                    <a:lnTo>
                      <a:pt x="265" y="532"/>
                    </a:lnTo>
                    <a:lnTo>
                      <a:pt x="249" y="516"/>
                    </a:lnTo>
                    <a:cubicBezTo>
                      <a:pt x="222" y="489"/>
                      <a:pt x="206" y="453"/>
                      <a:pt x="206" y="414"/>
                    </a:cubicBezTo>
                    <a:lnTo>
                      <a:pt x="206" y="398"/>
                    </a:lnTo>
                    <a:lnTo>
                      <a:pt x="249" y="500"/>
                    </a:lnTo>
                    <a:lnTo>
                      <a:pt x="233" y="484"/>
                    </a:lnTo>
                    <a:lnTo>
                      <a:pt x="217" y="468"/>
                    </a:lnTo>
                    <a:lnTo>
                      <a:pt x="318" y="510"/>
                    </a:lnTo>
                    <a:lnTo>
                      <a:pt x="302" y="510"/>
                    </a:lnTo>
                    <a:cubicBezTo>
                      <a:pt x="223" y="510"/>
                      <a:pt x="158" y="446"/>
                      <a:pt x="158" y="366"/>
                    </a:cubicBezTo>
                    <a:lnTo>
                      <a:pt x="158" y="350"/>
                    </a:lnTo>
                    <a:lnTo>
                      <a:pt x="201" y="452"/>
                    </a:lnTo>
                    <a:lnTo>
                      <a:pt x="185" y="436"/>
                    </a:lnTo>
                    <a:lnTo>
                      <a:pt x="169" y="420"/>
                    </a:lnTo>
                    <a:cubicBezTo>
                      <a:pt x="142" y="393"/>
                      <a:pt x="126" y="357"/>
                      <a:pt x="126" y="318"/>
                    </a:cubicBezTo>
                    <a:lnTo>
                      <a:pt x="126" y="302"/>
                    </a:lnTo>
                    <a:lnTo>
                      <a:pt x="169" y="404"/>
                    </a:lnTo>
                    <a:lnTo>
                      <a:pt x="153" y="388"/>
                    </a:lnTo>
                    <a:lnTo>
                      <a:pt x="137" y="372"/>
                    </a:lnTo>
                    <a:lnTo>
                      <a:pt x="121" y="356"/>
                    </a:lnTo>
                    <a:cubicBezTo>
                      <a:pt x="94" y="329"/>
                      <a:pt x="78" y="293"/>
                      <a:pt x="78" y="254"/>
                    </a:cubicBezTo>
                    <a:lnTo>
                      <a:pt x="78" y="238"/>
                    </a:lnTo>
                    <a:lnTo>
                      <a:pt x="121" y="340"/>
                    </a:lnTo>
                    <a:lnTo>
                      <a:pt x="105" y="324"/>
                    </a:lnTo>
                    <a:lnTo>
                      <a:pt x="89" y="308"/>
                    </a:lnTo>
                    <a:lnTo>
                      <a:pt x="73" y="292"/>
                    </a:lnTo>
                    <a:cubicBezTo>
                      <a:pt x="46" y="265"/>
                      <a:pt x="30" y="229"/>
                      <a:pt x="30" y="190"/>
                    </a:cubicBezTo>
                    <a:lnTo>
                      <a:pt x="30" y="174"/>
                    </a:lnTo>
                    <a:lnTo>
                      <a:pt x="73" y="276"/>
                    </a:lnTo>
                    <a:lnTo>
                      <a:pt x="57" y="260"/>
                    </a:lnTo>
                    <a:cubicBezTo>
                      <a:pt x="0" y="204"/>
                      <a:pt x="0" y="113"/>
                      <a:pt x="57" y="57"/>
                    </a:cubicBezTo>
                    <a:cubicBezTo>
                      <a:pt x="113" y="0"/>
                      <a:pt x="204" y="0"/>
                      <a:pt x="260" y="57"/>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5" name="Freeform 367"/>
              <p:cNvSpPr>
                <a:spLocks/>
              </p:cNvSpPr>
              <p:nvPr/>
            </p:nvSpPr>
            <p:spPr bwMode="auto">
              <a:xfrm>
                <a:off x="10533063" y="4624388"/>
                <a:ext cx="295275" cy="179388"/>
              </a:xfrm>
              <a:custGeom>
                <a:avLst/>
                <a:gdLst>
                  <a:gd name="T0" fmla="*/ 254 w 3101"/>
                  <a:gd name="T1" fmla="*/ 94 h 2205"/>
                  <a:gd name="T2" fmla="*/ 462 w 3101"/>
                  <a:gd name="T3" fmla="*/ 302 h 2205"/>
                  <a:gd name="T4" fmla="*/ 558 w 3101"/>
                  <a:gd name="T5" fmla="*/ 382 h 2205"/>
                  <a:gd name="T6" fmla="*/ 654 w 3101"/>
                  <a:gd name="T7" fmla="*/ 462 h 2205"/>
                  <a:gd name="T8" fmla="*/ 590 w 3101"/>
                  <a:gd name="T9" fmla="*/ 382 h 2205"/>
                  <a:gd name="T10" fmla="*/ 788 w 3101"/>
                  <a:gd name="T11" fmla="*/ 489 h 2205"/>
                  <a:gd name="T12" fmla="*/ 916 w 3101"/>
                  <a:gd name="T13" fmla="*/ 585 h 2205"/>
                  <a:gd name="T14" fmla="*/ 910 w 3101"/>
                  <a:gd name="T15" fmla="*/ 606 h 2205"/>
                  <a:gd name="T16" fmla="*/ 1076 w 3101"/>
                  <a:gd name="T17" fmla="*/ 713 h 2205"/>
                  <a:gd name="T18" fmla="*/ 1156 w 3101"/>
                  <a:gd name="T19" fmla="*/ 761 h 2205"/>
                  <a:gd name="T20" fmla="*/ 1150 w 3101"/>
                  <a:gd name="T21" fmla="*/ 798 h 2205"/>
                  <a:gd name="T22" fmla="*/ 1364 w 3101"/>
                  <a:gd name="T23" fmla="*/ 905 h 2205"/>
                  <a:gd name="T24" fmla="*/ 1358 w 3101"/>
                  <a:gd name="T25" fmla="*/ 926 h 2205"/>
                  <a:gd name="T26" fmla="*/ 1422 w 3101"/>
                  <a:gd name="T27" fmla="*/ 974 h 2205"/>
                  <a:gd name="T28" fmla="*/ 1502 w 3101"/>
                  <a:gd name="T29" fmla="*/ 1022 h 2205"/>
                  <a:gd name="T30" fmla="*/ 1700 w 3101"/>
                  <a:gd name="T31" fmla="*/ 1145 h 2205"/>
                  <a:gd name="T32" fmla="*/ 1710 w 3101"/>
                  <a:gd name="T33" fmla="*/ 1166 h 2205"/>
                  <a:gd name="T34" fmla="*/ 1950 w 3101"/>
                  <a:gd name="T35" fmla="*/ 1390 h 2205"/>
                  <a:gd name="T36" fmla="*/ 2004 w 3101"/>
                  <a:gd name="T37" fmla="*/ 1337 h 2205"/>
                  <a:gd name="T38" fmla="*/ 2014 w 3101"/>
                  <a:gd name="T39" fmla="*/ 1374 h 2205"/>
                  <a:gd name="T40" fmla="*/ 2228 w 3101"/>
                  <a:gd name="T41" fmla="*/ 1481 h 2205"/>
                  <a:gd name="T42" fmla="*/ 2308 w 3101"/>
                  <a:gd name="T43" fmla="*/ 1529 h 2205"/>
                  <a:gd name="T44" fmla="*/ 2302 w 3101"/>
                  <a:gd name="T45" fmla="*/ 1534 h 2205"/>
                  <a:gd name="T46" fmla="*/ 2382 w 3101"/>
                  <a:gd name="T47" fmla="*/ 1582 h 2205"/>
                  <a:gd name="T48" fmla="*/ 2580 w 3101"/>
                  <a:gd name="T49" fmla="*/ 1689 h 2205"/>
                  <a:gd name="T50" fmla="*/ 2644 w 3101"/>
                  <a:gd name="T51" fmla="*/ 1721 h 2205"/>
                  <a:gd name="T52" fmla="*/ 2654 w 3101"/>
                  <a:gd name="T53" fmla="*/ 1742 h 2205"/>
                  <a:gd name="T54" fmla="*/ 2734 w 3101"/>
                  <a:gd name="T55" fmla="*/ 1790 h 2205"/>
                  <a:gd name="T56" fmla="*/ 2990 w 3101"/>
                  <a:gd name="T57" fmla="*/ 1982 h 2205"/>
                  <a:gd name="T58" fmla="*/ 3028 w 3101"/>
                  <a:gd name="T59" fmla="*/ 1929 h 2205"/>
                  <a:gd name="T60" fmla="*/ 2761 w 3101"/>
                  <a:gd name="T61" fmla="*/ 2100 h 2205"/>
                  <a:gd name="T62" fmla="*/ 2766 w 3101"/>
                  <a:gd name="T63" fmla="*/ 2094 h 2205"/>
                  <a:gd name="T64" fmla="*/ 2670 w 3101"/>
                  <a:gd name="T65" fmla="*/ 2046 h 2205"/>
                  <a:gd name="T66" fmla="*/ 2473 w 3101"/>
                  <a:gd name="T67" fmla="*/ 1940 h 2205"/>
                  <a:gd name="T68" fmla="*/ 2350 w 3101"/>
                  <a:gd name="T69" fmla="*/ 1806 h 2205"/>
                  <a:gd name="T70" fmla="*/ 2414 w 3101"/>
                  <a:gd name="T71" fmla="*/ 1902 h 2205"/>
                  <a:gd name="T72" fmla="*/ 2318 w 3101"/>
                  <a:gd name="T73" fmla="*/ 1838 h 2205"/>
                  <a:gd name="T74" fmla="*/ 2078 w 3101"/>
                  <a:gd name="T75" fmla="*/ 1646 h 2205"/>
                  <a:gd name="T76" fmla="*/ 2057 w 3101"/>
                  <a:gd name="T77" fmla="*/ 1700 h 2205"/>
                  <a:gd name="T78" fmla="*/ 2046 w 3101"/>
                  <a:gd name="T79" fmla="*/ 1678 h 2205"/>
                  <a:gd name="T80" fmla="*/ 1833 w 3101"/>
                  <a:gd name="T81" fmla="*/ 1556 h 2205"/>
                  <a:gd name="T82" fmla="*/ 1737 w 3101"/>
                  <a:gd name="T83" fmla="*/ 1508 h 2205"/>
                  <a:gd name="T84" fmla="*/ 1742 w 3101"/>
                  <a:gd name="T85" fmla="*/ 1486 h 2205"/>
                  <a:gd name="T86" fmla="*/ 1529 w 3101"/>
                  <a:gd name="T87" fmla="*/ 1364 h 2205"/>
                  <a:gd name="T88" fmla="*/ 1518 w 3101"/>
                  <a:gd name="T89" fmla="*/ 1326 h 2205"/>
                  <a:gd name="T90" fmla="*/ 1454 w 3101"/>
                  <a:gd name="T91" fmla="*/ 1278 h 2205"/>
                  <a:gd name="T92" fmla="*/ 1374 w 3101"/>
                  <a:gd name="T93" fmla="*/ 1230 h 2205"/>
                  <a:gd name="T94" fmla="*/ 1310 w 3101"/>
                  <a:gd name="T95" fmla="*/ 1182 h 2205"/>
                  <a:gd name="T96" fmla="*/ 1097 w 3101"/>
                  <a:gd name="T97" fmla="*/ 1076 h 2205"/>
                  <a:gd name="T98" fmla="*/ 942 w 3101"/>
                  <a:gd name="T99" fmla="*/ 878 h 2205"/>
                  <a:gd name="T100" fmla="*/ 905 w 3101"/>
                  <a:gd name="T101" fmla="*/ 932 h 2205"/>
                  <a:gd name="T102" fmla="*/ 926 w 3101"/>
                  <a:gd name="T103" fmla="*/ 910 h 2205"/>
                  <a:gd name="T104" fmla="*/ 862 w 3101"/>
                  <a:gd name="T105" fmla="*/ 862 h 2205"/>
                  <a:gd name="T106" fmla="*/ 617 w 3101"/>
                  <a:gd name="T107" fmla="*/ 708 h 2205"/>
                  <a:gd name="T108" fmla="*/ 622 w 3101"/>
                  <a:gd name="T109" fmla="*/ 686 h 2205"/>
                  <a:gd name="T110" fmla="*/ 441 w 3101"/>
                  <a:gd name="T111" fmla="*/ 580 h 2205"/>
                  <a:gd name="T112" fmla="*/ 345 w 3101"/>
                  <a:gd name="T113" fmla="*/ 500 h 2205"/>
                  <a:gd name="T114" fmla="*/ 350 w 3101"/>
                  <a:gd name="T115" fmla="*/ 462 h 2205"/>
                  <a:gd name="T116" fmla="*/ 126 w 3101"/>
                  <a:gd name="T117" fmla="*/ 270 h 2205"/>
                  <a:gd name="T118" fmla="*/ 105 w 3101"/>
                  <a:gd name="T119" fmla="*/ 308 h 2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1" h="2205">
                    <a:moveTo>
                      <a:pt x="260" y="57"/>
                    </a:moveTo>
                    <a:lnTo>
                      <a:pt x="276" y="73"/>
                    </a:lnTo>
                    <a:lnTo>
                      <a:pt x="292" y="89"/>
                    </a:lnTo>
                    <a:lnTo>
                      <a:pt x="308" y="105"/>
                    </a:lnTo>
                    <a:lnTo>
                      <a:pt x="206" y="62"/>
                    </a:lnTo>
                    <a:lnTo>
                      <a:pt x="222" y="62"/>
                    </a:lnTo>
                    <a:cubicBezTo>
                      <a:pt x="261" y="62"/>
                      <a:pt x="297" y="78"/>
                      <a:pt x="324" y="105"/>
                    </a:cubicBezTo>
                    <a:lnTo>
                      <a:pt x="340" y="121"/>
                    </a:lnTo>
                    <a:cubicBezTo>
                      <a:pt x="367" y="148"/>
                      <a:pt x="382" y="184"/>
                      <a:pt x="382" y="222"/>
                    </a:cubicBezTo>
                    <a:lnTo>
                      <a:pt x="382" y="238"/>
                    </a:lnTo>
                    <a:lnTo>
                      <a:pt x="238" y="94"/>
                    </a:lnTo>
                    <a:lnTo>
                      <a:pt x="254" y="94"/>
                    </a:lnTo>
                    <a:cubicBezTo>
                      <a:pt x="293" y="94"/>
                      <a:pt x="329" y="110"/>
                      <a:pt x="356" y="137"/>
                    </a:cubicBezTo>
                    <a:lnTo>
                      <a:pt x="372" y="153"/>
                    </a:lnTo>
                    <a:cubicBezTo>
                      <a:pt x="399" y="180"/>
                      <a:pt x="414" y="216"/>
                      <a:pt x="414" y="254"/>
                    </a:cubicBezTo>
                    <a:lnTo>
                      <a:pt x="414" y="270"/>
                    </a:lnTo>
                    <a:lnTo>
                      <a:pt x="270" y="126"/>
                    </a:lnTo>
                    <a:lnTo>
                      <a:pt x="286" y="126"/>
                    </a:lnTo>
                    <a:cubicBezTo>
                      <a:pt x="325" y="126"/>
                      <a:pt x="361" y="142"/>
                      <a:pt x="388" y="169"/>
                    </a:cubicBezTo>
                    <a:lnTo>
                      <a:pt x="404" y="185"/>
                    </a:lnTo>
                    <a:lnTo>
                      <a:pt x="302" y="142"/>
                    </a:lnTo>
                    <a:lnTo>
                      <a:pt x="318" y="142"/>
                    </a:lnTo>
                    <a:cubicBezTo>
                      <a:pt x="398" y="142"/>
                      <a:pt x="462" y="207"/>
                      <a:pt x="462" y="286"/>
                    </a:cubicBezTo>
                    <a:lnTo>
                      <a:pt x="462" y="302"/>
                    </a:lnTo>
                    <a:lnTo>
                      <a:pt x="420" y="201"/>
                    </a:lnTo>
                    <a:lnTo>
                      <a:pt x="436" y="217"/>
                    </a:lnTo>
                    <a:lnTo>
                      <a:pt x="334" y="174"/>
                    </a:lnTo>
                    <a:lnTo>
                      <a:pt x="350" y="174"/>
                    </a:lnTo>
                    <a:cubicBezTo>
                      <a:pt x="389" y="174"/>
                      <a:pt x="425" y="190"/>
                      <a:pt x="452" y="217"/>
                    </a:cubicBezTo>
                    <a:lnTo>
                      <a:pt x="468" y="233"/>
                    </a:lnTo>
                    <a:lnTo>
                      <a:pt x="484" y="249"/>
                    </a:lnTo>
                    <a:lnTo>
                      <a:pt x="500" y="265"/>
                    </a:lnTo>
                    <a:lnTo>
                      <a:pt x="398" y="222"/>
                    </a:lnTo>
                    <a:lnTo>
                      <a:pt x="414" y="222"/>
                    </a:lnTo>
                    <a:cubicBezTo>
                      <a:pt x="494" y="222"/>
                      <a:pt x="558" y="287"/>
                      <a:pt x="558" y="366"/>
                    </a:cubicBezTo>
                    <a:lnTo>
                      <a:pt x="558" y="382"/>
                    </a:lnTo>
                    <a:lnTo>
                      <a:pt x="414" y="238"/>
                    </a:lnTo>
                    <a:lnTo>
                      <a:pt x="430" y="238"/>
                    </a:lnTo>
                    <a:cubicBezTo>
                      <a:pt x="469" y="238"/>
                      <a:pt x="505" y="254"/>
                      <a:pt x="532" y="281"/>
                    </a:cubicBezTo>
                    <a:lnTo>
                      <a:pt x="548" y="297"/>
                    </a:lnTo>
                    <a:lnTo>
                      <a:pt x="564" y="313"/>
                    </a:lnTo>
                    <a:lnTo>
                      <a:pt x="580" y="329"/>
                    </a:lnTo>
                    <a:lnTo>
                      <a:pt x="478" y="286"/>
                    </a:lnTo>
                    <a:lnTo>
                      <a:pt x="494" y="286"/>
                    </a:lnTo>
                    <a:cubicBezTo>
                      <a:pt x="533" y="286"/>
                      <a:pt x="569" y="302"/>
                      <a:pt x="596" y="329"/>
                    </a:cubicBezTo>
                    <a:lnTo>
                      <a:pt x="612" y="345"/>
                    </a:lnTo>
                    <a:cubicBezTo>
                      <a:pt x="639" y="372"/>
                      <a:pt x="654" y="408"/>
                      <a:pt x="654" y="446"/>
                    </a:cubicBezTo>
                    <a:lnTo>
                      <a:pt x="654" y="462"/>
                    </a:lnTo>
                    <a:lnTo>
                      <a:pt x="510" y="318"/>
                    </a:lnTo>
                    <a:lnTo>
                      <a:pt x="526" y="318"/>
                    </a:lnTo>
                    <a:cubicBezTo>
                      <a:pt x="565" y="318"/>
                      <a:pt x="601" y="334"/>
                      <a:pt x="628" y="361"/>
                    </a:cubicBezTo>
                    <a:lnTo>
                      <a:pt x="644" y="377"/>
                    </a:lnTo>
                    <a:lnTo>
                      <a:pt x="660" y="393"/>
                    </a:lnTo>
                    <a:lnTo>
                      <a:pt x="558" y="350"/>
                    </a:lnTo>
                    <a:lnTo>
                      <a:pt x="574" y="350"/>
                    </a:lnTo>
                    <a:cubicBezTo>
                      <a:pt x="613" y="350"/>
                      <a:pt x="649" y="366"/>
                      <a:pt x="676" y="393"/>
                    </a:cubicBezTo>
                    <a:lnTo>
                      <a:pt x="692" y="409"/>
                    </a:lnTo>
                    <a:cubicBezTo>
                      <a:pt x="719" y="436"/>
                      <a:pt x="734" y="472"/>
                      <a:pt x="734" y="510"/>
                    </a:cubicBezTo>
                    <a:lnTo>
                      <a:pt x="734" y="526"/>
                    </a:lnTo>
                    <a:lnTo>
                      <a:pt x="590" y="382"/>
                    </a:lnTo>
                    <a:lnTo>
                      <a:pt x="606" y="382"/>
                    </a:lnTo>
                    <a:cubicBezTo>
                      <a:pt x="645" y="382"/>
                      <a:pt x="681" y="398"/>
                      <a:pt x="708" y="425"/>
                    </a:cubicBezTo>
                    <a:lnTo>
                      <a:pt x="724" y="441"/>
                    </a:lnTo>
                    <a:lnTo>
                      <a:pt x="622" y="398"/>
                    </a:lnTo>
                    <a:lnTo>
                      <a:pt x="638" y="398"/>
                    </a:lnTo>
                    <a:cubicBezTo>
                      <a:pt x="718" y="398"/>
                      <a:pt x="782" y="463"/>
                      <a:pt x="782" y="542"/>
                    </a:cubicBezTo>
                    <a:lnTo>
                      <a:pt x="782" y="558"/>
                    </a:lnTo>
                    <a:lnTo>
                      <a:pt x="638" y="414"/>
                    </a:lnTo>
                    <a:lnTo>
                      <a:pt x="654" y="414"/>
                    </a:lnTo>
                    <a:cubicBezTo>
                      <a:pt x="693" y="414"/>
                      <a:pt x="729" y="430"/>
                      <a:pt x="756" y="457"/>
                    </a:cubicBezTo>
                    <a:lnTo>
                      <a:pt x="772" y="473"/>
                    </a:lnTo>
                    <a:lnTo>
                      <a:pt x="788" y="489"/>
                    </a:lnTo>
                    <a:lnTo>
                      <a:pt x="804" y="505"/>
                    </a:lnTo>
                    <a:lnTo>
                      <a:pt x="702" y="462"/>
                    </a:lnTo>
                    <a:lnTo>
                      <a:pt x="718" y="462"/>
                    </a:lnTo>
                    <a:cubicBezTo>
                      <a:pt x="757" y="462"/>
                      <a:pt x="793" y="478"/>
                      <a:pt x="820" y="505"/>
                    </a:cubicBezTo>
                    <a:lnTo>
                      <a:pt x="836" y="521"/>
                    </a:lnTo>
                    <a:lnTo>
                      <a:pt x="852" y="537"/>
                    </a:lnTo>
                    <a:lnTo>
                      <a:pt x="868" y="553"/>
                    </a:lnTo>
                    <a:lnTo>
                      <a:pt x="884" y="569"/>
                    </a:lnTo>
                    <a:lnTo>
                      <a:pt x="782" y="526"/>
                    </a:lnTo>
                    <a:lnTo>
                      <a:pt x="798" y="526"/>
                    </a:lnTo>
                    <a:cubicBezTo>
                      <a:pt x="837" y="526"/>
                      <a:pt x="873" y="542"/>
                      <a:pt x="900" y="569"/>
                    </a:cubicBezTo>
                    <a:lnTo>
                      <a:pt x="916" y="585"/>
                    </a:lnTo>
                    <a:lnTo>
                      <a:pt x="932" y="601"/>
                    </a:lnTo>
                    <a:lnTo>
                      <a:pt x="948" y="617"/>
                    </a:lnTo>
                    <a:lnTo>
                      <a:pt x="846" y="574"/>
                    </a:lnTo>
                    <a:lnTo>
                      <a:pt x="862" y="574"/>
                    </a:lnTo>
                    <a:cubicBezTo>
                      <a:pt x="942" y="574"/>
                      <a:pt x="1006" y="639"/>
                      <a:pt x="1006" y="718"/>
                    </a:cubicBezTo>
                    <a:lnTo>
                      <a:pt x="1006" y="734"/>
                    </a:lnTo>
                    <a:lnTo>
                      <a:pt x="862" y="590"/>
                    </a:lnTo>
                    <a:lnTo>
                      <a:pt x="878" y="590"/>
                    </a:lnTo>
                    <a:cubicBezTo>
                      <a:pt x="917" y="590"/>
                      <a:pt x="953" y="606"/>
                      <a:pt x="980" y="633"/>
                    </a:cubicBezTo>
                    <a:lnTo>
                      <a:pt x="996" y="649"/>
                    </a:lnTo>
                    <a:lnTo>
                      <a:pt x="894" y="606"/>
                    </a:lnTo>
                    <a:lnTo>
                      <a:pt x="910" y="606"/>
                    </a:lnTo>
                    <a:cubicBezTo>
                      <a:pt x="990" y="606"/>
                      <a:pt x="1054" y="671"/>
                      <a:pt x="1054" y="750"/>
                    </a:cubicBezTo>
                    <a:lnTo>
                      <a:pt x="1054" y="766"/>
                    </a:lnTo>
                    <a:lnTo>
                      <a:pt x="910" y="622"/>
                    </a:lnTo>
                    <a:lnTo>
                      <a:pt x="926" y="622"/>
                    </a:lnTo>
                    <a:cubicBezTo>
                      <a:pt x="965" y="622"/>
                      <a:pt x="1001" y="638"/>
                      <a:pt x="1028" y="665"/>
                    </a:cubicBezTo>
                    <a:lnTo>
                      <a:pt x="1044" y="681"/>
                    </a:lnTo>
                    <a:lnTo>
                      <a:pt x="942" y="638"/>
                    </a:lnTo>
                    <a:lnTo>
                      <a:pt x="958" y="638"/>
                    </a:lnTo>
                    <a:cubicBezTo>
                      <a:pt x="1038" y="638"/>
                      <a:pt x="1102" y="703"/>
                      <a:pt x="1102" y="782"/>
                    </a:cubicBezTo>
                    <a:lnTo>
                      <a:pt x="1102" y="798"/>
                    </a:lnTo>
                    <a:lnTo>
                      <a:pt x="1060" y="697"/>
                    </a:lnTo>
                    <a:lnTo>
                      <a:pt x="1076" y="713"/>
                    </a:lnTo>
                    <a:lnTo>
                      <a:pt x="974" y="670"/>
                    </a:lnTo>
                    <a:lnTo>
                      <a:pt x="990" y="670"/>
                    </a:lnTo>
                    <a:cubicBezTo>
                      <a:pt x="1029" y="670"/>
                      <a:pt x="1065" y="686"/>
                      <a:pt x="1092" y="713"/>
                    </a:cubicBezTo>
                    <a:lnTo>
                      <a:pt x="1108" y="729"/>
                    </a:lnTo>
                    <a:lnTo>
                      <a:pt x="1124" y="745"/>
                    </a:lnTo>
                    <a:lnTo>
                      <a:pt x="1022" y="702"/>
                    </a:lnTo>
                    <a:lnTo>
                      <a:pt x="1038" y="702"/>
                    </a:lnTo>
                    <a:cubicBezTo>
                      <a:pt x="1118" y="702"/>
                      <a:pt x="1182" y="767"/>
                      <a:pt x="1182" y="846"/>
                    </a:cubicBezTo>
                    <a:lnTo>
                      <a:pt x="1182" y="862"/>
                    </a:lnTo>
                    <a:lnTo>
                      <a:pt x="1038" y="718"/>
                    </a:lnTo>
                    <a:lnTo>
                      <a:pt x="1054" y="718"/>
                    </a:lnTo>
                    <a:cubicBezTo>
                      <a:pt x="1093" y="718"/>
                      <a:pt x="1129" y="734"/>
                      <a:pt x="1156" y="761"/>
                    </a:cubicBezTo>
                    <a:lnTo>
                      <a:pt x="1172" y="777"/>
                    </a:lnTo>
                    <a:lnTo>
                      <a:pt x="1070" y="734"/>
                    </a:lnTo>
                    <a:lnTo>
                      <a:pt x="1086" y="734"/>
                    </a:lnTo>
                    <a:cubicBezTo>
                      <a:pt x="1166" y="734"/>
                      <a:pt x="1230" y="799"/>
                      <a:pt x="1230" y="878"/>
                    </a:cubicBezTo>
                    <a:lnTo>
                      <a:pt x="1230" y="894"/>
                    </a:lnTo>
                    <a:lnTo>
                      <a:pt x="1086" y="750"/>
                    </a:lnTo>
                    <a:lnTo>
                      <a:pt x="1102" y="750"/>
                    </a:lnTo>
                    <a:cubicBezTo>
                      <a:pt x="1141" y="750"/>
                      <a:pt x="1177" y="766"/>
                      <a:pt x="1204" y="793"/>
                    </a:cubicBezTo>
                    <a:lnTo>
                      <a:pt x="1220" y="809"/>
                    </a:lnTo>
                    <a:lnTo>
                      <a:pt x="1236" y="825"/>
                    </a:lnTo>
                    <a:lnTo>
                      <a:pt x="1252" y="841"/>
                    </a:lnTo>
                    <a:lnTo>
                      <a:pt x="1150" y="798"/>
                    </a:lnTo>
                    <a:lnTo>
                      <a:pt x="1166" y="798"/>
                    </a:lnTo>
                    <a:cubicBezTo>
                      <a:pt x="1205" y="798"/>
                      <a:pt x="1241" y="814"/>
                      <a:pt x="1268" y="841"/>
                    </a:cubicBezTo>
                    <a:lnTo>
                      <a:pt x="1284" y="857"/>
                    </a:lnTo>
                    <a:lnTo>
                      <a:pt x="1300" y="873"/>
                    </a:lnTo>
                    <a:lnTo>
                      <a:pt x="1198" y="830"/>
                    </a:lnTo>
                    <a:lnTo>
                      <a:pt x="1214" y="830"/>
                    </a:lnTo>
                    <a:cubicBezTo>
                      <a:pt x="1253" y="830"/>
                      <a:pt x="1289" y="846"/>
                      <a:pt x="1316" y="873"/>
                    </a:cubicBezTo>
                    <a:lnTo>
                      <a:pt x="1332" y="889"/>
                    </a:lnTo>
                    <a:lnTo>
                      <a:pt x="1348" y="905"/>
                    </a:lnTo>
                    <a:lnTo>
                      <a:pt x="1246" y="862"/>
                    </a:lnTo>
                    <a:lnTo>
                      <a:pt x="1262" y="862"/>
                    </a:lnTo>
                    <a:cubicBezTo>
                      <a:pt x="1301" y="862"/>
                      <a:pt x="1337" y="878"/>
                      <a:pt x="1364" y="905"/>
                    </a:cubicBezTo>
                    <a:lnTo>
                      <a:pt x="1380" y="921"/>
                    </a:lnTo>
                    <a:lnTo>
                      <a:pt x="1396" y="937"/>
                    </a:lnTo>
                    <a:lnTo>
                      <a:pt x="1294" y="894"/>
                    </a:lnTo>
                    <a:lnTo>
                      <a:pt x="1310" y="894"/>
                    </a:lnTo>
                    <a:cubicBezTo>
                      <a:pt x="1390" y="894"/>
                      <a:pt x="1454" y="959"/>
                      <a:pt x="1454" y="1038"/>
                    </a:cubicBezTo>
                    <a:lnTo>
                      <a:pt x="1454" y="1054"/>
                    </a:lnTo>
                    <a:lnTo>
                      <a:pt x="1310" y="910"/>
                    </a:lnTo>
                    <a:lnTo>
                      <a:pt x="1326" y="910"/>
                    </a:lnTo>
                    <a:cubicBezTo>
                      <a:pt x="1365" y="910"/>
                      <a:pt x="1401" y="926"/>
                      <a:pt x="1428" y="953"/>
                    </a:cubicBezTo>
                    <a:lnTo>
                      <a:pt x="1444" y="969"/>
                    </a:lnTo>
                    <a:lnTo>
                      <a:pt x="1342" y="926"/>
                    </a:lnTo>
                    <a:lnTo>
                      <a:pt x="1358" y="926"/>
                    </a:lnTo>
                    <a:cubicBezTo>
                      <a:pt x="1438" y="926"/>
                      <a:pt x="1502" y="991"/>
                      <a:pt x="1502" y="1070"/>
                    </a:cubicBezTo>
                    <a:lnTo>
                      <a:pt x="1502" y="1086"/>
                    </a:lnTo>
                    <a:lnTo>
                      <a:pt x="1358" y="942"/>
                    </a:lnTo>
                    <a:lnTo>
                      <a:pt x="1374" y="942"/>
                    </a:lnTo>
                    <a:cubicBezTo>
                      <a:pt x="1413" y="942"/>
                      <a:pt x="1449" y="958"/>
                      <a:pt x="1476" y="985"/>
                    </a:cubicBezTo>
                    <a:lnTo>
                      <a:pt x="1492" y="1001"/>
                    </a:lnTo>
                    <a:lnTo>
                      <a:pt x="1390" y="958"/>
                    </a:lnTo>
                    <a:lnTo>
                      <a:pt x="1406" y="958"/>
                    </a:lnTo>
                    <a:cubicBezTo>
                      <a:pt x="1486" y="958"/>
                      <a:pt x="1550" y="1023"/>
                      <a:pt x="1550" y="1102"/>
                    </a:cubicBezTo>
                    <a:lnTo>
                      <a:pt x="1550" y="1118"/>
                    </a:lnTo>
                    <a:lnTo>
                      <a:pt x="1406" y="974"/>
                    </a:lnTo>
                    <a:lnTo>
                      <a:pt x="1422" y="974"/>
                    </a:lnTo>
                    <a:cubicBezTo>
                      <a:pt x="1461" y="974"/>
                      <a:pt x="1497" y="990"/>
                      <a:pt x="1524" y="1017"/>
                    </a:cubicBezTo>
                    <a:lnTo>
                      <a:pt x="1540" y="1033"/>
                    </a:lnTo>
                    <a:lnTo>
                      <a:pt x="1438" y="990"/>
                    </a:lnTo>
                    <a:lnTo>
                      <a:pt x="1454" y="990"/>
                    </a:lnTo>
                    <a:cubicBezTo>
                      <a:pt x="1534" y="990"/>
                      <a:pt x="1598" y="1055"/>
                      <a:pt x="1598" y="1134"/>
                    </a:cubicBezTo>
                    <a:lnTo>
                      <a:pt x="1598" y="1150"/>
                    </a:lnTo>
                    <a:lnTo>
                      <a:pt x="1454" y="1006"/>
                    </a:lnTo>
                    <a:lnTo>
                      <a:pt x="1470" y="1006"/>
                    </a:lnTo>
                    <a:cubicBezTo>
                      <a:pt x="1509" y="1006"/>
                      <a:pt x="1545" y="1022"/>
                      <a:pt x="1572" y="1049"/>
                    </a:cubicBezTo>
                    <a:lnTo>
                      <a:pt x="1588" y="1065"/>
                    </a:lnTo>
                    <a:lnTo>
                      <a:pt x="1486" y="1022"/>
                    </a:lnTo>
                    <a:lnTo>
                      <a:pt x="1502" y="1022"/>
                    </a:lnTo>
                    <a:cubicBezTo>
                      <a:pt x="1582" y="1022"/>
                      <a:pt x="1646" y="1087"/>
                      <a:pt x="1646" y="1166"/>
                    </a:cubicBezTo>
                    <a:lnTo>
                      <a:pt x="1646" y="1182"/>
                    </a:lnTo>
                    <a:lnTo>
                      <a:pt x="1502" y="1038"/>
                    </a:lnTo>
                    <a:lnTo>
                      <a:pt x="1518" y="1038"/>
                    </a:lnTo>
                    <a:cubicBezTo>
                      <a:pt x="1557" y="1038"/>
                      <a:pt x="1593" y="1054"/>
                      <a:pt x="1620" y="1081"/>
                    </a:cubicBezTo>
                    <a:lnTo>
                      <a:pt x="1636" y="1097"/>
                    </a:lnTo>
                    <a:lnTo>
                      <a:pt x="1652" y="1113"/>
                    </a:lnTo>
                    <a:lnTo>
                      <a:pt x="1550" y="1070"/>
                    </a:lnTo>
                    <a:lnTo>
                      <a:pt x="1566" y="1070"/>
                    </a:lnTo>
                    <a:cubicBezTo>
                      <a:pt x="1605" y="1070"/>
                      <a:pt x="1641" y="1086"/>
                      <a:pt x="1668" y="1113"/>
                    </a:cubicBezTo>
                    <a:lnTo>
                      <a:pt x="1684" y="1129"/>
                    </a:lnTo>
                    <a:lnTo>
                      <a:pt x="1700" y="1145"/>
                    </a:lnTo>
                    <a:lnTo>
                      <a:pt x="1598" y="1102"/>
                    </a:lnTo>
                    <a:lnTo>
                      <a:pt x="1614" y="1102"/>
                    </a:lnTo>
                    <a:cubicBezTo>
                      <a:pt x="1653" y="1102"/>
                      <a:pt x="1689" y="1118"/>
                      <a:pt x="1716" y="1145"/>
                    </a:cubicBezTo>
                    <a:lnTo>
                      <a:pt x="1732" y="1161"/>
                    </a:lnTo>
                    <a:lnTo>
                      <a:pt x="1748" y="1177"/>
                    </a:lnTo>
                    <a:lnTo>
                      <a:pt x="1646" y="1134"/>
                    </a:lnTo>
                    <a:lnTo>
                      <a:pt x="1662" y="1134"/>
                    </a:lnTo>
                    <a:cubicBezTo>
                      <a:pt x="1701" y="1134"/>
                      <a:pt x="1737" y="1150"/>
                      <a:pt x="1764" y="1177"/>
                    </a:cubicBezTo>
                    <a:lnTo>
                      <a:pt x="1780" y="1193"/>
                    </a:lnTo>
                    <a:lnTo>
                      <a:pt x="1796" y="1209"/>
                    </a:lnTo>
                    <a:lnTo>
                      <a:pt x="1694" y="1166"/>
                    </a:lnTo>
                    <a:lnTo>
                      <a:pt x="1710" y="1166"/>
                    </a:lnTo>
                    <a:cubicBezTo>
                      <a:pt x="1749" y="1166"/>
                      <a:pt x="1785" y="1182"/>
                      <a:pt x="1812" y="1209"/>
                    </a:cubicBezTo>
                    <a:lnTo>
                      <a:pt x="1828" y="1225"/>
                    </a:lnTo>
                    <a:lnTo>
                      <a:pt x="1844" y="1241"/>
                    </a:lnTo>
                    <a:lnTo>
                      <a:pt x="1742" y="1198"/>
                    </a:lnTo>
                    <a:lnTo>
                      <a:pt x="1758" y="1198"/>
                    </a:lnTo>
                    <a:cubicBezTo>
                      <a:pt x="1797" y="1198"/>
                      <a:pt x="1833" y="1214"/>
                      <a:pt x="1860" y="1241"/>
                    </a:cubicBezTo>
                    <a:lnTo>
                      <a:pt x="1876" y="1257"/>
                    </a:lnTo>
                    <a:lnTo>
                      <a:pt x="1892" y="1273"/>
                    </a:lnTo>
                    <a:lnTo>
                      <a:pt x="1790" y="1230"/>
                    </a:lnTo>
                    <a:lnTo>
                      <a:pt x="1806" y="1230"/>
                    </a:lnTo>
                    <a:cubicBezTo>
                      <a:pt x="1886" y="1230"/>
                      <a:pt x="1950" y="1295"/>
                      <a:pt x="1950" y="1374"/>
                    </a:cubicBezTo>
                    <a:lnTo>
                      <a:pt x="1950" y="1390"/>
                    </a:lnTo>
                    <a:lnTo>
                      <a:pt x="1806" y="1246"/>
                    </a:lnTo>
                    <a:lnTo>
                      <a:pt x="1822" y="1246"/>
                    </a:lnTo>
                    <a:cubicBezTo>
                      <a:pt x="1861" y="1246"/>
                      <a:pt x="1897" y="1262"/>
                      <a:pt x="1924" y="1289"/>
                    </a:cubicBezTo>
                    <a:lnTo>
                      <a:pt x="1940" y="1305"/>
                    </a:lnTo>
                    <a:lnTo>
                      <a:pt x="1838" y="1262"/>
                    </a:lnTo>
                    <a:lnTo>
                      <a:pt x="1854" y="1262"/>
                    </a:lnTo>
                    <a:cubicBezTo>
                      <a:pt x="1893" y="1262"/>
                      <a:pt x="1929" y="1278"/>
                      <a:pt x="1956" y="1305"/>
                    </a:cubicBezTo>
                    <a:lnTo>
                      <a:pt x="1972" y="1321"/>
                    </a:lnTo>
                    <a:lnTo>
                      <a:pt x="1870" y="1278"/>
                    </a:lnTo>
                    <a:lnTo>
                      <a:pt x="1886" y="1278"/>
                    </a:lnTo>
                    <a:cubicBezTo>
                      <a:pt x="1925" y="1278"/>
                      <a:pt x="1961" y="1294"/>
                      <a:pt x="1988" y="1321"/>
                    </a:cubicBezTo>
                    <a:lnTo>
                      <a:pt x="2004" y="1337"/>
                    </a:lnTo>
                    <a:lnTo>
                      <a:pt x="2020" y="1353"/>
                    </a:lnTo>
                    <a:lnTo>
                      <a:pt x="1918" y="1310"/>
                    </a:lnTo>
                    <a:lnTo>
                      <a:pt x="1934" y="1310"/>
                    </a:lnTo>
                    <a:cubicBezTo>
                      <a:pt x="1973" y="1310"/>
                      <a:pt x="2009" y="1326"/>
                      <a:pt x="2036" y="1353"/>
                    </a:cubicBezTo>
                    <a:lnTo>
                      <a:pt x="2052" y="1369"/>
                    </a:lnTo>
                    <a:lnTo>
                      <a:pt x="2068" y="1385"/>
                    </a:lnTo>
                    <a:lnTo>
                      <a:pt x="1966" y="1342"/>
                    </a:lnTo>
                    <a:lnTo>
                      <a:pt x="1982" y="1342"/>
                    </a:lnTo>
                    <a:cubicBezTo>
                      <a:pt x="2021" y="1342"/>
                      <a:pt x="2057" y="1358"/>
                      <a:pt x="2084" y="1385"/>
                    </a:cubicBezTo>
                    <a:lnTo>
                      <a:pt x="2100" y="1401"/>
                    </a:lnTo>
                    <a:lnTo>
                      <a:pt x="2116" y="1417"/>
                    </a:lnTo>
                    <a:lnTo>
                      <a:pt x="2014" y="1374"/>
                    </a:lnTo>
                    <a:lnTo>
                      <a:pt x="2030" y="1374"/>
                    </a:lnTo>
                    <a:cubicBezTo>
                      <a:pt x="2069" y="1374"/>
                      <a:pt x="2105" y="1390"/>
                      <a:pt x="2132" y="1417"/>
                    </a:cubicBezTo>
                    <a:lnTo>
                      <a:pt x="2148" y="1433"/>
                    </a:lnTo>
                    <a:lnTo>
                      <a:pt x="2046" y="1390"/>
                    </a:lnTo>
                    <a:lnTo>
                      <a:pt x="2062" y="1390"/>
                    </a:lnTo>
                    <a:cubicBezTo>
                      <a:pt x="2101" y="1390"/>
                      <a:pt x="2137" y="1406"/>
                      <a:pt x="2164" y="1433"/>
                    </a:cubicBezTo>
                    <a:lnTo>
                      <a:pt x="2180" y="1449"/>
                    </a:lnTo>
                    <a:lnTo>
                      <a:pt x="2196" y="1465"/>
                    </a:lnTo>
                    <a:lnTo>
                      <a:pt x="2094" y="1422"/>
                    </a:lnTo>
                    <a:lnTo>
                      <a:pt x="2110" y="1422"/>
                    </a:lnTo>
                    <a:cubicBezTo>
                      <a:pt x="2149" y="1422"/>
                      <a:pt x="2185" y="1438"/>
                      <a:pt x="2212" y="1465"/>
                    </a:cubicBezTo>
                    <a:lnTo>
                      <a:pt x="2228" y="1481"/>
                    </a:lnTo>
                    <a:lnTo>
                      <a:pt x="2126" y="1438"/>
                    </a:lnTo>
                    <a:lnTo>
                      <a:pt x="2142" y="1438"/>
                    </a:lnTo>
                    <a:cubicBezTo>
                      <a:pt x="2181" y="1438"/>
                      <a:pt x="2217" y="1454"/>
                      <a:pt x="2244" y="1481"/>
                    </a:cubicBezTo>
                    <a:lnTo>
                      <a:pt x="2260" y="1497"/>
                    </a:lnTo>
                    <a:lnTo>
                      <a:pt x="2158" y="1454"/>
                    </a:lnTo>
                    <a:lnTo>
                      <a:pt x="2174" y="1454"/>
                    </a:lnTo>
                    <a:cubicBezTo>
                      <a:pt x="2254" y="1454"/>
                      <a:pt x="2318" y="1519"/>
                      <a:pt x="2318" y="1598"/>
                    </a:cubicBezTo>
                    <a:lnTo>
                      <a:pt x="2318" y="1614"/>
                    </a:lnTo>
                    <a:lnTo>
                      <a:pt x="2174" y="1470"/>
                    </a:lnTo>
                    <a:lnTo>
                      <a:pt x="2190" y="1470"/>
                    </a:lnTo>
                    <a:cubicBezTo>
                      <a:pt x="2229" y="1470"/>
                      <a:pt x="2265" y="1486"/>
                      <a:pt x="2292" y="1513"/>
                    </a:cubicBezTo>
                    <a:lnTo>
                      <a:pt x="2308" y="1529"/>
                    </a:lnTo>
                    <a:lnTo>
                      <a:pt x="2206" y="1486"/>
                    </a:lnTo>
                    <a:lnTo>
                      <a:pt x="2222" y="1486"/>
                    </a:lnTo>
                    <a:cubicBezTo>
                      <a:pt x="2302" y="1486"/>
                      <a:pt x="2366" y="1551"/>
                      <a:pt x="2366" y="1630"/>
                    </a:cubicBezTo>
                    <a:lnTo>
                      <a:pt x="2366" y="1646"/>
                    </a:lnTo>
                    <a:lnTo>
                      <a:pt x="2222" y="1502"/>
                    </a:lnTo>
                    <a:lnTo>
                      <a:pt x="2238" y="1502"/>
                    </a:lnTo>
                    <a:lnTo>
                      <a:pt x="2254" y="1502"/>
                    </a:lnTo>
                    <a:cubicBezTo>
                      <a:pt x="2293" y="1502"/>
                      <a:pt x="2329" y="1518"/>
                      <a:pt x="2356" y="1545"/>
                    </a:cubicBezTo>
                    <a:lnTo>
                      <a:pt x="2372" y="1561"/>
                    </a:lnTo>
                    <a:lnTo>
                      <a:pt x="2388" y="1577"/>
                    </a:lnTo>
                    <a:lnTo>
                      <a:pt x="2286" y="1534"/>
                    </a:lnTo>
                    <a:lnTo>
                      <a:pt x="2302" y="1534"/>
                    </a:lnTo>
                    <a:cubicBezTo>
                      <a:pt x="2382" y="1534"/>
                      <a:pt x="2446" y="1599"/>
                      <a:pt x="2446" y="1678"/>
                    </a:cubicBezTo>
                    <a:lnTo>
                      <a:pt x="2446" y="1694"/>
                    </a:lnTo>
                    <a:lnTo>
                      <a:pt x="2302" y="1550"/>
                    </a:lnTo>
                    <a:lnTo>
                      <a:pt x="2318" y="1550"/>
                    </a:lnTo>
                    <a:cubicBezTo>
                      <a:pt x="2357" y="1550"/>
                      <a:pt x="2393" y="1566"/>
                      <a:pt x="2420" y="1593"/>
                    </a:cubicBezTo>
                    <a:lnTo>
                      <a:pt x="2436" y="1609"/>
                    </a:lnTo>
                    <a:lnTo>
                      <a:pt x="2334" y="1566"/>
                    </a:lnTo>
                    <a:lnTo>
                      <a:pt x="2350" y="1566"/>
                    </a:lnTo>
                    <a:cubicBezTo>
                      <a:pt x="2389" y="1566"/>
                      <a:pt x="2425" y="1582"/>
                      <a:pt x="2452" y="1609"/>
                    </a:cubicBezTo>
                    <a:lnTo>
                      <a:pt x="2468" y="1625"/>
                    </a:lnTo>
                    <a:lnTo>
                      <a:pt x="2366" y="1582"/>
                    </a:lnTo>
                    <a:lnTo>
                      <a:pt x="2382" y="1582"/>
                    </a:lnTo>
                    <a:cubicBezTo>
                      <a:pt x="2421" y="1582"/>
                      <a:pt x="2457" y="1598"/>
                      <a:pt x="2484" y="1625"/>
                    </a:cubicBezTo>
                    <a:lnTo>
                      <a:pt x="2500" y="1641"/>
                    </a:lnTo>
                    <a:lnTo>
                      <a:pt x="2516" y="1657"/>
                    </a:lnTo>
                    <a:lnTo>
                      <a:pt x="2414" y="1614"/>
                    </a:lnTo>
                    <a:lnTo>
                      <a:pt x="2430" y="1614"/>
                    </a:lnTo>
                    <a:lnTo>
                      <a:pt x="2446" y="1614"/>
                    </a:lnTo>
                    <a:cubicBezTo>
                      <a:pt x="2526" y="1614"/>
                      <a:pt x="2590" y="1679"/>
                      <a:pt x="2590" y="1758"/>
                    </a:cubicBezTo>
                    <a:lnTo>
                      <a:pt x="2590" y="1774"/>
                    </a:lnTo>
                    <a:lnTo>
                      <a:pt x="2446" y="1630"/>
                    </a:lnTo>
                    <a:lnTo>
                      <a:pt x="2462" y="1630"/>
                    </a:lnTo>
                    <a:cubicBezTo>
                      <a:pt x="2501" y="1630"/>
                      <a:pt x="2537" y="1646"/>
                      <a:pt x="2564" y="1673"/>
                    </a:cubicBezTo>
                    <a:lnTo>
                      <a:pt x="2580" y="1689"/>
                    </a:lnTo>
                    <a:lnTo>
                      <a:pt x="2478" y="1646"/>
                    </a:lnTo>
                    <a:lnTo>
                      <a:pt x="2494" y="1646"/>
                    </a:lnTo>
                    <a:cubicBezTo>
                      <a:pt x="2574" y="1646"/>
                      <a:pt x="2638" y="1711"/>
                      <a:pt x="2638" y="1790"/>
                    </a:cubicBezTo>
                    <a:lnTo>
                      <a:pt x="2638" y="1806"/>
                    </a:lnTo>
                    <a:lnTo>
                      <a:pt x="2494" y="1662"/>
                    </a:lnTo>
                    <a:lnTo>
                      <a:pt x="2510" y="1662"/>
                    </a:lnTo>
                    <a:lnTo>
                      <a:pt x="2526" y="1662"/>
                    </a:lnTo>
                    <a:cubicBezTo>
                      <a:pt x="2606" y="1662"/>
                      <a:pt x="2670" y="1727"/>
                      <a:pt x="2670" y="1806"/>
                    </a:cubicBezTo>
                    <a:lnTo>
                      <a:pt x="2670" y="1822"/>
                    </a:lnTo>
                    <a:lnTo>
                      <a:pt x="2526" y="1678"/>
                    </a:lnTo>
                    <a:lnTo>
                      <a:pt x="2542" y="1678"/>
                    </a:lnTo>
                    <a:cubicBezTo>
                      <a:pt x="2581" y="1678"/>
                      <a:pt x="2617" y="1694"/>
                      <a:pt x="2644" y="1721"/>
                    </a:cubicBezTo>
                    <a:lnTo>
                      <a:pt x="2660" y="1737"/>
                    </a:lnTo>
                    <a:lnTo>
                      <a:pt x="2558" y="1694"/>
                    </a:lnTo>
                    <a:lnTo>
                      <a:pt x="2574" y="1694"/>
                    </a:lnTo>
                    <a:cubicBezTo>
                      <a:pt x="2613" y="1694"/>
                      <a:pt x="2649" y="1710"/>
                      <a:pt x="2676" y="1737"/>
                    </a:cubicBezTo>
                    <a:lnTo>
                      <a:pt x="2692" y="1753"/>
                    </a:lnTo>
                    <a:lnTo>
                      <a:pt x="2590" y="1710"/>
                    </a:lnTo>
                    <a:lnTo>
                      <a:pt x="2606" y="1710"/>
                    </a:lnTo>
                    <a:cubicBezTo>
                      <a:pt x="2645" y="1710"/>
                      <a:pt x="2681" y="1726"/>
                      <a:pt x="2708" y="1753"/>
                    </a:cubicBezTo>
                    <a:lnTo>
                      <a:pt x="2724" y="1769"/>
                    </a:lnTo>
                    <a:lnTo>
                      <a:pt x="2740" y="1785"/>
                    </a:lnTo>
                    <a:lnTo>
                      <a:pt x="2638" y="1742"/>
                    </a:lnTo>
                    <a:lnTo>
                      <a:pt x="2654" y="1742"/>
                    </a:lnTo>
                    <a:lnTo>
                      <a:pt x="2670" y="1742"/>
                    </a:lnTo>
                    <a:cubicBezTo>
                      <a:pt x="2750" y="1742"/>
                      <a:pt x="2814" y="1807"/>
                      <a:pt x="2814" y="1886"/>
                    </a:cubicBezTo>
                    <a:lnTo>
                      <a:pt x="2814" y="1902"/>
                    </a:lnTo>
                    <a:lnTo>
                      <a:pt x="2670" y="1758"/>
                    </a:lnTo>
                    <a:lnTo>
                      <a:pt x="2686" y="1758"/>
                    </a:lnTo>
                    <a:cubicBezTo>
                      <a:pt x="2725" y="1758"/>
                      <a:pt x="2761" y="1774"/>
                      <a:pt x="2788" y="1801"/>
                    </a:cubicBezTo>
                    <a:lnTo>
                      <a:pt x="2804" y="1817"/>
                    </a:lnTo>
                    <a:lnTo>
                      <a:pt x="2702" y="1774"/>
                    </a:lnTo>
                    <a:lnTo>
                      <a:pt x="2718" y="1774"/>
                    </a:lnTo>
                    <a:cubicBezTo>
                      <a:pt x="2757" y="1774"/>
                      <a:pt x="2793" y="1790"/>
                      <a:pt x="2820" y="1817"/>
                    </a:cubicBezTo>
                    <a:lnTo>
                      <a:pt x="2836" y="1833"/>
                    </a:lnTo>
                    <a:lnTo>
                      <a:pt x="2734" y="1790"/>
                    </a:lnTo>
                    <a:lnTo>
                      <a:pt x="2750" y="1790"/>
                    </a:lnTo>
                    <a:cubicBezTo>
                      <a:pt x="2789" y="1790"/>
                      <a:pt x="2825" y="1806"/>
                      <a:pt x="2852" y="1833"/>
                    </a:cubicBezTo>
                    <a:lnTo>
                      <a:pt x="2868" y="1849"/>
                    </a:lnTo>
                    <a:lnTo>
                      <a:pt x="2766" y="1806"/>
                    </a:lnTo>
                    <a:lnTo>
                      <a:pt x="2782" y="1806"/>
                    </a:lnTo>
                    <a:cubicBezTo>
                      <a:pt x="2821" y="1806"/>
                      <a:pt x="2857" y="1822"/>
                      <a:pt x="2884" y="1849"/>
                    </a:cubicBezTo>
                    <a:lnTo>
                      <a:pt x="2900" y="1865"/>
                    </a:lnTo>
                    <a:lnTo>
                      <a:pt x="2916" y="1881"/>
                    </a:lnTo>
                    <a:lnTo>
                      <a:pt x="2814" y="1838"/>
                    </a:lnTo>
                    <a:lnTo>
                      <a:pt x="2830" y="1838"/>
                    </a:lnTo>
                    <a:lnTo>
                      <a:pt x="2846" y="1838"/>
                    </a:lnTo>
                    <a:cubicBezTo>
                      <a:pt x="2926" y="1838"/>
                      <a:pt x="2990" y="1903"/>
                      <a:pt x="2990" y="1982"/>
                    </a:cubicBezTo>
                    <a:lnTo>
                      <a:pt x="2990" y="1998"/>
                    </a:lnTo>
                    <a:lnTo>
                      <a:pt x="2846" y="1854"/>
                    </a:lnTo>
                    <a:lnTo>
                      <a:pt x="2862" y="1854"/>
                    </a:lnTo>
                    <a:cubicBezTo>
                      <a:pt x="2901" y="1854"/>
                      <a:pt x="2937" y="1870"/>
                      <a:pt x="2964" y="1897"/>
                    </a:cubicBezTo>
                    <a:lnTo>
                      <a:pt x="2980" y="1913"/>
                    </a:lnTo>
                    <a:lnTo>
                      <a:pt x="2878" y="1870"/>
                    </a:lnTo>
                    <a:lnTo>
                      <a:pt x="2894" y="1870"/>
                    </a:lnTo>
                    <a:cubicBezTo>
                      <a:pt x="2933" y="1870"/>
                      <a:pt x="2969" y="1886"/>
                      <a:pt x="2996" y="1913"/>
                    </a:cubicBezTo>
                    <a:lnTo>
                      <a:pt x="3012" y="1929"/>
                    </a:lnTo>
                    <a:lnTo>
                      <a:pt x="2910" y="1886"/>
                    </a:lnTo>
                    <a:lnTo>
                      <a:pt x="2926" y="1886"/>
                    </a:lnTo>
                    <a:cubicBezTo>
                      <a:pt x="2965" y="1886"/>
                      <a:pt x="3001" y="1902"/>
                      <a:pt x="3028" y="1929"/>
                    </a:cubicBezTo>
                    <a:lnTo>
                      <a:pt x="3044" y="1945"/>
                    </a:lnTo>
                    <a:cubicBezTo>
                      <a:pt x="3101" y="2001"/>
                      <a:pt x="3101" y="2092"/>
                      <a:pt x="3044" y="2148"/>
                    </a:cubicBezTo>
                    <a:cubicBezTo>
                      <a:pt x="2988" y="2205"/>
                      <a:pt x="2897" y="2205"/>
                      <a:pt x="2841" y="2148"/>
                    </a:cubicBezTo>
                    <a:lnTo>
                      <a:pt x="2825" y="2132"/>
                    </a:lnTo>
                    <a:lnTo>
                      <a:pt x="2926" y="2174"/>
                    </a:lnTo>
                    <a:lnTo>
                      <a:pt x="2910" y="2174"/>
                    </a:lnTo>
                    <a:cubicBezTo>
                      <a:pt x="2872" y="2174"/>
                      <a:pt x="2836" y="2159"/>
                      <a:pt x="2809" y="2132"/>
                    </a:cubicBezTo>
                    <a:lnTo>
                      <a:pt x="2793" y="2116"/>
                    </a:lnTo>
                    <a:lnTo>
                      <a:pt x="2894" y="2158"/>
                    </a:lnTo>
                    <a:lnTo>
                      <a:pt x="2878" y="2158"/>
                    </a:lnTo>
                    <a:cubicBezTo>
                      <a:pt x="2840" y="2158"/>
                      <a:pt x="2804" y="2143"/>
                      <a:pt x="2777" y="2116"/>
                    </a:cubicBezTo>
                    <a:lnTo>
                      <a:pt x="2761" y="2100"/>
                    </a:lnTo>
                    <a:lnTo>
                      <a:pt x="2862" y="2142"/>
                    </a:lnTo>
                    <a:lnTo>
                      <a:pt x="2846" y="2142"/>
                    </a:lnTo>
                    <a:cubicBezTo>
                      <a:pt x="2767" y="2142"/>
                      <a:pt x="2702" y="2078"/>
                      <a:pt x="2702" y="1998"/>
                    </a:cubicBezTo>
                    <a:lnTo>
                      <a:pt x="2702" y="1982"/>
                    </a:lnTo>
                    <a:lnTo>
                      <a:pt x="2846" y="2126"/>
                    </a:lnTo>
                    <a:lnTo>
                      <a:pt x="2830" y="2126"/>
                    </a:lnTo>
                    <a:lnTo>
                      <a:pt x="2814" y="2126"/>
                    </a:lnTo>
                    <a:cubicBezTo>
                      <a:pt x="2776" y="2126"/>
                      <a:pt x="2740" y="2111"/>
                      <a:pt x="2713" y="2084"/>
                    </a:cubicBezTo>
                    <a:lnTo>
                      <a:pt x="2697" y="2068"/>
                    </a:lnTo>
                    <a:lnTo>
                      <a:pt x="2681" y="2052"/>
                    </a:lnTo>
                    <a:lnTo>
                      <a:pt x="2782" y="2094"/>
                    </a:lnTo>
                    <a:lnTo>
                      <a:pt x="2766" y="2094"/>
                    </a:lnTo>
                    <a:cubicBezTo>
                      <a:pt x="2728" y="2094"/>
                      <a:pt x="2692" y="2079"/>
                      <a:pt x="2665" y="2052"/>
                    </a:cubicBezTo>
                    <a:lnTo>
                      <a:pt x="2649" y="2036"/>
                    </a:lnTo>
                    <a:lnTo>
                      <a:pt x="2750" y="2078"/>
                    </a:lnTo>
                    <a:lnTo>
                      <a:pt x="2734" y="2078"/>
                    </a:lnTo>
                    <a:cubicBezTo>
                      <a:pt x="2696" y="2078"/>
                      <a:pt x="2660" y="2063"/>
                      <a:pt x="2633" y="2036"/>
                    </a:cubicBezTo>
                    <a:lnTo>
                      <a:pt x="2617" y="2020"/>
                    </a:lnTo>
                    <a:lnTo>
                      <a:pt x="2718" y="2062"/>
                    </a:lnTo>
                    <a:lnTo>
                      <a:pt x="2702" y="2062"/>
                    </a:lnTo>
                    <a:cubicBezTo>
                      <a:pt x="2664" y="2062"/>
                      <a:pt x="2628" y="2047"/>
                      <a:pt x="2601" y="2020"/>
                    </a:cubicBezTo>
                    <a:lnTo>
                      <a:pt x="2585" y="2004"/>
                    </a:lnTo>
                    <a:lnTo>
                      <a:pt x="2686" y="2046"/>
                    </a:lnTo>
                    <a:lnTo>
                      <a:pt x="2670" y="2046"/>
                    </a:lnTo>
                    <a:cubicBezTo>
                      <a:pt x="2591" y="2046"/>
                      <a:pt x="2526" y="1982"/>
                      <a:pt x="2526" y="1902"/>
                    </a:cubicBezTo>
                    <a:lnTo>
                      <a:pt x="2526" y="1886"/>
                    </a:lnTo>
                    <a:lnTo>
                      <a:pt x="2670" y="2030"/>
                    </a:lnTo>
                    <a:lnTo>
                      <a:pt x="2654" y="2030"/>
                    </a:lnTo>
                    <a:lnTo>
                      <a:pt x="2638" y="2030"/>
                    </a:lnTo>
                    <a:cubicBezTo>
                      <a:pt x="2600" y="2030"/>
                      <a:pt x="2564" y="2015"/>
                      <a:pt x="2537" y="1988"/>
                    </a:cubicBezTo>
                    <a:lnTo>
                      <a:pt x="2521" y="1972"/>
                    </a:lnTo>
                    <a:lnTo>
                      <a:pt x="2505" y="1956"/>
                    </a:lnTo>
                    <a:lnTo>
                      <a:pt x="2606" y="1998"/>
                    </a:lnTo>
                    <a:lnTo>
                      <a:pt x="2590" y="1998"/>
                    </a:lnTo>
                    <a:cubicBezTo>
                      <a:pt x="2552" y="1998"/>
                      <a:pt x="2516" y="1983"/>
                      <a:pt x="2489" y="1956"/>
                    </a:cubicBezTo>
                    <a:lnTo>
                      <a:pt x="2473" y="1940"/>
                    </a:lnTo>
                    <a:lnTo>
                      <a:pt x="2574" y="1982"/>
                    </a:lnTo>
                    <a:lnTo>
                      <a:pt x="2558" y="1982"/>
                    </a:lnTo>
                    <a:cubicBezTo>
                      <a:pt x="2520" y="1982"/>
                      <a:pt x="2484" y="1967"/>
                      <a:pt x="2457" y="1940"/>
                    </a:cubicBezTo>
                    <a:lnTo>
                      <a:pt x="2441" y="1924"/>
                    </a:lnTo>
                    <a:lnTo>
                      <a:pt x="2542" y="1966"/>
                    </a:lnTo>
                    <a:lnTo>
                      <a:pt x="2526" y="1966"/>
                    </a:lnTo>
                    <a:cubicBezTo>
                      <a:pt x="2447" y="1966"/>
                      <a:pt x="2382" y="1902"/>
                      <a:pt x="2382" y="1822"/>
                    </a:cubicBezTo>
                    <a:lnTo>
                      <a:pt x="2382" y="1806"/>
                    </a:lnTo>
                    <a:lnTo>
                      <a:pt x="2526" y="1950"/>
                    </a:lnTo>
                    <a:lnTo>
                      <a:pt x="2510" y="1950"/>
                    </a:lnTo>
                    <a:lnTo>
                      <a:pt x="2494" y="1950"/>
                    </a:lnTo>
                    <a:cubicBezTo>
                      <a:pt x="2415" y="1950"/>
                      <a:pt x="2350" y="1886"/>
                      <a:pt x="2350" y="1806"/>
                    </a:cubicBezTo>
                    <a:lnTo>
                      <a:pt x="2350" y="1790"/>
                    </a:lnTo>
                    <a:lnTo>
                      <a:pt x="2494" y="1934"/>
                    </a:lnTo>
                    <a:lnTo>
                      <a:pt x="2478" y="1934"/>
                    </a:lnTo>
                    <a:cubicBezTo>
                      <a:pt x="2440" y="1934"/>
                      <a:pt x="2404" y="1919"/>
                      <a:pt x="2377" y="1892"/>
                    </a:cubicBezTo>
                    <a:lnTo>
                      <a:pt x="2361" y="1876"/>
                    </a:lnTo>
                    <a:lnTo>
                      <a:pt x="2462" y="1918"/>
                    </a:lnTo>
                    <a:lnTo>
                      <a:pt x="2446" y="1918"/>
                    </a:lnTo>
                    <a:cubicBezTo>
                      <a:pt x="2367" y="1918"/>
                      <a:pt x="2302" y="1854"/>
                      <a:pt x="2302" y="1774"/>
                    </a:cubicBezTo>
                    <a:lnTo>
                      <a:pt x="2302" y="1758"/>
                    </a:lnTo>
                    <a:lnTo>
                      <a:pt x="2446" y="1902"/>
                    </a:lnTo>
                    <a:lnTo>
                      <a:pt x="2430" y="1902"/>
                    </a:lnTo>
                    <a:lnTo>
                      <a:pt x="2414" y="1902"/>
                    </a:lnTo>
                    <a:cubicBezTo>
                      <a:pt x="2376" y="1902"/>
                      <a:pt x="2340" y="1887"/>
                      <a:pt x="2313" y="1860"/>
                    </a:cubicBezTo>
                    <a:lnTo>
                      <a:pt x="2297" y="1844"/>
                    </a:lnTo>
                    <a:lnTo>
                      <a:pt x="2281" y="1828"/>
                    </a:lnTo>
                    <a:lnTo>
                      <a:pt x="2382" y="1870"/>
                    </a:lnTo>
                    <a:lnTo>
                      <a:pt x="2366" y="1870"/>
                    </a:lnTo>
                    <a:cubicBezTo>
                      <a:pt x="2328" y="1870"/>
                      <a:pt x="2292" y="1855"/>
                      <a:pt x="2265" y="1828"/>
                    </a:cubicBezTo>
                    <a:lnTo>
                      <a:pt x="2249" y="1812"/>
                    </a:lnTo>
                    <a:lnTo>
                      <a:pt x="2350" y="1854"/>
                    </a:lnTo>
                    <a:lnTo>
                      <a:pt x="2334" y="1854"/>
                    </a:lnTo>
                    <a:cubicBezTo>
                      <a:pt x="2296" y="1854"/>
                      <a:pt x="2260" y="1839"/>
                      <a:pt x="2233" y="1812"/>
                    </a:cubicBezTo>
                    <a:lnTo>
                      <a:pt x="2217" y="1796"/>
                    </a:lnTo>
                    <a:lnTo>
                      <a:pt x="2318" y="1838"/>
                    </a:lnTo>
                    <a:lnTo>
                      <a:pt x="2302" y="1838"/>
                    </a:lnTo>
                    <a:cubicBezTo>
                      <a:pt x="2223" y="1838"/>
                      <a:pt x="2158" y="1774"/>
                      <a:pt x="2158" y="1694"/>
                    </a:cubicBezTo>
                    <a:lnTo>
                      <a:pt x="2158" y="1678"/>
                    </a:lnTo>
                    <a:lnTo>
                      <a:pt x="2302" y="1822"/>
                    </a:lnTo>
                    <a:lnTo>
                      <a:pt x="2286" y="1822"/>
                    </a:lnTo>
                    <a:cubicBezTo>
                      <a:pt x="2248" y="1822"/>
                      <a:pt x="2212" y="1807"/>
                      <a:pt x="2185" y="1780"/>
                    </a:cubicBezTo>
                    <a:lnTo>
                      <a:pt x="2169" y="1764"/>
                    </a:lnTo>
                    <a:lnTo>
                      <a:pt x="2153" y="1748"/>
                    </a:lnTo>
                    <a:lnTo>
                      <a:pt x="2254" y="1790"/>
                    </a:lnTo>
                    <a:lnTo>
                      <a:pt x="2238" y="1790"/>
                    </a:lnTo>
                    <a:lnTo>
                      <a:pt x="2222" y="1790"/>
                    </a:lnTo>
                    <a:cubicBezTo>
                      <a:pt x="2143" y="1790"/>
                      <a:pt x="2078" y="1726"/>
                      <a:pt x="2078" y="1646"/>
                    </a:cubicBezTo>
                    <a:lnTo>
                      <a:pt x="2078" y="1630"/>
                    </a:lnTo>
                    <a:lnTo>
                      <a:pt x="2222" y="1774"/>
                    </a:lnTo>
                    <a:lnTo>
                      <a:pt x="2206" y="1774"/>
                    </a:lnTo>
                    <a:cubicBezTo>
                      <a:pt x="2168" y="1774"/>
                      <a:pt x="2132" y="1759"/>
                      <a:pt x="2105" y="1732"/>
                    </a:cubicBezTo>
                    <a:lnTo>
                      <a:pt x="2089" y="1716"/>
                    </a:lnTo>
                    <a:lnTo>
                      <a:pt x="2190" y="1758"/>
                    </a:lnTo>
                    <a:lnTo>
                      <a:pt x="2174" y="1758"/>
                    </a:lnTo>
                    <a:cubicBezTo>
                      <a:pt x="2095" y="1758"/>
                      <a:pt x="2030" y="1694"/>
                      <a:pt x="2030" y="1614"/>
                    </a:cubicBezTo>
                    <a:lnTo>
                      <a:pt x="2030" y="1598"/>
                    </a:lnTo>
                    <a:lnTo>
                      <a:pt x="2174" y="1742"/>
                    </a:lnTo>
                    <a:lnTo>
                      <a:pt x="2158" y="1742"/>
                    </a:lnTo>
                    <a:cubicBezTo>
                      <a:pt x="2120" y="1742"/>
                      <a:pt x="2084" y="1727"/>
                      <a:pt x="2057" y="1700"/>
                    </a:cubicBezTo>
                    <a:lnTo>
                      <a:pt x="2041" y="1684"/>
                    </a:lnTo>
                    <a:lnTo>
                      <a:pt x="2142" y="1726"/>
                    </a:lnTo>
                    <a:lnTo>
                      <a:pt x="2126" y="1726"/>
                    </a:lnTo>
                    <a:cubicBezTo>
                      <a:pt x="2088" y="1726"/>
                      <a:pt x="2052" y="1711"/>
                      <a:pt x="2025" y="1684"/>
                    </a:cubicBezTo>
                    <a:lnTo>
                      <a:pt x="2009" y="1668"/>
                    </a:lnTo>
                    <a:lnTo>
                      <a:pt x="2110" y="1710"/>
                    </a:lnTo>
                    <a:lnTo>
                      <a:pt x="2094" y="1710"/>
                    </a:lnTo>
                    <a:cubicBezTo>
                      <a:pt x="2056" y="1710"/>
                      <a:pt x="2020" y="1695"/>
                      <a:pt x="1993" y="1668"/>
                    </a:cubicBezTo>
                    <a:lnTo>
                      <a:pt x="1977" y="1652"/>
                    </a:lnTo>
                    <a:lnTo>
                      <a:pt x="1961" y="1636"/>
                    </a:lnTo>
                    <a:lnTo>
                      <a:pt x="2062" y="1678"/>
                    </a:lnTo>
                    <a:lnTo>
                      <a:pt x="2046" y="1678"/>
                    </a:lnTo>
                    <a:cubicBezTo>
                      <a:pt x="2008" y="1678"/>
                      <a:pt x="1972" y="1663"/>
                      <a:pt x="1945" y="1636"/>
                    </a:cubicBezTo>
                    <a:lnTo>
                      <a:pt x="1929" y="1620"/>
                    </a:lnTo>
                    <a:lnTo>
                      <a:pt x="2030" y="1662"/>
                    </a:lnTo>
                    <a:lnTo>
                      <a:pt x="2014" y="1662"/>
                    </a:lnTo>
                    <a:cubicBezTo>
                      <a:pt x="1976" y="1662"/>
                      <a:pt x="1940" y="1647"/>
                      <a:pt x="1913" y="1620"/>
                    </a:cubicBezTo>
                    <a:lnTo>
                      <a:pt x="1897" y="1604"/>
                    </a:lnTo>
                    <a:lnTo>
                      <a:pt x="1881" y="1588"/>
                    </a:lnTo>
                    <a:lnTo>
                      <a:pt x="1982" y="1630"/>
                    </a:lnTo>
                    <a:lnTo>
                      <a:pt x="1966" y="1630"/>
                    </a:lnTo>
                    <a:cubicBezTo>
                      <a:pt x="1928" y="1630"/>
                      <a:pt x="1892" y="1615"/>
                      <a:pt x="1865" y="1588"/>
                    </a:cubicBezTo>
                    <a:lnTo>
                      <a:pt x="1849" y="1572"/>
                    </a:lnTo>
                    <a:lnTo>
                      <a:pt x="1833" y="1556"/>
                    </a:lnTo>
                    <a:lnTo>
                      <a:pt x="1934" y="1598"/>
                    </a:lnTo>
                    <a:lnTo>
                      <a:pt x="1918" y="1598"/>
                    </a:lnTo>
                    <a:cubicBezTo>
                      <a:pt x="1880" y="1598"/>
                      <a:pt x="1844" y="1583"/>
                      <a:pt x="1817" y="1556"/>
                    </a:cubicBezTo>
                    <a:lnTo>
                      <a:pt x="1801" y="1540"/>
                    </a:lnTo>
                    <a:lnTo>
                      <a:pt x="1785" y="1524"/>
                    </a:lnTo>
                    <a:lnTo>
                      <a:pt x="1886" y="1566"/>
                    </a:lnTo>
                    <a:lnTo>
                      <a:pt x="1870" y="1566"/>
                    </a:lnTo>
                    <a:cubicBezTo>
                      <a:pt x="1832" y="1566"/>
                      <a:pt x="1796" y="1551"/>
                      <a:pt x="1769" y="1524"/>
                    </a:cubicBezTo>
                    <a:lnTo>
                      <a:pt x="1753" y="1508"/>
                    </a:lnTo>
                    <a:lnTo>
                      <a:pt x="1854" y="1550"/>
                    </a:lnTo>
                    <a:lnTo>
                      <a:pt x="1838" y="1550"/>
                    </a:lnTo>
                    <a:cubicBezTo>
                      <a:pt x="1800" y="1550"/>
                      <a:pt x="1764" y="1535"/>
                      <a:pt x="1737" y="1508"/>
                    </a:cubicBezTo>
                    <a:lnTo>
                      <a:pt x="1721" y="1492"/>
                    </a:lnTo>
                    <a:lnTo>
                      <a:pt x="1822" y="1534"/>
                    </a:lnTo>
                    <a:lnTo>
                      <a:pt x="1806" y="1534"/>
                    </a:lnTo>
                    <a:cubicBezTo>
                      <a:pt x="1727" y="1534"/>
                      <a:pt x="1662" y="1470"/>
                      <a:pt x="1662" y="1390"/>
                    </a:cubicBezTo>
                    <a:lnTo>
                      <a:pt x="1662" y="1374"/>
                    </a:lnTo>
                    <a:lnTo>
                      <a:pt x="1806" y="1518"/>
                    </a:lnTo>
                    <a:lnTo>
                      <a:pt x="1790" y="1518"/>
                    </a:lnTo>
                    <a:cubicBezTo>
                      <a:pt x="1752" y="1518"/>
                      <a:pt x="1716" y="1503"/>
                      <a:pt x="1689" y="1476"/>
                    </a:cubicBezTo>
                    <a:lnTo>
                      <a:pt x="1673" y="1460"/>
                    </a:lnTo>
                    <a:lnTo>
                      <a:pt x="1657" y="1444"/>
                    </a:lnTo>
                    <a:lnTo>
                      <a:pt x="1758" y="1486"/>
                    </a:lnTo>
                    <a:lnTo>
                      <a:pt x="1742" y="1486"/>
                    </a:lnTo>
                    <a:cubicBezTo>
                      <a:pt x="1704" y="1486"/>
                      <a:pt x="1668" y="1471"/>
                      <a:pt x="1641" y="1444"/>
                    </a:cubicBezTo>
                    <a:lnTo>
                      <a:pt x="1625" y="1428"/>
                    </a:lnTo>
                    <a:lnTo>
                      <a:pt x="1609" y="1412"/>
                    </a:lnTo>
                    <a:lnTo>
                      <a:pt x="1710" y="1454"/>
                    </a:lnTo>
                    <a:lnTo>
                      <a:pt x="1694" y="1454"/>
                    </a:lnTo>
                    <a:cubicBezTo>
                      <a:pt x="1656" y="1454"/>
                      <a:pt x="1620" y="1439"/>
                      <a:pt x="1593" y="1412"/>
                    </a:cubicBezTo>
                    <a:lnTo>
                      <a:pt x="1577" y="1396"/>
                    </a:lnTo>
                    <a:lnTo>
                      <a:pt x="1561" y="1380"/>
                    </a:lnTo>
                    <a:lnTo>
                      <a:pt x="1662" y="1422"/>
                    </a:lnTo>
                    <a:lnTo>
                      <a:pt x="1646" y="1422"/>
                    </a:lnTo>
                    <a:cubicBezTo>
                      <a:pt x="1608" y="1422"/>
                      <a:pt x="1572" y="1407"/>
                      <a:pt x="1545" y="1380"/>
                    </a:cubicBezTo>
                    <a:lnTo>
                      <a:pt x="1529" y="1364"/>
                    </a:lnTo>
                    <a:lnTo>
                      <a:pt x="1513" y="1348"/>
                    </a:lnTo>
                    <a:lnTo>
                      <a:pt x="1614" y="1390"/>
                    </a:lnTo>
                    <a:lnTo>
                      <a:pt x="1598" y="1390"/>
                    </a:lnTo>
                    <a:cubicBezTo>
                      <a:pt x="1560" y="1390"/>
                      <a:pt x="1524" y="1375"/>
                      <a:pt x="1497" y="1348"/>
                    </a:cubicBezTo>
                    <a:lnTo>
                      <a:pt x="1481" y="1332"/>
                    </a:lnTo>
                    <a:lnTo>
                      <a:pt x="1465" y="1316"/>
                    </a:lnTo>
                    <a:lnTo>
                      <a:pt x="1566" y="1358"/>
                    </a:lnTo>
                    <a:lnTo>
                      <a:pt x="1550" y="1358"/>
                    </a:lnTo>
                    <a:cubicBezTo>
                      <a:pt x="1512" y="1358"/>
                      <a:pt x="1476" y="1343"/>
                      <a:pt x="1449" y="1316"/>
                    </a:cubicBezTo>
                    <a:lnTo>
                      <a:pt x="1433" y="1300"/>
                    </a:lnTo>
                    <a:lnTo>
                      <a:pt x="1417" y="1284"/>
                    </a:lnTo>
                    <a:lnTo>
                      <a:pt x="1518" y="1326"/>
                    </a:lnTo>
                    <a:lnTo>
                      <a:pt x="1502" y="1326"/>
                    </a:lnTo>
                    <a:cubicBezTo>
                      <a:pt x="1423" y="1326"/>
                      <a:pt x="1358" y="1262"/>
                      <a:pt x="1358" y="1182"/>
                    </a:cubicBezTo>
                    <a:lnTo>
                      <a:pt x="1358" y="1166"/>
                    </a:lnTo>
                    <a:lnTo>
                      <a:pt x="1502" y="1310"/>
                    </a:lnTo>
                    <a:lnTo>
                      <a:pt x="1486" y="1310"/>
                    </a:lnTo>
                    <a:cubicBezTo>
                      <a:pt x="1448" y="1310"/>
                      <a:pt x="1412" y="1295"/>
                      <a:pt x="1385" y="1268"/>
                    </a:cubicBezTo>
                    <a:lnTo>
                      <a:pt x="1369" y="1252"/>
                    </a:lnTo>
                    <a:lnTo>
                      <a:pt x="1470" y="1294"/>
                    </a:lnTo>
                    <a:lnTo>
                      <a:pt x="1454" y="1294"/>
                    </a:lnTo>
                    <a:cubicBezTo>
                      <a:pt x="1375" y="1294"/>
                      <a:pt x="1310" y="1230"/>
                      <a:pt x="1310" y="1150"/>
                    </a:cubicBezTo>
                    <a:lnTo>
                      <a:pt x="1310" y="1134"/>
                    </a:lnTo>
                    <a:lnTo>
                      <a:pt x="1454" y="1278"/>
                    </a:lnTo>
                    <a:lnTo>
                      <a:pt x="1438" y="1278"/>
                    </a:lnTo>
                    <a:cubicBezTo>
                      <a:pt x="1400" y="1278"/>
                      <a:pt x="1364" y="1263"/>
                      <a:pt x="1337" y="1236"/>
                    </a:cubicBezTo>
                    <a:lnTo>
                      <a:pt x="1321" y="1220"/>
                    </a:lnTo>
                    <a:lnTo>
                      <a:pt x="1422" y="1262"/>
                    </a:lnTo>
                    <a:lnTo>
                      <a:pt x="1406" y="1262"/>
                    </a:lnTo>
                    <a:cubicBezTo>
                      <a:pt x="1327" y="1262"/>
                      <a:pt x="1262" y="1198"/>
                      <a:pt x="1262" y="1118"/>
                    </a:cubicBezTo>
                    <a:lnTo>
                      <a:pt x="1262" y="1102"/>
                    </a:lnTo>
                    <a:lnTo>
                      <a:pt x="1406" y="1246"/>
                    </a:lnTo>
                    <a:lnTo>
                      <a:pt x="1390" y="1246"/>
                    </a:lnTo>
                    <a:cubicBezTo>
                      <a:pt x="1352" y="1246"/>
                      <a:pt x="1316" y="1231"/>
                      <a:pt x="1289" y="1204"/>
                    </a:cubicBezTo>
                    <a:lnTo>
                      <a:pt x="1273" y="1188"/>
                    </a:lnTo>
                    <a:lnTo>
                      <a:pt x="1374" y="1230"/>
                    </a:lnTo>
                    <a:lnTo>
                      <a:pt x="1358" y="1230"/>
                    </a:lnTo>
                    <a:cubicBezTo>
                      <a:pt x="1279" y="1230"/>
                      <a:pt x="1214" y="1166"/>
                      <a:pt x="1214" y="1086"/>
                    </a:cubicBezTo>
                    <a:lnTo>
                      <a:pt x="1214" y="1070"/>
                    </a:lnTo>
                    <a:lnTo>
                      <a:pt x="1358" y="1214"/>
                    </a:lnTo>
                    <a:lnTo>
                      <a:pt x="1342" y="1214"/>
                    </a:lnTo>
                    <a:cubicBezTo>
                      <a:pt x="1304" y="1214"/>
                      <a:pt x="1268" y="1199"/>
                      <a:pt x="1241" y="1172"/>
                    </a:cubicBezTo>
                    <a:lnTo>
                      <a:pt x="1225" y="1156"/>
                    </a:lnTo>
                    <a:lnTo>
                      <a:pt x="1326" y="1198"/>
                    </a:lnTo>
                    <a:lnTo>
                      <a:pt x="1310" y="1198"/>
                    </a:lnTo>
                    <a:cubicBezTo>
                      <a:pt x="1231" y="1198"/>
                      <a:pt x="1166" y="1134"/>
                      <a:pt x="1166" y="1054"/>
                    </a:cubicBezTo>
                    <a:lnTo>
                      <a:pt x="1166" y="1038"/>
                    </a:lnTo>
                    <a:lnTo>
                      <a:pt x="1310" y="1182"/>
                    </a:lnTo>
                    <a:lnTo>
                      <a:pt x="1294" y="1182"/>
                    </a:lnTo>
                    <a:cubicBezTo>
                      <a:pt x="1256" y="1182"/>
                      <a:pt x="1220" y="1167"/>
                      <a:pt x="1193" y="1140"/>
                    </a:cubicBezTo>
                    <a:lnTo>
                      <a:pt x="1177" y="1124"/>
                    </a:lnTo>
                    <a:lnTo>
                      <a:pt x="1161" y="1108"/>
                    </a:lnTo>
                    <a:lnTo>
                      <a:pt x="1262" y="1150"/>
                    </a:lnTo>
                    <a:lnTo>
                      <a:pt x="1246" y="1150"/>
                    </a:lnTo>
                    <a:cubicBezTo>
                      <a:pt x="1208" y="1150"/>
                      <a:pt x="1172" y="1135"/>
                      <a:pt x="1145" y="1108"/>
                    </a:cubicBezTo>
                    <a:lnTo>
                      <a:pt x="1129" y="1092"/>
                    </a:lnTo>
                    <a:lnTo>
                      <a:pt x="1113" y="1076"/>
                    </a:lnTo>
                    <a:lnTo>
                      <a:pt x="1214" y="1118"/>
                    </a:lnTo>
                    <a:lnTo>
                      <a:pt x="1198" y="1118"/>
                    </a:lnTo>
                    <a:cubicBezTo>
                      <a:pt x="1160" y="1118"/>
                      <a:pt x="1124" y="1103"/>
                      <a:pt x="1097" y="1076"/>
                    </a:cubicBezTo>
                    <a:lnTo>
                      <a:pt x="1081" y="1060"/>
                    </a:lnTo>
                    <a:lnTo>
                      <a:pt x="1065" y="1044"/>
                    </a:lnTo>
                    <a:lnTo>
                      <a:pt x="1166" y="1086"/>
                    </a:lnTo>
                    <a:lnTo>
                      <a:pt x="1150" y="1086"/>
                    </a:lnTo>
                    <a:cubicBezTo>
                      <a:pt x="1112" y="1086"/>
                      <a:pt x="1076" y="1071"/>
                      <a:pt x="1049" y="1044"/>
                    </a:cubicBezTo>
                    <a:lnTo>
                      <a:pt x="1033" y="1028"/>
                    </a:lnTo>
                    <a:lnTo>
                      <a:pt x="1017" y="1012"/>
                    </a:lnTo>
                    <a:lnTo>
                      <a:pt x="1001" y="996"/>
                    </a:lnTo>
                    <a:lnTo>
                      <a:pt x="1102" y="1038"/>
                    </a:lnTo>
                    <a:lnTo>
                      <a:pt x="1086" y="1038"/>
                    </a:lnTo>
                    <a:cubicBezTo>
                      <a:pt x="1007" y="1038"/>
                      <a:pt x="942" y="974"/>
                      <a:pt x="942" y="894"/>
                    </a:cubicBezTo>
                    <a:lnTo>
                      <a:pt x="942" y="878"/>
                    </a:lnTo>
                    <a:lnTo>
                      <a:pt x="1086" y="1022"/>
                    </a:lnTo>
                    <a:lnTo>
                      <a:pt x="1070" y="1022"/>
                    </a:lnTo>
                    <a:cubicBezTo>
                      <a:pt x="1032" y="1022"/>
                      <a:pt x="996" y="1007"/>
                      <a:pt x="969" y="980"/>
                    </a:cubicBezTo>
                    <a:lnTo>
                      <a:pt x="953" y="964"/>
                    </a:lnTo>
                    <a:lnTo>
                      <a:pt x="1054" y="1006"/>
                    </a:lnTo>
                    <a:lnTo>
                      <a:pt x="1038" y="1006"/>
                    </a:lnTo>
                    <a:cubicBezTo>
                      <a:pt x="959" y="1006"/>
                      <a:pt x="894" y="942"/>
                      <a:pt x="894" y="862"/>
                    </a:cubicBezTo>
                    <a:lnTo>
                      <a:pt x="894" y="846"/>
                    </a:lnTo>
                    <a:lnTo>
                      <a:pt x="1038" y="990"/>
                    </a:lnTo>
                    <a:lnTo>
                      <a:pt x="1022" y="990"/>
                    </a:lnTo>
                    <a:cubicBezTo>
                      <a:pt x="984" y="990"/>
                      <a:pt x="948" y="975"/>
                      <a:pt x="921" y="948"/>
                    </a:cubicBezTo>
                    <a:lnTo>
                      <a:pt x="905" y="932"/>
                    </a:lnTo>
                    <a:lnTo>
                      <a:pt x="889" y="916"/>
                    </a:lnTo>
                    <a:lnTo>
                      <a:pt x="990" y="958"/>
                    </a:lnTo>
                    <a:lnTo>
                      <a:pt x="974" y="958"/>
                    </a:lnTo>
                    <a:cubicBezTo>
                      <a:pt x="936" y="958"/>
                      <a:pt x="900" y="943"/>
                      <a:pt x="873" y="916"/>
                    </a:cubicBezTo>
                    <a:lnTo>
                      <a:pt x="857" y="900"/>
                    </a:lnTo>
                    <a:cubicBezTo>
                      <a:pt x="830" y="873"/>
                      <a:pt x="814" y="837"/>
                      <a:pt x="814" y="798"/>
                    </a:cubicBezTo>
                    <a:lnTo>
                      <a:pt x="814" y="782"/>
                    </a:lnTo>
                    <a:lnTo>
                      <a:pt x="958" y="926"/>
                    </a:lnTo>
                    <a:lnTo>
                      <a:pt x="942" y="926"/>
                    </a:lnTo>
                    <a:cubicBezTo>
                      <a:pt x="904" y="926"/>
                      <a:pt x="868" y="911"/>
                      <a:pt x="841" y="884"/>
                    </a:cubicBezTo>
                    <a:lnTo>
                      <a:pt x="825" y="868"/>
                    </a:lnTo>
                    <a:lnTo>
                      <a:pt x="926" y="910"/>
                    </a:lnTo>
                    <a:lnTo>
                      <a:pt x="910" y="910"/>
                    </a:lnTo>
                    <a:cubicBezTo>
                      <a:pt x="831" y="910"/>
                      <a:pt x="766" y="846"/>
                      <a:pt x="766" y="766"/>
                    </a:cubicBezTo>
                    <a:lnTo>
                      <a:pt x="766" y="750"/>
                    </a:lnTo>
                    <a:lnTo>
                      <a:pt x="910" y="894"/>
                    </a:lnTo>
                    <a:lnTo>
                      <a:pt x="894" y="894"/>
                    </a:lnTo>
                    <a:cubicBezTo>
                      <a:pt x="856" y="894"/>
                      <a:pt x="820" y="879"/>
                      <a:pt x="793" y="852"/>
                    </a:cubicBezTo>
                    <a:lnTo>
                      <a:pt x="777" y="836"/>
                    </a:lnTo>
                    <a:lnTo>
                      <a:pt x="878" y="878"/>
                    </a:lnTo>
                    <a:lnTo>
                      <a:pt x="862" y="878"/>
                    </a:lnTo>
                    <a:cubicBezTo>
                      <a:pt x="783" y="878"/>
                      <a:pt x="718" y="814"/>
                      <a:pt x="718" y="734"/>
                    </a:cubicBezTo>
                    <a:lnTo>
                      <a:pt x="718" y="718"/>
                    </a:lnTo>
                    <a:lnTo>
                      <a:pt x="862" y="862"/>
                    </a:lnTo>
                    <a:lnTo>
                      <a:pt x="846" y="862"/>
                    </a:lnTo>
                    <a:cubicBezTo>
                      <a:pt x="808" y="862"/>
                      <a:pt x="772" y="847"/>
                      <a:pt x="745" y="820"/>
                    </a:cubicBezTo>
                    <a:lnTo>
                      <a:pt x="729" y="804"/>
                    </a:lnTo>
                    <a:lnTo>
                      <a:pt x="713" y="788"/>
                    </a:lnTo>
                    <a:lnTo>
                      <a:pt x="697" y="772"/>
                    </a:lnTo>
                    <a:lnTo>
                      <a:pt x="798" y="814"/>
                    </a:lnTo>
                    <a:lnTo>
                      <a:pt x="782" y="814"/>
                    </a:lnTo>
                    <a:cubicBezTo>
                      <a:pt x="744" y="814"/>
                      <a:pt x="708" y="799"/>
                      <a:pt x="681" y="772"/>
                    </a:cubicBezTo>
                    <a:lnTo>
                      <a:pt x="665" y="756"/>
                    </a:lnTo>
                    <a:lnTo>
                      <a:pt x="649" y="740"/>
                    </a:lnTo>
                    <a:lnTo>
                      <a:pt x="633" y="724"/>
                    </a:lnTo>
                    <a:lnTo>
                      <a:pt x="617" y="708"/>
                    </a:lnTo>
                    <a:lnTo>
                      <a:pt x="718" y="750"/>
                    </a:lnTo>
                    <a:lnTo>
                      <a:pt x="702" y="750"/>
                    </a:lnTo>
                    <a:cubicBezTo>
                      <a:pt x="664" y="750"/>
                      <a:pt x="628" y="735"/>
                      <a:pt x="601" y="708"/>
                    </a:cubicBezTo>
                    <a:lnTo>
                      <a:pt x="585" y="692"/>
                    </a:lnTo>
                    <a:lnTo>
                      <a:pt x="569" y="676"/>
                    </a:lnTo>
                    <a:lnTo>
                      <a:pt x="553" y="660"/>
                    </a:lnTo>
                    <a:lnTo>
                      <a:pt x="654" y="702"/>
                    </a:lnTo>
                    <a:lnTo>
                      <a:pt x="638" y="702"/>
                    </a:lnTo>
                    <a:cubicBezTo>
                      <a:pt x="559" y="702"/>
                      <a:pt x="494" y="638"/>
                      <a:pt x="494" y="558"/>
                    </a:cubicBezTo>
                    <a:lnTo>
                      <a:pt x="494" y="542"/>
                    </a:lnTo>
                    <a:lnTo>
                      <a:pt x="638" y="686"/>
                    </a:lnTo>
                    <a:lnTo>
                      <a:pt x="622" y="686"/>
                    </a:lnTo>
                    <a:cubicBezTo>
                      <a:pt x="584" y="686"/>
                      <a:pt x="548" y="671"/>
                      <a:pt x="521" y="644"/>
                    </a:cubicBezTo>
                    <a:lnTo>
                      <a:pt x="505" y="628"/>
                    </a:lnTo>
                    <a:lnTo>
                      <a:pt x="606" y="670"/>
                    </a:lnTo>
                    <a:lnTo>
                      <a:pt x="590" y="670"/>
                    </a:lnTo>
                    <a:cubicBezTo>
                      <a:pt x="511" y="670"/>
                      <a:pt x="446" y="606"/>
                      <a:pt x="446" y="526"/>
                    </a:cubicBezTo>
                    <a:lnTo>
                      <a:pt x="446" y="510"/>
                    </a:lnTo>
                    <a:lnTo>
                      <a:pt x="489" y="612"/>
                    </a:lnTo>
                    <a:lnTo>
                      <a:pt x="473" y="596"/>
                    </a:lnTo>
                    <a:lnTo>
                      <a:pt x="574" y="638"/>
                    </a:lnTo>
                    <a:lnTo>
                      <a:pt x="558" y="638"/>
                    </a:lnTo>
                    <a:cubicBezTo>
                      <a:pt x="520" y="638"/>
                      <a:pt x="484" y="623"/>
                      <a:pt x="457" y="596"/>
                    </a:cubicBezTo>
                    <a:lnTo>
                      <a:pt x="441" y="580"/>
                    </a:lnTo>
                    <a:lnTo>
                      <a:pt x="425" y="564"/>
                    </a:lnTo>
                    <a:lnTo>
                      <a:pt x="526" y="606"/>
                    </a:lnTo>
                    <a:lnTo>
                      <a:pt x="510" y="606"/>
                    </a:lnTo>
                    <a:cubicBezTo>
                      <a:pt x="431" y="606"/>
                      <a:pt x="366" y="542"/>
                      <a:pt x="366" y="462"/>
                    </a:cubicBezTo>
                    <a:lnTo>
                      <a:pt x="366" y="446"/>
                    </a:lnTo>
                    <a:lnTo>
                      <a:pt x="409" y="548"/>
                    </a:lnTo>
                    <a:lnTo>
                      <a:pt x="393" y="532"/>
                    </a:lnTo>
                    <a:lnTo>
                      <a:pt x="494" y="574"/>
                    </a:lnTo>
                    <a:lnTo>
                      <a:pt x="478" y="574"/>
                    </a:lnTo>
                    <a:cubicBezTo>
                      <a:pt x="440" y="574"/>
                      <a:pt x="404" y="559"/>
                      <a:pt x="377" y="532"/>
                    </a:cubicBezTo>
                    <a:lnTo>
                      <a:pt x="361" y="516"/>
                    </a:lnTo>
                    <a:lnTo>
                      <a:pt x="345" y="500"/>
                    </a:lnTo>
                    <a:lnTo>
                      <a:pt x="329" y="484"/>
                    </a:lnTo>
                    <a:lnTo>
                      <a:pt x="430" y="526"/>
                    </a:lnTo>
                    <a:lnTo>
                      <a:pt x="414" y="526"/>
                    </a:lnTo>
                    <a:cubicBezTo>
                      <a:pt x="335" y="526"/>
                      <a:pt x="270" y="462"/>
                      <a:pt x="270" y="382"/>
                    </a:cubicBezTo>
                    <a:lnTo>
                      <a:pt x="270" y="366"/>
                    </a:lnTo>
                    <a:lnTo>
                      <a:pt x="414" y="510"/>
                    </a:lnTo>
                    <a:lnTo>
                      <a:pt x="398" y="510"/>
                    </a:lnTo>
                    <a:cubicBezTo>
                      <a:pt x="360" y="510"/>
                      <a:pt x="324" y="495"/>
                      <a:pt x="297" y="468"/>
                    </a:cubicBezTo>
                    <a:lnTo>
                      <a:pt x="281" y="452"/>
                    </a:lnTo>
                    <a:lnTo>
                      <a:pt x="265" y="436"/>
                    </a:lnTo>
                    <a:lnTo>
                      <a:pt x="249" y="420"/>
                    </a:lnTo>
                    <a:lnTo>
                      <a:pt x="350" y="462"/>
                    </a:lnTo>
                    <a:lnTo>
                      <a:pt x="334" y="462"/>
                    </a:lnTo>
                    <a:cubicBezTo>
                      <a:pt x="296" y="462"/>
                      <a:pt x="260" y="447"/>
                      <a:pt x="233" y="420"/>
                    </a:cubicBezTo>
                    <a:lnTo>
                      <a:pt x="217" y="404"/>
                    </a:lnTo>
                    <a:cubicBezTo>
                      <a:pt x="190" y="377"/>
                      <a:pt x="174" y="341"/>
                      <a:pt x="174" y="302"/>
                    </a:cubicBezTo>
                    <a:lnTo>
                      <a:pt x="174" y="286"/>
                    </a:lnTo>
                    <a:lnTo>
                      <a:pt x="318" y="430"/>
                    </a:lnTo>
                    <a:lnTo>
                      <a:pt x="302" y="430"/>
                    </a:lnTo>
                    <a:cubicBezTo>
                      <a:pt x="264" y="430"/>
                      <a:pt x="228" y="415"/>
                      <a:pt x="201" y="388"/>
                    </a:cubicBezTo>
                    <a:lnTo>
                      <a:pt x="185" y="372"/>
                    </a:lnTo>
                    <a:lnTo>
                      <a:pt x="286" y="414"/>
                    </a:lnTo>
                    <a:lnTo>
                      <a:pt x="270" y="414"/>
                    </a:lnTo>
                    <a:cubicBezTo>
                      <a:pt x="191" y="414"/>
                      <a:pt x="126" y="350"/>
                      <a:pt x="126" y="270"/>
                    </a:cubicBezTo>
                    <a:lnTo>
                      <a:pt x="126" y="254"/>
                    </a:lnTo>
                    <a:lnTo>
                      <a:pt x="169" y="356"/>
                    </a:lnTo>
                    <a:lnTo>
                      <a:pt x="153" y="340"/>
                    </a:lnTo>
                    <a:lnTo>
                      <a:pt x="254" y="382"/>
                    </a:lnTo>
                    <a:lnTo>
                      <a:pt x="238" y="382"/>
                    </a:lnTo>
                    <a:cubicBezTo>
                      <a:pt x="159" y="382"/>
                      <a:pt x="94" y="318"/>
                      <a:pt x="94" y="238"/>
                    </a:cubicBezTo>
                    <a:lnTo>
                      <a:pt x="94" y="222"/>
                    </a:lnTo>
                    <a:lnTo>
                      <a:pt x="137" y="324"/>
                    </a:lnTo>
                    <a:lnTo>
                      <a:pt x="121" y="308"/>
                    </a:lnTo>
                    <a:lnTo>
                      <a:pt x="222" y="350"/>
                    </a:lnTo>
                    <a:lnTo>
                      <a:pt x="206" y="350"/>
                    </a:lnTo>
                    <a:cubicBezTo>
                      <a:pt x="168" y="350"/>
                      <a:pt x="132" y="335"/>
                      <a:pt x="105" y="308"/>
                    </a:cubicBezTo>
                    <a:lnTo>
                      <a:pt x="89" y="292"/>
                    </a:lnTo>
                    <a:lnTo>
                      <a:pt x="73" y="276"/>
                    </a:lnTo>
                    <a:lnTo>
                      <a:pt x="57" y="260"/>
                    </a:lnTo>
                    <a:cubicBezTo>
                      <a:pt x="0" y="204"/>
                      <a:pt x="0" y="113"/>
                      <a:pt x="57" y="57"/>
                    </a:cubicBezTo>
                    <a:cubicBezTo>
                      <a:pt x="113" y="0"/>
                      <a:pt x="204" y="0"/>
                      <a:pt x="260" y="57"/>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6" name="Freeform 368"/>
              <p:cNvSpPr>
                <a:spLocks/>
              </p:cNvSpPr>
              <p:nvPr/>
            </p:nvSpPr>
            <p:spPr bwMode="auto">
              <a:xfrm>
                <a:off x="10799763" y="4779963"/>
                <a:ext cx="304800" cy="122238"/>
              </a:xfrm>
              <a:custGeom>
                <a:avLst/>
                <a:gdLst>
                  <a:gd name="T0" fmla="*/ 224 w 3200"/>
                  <a:gd name="T1" fmla="*/ 32 h 1504"/>
                  <a:gd name="T2" fmla="*/ 320 w 3200"/>
                  <a:gd name="T3" fmla="*/ 80 h 1504"/>
                  <a:gd name="T4" fmla="*/ 384 w 3200"/>
                  <a:gd name="T5" fmla="*/ 128 h 1504"/>
                  <a:gd name="T6" fmla="*/ 566 w 3200"/>
                  <a:gd name="T7" fmla="*/ 203 h 1504"/>
                  <a:gd name="T8" fmla="*/ 544 w 3200"/>
                  <a:gd name="T9" fmla="*/ 208 h 1504"/>
                  <a:gd name="T10" fmla="*/ 784 w 3200"/>
                  <a:gd name="T11" fmla="*/ 384 h 1504"/>
                  <a:gd name="T12" fmla="*/ 838 w 3200"/>
                  <a:gd name="T13" fmla="*/ 347 h 1504"/>
                  <a:gd name="T14" fmla="*/ 816 w 3200"/>
                  <a:gd name="T15" fmla="*/ 336 h 1504"/>
                  <a:gd name="T16" fmla="*/ 1056 w 3200"/>
                  <a:gd name="T17" fmla="*/ 512 h 1504"/>
                  <a:gd name="T18" fmla="*/ 992 w 3200"/>
                  <a:gd name="T19" fmla="*/ 416 h 1504"/>
                  <a:gd name="T20" fmla="*/ 1174 w 3200"/>
                  <a:gd name="T21" fmla="*/ 491 h 1504"/>
                  <a:gd name="T22" fmla="*/ 1168 w 3200"/>
                  <a:gd name="T23" fmla="*/ 496 h 1504"/>
                  <a:gd name="T24" fmla="*/ 1248 w 3200"/>
                  <a:gd name="T25" fmla="*/ 528 h 1504"/>
                  <a:gd name="T26" fmla="*/ 1446 w 3200"/>
                  <a:gd name="T27" fmla="*/ 619 h 1504"/>
                  <a:gd name="T28" fmla="*/ 1424 w 3200"/>
                  <a:gd name="T29" fmla="*/ 608 h 1504"/>
                  <a:gd name="T30" fmla="*/ 1622 w 3200"/>
                  <a:gd name="T31" fmla="*/ 699 h 1504"/>
                  <a:gd name="T32" fmla="*/ 1616 w 3200"/>
                  <a:gd name="T33" fmla="*/ 688 h 1504"/>
                  <a:gd name="T34" fmla="*/ 1712 w 3200"/>
                  <a:gd name="T35" fmla="*/ 720 h 1504"/>
                  <a:gd name="T36" fmla="*/ 1894 w 3200"/>
                  <a:gd name="T37" fmla="*/ 811 h 1504"/>
                  <a:gd name="T38" fmla="*/ 1888 w 3200"/>
                  <a:gd name="T39" fmla="*/ 800 h 1504"/>
                  <a:gd name="T40" fmla="*/ 1984 w 3200"/>
                  <a:gd name="T41" fmla="*/ 832 h 1504"/>
                  <a:gd name="T42" fmla="*/ 2080 w 3200"/>
                  <a:gd name="T43" fmla="*/ 864 h 1504"/>
                  <a:gd name="T44" fmla="*/ 2262 w 3200"/>
                  <a:gd name="T45" fmla="*/ 939 h 1504"/>
                  <a:gd name="T46" fmla="*/ 2256 w 3200"/>
                  <a:gd name="T47" fmla="*/ 944 h 1504"/>
                  <a:gd name="T48" fmla="*/ 2368 w 3200"/>
                  <a:gd name="T49" fmla="*/ 976 h 1504"/>
                  <a:gd name="T50" fmla="*/ 2566 w 3200"/>
                  <a:gd name="T51" fmla="*/ 1067 h 1504"/>
                  <a:gd name="T52" fmla="*/ 2560 w 3200"/>
                  <a:gd name="T53" fmla="*/ 1056 h 1504"/>
                  <a:gd name="T54" fmla="*/ 2672 w 3200"/>
                  <a:gd name="T55" fmla="*/ 1088 h 1504"/>
                  <a:gd name="T56" fmla="*/ 2870 w 3200"/>
                  <a:gd name="T57" fmla="*/ 1163 h 1504"/>
                  <a:gd name="T58" fmla="*/ 2982 w 3200"/>
                  <a:gd name="T59" fmla="*/ 1211 h 1504"/>
                  <a:gd name="T60" fmla="*/ 2976 w 3200"/>
                  <a:gd name="T61" fmla="*/ 1200 h 1504"/>
                  <a:gd name="T62" fmla="*/ 3040 w 3200"/>
                  <a:gd name="T63" fmla="*/ 1504 h 1504"/>
                  <a:gd name="T64" fmla="*/ 2944 w 3200"/>
                  <a:gd name="T65" fmla="*/ 1472 h 1504"/>
                  <a:gd name="T66" fmla="*/ 2832 w 3200"/>
                  <a:gd name="T67" fmla="*/ 1440 h 1504"/>
                  <a:gd name="T68" fmla="*/ 2635 w 3200"/>
                  <a:gd name="T69" fmla="*/ 1366 h 1504"/>
                  <a:gd name="T70" fmla="*/ 2640 w 3200"/>
                  <a:gd name="T71" fmla="*/ 1360 h 1504"/>
                  <a:gd name="T72" fmla="*/ 2528 w 3200"/>
                  <a:gd name="T73" fmla="*/ 1328 h 1504"/>
                  <a:gd name="T74" fmla="*/ 2331 w 3200"/>
                  <a:gd name="T75" fmla="*/ 1254 h 1504"/>
                  <a:gd name="T76" fmla="*/ 2219 w 3200"/>
                  <a:gd name="T77" fmla="*/ 1206 h 1504"/>
                  <a:gd name="T78" fmla="*/ 2224 w 3200"/>
                  <a:gd name="T79" fmla="*/ 1216 h 1504"/>
                  <a:gd name="T80" fmla="*/ 2027 w 3200"/>
                  <a:gd name="T81" fmla="*/ 1142 h 1504"/>
                  <a:gd name="T82" fmla="*/ 1888 w 3200"/>
                  <a:gd name="T83" fmla="*/ 1008 h 1504"/>
                  <a:gd name="T84" fmla="*/ 1808 w 3200"/>
                  <a:gd name="T85" fmla="*/ 960 h 1504"/>
                  <a:gd name="T86" fmla="*/ 1856 w 3200"/>
                  <a:gd name="T87" fmla="*/ 1072 h 1504"/>
                  <a:gd name="T88" fmla="*/ 1659 w 3200"/>
                  <a:gd name="T89" fmla="*/ 998 h 1504"/>
                  <a:gd name="T90" fmla="*/ 1563 w 3200"/>
                  <a:gd name="T91" fmla="*/ 950 h 1504"/>
                  <a:gd name="T92" fmla="*/ 1584 w 3200"/>
                  <a:gd name="T93" fmla="*/ 960 h 1504"/>
                  <a:gd name="T94" fmla="*/ 1387 w 3200"/>
                  <a:gd name="T95" fmla="*/ 886 h 1504"/>
                  <a:gd name="T96" fmla="*/ 1408 w 3200"/>
                  <a:gd name="T97" fmla="*/ 880 h 1504"/>
                  <a:gd name="T98" fmla="*/ 1296 w 3200"/>
                  <a:gd name="T99" fmla="*/ 848 h 1504"/>
                  <a:gd name="T100" fmla="*/ 1072 w 3200"/>
                  <a:gd name="T101" fmla="*/ 656 h 1504"/>
                  <a:gd name="T102" fmla="*/ 1136 w 3200"/>
                  <a:gd name="T103" fmla="*/ 768 h 1504"/>
                  <a:gd name="T104" fmla="*/ 896 w 3200"/>
                  <a:gd name="T105" fmla="*/ 592 h 1504"/>
                  <a:gd name="T106" fmla="*/ 960 w 3200"/>
                  <a:gd name="T107" fmla="*/ 688 h 1504"/>
                  <a:gd name="T108" fmla="*/ 779 w 3200"/>
                  <a:gd name="T109" fmla="*/ 614 h 1504"/>
                  <a:gd name="T110" fmla="*/ 784 w 3200"/>
                  <a:gd name="T111" fmla="*/ 608 h 1504"/>
                  <a:gd name="T112" fmla="*/ 603 w 3200"/>
                  <a:gd name="T113" fmla="*/ 534 h 1504"/>
                  <a:gd name="T114" fmla="*/ 507 w 3200"/>
                  <a:gd name="T115" fmla="*/ 486 h 1504"/>
                  <a:gd name="T116" fmla="*/ 528 w 3200"/>
                  <a:gd name="T117" fmla="*/ 480 h 1504"/>
                  <a:gd name="T118" fmla="*/ 331 w 3200"/>
                  <a:gd name="T119" fmla="*/ 390 h 1504"/>
                  <a:gd name="T120" fmla="*/ 352 w 3200"/>
                  <a:gd name="T121" fmla="*/ 400 h 1504"/>
                  <a:gd name="T122" fmla="*/ 171 w 3200"/>
                  <a:gd name="T123" fmla="*/ 310 h 1504"/>
                  <a:gd name="T124" fmla="*/ 48 w 3200"/>
                  <a:gd name="T125" fmla="*/ 160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00" h="1504">
                    <a:moveTo>
                      <a:pt x="144" y="0"/>
                    </a:moveTo>
                    <a:lnTo>
                      <a:pt x="160" y="0"/>
                    </a:lnTo>
                    <a:cubicBezTo>
                      <a:pt x="199" y="0"/>
                      <a:pt x="235" y="16"/>
                      <a:pt x="262" y="43"/>
                    </a:cubicBezTo>
                    <a:lnTo>
                      <a:pt x="278" y="59"/>
                    </a:lnTo>
                    <a:lnTo>
                      <a:pt x="176" y="16"/>
                    </a:lnTo>
                    <a:lnTo>
                      <a:pt x="192" y="16"/>
                    </a:lnTo>
                    <a:cubicBezTo>
                      <a:pt x="272" y="16"/>
                      <a:pt x="336" y="81"/>
                      <a:pt x="336" y="160"/>
                    </a:cubicBezTo>
                    <a:lnTo>
                      <a:pt x="336" y="176"/>
                    </a:lnTo>
                    <a:lnTo>
                      <a:pt x="192" y="32"/>
                    </a:lnTo>
                    <a:lnTo>
                      <a:pt x="208" y="32"/>
                    </a:lnTo>
                    <a:lnTo>
                      <a:pt x="224" y="32"/>
                    </a:lnTo>
                    <a:cubicBezTo>
                      <a:pt x="304" y="32"/>
                      <a:pt x="368" y="97"/>
                      <a:pt x="368" y="176"/>
                    </a:cubicBezTo>
                    <a:lnTo>
                      <a:pt x="368" y="192"/>
                    </a:lnTo>
                    <a:lnTo>
                      <a:pt x="224" y="48"/>
                    </a:lnTo>
                    <a:lnTo>
                      <a:pt x="240" y="48"/>
                    </a:lnTo>
                    <a:lnTo>
                      <a:pt x="256" y="48"/>
                    </a:lnTo>
                    <a:cubicBezTo>
                      <a:pt x="295" y="48"/>
                      <a:pt x="331" y="64"/>
                      <a:pt x="358" y="91"/>
                    </a:cubicBezTo>
                    <a:lnTo>
                      <a:pt x="374" y="107"/>
                    </a:lnTo>
                    <a:lnTo>
                      <a:pt x="390" y="123"/>
                    </a:lnTo>
                    <a:lnTo>
                      <a:pt x="288" y="80"/>
                    </a:lnTo>
                    <a:lnTo>
                      <a:pt x="304" y="80"/>
                    </a:lnTo>
                    <a:lnTo>
                      <a:pt x="320" y="80"/>
                    </a:lnTo>
                    <a:cubicBezTo>
                      <a:pt x="400" y="80"/>
                      <a:pt x="464" y="145"/>
                      <a:pt x="464" y="224"/>
                    </a:cubicBezTo>
                    <a:lnTo>
                      <a:pt x="464" y="240"/>
                    </a:lnTo>
                    <a:lnTo>
                      <a:pt x="320" y="96"/>
                    </a:lnTo>
                    <a:lnTo>
                      <a:pt x="336" y="96"/>
                    </a:lnTo>
                    <a:cubicBezTo>
                      <a:pt x="375" y="96"/>
                      <a:pt x="411" y="112"/>
                      <a:pt x="438" y="139"/>
                    </a:cubicBezTo>
                    <a:lnTo>
                      <a:pt x="454" y="155"/>
                    </a:lnTo>
                    <a:lnTo>
                      <a:pt x="352" y="112"/>
                    </a:lnTo>
                    <a:lnTo>
                      <a:pt x="368" y="112"/>
                    </a:lnTo>
                    <a:cubicBezTo>
                      <a:pt x="407" y="112"/>
                      <a:pt x="443" y="128"/>
                      <a:pt x="470" y="155"/>
                    </a:cubicBezTo>
                    <a:lnTo>
                      <a:pt x="486" y="171"/>
                    </a:lnTo>
                    <a:lnTo>
                      <a:pt x="384" y="128"/>
                    </a:lnTo>
                    <a:lnTo>
                      <a:pt x="400" y="128"/>
                    </a:lnTo>
                    <a:lnTo>
                      <a:pt x="416" y="128"/>
                    </a:lnTo>
                    <a:cubicBezTo>
                      <a:pt x="496" y="128"/>
                      <a:pt x="560" y="193"/>
                      <a:pt x="560" y="272"/>
                    </a:cubicBezTo>
                    <a:lnTo>
                      <a:pt x="560" y="288"/>
                    </a:lnTo>
                    <a:lnTo>
                      <a:pt x="416" y="144"/>
                    </a:lnTo>
                    <a:lnTo>
                      <a:pt x="432" y="144"/>
                    </a:lnTo>
                    <a:cubicBezTo>
                      <a:pt x="471" y="144"/>
                      <a:pt x="507" y="160"/>
                      <a:pt x="534" y="187"/>
                    </a:cubicBezTo>
                    <a:lnTo>
                      <a:pt x="550" y="203"/>
                    </a:lnTo>
                    <a:lnTo>
                      <a:pt x="448" y="160"/>
                    </a:lnTo>
                    <a:lnTo>
                      <a:pt x="464" y="160"/>
                    </a:lnTo>
                    <a:cubicBezTo>
                      <a:pt x="503" y="160"/>
                      <a:pt x="539" y="176"/>
                      <a:pt x="566" y="203"/>
                    </a:cubicBezTo>
                    <a:lnTo>
                      <a:pt x="582" y="219"/>
                    </a:lnTo>
                    <a:lnTo>
                      <a:pt x="480" y="176"/>
                    </a:lnTo>
                    <a:lnTo>
                      <a:pt x="496" y="176"/>
                    </a:lnTo>
                    <a:cubicBezTo>
                      <a:pt x="535" y="176"/>
                      <a:pt x="571" y="192"/>
                      <a:pt x="598" y="219"/>
                    </a:cubicBezTo>
                    <a:lnTo>
                      <a:pt x="614" y="235"/>
                    </a:lnTo>
                    <a:lnTo>
                      <a:pt x="512" y="192"/>
                    </a:lnTo>
                    <a:lnTo>
                      <a:pt x="528" y="192"/>
                    </a:lnTo>
                    <a:lnTo>
                      <a:pt x="544" y="192"/>
                    </a:lnTo>
                    <a:cubicBezTo>
                      <a:pt x="624" y="192"/>
                      <a:pt x="688" y="257"/>
                      <a:pt x="688" y="336"/>
                    </a:cubicBezTo>
                    <a:lnTo>
                      <a:pt x="688" y="352"/>
                    </a:lnTo>
                    <a:lnTo>
                      <a:pt x="544" y="208"/>
                    </a:lnTo>
                    <a:lnTo>
                      <a:pt x="560" y="208"/>
                    </a:lnTo>
                    <a:cubicBezTo>
                      <a:pt x="599" y="208"/>
                      <a:pt x="635" y="224"/>
                      <a:pt x="662" y="251"/>
                    </a:cubicBezTo>
                    <a:lnTo>
                      <a:pt x="678" y="267"/>
                    </a:lnTo>
                    <a:lnTo>
                      <a:pt x="576" y="224"/>
                    </a:lnTo>
                    <a:lnTo>
                      <a:pt x="592" y="224"/>
                    </a:lnTo>
                    <a:cubicBezTo>
                      <a:pt x="631" y="224"/>
                      <a:pt x="667" y="240"/>
                      <a:pt x="694" y="267"/>
                    </a:cubicBezTo>
                    <a:lnTo>
                      <a:pt x="710" y="283"/>
                    </a:lnTo>
                    <a:lnTo>
                      <a:pt x="608" y="240"/>
                    </a:lnTo>
                    <a:lnTo>
                      <a:pt x="624" y="240"/>
                    </a:lnTo>
                    <a:lnTo>
                      <a:pt x="640" y="240"/>
                    </a:lnTo>
                    <a:cubicBezTo>
                      <a:pt x="720" y="240"/>
                      <a:pt x="784" y="305"/>
                      <a:pt x="784" y="384"/>
                    </a:cubicBezTo>
                    <a:lnTo>
                      <a:pt x="784" y="400"/>
                    </a:lnTo>
                    <a:lnTo>
                      <a:pt x="640" y="256"/>
                    </a:lnTo>
                    <a:lnTo>
                      <a:pt x="656" y="256"/>
                    </a:lnTo>
                    <a:lnTo>
                      <a:pt x="672" y="256"/>
                    </a:lnTo>
                    <a:cubicBezTo>
                      <a:pt x="711" y="256"/>
                      <a:pt x="747" y="272"/>
                      <a:pt x="774" y="299"/>
                    </a:cubicBezTo>
                    <a:lnTo>
                      <a:pt x="790" y="315"/>
                    </a:lnTo>
                    <a:lnTo>
                      <a:pt x="806" y="331"/>
                    </a:lnTo>
                    <a:lnTo>
                      <a:pt x="704" y="288"/>
                    </a:lnTo>
                    <a:lnTo>
                      <a:pt x="720" y="288"/>
                    </a:lnTo>
                    <a:cubicBezTo>
                      <a:pt x="759" y="288"/>
                      <a:pt x="795" y="304"/>
                      <a:pt x="822" y="331"/>
                    </a:cubicBezTo>
                    <a:lnTo>
                      <a:pt x="838" y="347"/>
                    </a:lnTo>
                    <a:lnTo>
                      <a:pt x="736" y="304"/>
                    </a:lnTo>
                    <a:lnTo>
                      <a:pt x="752" y="304"/>
                    </a:lnTo>
                    <a:lnTo>
                      <a:pt x="768" y="304"/>
                    </a:lnTo>
                    <a:cubicBezTo>
                      <a:pt x="848" y="304"/>
                      <a:pt x="912" y="369"/>
                      <a:pt x="912" y="448"/>
                    </a:cubicBezTo>
                    <a:lnTo>
                      <a:pt x="912" y="464"/>
                    </a:lnTo>
                    <a:lnTo>
                      <a:pt x="768" y="320"/>
                    </a:lnTo>
                    <a:lnTo>
                      <a:pt x="784" y="320"/>
                    </a:lnTo>
                    <a:lnTo>
                      <a:pt x="800" y="320"/>
                    </a:lnTo>
                    <a:cubicBezTo>
                      <a:pt x="839" y="320"/>
                      <a:pt x="875" y="336"/>
                      <a:pt x="902" y="363"/>
                    </a:cubicBezTo>
                    <a:lnTo>
                      <a:pt x="918" y="379"/>
                    </a:lnTo>
                    <a:lnTo>
                      <a:pt x="816" y="336"/>
                    </a:lnTo>
                    <a:lnTo>
                      <a:pt x="832" y="336"/>
                    </a:lnTo>
                    <a:cubicBezTo>
                      <a:pt x="871" y="336"/>
                      <a:pt x="907" y="352"/>
                      <a:pt x="934" y="379"/>
                    </a:cubicBezTo>
                    <a:lnTo>
                      <a:pt x="950" y="395"/>
                    </a:lnTo>
                    <a:lnTo>
                      <a:pt x="848" y="352"/>
                    </a:lnTo>
                    <a:lnTo>
                      <a:pt x="864" y="352"/>
                    </a:lnTo>
                    <a:cubicBezTo>
                      <a:pt x="903" y="352"/>
                      <a:pt x="939" y="368"/>
                      <a:pt x="966" y="395"/>
                    </a:cubicBezTo>
                    <a:lnTo>
                      <a:pt x="982" y="411"/>
                    </a:lnTo>
                    <a:lnTo>
                      <a:pt x="880" y="368"/>
                    </a:lnTo>
                    <a:lnTo>
                      <a:pt x="896" y="368"/>
                    </a:lnTo>
                    <a:lnTo>
                      <a:pt x="912" y="368"/>
                    </a:lnTo>
                    <a:cubicBezTo>
                      <a:pt x="992" y="368"/>
                      <a:pt x="1056" y="433"/>
                      <a:pt x="1056" y="512"/>
                    </a:cubicBezTo>
                    <a:lnTo>
                      <a:pt x="1056" y="528"/>
                    </a:lnTo>
                    <a:lnTo>
                      <a:pt x="912" y="384"/>
                    </a:lnTo>
                    <a:lnTo>
                      <a:pt x="928" y="384"/>
                    </a:lnTo>
                    <a:cubicBezTo>
                      <a:pt x="967" y="384"/>
                      <a:pt x="1003" y="400"/>
                      <a:pt x="1030" y="427"/>
                    </a:cubicBezTo>
                    <a:lnTo>
                      <a:pt x="1046" y="443"/>
                    </a:lnTo>
                    <a:lnTo>
                      <a:pt x="944" y="400"/>
                    </a:lnTo>
                    <a:lnTo>
                      <a:pt x="960" y="400"/>
                    </a:lnTo>
                    <a:cubicBezTo>
                      <a:pt x="999" y="400"/>
                      <a:pt x="1035" y="416"/>
                      <a:pt x="1062" y="443"/>
                    </a:cubicBezTo>
                    <a:lnTo>
                      <a:pt x="1078" y="459"/>
                    </a:lnTo>
                    <a:lnTo>
                      <a:pt x="976" y="416"/>
                    </a:lnTo>
                    <a:lnTo>
                      <a:pt x="992" y="416"/>
                    </a:lnTo>
                    <a:cubicBezTo>
                      <a:pt x="1031" y="416"/>
                      <a:pt x="1067" y="432"/>
                      <a:pt x="1094" y="459"/>
                    </a:cubicBezTo>
                    <a:lnTo>
                      <a:pt x="1110" y="475"/>
                    </a:lnTo>
                    <a:lnTo>
                      <a:pt x="1008" y="432"/>
                    </a:lnTo>
                    <a:lnTo>
                      <a:pt x="1024" y="432"/>
                    </a:lnTo>
                    <a:lnTo>
                      <a:pt x="1040" y="432"/>
                    </a:lnTo>
                    <a:cubicBezTo>
                      <a:pt x="1120" y="432"/>
                      <a:pt x="1184" y="497"/>
                      <a:pt x="1184" y="576"/>
                    </a:cubicBezTo>
                    <a:lnTo>
                      <a:pt x="1184" y="592"/>
                    </a:lnTo>
                    <a:lnTo>
                      <a:pt x="1040" y="448"/>
                    </a:lnTo>
                    <a:lnTo>
                      <a:pt x="1056" y="448"/>
                    </a:lnTo>
                    <a:lnTo>
                      <a:pt x="1072" y="448"/>
                    </a:lnTo>
                    <a:cubicBezTo>
                      <a:pt x="1111" y="448"/>
                      <a:pt x="1147" y="464"/>
                      <a:pt x="1174" y="491"/>
                    </a:cubicBezTo>
                    <a:lnTo>
                      <a:pt x="1190" y="507"/>
                    </a:lnTo>
                    <a:lnTo>
                      <a:pt x="1088" y="464"/>
                    </a:lnTo>
                    <a:lnTo>
                      <a:pt x="1104" y="464"/>
                    </a:lnTo>
                    <a:cubicBezTo>
                      <a:pt x="1143" y="464"/>
                      <a:pt x="1179" y="480"/>
                      <a:pt x="1206" y="507"/>
                    </a:cubicBezTo>
                    <a:lnTo>
                      <a:pt x="1222" y="523"/>
                    </a:lnTo>
                    <a:lnTo>
                      <a:pt x="1120" y="480"/>
                    </a:lnTo>
                    <a:lnTo>
                      <a:pt x="1136" y="480"/>
                    </a:lnTo>
                    <a:cubicBezTo>
                      <a:pt x="1175" y="480"/>
                      <a:pt x="1211" y="496"/>
                      <a:pt x="1238" y="523"/>
                    </a:cubicBezTo>
                    <a:lnTo>
                      <a:pt x="1254" y="539"/>
                    </a:lnTo>
                    <a:lnTo>
                      <a:pt x="1152" y="496"/>
                    </a:lnTo>
                    <a:lnTo>
                      <a:pt x="1168" y="496"/>
                    </a:lnTo>
                    <a:lnTo>
                      <a:pt x="1184" y="496"/>
                    </a:lnTo>
                    <a:cubicBezTo>
                      <a:pt x="1264" y="496"/>
                      <a:pt x="1328" y="561"/>
                      <a:pt x="1328" y="640"/>
                    </a:cubicBezTo>
                    <a:lnTo>
                      <a:pt x="1328" y="656"/>
                    </a:lnTo>
                    <a:lnTo>
                      <a:pt x="1184" y="512"/>
                    </a:lnTo>
                    <a:lnTo>
                      <a:pt x="1200" y="512"/>
                    </a:lnTo>
                    <a:lnTo>
                      <a:pt x="1216" y="512"/>
                    </a:lnTo>
                    <a:cubicBezTo>
                      <a:pt x="1296" y="512"/>
                      <a:pt x="1360" y="577"/>
                      <a:pt x="1360" y="656"/>
                    </a:cubicBezTo>
                    <a:lnTo>
                      <a:pt x="1360" y="672"/>
                    </a:lnTo>
                    <a:lnTo>
                      <a:pt x="1216" y="528"/>
                    </a:lnTo>
                    <a:lnTo>
                      <a:pt x="1232" y="528"/>
                    </a:lnTo>
                    <a:lnTo>
                      <a:pt x="1248" y="528"/>
                    </a:lnTo>
                    <a:cubicBezTo>
                      <a:pt x="1287" y="528"/>
                      <a:pt x="1323" y="544"/>
                      <a:pt x="1350" y="571"/>
                    </a:cubicBezTo>
                    <a:lnTo>
                      <a:pt x="1366" y="587"/>
                    </a:lnTo>
                    <a:lnTo>
                      <a:pt x="1264" y="544"/>
                    </a:lnTo>
                    <a:lnTo>
                      <a:pt x="1280" y="544"/>
                    </a:lnTo>
                    <a:cubicBezTo>
                      <a:pt x="1319" y="544"/>
                      <a:pt x="1355" y="560"/>
                      <a:pt x="1382" y="587"/>
                    </a:cubicBezTo>
                    <a:lnTo>
                      <a:pt x="1398" y="603"/>
                    </a:lnTo>
                    <a:lnTo>
                      <a:pt x="1296" y="560"/>
                    </a:lnTo>
                    <a:lnTo>
                      <a:pt x="1312" y="560"/>
                    </a:lnTo>
                    <a:lnTo>
                      <a:pt x="1328" y="560"/>
                    </a:lnTo>
                    <a:cubicBezTo>
                      <a:pt x="1367" y="560"/>
                      <a:pt x="1403" y="576"/>
                      <a:pt x="1430" y="603"/>
                    </a:cubicBezTo>
                    <a:lnTo>
                      <a:pt x="1446" y="619"/>
                    </a:lnTo>
                    <a:lnTo>
                      <a:pt x="1344" y="576"/>
                    </a:lnTo>
                    <a:lnTo>
                      <a:pt x="1360" y="576"/>
                    </a:lnTo>
                    <a:cubicBezTo>
                      <a:pt x="1399" y="576"/>
                      <a:pt x="1435" y="592"/>
                      <a:pt x="1462" y="619"/>
                    </a:cubicBezTo>
                    <a:lnTo>
                      <a:pt x="1478" y="635"/>
                    </a:lnTo>
                    <a:lnTo>
                      <a:pt x="1376" y="592"/>
                    </a:lnTo>
                    <a:lnTo>
                      <a:pt x="1392" y="592"/>
                    </a:lnTo>
                    <a:lnTo>
                      <a:pt x="1408" y="592"/>
                    </a:lnTo>
                    <a:cubicBezTo>
                      <a:pt x="1488" y="592"/>
                      <a:pt x="1552" y="657"/>
                      <a:pt x="1552" y="736"/>
                    </a:cubicBezTo>
                    <a:lnTo>
                      <a:pt x="1552" y="752"/>
                    </a:lnTo>
                    <a:lnTo>
                      <a:pt x="1408" y="608"/>
                    </a:lnTo>
                    <a:lnTo>
                      <a:pt x="1424" y="608"/>
                    </a:lnTo>
                    <a:lnTo>
                      <a:pt x="1440" y="608"/>
                    </a:lnTo>
                    <a:cubicBezTo>
                      <a:pt x="1479" y="608"/>
                      <a:pt x="1515" y="624"/>
                      <a:pt x="1542" y="651"/>
                    </a:cubicBezTo>
                    <a:lnTo>
                      <a:pt x="1558" y="667"/>
                    </a:lnTo>
                    <a:lnTo>
                      <a:pt x="1456" y="624"/>
                    </a:lnTo>
                    <a:lnTo>
                      <a:pt x="1472" y="624"/>
                    </a:lnTo>
                    <a:cubicBezTo>
                      <a:pt x="1511" y="624"/>
                      <a:pt x="1547" y="640"/>
                      <a:pt x="1574" y="667"/>
                    </a:cubicBezTo>
                    <a:lnTo>
                      <a:pt x="1590" y="683"/>
                    </a:lnTo>
                    <a:lnTo>
                      <a:pt x="1488" y="640"/>
                    </a:lnTo>
                    <a:lnTo>
                      <a:pt x="1504" y="640"/>
                    </a:lnTo>
                    <a:cubicBezTo>
                      <a:pt x="1543" y="640"/>
                      <a:pt x="1579" y="656"/>
                      <a:pt x="1606" y="683"/>
                    </a:cubicBezTo>
                    <a:lnTo>
                      <a:pt x="1622" y="699"/>
                    </a:lnTo>
                    <a:lnTo>
                      <a:pt x="1520" y="656"/>
                    </a:lnTo>
                    <a:lnTo>
                      <a:pt x="1536" y="656"/>
                    </a:lnTo>
                    <a:lnTo>
                      <a:pt x="1552" y="656"/>
                    </a:lnTo>
                    <a:cubicBezTo>
                      <a:pt x="1591" y="656"/>
                      <a:pt x="1627" y="672"/>
                      <a:pt x="1654" y="699"/>
                    </a:cubicBezTo>
                    <a:lnTo>
                      <a:pt x="1670" y="715"/>
                    </a:lnTo>
                    <a:lnTo>
                      <a:pt x="1568" y="672"/>
                    </a:lnTo>
                    <a:lnTo>
                      <a:pt x="1584" y="672"/>
                    </a:lnTo>
                    <a:cubicBezTo>
                      <a:pt x="1623" y="672"/>
                      <a:pt x="1659" y="688"/>
                      <a:pt x="1686" y="715"/>
                    </a:cubicBezTo>
                    <a:lnTo>
                      <a:pt x="1702" y="731"/>
                    </a:lnTo>
                    <a:lnTo>
                      <a:pt x="1600" y="688"/>
                    </a:lnTo>
                    <a:lnTo>
                      <a:pt x="1616" y="688"/>
                    </a:lnTo>
                    <a:lnTo>
                      <a:pt x="1632" y="688"/>
                    </a:lnTo>
                    <a:cubicBezTo>
                      <a:pt x="1712" y="688"/>
                      <a:pt x="1776" y="753"/>
                      <a:pt x="1776" y="832"/>
                    </a:cubicBezTo>
                    <a:lnTo>
                      <a:pt x="1776" y="848"/>
                    </a:lnTo>
                    <a:lnTo>
                      <a:pt x="1632" y="704"/>
                    </a:lnTo>
                    <a:lnTo>
                      <a:pt x="1648" y="704"/>
                    </a:lnTo>
                    <a:lnTo>
                      <a:pt x="1664" y="704"/>
                    </a:lnTo>
                    <a:cubicBezTo>
                      <a:pt x="1703" y="704"/>
                      <a:pt x="1739" y="720"/>
                      <a:pt x="1766" y="747"/>
                    </a:cubicBezTo>
                    <a:lnTo>
                      <a:pt x="1782" y="763"/>
                    </a:lnTo>
                    <a:lnTo>
                      <a:pt x="1680" y="720"/>
                    </a:lnTo>
                    <a:lnTo>
                      <a:pt x="1696" y="720"/>
                    </a:lnTo>
                    <a:lnTo>
                      <a:pt x="1712" y="720"/>
                    </a:lnTo>
                    <a:cubicBezTo>
                      <a:pt x="1792" y="720"/>
                      <a:pt x="1856" y="785"/>
                      <a:pt x="1856" y="864"/>
                    </a:cubicBezTo>
                    <a:lnTo>
                      <a:pt x="1856" y="880"/>
                    </a:lnTo>
                    <a:lnTo>
                      <a:pt x="1712" y="736"/>
                    </a:lnTo>
                    <a:lnTo>
                      <a:pt x="1728" y="736"/>
                    </a:lnTo>
                    <a:lnTo>
                      <a:pt x="1744" y="736"/>
                    </a:lnTo>
                    <a:cubicBezTo>
                      <a:pt x="1783" y="736"/>
                      <a:pt x="1819" y="752"/>
                      <a:pt x="1846" y="779"/>
                    </a:cubicBezTo>
                    <a:lnTo>
                      <a:pt x="1862" y="795"/>
                    </a:lnTo>
                    <a:lnTo>
                      <a:pt x="1760" y="752"/>
                    </a:lnTo>
                    <a:lnTo>
                      <a:pt x="1776" y="752"/>
                    </a:lnTo>
                    <a:cubicBezTo>
                      <a:pt x="1815" y="752"/>
                      <a:pt x="1851" y="768"/>
                      <a:pt x="1878" y="795"/>
                    </a:cubicBezTo>
                    <a:lnTo>
                      <a:pt x="1894" y="811"/>
                    </a:lnTo>
                    <a:lnTo>
                      <a:pt x="1792" y="768"/>
                    </a:lnTo>
                    <a:lnTo>
                      <a:pt x="1808" y="768"/>
                    </a:lnTo>
                    <a:lnTo>
                      <a:pt x="1824" y="768"/>
                    </a:lnTo>
                    <a:cubicBezTo>
                      <a:pt x="1863" y="768"/>
                      <a:pt x="1899" y="784"/>
                      <a:pt x="1926" y="811"/>
                    </a:cubicBezTo>
                    <a:lnTo>
                      <a:pt x="1942" y="827"/>
                    </a:lnTo>
                    <a:lnTo>
                      <a:pt x="1840" y="784"/>
                    </a:lnTo>
                    <a:lnTo>
                      <a:pt x="1856" y="784"/>
                    </a:lnTo>
                    <a:cubicBezTo>
                      <a:pt x="1895" y="784"/>
                      <a:pt x="1931" y="800"/>
                      <a:pt x="1958" y="827"/>
                    </a:cubicBezTo>
                    <a:lnTo>
                      <a:pt x="1974" y="843"/>
                    </a:lnTo>
                    <a:lnTo>
                      <a:pt x="1872" y="800"/>
                    </a:lnTo>
                    <a:lnTo>
                      <a:pt x="1888" y="800"/>
                    </a:lnTo>
                    <a:lnTo>
                      <a:pt x="1904" y="800"/>
                    </a:lnTo>
                    <a:cubicBezTo>
                      <a:pt x="1943" y="800"/>
                      <a:pt x="1979" y="816"/>
                      <a:pt x="2006" y="843"/>
                    </a:cubicBezTo>
                    <a:lnTo>
                      <a:pt x="2022" y="859"/>
                    </a:lnTo>
                    <a:lnTo>
                      <a:pt x="1920" y="816"/>
                    </a:lnTo>
                    <a:lnTo>
                      <a:pt x="1936" y="816"/>
                    </a:lnTo>
                    <a:lnTo>
                      <a:pt x="1952" y="816"/>
                    </a:lnTo>
                    <a:cubicBezTo>
                      <a:pt x="2032" y="816"/>
                      <a:pt x="2096" y="881"/>
                      <a:pt x="2096" y="960"/>
                    </a:cubicBezTo>
                    <a:lnTo>
                      <a:pt x="2096" y="976"/>
                    </a:lnTo>
                    <a:lnTo>
                      <a:pt x="1952" y="832"/>
                    </a:lnTo>
                    <a:lnTo>
                      <a:pt x="1968" y="832"/>
                    </a:lnTo>
                    <a:lnTo>
                      <a:pt x="1984" y="832"/>
                    </a:lnTo>
                    <a:cubicBezTo>
                      <a:pt x="2023" y="832"/>
                      <a:pt x="2059" y="848"/>
                      <a:pt x="2086" y="875"/>
                    </a:cubicBezTo>
                    <a:lnTo>
                      <a:pt x="2102" y="891"/>
                    </a:lnTo>
                    <a:lnTo>
                      <a:pt x="2000" y="848"/>
                    </a:lnTo>
                    <a:lnTo>
                      <a:pt x="2016" y="848"/>
                    </a:lnTo>
                    <a:lnTo>
                      <a:pt x="2032" y="848"/>
                    </a:lnTo>
                    <a:cubicBezTo>
                      <a:pt x="2112" y="848"/>
                      <a:pt x="2176" y="913"/>
                      <a:pt x="2176" y="992"/>
                    </a:cubicBezTo>
                    <a:lnTo>
                      <a:pt x="2176" y="1008"/>
                    </a:lnTo>
                    <a:lnTo>
                      <a:pt x="2032" y="864"/>
                    </a:lnTo>
                    <a:lnTo>
                      <a:pt x="2048" y="864"/>
                    </a:lnTo>
                    <a:lnTo>
                      <a:pt x="2064" y="864"/>
                    </a:lnTo>
                    <a:lnTo>
                      <a:pt x="2080" y="864"/>
                    </a:lnTo>
                    <a:cubicBezTo>
                      <a:pt x="2160" y="864"/>
                      <a:pt x="2224" y="929"/>
                      <a:pt x="2224" y="1008"/>
                    </a:cubicBezTo>
                    <a:lnTo>
                      <a:pt x="2224" y="1024"/>
                    </a:lnTo>
                    <a:lnTo>
                      <a:pt x="2080" y="880"/>
                    </a:lnTo>
                    <a:lnTo>
                      <a:pt x="2096" y="880"/>
                    </a:lnTo>
                    <a:lnTo>
                      <a:pt x="2112" y="880"/>
                    </a:lnTo>
                    <a:cubicBezTo>
                      <a:pt x="2151" y="880"/>
                      <a:pt x="2187" y="896"/>
                      <a:pt x="2214" y="923"/>
                    </a:cubicBezTo>
                    <a:lnTo>
                      <a:pt x="2230" y="939"/>
                    </a:lnTo>
                    <a:lnTo>
                      <a:pt x="2128" y="896"/>
                    </a:lnTo>
                    <a:lnTo>
                      <a:pt x="2144" y="896"/>
                    </a:lnTo>
                    <a:lnTo>
                      <a:pt x="2160" y="896"/>
                    </a:lnTo>
                    <a:cubicBezTo>
                      <a:pt x="2199" y="896"/>
                      <a:pt x="2235" y="912"/>
                      <a:pt x="2262" y="939"/>
                    </a:cubicBezTo>
                    <a:lnTo>
                      <a:pt x="2278" y="955"/>
                    </a:lnTo>
                    <a:lnTo>
                      <a:pt x="2176" y="912"/>
                    </a:lnTo>
                    <a:lnTo>
                      <a:pt x="2192" y="912"/>
                    </a:lnTo>
                    <a:cubicBezTo>
                      <a:pt x="2231" y="912"/>
                      <a:pt x="2267" y="928"/>
                      <a:pt x="2294" y="955"/>
                    </a:cubicBezTo>
                    <a:lnTo>
                      <a:pt x="2310" y="971"/>
                    </a:lnTo>
                    <a:lnTo>
                      <a:pt x="2208" y="928"/>
                    </a:lnTo>
                    <a:lnTo>
                      <a:pt x="2224" y="928"/>
                    </a:lnTo>
                    <a:lnTo>
                      <a:pt x="2240" y="928"/>
                    </a:lnTo>
                    <a:cubicBezTo>
                      <a:pt x="2279" y="928"/>
                      <a:pt x="2315" y="944"/>
                      <a:pt x="2342" y="971"/>
                    </a:cubicBezTo>
                    <a:lnTo>
                      <a:pt x="2358" y="987"/>
                    </a:lnTo>
                    <a:lnTo>
                      <a:pt x="2256" y="944"/>
                    </a:lnTo>
                    <a:lnTo>
                      <a:pt x="2272" y="944"/>
                    </a:lnTo>
                    <a:cubicBezTo>
                      <a:pt x="2311" y="944"/>
                      <a:pt x="2347" y="960"/>
                      <a:pt x="2374" y="987"/>
                    </a:cubicBezTo>
                    <a:lnTo>
                      <a:pt x="2390" y="1003"/>
                    </a:lnTo>
                    <a:lnTo>
                      <a:pt x="2288" y="960"/>
                    </a:lnTo>
                    <a:lnTo>
                      <a:pt x="2304" y="960"/>
                    </a:lnTo>
                    <a:lnTo>
                      <a:pt x="2320" y="960"/>
                    </a:lnTo>
                    <a:cubicBezTo>
                      <a:pt x="2359" y="960"/>
                      <a:pt x="2395" y="976"/>
                      <a:pt x="2422" y="1003"/>
                    </a:cubicBezTo>
                    <a:lnTo>
                      <a:pt x="2438" y="1019"/>
                    </a:lnTo>
                    <a:lnTo>
                      <a:pt x="2336" y="976"/>
                    </a:lnTo>
                    <a:lnTo>
                      <a:pt x="2352" y="976"/>
                    </a:lnTo>
                    <a:lnTo>
                      <a:pt x="2368" y="976"/>
                    </a:lnTo>
                    <a:cubicBezTo>
                      <a:pt x="2407" y="976"/>
                      <a:pt x="2443" y="992"/>
                      <a:pt x="2470" y="1019"/>
                    </a:cubicBezTo>
                    <a:lnTo>
                      <a:pt x="2486" y="1035"/>
                    </a:lnTo>
                    <a:lnTo>
                      <a:pt x="2384" y="992"/>
                    </a:lnTo>
                    <a:lnTo>
                      <a:pt x="2400" y="992"/>
                    </a:lnTo>
                    <a:lnTo>
                      <a:pt x="2416" y="992"/>
                    </a:lnTo>
                    <a:cubicBezTo>
                      <a:pt x="2455" y="992"/>
                      <a:pt x="2491" y="1008"/>
                      <a:pt x="2518" y="1035"/>
                    </a:cubicBezTo>
                    <a:lnTo>
                      <a:pt x="2534" y="1051"/>
                    </a:lnTo>
                    <a:lnTo>
                      <a:pt x="2432" y="1008"/>
                    </a:lnTo>
                    <a:lnTo>
                      <a:pt x="2448" y="1008"/>
                    </a:lnTo>
                    <a:cubicBezTo>
                      <a:pt x="2487" y="1008"/>
                      <a:pt x="2523" y="1024"/>
                      <a:pt x="2550" y="1051"/>
                    </a:cubicBezTo>
                    <a:lnTo>
                      <a:pt x="2566" y="1067"/>
                    </a:lnTo>
                    <a:lnTo>
                      <a:pt x="2464" y="1024"/>
                    </a:lnTo>
                    <a:lnTo>
                      <a:pt x="2480" y="1024"/>
                    </a:lnTo>
                    <a:lnTo>
                      <a:pt x="2496" y="1024"/>
                    </a:lnTo>
                    <a:cubicBezTo>
                      <a:pt x="2535" y="1024"/>
                      <a:pt x="2571" y="1040"/>
                      <a:pt x="2598" y="1067"/>
                    </a:cubicBezTo>
                    <a:lnTo>
                      <a:pt x="2614" y="1083"/>
                    </a:lnTo>
                    <a:lnTo>
                      <a:pt x="2512" y="1040"/>
                    </a:lnTo>
                    <a:lnTo>
                      <a:pt x="2528" y="1040"/>
                    </a:lnTo>
                    <a:lnTo>
                      <a:pt x="2544" y="1040"/>
                    </a:lnTo>
                    <a:cubicBezTo>
                      <a:pt x="2583" y="1040"/>
                      <a:pt x="2619" y="1056"/>
                      <a:pt x="2646" y="1083"/>
                    </a:cubicBezTo>
                    <a:lnTo>
                      <a:pt x="2662" y="1099"/>
                    </a:lnTo>
                    <a:lnTo>
                      <a:pt x="2560" y="1056"/>
                    </a:lnTo>
                    <a:lnTo>
                      <a:pt x="2576" y="1056"/>
                    </a:lnTo>
                    <a:lnTo>
                      <a:pt x="2592" y="1056"/>
                    </a:lnTo>
                    <a:cubicBezTo>
                      <a:pt x="2631" y="1056"/>
                      <a:pt x="2667" y="1072"/>
                      <a:pt x="2694" y="1099"/>
                    </a:cubicBezTo>
                    <a:lnTo>
                      <a:pt x="2710" y="1115"/>
                    </a:lnTo>
                    <a:lnTo>
                      <a:pt x="2608" y="1072"/>
                    </a:lnTo>
                    <a:lnTo>
                      <a:pt x="2624" y="1072"/>
                    </a:lnTo>
                    <a:lnTo>
                      <a:pt x="2640" y="1072"/>
                    </a:lnTo>
                    <a:cubicBezTo>
                      <a:pt x="2679" y="1072"/>
                      <a:pt x="2715" y="1088"/>
                      <a:pt x="2742" y="1115"/>
                    </a:cubicBezTo>
                    <a:lnTo>
                      <a:pt x="2758" y="1131"/>
                    </a:lnTo>
                    <a:lnTo>
                      <a:pt x="2656" y="1088"/>
                    </a:lnTo>
                    <a:lnTo>
                      <a:pt x="2672" y="1088"/>
                    </a:lnTo>
                    <a:cubicBezTo>
                      <a:pt x="2711" y="1088"/>
                      <a:pt x="2747" y="1104"/>
                      <a:pt x="2774" y="1131"/>
                    </a:cubicBezTo>
                    <a:lnTo>
                      <a:pt x="2790" y="1147"/>
                    </a:lnTo>
                    <a:lnTo>
                      <a:pt x="2688" y="1104"/>
                    </a:lnTo>
                    <a:lnTo>
                      <a:pt x="2704" y="1104"/>
                    </a:lnTo>
                    <a:lnTo>
                      <a:pt x="2720" y="1104"/>
                    </a:lnTo>
                    <a:cubicBezTo>
                      <a:pt x="2759" y="1104"/>
                      <a:pt x="2795" y="1120"/>
                      <a:pt x="2822" y="1147"/>
                    </a:cubicBezTo>
                    <a:lnTo>
                      <a:pt x="2838" y="1163"/>
                    </a:lnTo>
                    <a:lnTo>
                      <a:pt x="2736" y="1120"/>
                    </a:lnTo>
                    <a:lnTo>
                      <a:pt x="2752" y="1120"/>
                    </a:lnTo>
                    <a:lnTo>
                      <a:pt x="2768" y="1120"/>
                    </a:lnTo>
                    <a:cubicBezTo>
                      <a:pt x="2807" y="1120"/>
                      <a:pt x="2843" y="1136"/>
                      <a:pt x="2870" y="1163"/>
                    </a:cubicBezTo>
                    <a:lnTo>
                      <a:pt x="2886" y="1179"/>
                    </a:lnTo>
                    <a:lnTo>
                      <a:pt x="2784" y="1136"/>
                    </a:lnTo>
                    <a:lnTo>
                      <a:pt x="2800" y="1136"/>
                    </a:lnTo>
                    <a:lnTo>
                      <a:pt x="2816" y="1136"/>
                    </a:lnTo>
                    <a:cubicBezTo>
                      <a:pt x="2855" y="1136"/>
                      <a:pt x="2891" y="1152"/>
                      <a:pt x="2918" y="1179"/>
                    </a:cubicBezTo>
                    <a:lnTo>
                      <a:pt x="2934" y="1195"/>
                    </a:lnTo>
                    <a:lnTo>
                      <a:pt x="2832" y="1152"/>
                    </a:lnTo>
                    <a:lnTo>
                      <a:pt x="2848" y="1152"/>
                    </a:lnTo>
                    <a:lnTo>
                      <a:pt x="2864" y="1152"/>
                    </a:lnTo>
                    <a:cubicBezTo>
                      <a:pt x="2903" y="1152"/>
                      <a:pt x="2939" y="1168"/>
                      <a:pt x="2966" y="1195"/>
                    </a:cubicBezTo>
                    <a:lnTo>
                      <a:pt x="2982" y="1211"/>
                    </a:lnTo>
                    <a:lnTo>
                      <a:pt x="2880" y="1168"/>
                    </a:lnTo>
                    <a:lnTo>
                      <a:pt x="2896" y="1168"/>
                    </a:lnTo>
                    <a:lnTo>
                      <a:pt x="2912" y="1168"/>
                    </a:lnTo>
                    <a:cubicBezTo>
                      <a:pt x="2951" y="1168"/>
                      <a:pt x="2987" y="1184"/>
                      <a:pt x="3014" y="1211"/>
                    </a:cubicBezTo>
                    <a:lnTo>
                      <a:pt x="3030" y="1227"/>
                    </a:lnTo>
                    <a:lnTo>
                      <a:pt x="2928" y="1184"/>
                    </a:lnTo>
                    <a:lnTo>
                      <a:pt x="2944" y="1184"/>
                    </a:lnTo>
                    <a:lnTo>
                      <a:pt x="2960" y="1184"/>
                    </a:lnTo>
                    <a:cubicBezTo>
                      <a:pt x="2999" y="1184"/>
                      <a:pt x="3035" y="1200"/>
                      <a:pt x="3062" y="1227"/>
                    </a:cubicBezTo>
                    <a:lnTo>
                      <a:pt x="3078" y="1243"/>
                    </a:lnTo>
                    <a:lnTo>
                      <a:pt x="2976" y="1200"/>
                    </a:lnTo>
                    <a:lnTo>
                      <a:pt x="2992" y="1200"/>
                    </a:lnTo>
                    <a:lnTo>
                      <a:pt x="3008" y="1200"/>
                    </a:lnTo>
                    <a:lnTo>
                      <a:pt x="3024" y="1200"/>
                    </a:lnTo>
                    <a:cubicBezTo>
                      <a:pt x="3104" y="1200"/>
                      <a:pt x="3168" y="1265"/>
                      <a:pt x="3168" y="1344"/>
                    </a:cubicBezTo>
                    <a:lnTo>
                      <a:pt x="3168" y="1360"/>
                    </a:lnTo>
                    <a:lnTo>
                      <a:pt x="3024" y="1216"/>
                    </a:lnTo>
                    <a:lnTo>
                      <a:pt x="3040" y="1216"/>
                    </a:lnTo>
                    <a:lnTo>
                      <a:pt x="3056" y="1216"/>
                    </a:lnTo>
                    <a:cubicBezTo>
                      <a:pt x="3136" y="1216"/>
                      <a:pt x="3200" y="1281"/>
                      <a:pt x="3200" y="1360"/>
                    </a:cubicBezTo>
                    <a:cubicBezTo>
                      <a:pt x="3200" y="1440"/>
                      <a:pt x="3136" y="1504"/>
                      <a:pt x="3056" y="1504"/>
                    </a:cubicBezTo>
                    <a:lnTo>
                      <a:pt x="3040" y="1504"/>
                    </a:lnTo>
                    <a:lnTo>
                      <a:pt x="3024" y="1504"/>
                    </a:lnTo>
                    <a:cubicBezTo>
                      <a:pt x="2945" y="1504"/>
                      <a:pt x="2880" y="1440"/>
                      <a:pt x="2880" y="1360"/>
                    </a:cubicBezTo>
                    <a:lnTo>
                      <a:pt x="2880" y="1344"/>
                    </a:lnTo>
                    <a:lnTo>
                      <a:pt x="3024" y="1488"/>
                    </a:lnTo>
                    <a:lnTo>
                      <a:pt x="3008" y="1488"/>
                    </a:lnTo>
                    <a:lnTo>
                      <a:pt x="2992" y="1488"/>
                    </a:lnTo>
                    <a:lnTo>
                      <a:pt x="2976" y="1488"/>
                    </a:lnTo>
                    <a:cubicBezTo>
                      <a:pt x="2938" y="1488"/>
                      <a:pt x="2902" y="1473"/>
                      <a:pt x="2875" y="1446"/>
                    </a:cubicBezTo>
                    <a:lnTo>
                      <a:pt x="2859" y="1430"/>
                    </a:lnTo>
                    <a:lnTo>
                      <a:pt x="2960" y="1472"/>
                    </a:lnTo>
                    <a:lnTo>
                      <a:pt x="2944" y="1472"/>
                    </a:lnTo>
                    <a:lnTo>
                      <a:pt x="2928" y="1472"/>
                    </a:lnTo>
                    <a:cubicBezTo>
                      <a:pt x="2890" y="1472"/>
                      <a:pt x="2854" y="1457"/>
                      <a:pt x="2827" y="1430"/>
                    </a:cubicBezTo>
                    <a:lnTo>
                      <a:pt x="2811" y="1414"/>
                    </a:lnTo>
                    <a:lnTo>
                      <a:pt x="2912" y="1456"/>
                    </a:lnTo>
                    <a:lnTo>
                      <a:pt x="2896" y="1456"/>
                    </a:lnTo>
                    <a:lnTo>
                      <a:pt x="2880" y="1456"/>
                    </a:lnTo>
                    <a:cubicBezTo>
                      <a:pt x="2842" y="1456"/>
                      <a:pt x="2806" y="1441"/>
                      <a:pt x="2779" y="1414"/>
                    </a:cubicBezTo>
                    <a:lnTo>
                      <a:pt x="2763" y="1398"/>
                    </a:lnTo>
                    <a:lnTo>
                      <a:pt x="2864" y="1440"/>
                    </a:lnTo>
                    <a:lnTo>
                      <a:pt x="2848" y="1440"/>
                    </a:lnTo>
                    <a:lnTo>
                      <a:pt x="2832" y="1440"/>
                    </a:lnTo>
                    <a:cubicBezTo>
                      <a:pt x="2794" y="1440"/>
                      <a:pt x="2758" y="1425"/>
                      <a:pt x="2731" y="1398"/>
                    </a:cubicBezTo>
                    <a:lnTo>
                      <a:pt x="2715" y="1382"/>
                    </a:lnTo>
                    <a:lnTo>
                      <a:pt x="2816" y="1424"/>
                    </a:lnTo>
                    <a:lnTo>
                      <a:pt x="2800" y="1424"/>
                    </a:lnTo>
                    <a:lnTo>
                      <a:pt x="2784" y="1424"/>
                    </a:lnTo>
                    <a:cubicBezTo>
                      <a:pt x="2746" y="1424"/>
                      <a:pt x="2710" y="1409"/>
                      <a:pt x="2683" y="1382"/>
                    </a:cubicBezTo>
                    <a:lnTo>
                      <a:pt x="2667" y="1366"/>
                    </a:lnTo>
                    <a:lnTo>
                      <a:pt x="2768" y="1408"/>
                    </a:lnTo>
                    <a:lnTo>
                      <a:pt x="2752" y="1408"/>
                    </a:lnTo>
                    <a:lnTo>
                      <a:pt x="2736" y="1408"/>
                    </a:lnTo>
                    <a:cubicBezTo>
                      <a:pt x="2698" y="1408"/>
                      <a:pt x="2662" y="1393"/>
                      <a:pt x="2635" y="1366"/>
                    </a:cubicBezTo>
                    <a:lnTo>
                      <a:pt x="2619" y="1350"/>
                    </a:lnTo>
                    <a:lnTo>
                      <a:pt x="2720" y="1392"/>
                    </a:lnTo>
                    <a:lnTo>
                      <a:pt x="2704" y="1392"/>
                    </a:lnTo>
                    <a:lnTo>
                      <a:pt x="2688" y="1392"/>
                    </a:lnTo>
                    <a:cubicBezTo>
                      <a:pt x="2650" y="1392"/>
                      <a:pt x="2614" y="1377"/>
                      <a:pt x="2587" y="1350"/>
                    </a:cubicBezTo>
                    <a:lnTo>
                      <a:pt x="2571" y="1334"/>
                    </a:lnTo>
                    <a:lnTo>
                      <a:pt x="2672" y="1376"/>
                    </a:lnTo>
                    <a:lnTo>
                      <a:pt x="2656" y="1376"/>
                    </a:lnTo>
                    <a:cubicBezTo>
                      <a:pt x="2618" y="1376"/>
                      <a:pt x="2582" y="1361"/>
                      <a:pt x="2555" y="1334"/>
                    </a:cubicBezTo>
                    <a:lnTo>
                      <a:pt x="2539" y="1318"/>
                    </a:lnTo>
                    <a:lnTo>
                      <a:pt x="2640" y="1360"/>
                    </a:lnTo>
                    <a:lnTo>
                      <a:pt x="2624" y="1360"/>
                    </a:lnTo>
                    <a:lnTo>
                      <a:pt x="2608" y="1360"/>
                    </a:lnTo>
                    <a:cubicBezTo>
                      <a:pt x="2570" y="1360"/>
                      <a:pt x="2534" y="1345"/>
                      <a:pt x="2507" y="1318"/>
                    </a:cubicBezTo>
                    <a:lnTo>
                      <a:pt x="2491" y="1302"/>
                    </a:lnTo>
                    <a:lnTo>
                      <a:pt x="2592" y="1344"/>
                    </a:lnTo>
                    <a:lnTo>
                      <a:pt x="2576" y="1344"/>
                    </a:lnTo>
                    <a:lnTo>
                      <a:pt x="2560" y="1344"/>
                    </a:lnTo>
                    <a:cubicBezTo>
                      <a:pt x="2522" y="1344"/>
                      <a:pt x="2486" y="1329"/>
                      <a:pt x="2459" y="1302"/>
                    </a:cubicBezTo>
                    <a:lnTo>
                      <a:pt x="2443" y="1286"/>
                    </a:lnTo>
                    <a:lnTo>
                      <a:pt x="2544" y="1328"/>
                    </a:lnTo>
                    <a:lnTo>
                      <a:pt x="2528" y="1328"/>
                    </a:lnTo>
                    <a:lnTo>
                      <a:pt x="2512" y="1328"/>
                    </a:lnTo>
                    <a:cubicBezTo>
                      <a:pt x="2474" y="1328"/>
                      <a:pt x="2438" y="1313"/>
                      <a:pt x="2411" y="1286"/>
                    </a:cubicBezTo>
                    <a:lnTo>
                      <a:pt x="2395" y="1270"/>
                    </a:lnTo>
                    <a:lnTo>
                      <a:pt x="2496" y="1312"/>
                    </a:lnTo>
                    <a:lnTo>
                      <a:pt x="2480" y="1312"/>
                    </a:lnTo>
                    <a:lnTo>
                      <a:pt x="2464" y="1312"/>
                    </a:lnTo>
                    <a:cubicBezTo>
                      <a:pt x="2426" y="1312"/>
                      <a:pt x="2390" y="1297"/>
                      <a:pt x="2363" y="1270"/>
                    </a:cubicBezTo>
                    <a:lnTo>
                      <a:pt x="2347" y="1254"/>
                    </a:lnTo>
                    <a:lnTo>
                      <a:pt x="2448" y="1296"/>
                    </a:lnTo>
                    <a:lnTo>
                      <a:pt x="2432" y="1296"/>
                    </a:lnTo>
                    <a:cubicBezTo>
                      <a:pt x="2394" y="1296"/>
                      <a:pt x="2358" y="1281"/>
                      <a:pt x="2331" y="1254"/>
                    </a:cubicBezTo>
                    <a:lnTo>
                      <a:pt x="2315" y="1238"/>
                    </a:lnTo>
                    <a:lnTo>
                      <a:pt x="2416" y="1280"/>
                    </a:lnTo>
                    <a:lnTo>
                      <a:pt x="2400" y="1280"/>
                    </a:lnTo>
                    <a:lnTo>
                      <a:pt x="2384" y="1280"/>
                    </a:lnTo>
                    <a:cubicBezTo>
                      <a:pt x="2346" y="1280"/>
                      <a:pt x="2310" y="1265"/>
                      <a:pt x="2283" y="1238"/>
                    </a:cubicBezTo>
                    <a:lnTo>
                      <a:pt x="2267" y="1222"/>
                    </a:lnTo>
                    <a:lnTo>
                      <a:pt x="2368" y="1264"/>
                    </a:lnTo>
                    <a:lnTo>
                      <a:pt x="2352" y="1264"/>
                    </a:lnTo>
                    <a:lnTo>
                      <a:pt x="2336" y="1264"/>
                    </a:lnTo>
                    <a:cubicBezTo>
                      <a:pt x="2298" y="1264"/>
                      <a:pt x="2262" y="1249"/>
                      <a:pt x="2235" y="1222"/>
                    </a:cubicBezTo>
                    <a:lnTo>
                      <a:pt x="2219" y="1206"/>
                    </a:lnTo>
                    <a:lnTo>
                      <a:pt x="2320" y="1248"/>
                    </a:lnTo>
                    <a:lnTo>
                      <a:pt x="2304" y="1248"/>
                    </a:lnTo>
                    <a:lnTo>
                      <a:pt x="2288" y="1248"/>
                    </a:lnTo>
                    <a:cubicBezTo>
                      <a:pt x="2250" y="1248"/>
                      <a:pt x="2214" y="1233"/>
                      <a:pt x="2187" y="1206"/>
                    </a:cubicBezTo>
                    <a:lnTo>
                      <a:pt x="2171" y="1190"/>
                    </a:lnTo>
                    <a:lnTo>
                      <a:pt x="2272" y="1232"/>
                    </a:lnTo>
                    <a:lnTo>
                      <a:pt x="2256" y="1232"/>
                    </a:lnTo>
                    <a:cubicBezTo>
                      <a:pt x="2218" y="1232"/>
                      <a:pt x="2182" y="1217"/>
                      <a:pt x="2155" y="1190"/>
                    </a:cubicBezTo>
                    <a:lnTo>
                      <a:pt x="2139" y="1174"/>
                    </a:lnTo>
                    <a:lnTo>
                      <a:pt x="2240" y="1216"/>
                    </a:lnTo>
                    <a:lnTo>
                      <a:pt x="2224" y="1216"/>
                    </a:lnTo>
                    <a:lnTo>
                      <a:pt x="2208" y="1216"/>
                    </a:lnTo>
                    <a:cubicBezTo>
                      <a:pt x="2170" y="1216"/>
                      <a:pt x="2134" y="1201"/>
                      <a:pt x="2107" y="1174"/>
                    </a:cubicBezTo>
                    <a:lnTo>
                      <a:pt x="2091" y="1158"/>
                    </a:lnTo>
                    <a:lnTo>
                      <a:pt x="2192" y="1200"/>
                    </a:lnTo>
                    <a:lnTo>
                      <a:pt x="2176" y="1200"/>
                    </a:lnTo>
                    <a:cubicBezTo>
                      <a:pt x="2138" y="1200"/>
                      <a:pt x="2102" y="1185"/>
                      <a:pt x="2075" y="1158"/>
                    </a:cubicBezTo>
                    <a:lnTo>
                      <a:pt x="2059" y="1142"/>
                    </a:lnTo>
                    <a:lnTo>
                      <a:pt x="2160" y="1184"/>
                    </a:lnTo>
                    <a:lnTo>
                      <a:pt x="2144" y="1184"/>
                    </a:lnTo>
                    <a:lnTo>
                      <a:pt x="2128" y="1184"/>
                    </a:lnTo>
                    <a:cubicBezTo>
                      <a:pt x="2090" y="1184"/>
                      <a:pt x="2054" y="1169"/>
                      <a:pt x="2027" y="1142"/>
                    </a:cubicBezTo>
                    <a:lnTo>
                      <a:pt x="2011" y="1126"/>
                    </a:lnTo>
                    <a:lnTo>
                      <a:pt x="2112" y="1168"/>
                    </a:lnTo>
                    <a:lnTo>
                      <a:pt x="2096" y="1168"/>
                    </a:lnTo>
                    <a:lnTo>
                      <a:pt x="2080" y="1168"/>
                    </a:lnTo>
                    <a:cubicBezTo>
                      <a:pt x="2001" y="1168"/>
                      <a:pt x="1936" y="1104"/>
                      <a:pt x="1936" y="1024"/>
                    </a:cubicBezTo>
                    <a:lnTo>
                      <a:pt x="1936" y="1008"/>
                    </a:lnTo>
                    <a:lnTo>
                      <a:pt x="2080" y="1152"/>
                    </a:lnTo>
                    <a:lnTo>
                      <a:pt x="2064" y="1152"/>
                    </a:lnTo>
                    <a:lnTo>
                      <a:pt x="2048" y="1152"/>
                    </a:lnTo>
                    <a:lnTo>
                      <a:pt x="2032" y="1152"/>
                    </a:lnTo>
                    <a:cubicBezTo>
                      <a:pt x="1953" y="1152"/>
                      <a:pt x="1888" y="1088"/>
                      <a:pt x="1888" y="1008"/>
                    </a:cubicBezTo>
                    <a:lnTo>
                      <a:pt x="1888" y="992"/>
                    </a:lnTo>
                    <a:lnTo>
                      <a:pt x="2032" y="1136"/>
                    </a:lnTo>
                    <a:lnTo>
                      <a:pt x="2016" y="1136"/>
                    </a:lnTo>
                    <a:lnTo>
                      <a:pt x="2000" y="1136"/>
                    </a:lnTo>
                    <a:cubicBezTo>
                      <a:pt x="1962" y="1136"/>
                      <a:pt x="1926" y="1121"/>
                      <a:pt x="1899" y="1094"/>
                    </a:cubicBezTo>
                    <a:lnTo>
                      <a:pt x="1883" y="1078"/>
                    </a:lnTo>
                    <a:lnTo>
                      <a:pt x="1984" y="1120"/>
                    </a:lnTo>
                    <a:lnTo>
                      <a:pt x="1968" y="1120"/>
                    </a:lnTo>
                    <a:lnTo>
                      <a:pt x="1952" y="1120"/>
                    </a:lnTo>
                    <a:cubicBezTo>
                      <a:pt x="1873" y="1120"/>
                      <a:pt x="1808" y="1056"/>
                      <a:pt x="1808" y="976"/>
                    </a:cubicBezTo>
                    <a:lnTo>
                      <a:pt x="1808" y="960"/>
                    </a:lnTo>
                    <a:lnTo>
                      <a:pt x="1952" y="1104"/>
                    </a:lnTo>
                    <a:lnTo>
                      <a:pt x="1936" y="1104"/>
                    </a:lnTo>
                    <a:lnTo>
                      <a:pt x="1920" y="1104"/>
                    </a:lnTo>
                    <a:cubicBezTo>
                      <a:pt x="1882" y="1104"/>
                      <a:pt x="1846" y="1089"/>
                      <a:pt x="1819" y="1062"/>
                    </a:cubicBezTo>
                    <a:lnTo>
                      <a:pt x="1803" y="1046"/>
                    </a:lnTo>
                    <a:lnTo>
                      <a:pt x="1904" y="1088"/>
                    </a:lnTo>
                    <a:lnTo>
                      <a:pt x="1888" y="1088"/>
                    </a:lnTo>
                    <a:lnTo>
                      <a:pt x="1872" y="1088"/>
                    </a:lnTo>
                    <a:cubicBezTo>
                      <a:pt x="1834" y="1088"/>
                      <a:pt x="1798" y="1073"/>
                      <a:pt x="1771" y="1046"/>
                    </a:cubicBezTo>
                    <a:lnTo>
                      <a:pt x="1755" y="1030"/>
                    </a:lnTo>
                    <a:lnTo>
                      <a:pt x="1856" y="1072"/>
                    </a:lnTo>
                    <a:lnTo>
                      <a:pt x="1840" y="1072"/>
                    </a:lnTo>
                    <a:cubicBezTo>
                      <a:pt x="1802" y="1072"/>
                      <a:pt x="1766" y="1057"/>
                      <a:pt x="1739" y="1030"/>
                    </a:cubicBezTo>
                    <a:lnTo>
                      <a:pt x="1723" y="1014"/>
                    </a:lnTo>
                    <a:lnTo>
                      <a:pt x="1824" y="1056"/>
                    </a:lnTo>
                    <a:lnTo>
                      <a:pt x="1808" y="1056"/>
                    </a:lnTo>
                    <a:lnTo>
                      <a:pt x="1792" y="1056"/>
                    </a:lnTo>
                    <a:cubicBezTo>
                      <a:pt x="1754" y="1056"/>
                      <a:pt x="1718" y="1041"/>
                      <a:pt x="1691" y="1014"/>
                    </a:cubicBezTo>
                    <a:lnTo>
                      <a:pt x="1675" y="998"/>
                    </a:lnTo>
                    <a:lnTo>
                      <a:pt x="1776" y="1040"/>
                    </a:lnTo>
                    <a:lnTo>
                      <a:pt x="1760" y="1040"/>
                    </a:lnTo>
                    <a:cubicBezTo>
                      <a:pt x="1722" y="1040"/>
                      <a:pt x="1686" y="1025"/>
                      <a:pt x="1659" y="998"/>
                    </a:cubicBezTo>
                    <a:lnTo>
                      <a:pt x="1643" y="982"/>
                    </a:lnTo>
                    <a:lnTo>
                      <a:pt x="1744" y="1024"/>
                    </a:lnTo>
                    <a:lnTo>
                      <a:pt x="1728" y="1024"/>
                    </a:lnTo>
                    <a:lnTo>
                      <a:pt x="1712" y="1024"/>
                    </a:lnTo>
                    <a:cubicBezTo>
                      <a:pt x="1633" y="1024"/>
                      <a:pt x="1568" y="960"/>
                      <a:pt x="1568" y="880"/>
                    </a:cubicBezTo>
                    <a:lnTo>
                      <a:pt x="1568" y="864"/>
                    </a:lnTo>
                    <a:lnTo>
                      <a:pt x="1712" y="1008"/>
                    </a:lnTo>
                    <a:lnTo>
                      <a:pt x="1696" y="1008"/>
                    </a:lnTo>
                    <a:lnTo>
                      <a:pt x="1680" y="1008"/>
                    </a:lnTo>
                    <a:cubicBezTo>
                      <a:pt x="1642" y="1008"/>
                      <a:pt x="1606" y="993"/>
                      <a:pt x="1579" y="966"/>
                    </a:cubicBezTo>
                    <a:lnTo>
                      <a:pt x="1563" y="950"/>
                    </a:lnTo>
                    <a:lnTo>
                      <a:pt x="1664" y="992"/>
                    </a:lnTo>
                    <a:lnTo>
                      <a:pt x="1648" y="992"/>
                    </a:lnTo>
                    <a:lnTo>
                      <a:pt x="1632" y="992"/>
                    </a:lnTo>
                    <a:cubicBezTo>
                      <a:pt x="1553" y="992"/>
                      <a:pt x="1488" y="928"/>
                      <a:pt x="1488" y="848"/>
                    </a:cubicBezTo>
                    <a:lnTo>
                      <a:pt x="1488" y="832"/>
                    </a:lnTo>
                    <a:lnTo>
                      <a:pt x="1632" y="976"/>
                    </a:lnTo>
                    <a:lnTo>
                      <a:pt x="1616" y="976"/>
                    </a:lnTo>
                    <a:lnTo>
                      <a:pt x="1600" y="976"/>
                    </a:lnTo>
                    <a:cubicBezTo>
                      <a:pt x="1562" y="976"/>
                      <a:pt x="1526" y="961"/>
                      <a:pt x="1499" y="934"/>
                    </a:cubicBezTo>
                    <a:lnTo>
                      <a:pt x="1483" y="918"/>
                    </a:lnTo>
                    <a:lnTo>
                      <a:pt x="1584" y="960"/>
                    </a:lnTo>
                    <a:lnTo>
                      <a:pt x="1568" y="960"/>
                    </a:lnTo>
                    <a:cubicBezTo>
                      <a:pt x="1530" y="960"/>
                      <a:pt x="1494" y="945"/>
                      <a:pt x="1467" y="918"/>
                    </a:cubicBezTo>
                    <a:lnTo>
                      <a:pt x="1451" y="902"/>
                    </a:lnTo>
                    <a:lnTo>
                      <a:pt x="1552" y="944"/>
                    </a:lnTo>
                    <a:lnTo>
                      <a:pt x="1536" y="944"/>
                    </a:lnTo>
                    <a:lnTo>
                      <a:pt x="1520" y="944"/>
                    </a:lnTo>
                    <a:cubicBezTo>
                      <a:pt x="1482" y="944"/>
                      <a:pt x="1446" y="929"/>
                      <a:pt x="1419" y="902"/>
                    </a:cubicBezTo>
                    <a:lnTo>
                      <a:pt x="1403" y="886"/>
                    </a:lnTo>
                    <a:lnTo>
                      <a:pt x="1504" y="928"/>
                    </a:lnTo>
                    <a:lnTo>
                      <a:pt x="1488" y="928"/>
                    </a:lnTo>
                    <a:cubicBezTo>
                      <a:pt x="1450" y="928"/>
                      <a:pt x="1414" y="913"/>
                      <a:pt x="1387" y="886"/>
                    </a:cubicBezTo>
                    <a:lnTo>
                      <a:pt x="1371" y="870"/>
                    </a:lnTo>
                    <a:lnTo>
                      <a:pt x="1472" y="912"/>
                    </a:lnTo>
                    <a:lnTo>
                      <a:pt x="1456" y="912"/>
                    </a:lnTo>
                    <a:cubicBezTo>
                      <a:pt x="1418" y="912"/>
                      <a:pt x="1382" y="897"/>
                      <a:pt x="1355" y="870"/>
                    </a:cubicBezTo>
                    <a:lnTo>
                      <a:pt x="1339" y="854"/>
                    </a:lnTo>
                    <a:lnTo>
                      <a:pt x="1440" y="896"/>
                    </a:lnTo>
                    <a:lnTo>
                      <a:pt x="1424" y="896"/>
                    </a:lnTo>
                    <a:lnTo>
                      <a:pt x="1408" y="896"/>
                    </a:lnTo>
                    <a:cubicBezTo>
                      <a:pt x="1329" y="896"/>
                      <a:pt x="1264" y="832"/>
                      <a:pt x="1264" y="752"/>
                    </a:cubicBezTo>
                    <a:lnTo>
                      <a:pt x="1264" y="736"/>
                    </a:lnTo>
                    <a:lnTo>
                      <a:pt x="1408" y="880"/>
                    </a:lnTo>
                    <a:lnTo>
                      <a:pt x="1392" y="880"/>
                    </a:lnTo>
                    <a:lnTo>
                      <a:pt x="1376" y="880"/>
                    </a:lnTo>
                    <a:cubicBezTo>
                      <a:pt x="1338" y="880"/>
                      <a:pt x="1302" y="865"/>
                      <a:pt x="1275" y="838"/>
                    </a:cubicBezTo>
                    <a:lnTo>
                      <a:pt x="1259" y="822"/>
                    </a:lnTo>
                    <a:lnTo>
                      <a:pt x="1360" y="864"/>
                    </a:lnTo>
                    <a:lnTo>
                      <a:pt x="1344" y="864"/>
                    </a:lnTo>
                    <a:cubicBezTo>
                      <a:pt x="1306" y="864"/>
                      <a:pt x="1270" y="849"/>
                      <a:pt x="1243" y="822"/>
                    </a:cubicBezTo>
                    <a:lnTo>
                      <a:pt x="1227" y="806"/>
                    </a:lnTo>
                    <a:lnTo>
                      <a:pt x="1328" y="848"/>
                    </a:lnTo>
                    <a:lnTo>
                      <a:pt x="1312" y="848"/>
                    </a:lnTo>
                    <a:lnTo>
                      <a:pt x="1296" y="848"/>
                    </a:lnTo>
                    <a:cubicBezTo>
                      <a:pt x="1258" y="848"/>
                      <a:pt x="1222" y="833"/>
                      <a:pt x="1195" y="806"/>
                    </a:cubicBezTo>
                    <a:lnTo>
                      <a:pt x="1179" y="790"/>
                    </a:lnTo>
                    <a:lnTo>
                      <a:pt x="1280" y="832"/>
                    </a:lnTo>
                    <a:lnTo>
                      <a:pt x="1264" y="832"/>
                    </a:lnTo>
                    <a:cubicBezTo>
                      <a:pt x="1226" y="832"/>
                      <a:pt x="1190" y="817"/>
                      <a:pt x="1163" y="790"/>
                    </a:cubicBezTo>
                    <a:lnTo>
                      <a:pt x="1147" y="774"/>
                    </a:lnTo>
                    <a:lnTo>
                      <a:pt x="1248" y="816"/>
                    </a:lnTo>
                    <a:lnTo>
                      <a:pt x="1232" y="816"/>
                    </a:lnTo>
                    <a:lnTo>
                      <a:pt x="1216" y="816"/>
                    </a:lnTo>
                    <a:cubicBezTo>
                      <a:pt x="1137" y="816"/>
                      <a:pt x="1072" y="752"/>
                      <a:pt x="1072" y="672"/>
                    </a:cubicBezTo>
                    <a:lnTo>
                      <a:pt x="1072" y="656"/>
                    </a:lnTo>
                    <a:lnTo>
                      <a:pt x="1216" y="800"/>
                    </a:lnTo>
                    <a:lnTo>
                      <a:pt x="1200" y="800"/>
                    </a:lnTo>
                    <a:lnTo>
                      <a:pt x="1184" y="800"/>
                    </a:lnTo>
                    <a:cubicBezTo>
                      <a:pt x="1105" y="800"/>
                      <a:pt x="1040" y="736"/>
                      <a:pt x="1040" y="656"/>
                    </a:cubicBezTo>
                    <a:lnTo>
                      <a:pt x="1040" y="640"/>
                    </a:lnTo>
                    <a:lnTo>
                      <a:pt x="1184" y="784"/>
                    </a:lnTo>
                    <a:lnTo>
                      <a:pt x="1168" y="784"/>
                    </a:lnTo>
                    <a:lnTo>
                      <a:pt x="1152" y="784"/>
                    </a:lnTo>
                    <a:cubicBezTo>
                      <a:pt x="1114" y="784"/>
                      <a:pt x="1078" y="769"/>
                      <a:pt x="1051" y="742"/>
                    </a:cubicBezTo>
                    <a:lnTo>
                      <a:pt x="1035" y="726"/>
                    </a:lnTo>
                    <a:lnTo>
                      <a:pt x="1136" y="768"/>
                    </a:lnTo>
                    <a:lnTo>
                      <a:pt x="1120" y="768"/>
                    </a:lnTo>
                    <a:cubicBezTo>
                      <a:pt x="1082" y="768"/>
                      <a:pt x="1046" y="753"/>
                      <a:pt x="1019" y="726"/>
                    </a:cubicBezTo>
                    <a:lnTo>
                      <a:pt x="1003" y="710"/>
                    </a:lnTo>
                    <a:lnTo>
                      <a:pt x="1104" y="752"/>
                    </a:lnTo>
                    <a:lnTo>
                      <a:pt x="1088" y="752"/>
                    </a:lnTo>
                    <a:cubicBezTo>
                      <a:pt x="1050" y="752"/>
                      <a:pt x="1014" y="737"/>
                      <a:pt x="987" y="710"/>
                    </a:cubicBezTo>
                    <a:lnTo>
                      <a:pt x="971" y="694"/>
                    </a:lnTo>
                    <a:lnTo>
                      <a:pt x="1072" y="736"/>
                    </a:lnTo>
                    <a:lnTo>
                      <a:pt x="1056" y="736"/>
                    </a:lnTo>
                    <a:lnTo>
                      <a:pt x="1040" y="736"/>
                    </a:lnTo>
                    <a:cubicBezTo>
                      <a:pt x="961" y="736"/>
                      <a:pt x="896" y="672"/>
                      <a:pt x="896" y="592"/>
                    </a:cubicBezTo>
                    <a:lnTo>
                      <a:pt x="896" y="576"/>
                    </a:lnTo>
                    <a:lnTo>
                      <a:pt x="1040" y="720"/>
                    </a:lnTo>
                    <a:lnTo>
                      <a:pt x="1024" y="720"/>
                    </a:lnTo>
                    <a:lnTo>
                      <a:pt x="1008" y="720"/>
                    </a:lnTo>
                    <a:cubicBezTo>
                      <a:pt x="970" y="720"/>
                      <a:pt x="934" y="705"/>
                      <a:pt x="907" y="678"/>
                    </a:cubicBezTo>
                    <a:lnTo>
                      <a:pt x="891" y="662"/>
                    </a:lnTo>
                    <a:lnTo>
                      <a:pt x="992" y="704"/>
                    </a:lnTo>
                    <a:lnTo>
                      <a:pt x="976" y="704"/>
                    </a:lnTo>
                    <a:cubicBezTo>
                      <a:pt x="938" y="704"/>
                      <a:pt x="902" y="689"/>
                      <a:pt x="875" y="662"/>
                    </a:cubicBezTo>
                    <a:lnTo>
                      <a:pt x="859" y="646"/>
                    </a:lnTo>
                    <a:lnTo>
                      <a:pt x="960" y="688"/>
                    </a:lnTo>
                    <a:lnTo>
                      <a:pt x="944" y="688"/>
                    </a:lnTo>
                    <a:cubicBezTo>
                      <a:pt x="906" y="688"/>
                      <a:pt x="870" y="673"/>
                      <a:pt x="843" y="646"/>
                    </a:cubicBezTo>
                    <a:lnTo>
                      <a:pt x="827" y="630"/>
                    </a:lnTo>
                    <a:lnTo>
                      <a:pt x="928" y="672"/>
                    </a:lnTo>
                    <a:lnTo>
                      <a:pt x="912" y="672"/>
                    </a:lnTo>
                    <a:cubicBezTo>
                      <a:pt x="833" y="672"/>
                      <a:pt x="768" y="608"/>
                      <a:pt x="768" y="528"/>
                    </a:cubicBezTo>
                    <a:lnTo>
                      <a:pt x="768" y="512"/>
                    </a:lnTo>
                    <a:lnTo>
                      <a:pt x="912" y="656"/>
                    </a:lnTo>
                    <a:lnTo>
                      <a:pt x="896" y="656"/>
                    </a:lnTo>
                    <a:lnTo>
                      <a:pt x="880" y="656"/>
                    </a:lnTo>
                    <a:cubicBezTo>
                      <a:pt x="842" y="656"/>
                      <a:pt x="806" y="641"/>
                      <a:pt x="779" y="614"/>
                    </a:cubicBezTo>
                    <a:lnTo>
                      <a:pt x="763" y="598"/>
                    </a:lnTo>
                    <a:lnTo>
                      <a:pt x="864" y="640"/>
                    </a:lnTo>
                    <a:lnTo>
                      <a:pt x="848" y="640"/>
                    </a:lnTo>
                    <a:cubicBezTo>
                      <a:pt x="810" y="640"/>
                      <a:pt x="774" y="625"/>
                      <a:pt x="747" y="598"/>
                    </a:cubicBezTo>
                    <a:lnTo>
                      <a:pt x="731" y="582"/>
                    </a:lnTo>
                    <a:lnTo>
                      <a:pt x="832" y="624"/>
                    </a:lnTo>
                    <a:lnTo>
                      <a:pt x="816" y="624"/>
                    </a:lnTo>
                    <a:cubicBezTo>
                      <a:pt x="778" y="624"/>
                      <a:pt x="742" y="609"/>
                      <a:pt x="715" y="582"/>
                    </a:cubicBezTo>
                    <a:lnTo>
                      <a:pt x="699" y="566"/>
                    </a:lnTo>
                    <a:lnTo>
                      <a:pt x="800" y="608"/>
                    </a:lnTo>
                    <a:lnTo>
                      <a:pt x="784" y="608"/>
                    </a:lnTo>
                    <a:lnTo>
                      <a:pt x="768" y="608"/>
                    </a:lnTo>
                    <a:cubicBezTo>
                      <a:pt x="689" y="608"/>
                      <a:pt x="624" y="544"/>
                      <a:pt x="624" y="464"/>
                    </a:cubicBezTo>
                    <a:lnTo>
                      <a:pt x="624" y="448"/>
                    </a:lnTo>
                    <a:lnTo>
                      <a:pt x="768" y="592"/>
                    </a:lnTo>
                    <a:lnTo>
                      <a:pt x="752" y="592"/>
                    </a:lnTo>
                    <a:lnTo>
                      <a:pt x="736" y="592"/>
                    </a:lnTo>
                    <a:cubicBezTo>
                      <a:pt x="698" y="592"/>
                      <a:pt x="662" y="577"/>
                      <a:pt x="635" y="550"/>
                    </a:cubicBezTo>
                    <a:lnTo>
                      <a:pt x="619" y="534"/>
                    </a:lnTo>
                    <a:lnTo>
                      <a:pt x="720" y="576"/>
                    </a:lnTo>
                    <a:lnTo>
                      <a:pt x="704" y="576"/>
                    </a:lnTo>
                    <a:cubicBezTo>
                      <a:pt x="666" y="576"/>
                      <a:pt x="630" y="561"/>
                      <a:pt x="603" y="534"/>
                    </a:cubicBezTo>
                    <a:lnTo>
                      <a:pt x="587" y="518"/>
                    </a:lnTo>
                    <a:lnTo>
                      <a:pt x="571" y="502"/>
                    </a:lnTo>
                    <a:lnTo>
                      <a:pt x="672" y="544"/>
                    </a:lnTo>
                    <a:lnTo>
                      <a:pt x="656" y="544"/>
                    </a:lnTo>
                    <a:lnTo>
                      <a:pt x="640" y="544"/>
                    </a:lnTo>
                    <a:cubicBezTo>
                      <a:pt x="561" y="544"/>
                      <a:pt x="496" y="480"/>
                      <a:pt x="496" y="400"/>
                    </a:cubicBezTo>
                    <a:lnTo>
                      <a:pt x="496" y="384"/>
                    </a:lnTo>
                    <a:lnTo>
                      <a:pt x="640" y="528"/>
                    </a:lnTo>
                    <a:lnTo>
                      <a:pt x="624" y="528"/>
                    </a:lnTo>
                    <a:lnTo>
                      <a:pt x="608" y="528"/>
                    </a:lnTo>
                    <a:cubicBezTo>
                      <a:pt x="570" y="528"/>
                      <a:pt x="534" y="513"/>
                      <a:pt x="507" y="486"/>
                    </a:cubicBezTo>
                    <a:lnTo>
                      <a:pt x="491" y="470"/>
                    </a:lnTo>
                    <a:lnTo>
                      <a:pt x="592" y="512"/>
                    </a:lnTo>
                    <a:lnTo>
                      <a:pt x="576" y="512"/>
                    </a:lnTo>
                    <a:cubicBezTo>
                      <a:pt x="538" y="512"/>
                      <a:pt x="502" y="497"/>
                      <a:pt x="475" y="470"/>
                    </a:cubicBezTo>
                    <a:lnTo>
                      <a:pt x="459" y="454"/>
                    </a:lnTo>
                    <a:lnTo>
                      <a:pt x="560" y="496"/>
                    </a:lnTo>
                    <a:lnTo>
                      <a:pt x="544" y="496"/>
                    </a:lnTo>
                    <a:cubicBezTo>
                      <a:pt x="465" y="496"/>
                      <a:pt x="400" y="432"/>
                      <a:pt x="400" y="352"/>
                    </a:cubicBezTo>
                    <a:lnTo>
                      <a:pt x="400" y="336"/>
                    </a:lnTo>
                    <a:lnTo>
                      <a:pt x="544" y="480"/>
                    </a:lnTo>
                    <a:lnTo>
                      <a:pt x="528" y="480"/>
                    </a:lnTo>
                    <a:lnTo>
                      <a:pt x="512" y="480"/>
                    </a:lnTo>
                    <a:cubicBezTo>
                      <a:pt x="474" y="480"/>
                      <a:pt x="438" y="465"/>
                      <a:pt x="411" y="438"/>
                    </a:cubicBezTo>
                    <a:lnTo>
                      <a:pt x="395" y="422"/>
                    </a:lnTo>
                    <a:lnTo>
                      <a:pt x="496" y="464"/>
                    </a:lnTo>
                    <a:lnTo>
                      <a:pt x="480" y="464"/>
                    </a:lnTo>
                    <a:cubicBezTo>
                      <a:pt x="442" y="464"/>
                      <a:pt x="406" y="449"/>
                      <a:pt x="379" y="422"/>
                    </a:cubicBezTo>
                    <a:lnTo>
                      <a:pt x="363" y="406"/>
                    </a:lnTo>
                    <a:lnTo>
                      <a:pt x="464" y="448"/>
                    </a:lnTo>
                    <a:lnTo>
                      <a:pt x="448" y="448"/>
                    </a:lnTo>
                    <a:cubicBezTo>
                      <a:pt x="410" y="448"/>
                      <a:pt x="374" y="433"/>
                      <a:pt x="347" y="406"/>
                    </a:cubicBezTo>
                    <a:lnTo>
                      <a:pt x="331" y="390"/>
                    </a:lnTo>
                    <a:lnTo>
                      <a:pt x="432" y="432"/>
                    </a:lnTo>
                    <a:lnTo>
                      <a:pt x="416" y="432"/>
                    </a:lnTo>
                    <a:cubicBezTo>
                      <a:pt x="337" y="432"/>
                      <a:pt x="272" y="368"/>
                      <a:pt x="272" y="288"/>
                    </a:cubicBezTo>
                    <a:lnTo>
                      <a:pt x="272" y="272"/>
                    </a:lnTo>
                    <a:lnTo>
                      <a:pt x="416" y="416"/>
                    </a:lnTo>
                    <a:lnTo>
                      <a:pt x="400" y="416"/>
                    </a:lnTo>
                    <a:lnTo>
                      <a:pt x="384" y="416"/>
                    </a:lnTo>
                    <a:cubicBezTo>
                      <a:pt x="346" y="416"/>
                      <a:pt x="310" y="401"/>
                      <a:pt x="283" y="374"/>
                    </a:cubicBezTo>
                    <a:lnTo>
                      <a:pt x="267" y="358"/>
                    </a:lnTo>
                    <a:lnTo>
                      <a:pt x="368" y="400"/>
                    </a:lnTo>
                    <a:lnTo>
                      <a:pt x="352" y="400"/>
                    </a:lnTo>
                    <a:cubicBezTo>
                      <a:pt x="314" y="400"/>
                      <a:pt x="278" y="385"/>
                      <a:pt x="251" y="358"/>
                    </a:cubicBezTo>
                    <a:lnTo>
                      <a:pt x="235" y="342"/>
                    </a:lnTo>
                    <a:lnTo>
                      <a:pt x="336" y="384"/>
                    </a:lnTo>
                    <a:lnTo>
                      <a:pt x="320" y="384"/>
                    </a:lnTo>
                    <a:cubicBezTo>
                      <a:pt x="241" y="384"/>
                      <a:pt x="176" y="320"/>
                      <a:pt x="176" y="240"/>
                    </a:cubicBezTo>
                    <a:lnTo>
                      <a:pt x="176" y="224"/>
                    </a:lnTo>
                    <a:lnTo>
                      <a:pt x="320" y="368"/>
                    </a:lnTo>
                    <a:lnTo>
                      <a:pt x="304" y="368"/>
                    </a:lnTo>
                    <a:lnTo>
                      <a:pt x="288" y="368"/>
                    </a:lnTo>
                    <a:cubicBezTo>
                      <a:pt x="250" y="368"/>
                      <a:pt x="214" y="353"/>
                      <a:pt x="187" y="326"/>
                    </a:cubicBezTo>
                    <a:lnTo>
                      <a:pt x="171" y="310"/>
                    </a:lnTo>
                    <a:lnTo>
                      <a:pt x="155" y="294"/>
                    </a:lnTo>
                    <a:lnTo>
                      <a:pt x="256" y="336"/>
                    </a:lnTo>
                    <a:lnTo>
                      <a:pt x="240" y="336"/>
                    </a:lnTo>
                    <a:lnTo>
                      <a:pt x="224" y="336"/>
                    </a:lnTo>
                    <a:cubicBezTo>
                      <a:pt x="145" y="336"/>
                      <a:pt x="80" y="272"/>
                      <a:pt x="80" y="192"/>
                    </a:cubicBezTo>
                    <a:lnTo>
                      <a:pt x="80" y="176"/>
                    </a:lnTo>
                    <a:lnTo>
                      <a:pt x="224" y="320"/>
                    </a:lnTo>
                    <a:lnTo>
                      <a:pt x="208" y="320"/>
                    </a:lnTo>
                    <a:lnTo>
                      <a:pt x="192" y="320"/>
                    </a:lnTo>
                    <a:cubicBezTo>
                      <a:pt x="113" y="320"/>
                      <a:pt x="48" y="256"/>
                      <a:pt x="48" y="176"/>
                    </a:cubicBezTo>
                    <a:lnTo>
                      <a:pt x="48" y="160"/>
                    </a:lnTo>
                    <a:lnTo>
                      <a:pt x="192" y="304"/>
                    </a:lnTo>
                    <a:lnTo>
                      <a:pt x="176" y="304"/>
                    </a:lnTo>
                    <a:cubicBezTo>
                      <a:pt x="138" y="304"/>
                      <a:pt x="102" y="289"/>
                      <a:pt x="75" y="262"/>
                    </a:cubicBezTo>
                    <a:lnTo>
                      <a:pt x="59" y="246"/>
                    </a:lnTo>
                    <a:lnTo>
                      <a:pt x="160" y="288"/>
                    </a:lnTo>
                    <a:lnTo>
                      <a:pt x="144" y="288"/>
                    </a:lnTo>
                    <a:cubicBezTo>
                      <a:pt x="65" y="288"/>
                      <a:pt x="0" y="224"/>
                      <a:pt x="0" y="144"/>
                    </a:cubicBezTo>
                    <a:cubicBezTo>
                      <a:pt x="0" y="65"/>
                      <a:pt x="65" y="0"/>
                      <a:pt x="144" y="0"/>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7" name="Freeform 369"/>
              <p:cNvSpPr>
                <a:spLocks/>
              </p:cNvSpPr>
              <p:nvPr/>
            </p:nvSpPr>
            <p:spPr bwMode="auto">
              <a:xfrm>
                <a:off x="11077575" y="4878388"/>
                <a:ext cx="306388" cy="84138"/>
              </a:xfrm>
              <a:custGeom>
                <a:avLst/>
                <a:gdLst>
                  <a:gd name="T0" fmla="*/ 176 w 1608"/>
                  <a:gd name="T1" fmla="*/ 88 h 520"/>
                  <a:gd name="T2" fmla="*/ 152 w 1608"/>
                  <a:gd name="T3" fmla="*/ 24 h 520"/>
                  <a:gd name="T4" fmla="*/ 192 w 1608"/>
                  <a:gd name="T5" fmla="*/ 40 h 520"/>
                  <a:gd name="T6" fmla="*/ 240 w 1608"/>
                  <a:gd name="T7" fmla="*/ 56 h 520"/>
                  <a:gd name="T8" fmla="*/ 280 w 1608"/>
                  <a:gd name="T9" fmla="*/ 72 h 520"/>
                  <a:gd name="T10" fmla="*/ 387 w 1608"/>
                  <a:gd name="T11" fmla="*/ 110 h 520"/>
                  <a:gd name="T12" fmla="*/ 435 w 1608"/>
                  <a:gd name="T13" fmla="*/ 118 h 520"/>
                  <a:gd name="T14" fmla="*/ 432 w 1608"/>
                  <a:gd name="T15" fmla="*/ 112 h 520"/>
                  <a:gd name="T16" fmla="*/ 480 w 1608"/>
                  <a:gd name="T17" fmla="*/ 128 h 520"/>
                  <a:gd name="T18" fmla="*/ 600 w 1608"/>
                  <a:gd name="T19" fmla="*/ 216 h 520"/>
                  <a:gd name="T20" fmla="*/ 584 w 1608"/>
                  <a:gd name="T21" fmla="*/ 152 h 520"/>
                  <a:gd name="T22" fmla="*/ 632 w 1608"/>
                  <a:gd name="T23" fmla="*/ 168 h 520"/>
                  <a:gd name="T24" fmla="*/ 731 w 1608"/>
                  <a:gd name="T25" fmla="*/ 206 h 520"/>
                  <a:gd name="T26" fmla="*/ 736 w 1608"/>
                  <a:gd name="T27" fmla="*/ 192 h 520"/>
                  <a:gd name="T28" fmla="*/ 776 w 1608"/>
                  <a:gd name="T29" fmla="*/ 208 h 520"/>
                  <a:gd name="T30" fmla="*/ 883 w 1608"/>
                  <a:gd name="T31" fmla="*/ 246 h 520"/>
                  <a:gd name="T32" fmla="*/ 888 w 1608"/>
                  <a:gd name="T33" fmla="*/ 232 h 520"/>
                  <a:gd name="T34" fmla="*/ 928 w 1608"/>
                  <a:gd name="T35" fmla="*/ 248 h 520"/>
                  <a:gd name="T36" fmla="*/ 984 w 1608"/>
                  <a:gd name="T37" fmla="*/ 256 h 520"/>
                  <a:gd name="T38" fmla="*/ 1024 w 1608"/>
                  <a:gd name="T39" fmla="*/ 272 h 520"/>
                  <a:gd name="T40" fmla="*/ 1088 w 1608"/>
                  <a:gd name="T41" fmla="*/ 280 h 520"/>
                  <a:gd name="T42" fmla="*/ 1128 w 1608"/>
                  <a:gd name="T43" fmla="*/ 296 h 520"/>
                  <a:gd name="T44" fmla="*/ 1184 w 1608"/>
                  <a:gd name="T45" fmla="*/ 304 h 520"/>
                  <a:gd name="T46" fmla="*/ 1304 w 1608"/>
                  <a:gd name="T47" fmla="*/ 392 h 520"/>
                  <a:gd name="T48" fmla="*/ 1280 w 1608"/>
                  <a:gd name="T49" fmla="*/ 328 h 520"/>
                  <a:gd name="T50" fmla="*/ 1344 w 1608"/>
                  <a:gd name="T51" fmla="*/ 336 h 520"/>
                  <a:gd name="T52" fmla="*/ 1443 w 1608"/>
                  <a:gd name="T53" fmla="*/ 374 h 520"/>
                  <a:gd name="T54" fmla="*/ 1448 w 1608"/>
                  <a:gd name="T55" fmla="*/ 360 h 520"/>
                  <a:gd name="T56" fmla="*/ 1555 w 1608"/>
                  <a:gd name="T57" fmla="*/ 398 h 520"/>
                  <a:gd name="T58" fmla="*/ 1512 w 1608"/>
                  <a:gd name="T59" fmla="*/ 520 h 520"/>
                  <a:gd name="T60" fmla="*/ 1406 w 1608"/>
                  <a:gd name="T61" fmla="*/ 483 h 520"/>
                  <a:gd name="T62" fmla="*/ 1400 w 1608"/>
                  <a:gd name="T63" fmla="*/ 496 h 520"/>
                  <a:gd name="T64" fmla="*/ 1272 w 1608"/>
                  <a:gd name="T65" fmla="*/ 416 h 520"/>
                  <a:gd name="T66" fmla="*/ 1296 w 1608"/>
                  <a:gd name="T67" fmla="*/ 472 h 520"/>
                  <a:gd name="T68" fmla="*/ 1240 w 1608"/>
                  <a:gd name="T69" fmla="*/ 464 h 520"/>
                  <a:gd name="T70" fmla="*/ 1142 w 1608"/>
                  <a:gd name="T71" fmla="*/ 427 h 520"/>
                  <a:gd name="T72" fmla="*/ 1144 w 1608"/>
                  <a:gd name="T73" fmla="*/ 440 h 520"/>
                  <a:gd name="T74" fmla="*/ 1024 w 1608"/>
                  <a:gd name="T75" fmla="*/ 352 h 520"/>
                  <a:gd name="T76" fmla="*/ 1040 w 1608"/>
                  <a:gd name="T77" fmla="*/ 416 h 520"/>
                  <a:gd name="T78" fmla="*/ 942 w 1608"/>
                  <a:gd name="T79" fmla="*/ 387 h 520"/>
                  <a:gd name="T80" fmla="*/ 944 w 1608"/>
                  <a:gd name="T81" fmla="*/ 392 h 520"/>
                  <a:gd name="T82" fmla="*/ 824 w 1608"/>
                  <a:gd name="T83" fmla="*/ 304 h 520"/>
                  <a:gd name="T84" fmla="*/ 840 w 1608"/>
                  <a:gd name="T85" fmla="*/ 368 h 520"/>
                  <a:gd name="T86" fmla="*/ 792 w 1608"/>
                  <a:gd name="T87" fmla="*/ 352 h 520"/>
                  <a:gd name="T88" fmla="*/ 664 w 1608"/>
                  <a:gd name="T89" fmla="*/ 272 h 520"/>
                  <a:gd name="T90" fmla="*/ 688 w 1608"/>
                  <a:gd name="T91" fmla="*/ 328 h 520"/>
                  <a:gd name="T92" fmla="*/ 648 w 1608"/>
                  <a:gd name="T93" fmla="*/ 312 h 520"/>
                  <a:gd name="T94" fmla="*/ 542 w 1608"/>
                  <a:gd name="T95" fmla="*/ 283 h 520"/>
                  <a:gd name="T96" fmla="*/ 536 w 1608"/>
                  <a:gd name="T97" fmla="*/ 288 h 520"/>
                  <a:gd name="T98" fmla="*/ 496 w 1608"/>
                  <a:gd name="T99" fmla="*/ 272 h 520"/>
                  <a:gd name="T100" fmla="*/ 390 w 1608"/>
                  <a:gd name="T101" fmla="*/ 235 h 520"/>
                  <a:gd name="T102" fmla="*/ 392 w 1608"/>
                  <a:gd name="T103" fmla="*/ 248 h 520"/>
                  <a:gd name="T104" fmla="*/ 344 w 1608"/>
                  <a:gd name="T105" fmla="*/ 232 h 520"/>
                  <a:gd name="T106" fmla="*/ 296 w 1608"/>
                  <a:gd name="T107" fmla="*/ 216 h 520"/>
                  <a:gd name="T108" fmla="*/ 256 w 1608"/>
                  <a:gd name="T109" fmla="*/ 200 h 520"/>
                  <a:gd name="T110" fmla="*/ 150 w 1608"/>
                  <a:gd name="T111" fmla="*/ 163 h 520"/>
                  <a:gd name="T112" fmla="*/ 80 w 1608"/>
                  <a:gd name="T113" fmla="*/ 104 h 520"/>
                  <a:gd name="T114" fmla="*/ 112 w 1608"/>
                  <a:gd name="T115" fmla="*/ 160 h 520"/>
                  <a:gd name="T116" fmla="*/ 80 w 1608"/>
                  <a:gd name="T117" fmla="*/ 14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8" h="520">
                    <a:moveTo>
                      <a:pt x="72" y="0"/>
                    </a:moveTo>
                    <a:lnTo>
                      <a:pt x="80" y="0"/>
                    </a:lnTo>
                    <a:cubicBezTo>
                      <a:pt x="120" y="0"/>
                      <a:pt x="152" y="33"/>
                      <a:pt x="152" y="72"/>
                    </a:cubicBezTo>
                    <a:lnTo>
                      <a:pt x="152" y="80"/>
                    </a:lnTo>
                    <a:lnTo>
                      <a:pt x="80" y="8"/>
                    </a:lnTo>
                    <a:lnTo>
                      <a:pt x="88" y="8"/>
                    </a:lnTo>
                    <a:lnTo>
                      <a:pt x="96" y="8"/>
                    </a:lnTo>
                    <a:lnTo>
                      <a:pt x="104" y="8"/>
                    </a:lnTo>
                    <a:cubicBezTo>
                      <a:pt x="144" y="8"/>
                      <a:pt x="176" y="41"/>
                      <a:pt x="176" y="80"/>
                    </a:cubicBezTo>
                    <a:lnTo>
                      <a:pt x="176" y="88"/>
                    </a:lnTo>
                    <a:lnTo>
                      <a:pt x="104" y="16"/>
                    </a:lnTo>
                    <a:lnTo>
                      <a:pt x="112" y="16"/>
                    </a:lnTo>
                    <a:lnTo>
                      <a:pt x="120" y="16"/>
                    </a:lnTo>
                    <a:lnTo>
                      <a:pt x="128" y="16"/>
                    </a:lnTo>
                    <a:cubicBezTo>
                      <a:pt x="168" y="16"/>
                      <a:pt x="200" y="49"/>
                      <a:pt x="200" y="88"/>
                    </a:cubicBezTo>
                    <a:lnTo>
                      <a:pt x="200" y="96"/>
                    </a:lnTo>
                    <a:lnTo>
                      <a:pt x="128" y="24"/>
                    </a:lnTo>
                    <a:lnTo>
                      <a:pt x="136" y="24"/>
                    </a:lnTo>
                    <a:lnTo>
                      <a:pt x="144" y="24"/>
                    </a:lnTo>
                    <a:lnTo>
                      <a:pt x="152" y="24"/>
                    </a:lnTo>
                    <a:cubicBezTo>
                      <a:pt x="192" y="24"/>
                      <a:pt x="224" y="57"/>
                      <a:pt x="224" y="96"/>
                    </a:cubicBezTo>
                    <a:lnTo>
                      <a:pt x="224" y="104"/>
                    </a:lnTo>
                    <a:lnTo>
                      <a:pt x="152" y="32"/>
                    </a:lnTo>
                    <a:lnTo>
                      <a:pt x="160" y="32"/>
                    </a:lnTo>
                    <a:lnTo>
                      <a:pt x="168" y="32"/>
                    </a:lnTo>
                    <a:lnTo>
                      <a:pt x="176" y="32"/>
                    </a:lnTo>
                    <a:cubicBezTo>
                      <a:pt x="196" y="32"/>
                      <a:pt x="214" y="40"/>
                      <a:pt x="227" y="54"/>
                    </a:cubicBezTo>
                    <a:lnTo>
                      <a:pt x="235" y="62"/>
                    </a:lnTo>
                    <a:lnTo>
                      <a:pt x="184" y="40"/>
                    </a:lnTo>
                    <a:lnTo>
                      <a:pt x="192" y="40"/>
                    </a:lnTo>
                    <a:lnTo>
                      <a:pt x="200" y="40"/>
                    </a:lnTo>
                    <a:cubicBezTo>
                      <a:pt x="220" y="40"/>
                      <a:pt x="238" y="48"/>
                      <a:pt x="251" y="62"/>
                    </a:cubicBezTo>
                    <a:lnTo>
                      <a:pt x="259" y="70"/>
                    </a:lnTo>
                    <a:lnTo>
                      <a:pt x="208" y="48"/>
                    </a:lnTo>
                    <a:lnTo>
                      <a:pt x="216" y="48"/>
                    </a:lnTo>
                    <a:lnTo>
                      <a:pt x="224" y="48"/>
                    </a:lnTo>
                    <a:cubicBezTo>
                      <a:pt x="244" y="48"/>
                      <a:pt x="262" y="56"/>
                      <a:pt x="275" y="70"/>
                    </a:cubicBezTo>
                    <a:lnTo>
                      <a:pt x="283" y="78"/>
                    </a:lnTo>
                    <a:lnTo>
                      <a:pt x="232" y="56"/>
                    </a:lnTo>
                    <a:lnTo>
                      <a:pt x="240" y="56"/>
                    </a:lnTo>
                    <a:lnTo>
                      <a:pt x="248" y="56"/>
                    </a:lnTo>
                    <a:lnTo>
                      <a:pt x="256" y="56"/>
                    </a:lnTo>
                    <a:cubicBezTo>
                      <a:pt x="276" y="56"/>
                      <a:pt x="294" y="64"/>
                      <a:pt x="307" y="78"/>
                    </a:cubicBezTo>
                    <a:lnTo>
                      <a:pt x="315" y="86"/>
                    </a:lnTo>
                    <a:lnTo>
                      <a:pt x="264" y="64"/>
                    </a:lnTo>
                    <a:lnTo>
                      <a:pt x="272" y="64"/>
                    </a:lnTo>
                    <a:lnTo>
                      <a:pt x="280" y="64"/>
                    </a:lnTo>
                    <a:cubicBezTo>
                      <a:pt x="320" y="64"/>
                      <a:pt x="352" y="97"/>
                      <a:pt x="352" y="136"/>
                    </a:cubicBezTo>
                    <a:lnTo>
                      <a:pt x="352" y="144"/>
                    </a:lnTo>
                    <a:lnTo>
                      <a:pt x="280" y="72"/>
                    </a:lnTo>
                    <a:lnTo>
                      <a:pt x="288" y="72"/>
                    </a:lnTo>
                    <a:lnTo>
                      <a:pt x="296" y="72"/>
                    </a:lnTo>
                    <a:lnTo>
                      <a:pt x="304" y="72"/>
                    </a:lnTo>
                    <a:cubicBezTo>
                      <a:pt x="324" y="72"/>
                      <a:pt x="342" y="80"/>
                      <a:pt x="355" y="94"/>
                    </a:cubicBezTo>
                    <a:lnTo>
                      <a:pt x="363" y="102"/>
                    </a:lnTo>
                    <a:lnTo>
                      <a:pt x="312" y="80"/>
                    </a:lnTo>
                    <a:lnTo>
                      <a:pt x="320" y="80"/>
                    </a:lnTo>
                    <a:lnTo>
                      <a:pt x="328" y="80"/>
                    </a:lnTo>
                    <a:cubicBezTo>
                      <a:pt x="348" y="80"/>
                      <a:pt x="366" y="88"/>
                      <a:pt x="379" y="102"/>
                    </a:cubicBezTo>
                    <a:lnTo>
                      <a:pt x="387" y="110"/>
                    </a:lnTo>
                    <a:lnTo>
                      <a:pt x="336" y="88"/>
                    </a:lnTo>
                    <a:lnTo>
                      <a:pt x="344" y="88"/>
                    </a:lnTo>
                    <a:lnTo>
                      <a:pt x="352" y="88"/>
                    </a:lnTo>
                    <a:lnTo>
                      <a:pt x="360" y="88"/>
                    </a:lnTo>
                    <a:cubicBezTo>
                      <a:pt x="380" y="88"/>
                      <a:pt x="398" y="96"/>
                      <a:pt x="411" y="110"/>
                    </a:cubicBezTo>
                    <a:lnTo>
                      <a:pt x="419" y="118"/>
                    </a:lnTo>
                    <a:lnTo>
                      <a:pt x="368" y="96"/>
                    </a:lnTo>
                    <a:lnTo>
                      <a:pt x="376" y="96"/>
                    </a:lnTo>
                    <a:lnTo>
                      <a:pt x="384" y="96"/>
                    </a:lnTo>
                    <a:cubicBezTo>
                      <a:pt x="404" y="96"/>
                      <a:pt x="422" y="104"/>
                      <a:pt x="435" y="118"/>
                    </a:cubicBezTo>
                    <a:lnTo>
                      <a:pt x="443" y="126"/>
                    </a:lnTo>
                    <a:lnTo>
                      <a:pt x="392" y="104"/>
                    </a:lnTo>
                    <a:lnTo>
                      <a:pt x="400" y="104"/>
                    </a:lnTo>
                    <a:lnTo>
                      <a:pt x="408" y="104"/>
                    </a:lnTo>
                    <a:lnTo>
                      <a:pt x="416" y="104"/>
                    </a:lnTo>
                    <a:cubicBezTo>
                      <a:pt x="456" y="104"/>
                      <a:pt x="488" y="137"/>
                      <a:pt x="488" y="176"/>
                    </a:cubicBezTo>
                    <a:lnTo>
                      <a:pt x="488" y="184"/>
                    </a:lnTo>
                    <a:lnTo>
                      <a:pt x="416" y="112"/>
                    </a:lnTo>
                    <a:lnTo>
                      <a:pt x="424" y="112"/>
                    </a:lnTo>
                    <a:lnTo>
                      <a:pt x="432" y="112"/>
                    </a:lnTo>
                    <a:lnTo>
                      <a:pt x="440" y="112"/>
                    </a:lnTo>
                    <a:cubicBezTo>
                      <a:pt x="460" y="112"/>
                      <a:pt x="478" y="120"/>
                      <a:pt x="491" y="134"/>
                    </a:cubicBezTo>
                    <a:lnTo>
                      <a:pt x="499" y="142"/>
                    </a:lnTo>
                    <a:lnTo>
                      <a:pt x="448" y="120"/>
                    </a:lnTo>
                    <a:lnTo>
                      <a:pt x="456" y="120"/>
                    </a:lnTo>
                    <a:lnTo>
                      <a:pt x="464" y="120"/>
                    </a:lnTo>
                    <a:cubicBezTo>
                      <a:pt x="484" y="120"/>
                      <a:pt x="502" y="128"/>
                      <a:pt x="515" y="142"/>
                    </a:cubicBezTo>
                    <a:lnTo>
                      <a:pt x="523" y="150"/>
                    </a:lnTo>
                    <a:lnTo>
                      <a:pt x="472" y="128"/>
                    </a:lnTo>
                    <a:lnTo>
                      <a:pt x="480" y="128"/>
                    </a:lnTo>
                    <a:lnTo>
                      <a:pt x="488" y="128"/>
                    </a:lnTo>
                    <a:lnTo>
                      <a:pt x="496" y="128"/>
                    </a:lnTo>
                    <a:cubicBezTo>
                      <a:pt x="516" y="128"/>
                      <a:pt x="534" y="136"/>
                      <a:pt x="547" y="150"/>
                    </a:cubicBezTo>
                    <a:lnTo>
                      <a:pt x="555" y="158"/>
                    </a:lnTo>
                    <a:lnTo>
                      <a:pt x="504" y="136"/>
                    </a:lnTo>
                    <a:lnTo>
                      <a:pt x="512" y="136"/>
                    </a:lnTo>
                    <a:lnTo>
                      <a:pt x="520" y="136"/>
                    </a:lnTo>
                    <a:lnTo>
                      <a:pt x="528" y="136"/>
                    </a:lnTo>
                    <a:cubicBezTo>
                      <a:pt x="568" y="136"/>
                      <a:pt x="600" y="169"/>
                      <a:pt x="600" y="208"/>
                    </a:cubicBezTo>
                    <a:lnTo>
                      <a:pt x="600" y="216"/>
                    </a:lnTo>
                    <a:lnTo>
                      <a:pt x="528" y="144"/>
                    </a:lnTo>
                    <a:lnTo>
                      <a:pt x="536" y="144"/>
                    </a:lnTo>
                    <a:lnTo>
                      <a:pt x="544" y="144"/>
                    </a:lnTo>
                    <a:lnTo>
                      <a:pt x="552" y="144"/>
                    </a:lnTo>
                    <a:cubicBezTo>
                      <a:pt x="572" y="144"/>
                      <a:pt x="590" y="152"/>
                      <a:pt x="603" y="166"/>
                    </a:cubicBezTo>
                    <a:lnTo>
                      <a:pt x="611" y="174"/>
                    </a:lnTo>
                    <a:lnTo>
                      <a:pt x="560" y="152"/>
                    </a:lnTo>
                    <a:lnTo>
                      <a:pt x="568" y="152"/>
                    </a:lnTo>
                    <a:lnTo>
                      <a:pt x="576" y="152"/>
                    </a:lnTo>
                    <a:lnTo>
                      <a:pt x="584" y="152"/>
                    </a:lnTo>
                    <a:cubicBezTo>
                      <a:pt x="604" y="152"/>
                      <a:pt x="622" y="160"/>
                      <a:pt x="635" y="174"/>
                    </a:cubicBezTo>
                    <a:lnTo>
                      <a:pt x="643" y="182"/>
                    </a:lnTo>
                    <a:lnTo>
                      <a:pt x="592" y="160"/>
                    </a:lnTo>
                    <a:lnTo>
                      <a:pt x="600" y="160"/>
                    </a:lnTo>
                    <a:lnTo>
                      <a:pt x="608" y="160"/>
                    </a:lnTo>
                    <a:lnTo>
                      <a:pt x="616" y="160"/>
                    </a:lnTo>
                    <a:cubicBezTo>
                      <a:pt x="636" y="160"/>
                      <a:pt x="654" y="168"/>
                      <a:pt x="667" y="182"/>
                    </a:cubicBezTo>
                    <a:lnTo>
                      <a:pt x="675" y="190"/>
                    </a:lnTo>
                    <a:lnTo>
                      <a:pt x="624" y="168"/>
                    </a:lnTo>
                    <a:lnTo>
                      <a:pt x="632" y="168"/>
                    </a:lnTo>
                    <a:lnTo>
                      <a:pt x="640" y="168"/>
                    </a:lnTo>
                    <a:lnTo>
                      <a:pt x="648" y="168"/>
                    </a:lnTo>
                    <a:cubicBezTo>
                      <a:pt x="688" y="168"/>
                      <a:pt x="720" y="201"/>
                      <a:pt x="720" y="240"/>
                    </a:cubicBezTo>
                    <a:lnTo>
                      <a:pt x="720" y="248"/>
                    </a:lnTo>
                    <a:lnTo>
                      <a:pt x="648" y="176"/>
                    </a:lnTo>
                    <a:lnTo>
                      <a:pt x="656" y="176"/>
                    </a:lnTo>
                    <a:lnTo>
                      <a:pt x="664" y="176"/>
                    </a:lnTo>
                    <a:lnTo>
                      <a:pt x="672" y="176"/>
                    </a:lnTo>
                    <a:cubicBezTo>
                      <a:pt x="692" y="176"/>
                      <a:pt x="710" y="184"/>
                      <a:pt x="723" y="198"/>
                    </a:cubicBezTo>
                    <a:lnTo>
                      <a:pt x="731" y="206"/>
                    </a:lnTo>
                    <a:lnTo>
                      <a:pt x="680" y="184"/>
                    </a:lnTo>
                    <a:lnTo>
                      <a:pt x="688" y="184"/>
                    </a:lnTo>
                    <a:lnTo>
                      <a:pt x="696" y="184"/>
                    </a:lnTo>
                    <a:lnTo>
                      <a:pt x="704" y="184"/>
                    </a:lnTo>
                    <a:cubicBezTo>
                      <a:pt x="724" y="184"/>
                      <a:pt x="742" y="192"/>
                      <a:pt x="755" y="206"/>
                    </a:cubicBezTo>
                    <a:lnTo>
                      <a:pt x="763" y="214"/>
                    </a:lnTo>
                    <a:lnTo>
                      <a:pt x="712" y="192"/>
                    </a:lnTo>
                    <a:lnTo>
                      <a:pt x="720" y="192"/>
                    </a:lnTo>
                    <a:lnTo>
                      <a:pt x="728" y="192"/>
                    </a:lnTo>
                    <a:lnTo>
                      <a:pt x="736" y="192"/>
                    </a:lnTo>
                    <a:cubicBezTo>
                      <a:pt x="776" y="192"/>
                      <a:pt x="808" y="225"/>
                      <a:pt x="808" y="264"/>
                    </a:cubicBezTo>
                    <a:lnTo>
                      <a:pt x="808" y="272"/>
                    </a:lnTo>
                    <a:lnTo>
                      <a:pt x="736" y="200"/>
                    </a:lnTo>
                    <a:lnTo>
                      <a:pt x="744" y="200"/>
                    </a:lnTo>
                    <a:lnTo>
                      <a:pt x="752" y="200"/>
                    </a:lnTo>
                    <a:lnTo>
                      <a:pt x="760" y="200"/>
                    </a:lnTo>
                    <a:cubicBezTo>
                      <a:pt x="780" y="200"/>
                      <a:pt x="798" y="208"/>
                      <a:pt x="811" y="222"/>
                    </a:cubicBezTo>
                    <a:lnTo>
                      <a:pt x="819" y="230"/>
                    </a:lnTo>
                    <a:lnTo>
                      <a:pt x="768" y="208"/>
                    </a:lnTo>
                    <a:lnTo>
                      <a:pt x="776" y="208"/>
                    </a:lnTo>
                    <a:lnTo>
                      <a:pt x="784" y="208"/>
                    </a:lnTo>
                    <a:lnTo>
                      <a:pt x="792" y="208"/>
                    </a:lnTo>
                    <a:cubicBezTo>
                      <a:pt x="812" y="208"/>
                      <a:pt x="830" y="216"/>
                      <a:pt x="843" y="230"/>
                    </a:cubicBezTo>
                    <a:lnTo>
                      <a:pt x="851" y="238"/>
                    </a:lnTo>
                    <a:lnTo>
                      <a:pt x="800" y="216"/>
                    </a:lnTo>
                    <a:lnTo>
                      <a:pt x="808" y="216"/>
                    </a:lnTo>
                    <a:lnTo>
                      <a:pt x="816" y="216"/>
                    </a:lnTo>
                    <a:lnTo>
                      <a:pt x="824" y="216"/>
                    </a:lnTo>
                    <a:cubicBezTo>
                      <a:pt x="844" y="216"/>
                      <a:pt x="862" y="224"/>
                      <a:pt x="875" y="238"/>
                    </a:cubicBezTo>
                    <a:lnTo>
                      <a:pt x="883" y="246"/>
                    </a:lnTo>
                    <a:lnTo>
                      <a:pt x="832" y="224"/>
                    </a:lnTo>
                    <a:lnTo>
                      <a:pt x="840" y="224"/>
                    </a:lnTo>
                    <a:lnTo>
                      <a:pt x="848" y="224"/>
                    </a:lnTo>
                    <a:lnTo>
                      <a:pt x="856" y="224"/>
                    </a:lnTo>
                    <a:cubicBezTo>
                      <a:pt x="876" y="224"/>
                      <a:pt x="894" y="232"/>
                      <a:pt x="907" y="246"/>
                    </a:cubicBezTo>
                    <a:lnTo>
                      <a:pt x="915" y="254"/>
                    </a:lnTo>
                    <a:lnTo>
                      <a:pt x="864" y="232"/>
                    </a:lnTo>
                    <a:lnTo>
                      <a:pt x="872" y="232"/>
                    </a:lnTo>
                    <a:lnTo>
                      <a:pt x="880" y="232"/>
                    </a:lnTo>
                    <a:lnTo>
                      <a:pt x="888" y="232"/>
                    </a:lnTo>
                    <a:lnTo>
                      <a:pt x="896" y="232"/>
                    </a:lnTo>
                    <a:cubicBezTo>
                      <a:pt x="936" y="232"/>
                      <a:pt x="968" y="265"/>
                      <a:pt x="968" y="304"/>
                    </a:cubicBezTo>
                    <a:lnTo>
                      <a:pt x="968" y="312"/>
                    </a:lnTo>
                    <a:lnTo>
                      <a:pt x="896" y="240"/>
                    </a:lnTo>
                    <a:lnTo>
                      <a:pt x="904" y="240"/>
                    </a:lnTo>
                    <a:lnTo>
                      <a:pt x="912" y="240"/>
                    </a:lnTo>
                    <a:lnTo>
                      <a:pt x="920" y="240"/>
                    </a:lnTo>
                    <a:cubicBezTo>
                      <a:pt x="940" y="240"/>
                      <a:pt x="958" y="248"/>
                      <a:pt x="971" y="262"/>
                    </a:cubicBezTo>
                    <a:lnTo>
                      <a:pt x="979" y="270"/>
                    </a:lnTo>
                    <a:lnTo>
                      <a:pt x="928" y="248"/>
                    </a:lnTo>
                    <a:lnTo>
                      <a:pt x="936" y="248"/>
                    </a:lnTo>
                    <a:lnTo>
                      <a:pt x="944" y="248"/>
                    </a:lnTo>
                    <a:lnTo>
                      <a:pt x="952" y="248"/>
                    </a:lnTo>
                    <a:lnTo>
                      <a:pt x="960" y="248"/>
                    </a:lnTo>
                    <a:cubicBezTo>
                      <a:pt x="1000" y="248"/>
                      <a:pt x="1032" y="281"/>
                      <a:pt x="1032" y="320"/>
                    </a:cubicBezTo>
                    <a:lnTo>
                      <a:pt x="1032" y="328"/>
                    </a:lnTo>
                    <a:lnTo>
                      <a:pt x="960" y="256"/>
                    </a:lnTo>
                    <a:lnTo>
                      <a:pt x="968" y="256"/>
                    </a:lnTo>
                    <a:lnTo>
                      <a:pt x="976" y="256"/>
                    </a:lnTo>
                    <a:lnTo>
                      <a:pt x="984" y="256"/>
                    </a:lnTo>
                    <a:cubicBezTo>
                      <a:pt x="1004" y="256"/>
                      <a:pt x="1022" y="264"/>
                      <a:pt x="1035" y="278"/>
                    </a:cubicBezTo>
                    <a:lnTo>
                      <a:pt x="1043" y="286"/>
                    </a:lnTo>
                    <a:lnTo>
                      <a:pt x="992" y="264"/>
                    </a:lnTo>
                    <a:lnTo>
                      <a:pt x="1000" y="264"/>
                    </a:lnTo>
                    <a:lnTo>
                      <a:pt x="1008" y="264"/>
                    </a:lnTo>
                    <a:lnTo>
                      <a:pt x="1016" y="264"/>
                    </a:lnTo>
                    <a:lnTo>
                      <a:pt x="1024" y="264"/>
                    </a:lnTo>
                    <a:cubicBezTo>
                      <a:pt x="1064" y="264"/>
                      <a:pt x="1096" y="297"/>
                      <a:pt x="1096" y="336"/>
                    </a:cubicBezTo>
                    <a:lnTo>
                      <a:pt x="1096" y="344"/>
                    </a:lnTo>
                    <a:lnTo>
                      <a:pt x="1024" y="272"/>
                    </a:lnTo>
                    <a:lnTo>
                      <a:pt x="1032" y="272"/>
                    </a:lnTo>
                    <a:lnTo>
                      <a:pt x="1040" y="272"/>
                    </a:lnTo>
                    <a:lnTo>
                      <a:pt x="1048" y="272"/>
                    </a:lnTo>
                    <a:lnTo>
                      <a:pt x="1056" y="272"/>
                    </a:lnTo>
                    <a:cubicBezTo>
                      <a:pt x="1076" y="272"/>
                      <a:pt x="1094" y="280"/>
                      <a:pt x="1107" y="294"/>
                    </a:cubicBezTo>
                    <a:lnTo>
                      <a:pt x="1115" y="302"/>
                    </a:lnTo>
                    <a:lnTo>
                      <a:pt x="1064" y="280"/>
                    </a:lnTo>
                    <a:lnTo>
                      <a:pt x="1072" y="280"/>
                    </a:lnTo>
                    <a:lnTo>
                      <a:pt x="1080" y="280"/>
                    </a:lnTo>
                    <a:lnTo>
                      <a:pt x="1088" y="280"/>
                    </a:lnTo>
                    <a:lnTo>
                      <a:pt x="1096" y="280"/>
                    </a:lnTo>
                    <a:cubicBezTo>
                      <a:pt x="1136" y="280"/>
                      <a:pt x="1168" y="313"/>
                      <a:pt x="1168" y="352"/>
                    </a:cubicBezTo>
                    <a:lnTo>
                      <a:pt x="1168" y="360"/>
                    </a:lnTo>
                    <a:lnTo>
                      <a:pt x="1096" y="288"/>
                    </a:lnTo>
                    <a:lnTo>
                      <a:pt x="1104" y="288"/>
                    </a:lnTo>
                    <a:lnTo>
                      <a:pt x="1112" y="288"/>
                    </a:lnTo>
                    <a:lnTo>
                      <a:pt x="1120" y="288"/>
                    </a:lnTo>
                    <a:cubicBezTo>
                      <a:pt x="1140" y="288"/>
                      <a:pt x="1158" y="296"/>
                      <a:pt x="1171" y="310"/>
                    </a:cubicBezTo>
                    <a:lnTo>
                      <a:pt x="1179" y="318"/>
                    </a:lnTo>
                    <a:lnTo>
                      <a:pt x="1128" y="296"/>
                    </a:lnTo>
                    <a:lnTo>
                      <a:pt x="1136" y="296"/>
                    </a:lnTo>
                    <a:lnTo>
                      <a:pt x="1144" y="296"/>
                    </a:lnTo>
                    <a:lnTo>
                      <a:pt x="1152" y="296"/>
                    </a:lnTo>
                    <a:lnTo>
                      <a:pt x="1160" y="296"/>
                    </a:lnTo>
                    <a:cubicBezTo>
                      <a:pt x="1200" y="296"/>
                      <a:pt x="1232" y="329"/>
                      <a:pt x="1232" y="368"/>
                    </a:cubicBezTo>
                    <a:lnTo>
                      <a:pt x="1232" y="376"/>
                    </a:lnTo>
                    <a:lnTo>
                      <a:pt x="1160" y="304"/>
                    </a:lnTo>
                    <a:lnTo>
                      <a:pt x="1168" y="304"/>
                    </a:lnTo>
                    <a:lnTo>
                      <a:pt x="1176" y="304"/>
                    </a:lnTo>
                    <a:lnTo>
                      <a:pt x="1184" y="304"/>
                    </a:lnTo>
                    <a:lnTo>
                      <a:pt x="1192" y="304"/>
                    </a:lnTo>
                    <a:cubicBezTo>
                      <a:pt x="1212" y="304"/>
                      <a:pt x="1230" y="312"/>
                      <a:pt x="1243" y="326"/>
                    </a:cubicBezTo>
                    <a:lnTo>
                      <a:pt x="1251" y="334"/>
                    </a:lnTo>
                    <a:lnTo>
                      <a:pt x="1200" y="312"/>
                    </a:lnTo>
                    <a:lnTo>
                      <a:pt x="1208" y="312"/>
                    </a:lnTo>
                    <a:lnTo>
                      <a:pt x="1216" y="312"/>
                    </a:lnTo>
                    <a:lnTo>
                      <a:pt x="1224" y="312"/>
                    </a:lnTo>
                    <a:lnTo>
                      <a:pt x="1232" y="312"/>
                    </a:lnTo>
                    <a:cubicBezTo>
                      <a:pt x="1272" y="312"/>
                      <a:pt x="1304" y="345"/>
                      <a:pt x="1304" y="384"/>
                    </a:cubicBezTo>
                    <a:lnTo>
                      <a:pt x="1304" y="392"/>
                    </a:lnTo>
                    <a:lnTo>
                      <a:pt x="1232" y="320"/>
                    </a:lnTo>
                    <a:lnTo>
                      <a:pt x="1240" y="320"/>
                    </a:lnTo>
                    <a:lnTo>
                      <a:pt x="1248" y="320"/>
                    </a:lnTo>
                    <a:lnTo>
                      <a:pt x="1256" y="320"/>
                    </a:lnTo>
                    <a:lnTo>
                      <a:pt x="1264" y="320"/>
                    </a:lnTo>
                    <a:lnTo>
                      <a:pt x="1272" y="320"/>
                    </a:lnTo>
                    <a:cubicBezTo>
                      <a:pt x="1312" y="320"/>
                      <a:pt x="1344" y="353"/>
                      <a:pt x="1344" y="392"/>
                    </a:cubicBezTo>
                    <a:lnTo>
                      <a:pt x="1344" y="400"/>
                    </a:lnTo>
                    <a:lnTo>
                      <a:pt x="1272" y="328"/>
                    </a:lnTo>
                    <a:lnTo>
                      <a:pt x="1280" y="328"/>
                    </a:lnTo>
                    <a:lnTo>
                      <a:pt x="1288" y="328"/>
                    </a:lnTo>
                    <a:lnTo>
                      <a:pt x="1296" y="328"/>
                    </a:lnTo>
                    <a:lnTo>
                      <a:pt x="1304" y="328"/>
                    </a:lnTo>
                    <a:cubicBezTo>
                      <a:pt x="1324" y="328"/>
                      <a:pt x="1342" y="336"/>
                      <a:pt x="1355" y="350"/>
                    </a:cubicBezTo>
                    <a:lnTo>
                      <a:pt x="1363" y="358"/>
                    </a:lnTo>
                    <a:lnTo>
                      <a:pt x="1312" y="336"/>
                    </a:lnTo>
                    <a:lnTo>
                      <a:pt x="1320" y="336"/>
                    </a:lnTo>
                    <a:lnTo>
                      <a:pt x="1328" y="336"/>
                    </a:lnTo>
                    <a:lnTo>
                      <a:pt x="1336" y="336"/>
                    </a:lnTo>
                    <a:lnTo>
                      <a:pt x="1344" y="336"/>
                    </a:lnTo>
                    <a:cubicBezTo>
                      <a:pt x="1384" y="336"/>
                      <a:pt x="1416" y="369"/>
                      <a:pt x="1416" y="408"/>
                    </a:cubicBezTo>
                    <a:lnTo>
                      <a:pt x="1416" y="416"/>
                    </a:lnTo>
                    <a:lnTo>
                      <a:pt x="1344" y="344"/>
                    </a:lnTo>
                    <a:lnTo>
                      <a:pt x="1352" y="344"/>
                    </a:lnTo>
                    <a:lnTo>
                      <a:pt x="1360" y="344"/>
                    </a:lnTo>
                    <a:lnTo>
                      <a:pt x="1368" y="344"/>
                    </a:lnTo>
                    <a:lnTo>
                      <a:pt x="1376" y="344"/>
                    </a:lnTo>
                    <a:lnTo>
                      <a:pt x="1384" y="344"/>
                    </a:lnTo>
                    <a:cubicBezTo>
                      <a:pt x="1404" y="344"/>
                      <a:pt x="1422" y="352"/>
                      <a:pt x="1435" y="366"/>
                    </a:cubicBezTo>
                    <a:lnTo>
                      <a:pt x="1443" y="374"/>
                    </a:lnTo>
                    <a:lnTo>
                      <a:pt x="1392" y="352"/>
                    </a:lnTo>
                    <a:lnTo>
                      <a:pt x="1400" y="352"/>
                    </a:lnTo>
                    <a:lnTo>
                      <a:pt x="1408" y="352"/>
                    </a:lnTo>
                    <a:lnTo>
                      <a:pt x="1416" y="352"/>
                    </a:lnTo>
                    <a:cubicBezTo>
                      <a:pt x="1436" y="352"/>
                      <a:pt x="1454" y="360"/>
                      <a:pt x="1467" y="374"/>
                    </a:cubicBezTo>
                    <a:lnTo>
                      <a:pt x="1475" y="382"/>
                    </a:lnTo>
                    <a:lnTo>
                      <a:pt x="1424" y="360"/>
                    </a:lnTo>
                    <a:lnTo>
                      <a:pt x="1432" y="360"/>
                    </a:lnTo>
                    <a:lnTo>
                      <a:pt x="1440" y="360"/>
                    </a:lnTo>
                    <a:lnTo>
                      <a:pt x="1448" y="360"/>
                    </a:lnTo>
                    <a:lnTo>
                      <a:pt x="1456" y="360"/>
                    </a:lnTo>
                    <a:cubicBezTo>
                      <a:pt x="1476" y="360"/>
                      <a:pt x="1494" y="368"/>
                      <a:pt x="1507" y="382"/>
                    </a:cubicBezTo>
                    <a:lnTo>
                      <a:pt x="1515" y="390"/>
                    </a:lnTo>
                    <a:lnTo>
                      <a:pt x="1464" y="368"/>
                    </a:lnTo>
                    <a:lnTo>
                      <a:pt x="1472" y="368"/>
                    </a:lnTo>
                    <a:lnTo>
                      <a:pt x="1480" y="368"/>
                    </a:lnTo>
                    <a:lnTo>
                      <a:pt x="1488" y="368"/>
                    </a:lnTo>
                    <a:lnTo>
                      <a:pt x="1496" y="368"/>
                    </a:lnTo>
                    <a:cubicBezTo>
                      <a:pt x="1516" y="368"/>
                      <a:pt x="1534" y="376"/>
                      <a:pt x="1547" y="390"/>
                    </a:cubicBezTo>
                    <a:lnTo>
                      <a:pt x="1555" y="398"/>
                    </a:lnTo>
                    <a:lnTo>
                      <a:pt x="1504" y="376"/>
                    </a:lnTo>
                    <a:lnTo>
                      <a:pt x="1512" y="376"/>
                    </a:lnTo>
                    <a:lnTo>
                      <a:pt x="1520" y="376"/>
                    </a:lnTo>
                    <a:lnTo>
                      <a:pt x="1528" y="376"/>
                    </a:lnTo>
                    <a:lnTo>
                      <a:pt x="1536" y="376"/>
                    </a:lnTo>
                    <a:cubicBezTo>
                      <a:pt x="1576" y="376"/>
                      <a:pt x="1608" y="409"/>
                      <a:pt x="1608" y="448"/>
                    </a:cubicBezTo>
                    <a:cubicBezTo>
                      <a:pt x="1608" y="488"/>
                      <a:pt x="1576" y="520"/>
                      <a:pt x="1536" y="520"/>
                    </a:cubicBezTo>
                    <a:lnTo>
                      <a:pt x="1528" y="520"/>
                    </a:lnTo>
                    <a:lnTo>
                      <a:pt x="1520" y="520"/>
                    </a:lnTo>
                    <a:lnTo>
                      <a:pt x="1512" y="520"/>
                    </a:lnTo>
                    <a:lnTo>
                      <a:pt x="1504" y="520"/>
                    </a:lnTo>
                    <a:cubicBezTo>
                      <a:pt x="1485" y="520"/>
                      <a:pt x="1467" y="513"/>
                      <a:pt x="1454" y="499"/>
                    </a:cubicBezTo>
                    <a:lnTo>
                      <a:pt x="1446" y="491"/>
                    </a:lnTo>
                    <a:lnTo>
                      <a:pt x="1496" y="512"/>
                    </a:lnTo>
                    <a:lnTo>
                      <a:pt x="1488" y="512"/>
                    </a:lnTo>
                    <a:lnTo>
                      <a:pt x="1480" y="512"/>
                    </a:lnTo>
                    <a:lnTo>
                      <a:pt x="1472" y="512"/>
                    </a:lnTo>
                    <a:lnTo>
                      <a:pt x="1464" y="512"/>
                    </a:lnTo>
                    <a:cubicBezTo>
                      <a:pt x="1445" y="512"/>
                      <a:pt x="1427" y="505"/>
                      <a:pt x="1414" y="491"/>
                    </a:cubicBezTo>
                    <a:lnTo>
                      <a:pt x="1406" y="483"/>
                    </a:lnTo>
                    <a:lnTo>
                      <a:pt x="1456" y="504"/>
                    </a:lnTo>
                    <a:lnTo>
                      <a:pt x="1448" y="504"/>
                    </a:lnTo>
                    <a:lnTo>
                      <a:pt x="1440" y="504"/>
                    </a:lnTo>
                    <a:lnTo>
                      <a:pt x="1432" y="504"/>
                    </a:lnTo>
                    <a:lnTo>
                      <a:pt x="1424" y="504"/>
                    </a:lnTo>
                    <a:cubicBezTo>
                      <a:pt x="1405" y="504"/>
                      <a:pt x="1387" y="497"/>
                      <a:pt x="1374" y="483"/>
                    </a:cubicBezTo>
                    <a:lnTo>
                      <a:pt x="1366" y="475"/>
                    </a:lnTo>
                    <a:lnTo>
                      <a:pt x="1416" y="496"/>
                    </a:lnTo>
                    <a:lnTo>
                      <a:pt x="1408" y="496"/>
                    </a:lnTo>
                    <a:lnTo>
                      <a:pt x="1400" y="496"/>
                    </a:lnTo>
                    <a:lnTo>
                      <a:pt x="1392" y="496"/>
                    </a:lnTo>
                    <a:cubicBezTo>
                      <a:pt x="1373" y="496"/>
                      <a:pt x="1355" y="489"/>
                      <a:pt x="1342" y="475"/>
                    </a:cubicBezTo>
                    <a:lnTo>
                      <a:pt x="1334" y="467"/>
                    </a:lnTo>
                    <a:lnTo>
                      <a:pt x="1384" y="488"/>
                    </a:lnTo>
                    <a:lnTo>
                      <a:pt x="1376" y="488"/>
                    </a:lnTo>
                    <a:lnTo>
                      <a:pt x="1368" y="488"/>
                    </a:lnTo>
                    <a:lnTo>
                      <a:pt x="1360" y="488"/>
                    </a:lnTo>
                    <a:lnTo>
                      <a:pt x="1352" y="488"/>
                    </a:lnTo>
                    <a:lnTo>
                      <a:pt x="1344" y="488"/>
                    </a:lnTo>
                    <a:cubicBezTo>
                      <a:pt x="1305" y="488"/>
                      <a:pt x="1272" y="456"/>
                      <a:pt x="1272" y="416"/>
                    </a:cubicBezTo>
                    <a:lnTo>
                      <a:pt x="1272" y="408"/>
                    </a:lnTo>
                    <a:lnTo>
                      <a:pt x="1344" y="480"/>
                    </a:lnTo>
                    <a:lnTo>
                      <a:pt x="1336" y="480"/>
                    </a:lnTo>
                    <a:lnTo>
                      <a:pt x="1328" y="480"/>
                    </a:lnTo>
                    <a:lnTo>
                      <a:pt x="1320" y="480"/>
                    </a:lnTo>
                    <a:lnTo>
                      <a:pt x="1312" y="480"/>
                    </a:lnTo>
                    <a:cubicBezTo>
                      <a:pt x="1293" y="480"/>
                      <a:pt x="1275" y="473"/>
                      <a:pt x="1262" y="459"/>
                    </a:cubicBezTo>
                    <a:lnTo>
                      <a:pt x="1254" y="451"/>
                    </a:lnTo>
                    <a:lnTo>
                      <a:pt x="1304" y="472"/>
                    </a:lnTo>
                    <a:lnTo>
                      <a:pt x="1296" y="472"/>
                    </a:lnTo>
                    <a:lnTo>
                      <a:pt x="1288" y="472"/>
                    </a:lnTo>
                    <a:lnTo>
                      <a:pt x="1280" y="472"/>
                    </a:lnTo>
                    <a:lnTo>
                      <a:pt x="1272" y="472"/>
                    </a:lnTo>
                    <a:cubicBezTo>
                      <a:pt x="1233" y="472"/>
                      <a:pt x="1200" y="440"/>
                      <a:pt x="1200" y="400"/>
                    </a:cubicBezTo>
                    <a:lnTo>
                      <a:pt x="1200" y="392"/>
                    </a:lnTo>
                    <a:lnTo>
                      <a:pt x="1272" y="464"/>
                    </a:lnTo>
                    <a:lnTo>
                      <a:pt x="1264" y="464"/>
                    </a:lnTo>
                    <a:lnTo>
                      <a:pt x="1256" y="464"/>
                    </a:lnTo>
                    <a:lnTo>
                      <a:pt x="1248" y="464"/>
                    </a:lnTo>
                    <a:lnTo>
                      <a:pt x="1240" y="464"/>
                    </a:lnTo>
                    <a:lnTo>
                      <a:pt x="1232" y="464"/>
                    </a:lnTo>
                    <a:cubicBezTo>
                      <a:pt x="1193" y="464"/>
                      <a:pt x="1160" y="432"/>
                      <a:pt x="1160" y="392"/>
                    </a:cubicBezTo>
                    <a:lnTo>
                      <a:pt x="1160" y="384"/>
                    </a:lnTo>
                    <a:lnTo>
                      <a:pt x="1232" y="456"/>
                    </a:lnTo>
                    <a:lnTo>
                      <a:pt x="1224" y="456"/>
                    </a:lnTo>
                    <a:lnTo>
                      <a:pt x="1216" y="456"/>
                    </a:lnTo>
                    <a:lnTo>
                      <a:pt x="1208" y="456"/>
                    </a:lnTo>
                    <a:lnTo>
                      <a:pt x="1200" y="456"/>
                    </a:lnTo>
                    <a:cubicBezTo>
                      <a:pt x="1181" y="456"/>
                      <a:pt x="1163" y="449"/>
                      <a:pt x="1150" y="435"/>
                    </a:cubicBezTo>
                    <a:lnTo>
                      <a:pt x="1142" y="427"/>
                    </a:lnTo>
                    <a:lnTo>
                      <a:pt x="1192" y="448"/>
                    </a:lnTo>
                    <a:lnTo>
                      <a:pt x="1184" y="448"/>
                    </a:lnTo>
                    <a:lnTo>
                      <a:pt x="1176" y="448"/>
                    </a:lnTo>
                    <a:lnTo>
                      <a:pt x="1168" y="448"/>
                    </a:lnTo>
                    <a:lnTo>
                      <a:pt x="1160" y="448"/>
                    </a:lnTo>
                    <a:cubicBezTo>
                      <a:pt x="1121" y="448"/>
                      <a:pt x="1088" y="416"/>
                      <a:pt x="1088" y="376"/>
                    </a:cubicBezTo>
                    <a:lnTo>
                      <a:pt x="1088" y="368"/>
                    </a:lnTo>
                    <a:lnTo>
                      <a:pt x="1160" y="440"/>
                    </a:lnTo>
                    <a:lnTo>
                      <a:pt x="1152" y="440"/>
                    </a:lnTo>
                    <a:lnTo>
                      <a:pt x="1144" y="440"/>
                    </a:lnTo>
                    <a:lnTo>
                      <a:pt x="1136" y="440"/>
                    </a:lnTo>
                    <a:lnTo>
                      <a:pt x="1128" y="440"/>
                    </a:lnTo>
                    <a:cubicBezTo>
                      <a:pt x="1109" y="440"/>
                      <a:pt x="1091" y="433"/>
                      <a:pt x="1078" y="419"/>
                    </a:cubicBezTo>
                    <a:lnTo>
                      <a:pt x="1070" y="411"/>
                    </a:lnTo>
                    <a:lnTo>
                      <a:pt x="1120" y="432"/>
                    </a:lnTo>
                    <a:lnTo>
                      <a:pt x="1112" y="432"/>
                    </a:lnTo>
                    <a:lnTo>
                      <a:pt x="1104" y="432"/>
                    </a:lnTo>
                    <a:lnTo>
                      <a:pt x="1096" y="432"/>
                    </a:lnTo>
                    <a:cubicBezTo>
                      <a:pt x="1057" y="432"/>
                      <a:pt x="1024" y="400"/>
                      <a:pt x="1024" y="360"/>
                    </a:cubicBezTo>
                    <a:lnTo>
                      <a:pt x="1024" y="352"/>
                    </a:lnTo>
                    <a:lnTo>
                      <a:pt x="1096" y="424"/>
                    </a:lnTo>
                    <a:lnTo>
                      <a:pt x="1088" y="424"/>
                    </a:lnTo>
                    <a:lnTo>
                      <a:pt x="1080" y="424"/>
                    </a:lnTo>
                    <a:lnTo>
                      <a:pt x="1072" y="424"/>
                    </a:lnTo>
                    <a:lnTo>
                      <a:pt x="1064" y="424"/>
                    </a:lnTo>
                    <a:cubicBezTo>
                      <a:pt x="1045" y="424"/>
                      <a:pt x="1027" y="417"/>
                      <a:pt x="1014" y="403"/>
                    </a:cubicBezTo>
                    <a:lnTo>
                      <a:pt x="1006" y="395"/>
                    </a:lnTo>
                    <a:lnTo>
                      <a:pt x="1056" y="416"/>
                    </a:lnTo>
                    <a:lnTo>
                      <a:pt x="1048" y="416"/>
                    </a:lnTo>
                    <a:lnTo>
                      <a:pt x="1040" y="416"/>
                    </a:lnTo>
                    <a:lnTo>
                      <a:pt x="1032" y="416"/>
                    </a:lnTo>
                    <a:lnTo>
                      <a:pt x="1024" y="416"/>
                    </a:lnTo>
                    <a:cubicBezTo>
                      <a:pt x="985" y="416"/>
                      <a:pt x="952" y="384"/>
                      <a:pt x="952" y="344"/>
                    </a:cubicBezTo>
                    <a:lnTo>
                      <a:pt x="952" y="336"/>
                    </a:lnTo>
                    <a:lnTo>
                      <a:pt x="1024" y="408"/>
                    </a:lnTo>
                    <a:lnTo>
                      <a:pt x="1016" y="408"/>
                    </a:lnTo>
                    <a:lnTo>
                      <a:pt x="1008" y="408"/>
                    </a:lnTo>
                    <a:lnTo>
                      <a:pt x="1000" y="408"/>
                    </a:lnTo>
                    <a:lnTo>
                      <a:pt x="992" y="408"/>
                    </a:lnTo>
                    <a:cubicBezTo>
                      <a:pt x="973" y="408"/>
                      <a:pt x="955" y="401"/>
                      <a:pt x="942" y="387"/>
                    </a:cubicBezTo>
                    <a:lnTo>
                      <a:pt x="934" y="379"/>
                    </a:lnTo>
                    <a:lnTo>
                      <a:pt x="984" y="400"/>
                    </a:lnTo>
                    <a:lnTo>
                      <a:pt x="976" y="400"/>
                    </a:lnTo>
                    <a:lnTo>
                      <a:pt x="968" y="400"/>
                    </a:lnTo>
                    <a:lnTo>
                      <a:pt x="960" y="400"/>
                    </a:lnTo>
                    <a:cubicBezTo>
                      <a:pt x="921" y="400"/>
                      <a:pt x="888" y="368"/>
                      <a:pt x="888" y="328"/>
                    </a:cubicBezTo>
                    <a:lnTo>
                      <a:pt x="888" y="320"/>
                    </a:lnTo>
                    <a:lnTo>
                      <a:pt x="960" y="392"/>
                    </a:lnTo>
                    <a:lnTo>
                      <a:pt x="952" y="392"/>
                    </a:lnTo>
                    <a:lnTo>
                      <a:pt x="944" y="392"/>
                    </a:lnTo>
                    <a:lnTo>
                      <a:pt x="936" y="392"/>
                    </a:lnTo>
                    <a:lnTo>
                      <a:pt x="928" y="392"/>
                    </a:lnTo>
                    <a:cubicBezTo>
                      <a:pt x="909" y="392"/>
                      <a:pt x="891" y="385"/>
                      <a:pt x="878" y="371"/>
                    </a:cubicBezTo>
                    <a:lnTo>
                      <a:pt x="870" y="363"/>
                    </a:lnTo>
                    <a:lnTo>
                      <a:pt x="920" y="384"/>
                    </a:lnTo>
                    <a:lnTo>
                      <a:pt x="912" y="384"/>
                    </a:lnTo>
                    <a:lnTo>
                      <a:pt x="904" y="384"/>
                    </a:lnTo>
                    <a:lnTo>
                      <a:pt x="896" y="384"/>
                    </a:lnTo>
                    <a:cubicBezTo>
                      <a:pt x="857" y="384"/>
                      <a:pt x="824" y="352"/>
                      <a:pt x="824" y="312"/>
                    </a:cubicBezTo>
                    <a:lnTo>
                      <a:pt x="824" y="304"/>
                    </a:lnTo>
                    <a:lnTo>
                      <a:pt x="896" y="376"/>
                    </a:lnTo>
                    <a:lnTo>
                      <a:pt x="888" y="376"/>
                    </a:lnTo>
                    <a:lnTo>
                      <a:pt x="880" y="376"/>
                    </a:lnTo>
                    <a:lnTo>
                      <a:pt x="872" y="376"/>
                    </a:lnTo>
                    <a:lnTo>
                      <a:pt x="864" y="376"/>
                    </a:lnTo>
                    <a:cubicBezTo>
                      <a:pt x="845" y="376"/>
                      <a:pt x="827" y="369"/>
                      <a:pt x="814" y="355"/>
                    </a:cubicBezTo>
                    <a:lnTo>
                      <a:pt x="806" y="347"/>
                    </a:lnTo>
                    <a:lnTo>
                      <a:pt x="856" y="368"/>
                    </a:lnTo>
                    <a:lnTo>
                      <a:pt x="848" y="368"/>
                    </a:lnTo>
                    <a:lnTo>
                      <a:pt x="840" y="368"/>
                    </a:lnTo>
                    <a:lnTo>
                      <a:pt x="832" y="368"/>
                    </a:lnTo>
                    <a:cubicBezTo>
                      <a:pt x="813" y="368"/>
                      <a:pt x="795" y="361"/>
                      <a:pt x="782" y="347"/>
                    </a:cubicBezTo>
                    <a:lnTo>
                      <a:pt x="774" y="339"/>
                    </a:lnTo>
                    <a:lnTo>
                      <a:pt x="824" y="360"/>
                    </a:lnTo>
                    <a:lnTo>
                      <a:pt x="816" y="360"/>
                    </a:lnTo>
                    <a:lnTo>
                      <a:pt x="808" y="360"/>
                    </a:lnTo>
                    <a:lnTo>
                      <a:pt x="800" y="360"/>
                    </a:lnTo>
                    <a:cubicBezTo>
                      <a:pt x="781" y="360"/>
                      <a:pt x="763" y="353"/>
                      <a:pt x="750" y="339"/>
                    </a:cubicBezTo>
                    <a:lnTo>
                      <a:pt x="742" y="331"/>
                    </a:lnTo>
                    <a:lnTo>
                      <a:pt x="792" y="352"/>
                    </a:lnTo>
                    <a:lnTo>
                      <a:pt x="784" y="352"/>
                    </a:lnTo>
                    <a:lnTo>
                      <a:pt x="776" y="352"/>
                    </a:lnTo>
                    <a:lnTo>
                      <a:pt x="768" y="352"/>
                    </a:lnTo>
                    <a:cubicBezTo>
                      <a:pt x="749" y="352"/>
                      <a:pt x="731" y="345"/>
                      <a:pt x="718" y="331"/>
                    </a:cubicBezTo>
                    <a:lnTo>
                      <a:pt x="710" y="323"/>
                    </a:lnTo>
                    <a:lnTo>
                      <a:pt x="760" y="344"/>
                    </a:lnTo>
                    <a:lnTo>
                      <a:pt x="752" y="344"/>
                    </a:lnTo>
                    <a:lnTo>
                      <a:pt x="744" y="344"/>
                    </a:lnTo>
                    <a:lnTo>
                      <a:pt x="736" y="344"/>
                    </a:lnTo>
                    <a:cubicBezTo>
                      <a:pt x="697" y="344"/>
                      <a:pt x="664" y="312"/>
                      <a:pt x="664" y="272"/>
                    </a:cubicBezTo>
                    <a:lnTo>
                      <a:pt x="664" y="264"/>
                    </a:lnTo>
                    <a:lnTo>
                      <a:pt x="736" y="336"/>
                    </a:lnTo>
                    <a:lnTo>
                      <a:pt x="728" y="336"/>
                    </a:lnTo>
                    <a:lnTo>
                      <a:pt x="720" y="336"/>
                    </a:lnTo>
                    <a:lnTo>
                      <a:pt x="712" y="336"/>
                    </a:lnTo>
                    <a:cubicBezTo>
                      <a:pt x="693" y="336"/>
                      <a:pt x="675" y="329"/>
                      <a:pt x="662" y="315"/>
                    </a:cubicBezTo>
                    <a:lnTo>
                      <a:pt x="654" y="307"/>
                    </a:lnTo>
                    <a:lnTo>
                      <a:pt x="704" y="328"/>
                    </a:lnTo>
                    <a:lnTo>
                      <a:pt x="696" y="328"/>
                    </a:lnTo>
                    <a:lnTo>
                      <a:pt x="688" y="328"/>
                    </a:lnTo>
                    <a:lnTo>
                      <a:pt x="680" y="328"/>
                    </a:lnTo>
                    <a:cubicBezTo>
                      <a:pt x="661" y="328"/>
                      <a:pt x="643" y="321"/>
                      <a:pt x="630" y="307"/>
                    </a:cubicBezTo>
                    <a:lnTo>
                      <a:pt x="622" y="299"/>
                    </a:lnTo>
                    <a:lnTo>
                      <a:pt x="672" y="320"/>
                    </a:lnTo>
                    <a:lnTo>
                      <a:pt x="664" y="320"/>
                    </a:lnTo>
                    <a:lnTo>
                      <a:pt x="656" y="320"/>
                    </a:lnTo>
                    <a:lnTo>
                      <a:pt x="648" y="320"/>
                    </a:lnTo>
                    <a:cubicBezTo>
                      <a:pt x="609" y="320"/>
                      <a:pt x="576" y="288"/>
                      <a:pt x="576" y="248"/>
                    </a:cubicBezTo>
                    <a:lnTo>
                      <a:pt x="576" y="240"/>
                    </a:lnTo>
                    <a:lnTo>
                      <a:pt x="648" y="312"/>
                    </a:lnTo>
                    <a:lnTo>
                      <a:pt x="640" y="312"/>
                    </a:lnTo>
                    <a:lnTo>
                      <a:pt x="632" y="312"/>
                    </a:lnTo>
                    <a:lnTo>
                      <a:pt x="624" y="312"/>
                    </a:lnTo>
                    <a:cubicBezTo>
                      <a:pt x="605" y="312"/>
                      <a:pt x="587" y="305"/>
                      <a:pt x="574" y="291"/>
                    </a:cubicBezTo>
                    <a:lnTo>
                      <a:pt x="566" y="283"/>
                    </a:lnTo>
                    <a:lnTo>
                      <a:pt x="616" y="304"/>
                    </a:lnTo>
                    <a:lnTo>
                      <a:pt x="608" y="304"/>
                    </a:lnTo>
                    <a:lnTo>
                      <a:pt x="600" y="304"/>
                    </a:lnTo>
                    <a:lnTo>
                      <a:pt x="592" y="304"/>
                    </a:lnTo>
                    <a:cubicBezTo>
                      <a:pt x="573" y="304"/>
                      <a:pt x="555" y="297"/>
                      <a:pt x="542" y="283"/>
                    </a:cubicBezTo>
                    <a:lnTo>
                      <a:pt x="534" y="275"/>
                    </a:lnTo>
                    <a:lnTo>
                      <a:pt x="584" y="296"/>
                    </a:lnTo>
                    <a:lnTo>
                      <a:pt x="576" y="296"/>
                    </a:lnTo>
                    <a:lnTo>
                      <a:pt x="568" y="296"/>
                    </a:lnTo>
                    <a:lnTo>
                      <a:pt x="560" y="296"/>
                    </a:lnTo>
                    <a:cubicBezTo>
                      <a:pt x="541" y="296"/>
                      <a:pt x="523" y="289"/>
                      <a:pt x="510" y="275"/>
                    </a:cubicBezTo>
                    <a:lnTo>
                      <a:pt x="502" y="267"/>
                    </a:lnTo>
                    <a:lnTo>
                      <a:pt x="552" y="288"/>
                    </a:lnTo>
                    <a:lnTo>
                      <a:pt x="544" y="288"/>
                    </a:lnTo>
                    <a:lnTo>
                      <a:pt x="536" y="288"/>
                    </a:lnTo>
                    <a:lnTo>
                      <a:pt x="528" y="288"/>
                    </a:lnTo>
                    <a:cubicBezTo>
                      <a:pt x="489" y="288"/>
                      <a:pt x="456" y="256"/>
                      <a:pt x="456" y="216"/>
                    </a:cubicBezTo>
                    <a:lnTo>
                      <a:pt x="456" y="208"/>
                    </a:lnTo>
                    <a:lnTo>
                      <a:pt x="528" y="280"/>
                    </a:lnTo>
                    <a:lnTo>
                      <a:pt x="520" y="280"/>
                    </a:lnTo>
                    <a:lnTo>
                      <a:pt x="512" y="280"/>
                    </a:lnTo>
                    <a:lnTo>
                      <a:pt x="504" y="280"/>
                    </a:lnTo>
                    <a:cubicBezTo>
                      <a:pt x="485" y="280"/>
                      <a:pt x="467" y="273"/>
                      <a:pt x="454" y="259"/>
                    </a:cubicBezTo>
                    <a:lnTo>
                      <a:pt x="446" y="251"/>
                    </a:lnTo>
                    <a:lnTo>
                      <a:pt x="496" y="272"/>
                    </a:lnTo>
                    <a:lnTo>
                      <a:pt x="488" y="272"/>
                    </a:lnTo>
                    <a:lnTo>
                      <a:pt x="480" y="272"/>
                    </a:lnTo>
                    <a:lnTo>
                      <a:pt x="472" y="272"/>
                    </a:lnTo>
                    <a:cubicBezTo>
                      <a:pt x="453" y="272"/>
                      <a:pt x="435" y="265"/>
                      <a:pt x="422" y="251"/>
                    </a:cubicBezTo>
                    <a:lnTo>
                      <a:pt x="414" y="243"/>
                    </a:lnTo>
                    <a:lnTo>
                      <a:pt x="464" y="264"/>
                    </a:lnTo>
                    <a:lnTo>
                      <a:pt x="456" y="264"/>
                    </a:lnTo>
                    <a:lnTo>
                      <a:pt x="448" y="264"/>
                    </a:lnTo>
                    <a:cubicBezTo>
                      <a:pt x="429" y="264"/>
                      <a:pt x="411" y="257"/>
                      <a:pt x="398" y="243"/>
                    </a:cubicBezTo>
                    <a:lnTo>
                      <a:pt x="390" y="235"/>
                    </a:lnTo>
                    <a:lnTo>
                      <a:pt x="440" y="256"/>
                    </a:lnTo>
                    <a:lnTo>
                      <a:pt x="432" y="256"/>
                    </a:lnTo>
                    <a:lnTo>
                      <a:pt x="424" y="256"/>
                    </a:lnTo>
                    <a:lnTo>
                      <a:pt x="416" y="256"/>
                    </a:lnTo>
                    <a:cubicBezTo>
                      <a:pt x="377" y="256"/>
                      <a:pt x="344" y="224"/>
                      <a:pt x="344" y="184"/>
                    </a:cubicBezTo>
                    <a:lnTo>
                      <a:pt x="344" y="176"/>
                    </a:lnTo>
                    <a:lnTo>
                      <a:pt x="416" y="248"/>
                    </a:lnTo>
                    <a:lnTo>
                      <a:pt x="408" y="248"/>
                    </a:lnTo>
                    <a:lnTo>
                      <a:pt x="400" y="248"/>
                    </a:lnTo>
                    <a:lnTo>
                      <a:pt x="392" y="248"/>
                    </a:lnTo>
                    <a:cubicBezTo>
                      <a:pt x="373" y="248"/>
                      <a:pt x="355" y="241"/>
                      <a:pt x="342" y="227"/>
                    </a:cubicBezTo>
                    <a:lnTo>
                      <a:pt x="334" y="219"/>
                    </a:lnTo>
                    <a:lnTo>
                      <a:pt x="384" y="240"/>
                    </a:lnTo>
                    <a:lnTo>
                      <a:pt x="376" y="240"/>
                    </a:lnTo>
                    <a:lnTo>
                      <a:pt x="368" y="240"/>
                    </a:lnTo>
                    <a:cubicBezTo>
                      <a:pt x="349" y="240"/>
                      <a:pt x="331" y="233"/>
                      <a:pt x="318" y="219"/>
                    </a:cubicBezTo>
                    <a:lnTo>
                      <a:pt x="310" y="211"/>
                    </a:lnTo>
                    <a:lnTo>
                      <a:pt x="360" y="232"/>
                    </a:lnTo>
                    <a:lnTo>
                      <a:pt x="352" y="232"/>
                    </a:lnTo>
                    <a:lnTo>
                      <a:pt x="344" y="232"/>
                    </a:lnTo>
                    <a:lnTo>
                      <a:pt x="336" y="232"/>
                    </a:lnTo>
                    <a:cubicBezTo>
                      <a:pt x="317" y="232"/>
                      <a:pt x="299" y="225"/>
                      <a:pt x="286" y="211"/>
                    </a:cubicBezTo>
                    <a:lnTo>
                      <a:pt x="278" y="203"/>
                    </a:lnTo>
                    <a:lnTo>
                      <a:pt x="328" y="224"/>
                    </a:lnTo>
                    <a:lnTo>
                      <a:pt x="320" y="224"/>
                    </a:lnTo>
                    <a:lnTo>
                      <a:pt x="312" y="224"/>
                    </a:lnTo>
                    <a:cubicBezTo>
                      <a:pt x="293" y="224"/>
                      <a:pt x="275" y="217"/>
                      <a:pt x="262" y="203"/>
                    </a:cubicBezTo>
                    <a:lnTo>
                      <a:pt x="254" y="195"/>
                    </a:lnTo>
                    <a:lnTo>
                      <a:pt x="304" y="216"/>
                    </a:lnTo>
                    <a:lnTo>
                      <a:pt x="296" y="216"/>
                    </a:lnTo>
                    <a:lnTo>
                      <a:pt x="288" y="216"/>
                    </a:lnTo>
                    <a:lnTo>
                      <a:pt x="280" y="216"/>
                    </a:lnTo>
                    <a:cubicBezTo>
                      <a:pt x="241" y="216"/>
                      <a:pt x="208" y="184"/>
                      <a:pt x="208" y="144"/>
                    </a:cubicBezTo>
                    <a:lnTo>
                      <a:pt x="208" y="136"/>
                    </a:lnTo>
                    <a:lnTo>
                      <a:pt x="280" y="208"/>
                    </a:lnTo>
                    <a:lnTo>
                      <a:pt x="272" y="208"/>
                    </a:lnTo>
                    <a:lnTo>
                      <a:pt x="264" y="208"/>
                    </a:lnTo>
                    <a:cubicBezTo>
                      <a:pt x="245" y="208"/>
                      <a:pt x="227" y="201"/>
                      <a:pt x="214" y="187"/>
                    </a:cubicBezTo>
                    <a:lnTo>
                      <a:pt x="206" y="179"/>
                    </a:lnTo>
                    <a:lnTo>
                      <a:pt x="256" y="200"/>
                    </a:lnTo>
                    <a:lnTo>
                      <a:pt x="248" y="200"/>
                    </a:lnTo>
                    <a:lnTo>
                      <a:pt x="240" y="200"/>
                    </a:lnTo>
                    <a:lnTo>
                      <a:pt x="232" y="200"/>
                    </a:lnTo>
                    <a:cubicBezTo>
                      <a:pt x="213" y="200"/>
                      <a:pt x="195" y="193"/>
                      <a:pt x="182" y="179"/>
                    </a:cubicBezTo>
                    <a:lnTo>
                      <a:pt x="174" y="171"/>
                    </a:lnTo>
                    <a:lnTo>
                      <a:pt x="224" y="192"/>
                    </a:lnTo>
                    <a:lnTo>
                      <a:pt x="216" y="192"/>
                    </a:lnTo>
                    <a:lnTo>
                      <a:pt x="208" y="192"/>
                    </a:lnTo>
                    <a:cubicBezTo>
                      <a:pt x="189" y="192"/>
                      <a:pt x="171" y="185"/>
                      <a:pt x="158" y="171"/>
                    </a:cubicBezTo>
                    <a:lnTo>
                      <a:pt x="150" y="163"/>
                    </a:lnTo>
                    <a:lnTo>
                      <a:pt x="200" y="184"/>
                    </a:lnTo>
                    <a:lnTo>
                      <a:pt x="192" y="184"/>
                    </a:lnTo>
                    <a:lnTo>
                      <a:pt x="184" y="184"/>
                    </a:lnTo>
                    <a:cubicBezTo>
                      <a:pt x="165" y="184"/>
                      <a:pt x="147" y="177"/>
                      <a:pt x="134" y="163"/>
                    </a:cubicBezTo>
                    <a:lnTo>
                      <a:pt x="126" y="155"/>
                    </a:lnTo>
                    <a:lnTo>
                      <a:pt x="176" y="176"/>
                    </a:lnTo>
                    <a:lnTo>
                      <a:pt x="168" y="176"/>
                    </a:lnTo>
                    <a:lnTo>
                      <a:pt x="160" y="176"/>
                    </a:lnTo>
                    <a:lnTo>
                      <a:pt x="152" y="176"/>
                    </a:lnTo>
                    <a:cubicBezTo>
                      <a:pt x="113" y="176"/>
                      <a:pt x="80" y="144"/>
                      <a:pt x="80" y="104"/>
                    </a:cubicBezTo>
                    <a:lnTo>
                      <a:pt x="80" y="96"/>
                    </a:lnTo>
                    <a:lnTo>
                      <a:pt x="152" y="168"/>
                    </a:lnTo>
                    <a:lnTo>
                      <a:pt x="144" y="168"/>
                    </a:lnTo>
                    <a:lnTo>
                      <a:pt x="136" y="168"/>
                    </a:lnTo>
                    <a:lnTo>
                      <a:pt x="128" y="168"/>
                    </a:lnTo>
                    <a:cubicBezTo>
                      <a:pt x="89" y="168"/>
                      <a:pt x="56" y="136"/>
                      <a:pt x="56" y="96"/>
                    </a:cubicBezTo>
                    <a:lnTo>
                      <a:pt x="56" y="88"/>
                    </a:lnTo>
                    <a:lnTo>
                      <a:pt x="128" y="160"/>
                    </a:lnTo>
                    <a:lnTo>
                      <a:pt x="120" y="160"/>
                    </a:lnTo>
                    <a:lnTo>
                      <a:pt x="112" y="160"/>
                    </a:lnTo>
                    <a:lnTo>
                      <a:pt x="104" y="160"/>
                    </a:lnTo>
                    <a:cubicBezTo>
                      <a:pt x="65" y="160"/>
                      <a:pt x="32" y="128"/>
                      <a:pt x="32" y="88"/>
                    </a:cubicBezTo>
                    <a:lnTo>
                      <a:pt x="32" y="80"/>
                    </a:lnTo>
                    <a:lnTo>
                      <a:pt x="104" y="152"/>
                    </a:lnTo>
                    <a:lnTo>
                      <a:pt x="96" y="152"/>
                    </a:lnTo>
                    <a:lnTo>
                      <a:pt x="88" y="152"/>
                    </a:lnTo>
                    <a:lnTo>
                      <a:pt x="80" y="152"/>
                    </a:lnTo>
                    <a:cubicBezTo>
                      <a:pt x="41" y="152"/>
                      <a:pt x="8" y="120"/>
                      <a:pt x="8" y="80"/>
                    </a:cubicBezTo>
                    <a:lnTo>
                      <a:pt x="8" y="72"/>
                    </a:lnTo>
                    <a:lnTo>
                      <a:pt x="80" y="144"/>
                    </a:lnTo>
                    <a:lnTo>
                      <a:pt x="72" y="144"/>
                    </a:lnTo>
                    <a:cubicBezTo>
                      <a:pt x="33" y="144"/>
                      <a:pt x="0" y="112"/>
                      <a:pt x="0" y="72"/>
                    </a:cubicBezTo>
                    <a:cubicBezTo>
                      <a:pt x="0" y="33"/>
                      <a:pt x="33" y="0"/>
                      <a:pt x="72" y="0"/>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8" name="Freeform 370"/>
              <p:cNvSpPr>
                <a:spLocks/>
              </p:cNvSpPr>
              <p:nvPr/>
            </p:nvSpPr>
            <p:spPr bwMode="auto">
              <a:xfrm>
                <a:off x="11355388" y="4938713"/>
                <a:ext cx="155575" cy="44450"/>
              </a:xfrm>
              <a:custGeom>
                <a:avLst/>
                <a:gdLst>
                  <a:gd name="T0" fmla="*/ 95 w 815"/>
                  <a:gd name="T1" fmla="*/ 15 h 271"/>
                  <a:gd name="T2" fmla="*/ 170 w 815"/>
                  <a:gd name="T3" fmla="*/ 37 h 271"/>
                  <a:gd name="T4" fmla="*/ 143 w 815"/>
                  <a:gd name="T5" fmla="*/ 23 h 271"/>
                  <a:gd name="T6" fmla="*/ 218 w 815"/>
                  <a:gd name="T7" fmla="*/ 53 h 271"/>
                  <a:gd name="T8" fmla="*/ 191 w 815"/>
                  <a:gd name="T9" fmla="*/ 31 h 271"/>
                  <a:gd name="T10" fmla="*/ 207 w 815"/>
                  <a:gd name="T11" fmla="*/ 39 h 271"/>
                  <a:gd name="T12" fmla="*/ 239 w 815"/>
                  <a:gd name="T13" fmla="*/ 39 h 271"/>
                  <a:gd name="T14" fmla="*/ 247 w 815"/>
                  <a:gd name="T15" fmla="*/ 47 h 271"/>
                  <a:gd name="T16" fmla="*/ 279 w 815"/>
                  <a:gd name="T17" fmla="*/ 47 h 271"/>
                  <a:gd name="T18" fmla="*/ 295 w 815"/>
                  <a:gd name="T19" fmla="*/ 55 h 271"/>
                  <a:gd name="T20" fmla="*/ 327 w 815"/>
                  <a:gd name="T21" fmla="*/ 55 h 271"/>
                  <a:gd name="T22" fmla="*/ 343 w 815"/>
                  <a:gd name="T23" fmla="*/ 63 h 271"/>
                  <a:gd name="T24" fmla="*/ 375 w 815"/>
                  <a:gd name="T25" fmla="*/ 63 h 271"/>
                  <a:gd name="T26" fmla="*/ 391 w 815"/>
                  <a:gd name="T27" fmla="*/ 71 h 271"/>
                  <a:gd name="T28" fmla="*/ 466 w 815"/>
                  <a:gd name="T29" fmla="*/ 93 h 271"/>
                  <a:gd name="T30" fmla="*/ 439 w 815"/>
                  <a:gd name="T31" fmla="*/ 79 h 271"/>
                  <a:gd name="T32" fmla="*/ 514 w 815"/>
                  <a:gd name="T33" fmla="*/ 101 h 271"/>
                  <a:gd name="T34" fmla="*/ 487 w 815"/>
                  <a:gd name="T35" fmla="*/ 87 h 271"/>
                  <a:gd name="T36" fmla="*/ 562 w 815"/>
                  <a:gd name="T37" fmla="*/ 109 h 271"/>
                  <a:gd name="T38" fmla="*/ 535 w 815"/>
                  <a:gd name="T39" fmla="*/ 95 h 271"/>
                  <a:gd name="T40" fmla="*/ 610 w 815"/>
                  <a:gd name="T41" fmla="*/ 117 h 271"/>
                  <a:gd name="T42" fmla="*/ 583 w 815"/>
                  <a:gd name="T43" fmla="*/ 103 h 271"/>
                  <a:gd name="T44" fmla="*/ 679 w 815"/>
                  <a:gd name="T45" fmla="*/ 175 h 271"/>
                  <a:gd name="T46" fmla="*/ 623 w 815"/>
                  <a:gd name="T47" fmla="*/ 111 h 271"/>
                  <a:gd name="T48" fmla="*/ 655 w 815"/>
                  <a:gd name="T49" fmla="*/ 111 h 271"/>
                  <a:gd name="T50" fmla="*/ 663 w 815"/>
                  <a:gd name="T51" fmla="*/ 119 h 271"/>
                  <a:gd name="T52" fmla="*/ 695 w 815"/>
                  <a:gd name="T53" fmla="*/ 119 h 271"/>
                  <a:gd name="T54" fmla="*/ 711 w 815"/>
                  <a:gd name="T55" fmla="*/ 127 h 271"/>
                  <a:gd name="T56" fmla="*/ 743 w 815"/>
                  <a:gd name="T57" fmla="*/ 127 h 271"/>
                  <a:gd name="T58" fmla="*/ 727 w 815"/>
                  <a:gd name="T59" fmla="*/ 271 h 271"/>
                  <a:gd name="T60" fmla="*/ 653 w 815"/>
                  <a:gd name="T61" fmla="*/ 250 h 271"/>
                  <a:gd name="T62" fmla="*/ 679 w 815"/>
                  <a:gd name="T63" fmla="*/ 263 h 271"/>
                  <a:gd name="T64" fmla="*/ 583 w 815"/>
                  <a:gd name="T65" fmla="*/ 191 h 271"/>
                  <a:gd name="T66" fmla="*/ 639 w 815"/>
                  <a:gd name="T67" fmla="*/ 255 h 271"/>
                  <a:gd name="T68" fmla="*/ 607 w 815"/>
                  <a:gd name="T69" fmla="*/ 255 h 271"/>
                  <a:gd name="T70" fmla="*/ 599 w 815"/>
                  <a:gd name="T71" fmla="*/ 247 h 271"/>
                  <a:gd name="T72" fmla="*/ 567 w 815"/>
                  <a:gd name="T73" fmla="*/ 247 h 271"/>
                  <a:gd name="T74" fmla="*/ 551 w 815"/>
                  <a:gd name="T75" fmla="*/ 239 h 271"/>
                  <a:gd name="T76" fmla="*/ 519 w 815"/>
                  <a:gd name="T77" fmla="*/ 239 h 271"/>
                  <a:gd name="T78" fmla="*/ 503 w 815"/>
                  <a:gd name="T79" fmla="*/ 231 h 271"/>
                  <a:gd name="T80" fmla="*/ 471 w 815"/>
                  <a:gd name="T81" fmla="*/ 231 h 271"/>
                  <a:gd name="T82" fmla="*/ 455 w 815"/>
                  <a:gd name="T83" fmla="*/ 223 h 271"/>
                  <a:gd name="T84" fmla="*/ 423 w 815"/>
                  <a:gd name="T85" fmla="*/ 223 h 271"/>
                  <a:gd name="T86" fmla="*/ 407 w 815"/>
                  <a:gd name="T87" fmla="*/ 215 h 271"/>
                  <a:gd name="T88" fmla="*/ 333 w 815"/>
                  <a:gd name="T89" fmla="*/ 194 h 271"/>
                  <a:gd name="T90" fmla="*/ 359 w 815"/>
                  <a:gd name="T91" fmla="*/ 207 h 271"/>
                  <a:gd name="T92" fmla="*/ 285 w 815"/>
                  <a:gd name="T93" fmla="*/ 186 h 271"/>
                  <a:gd name="T94" fmla="*/ 311 w 815"/>
                  <a:gd name="T95" fmla="*/ 199 h 271"/>
                  <a:gd name="T96" fmla="*/ 237 w 815"/>
                  <a:gd name="T97" fmla="*/ 170 h 271"/>
                  <a:gd name="T98" fmla="*/ 263 w 815"/>
                  <a:gd name="T99" fmla="*/ 191 h 271"/>
                  <a:gd name="T100" fmla="*/ 175 w 815"/>
                  <a:gd name="T101" fmla="*/ 111 h 271"/>
                  <a:gd name="T102" fmla="*/ 223 w 815"/>
                  <a:gd name="T103" fmla="*/ 183 h 271"/>
                  <a:gd name="T104" fmla="*/ 149 w 815"/>
                  <a:gd name="T105" fmla="*/ 154 h 271"/>
                  <a:gd name="T106" fmla="*/ 175 w 815"/>
                  <a:gd name="T107" fmla="*/ 175 h 271"/>
                  <a:gd name="T108" fmla="*/ 159 w 815"/>
                  <a:gd name="T109" fmla="*/ 167 h 271"/>
                  <a:gd name="T110" fmla="*/ 127 w 815"/>
                  <a:gd name="T111" fmla="*/ 167 h 271"/>
                  <a:gd name="T112" fmla="*/ 111 w 815"/>
                  <a:gd name="T113" fmla="*/ 159 h 271"/>
                  <a:gd name="T114" fmla="*/ 37 w 815"/>
                  <a:gd name="T115" fmla="*/ 13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5" h="271">
                    <a:moveTo>
                      <a:pt x="130" y="29"/>
                    </a:moveTo>
                    <a:lnTo>
                      <a:pt x="138" y="37"/>
                    </a:lnTo>
                    <a:lnTo>
                      <a:pt x="87" y="15"/>
                    </a:lnTo>
                    <a:lnTo>
                      <a:pt x="95" y="15"/>
                    </a:lnTo>
                    <a:lnTo>
                      <a:pt x="103" y="15"/>
                    </a:lnTo>
                    <a:lnTo>
                      <a:pt x="111" y="15"/>
                    </a:lnTo>
                    <a:lnTo>
                      <a:pt x="119" y="15"/>
                    </a:lnTo>
                    <a:cubicBezTo>
                      <a:pt x="139" y="15"/>
                      <a:pt x="157" y="23"/>
                      <a:pt x="170" y="37"/>
                    </a:cubicBezTo>
                    <a:lnTo>
                      <a:pt x="178" y="45"/>
                    </a:lnTo>
                    <a:lnTo>
                      <a:pt x="127" y="23"/>
                    </a:lnTo>
                    <a:lnTo>
                      <a:pt x="135" y="23"/>
                    </a:lnTo>
                    <a:lnTo>
                      <a:pt x="143" y="23"/>
                    </a:lnTo>
                    <a:lnTo>
                      <a:pt x="151" y="23"/>
                    </a:lnTo>
                    <a:lnTo>
                      <a:pt x="159" y="23"/>
                    </a:lnTo>
                    <a:cubicBezTo>
                      <a:pt x="179" y="23"/>
                      <a:pt x="197" y="31"/>
                      <a:pt x="210" y="45"/>
                    </a:cubicBezTo>
                    <a:lnTo>
                      <a:pt x="218" y="53"/>
                    </a:lnTo>
                    <a:lnTo>
                      <a:pt x="167" y="31"/>
                    </a:lnTo>
                    <a:lnTo>
                      <a:pt x="175" y="31"/>
                    </a:lnTo>
                    <a:lnTo>
                      <a:pt x="183" y="31"/>
                    </a:lnTo>
                    <a:lnTo>
                      <a:pt x="191" y="31"/>
                    </a:lnTo>
                    <a:lnTo>
                      <a:pt x="199" y="31"/>
                    </a:lnTo>
                    <a:cubicBezTo>
                      <a:pt x="219" y="31"/>
                      <a:pt x="237" y="39"/>
                      <a:pt x="250" y="53"/>
                    </a:cubicBezTo>
                    <a:lnTo>
                      <a:pt x="258" y="61"/>
                    </a:lnTo>
                    <a:lnTo>
                      <a:pt x="207" y="39"/>
                    </a:lnTo>
                    <a:lnTo>
                      <a:pt x="215" y="39"/>
                    </a:lnTo>
                    <a:lnTo>
                      <a:pt x="223" y="39"/>
                    </a:lnTo>
                    <a:lnTo>
                      <a:pt x="231" y="39"/>
                    </a:lnTo>
                    <a:lnTo>
                      <a:pt x="239" y="39"/>
                    </a:lnTo>
                    <a:lnTo>
                      <a:pt x="247" y="39"/>
                    </a:lnTo>
                    <a:cubicBezTo>
                      <a:pt x="287" y="39"/>
                      <a:pt x="319" y="72"/>
                      <a:pt x="319" y="111"/>
                    </a:cubicBezTo>
                    <a:lnTo>
                      <a:pt x="319" y="119"/>
                    </a:lnTo>
                    <a:lnTo>
                      <a:pt x="247" y="47"/>
                    </a:lnTo>
                    <a:lnTo>
                      <a:pt x="255" y="47"/>
                    </a:lnTo>
                    <a:lnTo>
                      <a:pt x="263" y="47"/>
                    </a:lnTo>
                    <a:lnTo>
                      <a:pt x="271" y="47"/>
                    </a:lnTo>
                    <a:lnTo>
                      <a:pt x="279" y="47"/>
                    </a:lnTo>
                    <a:lnTo>
                      <a:pt x="287" y="47"/>
                    </a:lnTo>
                    <a:cubicBezTo>
                      <a:pt x="307" y="47"/>
                      <a:pt x="325" y="55"/>
                      <a:pt x="338" y="69"/>
                    </a:cubicBezTo>
                    <a:lnTo>
                      <a:pt x="346" y="77"/>
                    </a:lnTo>
                    <a:lnTo>
                      <a:pt x="295" y="55"/>
                    </a:lnTo>
                    <a:lnTo>
                      <a:pt x="303" y="55"/>
                    </a:lnTo>
                    <a:lnTo>
                      <a:pt x="311" y="55"/>
                    </a:lnTo>
                    <a:lnTo>
                      <a:pt x="319" y="55"/>
                    </a:lnTo>
                    <a:lnTo>
                      <a:pt x="327" y="55"/>
                    </a:lnTo>
                    <a:cubicBezTo>
                      <a:pt x="347" y="55"/>
                      <a:pt x="365" y="63"/>
                      <a:pt x="378" y="77"/>
                    </a:cubicBezTo>
                    <a:lnTo>
                      <a:pt x="386" y="85"/>
                    </a:lnTo>
                    <a:lnTo>
                      <a:pt x="335" y="63"/>
                    </a:lnTo>
                    <a:lnTo>
                      <a:pt x="343" y="63"/>
                    </a:lnTo>
                    <a:lnTo>
                      <a:pt x="351" y="63"/>
                    </a:lnTo>
                    <a:lnTo>
                      <a:pt x="359" y="63"/>
                    </a:lnTo>
                    <a:lnTo>
                      <a:pt x="367" y="63"/>
                    </a:lnTo>
                    <a:lnTo>
                      <a:pt x="375" y="63"/>
                    </a:lnTo>
                    <a:cubicBezTo>
                      <a:pt x="395" y="63"/>
                      <a:pt x="413" y="71"/>
                      <a:pt x="426" y="85"/>
                    </a:cubicBezTo>
                    <a:lnTo>
                      <a:pt x="434" y="93"/>
                    </a:lnTo>
                    <a:lnTo>
                      <a:pt x="383" y="71"/>
                    </a:lnTo>
                    <a:lnTo>
                      <a:pt x="391" y="71"/>
                    </a:lnTo>
                    <a:lnTo>
                      <a:pt x="399" y="71"/>
                    </a:lnTo>
                    <a:lnTo>
                      <a:pt x="407" y="71"/>
                    </a:lnTo>
                    <a:lnTo>
                      <a:pt x="415" y="71"/>
                    </a:lnTo>
                    <a:cubicBezTo>
                      <a:pt x="435" y="71"/>
                      <a:pt x="453" y="79"/>
                      <a:pt x="466" y="93"/>
                    </a:cubicBezTo>
                    <a:lnTo>
                      <a:pt x="474" y="101"/>
                    </a:lnTo>
                    <a:lnTo>
                      <a:pt x="423" y="79"/>
                    </a:lnTo>
                    <a:lnTo>
                      <a:pt x="431" y="79"/>
                    </a:lnTo>
                    <a:lnTo>
                      <a:pt x="439" y="79"/>
                    </a:lnTo>
                    <a:lnTo>
                      <a:pt x="447" y="79"/>
                    </a:lnTo>
                    <a:lnTo>
                      <a:pt x="455" y="79"/>
                    </a:lnTo>
                    <a:lnTo>
                      <a:pt x="463" y="79"/>
                    </a:lnTo>
                    <a:cubicBezTo>
                      <a:pt x="483" y="79"/>
                      <a:pt x="501" y="87"/>
                      <a:pt x="514" y="101"/>
                    </a:cubicBezTo>
                    <a:lnTo>
                      <a:pt x="522" y="109"/>
                    </a:lnTo>
                    <a:lnTo>
                      <a:pt x="471" y="87"/>
                    </a:lnTo>
                    <a:lnTo>
                      <a:pt x="479" y="87"/>
                    </a:lnTo>
                    <a:lnTo>
                      <a:pt x="487" y="87"/>
                    </a:lnTo>
                    <a:lnTo>
                      <a:pt x="495" y="87"/>
                    </a:lnTo>
                    <a:lnTo>
                      <a:pt x="503" y="87"/>
                    </a:lnTo>
                    <a:lnTo>
                      <a:pt x="511" y="87"/>
                    </a:lnTo>
                    <a:cubicBezTo>
                      <a:pt x="531" y="87"/>
                      <a:pt x="549" y="95"/>
                      <a:pt x="562" y="109"/>
                    </a:cubicBezTo>
                    <a:lnTo>
                      <a:pt x="570" y="117"/>
                    </a:lnTo>
                    <a:lnTo>
                      <a:pt x="519" y="95"/>
                    </a:lnTo>
                    <a:lnTo>
                      <a:pt x="527" y="95"/>
                    </a:lnTo>
                    <a:lnTo>
                      <a:pt x="535" y="95"/>
                    </a:lnTo>
                    <a:lnTo>
                      <a:pt x="543" y="95"/>
                    </a:lnTo>
                    <a:lnTo>
                      <a:pt x="551" y="95"/>
                    </a:lnTo>
                    <a:lnTo>
                      <a:pt x="559" y="95"/>
                    </a:lnTo>
                    <a:cubicBezTo>
                      <a:pt x="579" y="95"/>
                      <a:pt x="597" y="103"/>
                      <a:pt x="610" y="117"/>
                    </a:cubicBezTo>
                    <a:lnTo>
                      <a:pt x="618" y="125"/>
                    </a:lnTo>
                    <a:lnTo>
                      <a:pt x="567" y="103"/>
                    </a:lnTo>
                    <a:lnTo>
                      <a:pt x="575" y="103"/>
                    </a:lnTo>
                    <a:lnTo>
                      <a:pt x="583" y="103"/>
                    </a:lnTo>
                    <a:lnTo>
                      <a:pt x="591" y="103"/>
                    </a:lnTo>
                    <a:lnTo>
                      <a:pt x="599" y="103"/>
                    </a:lnTo>
                    <a:lnTo>
                      <a:pt x="607" y="103"/>
                    </a:lnTo>
                    <a:cubicBezTo>
                      <a:pt x="647" y="103"/>
                      <a:pt x="679" y="136"/>
                      <a:pt x="679" y="175"/>
                    </a:cubicBezTo>
                    <a:lnTo>
                      <a:pt x="679" y="183"/>
                    </a:lnTo>
                    <a:lnTo>
                      <a:pt x="607" y="111"/>
                    </a:lnTo>
                    <a:lnTo>
                      <a:pt x="615" y="111"/>
                    </a:lnTo>
                    <a:lnTo>
                      <a:pt x="623" y="111"/>
                    </a:lnTo>
                    <a:lnTo>
                      <a:pt x="631" y="111"/>
                    </a:lnTo>
                    <a:lnTo>
                      <a:pt x="639" y="111"/>
                    </a:lnTo>
                    <a:lnTo>
                      <a:pt x="647" y="111"/>
                    </a:lnTo>
                    <a:lnTo>
                      <a:pt x="655" y="111"/>
                    </a:lnTo>
                    <a:cubicBezTo>
                      <a:pt x="695" y="111"/>
                      <a:pt x="727" y="144"/>
                      <a:pt x="727" y="183"/>
                    </a:cubicBezTo>
                    <a:lnTo>
                      <a:pt x="727" y="191"/>
                    </a:lnTo>
                    <a:lnTo>
                      <a:pt x="655" y="119"/>
                    </a:lnTo>
                    <a:lnTo>
                      <a:pt x="663" y="119"/>
                    </a:lnTo>
                    <a:lnTo>
                      <a:pt x="671" y="119"/>
                    </a:lnTo>
                    <a:lnTo>
                      <a:pt x="679" y="119"/>
                    </a:lnTo>
                    <a:lnTo>
                      <a:pt x="687" y="119"/>
                    </a:lnTo>
                    <a:lnTo>
                      <a:pt x="695" y="119"/>
                    </a:lnTo>
                    <a:cubicBezTo>
                      <a:pt x="715" y="119"/>
                      <a:pt x="733" y="127"/>
                      <a:pt x="746" y="141"/>
                    </a:cubicBezTo>
                    <a:lnTo>
                      <a:pt x="754" y="149"/>
                    </a:lnTo>
                    <a:lnTo>
                      <a:pt x="703" y="127"/>
                    </a:lnTo>
                    <a:lnTo>
                      <a:pt x="711" y="127"/>
                    </a:lnTo>
                    <a:lnTo>
                      <a:pt x="719" y="127"/>
                    </a:lnTo>
                    <a:lnTo>
                      <a:pt x="727" y="127"/>
                    </a:lnTo>
                    <a:lnTo>
                      <a:pt x="735" y="127"/>
                    </a:lnTo>
                    <a:lnTo>
                      <a:pt x="743" y="127"/>
                    </a:lnTo>
                    <a:cubicBezTo>
                      <a:pt x="783" y="127"/>
                      <a:pt x="815" y="160"/>
                      <a:pt x="815" y="199"/>
                    </a:cubicBezTo>
                    <a:cubicBezTo>
                      <a:pt x="815" y="239"/>
                      <a:pt x="783" y="271"/>
                      <a:pt x="743" y="271"/>
                    </a:cubicBezTo>
                    <a:lnTo>
                      <a:pt x="735" y="271"/>
                    </a:lnTo>
                    <a:lnTo>
                      <a:pt x="727" y="271"/>
                    </a:lnTo>
                    <a:lnTo>
                      <a:pt x="719" y="271"/>
                    </a:lnTo>
                    <a:lnTo>
                      <a:pt x="711" y="271"/>
                    </a:lnTo>
                    <a:lnTo>
                      <a:pt x="703" y="271"/>
                    </a:lnTo>
                    <a:cubicBezTo>
                      <a:pt x="684" y="271"/>
                      <a:pt x="666" y="264"/>
                      <a:pt x="653" y="250"/>
                    </a:cubicBezTo>
                    <a:lnTo>
                      <a:pt x="645" y="242"/>
                    </a:lnTo>
                    <a:lnTo>
                      <a:pt x="695" y="263"/>
                    </a:lnTo>
                    <a:lnTo>
                      <a:pt x="687" y="263"/>
                    </a:lnTo>
                    <a:lnTo>
                      <a:pt x="679" y="263"/>
                    </a:lnTo>
                    <a:lnTo>
                      <a:pt x="671" y="263"/>
                    </a:lnTo>
                    <a:lnTo>
                      <a:pt x="663" y="263"/>
                    </a:lnTo>
                    <a:lnTo>
                      <a:pt x="655" y="263"/>
                    </a:lnTo>
                    <a:cubicBezTo>
                      <a:pt x="616" y="263"/>
                      <a:pt x="583" y="231"/>
                      <a:pt x="583" y="191"/>
                    </a:cubicBezTo>
                    <a:lnTo>
                      <a:pt x="583" y="183"/>
                    </a:lnTo>
                    <a:lnTo>
                      <a:pt x="655" y="255"/>
                    </a:lnTo>
                    <a:lnTo>
                      <a:pt x="647" y="255"/>
                    </a:lnTo>
                    <a:lnTo>
                      <a:pt x="639" y="255"/>
                    </a:lnTo>
                    <a:lnTo>
                      <a:pt x="631" y="255"/>
                    </a:lnTo>
                    <a:lnTo>
                      <a:pt x="623" y="255"/>
                    </a:lnTo>
                    <a:lnTo>
                      <a:pt x="615" y="255"/>
                    </a:lnTo>
                    <a:lnTo>
                      <a:pt x="607" y="255"/>
                    </a:lnTo>
                    <a:cubicBezTo>
                      <a:pt x="568" y="255"/>
                      <a:pt x="535" y="223"/>
                      <a:pt x="535" y="183"/>
                    </a:cubicBezTo>
                    <a:lnTo>
                      <a:pt x="535" y="175"/>
                    </a:lnTo>
                    <a:lnTo>
                      <a:pt x="607" y="247"/>
                    </a:lnTo>
                    <a:lnTo>
                      <a:pt x="599" y="247"/>
                    </a:lnTo>
                    <a:lnTo>
                      <a:pt x="591" y="247"/>
                    </a:lnTo>
                    <a:lnTo>
                      <a:pt x="583" y="247"/>
                    </a:lnTo>
                    <a:lnTo>
                      <a:pt x="575" y="247"/>
                    </a:lnTo>
                    <a:lnTo>
                      <a:pt x="567" y="247"/>
                    </a:lnTo>
                    <a:cubicBezTo>
                      <a:pt x="548" y="247"/>
                      <a:pt x="530" y="240"/>
                      <a:pt x="517" y="226"/>
                    </a:cubicBezTo>
                    <a:lnTo>
                      <a:pt x="509" y="218"/>
                    </a:lnTo>
                    <a:lnTo>
                      <a:pt x="559" y="239"/>
                    </a:lnTo>
                    <a:lnTo>
                      <a:pt x="551" y="239"/>
                    </a:lnTo>
                    <a:lnTo>
                      <a:pt x="543" y="239"/>
                    </a:lnTo>
                    <a:lnTo>
                      <a:pt x="535" y="239"/>
                    </a:lnTo>
                    <a:lnTo>
                      <a:pt x="527" y="239"/>
                    </a:lnTo>
                    <a:lnTo>
                      <a:pt x="519" y="239"/>
                    </a:lnTo>
                    <a:cubicBezTo>
                      <a:pt x="500" y="239"/>
                      <a:pt x="482" y="232"/>
                      <a:pt x="469" y="218"/>
                    </a:cubicBezTo>
                    <a:lnTo>
                      <a:pt x="461" y="210"/>
                    </a:lnTo>
                    <a:lnTo>
                      <a:pt x="511" y="231"/>
                    </a:lnTo>
                    <a:lnTo>
                      <a:pt x="503" y="231"/>
                    </a:lnTo>
                    <a:lnTo>
                      <a:pt x="495" y="231"/>
                    </a:lnTo>
                    <a:lnTo>
                      <a:pt x="487" y="231"/>
                    </a:lnTo>
                    <a:lnTo>
                      <a:pt x="479" y="231"/>
                    </a:lnTo>
                    <a:lnTo>
                      <a:pt x="471" y="231"/>
                    </a:lnTo>
                    <a:cubicBezTo>
                      <a:pt x="452" y="231"/>
                      <a:pt x="434" y="224"/>
                      <a:pt x="421" y="210"/>
                    </a:cubicBezTo>
                    <a:lnTo>
                      <a:pt x="413" y="202"/>
                    </a:lnTo>
                    <a:lnTo>
                      <a:pt x="463" y="223"/>
                    </a:lnTo>
                    <a:lnTo>
                      <a:pt x="455" y="223"/>
                    </a:lnTo>
                    <a:lnTo>
                      <a:pt x="447" y="223"/>
                    </a:lnTo>
                    <a:lnTo>
                      <a:pt x="439" y="223"/>
                    </a:lnTo>
                    <a:lnTo>
                      <a:pt x="431" y="223"/>
                    </a:lnTo>
                    <a:lnTo>
                      <a:pt x="423" y="223"/>
                    </a:lnTo>
                    <a:cubicBezTo>
                      <a:pt x="404" y="223"/>
                      <a:pt x="386" y="216"/>
                      <a:pt x="373" y="202"/>
                    </a:cubicBezTo>
                    <a:lnTo>
                      <a:pt x="365" y="194"/>
                    </a:lnTo>
                    <a:lnTo>
                      <a:pt x="415" y="215"/>
                    </a:lnTo>
                    <a:lnTo>
                      <a:pt x="407" y="215"/>
                    </a:lnTo>
                    <a:lnTo>
                      <a:pt x="399" y="215"/>
                    </a:lnTo>
                    <a:lnTo>
                      <a:pt x="391" y="215"/>
                    </a:lnTo>
                    <a:lnTo>
                      <a:pt x="383" y="215"/>
                    </a:lnTo>
                    <a:cubicBezTo>
                      <a:pt x="364" y="215"/>
                      <a:pt x="346" y="208"/>
                      <a:pt x="333" y="194"/>
                    </a:cubicBezTo>
                    <a:lnTo>
                      <a:pt x="325" y="186"/>
                    </a:lnTo>
                    <a:lnTo>
                      <a:pt x="375" y="207"/>
                    </a:lnTo>
                    <a:lnTo>
                      <a:pt x="367" y="207"/>
                    </a:lnTo>
                    <a:lnTo>
                      <a:pt x="359" y="207"/>
                    </a:lnTo>
                    <a:lnTo>
                      <a:pt x="351" y="207"/>
                    </a:lnTo>
                    <a:lnTo>
                      <a:pt x="343" y="207"/>
                    </a:lnTo>
                    <a:lnTo>
                      <a:pt x="335" y="207"/>
                    </a:lnTo>
                    <a:cubicBezTo>
                      <a:pt x="316" y="207"/>
                      <a:pt x="298" y="200"/>
                      <a:pt x="285" y="186"/>
                    </a:cubicBezTo>
                    <a:lnTo>
                      <a:pt x="277" y="178"/>
                    </a:lnTo>
                    <a:lnTo>
                      <a:pt x="327" y="199"/>
                    </a:lnTo>
                    <a:lnTo>
                      <a:pt x="319" y="199"/>
                    </a:lnTo>
                    <a:lnTo>
                      <a:pt x="311" y="199"/>
                    </a:lnTo>
                    <a:lnTo>
                      <a:pt x="303" y="199"/>
                    </a:lnTo>
                    <a:lnTo>
                      <a:pt x="295" y="199"/>
                    </a:lnTo>
                    <a:cubicBezTo>
                      <a:pt x="276" y="199"/>
                      <a:pt x="258" y="192"/>
                      <a:pt x="245" y="178"/>
                    </a:cubicBezTo>
                    <a:lnTo>
                      <a:pt x="237" y="170"/>
                    </a:lnTo>
                    <a:lnTo>
                      <a:pt x="287" y="191"/>
                    </a:lnTo>
                    <a:lnTo>
                      <a:pt x="279" y="191"/>
                    </a:lnTo>
                    <a:lnTo>
                      <a:pt x="271" y="191"/>
                    </a:lnTo>
                    <a:lnTo>
                      <a:pt x="263" y="191"/>
                    </a:lnTo>
                    <a:lnTo>
                      <a:pt x="255" y="191"/>
                    </a:lnTo>
                    <a:lnTo>
                      <a:pt x="247" y="191"/>
                    </a:lnTo>
                    <a:cubicBezTo>
                      <a:pt x="208" y="191"/>
                      <a:pt x="175" y="159"/>
                      <a:pt x="175" y="119"/>
                    </a:cubicBezTo>
                    <a:lnTo>
                      <a:pt x="175" y="111"/>
                    </a:lnTo>
                    <a:lnTo>
                      <a:pt x="247" y="183"/>
                    </a:lnTo>
                    <a:lnTo>
                      <a:pt x="239" y="183"/>
                    </a:lnTo>
                    <a:lnTo>
                      <a:pt x="231" y="183"/>
                    </a:lnTo>
                    <a:lnTo>
                      <a:pt x="223" y="183"/>
                    </a:lnTo>
                    <a:lnTo>
                      <a:pt x="215" y="183"/>
                    </a:lnTo>
                    <a:lnTo>
                      <a:pt x="207" y="183"/>
                    </a:lnTo>
                    <a:cubicBezTo>
                      <a:pt x="188" y="183"/>
                      <a:pt x="170" y="176"/>
                      <a:pt x="157" y="162"/>
                    </a:cubicBezTo>
                    <a:lnTo>
                      <a:pt x="149" y="154"/>
                    </a:lnTo>
                    <a:lnTo>
                      <a:pt x="199" y="175"/>
                    </a:lnTo>
                    <a:lnTo>
                      <a:pt x="191" y="175"/>
                    </a:lnTo>
                    <a:lnTo>
                      <a:pt x="183" y="175"/>
                    </a:lnTo>
                    <a:lnTo>
                      <a:pt x="175" y="175"/>
                    </a:lnTo>
                    <a:lnTo>
                      <a:pt x="167" y="175"/>
                    </a:lnTo>
                    <a:cubicBezTo>
                      <a:pt x="148" y="175"/>
                      <a:pt x="130" y="168"/>
                      <a:pt x="117" y="154"/>
                    </a:cubicBezTo>
                    <a:lnTo>
                      <a:pt x="109" y="146"/>
                    </a:lnTo>
                    <a:lnTo>
                      <a:pt x="159" y="167"/>
                    </a:lnTo>
                    <a:lnTo>
                      <a:pt x="151" y="167"/>
                    </a:lnTo>
                    <a:lnTo>
                      <a:pt x="143" y="167"/>
                    </a:lnTo>
                    <a:lnTo>
                      <a:pt x="135" y="167"/>
                    </a:lnTo>
                    <a:lnTo>
                      <a:pt x="127" y="167"/>
                    </a:lnTo>
                    <a:cubicBezTo>
                      <a:pt x="108" y="167"/>
                      <a:pt x="90" y="160"/>
                      <a:pt x="77" y="146"/>
                    </a:cubicBezTo>
                    <a:lnTo>
                      <a:pt x="69" y="138"/>
                    </a:lnTo>
                    <a:lnTo>
                      <a:pt x="119" y="159"/>
                    </a:lnTo>
                    <a:lnTo>
                      <a:pt x="111" y="159"/>
                    </a:lnTo>
                    <a:lnTo>
                      <a:pt x="103" y="159"/>
                    </a:lnTo>
                    <a:lnTo>
                      <a:pt x="95" y="159"/>
                    </a:lnTo>
                    <a:lnTo>
                      <a:pt x="87" y="159"/>
                    </a:lnTo>
                    <a:cubicBezTo>
                      <a:pt x="68" y="159"/>
                      <a:pt x="50" y="152"/>
                      <a:pt x="37" y="138"/>
                    </a:cubicBezTo>
                    <a:lnTo>
                      <a:pt x="29" y="130"/>
                    </a:lnTo>
                    <a:cubicBezTo>
                      <a:pt x="0" y="102"/>
                      <a:pt x="0" y="57"/>
                      <a:pt x="29" y="29"/>
                    </a:cubicBezTo>
                    <a:cubicBezTo>
                      <a:pt x="57" y="0"/>
                      <a:pt x="102" y="0"/>
                      <a:pt x="130" y="29"/>
                    </a:cubicBezTo>
                    <a:close/>
                  </a:path>
                </a:pathLst>
              </a:custGeom>
              <a:solidFill>
                <a:srgbClr val="0000FF"/>
              </a:solidFill>
              <a:ln w="1588" cap="flat">
                <a:solidFill>
                  <a:srgbClr val="0000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59" name="Oval 371"/>
              <p:cNvSpPr>
                <a:spLocks noChangeArrowheads="1"/>
              </p:cNvSpPr>
              <p:nvPr/>
            </p:nvSpPr>
            <p:spPr bwMode="auto">
              <a:xfrm>
                <a:off x="9601200" y="2973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0" name="Oval 372"/>
              <p:cNvSpPr>
                <a:spLocks noChangeArrowheads="1"/>
              </p:cNvSpPr>
              <p:nvPr/>
            </p:nvSpPr>
            <p:spPr bwMode="auto">
              <a:xfrm>
                <a:off x="9601200" y="2973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1" name="Oval 373"/>
              <p:cNvSpPr>
                <a:spLocks noChangeArrowheads="1"/>
              </p:cNvSpPr>
              <p:nvPr/>
            </p:nvSpPr>
            <p:spPr bwMode="auto">
              <a:xfrm>
                <a:off x="9602788" y="29765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2" name="Oval 374"/>
              <p:cNvSpPr>
                <a:spLocks noChangeArrowheads="1"/>
              </p:cNvSpPr>
              <p:nvPr/>
            </p:nvSpPr>
            <p:spPr bwMode="auto">
              <a:xfrm>
                <a:off x="9602788" y="29765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3" name="Oval 375"/>
              <p:cNvSpPr>
                <a:spLocks noChangeArrowheads="1"/>
              </p:cNvSpPr>
              <p:nvPr/>
            </p:nvSpPr>
            <p:spPr bwMode="auto">
              <a:xfrm>
                <a:off x="9602788" y="29813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4" name="Oval 376"/>
              <p:cNvSpPr>
                <a:spLocks noChangeArrowheads="1"/>
              </p:cNvSpPr>
              <p:nvPr/>
            </p:nvSpPr>
            <p:spPr bwMode="auto">
              <a:xfrm>
                <a:off x="9602788" y="29813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5" name="Oval 377"/>
              <p:cNvSpPr>
                <a:spLocks noChangeArrowheads="1"/>
              </p:cNvSpPr>
              <p:nvPr/>
            </p:nvSpPr>
            <p:spPr bwMode="auto">
              <a:xfrm>
                <a:off x="9604375" y="29845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6" name="Oval 378"/>
              <p:cNvSpPr>
                <a:spLocks noChangeArrowheads="1"/>
              </p:cNvSpPr>
              <p:nvPr/>
            </p:nvSpPr>
            <p:spPr bwMode="auto">
              <a:xfrm>
                <a:off x="9604375" y="29845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7" name="Oval 379"/>
              <p:cNvSpPr>
                <a:spLocks noChangeArrowheads="1"/>
              </p:cNvSpPr>
              <p:nvPr/>
            </p:nvSpPr>
            <p:spPr bwMode="auto">
              <a:xfrm>
                <a:off x="9605963" y="2989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8" name="Oval 380"/>
              <p:cNvSpPr>
                <a:spLocks noChangeArrowheads="1"/>
              </p:cNvSpPr>
              <p:nvPr/>
            </p:nvSpPr>
            <p:spPr bwMode="auto">
              <a:xfrm>
                <a:off x="9605963" y="2989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9" name="Oval 381"/>
              <p:cNvSpPr>
                <a:spLocks noChangeArrowheads="1"/>
              </p:cNvSpPr>
              <p:nvPr/>
            </p:nvSpPr>
            <p:spPr bwMode="auto">
              <a:xfrm>
                <a:off x="9607550" y="29924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70" name="Oval 382"/>
              <p:cNvSpPr>
                <a:spLocks noChangeArrowheads="1"/>
              </p:cNvSpPr>
              <p:nvPr/>
            </p:nvSpPr>
            <p:spPr bwMode="auto">
              <a:xfrm>
                <a:off x="9607550" y="29924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1" name="Oval 383"/>
              <p:cNvSpPr>
                <a:spLocks noChangeArrowheads="1"/>
              </p:cNvSpPr>
              <p:nvPr/>
            </p:nvSpPr>
            <p:spPr bwMode="auto">
              <a:xfrm>
                <a:off x="9607550" y="29972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72" name="Oval 384"/>
              <p:cNvSpPr>
                <a:spLocks noChangeArrowheads="1"/>
              </p:cNvSpPr>
              <p:nvPr/>
            </p:nvSpPr>
            <p:spPr bwMode="auto">
              <a:xfrm>
                <a:off x="9607550" y="29972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3" name="Oval 385"/>
              <p:cNvSpPr>
                <a:spLocks noChangeArrowheads="1"/>
              </p:cNvSpPr>
              <p:nvPr/>
            </p:nvSpPr>
            <p:spPr bwMode="auto">
              <a:xfrm>
                <a:off x="9609138" y="30003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74" name="Oval 386"/>
              <p:cNvSpPr>
                <a:spLocks noChangeArrowheads="1"/>
              </p:cNvSpPr>
              <p:nvPr/>
            </p:nvSpPr>
            <p:spPr bwMode="auto">
              <a:xfrm>
                <a:off x="9609138" y="30003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5" name="Oval 387"/>
              <p:cNvSpPr>
                <a:spLocks noChangeArrowheads="1"/>
              </p:cNvSpPr>
              <p:nvPr/>
            </p:nvSpPr>
            <p:spPr bwMode="auto">
              <a:xfrm>
                <a:off x="9610725" y="30051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76" name="Oval 388"/>
              <p:cNvSpPr>
                <a:spLocks noChangeArrowheads="1"/>
              </p:cNvSpPr>
              <p:nvPr/>
            </p:nvSpPr>
            <p:spPr bwMode="auto">
              <a:xfrm>
                <a:off x="9610725" y="30051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7" name="Oval 389"/>
              <p:cNvSpPr>
                <a:spLocks noChangeArrowheads="1"/>
              </p:cNvSpPr>
              <p:nvPr/>
            </p:nvSpPr>
            <p:spPr bwMode="auto">
              <a:xfrm>
                <a:off x="9612313" y="30099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78" name="Oval 390"/>
              <p:cNvSpPr>
                <a:spLocks noChangeArrowheads="1"/>
              </p:cNvSpPr>
              <p:nvPr/>
            </p:nvSpPr>
            <p:spPr bwMode="auto">
              <a:xfrm>
                <a:off x="9612313" y="30099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9" name="Oval 391"/>
              <p:cNvSpPr>
                <a:spLocks noChangeArrowheads="1"/>
              </p:cNvSpPr>
              <p:nvPr/>
            </p:nvSpPr>
            <p:spPr bwMode="auto">
              <a:xfrm>
                <a:off x="9612313" y="30130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0" name="Oval 392"/>
              <p:cNvSpPr>
                <a:spLocks noChangeArrowheads="1"/>
              </p:cNvSpPr>
              <p:nvPr/>
            </p:nvSpPr>
            <p:spPr bwMode="auto">
              <a:xfrm>
                <a:off x="9612313" y="30130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1" name="Oval 393"/>
              <p:cNvSpPr>
                <a:spLocks noChangeArrowheads="1"/>
              </p:cNvSpPr>
              <p:nvPr/>
            </p:nvSpPr>
            <p:spPr bwMode="auto">
              <a:xfrm>
                <a:off x="9613900" y="30178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2" name="Oval 394"/>
              <p:cNvSpPr>
                <a:spLocks noChangeArrowheads="1"/>
              </p:cNvSpPr>
              <p:nvPr/>
            </p:nvSpPr>
            <p:spPr bwMode="auto">
              <a:xfrm>
                <a:off x="9613900" y="30178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3" name="Oval 395"/>
              <p:cNvSpPr>
                <a:spLocks noChangeArrowheads="1"/>
              </p:cNvSpPr>
              <p:nvPr/>
            </p:nvSpPr>
            <p:spPr bwMode="auto">
              <a:xfrm>
                <a:off x="9615488" y="3021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4" name="Oval 396"/>
              <p:cNvSpPr>
                <a:spLocks noChangeArrowheads="1"/>
              </p:cNvSpPr>
              <p:nvPr/>
            </p:nvSpPr>
            <p:spPr bwMode="auto">
              <a:xfrm>
                <a:off x="9615488" y="3021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5" name="Oval 397"/>
              <p:cNvSpPr>
                <a:spLocks noChangeArrowheads="1"/>
              </p:cNvSpPr>
              <p:nvPr/>
            </p:nvSpPr>
            <p:spPr bwMode="auto">
              <a:xfrm>
                <a:off x="9615488" y="30257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6" name="Oval 398"/>
              <p:cNvSpPr>
                <a:spLocks noChangeArrowheads="1"/>
              </p:cNvSpPr>
              <p:nvPr/>
            </p:nvSpPr>
            <p:spPr bwMode="auto">
              <a:xfrm>
                <a:off x="9615488" y="30257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7" name="Oval 399"/>
              <p:cNvSpPr>
                <a:spLocks noChangeArrowheads="1"/>
              </p:cNvSpPr>
              <p:nvPr/>
            </p:nvSpPr>
            <p:spPr bwMode="auto">
              <a:xfrm>
                <a:off x="9615488" y="30289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88" name="Oval 400"/>
              <p:cNvSpPr>
                <a:spLocks noChangeArrowheads="1"/>
              </p:cNvSpPr>
              <p:nvPr/>
            </p:nvSpPr>
            <p:spPr bwMode="auto">
              <a:xfrm>
                <a:off x="9615488" y="30289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9" name="Oval 401"/>
              <p:cNvSpPr>
                <a:spLocks noChangeArrowheads="1"/>
              </p:cNvSpPr>
              <p:nvPr/>
            </p:nvSpPr>
            <p:spPr bwMode="auto">
              <a:xfrm>
                <a:off x="9617075" y="30337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90" name="Oval 402"/>
              <p:cNvSpPr>
                <a:spLocks noChangeArrowheads="1"/>
              </p:cNvSpPr>
              <p:nvPr/>
            </p:nvSpPr>
            <p:spPr bwMode="auto">
              <a:xfrm>
                <a:off x="9617075" y="30337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1" name="Oval 403"/>
              <p:cNvSpPr>
                <a:spLocks noChangeArrowheads="1"/>
              </p:cNvSpPr>
              <p:nvPr/>
            </p:nvSpPr>
            <p:spPr bwMode="auto">
              <a:xfrm>
                <a:off x="9618663" y="30368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92" name="Oval 404"/>
              <p:cNvSpPr>
                <a:spLocks noChangeArrowheads="1"/>
              </p:cNvSpPr>
              <p:nvPr/>
            </p:nvSpPr>
            <p:spPr bwMode="auto">
              <a:xfrm>
                <a:off x="9618663" y="30368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3" name="Oval 405"/>
              <p:cNvSpPr>
                <a:spLocks noChangeArrowheads="1"/>
              </p:cNvSpPr>
              <p:nvPr/>
            </p:nvSpPr>
            <p:spPr bwMode="auto">
              <a:xfrm>
                <a:off x="9620250" y="30416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94" name="Oval 406"/>
              <p:cNvSpPr>
                <a:spLocks noChangeArrowheads="1"/>
              </p:cNvSpPr>
              <p:nvPr/>
            </p:nvSpPr>
            <p:spPr bwMode="auto">
              <a:xfrm>
                <a:off x="9620250" y="30416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5" name="Oval 407"/>
              <p:cNvSpPr>
                <a:spLocks noChangeArrowheads="1"/>
              </p:cNvSpPr>
              <p:nvPr/>
            </p:nvSpPr>
            <p:spPr bwMode="auto">
              <a:xfrm>
                <a:off x="9620250" y="30448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96" name="Oval 408"/>
              <p:cNvSpPr>
                <a:spLocks noChangeArrowheads="1"/>
              </p:cNvSpPr>
              <p:nvPr/>
            </p:nvSpPr>
            <p:spPr bwMode="auto">
              <a:xfrm>
                <a:off x="9620250" y="30448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7" name="Oval 409"/>
              <p:cNvSpPr>
                <a:spLocks noChangeArrowheads="1"/>
              </p:cNvSpPr>
              <p:nvPr/>
            </p:nvSpPr>
            <p:spPr bwMode="auto">
              <a:xfrm>
                <a:off x="9621838" y="30495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98" name="Oval 410"/>
              <p:cNvSpPr>
                <a:spLocks noChangeArrowheads="1"/>
              </p:cNvSpPr>
              <p:nvPr/>
            </p:nvSpPr>
            <p:spPr bwMode="auto">
              <a:xfrm>
                <a:off x="9621838" y="30495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9" name="Oval 411"/>
              <p:cNvSpPr>
                <a:spLocks noChangeArrowheads="1"/>
              </p:cNvSpPr>
              <p:nvPr/>
            </p:nvSpPr>
            <p:spPr bwMode="auto">
              <a:xfrm>
                <a:off x="9623425" y="30527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0" name="Oval 412"/>
              <p:cNvSpPr>
                <a:spLocks noChangeArrowheads="1"/>
              </p:cNvSpPr>
              <p:nvPr/>
            </p:nvSpPr>
            <p:spPr bwMode="auto">
              <a:xfrm>
                <a:off x="9623425" y="30527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1" name="Oval 413"/>
              <p:cNvSpPr>
                <a:spLocks noChangeArrowheads="1"/>
              </p:cNvSpPr>
              <p:nvPr/>
            </p:nvSpPr>
            <p:spPr bwMode="auto">
              <a:xfrm>
                <a:off x="9623425" y="30559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2" name="Oval 414"/>
              <p:cNvSpPr>
                <a:spLocks noChangeArrowheads="1"/>
              </p:cNvSpPr>
              <p:nvPr/>
            </p:nvSpPr>
            <p:spPr bwMode="auto">
              <a:xfrm>
                <a:off x="9623425" y="30559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3" name="Oval 415"/>
              <p:cNvSpPr>
                <a:spLocks noChangeArrowheads="1"/>
              </p:cNvSpPr>
              <p:nvPr/>
            </p:nvSpPr>
            <p:spPr bwMode="auto">
              <a:xfrm>
                <a:off x="9625013" y="30607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4" name="Oval 416"/>
              <p:cNvSpPr>
                <a:spLocks noChangeArrowheads="1"/>
              </p:cNvSpPr>
              <p:nvPr/>
            </p:nvSpPr>
            <p:spPr bwMode="auto">
              <a:xfrm>
                <a:off x="9625013" y="30607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5" name="Oval 417"/>
              <p:cNvSpPr>
                <a:spLocks noChangeArrowheads="1"/>
              </p:cNvSpPr>
              <p:nvPr/>
            </p:nvSpPr>
            <p:spPr bwMode="auto">
              <a:xfrm>
                <a:off x="9626600" y="30638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6" name="Oval 418"/>
              <p:cNvSpPr>
                <a:spLocks noChangeArrowheads="1"/>
              </p:cNvSpPr>
              <p:nvPr/>
            </p:nvSpPr>
            <p:spPr bwMode="auto">
              <a:xfrm>
                <a:off x="9626600" y="30638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7" name="Oval 419"/>
              <p:cNvSpPr>
                <a:spLocks noChangeArrowheads="1"/>
              </p:cNvSpPr>
              <p:nvPr/>
            </p:nvSpPr>
            <p:spPr bwMode="auto">
              <a:xfrm>
                <a:off x="9628188" y="30686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08" name="Oval 420"/>
              <p:cNvSpPr>
                <a:spLocks noChangeArrowheads="1"/>
              </p:cNvSpPr>
              <p:nvPr/>
            </p:nvSpPr>
            <p:spPr bwMode="auto">
              <a:xfrm>
                <a:off x="9628188" y="30686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9" name="Oval 421"/>
              <p:cNvSpPr>
                <a:spLocks noChangeArrowheads="1"/>
              </p:cNvSpPr>
              <p:nvPr/>
            </p:nvSpPr>
            <p:spPr bwMode="auto">
              <a:xfrm>
                <a:off x="9628188" y="30718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10" name="Oval 422"/>
              <p:cNvSpPr>
                <a:spLocks noChangeArrowheads="1"/>
              </p:cNvSpPr>
              <p:nvPr/>
            </p:nvSpPr>
            <p:spPr bwMode="auto">
              <a:xfrm>
                <a:off x="9628188" y="30718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1" name="Oval 423"/>
              <p:cNvSpPr>
                <a:spLocks noChangeArrowheads="1"/>
              </p:cNvSpPr>
              <p:nvPr/>
            </p:nvSpPr>
            <p:spPr bwMode="auto">
              <a:xfrm>
                <a:off x="9629775" y="30765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12" name="Oval 424"/>
              <p:cNvSpPr>
                <a:spLocks noChangeArrowheads="1"/>
              </p:cNvSpPr>
              <p:nvPr/>
            </p:nvSpPr>
            <p:spPr bwMode="auto">
              <a:xfrm>
                <a:off x="9629775" y="30765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3" name="Oval 425"/>
              <p:cNvSpPr>
                <a:spLocks noChangeArrowheads="1"/>
              </p:cNvSpPr>
              <p:nvPr/>
            </p:nvSpPr>
            <p:spPr bwMode="auto">
              <a:xfrm>
                <a:off x="9631363" y="30781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14" name="Oval 426"/>
              <p:cNvSpPr>
                <a:spLocks noChangeArrowheads="1"/>
              </p:cNvSpPr>
              <p:nvPr/>
            </p:nvSpPr>
            <p:spPr bwMode="auto">
              <a:xfrm>
                <a:off x="9631363" y="30781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5" name="Oval 427"/>
              <p:cNvSpPr>
                <a:spLocks noChangeArrowheads="1"/>
              </p:cNvSpPr>
              <p:nvPr/>
            </p:nvSpPr>
            <p:spPr bwMode="auto">
              <a:xfrm>
                <a:off x="9632950" y="30829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16" name="Oval 428"/>
              <p:cNvSpPr>
                <a:spLocks noChangeArrowheads="1"/>
              </p:cNvSpPr>
              <p:nvPr/>
            </p:nvSpPr>
            <p:spPr bwMode="auto">
              <a:xfrm>
                <a:off x="9632950" y="30829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7" name="Oval 429"/>
              <p:cNvSpPr>
                <a:spLocks noChangeArrowheads="1"/>
              </p:cNvSpPr>
              <p:nvPr/>
            </p:nvSpPr>
            <p:spPr bwMode="auto">
              <a:xfrm>
                <a:off x="9632950" y="30861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18" name="Oval 430"/>
              <p:cNvSpPr>
                <a:spLocks noChangeArrowheads="1"/>
              </p:cNvSpPr>
              <p:nvPr/>
            </p:nvSpPr>
            <p:spPr bwMode="auto">
              <a:xfrm>
                <a:off x="9632950" y="30861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9" name="Oval 431"/>
              <p:cNvSpPr>
                <a:spLocks noChangeArrowheads="1"/>
              </p:cNvSpPr>
              <p:nvPr/>
            </p:nvSpPr>
            <p:spPr bwMode="auto">
              <a:xfrm>
                <a:off x="9634538" y="3090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0" name="Oval 432"/>
              <p:cNvSpPr>
                <a:spLocks noChangeArrowheads="1"/>
              </p:cNvSpPr>
              <p:nvPr/>
            </p:nvSpPr>
            <p:spPr bwMode="auto">
              <a:xfrm>
                <a:off x="9634538" y="3090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1" name="Oval 433"/>
              <p:cNvSpPr>
                <a:spLocks noChangeArrowheads="1"/>
              </p:cNvSpPr>
              <p:nvPr/>
            </p:nvSpPr>
            <p:spPr bwMode="auto">
              <a:xfrm>
                <a:off x="9636125" y="30940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2" name="Oval 434"/>
              <p:cNvSpPr>
                <a:spLocks noChangeArrowheads="1"/>
              </p:cNvSpPr>
              <p:nvPr/>
            </p:nvSpPr>
            <p:spPr bwMode="auto">
              <a:xfrm>
                <a:off x="9636125" y="30940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3" name="Oval 435"/>
              <p:cNvSpPr>
                <a:spLocks noChangeArrowheads="1"/>
              </p:cNvSpPr>
              <p:nvPr/>
            </p:nvSpPr>
            <p:spPr bwMode="auto">
              <a:xfrm>
                <a:off x="9637713" y="30988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4" name="Oval 436"/>
              <p:cNvSpPr>
                <a:spLocks noChangeArrowheads="1"/>
              </p:cNvSpPr>
              <p:nvPr/>
            </p:nvSpPr>
            <p:spPr bwMode="auto">
              <a:xfrm>
                <a:off x="9637713" y="30988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5" name="Oval 437"/>
              <p:cNvSpPr>
                <a:spLocks noChangeArrowheads="1"/>
              </p:cNvSpPr>
              <p:nvPr/>
            </p:nvSpPr>
            <p:spPr bwMode="auto">
              <a:xfrm>
                <a:off x="9637713" y="31019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6" name="Oval 438"/>
              <p:cNvSpPr>
                <a:spLocks noChangeArrowheads="1"/>
              </p:cNvSpPr>
              <p:nvPr/>
            </p:nvSpPr>
            <p:spPr bwMode="auto">
              <a:xfrm>
                <a:off x="9637713" y="31019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7" name="Oval 439"/>
              <p:cNvSpPr>
                <a:spLocks noChangeArrowheads="1"/>
              </p:cNvSpPr>
              <p:nvPr/>
            </p:nvSpPr>
            <p:spPr bwMode="auto">
              <a:xfrm>
                <a:off x="9639300" y="31067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28" name="Oval 440"/>
              <p:cNvSpPr>
                <a:spLocks noChangeArrowheads="1"/>
              </p:cNvSpPr>
              <p:nvPr/>
            </p:nvSpPr>
            <p:spPr bwMode="auto">
              <a:xfrm>
                <a:off x="9639300" y="31067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9" name="Oval 441"/>
              <p:cNvSpPr>
                <a:spLocks noChangeArrowheads="1"/>
              </p:cNvSpPr>
              <p:nvPr/>
            </p:nvSpPr>
            <p:spPr bwMode="auto">
              <a:xfrm>
                <a:off x="9640888" y="31099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30" name="Oval 442"/>
              <p:cNvSpPr>
                <a:spLocks noChangeArrowheads="1"/>
              </p:cNvSpPr>
              <p:nvPr/>
            </p:nvSpPr>
            <p:spPr bwMode="auto">
              <a:xfrm>
                <a:off x="9640888" y="31099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1" name="Oval 443"/>
              <p:cNvSpPr>
                <a:spLocks noChangeArrowheads="1"/>
              </p:cNvSpPr>
              <p:nvPr/>
            </p:nvSpPr>
            <p:spPr bwMode="auto">
              <a:xfrm>
                <a:off x="9642475" y="31146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32" name="Oval 444"/>
              <p:cNvSpPr>
                <a:spLocks noChangeArrowheads="1"/>
              </p:cNvSpPr>
              <p:nvPr/>
            </p:nvSpPr>
            <p:spPr bwMode="auto">
              <a:xfrm>
                <a:off x="9642475" y="31146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3" name="Oval 445"/>
              <p:cNvSpPr>
                <a:spLocks noChangeArrowheads="1"/>
              </p:cNvSpPr>
              <p:nvPr/>
            </p:nvSpPr>
            <p:spPr bwMode="auto">
              <a:xfrm>
                <a:off x="9642475" y="31178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34" name="Oval 446"/>
              <p:cNvSpPr>
                <a:spLocks noChangeArrowheads="1"/>
              </p:cNvSpPr>
              <p:nvPr/>
            </p:nvSpPr>
            <p:spPr bwMode="auto">
              <a:xfrm>
                <a:off x="9642475" y="31178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5" name="Oval 447"/>
              <p:cNvSpPr>
                <a:spLocks noChangeArrowheads="1"/>
              </p:cNvSpPr>
              <p:nvPr/>
            </p:nvSpPr>
            <p:spPr bwMode="auto">
              <a:xfrm>
                <a:off x="9644063" y="31210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36" name="Oval 448"/>
              <p:cNvSpPr>
                <a:spLocks noChangeArrowheads="1"/>
              </p:cNvSpPr>
              <p:nvPr/>
            </p:nvSpPr>
            <p:spPr bwMode="auto">
              <a:xfrm>
                <a:off x="9644063" y="31210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7" name="Oval 449"/>
              <p:cNvSpPr>
                <a:spLocks noChangeArrowheads="1"/>
              </p:cNvSpPr>
              <p:nvPr/>
            </p:nvSpPr>
            <p:spPr bwMode="auto">
              <a:xfrm>
                <a:off x="9645650" y="31242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38" name="Oval 450"/>
              <p:cNvSpPr>
                <a:spLocks noChangeArrowheads="1"/>
              </p:cNvSpPr>
              <p:nvPr/>
            </p:nvSpPr>
            <p:spPr bwMode="auto">
              <a:xfrm>
                <a:off x="9645650" y="31242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9" name="Oval 451"/>
              <p:cNvSpPr>
                <a:spLocks noChangeArrowheads="1"/>
              </p:cNvSpPr>
              <p:nvPr/>
            </p:nvSpPr>
            <p:spPr bwMode="auto">
              <a:xfrm>
                <a:off x="9647238" y="31289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0" name="Oval 452"/>
              <p:cNvSpPr>
                <a:spLocks noChangeArrowheads="1"/>
              </p:cNvSpPr>
              <p:nvPr/>
            </p:nvSpPr>
            <p:spPr bwMode="auto">
              <a:xfrm>
                <a:off x="9647238" y="31289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1" name="Oval 453"/>
              <p:cNvSpPr>
                <a:spLocks noChangeArrowheads="1"/>
              </p:cNvSpPr>
              <p:nvPr/>
            </p:nvSpPr>
            <p:spPr bwMode="auto">
              <a:xfrm>
                <a:off x="9647238" y="31321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2" name="Oval 454"/>
              <p:cNvSpPr>
                <a:spLocks noChangeArrowheads="1"/>
              </p:cNvSpPr>
              <p:nvPr/>
            </p:nvSpPr>
            <p:spPr bwMode="auto">
              <a:xfrm>
                <a:off x="9647238" y="31321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3" name="Oval 455"/>
              <p:cNvSpPr>
                <a:spLocks noChangeArrowheads="1"/>
              </p:cNvSpPr>
              <p:nvPr/>
            </p:nvSpPr>
            <p:spPr bwMode="auto">
              <a:xfrm>
                <a:off x="9648825" y="31369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4" name="Oval 456"/>
              <p:cNvSpPr>
                <a:spLocks noChangeArrowheads="1"/>
              </p:cNvSpPr>
              <p:nvPr/>
            </p:nvSpPr>
            <p:spPr bwMode="auto">
              <a:xfrm>
                <a:off x="9648825" y="31369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5" name="Oval 457"/>
              <p:cNvSpPr>
                <a:spLocks noChangeArrowheads="1"/>
              </p:cNvSpPr>
              <p:nvPr/>
            </p:nvSpPr>
            <p:spPr bwMode="auto">
              <a:xfrm>
                <a:off x="9650413" y="31400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6" name="Oval 458"/>
              <p:cNvSpPr>
                <a:spLocks noChangeArrowheads="1"/>
              </p:cNvSpPr>
              <p:nvPr/>
            </p:nvSpPr>
            <p:spPr bwMode="auto">
              <a:xfrm>
                <a:off x="9650413" y="31400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7" name="Oval 459"/>
              <p:cNvSpPr>
                <a:spLocks noChangeArrowheads="1"/>
              </p:cNvSpPr>
              <p:nvPr/>
            </p:nvSpPr>
            <p:spPr bwMode="auto">
              <a:xfrm>
                <a:off x="9650413" y="31448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8" name="Oval 460"/>
              <p:cNvSpPr>
                <a:spLocks noChangeArrowheads="1"/>
              </p:cNvSpPr>
              <p:nvPr/>
            </p:nvSpPr>
            <p:spPr bwMode="auto">
              <a:xfrm>
                <a:off x="9650413" y="31448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9" name="Oval 461"/>
              <p:cNvSpPr>
                <a:spLocks noChangeArrowheads="1"/>
              </p:cNvSpPr>
              <p:nvPr/>
            </p:nvSpPr>
            <p:spPr bwMode="auto">
              <a:xfrm>
                <a:off x="9652000" y="31464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50" name="Oval 462"/>
              <p:cNvSpPr>
                <a:spLocks noChangeArrowheads="1"/>
              </p:cNvSpPr>
              <p:nvPr/>
            </p:nvSpPr>
            <p:spPr bwMode="auto">
              <a:xfrm>
                <a:off x="9652000" y="31464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1" name="Oval 463"/>
              <p:cNvSpPr>
                <a:spLocks noChangeArrowheads="1"/>
              </p:cNvSpPr>
              <p:nvPr/>
            </p:nvSpPr>
            <p:spPr bwMode="auto">
              <a:xfrm>
                <a:off x="9653588" y="31511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52" name="Oval 464"/>
              <p:cNvSpPr>
                <a:spLocks noChangeArrowheads="1"/>
              </p:cNvSpPr>
              <p:nvPr/>
            </p:nvSpPr>
            <p:spPr bwMode="auto">
              <a:xfrm>
                <a:off x="9653588" y="31511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3" name="Oval 465"/>
              <p:cNvSpPr>
                <a:spLocks noChangeArrowheads="1"/>
              </p:cNvSpPr>
              <p:nvPr/>
            </p:nvSpPr>
            <p:spPr bwMode="auto">
              <a:xfrm>
                <a:off x="9653588" y="31543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54" name="Oval 466"/>
              <p:cNvSpPr>
                <a:spLocks noChangeArrowheads="1"/>
              </p:cNvSpPr>
              <p:nvPr/>
            </p:nvSpPr>
            <p:spPr bwMode="auto">
              <a:xfrm>
                <a:off x="9653588" y="31543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5" name="Oval 467"/>
              <p:cNvSpPr>
                <a:spLocks noChangeArrowheads="1"/>
              </p:cNvSpPr>
              <p:nvPr/>
            </p:nvSpPr>
            <p:spPr bwMode="auto">
              <a:xfrm>
                <a:off x="9653588" y="31591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56" name="Oval 468"/>
              <p:cNvSpPr>
                <a:spLocks noChangeArrowheads="1"/>
              </p:cNvSpPr>
              <p:nvPr/>
            </p:nvSpPr>
            <p:spPr bwMode="auto">
              <a:xfrm>
                <a:off x="9653588" y="31591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7" name="Oval 469"/>
              <p:cNvSpPr>
                <a:spLocks noChangeArrowheads="1"/>
              </p:cNvSpPr>
              <p:nvPr/>
            </p:nvSpPr>
            <p:spPr bwMode="auto">
              <a:xfrm>
                <a:off x="9655175" y="31623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58" name="Oval 470"/>
              <p:cNvSpPr>
                <a:spLocks noChangeArrowheads="1"/>
              </p:cNvSpPr>
              <p:nvPr/>
            </p:nvSpPr>
            <p:spPr bwMode="auto">
              <a:xfrm>
                <a:off x="9655175" y="31623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9" name="Oval 471"/>
              <p:cNvSpPr>
                <a:spLocks noChangeArrowheads="1"/>
              </p:cNvSpPr>
              <p:nvPr/>
            </p:nvSpPr>
            <p:spPr bwMode="auto">
              <a:xfrm>
                <a:off x="9656763" y="31654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0" name="Oval 472"/>
              <p:cNvSpPr>
                <a:spLocks noChangeArrowheads="1"/>
              </p:cNvSpPr>
              <p:nvPr/>
            </p:nvSpPr>
            <p:spPr bwMode="auto">
              <a:xfrm>
                <a:off x="9656763" y="31654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1" name="Oval 473"/>
              <p:cNvSpPr>
                <a:spLocks noChangeArrowheads="1"/>
              </p:cNvSpPr>
              <p:nvPr/>
            </p:nvSpPr>
            <p:spPr bwMode="auto">
              <a:xfrm>
                <a:off x="9658350" y="31686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2" name="Oval 474"/>
              <p:cNvSpPr>
                <a:spLocks noChangeArrowheads="1"/>
              </p:cNvSpPr>
              <p:nvPr/>
            </p:nvSpPr>
            <p:spPr bwMode="auto">
              <a:xfrm>
                <a:off x="9658350" y="31686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3" name="Oval 475"/>
              <p:cNvSpPr>
                <a:spLocks noChangeArrowheads="1"/>
              </p:cNvSpPr>
              <p:nvPr/>
            </p:nvSpPr>
            <p:spPr bwMode="auto">
              <a:xfrm>
                <a:off x="9658350" y="31734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4" name="Oval 476"/>
              <p:cNvSpPr>
                <a:spLocks noChangeArrowheads="1"/>
              </p:cNvSpPr>
              <p:nvPr/>
            </p:nvSpPr>
            <p:spPr bwMode="auto">
              <a:xfrm>
                <a:off x="9658350" y="31734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5" name="Oval 477"/>
              <p:cNvSpPr>
                <a:spLocks noChangeArrowheads="1"/>
              </p:cNvSpPr>
              <p:nvPr/>
            </p:nvSpPr>
            <p:spPr bwMode="auto">
              <a:xfrm>
                <a:off x="9659938" y="31765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6" name="Oval 478"/>
              <p:cNvSpPr>
                <a:spLocks noChangeArrowheads="1"/>
              </p:cNvSpPr>
              <p:nvPr/>
            </p:nvSpPr>
            <p:spPr bwMode="auto">
              <a:xfrm>
                <a:off x="9659938" y="31765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7" name="Oval 479"/>
              <p:cNvSpPr>
                <a:spLocks noChangeArrowheads="1"/>
              </p:cNvSpPr>
              <p:nvPr/>
            </p:nvSpPr>
            <p:spPr bwMode="auto">
              <a:xfrm>
                <a:off x="9661525" y="31813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8" name="Oval 480"/>
              <p:cNvSpPr>
                <a:spLocks noChangeArrowheads="1"/>
              </p:cNvSpPr>
              <p:nvPr/>
            </p:nvSpPr>
            <p:spPr bwMode="auto">
              <a:xfrm>
                <a:off x="9661525" y="31813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9" name="Oval 481"/>
              <p:cNvSpPr>
                <a:spLocks noChangeArrowheads="1"/>
              </p:cNvSpPr>
              <p:nvPr/>
            </p:nvSpPr>
            <p:spPr bwMode="auto">
              <a:xfrm>
                <a:off x="9663113" y="31845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70" name="Oval 482"/>
              <p:cNvSpPr>
                <a:spLocks noChangeArrowheads="1"/>
              </p:cNvSpPr>
              <p:nvPr/>
            </p:nvSpPr>
            <p:spPr bwMode="auto">
              <a:xfrm>
                <a:off x="9663113" y="31845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1" name="Oval 483"/>
              <p:cNvSpPr>
                <a:spLocks noChangeArrowheads="1"/>
              </p:cNvSpPr>
              <p:nvPr/>
            </p:nvSpPr>
            <p:spPr bwMode="auto">
              <a:xfrm>
                <a:off x="9663113" y="31877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72" name="Oval 484"/>
              <p:cNvSpPr>
                <a:spLocks noChangeArrowheads="1"/>
              </p:cNvSpPr>
              <p:nvPr/>
            </p:nvSpPr>
            <p:spPr bwMode="auto">
              <a:xfrm>
                <a:off x="9663113" y="31877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3" name="Oval 485"/>
              <p:cNvSpPr>
                <a:spLocks noChangeArrowheads="1"/>
              </p:cNvSpPr>
              <p:nvPr/>
            </p:nvSpPr>
            <p:spPr bwMode="auto">
              <a:xfrm>
                <a:off x="9664700" y="31908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74" name="Oval 486"/>
              <p:cNvSpPr>
                <a:spLocks noChangeArrowheads="1"/>
              </p:cNvSpPr>
              <p:nvPr/>
            </p:nvSpPr>
            <p:spPr bwMode="auto">
              <a:xfrm>
                <a:off x="9664700" y="31908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5" name="Oval 487"/>
              <p:cNvSpPr>
                <a:spLocks noChangeArrowheads="1"/>
              </p:cNvSpPr>
              <p:nvPr/>
            </p:nvSpPr>
            <p:spPr bwMode="auto">
              <a:xfrm>
                <a:off x="9666288" y="31956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76" name="Oval 488"/>
              <p:cNvSpPr>
                <a:spLocks noChangeArrowheads="1"/>
              </p:cNvSpPr>
              <p:nvPr/>
            </p:nvSpPr>
            <p:spPr bwMode="auto">
              <a:xfrm>
                <a:off x="9666288" y="31956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7" name="Oval 489"/>
              <p:cNvSpPr>
                <a:spLocks noChangeArrowheads="1"/>
              </p:cNvSpPr>
              <p:nvPr/>
            </p:nvSpPr>
            <p:spPr bwMode="auto">
              <a:xfrm>
                <a:off x="9667875" y="31988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78" name="Oval 490"/>
              <p:cNvSpPr>
                <a:spLocks noChangeArrowheads="1"/>
              </p:cNvSpPr>
              <p:nvPr/>
            </p:nvSpPr>
            <p:spPr bwMode="auto">
              <a:xfrm>
                <a:off x="9667875" y="31988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9" name="Oval 491"/>
              <p:cNvSpPr>
                <a:spLocks noChangeArrowheads="1"/>
              </p:cNvSpPr>
              <p:nvPr/>
            </p:nvSpPr>
            <p:spPr bwMode="auto">
              <a:xfrm>
                <a:off x="9667875" y="32019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0" name="Oval 492"/>
              <p:cNvSpPr>
                <a:spLocks noChangeArrowheads="1"/>
              </p:cNvSpPr>
              <p:nvPr/>
            </p:nvSpPr>
            <p:spPr bwMode="auto">
              <a:xfrm>
                <a:off x="9667875" y="32019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1" name="Oval 493"/>
              <p:cNvSpPr>
                <a:spLocks noChangeArrowheads="1"/>
              </p:cNvSpPr>
              <p:nvPr/>
            </p:nvSpPr>
            <p:spPr bwMode="auto">
              <a:xfrm>
                <a:off x="9669463" y="32051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2" name="Oval 494"/>
              <p:cNvSpPr>
                <a:spLocks noChangeArrowheads="1"/>
              </p:cNvSpPr>
              <p:nvPr/>
            </p:nvSpPr>
            <p:spPr bwMode="auto">
              <a:xfrm>
                <a:off x="9669463" y="32051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3" name="Oval 495"/>
              <p:cNvSpPr>
                <a:spLocks noChangeArrowheads="1"/>
              </p:cNvSpPr>
              <p:nvPr/>
            </p:nvSpPr>
            <p:spPr bwMode="auto">
              <a:xfrm>
                <a:off x="9671050" y="32099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4" name="Oval 496"/>
              <p:cNvSpPr>
                <a:spLocks noChangeArrowheads="1"/>
              </p:cNvSpPr>
              <p:nvPr/>
            </p:nvSpPr>
            <p:spPr bwMode="auto">
              <a:xfrm>
                <a:off x="9671050" y="32099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5" name="Oval 497"/>
              <p:cNvSpPr>
                <a:spLocks noChangeArrowheads="1"/>
              </p:cNvSpPr>
              <p:nvPr/>
            </p:nvSpPr>
            <p:spPr bwMode="auto">
              <a:xfrm>
                <a:off x="9671050" y="32131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6" name="Oval 498"/>
              <p:cNvSpPr>
                <a:spLocks noChangeArrowheads="1"/>
              </p:cNvSpPr>
              <p:nvPr/>
            </p:nvSpPr>
            <p:spPr bwMode="auto">
              <a:xfrm>
                <a:off x="9671050" y="32131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7" name="Oval 499"/>
              <p:cNvSpPr>
                <a:spLocks noChangeArrowheads="1"/>
              </p:cNvSpPr>
              <p:nvPr/>
            </p:nvSpPr>
            <p:spPr bwMode="auto">
              <a:xfrm>
                <a:off x="9672638" y="32162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8" name="Oval 500"/>
              <p:cNvSpPr>
                <a:spLocks noChangeArrowheads="1"/>
              </p:cNvSpPr>
              <p:nvPr/>
            </p:nvSpPr>
            <p:spPr bwMode="auto">
              <a:xfrm>
                <a:off x="9672638" y="32162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9" name="Oval 501"/>
              <p:cNvSpPr>
                <a:spLocks noChangeArrowheads="1"/>
              </p:cNvSpPr>
              <p:nvPr/>
            </p:nvSpPr>
            <p:spPr bwMode="auto">
              <a:xfrm>
                <a:off x="9674225" y="32194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90" name="Oval 502"/>
              <p:cNvSpPr>
                <a:spLocks noChangeArrowheads="1"/>
              </p:cNvSpPr>
              <p:nvPr/>
            </p:nvSpPr>
            <p:spPr bwMode="auto">
              <a:xfrm>
                <a:off x="9674225" y="32194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1" name="Oval 503"/>
              <p:cNvSpPr>
                <a:spLocks noChangeArrowheads="1"/>
              </p:cNvSpPr>
              <p:nvPr/>
            </p:nvSpPr>
            <p:spPr bwMode="auto">
              <a:xfrm>
                <a:off x="9675813" y="32242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92" name="Oval 504"/>
              <p:cNvSpPr>
                <a:spLocks noChangeArrowheads="1"/>
              </p:cNvSpPr>
              <p:nvPr/>
            </p:nvSpPr>
            <p:spPr bwMode="auto">
              <a:xfrm>
                <a:off x="9675813" y="32242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3" name="Oval 505"/>
              <p:cNvSpPr>
                <a:spLocks noChangeArrowheads="1"/>
              </p:cNvSpPr>
              <p:nvPr/>
            </p:nvSpPr>
            <p:spPr bwMode="auto">
              <a:xfrm>
                <a:off x="9675813" y="32273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94" name="Oval 506"/>
              <p:cNvSpPr>
                <a:spLocks noChangeArrowheads="1"/>
              </p:cNvSpPr>
              <p:nvPr/>
            </p:nvSpPr>
            <p:spPr bwMode="auto">
              <a:xfrm>
                <a:off x="9675813" y="32273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5" name="Oval 507"/>
              <p:cNvSpPr>
                <a:spLocks noChangeArrowheads="1"/>
              </p:cNvSpPr>
              <p:nvPr/>
            </p:nvSpPr>
            <p:spPr bwMode="auto">
              <a:xfrm>
                <a:off x="9677400" y="32305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96" name="Oval 508"/>
              <p:cNvSpPr>
                <a:spLocks noChangeArrowheads="1"/>
              </p:cNvSpPr>
              <p:nvPr/>
            </p:nvSpPr>
            <p:spPr bwMode="auto">
              <a:xfrm>
                <a:off x="9677400" y="32305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7" name="Oval 509"/>
              <p:cNvSpPr>
                <a:spLocks noChangeArrowheads="1"/>
              </p:cNvSpPr>
              <p:nvPr/>
            </p:nvSpPr>
            <p:spPr bwMode="auto">
              <a:xfrm>
                <a:off x="9678988" y="32337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98" name="Oval 510"/>
              <p:cNvSpPr>
                <a:spLocks noChangeArrowheads="1"/>
              </p:cNvSpPr>
              <p:nvPr/>
            </p:nvSpPr>
            <p:spPr bwMode="auto">
              <a:xfrm>
                <a:off x="9678988" y="32337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9" name="Oval 511"/>
              <p:cNvSpPr>
                <a:spLocks noChangeArrowheads="1"/>
              </p:cNvSpPr>
              <p:nvPr/>
            </p:nvSpPr>
            <p:spPr bwMode="auto">
              <a:xfrm>
                <a:off x="9680575" y="32385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0" name="Oval 512"/>
              <p:cNvSpPr>
                <a:spLocks noChangeArrowheads="1"/>
              </p:cNvSpPr>
              <p:nvPr/>
            </p:nvSpPr>
            <p:spPr bwMode="auto">
              <a:xfrm>
                <a:off x="9680575" y="32385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1" name="Oval 513"/>
              <p:cNvSpPr>
                <a:spLocks noChangeArrowheads="1"/>
              </p:cNvSpPr>
              <p:nvPr/>
            </p:nvSpPr>
            <p:spPr bwMode="auto">
              <a:xfrm>
                <a:off x="9680575" y="32400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2" name="Oval 514"/>
              <p:cNvSpPr>
                <a:spLocks noChangeArrowheads="1"/>
              </p:cNvSpPr>
              <p:nvPr/>
            </p:nvSpPr>
            <p:spPr bwMode="auto">
              <a:xfrm>
                <a:off x="9680575" y="32400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3" name="Oval 515"/>
              <p:cNvSpPr>
                <a:spLocks noChangeArrowheads="1"/>
              </p:cNvSpPr>
              <p:nvPr/>
            </p:nvSpPr>
            <p:spPr bwMode="auto">
              <a:xfrm>
                <a:off x="9682163" y="32448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4" name="Oval 516"/>
              <p:cNvSpPr>
                <a:spLocks noChangeArrowheads="1"/>
              </p:cNvSpPr>
              <p:nvPr/>
            </p:nvSpPr>
            <p:spPr bwMode="auto">
              <a:xfrm>
                <a:off x="9682163" y="32448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5" name="Oval 517"/>
              <p:cNvSpPr>
                <a:spLocks noChangeArrowheads="1"/>
              </p:cNvSpPr>
              <p:nvPr/>
            </p:nvSpPr>
            <p:spPr bwMode="auto">
              <a:xfrm>
                <a:off x="9683750" y="32480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6" name="Oval 518"/>
              <p:cNvSpPr>
                <a:spLocks noChangeArrowheads="1"/>
              </p:cNvSpPr>
              <p:nvPr/>
            </p:nvSpPr>
            <p:spPr bwMode="auto">
              <a:xfrm>
                <a:off x="9683750" y="32480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7" name="Oval 519"/>
              <p:cNvSpPr>
                <a:spLocks noChangeArrowheads="1"/>
              </p:cNvSpPr>
              <p:nvPr/>
            </p:nvSpPr>
            <p:spPr bwMode="auto">
              <a:xfrm>
                <a:off x="9685338" y="32512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8" name="Oval 520"/>
              <p:cNvSpPr>
                <a:spLocks noChangeArrowheads="1"/>
              </p:cNvSpPr>
              <p:nvPr/>
            </p:nvSpPr>
            <p:spPr bwMode="auto">
              <a:xfrm>
                <a:off x="9685338" y="32512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9" name="Oval 521"/>
              <p:cNvSpPr>
                <a:spLocks noChangeArrowheads="1"/>
              </p:cNvSpPr>
              <p:nvPr/>
            </p:nvSpPr>
            <p:spPr bwMode="auto">
              <a:xfrm>
                <a:off x="9685338" y="32543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10" name="Oval 522"/>
              <p:cNvSpPr>
                <a:spLocks noChangeArrowheads="1"/>
              </p:cNvSpPr>
              <p:nvPr/>
            </p:nvSpPr>
            <p:spPr bwMode="auto">
              <a:xfrm>
                <a:off x="9685338" y="32543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1" name="Oval 523"/>
              <p:cNvSpPr>
                <a:spLocks noChangeArrowheads="1"/>
              </p:cNvSpPr>
              <p:nvPr/>
            </p:nvSpPr>
            <p:spPr bwMode="auto">
              <a:xfrm>
                <a:off x="9686925" y="32591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12" name="Oval 524"/>
              <p:cNvSpPr>
                <a:spLocks noChangeArrowheads="1"/>
              </p:cNvSpPr>
              <p:nvPr/>
            </p:nvSpPr>
            <p:spPr bwMode="auto">
              <a:xfrm>
                <a:off x="9686925" y="32591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3" name="Oval 525"/>
              <p:cNvSpPr>
                <a:spLocks noChangeArrowheads="1"/>
              </p:cNvSpPr>
              <p:nvPr/>
            </p:nvSpPr>
            <p:spPr bwMode="auto">
              <a:xfrm>
                <a:off x="9688513" y="3260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14" name="Oval 526"/>
              <p:cNvSpPr>
                <a:spLocks noChangeArrowheads="1"/>
              </p:cNvSpPr>
              <p:nvPr/>
            </p:nvSpPr>
            <p:spPr bwMode="auto">
              <a:xfrm>
                <a:off x="9688513" y="3260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5" name="Oval 527"/>
              <p:cNvSpPr>
                <a:spLocks noChangeArrowheads="1"/>
              </p:cNvSpPr>
              <p:nvPr/>
            </p:nvSpPr>
            <p:spPr bwMode="auto">
              <a:xfrm>
                <a:off x="9690100" y="32654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16" name="Oval 528"/>
              <p:cNvSpPr>
                <a:spLocks noChangeArrowheads="1"/>
              </p:cNvSpPr>
              <p:nvPr/>
            </p:nvSpPr>
            <p:spPr bwMode="auto">
              <a:xfrm>
                <a:off x="9690100" y="32654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7" name="Oval 529"/>
              <p:cNvSpPr>
                <a:spLocks noChangeArrowheads="1"/>
              </p:cNvSpPr>
              <p:nvPr/>
            </p:nvSpPr>
            <p:spPr bwMode="auto">
              <a:xfrm>
                <a:off x="9690100" y="32686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18" name="Oval 530"/>
              <p:cNvSpPr>
                <a:spLocks noChangeArrowheads="1"/>
              </p:cNvSpPr>
              <p:nvPr/>
            </p:nvSpPr>
            <p:spPr bwMode="auto">
              <a:xfrm>
                <a:off x="9690100" y="32686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9" name="Oval 531"/>
              <p:cNvSpPr>
                <a:spLocks noChangeArrowheads="1"/>
              </p:cNvSpPr>
              <p:nvPr/>
            </p:nvSpPr>
            <p:spPr bwMode="auto">
              <a:xfrm>
                <a:off x="9691688" y="32718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0" name="Oval 532"/>
              <p:cNvSpPr>
                <a:spLocks noChangeArrowheads="1"/>
              </p:cNvSpPr>
              <p:nvPr/>
            </p:nvSpPr>
            <p:spPr bwMode="auto">
              <a:xfrm>
                <a:off x="9691688" y="32718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1" name="Oval 533"/>
              <p:cNvSpPr>
                <a:spLocks noChangeArrowheads="1"/>
              </p:cNvSpPr>
              <p:nvPr/>
            </p:nvSpPr>
            <p:spPr bwMode="auto">
              <a:xfrm>
                <a:off x="9691688" y="32766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2" name="Oval 534"/>
              <p:cNvSpPr>
                <a:spLocks noChangeArrowheads="1"/>
              </p:cNvSpPr>
              <p:nvPr/>
            </p:nvSpPr>
            <p:spPr bwMode="auto">
              <a:xfrm>
                <a:off x="9691688" y="32766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3" name="Oval 535"/>
              <p:cNvSpPr>
                <a:spLocks noChangeArrowheads="1"/>
              </p:cNvSpPr>
              <p:nvPr/>
            </p:nvSpPr>
            <p:spPr bwMode="auto">
              <a:xfrm>
                <a:off x="9693275" y="32797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4" name="Oval 536"/>
              <p:cNvSpPr>
                <a:spLocks noChangeArrowheads="1"/>
              </p:cNvSpPr>
              <p:nvPr/>
            </p:nvSpPr>
            <p:spPr bwMode="auto">
              <a:xfrm>
                <a:off x="9693275" y="32797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5" name="Oval 537"/>
              <p:cNvSpPr>
                <a:spLocks noChangeArrowheads="1"/>
              </p:cNvSpPr>
              <p:nvPr/>
            </p:nvSpPr>
            <p:spPr bwMode="auto">
              <a:xfrm>
                <a:off x="9693275" y="32829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6" name="Oval 538"/>
              <p:cNvSpPr>
                <a:spLocks noChangeArrowheads="1"/>
              </p:cNvSpPr>
              <p:nvPr/>
            </p:nvSpPr>
            <p:spPr bwMode="auto">
              <a:xfrm>
                <a:off x="9693275" y="32829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7" name="Oval 539"/>
              <p:cNvSpPr>
                <a:spLocks noChangeArrowheads="1"/>
              </p:cNvSpPr>
              <p:nvPr/>
            </p:nvSpPr>
            <p:spPr bwMode="auto">
              <a:xfrm>
                <a:off x="9694863" y="32861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8" name="Oval 540"/>
              <p:cNvSpPr>
                <a:spLocks noChangeArrowheads="1"/>
              </p:cNvSpPr>
              <p:nvPr/>
            </p:nvSpPr>
            <p:spPr bwMode="auto">
              <a:xfrm>
                <a:off x="9694863" y="32861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9" name="Oval 541"/>
              <p:cNvSpPr>
                <a:spLocks noChangeArrowheads="1"/>
              </p:cNvSpPr>
              <p:nvPr/>
            </p:nvSpPr>
            <p:spPr bwMode="auto">
              <a:xfrm>
                <a:off x="9696450" y="32908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0" name="Oval 542"/>
              <p:cNvSpPr>
                <a:spLocks noChangeArrowheads="1"/>
              </p:cNvSpPr>
              <p:nvPr/>
            </p:nvSpPr>
            <p:spPr bwMode="auto">
              <a:xfrm>
                <a:off x="9696450" y="32908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1" name="Oval 543"/>
              <p:cNvSpPr>
                <a:spLocks noChangeArrowheads="1"/>
              </p:cNvSpPr>
              <p:nvPr/>
            </p:nvSpPr>
            <p:spPr bwMode="auto">
              <a:xfrm>
                <a:off x="9696450" y="32924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2" name="Oval 544"/>
              <p:cNvSpPr>
                <a:spLocks noChangeArrowheads="1"/>
              </p:cNvSpPr>
              <p:nvPr/>
            </p:nvSpPr>
            <p:spPr bwMode="auto">
              <a:xfrm>
                <a:off x="9696450" y="32924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3" name="Oval 545"/>
              <p:cNvSpPr>
                <a:spLocks noChangeArrowheads="1"/>
              </p:cNvSpPr>
              <p:nvPr/>
            </p:nvSpPr>
            <p:spPr bwMode="auto">
              <a:xfrm>
                <a:off x="9698038" y="32972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4" name="Oval 546"/>
              <p:cNvSpPr>
                <a:spLocks noChangeArrowheads="1"/>
              </p:cNvSpPr>
              <p:nvPr/>
            </p:nvSpPr>
            <p:spPr bwMode="auto">
              <a:xfrm>
                <a:off x="9698038" y="32972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5" name="Oval 547"/>
              <p:cNvSpPr>
                <a:spLocks noChangeArrowheads="1"/>
              </p:cNvSpPr>
              <p:nvPr/>
            </p:nvSpPr>
            <p:spPr bwMode="auto">
              <a:xfrm>
                <a:off x="9699625" y="32988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6" name="Oval 548"/>
              <p:cNvSpPr>
                <a:spLocks noChangeArrowheads="1"/>
              </p:cNvSpPr>
              <p:nvPr/>
            </p:nvSpPr>
            <p:spPr bwMode="auto">
              <a:xfrm>
                <a:off x="9699625" y="32988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7" name="Oval 549"/>
              <p:cNvSpPr>
                <a:spLocks noChangeArrowheads="1"/>
              </p:cNvSpPr>
              <p:nvPr/>
            </p:nvSpPr>
            <p:spPr bwMode="auto">
              <a:xfrm>
                <a:off x="9701213" y="33035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38" name="Oval 550"/>
              <p:cNvSpPr>
                <a:spLocks noChangeArrowheads="1"/>
              </p:cNvSpPr>
              <p:nvPr/>
            </p:nvSpPr>
            <p:spPr bwMode="auto">
              <a:xfrm>
                <a:off x="9701213" y="33035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9" name="Oval 551"/>
              <p:cNvSpPr>
                <a:spLocks noChangeArrowheads="1"/>
              </p:cNvSpPr>
              <p:nvPr/>
            </p:nvSpPr>
            <p:spPr bwMode="auto">
              <a:xfrm>
                <a:off x="9701213" y="33067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40" name="Oval 552"/>
              <p:cNvSpPr>
                <a:spLocks noChangeArrowheads="1"/>
              </p:cNvSpPr>
              <p:nvPr/>
            </p:nvSpPr>
            <p:spPr bwMode="auto">
              <a:xfrm>
                <a:off x="9701213" y="33067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41" name="Oval 553"/>
              <p:cNvSpPr>
                <a:spLocks noChangeArrowheads="1"/>
              </p:cNvSpPr>
              <p:nvPr/>
            </p:nvSpPr>
            <p:spPr bwMode="auto">
              <a:xfrm>
                <a:off x="9702800" y="33099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42" name="Oval 554"/>
              <p:cNvSpPr>
                <a:spLocks noChangeArrowheads="1"/>
              </p:cNvSpPr>
              <p:nvPr/>
            </p:nvSpPr>
            <p:spPr bwMode="auto">
              <a:xfrm>
                <a:off x="9702800" y="33099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43" name="Oval 555"/>
              <p:cNvSpPr>
                <a:spLocks noChangeArrowheads="1"/>
              </p:cNvSpPr>
              <p:nvPr/>
            </p:nvSpPr>
            <p:spPr bwMode="auto">
              <a:xfrm>
                <a:off x="9704388" y="33131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44" name="Oval 556"/>
              <p:cNvSpPr>
                <a:spLocks noChangeArrowheads="1"/>
              </p:cNvSpPr>
              <p:nvPr/>
            </p:nvSpPr>
            <p:spPr bwMode="auto">
              <a:xfrm>
                <a:off x="9704388" y="33131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45" name="Oval 557"/>
              <p:cNvSpPr>
                <a:spLocks noChangeArrowheads="1"/>
              </p:cNvSpPr>
              <p:nvPr/>
            </p:nvSpPr>
            <p:spPr bwMode="auto">
              <a:xfrm>
                <a:off x="9705975" y="33162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6" name="Oval 559"/>
              <p:cNvSpPr>
                <a:spLocks noChangeArrowheads="1"/>
              </p:cNvSpPr>
              <p:nvPr/>
            </p:nvSpPr>
            <p:spPr bwMode="auto">
              <a:xfrm>
                <a:off x="9705975" y="33162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7" name="Oval 560"/>
              <p:cNvSpPr>
                <a:spLocks noChangeArrowheads="1"/>
              </p:cNvSpPr>
              <p:nvPr/>
            </p:nvSpPr>
            <p:spPr bwMode="auto">
              <a:xfrm>
                <a:off x="9705975" y="33194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8" name="Oval 561"/>
              <p:cNvSpPr>
                <a:spLocks noChangeArrowheads="1"/>
              </p:cNvSpPr>
              <p:nvPr/>
            </p:nvSpPr>
            <p:spPr bwMode="auto">
              <a:xfrm>
                <a:off x="9705975" y="33194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9" name="Oval 562"/>
              <p:cNvSpPr>
                <a:spLocks noChangeArrowheads="1"/>
              </p:cNvSpPr>
              <p:nvPr/>
            </p:nvSpPr>
            <p:spPr bwMode="auto">
              <a:xfrm>
                <a:off x="9707563" y="33242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50" name="Oval 563"/>
              <p:cNvSpPr>
                <a:spLocks noChangeArrowheads="1"/>
              </p:cNvSpPr>
              <p:nvPr/>
            </p:nvSpPr>
            <p:spPr bwMode="auto">
              <a:xfrm>
                <a:off x="9707563" y="33242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1" name="Oval 564"/>
              <p:cNvSpPr>
                <a:spLocks noChangeArrowheads="1"/>
              </p:cNvSpPr>
              <p:nvPr/>
            </p:nvSpPr>
            <p:spPr bwMode="auto">
              <a:xfrm>
                <a:off x="9709150" y="33274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52" name="Oval 565"/>
              <p:cNvSpPr>
                <a:spLocks noChangeArrowheads="1"/>
              </p:cNvSpPr>
              <p:nvPr/>
            </p:nvSpPr>
            <p:spPr bwMode="auto">
              <a:xfrm>
                <a:off x="9709150" y="33274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3" name="Oval 566"/>
              <p:cNvSpPr>
                <a:spLocks noChangeArrowheads="1"/>
              </p:cNvSpPr>
              <p:nvPr/>
            </p:nvSpPr>
            <p:spPr bwMode="auto">
              <a:xfrm>
                <a:off x="9710738" y="33305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54" name="Oval 567"/>
              <p:cNvSpPr>
                <a:spLocks noChangeArrowheads="1"/>
              </p:cNvSpPr>
              <p:nvPr/>
            </p:nvSpPr>
            <p:spPr bwMode="auto">
              <a:xfrm>
                <a:off x="9710738" y="33305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5" name="Oval 568"/>
              <p:cNvSpPr>
                <a:spLocks noChangeArrowheads="1"/>
              </p:cNvSpPr>
              <p:nvPr/>
            </p:nvSpPr>
            <p:spPr bwMode="auto">
              <a:xfrm>
                <a:off x="9710738" y="33337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56" name="Oval 569"/>
              <p:cNvSpPr>
                <a:spLocks noChangeArrowheads="1"/>
              </p:cNvSpPr>
              <p:nvPr/>
            </p:nvSpPr>
            <p:spPr bwMode="auto">
              <a:xfrm>
                <a:off x="9710738" y="33337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7" name="Oval 570"/>
              <p:cNvSpPr>
                <a:spLocks noChangeArrowheads="1"/>
              </p:cNvSpPr>
              <p:nvPr/>
            </p:nvSpPr>
            <p:spPr bwMode="auto">
              <a:xfrm>
                <a:off x="9712325" y="33369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58" name="Oval 571"/>
              <p:cNvSpPr>
                <a:spLocks noChangeArrowheads="1"/>
              </p:cNvSpPr>
              <p:nvPr/>
            </p:nvSpPr>
            <p:spPr bwMode="auto">
              <a:xfrm>
                <a:off x="9712325" y="33369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9" name="Oval 572"/>
              <p:cNvSpPr>
                <a:spLocks noChangeArrowheads="1"/>
              </p:cNvSpPr>
              <p:nvPr/>
            </p:nvSpPr>
            <p:spPr bwMode="auto">
              <a:xfrm>
                <a:off x="9713913" y="33401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0" name="Oval 573"/>
              <p:cNvSpPr>
                <a:spLocks noChangeArrowheads="1"/>
              </p:cNvSpPr>
              <p:nvPr/>
            </p:nvSpPr>
            <p:spPr bwMode="auto">
              <a:xfrm>
                <a:off x="9713913" y="33401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1" name="Oval 574"/>
              <p:cNvSpPr>
                <a:spLocks noChangeArrowheads="1"/>
              </p:cNvSpPr>
              <p:nvPr/>
            </p:nvSpPr>
            <p:spPr bwMode="auto">
              <a:xfrm>
                <a:off x="9715500" y="33432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2" name="Oval 575"/>
              <p:cNvSpPr>
                <a:spLocks noChangeArrowheads="1"/>
              </p:cNvSpPr>
              <p:nvPr/>
            </p:nvSpPr>
            <p:spPr bwMode="auto">
              <a:xfrm>
                <a:off x="9715500" y="33432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3" name="Oval 576"/>
              <p:cNvSpPr>
                <a:spLocks noChangeArrowheads="1"/>
              </p:cNvSpPr>
              <p:nvPr/>
            </p:nvSpPr>
            <p:spPr bwMode="auto">
              <a:xfrm>
                <a:off x="9715500" y="33464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4" name="Oval 577"/>
              <p:cNvSpPr>
                <a:spLocks noChangeArrowheads="1"/>
              </p:cNvSpPr>
              <p:nvPr/>
            </p:nvSpPr>
            <p:spPr bwMode="auto">
              <a:xfrm>
                <a:off x="9715500" y="33464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5" name="Oval 578"/>
              <p:cNvSpPr>
                <a:spLocks noChangeArrowheads="1"/>
              </p:cNvSpPr>
              <p:nvPr/>
            </p:nvSpPr>
            <p:spPr bwMode="auto">
              <a:xfrm>
                <a:off x="9717088" y="33496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6" name="Oval 579"/>
              <p:cNvSpPr>
                <a:spLocks noChangeArrowheads="1"/>
              </p:cNvSpPr>
              <p:nvPr/>
            </p:nvSpPr>
            <p:spPr bwMode="auto">
              <a:xfrm>
                <a:off x="9717088" y="33496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7" name="Oval 580"/>
              <p:cNvSpPr>
                <a:spLocks noChangeArrowheads="1"/>
              </p:cNvSpPr>
              <p:nvPr/>
            </p:nvSpPr>
            <p:spPr bwMode="auto">
              <a:xfrm>
                <a:off x="9718675" y="335280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8" name="Oval 581"/>
              <p:cNvSpPr>
                <a:spLocks noChangeArrowheads="1"/>
              </p:cNvSpPr>
              <p:nvPr/>
            </p:nvSpPr>
            <p:spPr bwMode="auto">
              <a:xfrm>
                <a:off x="9718675" y="335280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9" name="Oval 582"/>
              <p:cNvSpPr>
                <a:spLocks noChangeArrowheads="1"/>
              </p:cNvSpPr>
              <p:nvPr/>
            </p:nvSpPr>
            <p:spPr bwMode="auto">
              <a:xfrm>
                <a:off x="9718675" y="33559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70" name="Oval 583"/>
              <p:cNvSpPr>
                <a:spLocks noChangeArrowheads="1"/>
              </p:cNvSpPr>
              <p:nvPr/>
            </p:nvSpPr>
            <p:spPr bwMode="auto">
              <a:xfrm>
                <a:off x="9718675" y="33559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1" name="Oval 584"/>
              <p:cNvSpPr>
                <a:spLocks noChangeArrowheads="1"/>
              </p:cNvSpPr>
              <p:nvPr/>
            </p:nvSpPr>
            <p:spPr bwMode="auto">
              <a:xfrm>
                <a:off x="9720263" y="33607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72" name="Oval 585"/>
              <p:cNvSpPr>
                <a:spLocks noChangeArrowheads="1"/>
              </p:cNvSpPr>
              <p:nvPr/>
            </p:nvSpPr>
            <p:spPr bwMode="auto">
              <a:xfrm>
                <a:off x="9720263" y="33607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3" name="Oval 586"/>
              <p:cNvSpPr>
                <a:spLocks noChangeArrowheads="1"/>
              </p:cNvSpPr>
              <p:nvPr/>
            </p:nvSpPr>
            <p:spPr bwMode="auto">
              <a:xfrm>
                <a:off x="9721850" y="33639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74" name="Oval 587"/>
              <p:cNvSpPr>
                <a:spLocks noChangeArrowheads="1"/>
              </p:cNvSpPr>
              <p:nvPr/>
            </p:nvSpPr>
            <p:spPr bwMode="auto">
              <a:xfrm>
                <a:off x="9721850" y="33639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5" name="Oval 588"/>
              <p:cNvSpPr>
                <a:spLocks noChangeArrowheads="1"/>
              </p:cNvSpPr>
              <p:nvPr/>
            </p:nvSpPr>
            <p:spPr bwMode="auto">
              <a:xfrm>
                <a:off x="9723438" y="33670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76" name="Oval 589"/>
              <p:cNvSpPr>
                <a:spLocks noChangeArrowheads="1"/>
              </p:cNvSpPr>
              <p:nvPr/>
            </p:nvSpPr>
            <p:spPr bwMode="auto">
              <a:xfrm>
                <a:off x="9723438" y="33670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7" name="Oval 590"/>
              <p:cNvSpPr>
                <a:spLocks noChangeArrowheads="1"/>
              </p:cNvSpPr>
              <p:nvPr/>
            </p:nvSpPr>
            <p:spPr bwMode="auto">
              <a:xfrm>
                <a:off x="9723438" y="3370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78" name="Oval 591"/>
              <p:cNvSpPr>
                <a:spLocks noChangeArrowheads="1"/>
              </p:cNvSpPr>
              <p:nvPr/>
            </p:nvSpPr>
            <p:spPr bwMode="auto">
              <a:xfrm>
                <a:off x="9723438" y="3370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9" name="Oval 592"/>
              <p:cNvSpPr>
                <a:spLocks noChangeArrowheads="1"/>
              </p:cNvSpPr>
              <p:nvPr/>
            </p:nvSpPr>
            <p:spPr bwMode="auto">
              <a:xfrm>
                <a:off x="9725025" y="33734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0" name="Oval 593"/>
              <p:cNvSpPr>
                <a:spLocks noChangeArrowheads="1"/>
              </p:cNvSpPr>
              <p:nvPr/>
            </p:nvSpPr>
            <p:spPr bwMode="auto">
              <a:xfrm>
                <a:off x="9725025" y="33734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1" name="Oval 594"/>
              <p:cNvSpPr>
                <a:spLocks noChangeArrowheads="1"/>
              </p:cNvSpPr>
              <p:nvPr/>
            </p:nvSpPr>
            <p:spPr bwMode="auto">
              <a:xfrm>
                <a:off x="9726613" y="33766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2" name="Oval 595"/>
              <p:cNvSpPr>
                <a:spLocks noChangeArrowheads="1"/>
              </p:cNvSpPr>
              <p:nvPr/>
            </p:nvSpPr>
            <p:spPr bwMode="auto">
              <a:xfrm>
                <a:off x="9726613" y="33766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3" name="Oval 596"/>
              <p:cNvSpPr>
                <a:spLocks noChangeArrowheads="1"/>
              </p:cNvSpPr>
              <p:nvPr/>
            </p:nvSpPr>
            <p:spPr bwMode="auto">
              <a:xfrm>
                <a:off x="9728200" y="33797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4" name="Oval 597"/>
              <p:cNvSpPr>
                <a:spLocks noChangeArrowheads="1"/>
              </p:cNvSpPr>
              <p:nvPr/>
            </p:nvSpPr>
            <p:spPr bwMode="auto">
              <a:xfrm>
                <a:off x="9728200" y="33797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5" name="Oval 598"/>
              <p:cNvSpPr>
                <a:spLocks noChangeArrowheads="1"/>
              </p:cNvSpPr>
              <p:nvPr/>
            </p:nvSpPr>
            <p:spPr bwMode="auto">
              <a:xfrm>
                <a:off x="9728200" y="33829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6" name="Oval 599"/>
              <p:cNvSpPr>
                <a:spLocks noChangeArrowheads="1"/>
              </p:cNvSpPr>
              <p:nvPr/>
            </p:nvSpPr>
            <p:spPr bwMode="auto">
              <a:xfrm>
                <a:off x="9728200" y="33829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7" name="Oval 600"/>
              <p:cNvSpPr>
                <a:spLocks noChangeArrowheads="1"/>
              </p:cNvSpPr>
              <p:nvPr/>
            </p:nvSpPr>
            <p:spPr bwMode="auto">
              <a:xfrm>
                <a:off x="9729788" y="33861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8" name="Oval 601"/>
              <p:cNvSpPr>
                <a:spLocks noChangeArrowheads="1"/>
              </p:cNvSpPr>
              <p:nvPr/>
            </p:nvSpPr>
            <p:spPr bwMode="auto">
              <a:xfrm>
                <a:off x="9729788" y="33861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9" name="Oval 602"/>
              <p:cNvSpPr>
                <a:spLocks noChangeArrowheads="1"/>
              </p:cNvSpPr>
              <p:nvPr/>
            </p:nvSpPr>
            <p:spPr bwMode="auto">
              <a:xfrm>
                <a:off x="9731375" y="33893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90" name="Oval 603"/>
              <p:cNvSpPr>
                <a:spLocks noChangeArrowheads="1"/>
              </p:cNvSpPr>
              <p:nvPr/>
            </p:nvSpPr>
            <p:spPr bwMode="auto">
              <a:xfrm>
                <a:off x="9731375" y="33893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1" name="Oval 604"/>
              <p:cNvSpPr>
                <a:spLocks noChangeArrowheads="1"/>
              </p:cNvSpPr>
              <p:nvPr/>
            </p:nvSpPr>
            <p:spPr bwMode="auto">
              <a:xfrm>
                <a:off x="9731375" y="33924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92" name="Oval 605"/>
              <p:cNvSpPr>
                <a:spLocks noChangeArrowheads="1"/>
              </p:cNvSpPr>
              <p:nvPr/>
            </p:nvSpPr>
            <p:spPr bwMode="auto">
              <a:xfrm>
                <a:off x="9731375" y="33924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3" name="Oval 606"/>
              <p:cNvSpPr>
                <a:spLocks noChangeArrowheads="1"/>
              </p:cNvSpPr>
              <p:nvPr/>
            </p:nvSpPr>
            <p:spPr bwMode="auto">
              <a:xfrm>
                <a:off x="9731375" y="33956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94" name="Oval 607"/>
              <p:cNvSpPr>
                <a:spLocks noChangeArrowheads="1"/>
              </p:cNvSpPr>
              <p:nvPr/>
            </p:nvSpPr>
            <p:spPr bwMode="auto">
              <a:xfrm>
                <a:off x="9731375" y="33956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5" name="Oval 608"/>
              <p:cNvSpPr>
                <a:spLocks noChangeArrowheads="1"/>
              </p:cNvSpPr>
              <p:nvPr/>
            </p:nvSpPr>
            <p:spPr bwMode="auto">
              <a:xfrm>
                <a:off x="9732963" y="33988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96" name="Oval 609"/>
              <p:cNvSpPr>
                <a:spLocks noChangeArrowheads="1"/>
              </p:cNvSpPr>
              <p:nvPr/>
            </p:nvSpPr>
            <p:spPr bwMode="auto">
              <a:xfrm>
                <a:off x="9732963" y="33988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7" name="Oval 610"/>
              <p:cNvSpPr>
                <a:spLocks noChangeArrowheads="1"/>
              </p:cNvSpPr>
              <p:nvPr/>
            </p:nvSpPr>
            <p:spPr bwMode="auto">
              <a:xfrm>
                <a:off x="9734550" y="34020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98" name="Oval 611"/>
              <p:cNvSpPr>
                <a:spLocks noChangeArrowheads="1"/>
              </p:cNvSpPr>
              <p:nvPr/>
            </p:nvSpPr>
            <p:spPr bwMode="auto">
              <a:xfrm>
                <a:off x="9734550" y="34020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9" name="Oval 612"/>
              <p:cNvSpPr>
                <a:spLocks noChangeArrowheads="1"/>
              </p:cNvSpPr>
              <p:nvPr/>
            </p:nvSpPr>
            <p:spPr bwMode="auto">
              <a:xfrm>
                <a:off x="9736138" y="34051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0" name="Oval 613"/>
              <p:cNvSpPr>
                <a:spLocks noChangeArrowheads="1"/>
              </p:cNvSpPr>
              <p:nvPr/>
            </p:nvSpPr>
            <p:spPr bwMode="auto">
              <a:xfrm>
                <a:off x="9736138" y="34051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1" name="Oval 614"/>
              <p:cNvSpPr>
                <a:spLocks noChangeArrowheads="1"/>
              </p:cNvSpPr>
              <p:nvPr/>
            </p:nvSpPr>
            <p:spPr bwMode="auto">
              <a:xfrm>
                <a:off x="9736138" y="34083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2" name="Oval 615"/>
              <p:cNvSpPr>
                <a:spLocks noChangeArrowheads="1"/>
              </p:cNvSpPr>
              <p:nvPr/>
            </p:nvSpPr>
            <p:spPr bwMode="auto">
              <a:xfrm>
                <a:off x="9736138" y="34083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3" name="Oval 616"/>
              <p:cNvSpPr>
                <a:spLocks noChangeArrowheads="1"/>
              </p:cNvSpPr>
              <p:nvPr/>
            </p:nvSpPr>
            <p:spPr bwMode="auto">
              <a:xfrm>
                <a:off x="9737725" y="34115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4" name="Oval 617"/>
              <p:cNvSpPr>
                <a:spLocks noChangeArrowheads="1"/>
              </p:cNvSpPr>
              <p:nvPr/>
            </p:nvSpPr>
            <p:spPr bwMode="auto">
              <a:xfrm>
                <a:off x="9737725" y="34115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5" name="Oval 618"/>
              <p:cNvSpPr>
                <a:spLocks noChangeArrowheads="1"/>
              </p:cNvSpPr>
              <p:nvPr/>
            </p:nvSpPr>
            <p:spPr bwMode="auto">
              <a:xfrm>
                <a:off x="9739313" y="34147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6" name="Oval 619"/>
              <p:cNvSpPr>
                <a:spLocks noChangeArrowheads="1"/>
              </p:cNvSpPr>
              <p:nvPr/>
            </p:nvSpPr>
            <p:spPr bwMode="auto">
              <a:xfrm>
                <a:off x="9739313" y="34147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7" name="Oval 620"/>
              <p:cNvSpPr>
                <a:spLocks noChangeArrowheads="1"/>
              </p:cNvSpPr>
              <p:nvPr/>
            </p:nvSpPr>
            <p:spPr bwMode="auto">
              <a:xfrm>
                <a:off x="9740900" y="34178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8" name="Oval 621"/>
              <p:cNvSpPr>
                <a:spLocks noChangeArrowheads="1"/>
              </p:cNvSpPr>
              <p:nvPr/>
            </p:nvSpPr>
            <p:spPr bwMode="auto">
              <a:xfrm>
                <a:off x="9740900" y="34178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9" name="Oval 622"/>
              <p:cNvSpPr>
                <a:spLocks noChangeArrowheads="1"/>
              </p:cNvSpPr>
              <p:nvPr/>
            </p:nvSpPr>
            <p:spPr bwMode="auto">
              <a:xfrm>
                <a:off x="9740900" y="34210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10" name="Oval 623"/>
              <p:cNvSpPr>
                <a:spLocks noChangeArrowheads="1"/>
              </p:cNvSpPr>
              <p:nvPr/>
            </p:nvSpPr>
            <p:spPr bwMode="auto">
              <a:xfrm>
                <a:off x="9740900" y="34210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1" name="Oval 624"/>
              <p:cNvSpPr>
                <a:spLocks noChangeArrowheads="1"/>
              </p:cNvSpPr>
              <p:nvPr/>
            </p:nvSpPr>
            <p:spPr bwMode="auto">
              <a:xfrm>
                <a:off x="9742488" y="34242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12" name="Oval 625"/>
              <p:cNvSpPr>
                <a:spLocks noChangeArrowheads="1"/>
              </p:cNvSpPr>
              <p:nvPr/>
            </p:nvSpPr>
            <p:spPr bwMode="auto">
              <a:xfrm>
                <a:off x="9742488" y="34242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3" name="Oval 626"/>
              <p:cNvSpPr>
                <a:spLocks noChangeArrowheads="1"/>
              </p:cNvSpPr>
              <p:nvPr/>
            </p:nvSpPr>
            <p:spPr bwMode="auto">
              <a:xfrm>
                <a:off x="9744075" y="34274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14" name="Oval 627"/>
              <p:cNvSpPr>
                <a:spLocks noChangeArrowheads="1"/>
              </p:cNvSpPr>
              <p:nvPr/>
            </p:nvSpPr>
            <p:spPr bwMode="auto">
              <a:xfrm>
                <a:off x="9744075" y="34274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5" name="Oval 628"/>
              <p:cNvSpPr>
                <a:spLocks noChangeArrowheads="1"/>
              </p:cNvSpPr>
              <p:nvPr/>
            </p:nvSpPr>
            <p:spPr bwMode="auto">
              <a:xfrm>
                <a:off x="9744075" y="34305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16" name="Oval 629"/>
              <p:cNvSpPr>
                <a:spLocks noChangeArrowheads="1"/>
              </p:cNvSpPr>
              <p:nvPr/>
            </p:nvSpPr>
            <p:spPr bwMode="auto">
              <a:xfrm>
                <a:off x="9744075" y="34305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7" name="Oval 630"/>
              <p:cNvSpPr>
                <a:spLocks noChangeArrowheads="1"/>
              </p:cNvSpPr>
              <p:nvPr/>
            </p:nvSpPr>
            <p:spPr bwMode="auto">
              <a:xfrm>
                <a:off x="9745663" y="34337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18" name="Oval 631"/>
              <p:cNvSpPr>
                <a:spLocks noChangeArrowheads="1"/>
              </p:cNvSpPr>
              <p:nvPr/>
            </p:nvSpPr>
            <p:spPr bwMode="auto">
              <a:xfrm>
                <a:off x="9745663" y="34337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9" name="Oval 632"/>
              <p:cNvSpPr>
                <a:spLocks noChangeArrowheads="1"/>
              </p:cNvSpPr>
              <p:nvPr/>
            </p:nvSpPr>
            <p:spPr bwMode="auto">
              <a:xfrm>
                <a:off x="9747250" y="34369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0" name="Oval 633"/>
              <p:cNvSpPr>
                <a:spLocks noChangeArrowheads="1"/>
              </p:cNvSpPr>
              <p:nvPr/>
            </p:nvSpPr>
            <p:spPr bwMode="auto">
              <a:xfrm>
                <a:off x="9747250" y="34369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1" name="Oval 634"/>
              <p:cNvSpPr>
                <a:spLocks noChangeArrowheads="1"/>
              </p:cNvSpPr>
              <p:nvPr/>
            </p:nvSpPr>
            <p:spPr bwMode="auto">
              <a:xfrm>
                <a:off x="9748838" y="34401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2" name="Oval 635"/>
              <p:cNvSpPr>
                <a:spLocks noChangeArrowheads="1"/>
              </p:cNvSpPr>
              <p:nvPr/>
            </p:nvSpPr>
            <p:spPr bwMode="auto">
              <a:xfrm>
                <a:off x="9748838" y="34401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3" name="Oval 636"/>
              <p:cNvSpPr>
                <a:spLocks noChangeArrowheads="1"/>
              </p:cNvSpPr>
              <p:nvPr/>
            </p:nvSpPr>
            <p:spPr bwMode="auto">
              <a:xfrm>
                <a:off x="9748838" y="34432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4" name="Oval 637"/>
              <p:cNvSpPr>
                <a:spLocks noChangeArrowheads="1"/>
              </p:cNvSpPr>
              <p:nvPr/>
            </p:nvSpPr>
            <p:spPr bwMode="auto">
              <a:xfrm>
                <a:off x="9748838" y="34432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5" name="Oval 638"/>
              <p:cNvSpPr>
                <a:spLocks noChangeArrowheads="1"/>
              </p:cNvSpPr>
              <p:nvPr/>
            </p:nvSpPr>
            <p:spPr bwMode="auto">
              <a:xfrm>
                <a:off x="9750425" y="34464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6" name="Oval 639"/>
              <p:cNvSpPr>
                <a:spLocks noChangeArrowheads="1"/>
              </p:cNvSpPr>
              <p:nvPr/>
            </p:nvSpPr>
            <p:spPr bwMode="auto">
              <a:xfrm>
                <a:off x="9750425" y="34464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7" name="Oval 640"/>
              <p:cNvSpPr>
                <a:spLocks noChangeArrowheads="1"/>
              </p:cNvSpPr>
              <p:nvPr/>
            </p:nvSpPr>
            <p:spPr bwMode="auto">
              <a:xfrm>
                <a:off x="9752013" y="34496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8" name="Oval 641"/>
              <p:cNvSpPr>
                <a:spLocks noChangeArrowheads="1"/>
              </p:cNvSpPr>
              <p:nvPr/>
            </p:nvSpPr>
            <p:spPr bwMode="auto">
              <a:xfrm>
                <a:off x="9752013" y="34496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9" name="Oval 642"/>
              <p:cNvSpPr>
                <a:spLocks noChangeArrowheads="1"/>
              </p:cNvSpPr>
              <p:nvPr/>
            </p:nvSpPr>
            <p:spPr bwMode="auto">
              <a:xfrm>
                <a:off x="9753600" y="34512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30" name="Oval 643"/>
              <p:cNvSpPr>
                <a:spLocks noChangeArrowheads="1"/>
              </p:cNvSpPr>
              <p:nvPr/>
            </p:nvSpPr>
            <p:spPr bwMode="auto">
              <a:xfrm>
                <a:off x="9753600" y="34512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1" name="Oval 644"/>
              <p:cNvSpPr>
                <a:spLocks noChangeArrowheads="1"/>
              </p:cNvSpPr>
              <p:nvPr/>
            </p:nvSpPr>
            <p:spPr bwMode="auto">
              <a:xfrm>
                <a:off x="9753600" y="34559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32" name="Oval 645"/>
              <p:cNvSpPr>
                <a:spLocks noChangeArrowheads="1"/>
              </p:cNvSpPr>
              <p:nvPr/>
            </p:nvSpPr>
            <p:spPr bwMode="auto">
              <a:xfrm>
                <a:off x="9753600" y="34559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3" name="Oval 646"/>
              <p:cNvSpPr>
                <a:spLocks noChangeArrowheads="1"/>
              </p:cNvSpPr>
              <p:nvPr/>
            </p:nvSpPr>
            <p:spPr bwMode="auto">
              <a:xfrm>
                <a:off x="9755188" y="34591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34" name="Oval 647"/>
              <p:cNvSpPr>
                <a:spLocks noChangeArrowheads="1"/>
              </p:cNvSpPr>
              <p:nvPr/>
            </p:nvSpPr>
            <p:spPr bwMode="auto">
              <a:xfrm>
                <a:off x="9755188" y="34591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5" name="Oval 648"/>
              <p:cNvSpPr>
                <a:spLocks noChangeArrowheads="1"/>
              </p:cNvSpPr>
              <p:nvPr/>
            </p:nvSpPr>
            <p:spPr bwMode="auto">
              <a:xfrm>
                <a:off x="9756775" y="34623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36" name="Oval 649"/>
              <p:cNvSpPr>
                <a:spLocks noChangeArrowheads="1"/>
              </p:cNvSpPr>
              <p:nvPr/>
            </p:nvSpPr>
            <p:spPr bwMode="auto">
              <a:xfrm>
                <a:off x="9756775" y="34623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7" name="Oval 650"/>
              <p:cNvSpPr>
                <a:spLocks noChangeArrowheads="1"/>
              </p:cNvSpPr>
              <p:nvPr/>
            </p:nvSpPr>
            <p:spPr bwMode="auto">
              <a:xfrm>
                <a:off x="9758363" y="34655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38" name="Oval 651"/>
              <p:cNvSpPr>
                <a:spLocks noChangeArrowheads="1"/>
              </p:cNvSpPr>
              <p:nvPr/>
            </p:nvSpPr>
            <p:spPr bwMode="auto">
              <a:xfrm>
                <a:off x="9758363" y="34655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9" name="Oval 652"/>
              <p:cNvSpPr>
                <a:spLocks noChangeArrowheads="1"/>
              </p:cNvSpPr>
              <p:nvPr/>
            </p:nvSpPr>
            <p:spPr bwMode="auto">
              <a:xfrm>
                <a:off x="9758363" y="346710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0" name="Oval 653"/>
              <p:cNvSpPr>
                <a:spLocks noChangeArrowheads="1"/>
              </p:cNvSpPr>
              <p:nvPr/>
            </p:nvSpPr>
            <p:spPr bwMode="auto">
              <a:xfrm>
                <a:off x="9758363" y="346710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1" name="Oval 654"/>
              <p:cNvSpPr>
                <a:spLocks noChangeArrowheads="1"/>
              </p:cNvSpPr>
              <p:nvPr/>
            </p:nvSpPr>
            <p:spPr bwMode="auto">
              <a:xfrm>
                <a:off x="9759950" y="3471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2" name="Oval 655"/>
              <p:cNvSpPr>
                <a:spLocks noChangeArrowheads="1"/>
              </p:cNvSpPr>
              <p:nvPr/>
            </p:nvSpPr>
            <p:spPr bwMode="auto">
              <a:xfrm>
                <a:off x="9759950" y="3471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3" name="Oval 656"/>
              <p:cNvSpPr>
                <a:spLocks noChangeArrowheads="1"/>
              </p:cNvSpPr>
              <p:nvPr/>
            </p:nvSpPr>
            <p:spPr bwMode="auto">
              <a:xfrm>
                <a:off x="9761538" y="34734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4" name="Oval 657"/>
              <p:cNvSpPr>
                <a:spLocks noChangeArrowheads="1"/>
              </p:cNvSpPr>
              <p:nvPr/>
            </p:nvSpPr>
            <p:spPr bwMode="auto">
              <a:xfrm>
                <a:off x="9761538" y="34734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5" name="Oval 658"/>
              <p:cNvSpPr>
                <a:spLocks noChangeArrowheads="1"/>
              </p:cNvSpPr>
              <p:nvPr/>
            </p:nvSpPr>
            <p:spPr bwMode="auto">
              <a:xfrm>
                <a:off x="9763125" y="34766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6" name="Oval 659"/>
              <p:cNvSpPr>
                <a:spLocks noChangeArrowheads="1"/>
              </p:cNvSpPr>
              <p:nvPr/>
            </p:nvSpPr>
            <p:spPr bwMode="auto">
              <a:xfrm>
                <a:off x="9763125" y="34766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7" name="Oval 660"/>
              <p:cNvSpPr>
                <a:spLocks noChangeArrowheads="1"/>
              </p:cNvSpPr>
              <p:nvPr/>
            </p:nvSpPr>
            <p:spPr bwMode="auto">
              <a:xfrm>
                <a:off x="9763125" y="3481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8" name="Oval 661"/>
              <p:cNvSpPr>
                <a:spLocks noChangeArrowheads="1"/>
              </p:cNvSpPr>
              <p:nvPr/>
            </p:nvSpPr>
            <p:spPr bwMode="auto">
              <a:xfrm>
                <a:off x="9763125" y="3481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9" name="Oval 662"/>
              <p:cNvSpPr>
                <a:spLocks noChangeArrowheads="1"/>
              </p:cNvSpPr>
              <p:nvPr/>
            </p:nvSpPr>
            <p:spPr bwMode="auto">
              <a:xfrm>
                <a:off x="9764713" y="34829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50" name="Oval 663"/>
              <p:cNvSpPr>
                <a:spLocks noChangeArrowheads="1"/>
              </p:cNvSpPr>
              <p:nvPr/>
            </p:nvSpPr>
            <p:spPr bwMode="auto">
              <a:xfrm>
                <a:off x="9764713" y="34829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1" name="Oval 664"/>
              <p:cNvSpPr>
                <a:spLocks noChangeArrowheads="1"/>
              </p:cNvSpPr>
              <p:nvPr/>
            </p:nvSpPr>
            <p:spPr bwMode="auto">
              <a:xfrm>
                <a:off x="9766300" y="34861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52" name="Oval 665"/>
              <p:cNvSpPr>
                <a:spLocks noChangeArrowheads="1"/>
              </p:cNvSpPr>
              <p:nvPr/>
            </p:nvSpPr>
            <p:spPr bwMode="auto">
              <a:xfrm>
                <a:off x="9766300" y="34861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3" name="Oval 666"/>
              <p:cNvSpPr>
                <a:spLocks noChangeArrowheads="1"/>
              </p:cNvSpPr>
              <p:nvPr/>
            </p:nvSpPr>
            <p:spPr bwMode="auto">
              <a:xfrm>
                <a:off x="9766300" y="34893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54" name="Oval 667"/>
              <p:cNvSpPr>
                <a:spLocks noChangeArrowheads="1"/>
              </p:cNvSpPr>
              <p:nvPr/>
            </p:nvSpPr>
            <p:spPr bwMode="auto">
              <a:xfrm>
                <a:off x="9766300" y="34893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5" name="Oval 668"/>
              <p:cNvSpPr>
                <a:spLocks noChangeArrowheads="1"/>
              </p:cNvSpPr>
              <p:nvPr/>
            </p:nvSpPr>
            <p:spPr bwMode="auto">
              <a:xfrm>
                <a:off x="9767888" y="34925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56" name="Oval 669"/>
              <p:cNvSpPr>
                <a:spLocks noChangeArrowheads="1"/>
              </p:cNvSpPr>
              <p:nvPr/>
            </p:nvSpPr>
            <p:spPr bwMode="auto">
              <a:xfrm>
                <a:off x="9767888" y="34925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7" name="Oval 670"/>
              <p:cNvSpPr>
                <a:spLocks noChangeArrowheads="1"/>
              </p:cNvSpPr>
              <p:nvPr/>
            </p:nvSpPr>
            <p:spPr bwMode="auto">
              <a:xfrm>
                <a:off x="9769475" y="34956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58" name="Oval 671"/>
              <p:cNvSpPr>
                <a:spLocks noChangeArrowheads="1"/>
              </p:cNvSpPr>
              <p:nvPr/>
            </p:nvSpPr>
            <p:spPr bwMode="auto">
              <a:xfrm>
                <a:off x="9769475" y="34956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9" name="Oval 672"/>
              <p:cNvSpPr>
                <a:spLocks noChangeArrowheads="1"/>
              </p:cNvSpPr>
              <p:nvPr/>
            </p:nvSpPr>
            <p:spPr bwMode="auto">
              <a:xfrm>
                <a:off x="9769475" y="34988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0" name="Oval 673"/>
              <p:cNvSpPr>
                <a:spLocks noChangeArrowheads="1"/>
              </p:cNvSpPr>
              <p:nvPr/>
            </p:nvSpPr>
            <p:spPr bwMode="auto">
              <a:xfrm>
                <a:off x="9769475" y="349885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1" name="Oval 674"/>
              <p:cNvSpPr>
                <a:spLocks noChangeArrowheads="1"/>
              </p:cNvSpPr>
              <p:nvPr/>
            </p:nvSpPr>
            <p:spPr bwMode="auto">
              <a:xfrm>
                <a:off x="9769475" y="3502026"/>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2" name="Oval 675"/>
              <p:cNvSpPr>
                <a:spLocks noChangeArrowheads="1"/>
              </p:cNvSpPr>
              <p:nvPr/>
            </p:nvSpPr>
            <p:spPr bwMode="auto">
              <a:xfrm>
                <a:off x="9769475" y="3502026"/>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3" name="Oval 676"/>
              <p:cNvSpPr>
                <a:spLocks noChangeArrowheads="1"/>
              </p:cNvSpPr>
              <p:nvPr/>
            </p:nvSpPr>
            <p:spPr bwMode="auto">
              <a:xfrm>
                <a:off x="9771063" y="35036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4" name="Oval 677"/>
              <p:cNvSpPr>
                <a:spLocks noChangeArrowheads="1"/>
              </p:cNvSpPr>
              <p:nvPr/>
            </p:nvSpPr>
            <p:spPr bwMode="auto">
              <a:xfrm>
                <a:off x="9771063" y="35036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5" name="Oval 678"/>
              <p:cNvSpPr>
                <a:spLocks noChangeArrowheads="1"/>
              </p:cNvSpPr>
              <p:nvPr/>
            </p:nvSpPr>
            <p:spPr bwMode="auto">
              <a:xfrm>
                <a:off x="9772650" y="35067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6" name="Oval 679"/>
              <p:cNvSpPr>
                <a:spLocks noChangeArrowheads="1"/>
              </p:cNvSpPr>
              <p:nvPr/>
            </p:nvSpPr>
            <p:spPr bwMode="auto">
              <a:xfrm>
                <a:off x="9772650" y="35067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7" name="Oval 680"/>
              <p:cNvSpPr>
                <a:spLocks noChangeArrowheads="1"/>
              </p:cNvSpPr>
              <p:nvPr/>
            </p:nvSpPr>
            <p:spPr bwMode="auto">
              <a:xfrm>
                <a:off x="9774238" y="35099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8" name="Oval 681"/>
              <p:cNvSpPr>
                <a:spLocks noChangeArrowheads="1"/>
              </p:cNvSpPr>
              <p:nvPr/>
            </p:nvSpPr>
            <p:spPr bwMode="auto">
              <a:xfrm>
                <a:off x="9774238" y="35099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9" name="Oval 682"/>
              <p:cNvSpPr>
                <a:spLocks noChangeArrowheads="1"/>
              </p:cNvSpPr>
              <p:nvPr/>
            </p:nvSpPr>
            <p:spPr bwMode="auto">
              <a:xfrm>
                <a:off x="9774238" y="35131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70" name="Oval 683"/>
              <p:cNvSpPr>
                <a:spLocks noChangeArrowheads="1"/>
              </p:cNvSpPr>
              <p:nvPr/>
            </p:nvSpPr>
            <p:spPr bwMode="auto">
              <a:xfrm>
                <a:off x="9774238" y="35131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1" name="Oval 684"/>
              <p:cNvSpPr>
                <a:spLocks noChangeArrowheads="1"/>
              </p:cNvSpPr>
              <p:nvPr/>
            </p:nvSpPr>
            <p:spPr bwMode="auto">
              <a:xfrm>
                <a:off x="9775825" y="35163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72" name="Oval 685"/>
              <p:cNvSpPr>
                <a:spLocks noChangeArrowheads="1"/>
              </p:cNvSpPr>
              <p:nvPr/>
            </p:nvSpPr>
            <p:spPr bwMode="auto">
              <a:xfrm>
                <a:off x="9775825" y="35163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3" name="Oval 686"/>
              <p:cNvSpPr>
                <a:spLocks noChangeArrowheads="1"/>
              </p:cNvSpPr>
              <p:nvPr/>
            </p:nvSpPr>
            <p:spPr bwMode="auto">
              <a:xfrm>
                <a:off x="9777413" y="35194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74" name="Oval 687"/>
              <p:cNvSpPr>
                <a:spLocks noChangeArrowheads="1"/>
              </p:cNvSpPr>
              <p:nvPr/>
            </p:nvSpPr>
            <p:spPr bwMode="auto">
              <a:xfrm>
                <a:off x="9777413" y="35194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5" name="Oval 688"/>
              <p:cNvSpPr>
                <a:spLocks noChangeArrowheads="1"/>
              </p:cNvSpPr>
              <p:nvPr/>
            </p:nvSpPr>
            <p:spPr bwMode="auto">
              <a:xfrm>
                <a:off x="9779000" y="35226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76" name="Oval 689"/>
              <p:cNvSpPr>
                <a:spLocks noChangeArrowheads="1"/>
              </p:cNvSpPr>
              <p:nvPr/>
            </p:nvSpPr>
            <p:spPr bwMode="auto">
              <a:xfrm>
                <a:off x="9779000" y="35226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7" name="Oval 690"/>
              <p:cNvSpPr>
                <a:spLocks noChangeArrowheads="1"/>
              </p:cNvSpPr>
              <p:nvPr/>
            </p:nvSpPr>
            <p:spPr bwMode="auto">
              <a:xfrm>
                <a:off x="9779000" y="35242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78" name="Oval 691"/>
              <p:cNvSpPr>
                <a:spLocks noChangeArrowheads="1"/>
              </p:cNvSpPr>
              <p:nvPr/>
            </p:nvSpPr>
            <p:spPr bwMode="auto">
              <a:xfrm>
                <a:off x="9779000" y="352425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9" name="Oval 692"/>
              <p:cNvSpPr>
                <a:spLocks noChangeArrowheads="1"/>
              </p:cNvSpPr>
              <p:nvPr/>
            </p:nvSpPr>
            <p:spPr bwMode="auto">
              <a:xfrm>
                <a:off x="9780588" y="35274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0" name="Oval 693"/>
              <p:cNvSpPr>
                <a:spLocks noChangeArrowheads="1"/>
              </p:cNvSpPr>
              <p:nvPr/>
            </p:nvSpPr>
            <p:spPr bwMode="auto">
              <a:xfrm>
                <a:off x="9780588" y="35274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1" name="Oval 694"/>
              <p:cNvSpPr>
                <a:spLocks noChangeArrowheads="1"/>
              </p:cNvSpPr>
              <p:nvPr/>
            </p:nvSpPr>
            <p:spPr bwMode="auto">
              <a:xfrm>
                <a:off x="9782175" y="35321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2" name="Oval 695"/>
              <p:cNvSpPr>
                <a:spLocks noChangeArrowheads="1"/>
              </p:cNvSpPr>
              <p:nvPr/>
            </p:nvSpPr>
            <p:spPr bwMode="auto">
              <a:xfrm>
                <a:off x="9782175" y="35321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3" name="Oval 696"/>
              <p:cNvSpPr>
                <a:spLocks noChangeArrowheads="1"/>
              </p:cNvSpPr>
              <p:nvPr/>
            </p:nvSpPr>
            <p:spPr bwMode="auto">
              <a:xfrm>
                <a:off x="9783763" y="35337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4" name="Oval 697"/>
              <p:cNvSpPr>
                <a:spLocks noChangeArrowheads="1"/>
              </p:cNvSpPr>
              <p:nvPr/>
            </p:nvSpPr>
            <p:spPr bwMode="auto">
              <a:xfrm>
                <a:off x="9783763" y="35337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5" name="Oval 698"/>
              <p:cNvSpPr>
                <a:spLocks noChangeArrowheads="1"/>
              </p:cNvSpPr>
              <p:nvPr/>
            </p:nvSpPr>
            <p:spPr bwMode="auto">
              <a:xfrm>
                <a:off x="9783763" y="35369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6" name="Oval 699"/>
              <p:cNvSpPr>
                <a:spLocks noChangeArrowheads="1"/>
              </p:cNvSpPr>
              <p:nvPr/>
            </p:nvSpPr>
            <p:spPr bwMode="auto">
              <a:xfrm>
                <a:off x="9783763" y="35369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7" name="Oval 700"/>
              <p:cNvSpPr>
                <a:spLocks noChangeArrowheads="1"/>
              </p:cNvSpPr>
              <p:nvPr/>
            </p:nvSpPr>
            <p:spPr bwMode="auto">
              <a:xfrm>
                <a:off x="9785350" y="35401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8" name="Oval 701"/>
              <p:cNvSpPr>
                <a:spLocks noChangeArrowheads="1"/>
              </p:cNvSpPr>
              <p:nvPr/>
            </p:nvSpPr>
            <p:spPr bwMode="auto">
              <a:xfrm>
                <a:off x="9785350" y="35401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9" name="Oval 702"/>
              <p:cNvSpPr>
                <a:spLocks noChangeArrowheads="1"/>
              </p:cNvSpPr>
              <p:nvPr/>
            </p:nvSpPr>
            <p:spPr bwMode="auto">
              <a:xfrm>
                <a:off x="9786938" y="35433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90" name="Oval 703"/>
              <p:cNvSpPr>
                <a:spLocks noChangeArrowheads="1"/>
              </p:cNvSpPr>
              <p:nvPr/>
            </p:nvSpPr>
            <p:spPr bwMode="auto">
              <a:xfrm>
                <a:off x="9786938" y="35433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1" name="Oval 704"/>
              <p:cNvSpPr>
                <a:spLocks noChangeArrowheads="1"/>
              </p:cNvSpPr>
              <p:nvPr/>
            </p:nvSpPr>
            <p:spPr bwMode="auto">
              <a:xfrm>
                <a:off x="9788525" y="35464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92" name="Oval 705"/>
              <p:cNvSpPr>
                <a:spLocks noChangeArrowheads="1"/>
              </p:cNvSpPr>
              <p:nvPr/>
            </p:nvSpPr>
            <p:spPr bwMode="auto">
              <a:xfrm>
                <a:off x="9788525" y="35464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3" name="Oval 706"/>
              <p:cNvSpPr>
                <a:spLocks noChangeArrowheads="1"/>
              </p:cNvSpPr>
              <p:nvPr/>
            </p:nvSpPr>
            <p:spPr bwMode="auto">
              <a:xfrm>
                <a:off x="9788525" y="35480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94" name="Oval 707"/>
              <p:cNvSpPr>
                <a:spLocks noChangeArrowheads="1"/>
              </p:cNvSpPr>
              <p:nvPr/>
            </p:nvSpPr>
            <p:spPr bwMode="auto">
              <a:xfrm>
                <a:off x="9788525" y="35480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5" name="Oval 708"/>
              <p:cNvSpPr>
                <a:spLocks noChangeArrowheads="1"/>
              </p:cNvSpPr>
              <p:nvPr/>
            </p:nvSpPr>
            <p:spPr bwMode="auto">
              <a:xfrm>
                <a:off x="9790113" y="35512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96" name="Oval 709"/>
              <p:cNvSpPr>
                <a:spLocks noChangeArrowheads="1"/>
              </p:cNvSpPr>
              <p:nvPr/>
            </p:nvSpPr>
            <p:spPr bwMode="auto">
              <a:xfrm>
                <a:off x="9790113" y="35512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7" name="Oval 710"/>
              <p:cNvSpPr>
                <a:spLocks noChangeArrowheads="1"/>
              </p:cNvSpPr>
              <p:nvPr/>
            </p:nvSpPr>
            <p:spPr bwMode="auto">
              <a:xfrm>
                <a:off x="9791700" y="35544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98" name="Oval 711"/>
              <p:cNvSpPr>
                <a:spLocks noChangeArrowheads="1"/>
              </p:cNvSpPr>
              <p:nvPr/>
            </p:nvSpPr>
            <p:spPr bwMode="auto">
              <a:xfrm>
                <a:off x="9791700" y="35544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9" name="Oval 712"/>
              <p:cNvSpPr>
                <a:spLocks noChangeArrowheads="1"/>
              </p:cNvSpPr>
              <p:nvPr/>
            </p:nvSpPr>
            <p:spPr bwMode="auto">
              <a:xfrm>
                <a:off x="9791700" y="35575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0" name="Oval 713"/>
              <p:cNvSpPr>
                <a:spLocks noChangeArrowheads="1"/>
              </p:cNvSpPr>
              <p:nvPr/>
            </p:nvSpPr>
            <p:spPr bwMode="auto">
              <a:xfrm>
                <a:off x="9791700" y="35575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1" name="Oval 714"/>
              <p:cNvSpPr>
                <a:spLocks noChangeArrowheads="1"/>
              </p:cNvSpPr>
              <p:nvPr/>
            </p:nvSpPr>
            <p:spPr bwMode="auto">
              <a:xfrm>
                <a:off x="9793288" y="35607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2" name="Oval 715"/>
              <p:cNvSpPr>
                <a:spLocks noChangeArrowheads="1"/>
              </p:cNvSpPr>
              <p:nvPr/>
            </p:nvSpPr>
            <p:spPr bwMode="auto">
              <a:xfrm>
                <a:off x="9793288" y="35607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3" name="Oval 716"/>
              <p:cNvSpPr>
                <a:spLocks noChangeArrowheads="1"/>
              </p:cNvSpPr>
              <p:nvPr/>
            </p:nvSpPr>
            <p:spPr bwMode="auto">
              <a:xfrm>
                <a:off x="9794875" y="35623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4" name="Oval 717"/>
              <p:cNvSpPr>
                <a:spLocks noChangeArrowheads="1"/>
              </p:cNvSpPr>
              <p:nvPr/>
            </p:nvSpPr>
            <p:spPr bwMode="auto">
              <a:xfrm>
                <a:off x="9794875" y="35623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5" name="Oval 718"/>
              <p:cNvSpPr>
                <a:spLocks noChangeArrowheads="1"/>
              </p:cNvSpPr>
              <p:nvPr/>
            </p:nvSpPr>
            <p:spPr bwMode="auto">
              <a:xfrm>
                <a:off x="9796463" y="35655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6" name="Oval 719"/>
              <p:cNvSpPr>
                <a:spLocks noChangeArrowheads="1"/>
              </p:cNvSpPr>
              <p:nvPr/>
            </p:nvSpPr>
            <p:spPr bwMode="auto">
              <a:xfrm>
                <a:off x="9796463" y="35655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7" name="Oval 720"/>
              <p:cNvSpPr>
                <a:spLocks noChangeArrowheads="1"/>
              </p:cNvSpPr>
              <p:nvPr/>
            </p:nvSpPr>
            <p:spPr bwMode="auto">
              <a:xfrm>
                <a:off x="9796463" y="356870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8" name="Oval 721"/>
              <p:cNvSpPr>
                <a:spLocks noChangeArrowheads="1"/>
              </p:cNvSpPr>
              <p:nvPr/>
            </p:nvSpPr>
            <p:spPr bwMode="auto">
              <a:xfrm>
                <a:off x="9796463" y="356870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9" name="Oval 722"/>
              <p:cNvSpPr>
                <a:spLocks noChangeArrowheads="1"/>
              </p:cNvSpPr>
              <p:nvPr/>
            </p:nvSpPr>
            <p:spPr bwMode="auto">
              <a:xfrm>
                <a:off x="9798050" y="35718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10" name="Oval 723"/>
              <p:cNvSpPr>
                <a:spLocks noChangeArrowheads="1"/>
              </p:cNvSpPr>
              <p:nvPr/>
            </p:nvSpPr>
            <p:spPr bwMode="auto">
              <a:xfrm>
                <a:off x="9798050" y="35718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1" name="Oval 724"/>
              <p:cNvSpPr>
                <a:spLocks noChangeArrowheads="1"/>
              </p:cNvSpPr>
              <p:nvPr/>
            </p:nvSpPr>
            <p:spPr bwMode="auto">
              <a:xfrm>
                <a:off x="9799638" y="35750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12" name="Oval 725"/>
              <p:cNvSpPr>
                <a:spLocks noChangeArrowheads="1"/>
              </p:cNvSpPr>
              <p:nvPr/>
            </p:nvSpPr>
            <p:spPr bwMode="auto">
              <a:xfrm>
                <a:off x="9799638" y="35750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3" name="Oval 726"/>
              <p:cNvSpPr>
                <a:spLocks noChangeArrowheads="1"/>
              </p:cNvSpPr>
              <p:nvPr/>
            </p:nvSpPr>
            <p:spPr bwMode="auto">
              <a:xfrm>
                <a:off x="9801225" y="35766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14" name="Oval 727"/>
              <p:cNvSpPr>
                <a:spLocks noChangeArrowheads="1"/>
              </p:cNvSpPr>
              <p:nvPr/>
            </p:nvSpPr>
            <p:spPr bwMode="auto">
              <a:xfrm>
                <a:off x="9801225" y="35766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5" name="Oval 728"/>
              <p:cNvSpPr>
                <a:spLocks noChangeArrowheads="1"/>
              </p:cNvSpPr>
              <p:nvPr/>
            </p:nvSpPr>
            <p:spPr bwMode="auto">
              <a:xfrm>
                <a:off x="9801225" y="35798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16" name="Oval 729"/>
              <p:cNvSpPr>
                <a:spLocks noChangeArrowheads="1"/>
              </p:cNvSpPr>
              <p:nvPr/>
            </p:nvSpPr>
            <p:spPr bwMode="auto">
              <a:xfrm>
                <a:off x="9801225" y="35798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7" name="Oval 730"/>
              <p:cNvSpPr>
                <a:spLocks noChangeArrowheads="1"/>
              </p:cNvSpPr>
              <p:nvPr/>
            </p:nvSpPr>
            <p:spPr bwMode="auto">
              <a:xfrm>
                <a:off x="9802813" y="35829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18" name="Oval 731"/>
              <p:cNvSpPr>
                <a:spLocks noChangeArrowheads="1"/>
              </p:cNvSpPr>
              <p:nvPr/>
            </p:nvSpPr>
            <p:spPr bwMode="auto">
              <a:xfrm>
                <a:off x="9802813" y="35829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9" name="Oval 732"/>
              <p:cNvSpPr>
                <a:spLocks noChangeArrowheads="1"/>
              </p:cNvSpPr>
              <p:nvPr/>
            </p:nvSpPr>
            <p:spPr bwMode="auto">
              <a:xfrm>
                <a:off x="9804400" y="35861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0" name="Oval 733"/>
              <p:cNvSpPr>
                <a:spLocks noChangeArrowheads="1"/>
              </p:cNvSpPr>
              <p:nvPr/>
            </p:nvSpPr>
            <p:spPr bwMode="auto">
              <a:xfrm>
                <a:off x="9804400" y="35861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1" name="Oval 734"/>
              <p:cNvSpPr>
                <a:spLocks noChangeArrowheads="1"/>
              </p:cNvSpPr>
              <p:nvPr/>
            </p:nvSpPr>
            <p:spPr bwMode="auto">
              <a:xfrm>
                <a:off x="9805988" y="35893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2" name="Oval 735"/>
              <p:cNvSpPr>
                <a:spLocks noChangeArrowheads="1"/>
              </p:cNvSpPr>
              <p:nvPr/>
            </p:nvSpPr>
            <p:spPr bwMode="auto">
              <a:xfrm>
                <a:off x="9805988" y="35893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3" name="Oval 736"/>
              <p:cNvSpPr>
                <a:spLocks noChangeArrowheads="1"/>
              </p:cNvSpPr>
              <p:nvPr/>
            </p:nvSpPr>
            <p:spPr bwMode="auto">
              <a:xfrm>
                <a:off x="9805988" y="35909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4" name="Oval 737"/>
              <p:cNvSpPr>
                <a:spLocks noChangeArrowheads="1"/>
              </p:cNvSpPr>
              <p:nvPr/>
            </p:nvSpPr>
            <p:spPr bwMode="auto">
              <a:xfrm>
                <a:off x="9805988" y="35909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5" name="Oval 738"/>
              <p:cNvSpPr>
                <a:spLocks noChangeArrowheads="1"/>
              </p:cNvSpPr>
              <p:nvPr/>
            </p:nvSpPr>
            <p:spPr bwMode="auto">
              <a:xfrm>
                <a:off x="9807575" y="359410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6" name="Oval 739"/>
              <p:cNvSpPr>
                <a:spLocks noChangeArrowheads="1"/>
              </p:cNvSpPr>
              <p:nvPr/>
            </p:nvSpPr>
            <p:spPr bwMode="auto">
              <a:xfrm>
                <a:off x="9807575" y="359410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7" name="Oval 740"/>
              <p:cNvSpPr>
                <a:spLocks noChangeArrowheads="1"/>
              </p:cNvSpPr>
              <p:nvPr/>
            </p:nvSpPr>
            <p:spPr bwMode="auto">
              <a:xfrm>
                <a:off x="9807575" y="3597276"/>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8" name="Oval 741"/>
              <p:cNvSpPr>
                <a:spLocks noChangeArrowheads="1"/>
              </p:cNvSpPr>
              <p:nvPr/>
            </p:nvSpPr>
            <p:spPr bwMode="auto">
              <a:xfrm>
                <a:off x="9807575" y="3597276"/>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9" name="Oval 742"/>
              <p:cNvSpPr>
                <a:spLocks noChangeArrowheads="1"/>
              </p:cNvSpPr>
              <p:nvPr/>
            </p:nvSpPr>
            <p:spPr bwMode="auto">
              <a:xfrm>
                <a:off x="9809163" y="36004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30" name="Oval 743"/>
              <p:cNvSpPr>
                <a:spLocks noChangeArrowheads="1"/>
              </p:cNvSpPr>
              <p:nvPr/>
            </p:nvSpPr>
            <p:spPr bwMode="auto">
              <a:xfrm>
                <a:off x="9809163" y="360045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1" name="Oval 744"/>
              <p:cNvSpPr>
                <a:spLocks noChangeArrowheads="1"/>
              </p:cNvSpPr>
              <p:nvPr/>
            </p:nvSpPr>
            <p:spPr bwMode="auto">
              <a:xfrm>
                <a:off x="9809163" y="3603626"/>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32" name="Oval 745"/>
              <p:cNvSpPr>
                <a:spLocks noChangeArrowheads="1"/>
              </p:cNvSpPr>
              <p:nvPr/>
            </p:nvSpPr>
            <p:spPr bwMode="auto">
              <a:xfrm>
                <a:off x="9809163" y="3603626"/>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3" name="Oval 746"/>
              <p:cNvSpPr>
                <a:spLocks noChangeArrowheads="1"/>
              </p:cNvSpPr>
              <p:nvPr/>
            </p:nvSpPr>
            <p:spPr bwMode="auto">
              <a:xfrm>
                <a:off x="9810750" y="36052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34" name="Oval 747"/>
              <p:cNvSpPr>
                <a:spLocks noChangeArrowheads="1"/>
              </p:cNvSpPr>
              <p:nvPr/>
            </p:nvSpPr>
            <p:spPr bwMode="auto">
              <a:xfrm>
                <a:off x="9810750" y="36052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5" name="Oval 748"/>
              <p:cNvSpPr>
                <a:spLocks noChangeArrowheads="1"/>
              </p:cNvSpPr>
              <p:nvPr/>
            </p:nvSpPr>
            <p:spPr bwMode="auto">
              <a:xfrm>
                <a:off x="9812338" y="36083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36" name="Oval 749"/>
              <p:cNvSpPr>
                <a:spLocks noChangeArrowheads="1"/>
              </p:cNvSpPr>
              <p:nvPr/>
            </p:nvSpPr>
            <p:spPr bwMode="auto">
              <a:xfrm>
                <a:off x="9812338" y="36083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7" name="Oval 750"/>
              <p:cNvSpPr>
                <a:spLocks noChangeArrowheads="1"/>
              </p:cNvSpPr>
              <p:nvPr/>
            </p:nvSpPr>
            <p:spPr bwMode="auto">
              <a:xfrm>
                <a:off x="9812338" y="36115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38" name="Oval 751"/>
              <p:cNvSpPr>
                <a:spLocks noChangeArrowheads="1"/>
              </p:cNvSpPr>
              <p:nvPr/>
            </p:nvSpPr>
            <p:spPr bwMode="auto">
              <a:xfrm>
                <a:off x="9812338" y="36115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9" name="Oval 752"/>
              <p:cNvSpPr>
                <a:spLocks noChangeArrowheads="1"/>
              </p:cNvSpPr>
              <p:nvPr/>
            </p:nvSpPr>
            <p:spPr bwMode="auto">
              <a:xfrm>
                <a:off x="9813925" y="36131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40" name="Oval 753"/>
              <p:cNvSpPr>
                <a:spLocks noChangeArrowheads="1"/>
              </p:cNvSpPr>
              <p:nvPr/>
            </p:nvSpPr>
            <p:spPr bwMode="auto">
              <a:xfrm>
                <a:off x="9813925" y="361315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41" name="Oval 754"/>
              <p:cNvSpPr>
                <a:spLocks noChangeArrowheads="1"/>
              </p:cNvSpPr>
              <p:nvPr/>
            </p:nvSpPr>
            <p:spPr bwMode="auto">
              <a:xfrm>
                <a:off x="9815513" y="36163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42" name="Oval 755"/>
              <p:cNvSpPr>
                <a:spLocks noChangeArrowheads="1"/>
              </p:cNvSpPr>
              <p:nvPr/>
            </p:nvSpPr>
            <p:spPr bwMode="auto">
              <a:xfrm>
                <a:off x="9815513" y="36163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43" name="Oval 756"/>
              <p:cNvSpPr>
                <a:spLocks noChangeArrowheads="1"/>
              </p:cNvSpPr>
              <p:nvPr/>
            </p:nvSpPr>
            <p:spPr bwMode="auto">
              <a:xfrm>
                <a:off x="9817100" y="361950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44" name="Oval 757"/>
              <p:cNvSpPr>
                <a:spLocks noChangeArrowheads="1"/>
              </p:cNvSpPr>
              <p:nvPr/>
            </p:nvSpPr>
            <p:spPr bwMode="auto">
              <a:xfrm>
                <a:off x="9817100" y="361950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45" name="Oval 758"/>
              <p:cNvSpPr>
                <a:spLocks noChangeArrowheads="1"/>
              </p:cNvSpPr>
              <p:nvPr/>
            </p:nvSpPr>
            <p:spPr bwMode="auto">
              <a:xfrm>
                <a:off x="9817100" y="362267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6" name="Oval 760"/>
              <p:cNvSpPr>
                <a:spLocks noChangeArrowheads="1"/>
              </p:cNvSpPr>
              <p:nvPr/>
            </p:nvSpPr>
            <p:spPr bwMode="auto">
              <a:xfrm>
                <a:off x="9817100" y="36226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7" name="Oval 761"/>
              <p:cNvSpPr>
                <a:spLocks noChangeArrowheads="1"/>
              </p:cNvSpPr>
              <p:nvPr/>
            </p:nvSpPr>
            <p:spPr bwMode="auto">
              <a:xfrm>
                <a:off x="9818688" y="36258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8" name="Oval 762"/>
              <p:cNvSpPr>
                <a:spLocks noChangeArrowheads="1"/>
              </p:cNvSpPr>
              <p:nvPr/>
            </p:nvSpPr>
            <p:spPr bwMode="auto">
              <a:xfrm>
                <a:off x="9818688" y="36258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9" name="Oval 763"/>
              <p:cNvSpPr>
                <a:spLocks noChangeArrowheads="1"/>
              </p:cNvSpPr>
              <p:nvPr/>
            </p:nvSpPr>
            <p:spPr bwMode="auto">
              <a:xfrm>
                <a:off x="9820275" y="36274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50" name="Oval 764"/>
              <p:cNvSpPr>
                <a:spLocks noChangeArrowheads="1"/>
              </p:cNvSpPr>
              <p:nvPr/>
            </p:nvSpPr>
            <p:spPr bwMode="auto">
              <a:xfrm>
                <a:off x="9820275" y="36274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1" name="Oval 765"/>
              <p:cNvSpPr>
                <a:spLocks noChangeArrowheads="1"/>
              </p:cNvSpPr>
              <p:nvPr/>
            </p:nvSpPr>
            <p:spPr bwMode="auto">
              <a:xfrm>
                <a:off x="9821863" y="36306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52" name="Oval 766"/>
              <p:cNvSpPr>
                <a:spLocks noChangeArrowheads="1"/>
              </p:cNvSpPr>
              <p:nvPr/>
            </p:nvSpPr>
            <p:spPr bwMode="auto">
              <a:xfrm>
                <a:off x="9821863" y="36306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3" name="Oval 767"/>
              <p:cNvSpPr>
                <a:spLocks noChangeArrowheads="1"/>
              </p:cNvSpPr>
              <p:nvPr/>
            </p:nvSpPr>
            <p:spPr bwMode="auto">
              <a:xfrm>
                <a:off x="9821863" y="36337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54" name="Oval 768"/>
              <p:cNvSpPr>
                <a:spLocks noChangeArrowheads="1"/>
              </p:cNvSpPr>
              <p:nvPr/>
            </p:nvSpPr>
            <p:spPr bwMode="auto">
              <a:xfrm>
                <a:off x="9821863" y="36337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5" name="Oval 769"/>
              <p:cNvSpPr>
                <a:spLocks noChangeArrowheads="1"/>
              </p:cNvSpPr>
              <p:nvPr/>
            </p:nvSpPr>
            <p:spPr bwMode="auto">
              <a:xfrm>
                <a:off x="9823450" y="36353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56" name="Oval 770"/>
              <p:cNvSpPr>
                <a:spLocks noChangeArrowheads="1"/>
              </p:cNvSpPr>
              <p:nvPr/>
            </p:nvSpPr>
            <p:spPr bwMode="auto">
              <a:xfrm>
                <a:off x="9823450" y="36353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7" name="Oval 771"/>
              <p:cNvSpPr>
                <a:spLocks noChangeArrowheads="1"/>
              </p:cNvSpPr>
              <p:nvPr/>
            </p:nvSpPr>
            <p:spPr bwMode="auto">
              <a:xfrm>
                <a:off x="9825038" y="36385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58" name="Oval 772"/>
              <p:cNvSpPr>
                <a:spLocks noChangeArrowheads="1"/>
              </p:cNvSpPr>
              <p:nvPr/>
            </p:nvSpPr>
            <p:spPr bwMode="auto">
              <a:xfrm>
                <a:off x="9825038" y="36385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9" name="Oval 773"/>
              <p:cNvSpPr>
                <a:spLocks noChangeArrowheads="1"/>
              </p:cNvSpPr>
              <p:nvPr/>
            </p:nvSpPr>
            <p:spPr bwMode="auto">
              <a:xfrm>
                <a:off x="9826625" y="36417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0" name="Oval 774"/>
              <p:cNvSpPr>
                <a:spLocks noChangeArrowheads="1"/>
              </p:cNvSpPr>
              <p:nvPr/>
            </p:nvSpPr>
            <p:spPr bwMode="auto">
              <a:xfrm>
                <a:off x="9826625" y="36417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1" name="Oval 775"/>
              <p:cNvSpPr>
                <a:spLocks noChangeArrowheads="1"/>
              </p:cNvSpPr>
              <p:nvPr/>
            </p:nvSpPr>
            <p:spPr bwMode="auto">
              <a:xfrm>
                <a:off x="9826625" y="36433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2" name="Oval 776"/>
              <p:cNvSpPr>
                <a:spLocks noChangeArrowheads="1"/>
              </p:cNvSpPr>
              <p:nvPr/>
            </p:nvSpPr>
            <p:spPr bwMode="auto">
              <a:xfrm>
                <a:off x="9826625" y="36433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3" name="Oval 777"/>
              <p:cNvSpPr>
                <a:spLocks noChangeArrowheads="1"/>
              </p:cNvSpPr>
              <p:nvPr/>
            </p:nvSpPr>
            <p:spPr bwMode="auto">
              <a:xfrm>
                <a:off x="9828213" y="36464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4" name="Oval 778"/>
              <p:cNvSpPr>
                <a:spLocks noChangeArrowheads="1"/>
              </p:cNvSpPr>
              <p:nvPr/>
            </p:nvSpPr>
            <p:spPr bwMode="auto">
              <a:xfrm>
                <a:off x="9828213" y="36464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5" name="Oval 779"/>
              <p:cNvSpPr>
                <a:spLocks noChangeArrowheads="1"/>
              </p:cNvSpPr>
              <p:nvPr/>
            </p:nvSpPr>
            <p:spPr bwMode="auto">
              <a:xfrm>
                <a:off x="9829800" y="36496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6" name="Oval 780"/>
              <p:cNvSpPr>
                <a:spLocks noChangeArrowheads="1"/>
              </p:cNvSpPr>
              <p:nvPr/>
            </p:nvSpPr>
            <p:spPr bwMode="auto">
              <a:xfrm>
                <a:off x="9829800" y="36496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7" name="Oval 781"/>
              <p:cNvSpPr>
                <a:spLocks noChangeArrowheads="1"/>
              </p:cNvSpPr>
              <p:nvPr/>
            </p:nvSpPr>
            <p:spPr bwMode="auto">
              <a:xfrm>
                <a:off x="9831388" y="36528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8" name="Oval 782"/>
              <p:cNvSpPr>
                <a:spLocks noChangeArrowheads="1"/>
              </p:cNvSpPr>
              <p:nvPr/>
            </p:nvSpPr>
            <p:spPr bwMode="auto">
              <a:xfrm>
                <a:off x="9831388" y="36528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9" name="Oval 783"/>
              <p:cNvSpPr>
                <a:spLocks noChangeArrowheads="1"/>
              </p:cNvSpPr>
              <p:nvPr/>
            </p:nvSpPr>
            <p:spPr bwMode="auto">
              <a:xfrm>
                <a:off x="9831388" y="36560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70" name="Oval 784"/>
              <p:cNvSpPr>
                <a:spLocks noChangeArrowheads="1"/>
              </p:cNvSpPr>
              <p:nvPr/>
            </p:nvSpPr>
            <p:spPr bwMode="auto">
              <a:xfrm>
                <a:off x="9831388" y="36560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1" name="Oval 785"/>
              <p:cNvSpPr>
                <a:spLocks noChangeArrowheads="1"/>
              </p:cNvSpPr>
              <p:nvPr/>
            </p:nvSpPr>
            <p:spPr bwMode="auto">
              <a:xfrm>
                <a:off x="9832975" y="36576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72" name="Oval 786"/>
              <p:cNvSpPr>
                <a:spLocks noChangeArrowheads="1"/>
              </p:cNvSpPr>
              <p:nvPr/>
            </p:nvSpPr>
            <p:spPr bwMode="auto">
              <a:xfrm>
                <a:off x="9832975" y="36576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3" name="Oval 787"/>
              <p:cNvSpPr>
                <a:spLocks noChangeArrowheads="1"/>
              </p:cNvSpPr>
              <p:nvPr/>
            </p:nvSpPr>
            <p:spPr bwMode="auto">
              <a:xfrm>
                <a:off x="9834563" y="36607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74" name="Oval 788"/>
              <p:cNvSpPr>
                <a:spLocks noChangeArrowheads="1"/>
              </p:cNvSpPr>
              <p:nvPr/>
            </p:nvSpPr>
            <p:spPr bwMode="auto">
              <a:xfrm>
                <a:off x="9834563" y="36607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5" name="Oval 789"/>
              <p:cNvSpPr>
                <a:spLocks noChangeArrowheads="1"/>
              </p:cNvSpPr>
              <p:nvPr/>
            </p:nvSpPr>
            <p:spPr bwMode="auto">
              <a:xfrm>
                <a:off x="9836150" y="36639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76" name="Oval 790"/>
              <p:cNvSpPr>
                <a:spLocks noChangeArrowheads="1"/>
              </p:cNvSpPr>
              <p:nvPr/>
            </p:nvSpPr>
            <p:spPr bwMode="auto">
              <a:xfrm>
                <a:off x="9836150" y="36639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7" name="Oval 791"/>
              <p:cNvSpPr>
                <a:spLocks noChangeArrowheads="1"/>
              </p:cNvSpPr>
              <p:nvPr/>
            </p:nvSpPr>
            <p:spPr bwMode="auto">
              <a:xfrm>
                <a:off x="9836150" y="36655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78" name="Oval 792"/>
              <p:cNvSpPr>
                <a:spLocks noChangeArrowheads="1"/>
              </p:cNvSpPr>
              <p:nvPr/>
            </p:nvSpPr>
            <p:spPr bwMode="auto">
              <a:xfrm>
                <a:off x="9836150" y="36655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9" name="Oval 793"/>
              <p:cNvSpPr>
                <a:spLocks noChangeArrowheads="1"/>
              </p:cNvSpPr>
              <p:nvPr/>
            </p:nvSpPr>
            <p:spPr bwMode="auto">
              <a:xfrm>
                <a:off x="9837738" y="36687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0" name="Oval 794"/>
              <p:cNvSpPr>
                <a:spLocks noChangeArrowheads="1"/>
              </p:cNvSpPr>
              <p:nvPr/>
            </p:nvSpPr>
            <p:spPr bwMode="auto">
              <a:xfrm>
                <a:off x="9837738" y="36687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1" name="Oval 795"/>
              <p:cNvSpPr>
                <a:spLocks noChangeArrowheads="1"/>
              </p:cNvSpPr>
              <p:nvPr/>
            </p:nvSpPr>
            <p:spPr bwMode="auto">
              <a:xfrm>
                <a:off x="9839325" y="36718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2" name="Oval 796"/>
              <p:cNvSpPr>
                <a:spLocks noChangeArrowheads="1"/>
              </p:cNvSpPr>
              <p:nvPr/>
            </p:nvSpPr>
            <p:spPr bwMode="auto">
              <a:xfrm>
                <a:off x="9839325" y="36718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3" name="Oval 797"/>
              <p:cNvSpPr>
                <a:spLocks noChangeArrowheads="1"/>
              </p:cNvSpPr>
              <p:nvPr/>
            </p:nvSpPr>
            <p:spPr bwMode="auto">
              <a:xfrm>
                <a:off x="9839325" y="36734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4" name="Oval 798"/>
              <p:cNvSpPr>
                <a:spLocks noChangeArrowheads="1"/>
              </p:cNvSpPr>
              <p:nvPr/>
            </p:nvSpPr>
            <p:spPr bwMode="auto">
              <a:xfrm>
                <a:off x="9839325" y="36734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5" name="Oval 799"/>
              <p:cNvSpPr>
                <a:spLocks noChangeArrowheads="1"/>
              </p:cNvSpPr>
              <p:nvPr/>
            </p:nvSpPr>
            <p:spPr bwMode="auto">
              <a:xfrm>
                <a:off x="9840913" y="36766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6" name="Oval 800"/>
              <p:cNvSpPr>
                <a:spLocks noChangeArrowheads="1"/>
              </p:cNvSpPr>
              <p:nvPr/>
            </p:nvSpPr>
            <p:spPr bwMode="auto">
              <a:xfrm>
                <a:off x="9840913" y="36766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7" name="Oval 801"/>
              <p:cNvSpPr>
                <a:spLocks noChangeArrowheads="1"/>
              </p:cNvSpPr>
              <p:nvPr/>
            </p:nvSpPr>
            <p:spPr bwMode="auto">
              <a:xfrm>
                <a:off x="9842500" y="36782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8" name="Oval 802"/>
              <p:cNvSpPr>
                <a:spLocks noChangeArrowheads="1"/>
              </p:cNvSpPr>
              <p:nvPr/>
            </p:nvSpPr>
            <p:spPr bwMode="auto">
              <a:xfrm>
                <a:off x="9842500" y="36782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9" name="Oval 803"/>
              <p:cNvSpPr>
                <a:spLocks noChangeArrowheads="1"/>
              </p:cNvSpPr>
              <p:nvPr/>
            </p:nvSpPr>
            <p:spPr bwMode="auto">
              <a:xfrm>
                <a:off x="9844088" y="36814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0" name="Oval 804"/>
              <p:cNvSpPr>
                <a:spLocks noChangeArrowheads="1"/>
              </p:cNvSpPr>
              <p:nvPr/>
            </p:nvSpPr>
            <p:spPr bwMode="auto">
              <a:xfrm>
                <a:off x="9844088" y="36814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1" name="Oval 805"/>
              <p:cNvSpPr>
                <a:spLocks noChangeArrowheads="1"/>
              </p:cNvSpPr>
              <p:nvPr/>
            </p:nvSpPr>
            <p:spPr bwMode="auto">
              <a:xfrm>
                <a:off x="9844088" y="36845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2" name="Oval 806"/>
              <p:cNvSpPr>
                <a:spLocks noChangeArrowheads="1"/>
              </p:cNvSpPr>
              <p:nvPr/>
            </p:nvSpPr>
            <p:spPr bwMode="auto">
              <a:xfrm>
                <a:off x="9844088" y="36845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3" name="Oval 807"/>
              <p:cNvSpPr>
                <a:spLocks noChangeArrowheads="1"/>
              </p:cNvSpPr>
              <p:nvPr/>
            </p:nvSpPr>
            <p:spPr bwMode="auto">
              <a:xfrm>
                <a:off x="9845675" y="36861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4" name="Oval 808"/>
              <p:cNvSpPr>
                <a:spLocks noChangeArrowheads="1"/>
              </p:cNvSpPr>
              <p:nvPr/>
            </p:nvSpPr>
            <p:spPr bwMode="auto">
              <a:xfrm>
                <a:off x="9845675" y="36861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5" name="Oval 809"/>
              <p:cNvSpPr>
                <a:spLocks noChangeArrowheads="1"/>
              </p:cNvSpPr>
              <p:nvPr/>
            </p:nvSpPr>
            <p:spPr bwMode="auto">
              <a:xfrm>
                <a:off x="9847263" y="36893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6" name="Oval 810"/>
              <p:cNvSpPr>
                <a:spLocks noChangeArrowheads="1"/>
              </p:cNvSpPr>
              <p:nvPr/>
            </p:nvSpPr>
            <p:spPr bwMode="auto">
              <a:xfrm>
                <a:off x="9847263" y="36893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7" name="Oval 811"/>
              <p:cNvSpPr>
                <a:spLocks noChangeArrowheads="1"/>
              </p:cNvSpPr>
              <p:nvPr/>
            </p:nvSpPr>
            <p:spPr bwMode="auto">
              <a:xfrm>
                <a:off x="9847263" y="36925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8" name="Oval 812"/>
              <p:cNvSpPr>
                <a:spLocks noChangeArrowheads="1"/>
              </p:cNvSpPr>
              <p:nvPr/>
            </p:nvSpPr>
            <p:spPr bwMode="auto">
              <a:xfrm>
                <a:off x="9847263" y="36925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9" name="Oval 813"/>
              <p:cNvSpPr>
                <a:spLocks noChangeArrowheads="1"/>
              </p:cNvSpPr>
              <p:nvPr/>
            </p:nvSpPr>
            <p:spPr bwMode="auto">
              <a:xfrm>
                <a:off x="9847263" y="36941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0" name="Oval 814"/>
              <p:cNvSpPr>
                <a:spLocks noChangeArrowheads="1"/>
              </p:cNvSpPr>
              <p:nvPr/>
            </p:nvSpPr>
            <p:spPr bwMode="auto">
              <a:xfrm>
                <a:off x="9847263" y="36941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1" name="Oval 815"/>
              <p:cNvSpPr>
                <a:spLocks noChangeArrowheads="1"/>
              </p:cNvSpPr>
              <p:nvPr/>
            </p:nvSpPr>
            <p:spPr bwMode="auto">
              <a:xfrm>
                <a:off x="9848850" y="36972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2" name="Oval 816"/>
              <p:cNvSpPr>
                <a:spLocks noChangeArrowheads="1"/>
              </p:cNvSpPr>
              <p:nvPr/>
            </p:nvSpPr>
            <p:spPr bwMode="auto">
              <a:xfrm>
                <a:off x="9848850" y="36972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3" name="Oval 817"/>
              <p:cNvSpPr>
                <a:spLocks noChangeArrowheads="1"/>
              </p:cNvSpPr>
              <p:nvPr/>
            </p:nvSpPr>
            <p:spPr bwMode="auto">
              <a:xfrm>
                <a:off x="9850438" y="37004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4" name="Oval 818"/>
              <p:cNvSpPr>
                <a:spLocks noChangeArrowheads="1"/>
              </p:cNvSpPr>
              <p:nvPr/>
            </p:nvSpPr>
            <p:spPr bwMode="auto">
              <a:xfrm>
                <a:off x="9850438" y="37004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5" name="Oval 819"/>
              <p:cNvSpPr>
                <a:spLocks noChangeArrowheads="1"/>
              </p:cNvSpPr>
              <p:nvPr/>
            </p:nvSpPr>
            <p:spPr bwMode="auto">
              <a:xfrm>
                <a:off x="9852025" y="37020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6" name="Oval 820"/>
              <p:cNvSpPr>
                <a:spLocks noChangeArrowheads="1"/>
              </p:cNvSpPr>
              <p:nvPr/>
            </p:nvSpPr>
            <p:spPr bwMode="auto">
              <a:xfrm>
                <a:off x="9852025" y="37020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7" name="Oval 821"/>
              <p:cNvSpPr>
                <a:spLocks noChangeArrowheads="1"/>
              </p:cNvSpPr>
              <p:nvPr/>
            </p:nvSpPr>
            <p:spPr bwMode="auto">
              <a:xfrm>
                <a:off x="9852025" y="37052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8" name="Oval 822"/>
              <p:cNvSpPr>
                <a:spLocks noChangeArrowheads="1"/>
              </p:cNvSpPr>
              <p:nvPr/>
            </p:nvSpPr>
            <p:spPr bwMode="auto">
              <a:xfrm>
                <a:off x="9852025" y="37052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9" name="Oval 823"/>
              <p:cNvSpPr>
                <a:spLocks noChangeArrowheads="1"/>
              </p:cNvSpPr>
              <p:nvPr/>
            </p:nvSpPr>
            <p:spPr bwMode="auto">
              <a:xfrm>
                <a:off x="9853613" y="37084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10" name="Oval 824"/>
              <p:cNvSpPr>
                <a:spLocks noChangeArrowheads="1"/>
              </p:cNvSpPr>
              <p:nvPr/>
            </p:nvSpPr>
            <p:spPr bwMode="auto">
              <a:xfrm>
                <a:off x="9853613" y="37084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1" name="Oval 825"/>
              <p:cNvSpPr>
                <a:spLocks noChangeArrowheads="1"/>
              </p:cNvSpPr>
              <p:nvPr/>
            </p:nvSpPr>
            <p:spPr bwMode="auto">
              <a:xfrm>
                <a:off x="9855200" y="37099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12" name="Oval 826"/>
              <p:cNvSpPr>
                <a:spLocks noChangeArrowheads="1"/>
              </p:cNvSpPr>
              <p:nvPr/>
            </p:nvSpPr>
            <p:spPr bwMode="auto">
              <a:xfrm>
                <a:off x="9855200" y="37099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3" name="Oval 827"/>
              <p:cNvSpPr>
                <a:spLocks noChangeArrowheads="1"/>
              </p:cNvSpPr>
              <p:nvPr/>
            </p:nvSpPr>
            <p:spPr bwMode="auto">
              <a:xfrm>
                <a:off x="9856788" y="37131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14" name="Oval 828"/>
              <p:cNvSpPr>
                <a:spLocks noChangeArrowheads="1"/>
              </p:cNvSpPr>
              <p:nvPr/>
            </p:nvSpPr>
            <p:spPr bwMode="auto">
              <a:xfrm>
                <a:off x="9856788" y="37131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5" name="Oval 829"/>
              <p:cNvSpPr>
                <a:spLocks noChangeArrowheads="1"/>
              </p:cNvSpPr>
              <p:nvPr/>
            </p:nvSpPr>
            <p:spPr bwMode="auto">
              <a:xfrm>
                <a:off x="9856788" y="37147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16" name="Oval 830"/>
              <p:cNvSpPr>
                <a:spLocks noChangeArrowheads="1"/>
              </p:cNvSpPr>
              <p:nvPr/>
            </p:nvSpPr>
            <p:spPr bwMode="auto">
              <a:xfrm>
                <a:off x="9856788" y="37147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7" name="Oval 831"/>
              <p:cNvSpPr>
                <a:spLocks noChangeArrowheads="1"/>
              </p:cNvSpPr>
              <p:nvPr/>
            </p:nvSpPr>
            <p:spPr bwMode="auto">
              <a:xfrm>
                <a:off x="9858375" y="37179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18" name="Oval 832"/>
              <p:cNvSpPr>
                <a:spLocks noChangeArrowheads="1"/>
              </p:cNvSpPr>
              <p:nvPr/>
            </p:nvSpPr>
            <p:spPr bwMode="auto">
              <a:xfrm>
                <a:off x="9858375" y="37179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9" name="Oval 833"/>
              <p:cNvSpPr>
                <a:spLocks noChangeArrowheads="1"/>
              </p:cNvSpPr>
              <p:nvPr/>
            </p:nvSpPr>
            <p:spPr bwMode="auto">
              <a:xfrm>
                <a:off x="9859963" y="37211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0" name="Oval 834"/>
              <p:cNvSpPr>
                <a:spLocks noChangeArrowheads="1"/>
              </p:cNvSpPr>
              <p:nvPr/>
            </p:nvSpPr>
            <p:spPr bwMode="auto">
              <a:xfrm>
                <a:off x="9859963" y="37211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1" name="Oval 835"/>
              <p:cNvSpPr>
                <a:spLocks noChangeArrowheads="1"/>
              </p:cNvSpPr>
              <p:nvPr/>
            </p:nvSpPr>
            <p:spPr bwMode="auto">
              <a:xfrm>
                <a:off x="9859963" y="37226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2" name="Oval 836"/>
              <p:cNvSpPr>
                <a:spLocks noChangeArrowheads="1"/>
              </p:cNvSpPr>
              <p:nvPr/>
            </p:nvSpPr>
            <p:spPr bwMode="auto">
              <a:xfrm>
                <a:off x="9859963" y="37226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3" name="Oval 837"/>
              <p:cNvSpPr>
                <a:spLocks noChangeArrowheads="1"/>
              </p:cNvSpPr>
              <p:nvPr/>
            </p:nvSpPr>
            <p:spPr bwMode="auto">
              <a:xfrm>
                <a:off x="9861550" y="37258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4" name="Oval 838"/>
              <p:cNvSpPr>
                <a:spLocks noChangeArrowheads="1"/>
              </p:cNvSpPr>
              <p:nvPr/>
            </p:nvSpPr>
            <p:spPr bwMode="auto">
              <a:xfrm>
                <a:off x="9861550" y="37258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5" name="Oval 839"/>
              <p:cNvSpPr>
                <a:spLocks noChangeArrowheads="1"/>
              </p:cNvSpPr>
              <p:nvPr/>
            </p:nvSpPr>
            <p:spPr bwMode="auto">
              <a:xfrm>
                <a:off x="9863138" y="37290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6" name="Oval 840"/>
              <p:cNvSpPr>
                <a:spLocks noChangeArrowheads="1"/>
              </p:cNvSpPr>
              <p:nvPr/>
            </p:nvSpPr>
            <p:spPr bwMode="auto">
              <a:xfrm>
                <a:off x="9863138" y="37290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7" name="Oval 841"/>
              <p:cNvSpPr>
                <a:spLocks noChangeArrowheads="1"/>
              </p:cNvSpPr>
              <p:nvPr/>
            </p:nvSpPr>
            <p:spPr bwMode="auto">
              <a:xfrm>
                <a:off x="9864725" y="37306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8" name="Oval 842"/>
              <p:cNvSpPr>
                <a:spLocks noChangeArrowheads="1"/>
              </p:cNvSpPr>
              <p:nvPr/>
            </p:nvSpPr>
            <p:spPr bwMode="auto">
              <a:xfrm>
                <a:off x="9864725" y="37306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9" name="Oval 843"/>
              <p:cNvSpPr>
                <a:spLocks noChangeArrowheads="1"/>
              </p:cNvSpPr>
              <p:nvPr/>
            </p:nvSpPr>
            <p:spPr bwMode="auto">
              <a:xfrm>
                <a:off x="9864725" y="37338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30" name="Oval 844"/>
              <p:cNvSpPr>
                <a:spLocks noChangeArrowheads="1"/>
              </p:cNvSpPr>
              <p:nvPr/>
            </p:nvSpPr>
            <p:spPr bwMode="auto">
              <a:xfrm>
                <a:off x="9864725" y="37338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1" name="Oval 845"/>
              <p:cNvSpPr>
                <a:spLocks noChangeArrowheads="1"/>
              </p:cNvSpPr>
              <p:nvPr/>
            </p:nvSpPr>
            <p:spPr bwMode="auto">
              <a:xfrm>
                <a:off x="9866313" y="37369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32" name="Oval 846"/>
              <p:cNvSpPr>
                <a:spLocks noChangeArrowheads="1"/>
              </p:cNvSpPr>
              <p:nvPr/>
            </p:nvSpPr>
            <p:spPr bwMode="auto">
              <a:xfrm>
                <a:off x="9866313" y="37369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3" name="Oval 847"/>
              <p:cNvSpPr>
                <a:spLocks noChangeArrowheads="1"/>
              </p:cNvSpPr>
              <p:nvPr/>
            </p:nvSpPr>
            <p:spPr bwMode="auto">
              <a:xfrm>
                <a:off x="9867900" y="37385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34" name="Oval 848"/>
              <p:cNvSpPr>
                <a:spLocks noChangeArrowheads="1"/>
              </p:cNvSpPr>
              <p:nvPr/>
            </p:nvSpPr>
            <p:spPr bwMode="auto">
              <a:xfrm>
                <a:off x="9867900" y="37385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5" name="Oval 849"/>
              <p:cNvSpPr>
                <a:spLocks noChangeArrowheads="1"/>
              </p:cNvSpPr>
              <p:nvPr/>
            </p:nvSpPr>
            <p:spPr bwMode="auto">
              <a:xfrm>
                <a:off x="9869488" y="37417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36" name="Oval 850"/>
              <p:cNvSpPr>
                <a:spLocks noChangeArrowheads="1"/>
              </p:cNvSpPr>
              <p:nvPr/>
            </p:nvSpPr>
            <p:spPr bwMode="auto">
              <a:xfrm>
                <a:off x="9869488" y="37417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7" name="Oval 851"/>
              <p:cNvSpPr>
                <a:spLocks noChangeArrowheads="1"/>
              </p:cNvSpPr>
              <p:nvPr/>
            </p:nvSpPr>
            <p:spPr bwMode="auto">
              <a:xfrm>
                <a:off x="9869488" y="37449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38" name="Oval 852"/>
              <p:cNvSpPr>
                <a:spLocks noChangeArrowheads="1"/>
              </p:cNvSpPr>
              <p:nvPr/>
            </p:nvSpPr>
            <p:spPr bwMode="auto">
              <a:xfrm>
                <a:off x="9869488" y="37449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9" name="Oval 853"/>
              <p:cNvSpPr>
                <a:spLocks noChangeArrowheads="1"/>
              </p:cNvSpPr>
              <p:nvPr/>
            </p:nvSpPr>
            <p:spPr bwMode="auto">
              <a:xfrm>
                <a:off x="9871075" y="37465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0" name="Oval 854"/>
              <p:cNvSpPr>
                <a:spLocks noChangeArrowheads="1"/>
              </p:cNvSpPr>
              <p:nvPr/>
            </p:nvSpPr>
            <p:spPr bwMode="auto">
              <a:xfrm>
                <a:off x="9871075" y="37465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1" name="Oval 855"/>
              <p:cNvSpPr>
                <a:spLocks noChangeArrowheads="1"/>
              </p:cNvSpPr>
              <p:nvPr/>
            </p:nvSpPr>
            <p:spPr bwMode="auto">
              <a:xfrm>
                <a:off x="9872663" y="37496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2" name="Oval 856"/>
              <p:cNvSpPr>
                <a:spLocks noChangeArrowheads="1"/>
              </p:cNvSpPr>
              <p:nvPr/>
            </p:nvSpPr>
            <p:spPr bwMode="auto">
              <a:xfrm>
                <a:off x="9872663" y="37496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3" name="Oval 857"/>
              <p:cNvSpPr>
                <a:spLocks noChangeArrowheads="1"/>
              </p:cNvSpPr>
              <p:nvPr/>
            </p:nvSpPr>
            <p:spPr bwMode="auto">
              <a:xfrm>
                <a:off x="9874250" y="37512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4" name="Oval 858"/>
              <p:cNvSpPr>
                <a:spLocks noChangeArrowheads="1"/>
              </p:cNvSpPr>
              <p:nvPr/>
            </p:nvSpPr>
            <p:spPr bwMode="auto">
              <a:xfrm>
                <a:off x="9874250" y="37512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5" name="Oval 859"/>
              <p:cNvSpPr>
                <a:spLocks noChangeArrowheads="1"/>
              </p:cNvSpPr>
              <p:nvPr/>
            </p:nvSpPr>
            <p:spPr bwMode="auto">
              <a:xfrm>
                <a:off x="9874250" y="37528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6" name="Oval 860"/>
              <p:cNvSpPr>
                <a:spLocks noChangeArrowheads="1"/>
              </p:cNvSpPr>
              <p:nvPr/>
            </p:nvSpPr>
            <p:spPr bwMode="auto">
              <a:xfrm>
                <a:off x="9874250" y="37528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7" name="Oval 861"/>
              <p:cNvSpPr>
                <a:spLocks noChangeArrowheads="1"/>
              </p:cNvSpPr>
              <p:nvPr/>
            </p:nvSpPr>
            <p:spPr bwMode="auto">
              <a:xfrm>
                <a:off x="9875838" y="37560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8" name="Oval 862"/>
              <p:cNvSpPr>
                <a:spLocks noChangeArrowheads="1"/>
              </p:cNvSpPr>
              <p:nvPr/>
            </p:nvSpPr>
            <p:spPr bwMode="auto">
              <a:xfrm>
                <a:off x="9875838" y="37560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9" name="Oval 863"/>
              <p:cNvSpPr>
                <a:spLocks noChangeArrowheads="1"/>
              </p:cNvSpPr>
              <p:nvPr/>
            </p:nvSpPr>
            <p:spPr bwMode="auto">
              <a:xfrm>
                <a:off x="9877425" y="37592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50" name="Oval 864"/>
              <p:cNvSpPr>
                <a:spLocks noChangeArrowheads="1"/>
              </p:cNvSpPr>
              <p:nvPr/>
            </p:nvSpPr>
            <p:spPr bwMode="auto">
              <a:xfrm>
                <a:off x="9877425" y="37592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1" name="Oval 865"/>
              <p:cNvSpPr>
                <a:spLocks noChangeArrowheads="1"/>
              </p:cNvSpPr>
              <p:nvPr/>
            </p:nvSpPr>
            <p:spPr bwMode="auto">
              <a:xfrm>
                <a:off x="9879013" y="37607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52" name="Oval 866"/>
              <p:cNvSpPr>
                <a:spLocks noChangeArrowheads="1"/>
              </p:cNvSpPr>
              <p:nvPr/>
            </p:nvSpPr>
            <p:spPr bwMode="auto">
              <a:xfrm>
                <a:off x="9879013" y="37607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3" name="Oval 867"/>
              <p:cNvSpPr>
                <a:spLocks noChangeArrowheads="1"/>
              </p:cNvSpPr>
              <p:nvPr/>
            </p:nvSpPr>
            <p:spPr bwMode="auto">
              <a:xfrm>
                <a:off x="9879013" y="37639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54" name="Oval 868"/>
              <p:cNvSpPr>
                <a:spLocks noChangeArrowheads="1"/>
              </p:cNvSpPr>
              <p:nvPr/>
            </p:nvSpPr>
            <p:spPr bwMode="auto">
              <a:xfrm>
                <a:off x="9879013" y="37639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5" name="Oval 869"/>
              <p:cNvSpPr>
                <a:spLocks noChangeArrowheads="1"/>
              </p:cNvSpPr>
              <p:nvPr/>
            </p:nvSpPr>
            <p:spPr bwMode="auto">
              <a:xfrm>
                <a:off x="9880600" y="37671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56" name="Oval 870"/>
              <p:cNvSpPr>
                <a:spLocks noChangeArrowheads="1"/>
              </p:cNvSpPr>
              <p:nvPr/>
            </p:nvSpPr>
            <p:spPr bwMode="auto">
              <a:xfrm>
                <a:off x="9880600" y="37671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7" name="Oval 871"/>
              <p:cNvSpPr>
                <a:spLocks noChangeArrowheads="1"/>
              </p:cNvSpPr>
              <p:nvPr/>
            </p:nvSpPr>
            <p:spPr bwMode="auto">
              <a:xfrm>
                <a:off x="9882188" y="3768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58" name="Oval 872"/>
              <p:cNvSpPr>
                <a:spLocks noChangeArrowheads="1"/>
              </p:cNvSpPr>
              <p:nvPr/>
            </p:nvSpPr>
            <p:spPr bwMode="auto">
              <a:xfrm>
                <a:off x="9882188" y="3768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9" name="Oval 873"/>
              <p:cNvSpPr>
                <a:spLocks noChangeArrowheads="1"/>
              </p:cNvSpPr>
              <p:nvPr/>
            </p:nvSpPr>
            <p:spPr bwMode="auto">
              <a:xfrm>
                <a:off x="9883775" y="37719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0" name="Oval 874"/>
              <p:cNvSpPr>
                <a:spLocks noChangeArrowheads="1"/>
              </p:cNvSpPr>
              <p:nvPr/>
            </p:nvSpPr>
            <p:spPr bwMode="auto">
              <a:xfrm>
                <a:off x="9883775" y="37719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1" name="Oval 875"/>
              <p:cNvSpPr>
                <a:spLocks noChangeArrowheads="1"/>
              </p:cNvSpPr>
              <p:nvPr/>
            </p:nvSpPr>
            <p:spPr bwMode="auto">
              <a:xfrm>
                <a:off x="9883775" y="37734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2" name="Oval 876"/>
              <p:cNvSpPr>
                <a:spLocks noChangeArrowheads="1"/>
              </p:cNvSpPr>
              <p:nvPr/>
            </p:nvSpPr>
            <p:spPr bwMode="auto">
              <a:xfrm>
                <a:off x="9883775" y="37734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3" name="Oval 877"/>
              <p:cNvSpPr>
                <a:spLocks noChangeArrowheads="1"/>
              </p:cNvSpPr>
              <p:nvPr/>
            </p:nvSpPr>
            <p:spPr bwMode="auto">
              <a:xfrm>
                <a:off x="9885363" y="37766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4" name="Oval 878"/>
              <p:cNvSpPr>
                <a:spLocks noChangeArrowheads="1"/>
              </p:cNvSpPr>
              <p:nvPr/>
            </p:nvSpPr>
            <p:spPr bwMode="auto">
              <a:xfrm>
                <a:off x="9885363" y="37766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5" name="Oval 879"/>
              <p:cNvSpPr>
                <a:spLocks noChangeArrowheads="1"/>
              </p:cNvSpPr>
              <p:nvPr/>
            </p:nvSpPr>
            <p:spPr bwMode="auto">
              <a:xfrm>
                <a:off x="9885363" y="37782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6" name="Oval 880"/>
              <p:cNvSpPr>
                <a:spLocks noChangeArrowheads="1"/>
              </p:cNvSpPr>
              <p:nvPr/>
            </p:nvSpPr>
            <p:spPr bwMode="auto">
              <a:xfrm>
                <a:off x="9885363" y="37782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7" name="Oval 881"/>
              <p:cNvSpPr>
                <a:spLocks noChangeArrowheads="1"/>
              </p:cNvSpPr>
              <p:nvPr/>
            </p:nvSpPr>
            <p:spPr bwMode="auto">
              <a:xfrm>
                <a:off x="9885363" y="37814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8" name="Oval 882"/>
              <p:cNvSpPr>
                <a:spLocks noChangeArrowheads="1"/>
              </p:cNvSpPr>
              <p:nvPr/>
            </p:nvSpPr>
            <p:spPr bwMode="auto">
              <a:xfrm>
                <a:off x="9885363" y="37814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9" name="Oval 883"/>
              <p:cNvSpPr>
                <a:spLocks noChangeArrowheads="1"/>
              </p:cNvSpPr>
              <p:nvPr/>
            </p:nvSpPr>
            <p:spPr bwMode="auto">
              <a:xfrm>
                <a:off x="9886950" y="37830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70" name="Oval 884"/>
              <p:cNvSpPr>
                <a:spLocks noChangeArrowheads="1"/>
              </p:cNvSpPr>
              <p:nvPr/>
            </p:nvSpPr>
            <p:spPr bwMode="auto">
              <a:xfrm>
                <a:off x="9886950" y="37830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1" name="Oval 885"/>
              <p:cNvSpPr>
                <a:spLocks noChangeArrowheads="1"/>
              </p:cNvSpPr>
              <p:nvPr/>
            </p:nvSpPr>
            <p:spPr bwMode="auto">
              <a:xfrm>
                <a:off x="9888538" y="37861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72" name="Oval 886"/>
              <p:cNvSpPr>
                <a:spLocks noChangeArrowheads="1"/>
              </p:cNvSpPr>
              <p:nvPr/>
            </p:nvSpPr>
            <p:spPr bwMode="auto">
              <a:xfrm>
                <a:off x="9888538" y="37861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3" name="Oval 887"/>
              <p:cNvSpPr>
                <a:spLocks noChangeArrowheads="1"/>
              </p:cNvSpPr>
              <p:nvPr/>
            </p:nvSpPr>
            <p:spPr bwMode="auto">
              <a:xfrm>
                <a:off x="9890125" y="37877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74" name="Oval 888"/>
              <p:cNvSpPr>
                <a:spLocks noChangeArrowheads="1"/>
              </p:cNvSpPr>
              <p:nvPr/>
            </p:nvSpPr>
            <p:spPr bwMode="auto">
              <a:xfrm>
                <a:off x="9890125" y="37877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5" name="Oval 889"/>
              <p:cNvSpPr>
                <a:spLocks noChangeArrowheads="1"/>
              </p:cNvSpPr>
              <p:nvPr/>
            </p:nvSpPr>
            <p:spPr bwMode="auto">
              <a:xfrm>
                <a:off x="9890125" y="37909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76" name="Oval 890"/>
              <p:cNvSpPr>
                <a:spLocks noChangeArrowheads="1"/>
              </p:cNvSpPr>
              <p:nvPr/>
            </p:nvSpPr>
            <p:spPr bwMode="auto">
              <a:xfrm>
                <a:off x="9890125" y="37909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7" name="Oval 891"/>
              <p:cNvSpPr>
                <a:spLocks noChangeArrowheads="1"/>
              </p:cNvSpPr>
              <p:nvPr/>
            </p:nvSpPr>
            <p:spPr bwMode="auto">
              <a:xfrm>
                <a:off x="9891713" y="37941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78" name="Oval 892"/>
              <p:cNvSpPr>
                <a:spLocks noChangeArrowheads="1"/>
              </p:cNvSpPr>
              <p:nvPr/>
            </p:nvSpPr>
            <p:spPr bwMode="auto">
              <a:xfrm>
                <a:off x="9891713" y="37941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9" name="Oval 893"/>
              <p:cNvSpPr>
                <a:spLocks noChangeArrowheads="1"/>
              </p:cNvSpPr>
              <p:nvPr/>
            </p:nvSpPr>
            <p:spPr bwMode="auto">
              <a:xfrm>
                <a:off x="9893300" y="37957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0" name="Oval 894"/>
              <p:cNvSpPr>
                <a:spLocks noChangeArrowheads="1"/>
              </p:cNvSpPr>
              <p:nvPr/>
            </p:nvSpPr>
            <p:spPr bwMode="auto">
              <a:xfrm>
                <a:off x="9893300" y="37957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1" name="Oval 895"/>
              <p:cNvSpPr>
                <a:spLocks noChangeArrowheads="1"/>
              </p:cNvSpPr>
              <p:nvPr/>
            </p:nvSpPr>
            <p:spPr bwMode="auto">
              <a:xfrm>
                <a:off x="9894888" y="37973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2" name="Oval 896"/>
              <p:cNvSpPr>
                <a:spLocks noChangeArrowheads="1"/>
              </p:cNvSpPr>
              <p:nvPr/>
            </p:nvSpPr>
            <p:spPr bwMode="auto">
              <a:xfrm>
                <a:off x="9894888" y="37973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3" name="Oval 897"/>
              <p:cNvSpPr>
                <a:spLocks noChangeArrowheads="1"/>
              </p:cNvSpPr>
              <p:nvPr/>
            </p:nvSpPr>
            <p:spPr bwMode="auto">
              <a:xfrm>
                <a:off x="9894888" y="38004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4" name="Oval 898"/>
              <p:cNvSpPr>
                <a:spLocks noChangeArrowheads="1"/>
              </p:cNvSpPr>
              <p:nvPr/>
            </p:nvSpPr>
            <p:spPr bwMode="auto">
              <a:xfrm>
                <a:off x="9894888" y="38004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5" name="Oval 899"/>
              <p:cNvSpPr>
                <a:spLocks noChangeArrowheads="1"/>
              </p:cNvSpPr>
              <p:nvPr/>
            </p:nvSpPr>
            <p:spPr bwMode="auto">
              <a:xfrm>
                <a:off x="9896475" y="38036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6" name="Oval 900"/>
              <p:cNvSpPr>
                <a:spLocks noChangeArrowheads="1"/>
              </p:cNvSpPr>
              <p:nvPr/>
            </p:nvSpPr>
            <p:spPr bwMode="auto">
              <a:xfrm>
                <a:off x="9896475" y="38036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7" name="Oval 901"/>
              <p:cNvSpPr>
                <a:spLocks noChangeArrowheads="1"/>
              </p:cNvSpPr>
              <p:nvPr/>
            </p:nvSpPr>
            <p:spPr bwMode="auto">
              <a:xfrm>
                <a:off x="9898063" y="38052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8" name="Oval 902"/>
              <p:cNvSpPr>
                <a:spLocks noChangeArrowheads="1"/>
              </p:cNvSpPr>
              <p:nvPr/>
            </p:nvSpPr>
            <p:spPr bwMode="auto">
              <a:xfrm>
                <a:off x="9898063" y="38052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9" name="Oval 903"/>
              <p:cNvSpPr>
                <a:spLocks noChangeArrowheads="1"/>
              </p:cNvSpPr>
              <p:nvPr/>
            </p:nvSpPr>
            <p:spPr bwMode="auto">
              <a:xfrm>
                <a:off x="9899650" y="38084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90" name="Oval 904"/>
              <p:cNvSpPr>
                <a:spLocks noChangeArrowheads="1"/>
              </p:cNvSpPr>
              <p:nvPr/>
            </p:nvSpPr>
            <p:spPr bwMode="auto">
              <a:xfrm>
                <a:off x="9899650" y="38084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1" name="Oval 905"/>
              <p:cNvSpPr>
                <a:spLocks noChangeArrowheads="1"/>
              </p:cNvSpPr>
              <p:nvPr/>
            </p:nvSpPr>
            <p:spPr bwMode="auto">
              <a:xfrm>
                <a:off x="9899650" y="38100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92" name="Oval 906"/>
              <p:cNvSpPr>
                <a:spLocks noChangeArrowheads="1"/>
              </p:cNvSpPr>
              <p:nvPr/>
            </p:nvSpPr>
            <p:spPr bwMode="auto">
              <a:xfrm>
                <a:off x="9899650" y="38100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3" name="Oval 907"/>
              <p:cNvSpPr>
                <a:spLocks noChangeArrowheads="1"/>
              </p:cNvSpPr>
              <p:nvPr/>
            </p:nvSpPr>
            <p:spPr bwMode="auto">
              <a:xfrm>
                <a:off x="9901238" y="38115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94" name="Oval 908"/>
              <p:cNvSpPr>
                <a:spLocks noChangeArrowheads="1"/>
              </p:cNvSpPr>
              <p:nvPr/>
            </p:nvSpPr>
            <p:spPr bwMode="auto">
              <a:xfrm>
                <a:off x="9901238" y="38115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5" name="Oval 909"/>
              <p:cNvSpPr>
                <a:spLocks noChangeArrowheads="1"/>
              </p:cNvSpPr>
              <p:nvPr/>
            </p:nvSpPr>
            <p:spPr bwMode="auto">
              <a:xfrm>
                <a:off x="9902825" y="38147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96" name="Oval 910"/>
              <p:cNvSpPr>
                <a:spLocks noChangeArrowheads="1"/>
              </p:cNvSpPr>
              <p:nvPr/>
            </p:nvSpPr>
            <p:spPr bwMode="auto">
              <a:xfrm>
                <a:off x="9902825" y="38147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7" name="Oval 911"/>
              <p:cNvSpPr>
                <a:spLocks noChangeArrowheads="1"/>
              </p:cNvSpPr>
              <p:nvPr/>
            </p:nvSpPr>
            <p:spPr bwMode="auto">
              <a:xfrm>
                <a:off x="9904413" y="38179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98" name="Oval 912"/>
              <p:cNvSpPr>
                <a:spLocks noChangeArrowheads="1"/>
              </p:cNvSpPr>
              <p:nvPr/>
            </p:nvSpPr>
            <p:spPr bwMode="auto">
              <a:xfrm>
                <a:off x="9904413" y="38179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9" name="Oval 913"/>
              <p:cNvSpPr>
                <a:spLocks noChangeArrowheads="1"/>
              </p:cNvSpPr>
              <p:nvPr/>
            </p:nvSpPr>
            <p:spPr bwMode="auto">
              <a:xfrm>
                <a:off x="9904413" y="38195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0" name="Oval 914"/>
              <p:cNvSpPr>
                <a:spLocks noChangeArrowheads="1"/>
              </p:cNvSpPr>
              <p:nvPr/>
            </p:nvSpPr>
            <p:spPr bwMode="auto">
              <a:xfrm>
                <a:off x="9904413" y="38195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1" name="Oval 915"/>
              <p:cNvSpPr>
                <a:spLocks noChangeArrowheads="1"/>
              </p:cNvSpPr>
              <p:nvPr/>
            </p:nvSpPr>
            <p:spPr bwMode="auto">
              <a:xfrm>
                <a:off x="9906000" y="38227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2" name="Oval 916"/>
              <p:cNvSpPr>
                <a:spLocks noChangeArrowheads="1"/>
              </p:cNvSpPr>
              <p:nvPr/>
            </p:nvSpPr>
            <p:spPr bwMode="auto">
              <a:xfrm>
                <a:off x="9906000" y="38227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3" name="Oval 917"/>
              <p:cNvSpPr>
                <a:spLocks noChangeArrowheads="1"/>
              </p:cNvSpPr>
              <p:nvPr/>
            </p:nvSpPr>
            <p:spPr bwMode="auto">
              <a:xfrm>
                <a:off x="9907588" y="38242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4" name="Oval 918"/>
              <p:cNvSpPr>
                <a:spLocks noChangeArrowheads="1"/>
              </p:cNvSpPr>
              <p:nvPr/>
            </p:nvSpPr>
            <p:spPr bwMode="auto">
              <a:xfrm>
                <a:off x="9907588" y="38242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5" name="Oval 919"/>
              <p:cNvSpPr>
                <a:spLocks noChangeArrowheads="1"/>
              </p:cNvSpPr>
              <p:nvPr/>
            </p:nvSpPr>
            <p:spPr bwMode="auto">
              <a:xfrm>
                <a:off x="9909175" y="38258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6" name="Oval 920"/>
              <p:cNvSpPr>
                <a:spLocks noChangeArrowheads="1"/>
              </p:cNvSpPr>
              <p:nvPr/>
            </p:nvSpPr>
            <p:spPr bwMode="auto">
              <a:xfrm>
                <a:off x="9909175" y="38258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7" name="Oval 921"/>
              <p:cNvSpPr>
                <a:spLocks noChangeArrowheads="1"/>
              </p:cNvSpPr>
              <p:nvPr/>
            </p:nvSpPr>
            <p:spPr bwMode="auto">
              <a:xfrm>
                <a:off x="9909175" y="38290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8" name="Oval 922"/>
              <p:cNvSpPr>
                <a:spLocks noChangeArrowheads="1"/>
              </p:cNvSpPr>
              <p:nvPr/>
            </p:nvSpPr>
            <p:spPr bwMode="auto">
              <a:xfrm>
                <a:off x="9909175" y="38290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9" name="Oval 923"/>
              <p:cNvSpPr>
                <a:spLocks noChangeArrowheads="1"/>
              </p:cNvSpPr>
              <p:nvPr/>
            </p:nvSpPr>
            <p:spPr bwMode="auto">
              <a:xfrm>
                <a:off x="9910763" y="38322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10" name="Oval 924"/>
              <p:cNvSpPr>
                <a:spLocks noChangeArrowheads="1"/>
              </p:cNvSpPr>
              <p:nvPr/>
            </p:nvSpPr>
            <p:spPr bwMode="auto">
              <a:xfrm>
                <a:off x="9910763" y="38322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1" name="Oval 925"/>
              <p:cNvSpPr>
                <a:spLocks noChangeArrowheads="1"/>
              </p:cNvSpPr>
              <p:nvPr/>
            </p:nvSpPr>
            <p:spPr bwMode="auto">
              <a:xfrm>
                <a:off x="9912350" y="38338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12" name="Oval 926"/>
              <p:cNvSpPr>
                <a:spLocks noChangeArrowheads="1"/>
              </p:cNvSpPr>
              <p:nvPr/>
            </p:nvSpPr>
            <p:spPr bwMode="auto">
              <a:xfrm>
                <a:off x="9912350" y="38338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3" name="Oval 927"/>
              <p:cNvSpPr>
                <a:spLocks noChangeArrowheads="1"/>
              </p:cNvSpPr>
              <p:nvPr/>
            </p:nvSpPr>
            <p:spPr bwMode="auto">
              <a:xfrm>
                <a:off x="9912350" y="38369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14" name="Oval 928"/>
              <p:cNvSpPr>
                <a:spLocks noChangeArrowheads="1"/>
              </p:cNvSpPr>
              <p:nvPr/>
            </p:nvSpPr>
            <p:spPr bwMode="auto">
              <a:xfrm>
                <a:off x="9912350" y="38369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5" name="Oval 929"/>
              <p:cNvSpPr>
                <a:spLocks noChangeArrowheads="1"/>
              </p:cNvSpPr>
              <p:nvPr/>
            </p:nvSpPr>
            <p:spPr bwMode="auto">
              <a:xfrm>
                <a:off x="9913938" y="38385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16" name="Oval 930"/>
              <p:cNvSpPr>
                <a:spLocks noChangeArrowheads="1"/>
              </p:cNvSpPr>
              <p:nvPr/>
            </p:nvSpPr>
            <p:spPr bwMode="auto">
              <a:xfrm>
                <a:off x="9913938" y="38385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7" name="Oval 931"/>
              <p:cNvSpPr>
                <a:spLocks noChangeArrowheads="1"/>
              </p:cNvSpPr>
              <p:nvPr/>
            </p:nvSpPr>
            <p:spPr bwMode="auto">
              <a:xfrm>
                <a:off x="9915525" y="38401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18" name="Oval 932"/>
              <p:cNvSpPr>
                <a:spLocks noChangeArrowheads="1"/>
              </p:cNvSpPr>
              <p:nvPr/>
            </p:nvSpPr>
            <p:spPr bwMode="auto">
              <a:xfrm>
                <a:off x="9915525" y="38401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9" name="Oval 933"/>
              <p:cNvSpPr>
                <a:spLocks noChangeArrowheads="1"/>
              </p:cNvSpPr>
              <p:nvPr/>
            </p:nvSpPr>
            <p:spPr bwMode="auto">
              <a:xfrm>
                <a:off x="9917113" y="38433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0" name="Oval 934"/>
              <p:cNvSpPr>
                <a:spLocks noChangeArrowheads="1"/>
              </p:cNvSpPr>
              <p:nvPr/>
            </p:nvSpPr>
            <p:spPr bwMode="auto">
              <a:xfrm>
                <a:off x="9917113" y="38433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1" name="Oval 935"/>
              <p:cNvSpPr>
                <a:spLocks noChangeArrowheads="1"/>
              </p:cNvSpPr>
              <p:nvPr/>
            </p:nvSpPr>
            <p:spPr bwMode="auto">
              <a:xfrm>
                <a:off x="9917113" y="38465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2" name="Oval 936"/>
              <p:cNvSpPr>
                <a:spLocks noChangeArrowheads="1"/>
              </p:cNvSpPr>
              <p:nvPr/>
            </p:nvSpPr>
            <p:spPr bwMode="auto">
              <a:xfrm>
                <a:off x="9917113" y="38465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3" name="Oval 937"/>
              <p:cNvSpPr>
                <a:spLocks noChangeArrowheads="1"/>
              </p:cNvSpPr>
              <p:nvPr/>
            </p:nvSpPr>
            <p:spPr bwMode="auto">
              <a:xfrm>
                <a:off x="9918700" y="38481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4" name="Oval 938"/>
              <p:cNvSpPr>
                <a:spLocks noChangeArrowheads="1"/>
              </p:cNvSpPr>
              <p:nvPr/>
            </p:nvSpPr>
            <p:spPr bwMode="auto">
              <a:xfrm>
                <a:off x="9918700" y="38481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5" name="Oval 939"/>
              <p:cNvSpPr>
                <a:spLocks noChangeArrowheads="1"/>
              </p:cNvSpPr>
              <p:nvPr/>
            </p:nvSpPr>
            <p:spPr bwMode="auto">
              <a:xfrm>
                <a:off x="9920288" y="38496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6" name="Oval 940"/>
              <p:cNvSpPr>
                <a:spLocks noChangeArrowheads="1"/>
              </p:cNvSpPr>
              <p:nvPr/>
            </p:nvSpPr>
            <p:spPr bwMode="auto">
              <a:xfrm>
                <a:off x="9920288" y="38496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7" name="Oval 941"/>
              <p:cNvSpPr>
                <a:spLocks noChangeArrowheads="1"/>
              </p:cNvSpPr>
              <p:nvPr/>
            </p:nvSpPr>
            <p:spPr bwMode="auto">
              <a:xfrm>
                <a:off x="9921875" y="3852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8" name="Oval 942"/>
              <p:cNvSpPr>
                <a:spLocks noChangeArrowheads="1"/>
              </p:cNvSpPr>
              <p:nvPr/>
            </p:nvSpPr>
            <p:spPr bwMode="auto">
              <a:xfrm>
                <a:off x="9921875" y="3852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9" name="Oval 943"/>
              <p:cNvSpPr>
                <a:spLocks noChangeArrowheads="1"/>
              </p:cNvSpPr>
              <p:nvPr/>
            </p:nvSpPr>
            <p:spPr bwMode="auto">
              <a:xfrm>
                <a:off x="9921875" y="38544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30" name="Oval 944"/>
              <p:cNvSpPr>
                <a:spLocks noChangeArrowheads="1"/>
              </p:cNvSpPr>
              <p:nvPr/>
            </p:nvSpPr>
            <p:spPr bwMode="auto">
              <a:xfrm>
                <a:off x="9921875" y="38544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1" name="Oval 945"/>
              <p:cNvSpPr>
                <a:spLocks noChangeArrowheads="1"/>
              </p:cNvSpPr>
              <p:nvPr/>
            </p:nvSpPr>
            <p:spPr bwMode="auto">
              <a:xfrm>
                <a:off x="9923463" y="38576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32" name="Oval 946"/>
              <p:cNvSpPr>
                <a:spLocks noChangeArrowheads="1"/>
              </p:cNvSpPr>
              <p:nvPr/>
            </p:nvSpPr>
            <p:spPr bwMode="auto">
              <a:xfrm>
                <a:off x="9923463" y="38576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3" name="Oval 947"/>
              <p:cNvSpPr>
                <a:spLocks noChangeArrowheads="1"/>
              </p:cNvSpPr>
              <p:nvPr/>
            </p:nvSpPr>
            <p:spPr bwMode="auto">
              <a:xfrm>
                <a:off x="9923463" y="38592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34" name="Oval 948"/>
              <p:cNvSpPr>
                <a:spLocks noChangeArrowheads="1"/>
              </p:cNvSpPr>
              <p:nvPr/>
            </p:nvSpPr>
            <p:spPr bwMode="auto">
              <a:xfrm>
                <a:off x="9923463" y="38592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5" name="Oval 949"/>
              <p:cNvSpPr>
                <a:spLocks noChangeArrowheads="1"/>
              </p:cNvSpPr>
              <p:nvPr/>
            </p:nvSpPr>
            <p:spPr bwMode="auto">
              <a:xfrm>
                <a:off x="9925050" y="38608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36" name="Oval 950"/>
              <p:cNvSpPr>
                <a:spLocks noChangeArrowheads="1"/>
              </p:cNvSpPr>
              <p:nvPr/>
            </p:nvSpPr>
            <p:spPr bwMode="auto">
              <a:xfrm>
                <a:off x="9925050" y="38608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7" name="Oval 951"/>
              <p:cNvSpPr>
                <a:spLocks noChangeArrowheads="1"/>
              </p:cNvSpPr>
              <p:nvPr/>
            </p:nvSpPr>
            <p:spPr bwMode="auto">
              <a:xfrm>
                <a:off x="9925050" y="38639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38" name="Oval 952"/>
              <p:cNvSpPr>
                <a:spLocks noChangeArrowheads="1"/>
              </p:cNvSpPr>
              <p:nvPr/>
            </p:nvSpPr>
            <p:spPr bwMode="auto">
              <a:xfrm>
                <a:off x="9925050" y="38639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9" name="Oval 953"/>
              <p:cNvSpPr>
                <a:spLocks noChangeArrowheads="1"/>
              </p:cNvSpPr>
              <p:nvPr/>
            </p:nvSpPr>
            <p:spPr bwMode="auto">
              <a:xfrm>
                <a:off x="9926638" y="38671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0" name="Oval 954"/>
              <p:cNvSpPr>
                <a:spLocks noChangeArrowheads="1"/>
              </p:cNvSpPr>
              <p:nvPr/>
            </p:nvSpPr>
            <p:spPr bwMode="auto">
              <a:xfrm>
                <a:off x="9926638" y="38671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1" name="Oval 955"/>
              <p:cNvSpPr>
                <a:spLocks noChangeArrowheads="1"/>
              </p:cNvSpPr>
              <p:nvPr/>
            </p:nvSpPr>
            <p:spPr bwMode="auto">
              <a:xfrm>
                <a:off x="9928225" y="38687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2" name="Oval 956"/>
              <p:cNvSpPr>
                <a:spLocks noChangeArrowheads="1"/>
              </p:cNvSpPr>
              <p:nvPr/>
            </p:nvSpPr>
            <p:spPr bwMode="auto">
              <a:xfrm>
                <a:off x="9928225" y="38687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3" name="Oval 957"/>
              <p:cNvSpPr>
                <a:spLocks noChangeArrowheads="1"/>
              </p:cNvSpPr>
              <p:nvPr/>
            </p:nvSpPr>
            <p:spPr bwMode="auto">
              <a:xfrm>
                <a:off x="9929813" y="38703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4" name="Oval 958"/>
              <p:cNvSpPr>
                <a:spLocks noChangeArrowheads="1"/>
              </p:cNvSpPr>
              <p:nvPr/>
            </p:nvSpPr>
            <p:spPr bwMode="auto">
              <a:xfrm>
                <a:off x="9929813" y="38703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5" name="Oval 959"/>
              <p:cNvSpPr>
                <a:spLocks noChangeArrowheads="1"/>
              </p:cNvSpPr>
              <p:nvPr/>
            </p:nvSpPr>
            <p:spPr bwMode="auto">
              <a:xfrm>
                <a:off x="9929813" y="38735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46" name="Oval 961"/>
              <p:cNvSpPr>
                <a:spLocks noChangeArrowheads="1"/>
              </p:cNvSpPr>
              <p:nvPr/>
            </p:nvSpPr>
            <p:spPr bwMode="auto">
              <a:xfrm>
                <a:off x="9929813" y="38735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7" name="Oval 962"/>
              <p:cNvSpPr>
                <a:spLocks noChangeArrowheads="1"/>
              </p:cNvSpPr>
              <p:nvPr/>
            </p:nvSpPr>
            <p:spPr bwMode="auto">
              <a:xfrm>
                <a:off x="9931401" y="38766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48" name="Oval 963"/>
              <p:cNvSpPr>
                <a:spLocks noChangeArrowheads="1"/>
              </p:cNvSpPr>
              <p:nvPr/>
            </p:nvSpPr>
            <p:spPr bwMode="auto">
              <a:xfrm>
                <a:off x="9931401" y="38766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9" name="Oval 964"/>
              <p:cNvSpPr>
                <a:spLocks noChangeArrowheads="1"/>
              </p:cNvSpPr>
              <p:nvPr/>
            </p:nvSpPr>
            <p:spPr bwMode="auto">
              <a:xfrm>
                <a:off x="9932988" y="38766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50" name="Oval 965"/>
              <p:cNvSpPr>
                <a:spLocks noChangeArrowheads="1"/>
              </p:cNvSpPr>
              <p:nvPr/>
            </p:nvSpPr>
            <p:spPr bwMode="auto">
              <a:xfrm>
                <a:off x="9932988" y="38766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1" name="Oval 966"/>
              <p:cNvSpPr>
                <a:spLocks noChangeArrowheads="1"/>
              </p:cNvSpPr>
              <p:nvPr/>
            </p:nvSpPr>
            <p:spPr bwMode="auto">
              <a:xfrm>
                <a:off x="9932988" y="38798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52" name="Oval 967"/>
              <p:cNvSpPr>
                <a:spLocks noChangeArrowheads="1"/>
              </p:cNvSpPr>
              <p:nvPr/>
            </p:nvSpPr>
            <p:spPr bwMode="auto">
              <a:xfrm>
                <a:off x="9932988" y="38798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3" name="Oval 968"/>
              <p:cNvSpPr>
                <a:spLocks noChangeArrowheads="1"/>
              </p:cNvSpPr>
              <p:nvPr/>
            </p:nvSpPr>
            <p:spPr bwMode="auto">
              <a:xfrm>
                <a:off x="9934576" y="38830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54" name="Oval 969"/>
              <p:cNvSpPr>
                <a:spLocks noChangeArrowheads="1"/>
              </p:cNvSpPr>
              <p:nvPr/>
            </p:nvSpPr>
            <p:spPr bwMode="auto">
              <a:xfrm>
                <a:off x="9934576" y="38830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5" name="Oval 970"/>
              <p:cNvSpPr>
                <a:spLocks noChangeArrowheads="1"/>
              </p:cNvSpPr>
              <p:nvPr/>
            </p:nvSpPr>
            <p:spPr bwMode="auto">
              <a:xfrm>
                <a:off x="9936163" y="38846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56" name="Oval 971"/>
              <p:cNvSpPr>
                <a:spLocks noChangeArrowheads="1"/>
              </p:cNvSpPr>
              <p:nvPr/>
            </p:nvSpPr>
            <p:spPr bwMode="auto">
              <a:xfrm>
                <a:off x="9936163" y="38846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7" name="Oval 972"/>
              <p:cNvSpPr>
                <a:spLocks noChangeArrowheads="1"/>
              </p:cNvSpPr>
              <p:nvPr/>
            </p:nvSpPr>
            <p:spPr bwMode="auto">
              <a:xfrm>
                <a:off x="9937751" y="38862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58" name="Oval 973"/>
              <p:cNvSpPr>
                <a:spLocks noChangeArrowheads="1"/>
              </p:cNvSpPr>
              <p:nvPr/>
            </p:nvSpPr>
            <p:spPr bwMode="auto">
              <a:xfrm>
                <a:off x="9937751" y="38862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9" name="Oval 974"/>
              <p:cNvSpPr>
                <a:spLocks noChangeArrowheads="1"/>
              </p:cNvSpPr>
              <p:nvPr/>
            </p:nvSpPr>
            <p:spPr bwMode="auto">
              <a:xfrm>
                <a:off x="9937751" y="38893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60" name="Oval 975"/>
              <p:cNvSpPr>
                <a:spLocks noChangeArrowheads="1"/>
              </p:cNvSpPr>
              <p:nvPr/>
            </p:nvSpPr>
            <p:spPr bwMode="auto">
              <a:xfrm>
                <a:off x="9937751" y="38893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1" name="Oval 976"/>
              <p:cNvSpPr>
                <a:spLocks noChangeArrowheads="1"/>
              </p:cNvSpPr>
              <p:nvPr/>
            </p:nvSpPr>
            <p:spPr bwMode="auto">
              <a:xfrm>
                <a:off x="9939338" y="38909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62" name="Oval 977"/>
              <p:cNvSpPr>
                <a:spLocks noChangeArrowheads="1"/>
              </p:cNvSpPr>
              <p:nvPr/>
            </p:nvSpPr>
            <p:spPr bwMode="auto">
              <a:xfrm>
                <a:off x="9939338" y="38909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3" name="Oval 978"/>
              <p:cNvSpPr>
                <a:spLocks noChangeArrowheads="1"/>
              </p:cNvSpPr>
              <p:nvPr/>
            </p:nvSpPr>
            <p:spPr bwMode="auto">
              <a:xfrm>
                <a:off x="9940926" y="38925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64" name="Oval 979"/>
              <p:cNvSpPr>
                <a:spLocks noChangeArrowheads="1"/>
              </p:cNvSpPr>
              <p:nvPr/>
            </p:nvSpPr>
            <p:spPr bwMode="auto">
              <a:xfrm>
                <a:off x="9940926" y="38925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5" name="Oval 980"/>
              <p:cNvSpPr>
                <a:spLocks noChangeArrowheads="1"/>
              </p:cNvSpPr>
              <p:nvPr/>
            </p:nvSpPr>
            <p:spPr bwMode="auto">
              <a:xfrm>
                <a:off x="9942513" y="38957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66" name="Oval 981"/>
              <p:cNvSpPr>
                <a:spLocks noChangeArrowheads="1"/>
              </p:cNvSpPr>
              <p:nvPr/>
            </p:nvSpPr>
            <p:spPr bwMode="auto">
              <a:xfrm>
                <a:off x="9942513" y="38957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7" name="Oval 982"/>
              <p:cNvSpPr>
                <a:spLocks noChangeArrowheads="1"/>
              </p:cNvSpPr>
              <p:nvPr/>
            </p:nvSpPr>
            <p:spPr bwMode="auto">
              <a:xfrm>
                <a:off x="9942513" y="38989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68" name="Oval 983"/>
              <p:cNvSpPr>
                <a:spLocks noChangeArrowheads="1"/>
              </p:cNvSpPr>
              <p:nvPr/>
            </p:nvSpPr>
            <p:spPr bwMode="auto">
              <a:xfrm>
                <a:off x="9942513" y="38989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9" name="Oval 984"/>
              <p:cNvSpPr>
                <a:spLocks noChangeArrowheads="1"/>
              </p:cNvSpPr>
              <p:nvPr/>
            </p:nvSpPr>
            <p:spPr bwMode="auto">
              <a:xfrm>
                <a:off x="9944101" y="38989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70" name="Oval 985"/>
              <p:cNvSpPr>
                <a:spLocks noChangeArrowheads="1"/>
              </p:cNvSpPr>
              <p:nvPr/>
            </p:nvSpPr>
            <p:spPr bwMode="auto">
              <a:xfrm>
                <a:off x="9944101" y="38989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1" name="Oval 986"/>
              <p:cNvSpPr>
                <a:spLocks noChangeArrowheads="1"/>
              </p:cNvSpPr>
              <p:nvPr/>
            </p:nvSpPr>
            <p:spPr bwMode="auto">
              <a:xfrm>
                <a:off x="9945688" y="39020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72" name="Oval 987"/>
              <p:cNvSpPr>
                <a:spLocks noChangeArrowheads="1"/>
              </p:cNvSpPr>
              <p:nvPr/>
            </p:nvSpPr>
            <p:spPr bwMode="auto">
              <a:xfrm>
                <a:off x="9945688" y="39020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3" name="Oval 988"/>
              <p:cNvSpPr>
                <a:spLocks noChangeArrowheads="1"/>
              </p:cNvSpPr>
              <p:nvPr/>
            </p:nvSpPr>
            <p:spPr bwMode="auto">
              <a:xfrm>
                <a:off x="9947276" y="39052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74" name="Oval 989"/>
              <p:cNvSpPr>
                <a:spLocks noChangeArrowheads="1"/>
              </p:cNvSpPr>
              <p:nvPr/>
            </p:nvSpPr>
            <p:spPr bwMode="auto">
              <a:xfrm>
                <a:off x="9947276" y="39052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5" name="Oval 990"/>
              <p:cNvSpPr>
                <a:spLocks noChangeArrowheads="1"/>
              </p:cNvSpPr>
              <p:nvPr/>
            </p:nvSpPr>
            <p:spPr bwMode="auto">
              <a:xfrm>
                <a:off x="9947276" y="39068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76" name="Oval 991"/>
              <p:cNvSpPr>
                <a:spLocks noChangeArrowheads="1"/>
              </p:cNvSpPr>
              <p:nvPr/>
            </p:nvSpPr>
            <p:spPr bwMode="auto">
              <a:xfrm>
                <a:off x="9947276" y="39068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7" name="Oval 992"/>
              <p:cNvSpPr>
                <a:spLocks noChangeArrowheads="1"/>
              </p:cNvSpPr>
              <p:nvPr/>
            </p:nvSpPr>
            <p:spPr bwMode="auto">
              <a:xfrm>
                <a:off x="9948863" y="39084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78" name="Oval 993"/>
              <p:cNvSpPr>
                <a:spLocks noChangeArrowheads="1"/>
              </p:cNvSpPr>
              <p:nvPr/>
            </p:nvSpPr>
            <p:spPr bwMode="auto">
              <a:xfrm>
                <a:off x="9948863" y="39084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9" name="Oval 994"/>
              <p:cNvSpPr>
                <a:spLocks noChangeArrowheads="1"/>
              </p:cNvSpPr>
              <p:nvPr/>
            </p:nvSpPr>
            <p:spPr bwMode="auto">
              <a:xfrm>
                <a:off x="9950451" y="39116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0" name="Oval 995"/>
              <p:cNvSpPr>
                <a:spLocks noChangeArrowheads="1"/>
              </p:cNvSpPr>
              <p:nvPr/>
            </p:nvSpPr>
            <p:spPr bwMode="auto">
              <a:xfrm>
                <a:off x="9950451" y="39116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1" name="Oval 996"/>
              <p:cNvSpPr>
                <a:spLocks noChangeArrowheads="1"/>
              </p:cNvSpPr>
              <p:nvPr/>
            </p:nvSpPr>
            <p:spPr bwMode="auto">
              <a:xfrm>
                <a:off x="9952038" y="39131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2" name="Oval 997"/>
              <p:cNvSpPr>
                <a:spLocks noChangeArrowheads="1"/>
              </p:cNvSpPr>
              <p:nvPr/>
            </p:nvSpPr>
            <p:spPr bwMode="auto">
              <a:xfrm>
                <a:off x="9952038" y="39131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3" name="Oval 998"/>
              <p:cNvSpPr>
                <a:spLocks noChangeArrowheads="1"/>
              </p:cNvSpPr>
              <p:nvPr/>
            </p:nvSpPr>
            <p:spPr bwMode="auto">
              <a:xfrm>
                <a:off x="9952038" y="39147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4" name="Oval 999"/>
              <p:cNvSpPr>
                <a:spLocks noChangeArrowheads="1"/>
              </p:cNvSpPr>
              <p:nvPr/>
            </p:nvSpPr>
            <p:spPr bwMode="auto">
              <a:xfrm>
                <a:off x="9952038" y="39147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5" name="Oval 1000"/>
              <p:cNvSpPr>
                <a:spLocks noChangeArrowheads="1"/>
              </p:cNvSpPr>
              <p:nvPr/>
            </p:nvSpPr>
            <p:spPr bwMode="auto">
              <a:xfrm>
                <a:off x="9953626" y="39179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6" name="Oval 1001"/>
              <p:cNvSpPr>
                <a:spLocks noChangeArrowheads="1"/>
              </p:cNvSpPr>
              <p:nvPr/>
            </p:nvSpPr>
            <p:spPr bwMode="auto">
              <a:xfrm>
                <a:off x="9953626" y="39179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7" name="Oval 1002"/>
              <p:cNvSpPr>
                <a:spLocks noChangeArrowheads="1"/>
              </p:cNvSpPr>
              <p:nvPr/>
            </p:nvSpPr>
            <p:spPr bwMode="auto">
              <a:xfrm>
                <a:off x="9955213" y="39195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88" name="Oval 1003"/>
              <p:cNvSpPr>
                <a:spLocks noChangeArrowheads="1"/>
              </p:cNvSpPr>
              <p:nvPr/>
            </p:nvSpPr>
            <p:spPr bwMode="auto">
              <a:xfrm>
                <a:off x="9955213" y="39195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9" name="Oval 1004"/>
              <p:cNvSpPr>
                <a:spLocks noChangeArrowheads="1"/>
              </p:cNvSpPr>
              <p:nvPr/>
            </p:nvSpPr>
            <p:spPr bwMode="auto">
              <a:xfrm>
                <a:off x="9956801" y="39211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90" name="Oval 1005"/>
              <p:cNvSpPr>
                <a:spLocks noChangeArrowheads="1"/>
              </p:cNvSpPr>
              <p:nvPr/>
            </p:nvSpPr>
            <p:spPr bwMode="auto">
              <a:xfrm>
                <a:off x="9956801" y="39211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1" name="Oval 1006"/>
              <p:cNvSpPr>
                <a:spLocks noChangeArrowheads="1"/>
              </p:cNvSpPr>
              <p:nvPr/>
            </p:nvSpPr>
            <p:spPr bwMode="auto">
              <a:xfrm>
                <a:off x="9956801" y="39243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92" name="Oval 1007"/>
              <p:cNvSpPr>
                <a:spLocks noChangeArrowheads="1"/>
              </p:cNvSpPr>
              <p:nvPr/>
            </p:nvSpPr>
            <p:spPr bwMode="auto">
              <a:xfrm>
                <a:off x="9956801" y="39243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3" name="Oval 1008"/>
              <p:cNvSpPr>
                <a:spLocks noChangeArrowheads="1"/>
              </p:cNvSpPr>
              <p:nvPr/>
            </p:nvSpPr>
            <p:spPr bwMode="auto">
              <a:xfrm>
                <a:off x="9958388" y="3927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94" name="Oval 1009"/>
              <p:cNvSpPr>
                <a:spLocks noChangeArrowheads="1"/>
              </p:cNvSpPr>
              <p:nvPr/>
            </p:nvSpPr>
            <p:spPr bwMode="auto">
              <a:xfrm>
                <a:off x="9958388" y="3927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5" name="Oval 1010"/>
              <p:cNvSpPr>
                <a:spLocks noChangeArrowheads="1"/>
              </p:cNvSpPr>
              <p:nvPr/>
            </p:nvSpPr>
            <p:spPr bwMode="auto">
              <a:xfrm>
                <a:off x="9959976" y="39274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96" name="Oval 1011"/>
              <p:cNvSpPr>
                <a:spLocks noChangeArrowheads="1"/>
              </p:cNvSpPr>
              <p:nvPr/>
            </p:nvSpPr>
            <p:spPr bwMode="auto">
              <a:xfrm>
                <a:off x="9959976" y="39274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7" name="Oval 1012"/>
              <p:cNvSpPr>
                <a:spLocks noChangeArrowheads="1"/>
              </p:cNvSpPr>
              <p:nvPr/>
            </p:nvSpPr>
            <p:spPr bwMode="auto">
              <a:xfrm>
                <a:off x="9959976" y="39306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98" name="Oval 1013"/>
              <p:cNvSpPr>
                <a:spLocks noChangeArrowheads="1"/>
              </p:cNvSpPr>
              <p:nvPr/>
            </p:nvSpPr>
            <p:spPr bwMode="auto">
              <a:xfrm>
                <a:off x="9959976" y="39306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9" name="Oval 1014"/>
              <p:cNvSpPr>
                <a:spLocks noChangeArrowheads="1"/>
              </p:cNvSpPr>
              <p:nvPr/>
            </p:nvSpPr>
            <p:spPr bwMode="auto">
              <a:xfrm>
                <a:off x="9961563" y="39338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00" name="Oval 1015"/>
              <p:cNvSpPr>
                <a:spLocks noChangeArrowheads="1"/>
              </p:cNvSpPr>
              <p:nvPr/>
            </p:nvSpPr>
            <p:spPr bwMode="auto">
              <a:xfrm>
                <a:off x="9961563" y="39338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1" name="Oval 1016"/>
              <p:cNvSpPr>
                <a:spLocks noChangeArrowheads="1"/>
              </p:cNvSpPr>
              <p:nvPr/>
            </p:nvSpPr>
            <p:spPr bwMode="auto">
              <a:xfrm>
                <a:off x="9961563" y="39354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02" name="Oval 1017"/>
              <p:cNvSpPr>
                <a:spLocks noChangeArrowheads="1"/>
              </p:cNvSpPr>
              <p:nvPr/>
            </p:nvSpPr>
            <p:spPr bwMode="auto">
              <a:xfrm>
                <a:off x="9961563" y="39354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3" name="Oval 1018"/>
              <p:cNvSpPr>
                <a:spLocks noChangeArrowheads="1"/>
              </p:cNvSpPr>
              <p:nvPr/>
            </p:nvSpPr>
            <p:spPr bwMode="auto">
              <a:xfrm>
                <a:off x="9963151" y="39370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04" name="Oval 1019"/>
              <p:cNvSpPr>
                <a:spLocks noChangeArrowheads="1"/>
              </p:cNvSpPr>
              <p:nvPr/>
            </p:nvSpPr>
            <p:spPr bwMode="auto">
              <a:xfrm>
                <a:off x="9963151" y="39370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5" name="Oval 1020"/>
              <p:cNvSpPr>
                <a:spLocks noChangeArrowheads="1"/>
              </p:cNvSpPr>
              <p:nvPr/>
            </p:nvSpPr>
            <p:spPr bwMode="auto">
              <a:xfrm>
                <a:off x="9963151" y="39401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06" name="Oval 1021"/>
              <p:cNvSpPr>
                <a:spLocks noChangeArrowheads="1"/>
              </p:cNvSpPr>
              <p:nvPr/>
            </p:nvSpPr>
            <p:spPr bwMode="auto">
              <a:xfrm>
                <a:off x="9963151" y="39401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7" name="Oval 1022"/>
              <p:cNvSpPr>
                <a:spLocks noChangeArrowheads="1"/>
              </p:cNvSpPr>
              <p:nvPr/>
            </p:nvSpPr>
            <p:spPr bwMode="auto">
              <a:xfrm>
                <a:off x="9964738" y="39417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08" name="Oval 1023"/>
              <p:cNvSpPr>
                <a:spLocks noChangeArrowheads="1"/>
              </p:cNvSpPr>
              <p:nvPr/>
            </p:nvSpPr>
            <p:spPr bwMode="auto">
              <a:xfrm>
                <a:off x="9964738" y="39417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9" name="Oval 1024"/>
              <p:cNvSpPr>
                <a:spLocks noChangeArrowheads="1"/>
              </p:cNvSpPr>
              <p:nvPr/>
            </p:nvSpPr>
            <p:spPr bwMode="auto">
              <a:xfrm>
                <a:off x="9966326" y="39433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10" name="Oval 1025"/>
              <p:cNvSpPr>
                <a:spLocks noChangeArrowheads="1"/>
              </p:cNvSpPr>
              <p:nvPr/>
            </p:nvSpPr>
            <p:spPr bwMode="auto">
              <a:xfrm>
                <a:off x="9966326" y="39433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1" name="Oval 1026"/>
              <p:cNvSpPr>
                <a:spLocks noChangeArrowheads="1"/>
              </p:cNvSpPr>
              <p:nvPr/>
            </p:nvSpPr>
            <p:spPr bwMode="auto">
              <a:xfrm>
                <a:off x="9967913" y="39449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12" name="Oval 1027"/>
              <p:cNvSpPr>
                <a:spLocks noChangeArrowheads="1"/>
              </p:cNvSpPr>
              <p:nvPr/>
            </p:nvSpPr>
            <p:spPr bwMode="auto">
              <a:xfrm>
                <a:off x="9967913" y="39449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3" name="Oval 1028"/>
              <p:cNvSpPr>
                <a:spLocks noChangeArrowheads="1"/>
              </p:cNvSpPr>
              <p:nvPr/>
            </p:nvSpPr>
            <p:spPr bwMode="auto">
              <a:xfrm>
                <a:off x="9967913" y="39481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14" name="Oval 1029"/>
              <p:cNvSpPr>
                <a:spLocks noChangeArrowheads="1"/>
              </p:cNvSpPr>
              <p:nvPr/>
            </p:nvSpPr>
            <p:spPr bwMode="auto">
              <a:xfrm>
                <a:off x="9967913" y="39481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5" name="Oval 1030"/>
              <p:cNvSpPr>
                <a:spLocks noChangeArrowheads="1"/>
              </p:cNvSpPr>
              <p:nvPr/>
            </p:nvSpPr>
            <p:spPr bwMode="auto">
              <a:xfrm>
                <a:off x="9969501" y="39497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16" name="Oval 1031"/>
              <p:cNvSpPr>
                <a:spLocks noChangeArrowheads="1"/>
              </p:cNvSpPr>
              <p:nvPr/>
            </p:nvSpPr>
            <p:spPr bwMode="auto">
              <a:xfrm>
                <a:off x="9969501" y="39497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7" name="Oval 1032"/>
              <p:cNvSpPr>
                <a:spLocks noChangeArrowheads="1"/>
              </p:cNvSpPr>
              <p:nvPr/>
            </p:nvSpPr>
            <p:spPr bwMode="auto">
              <a:xfrm>
                <a:off x="9971088" y="39512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18" name="Oval 1033"/>
              <p:cNvSpPr>
                <a:spLocks noChangeArrowheads="1"/>
              </p:cNvSpPr>
              <p:nvPr/>
            </p:nvSpPr>
            <p:spPr bwMode="auto">
              <a:xfrm>
                <a:off x="9971088" y="39512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9" name="Oval 1034"/>
              <p:cNvSpPr>
                <a:spLocks noChangeArrowheads="1"/>
              </p:cNvSpPr>
              <p:nvPr/>
            </p:nvSpPr>
            <p:spPr bwMode="auto">
              <a:xfrm>
                <a:off x="9972676" y="39544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0" name="Oval 1035"/>
              <p:cNvSpPr>
                <a:spLocks noChangeArrowheads="1"/>
              </p:cNvSpPr>
              <p:nvPr/>
            </p:nvSpPr>
            <p:spPr bwMode="auto">
              <a:xfrm>
                <a:off x="9972676" y="39544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1" name="Oval 1036"/>
              <p:cNvSpPr>
                <a:spLocks noChangeArrowheads="1"/>
              </p:cNvSpPr>
              <p:nvPr/>
            </p:nvSpPr>
            <p:spPr bwMode="auto">
              <a:xfrm>
                <a:off x="9972676" y="39560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2" name="Oval 1037"/>
              <p:cNvSpPr>
                <a:spLocks noChangeArrowheads="1"/>
              </p:cNvSpPr>
              <p:nvPr/>
            </p:nvSpPr>
            <p:spPr bwMode="auto">
              <a:xfrm>
                <a:off x="9972676" y="39560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3" name="Oval 1038"/>
              <p:cNvSpPr>
                <a:spLocks noChangeArrowheads="1"/>
              </p:cNvSpPr>
              <p:nvPr/>
            </p:nvSpPr>
            <p:spPr bwMode="auto">
              <a:xfrm>
                <a:off x="9974263" y="39576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4" name="Oval 1039"/>
              <p:cNvSpPr>
                <a:spLocks noChangeArrowheads="1"/>
              </p:cNvSpPr>
              <p:nvPr/>
            </p:nvSpPr>
            <p:spPr bwMode="auto">
              <a:xfrm>
                <a:off x="9974263" y="39576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5" name="Oval 1040"/>
              <p:cNvSpPr>
                <a:spLocks noChangeArrowheads="1"/>
              </p:cNvSpPr>
              <p:nvPr/>
            </p:nvSpPr>
            <p:spPr bwMode="auto">
              <a:xfrm>
                <a:off x="9975851" y="39608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6" name="Oval 1041"/>
              <p:cNvSpPr>
                <a:spLocks noChangeArrowheads="1"/>
              </p:cNvSpPr>
              <p:nvPr/>
            </p:nvSpPr>
            <p:spPr bwMode="auto">
              <a:xfrm>
                <a:off x="9975851" y="39608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7" name="Oval 1042"/>
              <p:cNvSpPr>
                <a:spLocks noChangeArrowheads="1"/>
              </p:cNvSpPr>
              <p:nvPr/>
            </p:nvSpPr>
            <p:spPr bwMode="auto">
              <a:xfrm>
                <a:off x="9977438" y="39624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8" name="Oval 1043"/>
              <p:cNvSpPr>
                <a:spLocks noChangeArrowheads="1"/>
              </p:cNvSpPr>
              <p:nvPr/>
            </p:nvSpPr>
            <p:spPr bwMode="auto">
              <a:xfrm>
                <a:off x="9977438" y="39624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9" name="Oval 1044"/>
              <p:cNvSpPr>
                <a:spLocks noChangeArrowheads="1"/>
              </p:cNvSpPr>
              <p:nvPr/>
            </p:nvSpPr>
            <p:spPr bwMode="auto">
              <a:xfrm>
                <a:off x="9977438" y="39639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30" name="Oval 1045"/>
              <p:cNvSpPr>
                <a:spLocks noChangeArrowheads="1"/>
              </p:cNvSpPr>
              <p:nvPr/>
            </p:nvSpPr>
            <p:spPr bwMode="auto">
              <a:xfrm>
                <a:off x="9977438" y="39639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1" name="Oval 1046"/>
              <p:cNvSpPr>
                <a:spLocks noChangeArrowheads="1"/>
              </p:cNvSpPr>
              <p:nvPr/>
            </p:nvSpPr>
            <p:spPr bwMode="auto">
              <a:xfrm>
                <a:off x="9979026" y="39671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32" name="Oval 1047"/>
              <p:cNvSpPr>
                <a:spLocks noChangeArrowheads="1"/>
              </p:cNvSpPr>
              <p:nvPr/>
            </p:nvSpPr>
            <p:spPr bwMode="auto">
              <a:xfrm>
                <a:off x="9979026" y="39671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3" name="Oval 1048"/>
              <p:cNvSpPr>
                <a:spLocks noChangeArrowheads="1"/>
              </p:cNvSpPr>
              <p:nvPr/>
            </p:nvSpPr>
            <p:spPr bwMode="auto">
              <a:xfrm>
                <a:off x="9980613" y="39687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34" name="Oval 1049"/>
              <p:cNvSpPr>
                <a:spLocks noChangeArrowheads="1"/>
              </p:cNvSpPr>
              <p:nvPr/>
            </p:nvSpPr>
            <p:spPr bwMode="auto">
              <a:xfrm>
                <a:off x="9980613" y="39687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5" name="Oval 1050"/>
              <p:cNvSpPr>
                <a:spLocks noChangeArrowheads="1"/>
              </p:cNvSpPr>
              <p:nvPr/>
            </p:nvSpPr>
            <p:spPr bwMode="auto">
              <a:xfrm>
                <a:off x="9980613" y="39719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36" name="Oval 1051"/>
              <p:cNvSpPr>
                <a:spLocks noChangeArrowheads="1"/>
              </p:cNvSpPr>
              <p:nvPr/>
            </p:nvSpPr>
            <p:spPr bwMode="auto">
              <a:xfrm>
                <a:off x="9980613" y="39719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7" name="Oval 1052"/>
              <p:cNvSpPr>
                <a:spLocks noChangeArrowheads="1"/>
              </p:cNvSpPr>
              <p:nvPr/>
            </p:nvSpPr>
            <p:spPr bwMode="auto">
              <a:xfrm>
                <a:off x="9982201" y="39719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38" name="Oval 1053"/>
              <p:cNvSpPr>
                <a:spLocks noChangeArrowheads="1"/>
              </p:cNvSpPr>
              <p:nvPr/>
            </p:nvSpPr>
            <p:spPr bwMode="auto">
              <a:xfrm>
                <a:off x="9982201" y="39719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9" name="Oval 1054"/>
              <p:cNvSpPr>
                <a:spLocks noChangeArrowheads="1"/>
              </p:cNvSpPr>
              <p:nvPr/>
            </p:nvSpPr>
            <p:spPr bwMode="auto">
              <a:xfrm>
                <a:off x="9983788" y="39751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0" name="Oval 1055"/>
              <p:cNvSpPr>
                <a:spLocks noChangeArrowheads="1"/>
              </p:cNvSpPr>
              <p:nvPr/>
            </p:nvSpPr>
            <p:spPr bwMode="auto">
              <a:xfrm>
                <a:off x="9983788" y="39751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1" name="Oval 1056"/>
              <p:cNvSpPr>
                <a:spLocks noChangeArrowheads="1"/>
              </p:cNvSpPr>
              <p:nvPr/>
            </p:nvSpPr>
            <p:spPr bwMode="auto">
              <a:xfrm>
                <a:off x="9985376" y="39782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2" name="Oval 1057"/>
              <p:cNvSpPr>
                <a:spLocks noChangeArrowheads="1"/>
              </p:cNvSpPr>
              <p:nvPr/>
            </p:nvSpPr>
            <p:spPr bwMode="auto">
              <a:xfrm>
                <a:off x="9985376" y="39782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3" name="Oval 1058"/>
              <p:cNvSpPr>
                <a:spLocks noChangeArrowheads="1"/>
              </p:cNvSpPr>
              <p:nvPr/>
            </p:nvSpPr>
            <p:spPr bwMode="auto">
              <a:xfrm>
                <a:off x="9985376" y="39782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4" name="Oval 1059"/>
              <p:cNvSpPr>
                <a:spLocks noChangeArrowheads="1"/>
              </p:cNvSpPr>
              <p:nvPr/>
            </p:nvSpPr>
            <p:spPr bwMode="auto">
              <a:xfrm>
                <a:off x="9985376" y="39782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5" name="Oval 1060"/>
              <p:cNvSpPr>
                <a:spLocks noChangeArrowheads="1"/>
              </p:cNvSpPr>
              <p:nvPr/>
            </p:nvSpPr>
            <p:spPr bwMode="auto">
              <a:xfrm>
                <a:off x="9986963" y="39814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6" name="Oval 1061"/>
              <p:cNvSpPr>
                <a:spLocks noChangeArrowheads="1"/>
              </p:cNvSpPr>
              <p:nvPr/>
            </p:nvSpPr>
            <p:spPr bwMode="auto">
              <a:xfrm>
                <a:off x="9986963" y="39814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7" name="Oval 1062"/>
              <p:cNvSpPr>
                <a:spLocks noChangeArrowheads="1"/>
              </p:cNvSpPr>
              <p:nvPr/>
            </p:nvSpPr>
            <p:spPr bwMode="auto">
              <a:xfrm>
                <a:off x="9988551" y="39830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8" name="Oval 1063"/>
              <p:cNvSpPr>
                <a:spLocks noChangeArrowheads="1"/>
              </p:cNvSpPr>
              <p:nvPr/>
            </p:nvSpPr>
            <p:spPr bwMode="auto">
              <a:xfrm>
                <a:off x="9988551" y="39830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9" name="Oval 1064"/>
              <p:cNvSpPr>
                <a:spLocks noChangeArrowheads="1"/>
              </p:cNvSpPr>
              <p:nvPr/>
            </p:nvSpPr>
            <p:spPr bwMode="auto">
              <a:xfrm>
                <a:off x="9990138" y="39862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50" name="Oval 1065"/>
              <p:cNvSpPr>
                <a:spLocks noChangeArrowheads="1"/>
              </p:cNvSpPr>
              <p:nvPr/>
            </p:nvSpPr>
            <p:spPr bwMode="auto">
              <a:xfrm>
                <a:off x="9990138" y="39862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1" name="Oval 1066"/>
              <p:cNvSpPr>
                <a:spLocks noChangeArrowheads="1"/>
              </p:cNvSpPr>
              <p:nvPr/>
            </p:nvSpPr>
            <p:spPr bwMode="auto">
              <a:xfrm>
                <a:off x="9990138" y="39862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52" name="Oval 1067"/>
              <p:cNvSpPr>
                <a:spLocks noChangeArrowheads="1"/>
              </p:cNvSpPr>
              <p:nvPr/>
            </p:nvSpPr>
            <p:spPr bwMode="auto">
              <a:xfrm>
                <a:off x="9990138" y="39862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3" name="Oval 1068"/>
              <p:cNvSpPr>
                <a:spLocks noChangeArrowheads="1"/>
              </p:cNvSpPr>
              <p:nvPr/>
            </p:nvSpPr>
            <p:spPr bwMode="auto">
              <a:xfrm>
                <a:off x="9991726" y="39893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54" name="Oval 1069"/>
              <p:cNvSpPr>
                <a:spLocks noChangeArrowheads="1"/>
              </p:cNvSpPr>
              <p:nvPr/>
            </p:nvSpPr>
            <p:spPr bwMode="auto">
              <a:xfrm>
                <a:off x="9991726" y="39893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5" name="Oval 1070"/>
              <p:cNvSpPr>
                <a:spLocks noChangeArrowheads="1"/>
              </p:cNvSpPr>
              <p:nvPr/>
            </p:nvSpPr>
            <p:spPr bwMode="auto">
              <a:xfrm>
                <a:off x="9993313" y="39925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56" name="Oval 1071"/>
              <p:cNvSpPr>
                <a:spLocks noChangeArrowheads="1"/>
              </p:cNvSpPr>
              <p:nvPr/>
            </p:nvSpPr>
            <p:spPr bwMode="auto">
              <a:xfrm>
                <a:off x="9993313" y="39925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7" name="Oval 1072"/>
              <p:cNvSpPr>
                <a:spLocks noChangeArrowheads="1"/>
              </p:cNvSpPr>
              <p:nvPr/>
            </p:nvSpPr>
            <p:spPr bwMode="auto">
              <a:xfrm>
                <a:off x="9994901" y="39941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58" name="Oval 1073"/>
              <p:cNvSpPr>
                <a:spLocks noChangeArrowheads="1"/>
              </p:cNvSpPr>
              <p:nvPr/>
            </p:nvSpPr>
            <p:spPr bwMode="auto">
              <a:xfrm>
                <a:off x="9994901" y="39941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9" name="Oval 1074"/>
              <p:cNvSpPr>
                <a:spLocks noChangeArrowheads="1"/>
              </p:cNvSpPr>
              <p:nvPr/>
            </p:nvSpPr>
            <p:spPr bwMode="auto">
              <a:xfrm>
                <a:off x="9994901" y="39957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0" name="Oval 1075"/>
              <p:cNvSpPr>
                <a:spLocks noChangeArrowheads="1"/>
              </p:cNvSpPr>
              <p:nvPr/>
            </p:nvSpPr>
            <p:spPr bwMode="auto">
              <a:xfrm>
                <a:off x="9994901" y="39957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1" name="Oval 1076"/>
              <p:cNvSpPr>
                <a:spLocks noChangeArrowheads="1"/>
              </p:cNvSpPr>
              <p:nvPr/>
            </p:nvSpPr>
            <p:spPr bwMode="auto">
              <a:xfrm>
                <a:off x="9996488" y="39973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2" name="Oval 1077"/>
              <p:cNvSpPr>
                <a:spLocks noChangeArrowheads="1"/>
              </p:cNvSpPr>
              <p:nvPr/>
            </p:nvSpPr>
            <p:spPr bwMode="auto">
              <a:xfrm>
                <a:off x="9996488" y="39973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3" name="Oval 1078"/>
              <p:cNvSpPr>
                <a:spLocks noChangeArrowheads="1"/>
              </p:cNvSpPr>
              <p:nvPr/>
            </p:nvSpPr>
            <p:spPr bwMode="auto">
              <a:xfrm>
                <a:off x="9998076" y="40005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4" name="Oval 1079"/>
              <p:cNvSpPr>
                <a:spLocks noChangeArrowheads="1"/>
              </p:cNvSpPr>
              <p:nvPr/>
            </p:nvSpPr>
            <p:spPr bwMode="auto">
              <a:xfrm>
                <a:off x="9998076" y="40005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5" name="Oval 1080"/>
              <p:cNvSpPr>
                <a:spLocks noChangeArrowheads="1"/>
              </p:cNvSpPr>
              <p:nvPr/>
            </p:nvSpPr>
            <p:spPr bwMode="auto">
              <a:xfrm>
                <a:off x="9999663" y="40005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6" name="Oval 1081"/>
              <p:cNvSpPr>
                <a:spLocks noChangeArrowheads="1"/>
              </p:cNvSpPr>
              <p:nvPr/>
            </p:nvSpPr>
            <p:spPr bwMode="auto">
              <a:xfrm>
                <a:off x="9999663" y="40005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7" name="Oval 1082"/>
              <p:cNvSpPr>
                <a:spLocks noChangeArrowheads="1"/>
              </p:cNvSpPr>
              <p:nvPr/>
            </p:nvSpPr>
            <p:spPr bwMode="auto">
              <a:xfrm>
                <a:off x="9999663" y="40036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68" name="Oval 1083"/>
              <p:cNvSpPr>
                <a:spLocks noChangeArrowheads="1"/>
              </p:cNvSpPr>
              <p:nvPr/>
            </p:nvSpPr>
            <p:spPr bwMode="auto">
              <a:xfrm>
                <a:off x="9999663" y="40036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9" name="Oval 1084"/>
              <p:cNvSpPr>
                <a:spLocks noChangeArrowheads="1"/>
              </p:cNvSpPr>
              <p:nvPr/>
            </p:nvSpPr>
            <p:spPr bwMode="auto">
              <a:xfrm>
                <a:off x="10001251" y="4005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70" name="Oval 1085"/>
              <p:cNvSpPr>
                <a:spLocks noChangeArrowheads="1"/>
              </p:cNvSpPr>
              <p:nvPr/>
            </p:nvSpPr>
            <p:spPr bwMode="auto">
              <a:xfrm>
                <a:off x="10001251" y="4005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1" name="Oval 1086"/>
              <p:cNvSpPr>
                <a:spLocks noChangeArrowheads="1"/>
              </p:cNvSpPr>
              <p:nvPr/>
            </p:nvSpPr>
            <p:spPr bwMode="auto">
              <a:xfrm>
                <a:off x="10001251" y="40084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72" name="Oval 1087"/>
              <p:cNvSpPr>
                <a:spLocks noChangeArrowheads="1"/>
              </p:cNvSpPr>
              <p:nvPr/>
            </p:nvSpPr>
            <p:spPr bwMode="auto">
              <a:xfrm>
                <a:off x="10001251" y="40084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3" name="Oval 1088"/>
              <p:cNvSpPr>
                <a:spLocks noChangeArrowheads="1"/>
              </p:cNvSpPr>
              <p:nvPr/>
            </p:nvSpPr>
            <p:spPr bwMode="auto">
              <a:xfrm>
                <a:off x="10002838" y="40084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74" name="Oval 1089"/>
              <p:cNvSpPr>
                <a:spLocks noChangeArrowheads="1"/>
              </p:cNvSpPr>
              <p:nvPr/>
            </p:nvSpPr>
            <p:spPr bwMode="auto">
              <a:xfrm>
                <a:off x="10002838" y="40084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5" name="Oval 1090"/>
              <p:cNvSpPr>
                <a:spLocks noChangeArrowheads="1"/>
              </p:cNvSpPr>
              <p:nvPr/>
            </p:nvSpPr>
            <p:spPr bwMode="auto">
              <a:xfrm>
                <a:off x="10002838" y="40116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76" name="Oval 1091"/>
              <p:cNvSpPr>
                <a:spLocks noChangeArrowheads="1"/>
              </p:cNvSpPr>
              <p:nvPr/>
            </p:nvSpPr>
            <p:spPr bwMode="auto">
              <a:xfrm>
                <a:off x="10002838" y="40116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7" name="Oval 1092"/>
              <p:cNvSpPr>
                <a:spLocks noChangeArrowheads="1"/>
              </p:cNvSpPr>
              <p:nvPr/>
            </p:nvSpPr>
            <p:spPr bwMode="auto">
              <a:xfrm>
                <a:off x="10004426" y="40132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78" name="Oval 1093"/>
              <p:cNvSpPr>
                <a:spLocks noChangeArrowheads="1"/>
              </p:cNvSpPr>
              <p:nvPr/>
            </p:nvSpPr>
            <p:spPr bwMode="auto">
              <a:xfrm>
                <a:off x="10004426" y="40132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9" name="Oval 1094"/>
              <p:cNvSpPr>
                <a:spLocks noChangeArrowheads="1"/>
              </p:cNvSpPr>
              <p:nvPr/>
            </p:nvSpPr>
            <p:spPr bwMode="auto">
              <a:xfrm>
                <a:off x="10006013" y="40147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0" name="Oval 1095"/>
              <p:cNvSpPr>
                <a:spLocks noChangeArrowheads="1"/>
              </p:cNvSpPr>
              <p:nvPr/>
            </p:nvSpPr>
            <p:spPr bwMode="auto">
              <a:xfrm>
                <a:off x="10006013" y="40147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1" name="Oval 1096"/>
              <p:cNvSpPr>
                <a:spLocks noChangeArrowheads="1"/>
              </p:cNvSpPr>
              <p:nvPr/>
            </p:nvSpPr>
            <p:spPr bwMode="auto">
              <a:xfrm>
                <a:off x="10006013" y="40179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2" name="Oval 1097"/>
              <p:cNvSpPr>
                <a:spLocks noChangeArrowheads="1"/>
              </p:cNvSpPr>
              <p:nvPr/>
            </p:nvSpPr>
            <p:spPr bwMode="auto">
              <a:xfrm>
                <a:off x="10006013" y="40179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3" name="Oval 1098"/>
              <p:cNvSpPr>
                <a:spLocks noChangeArrowheads="1"/>
              </p:cNvSpPr>
              <p:nvPr/>
            </p:nvSpPr>
            <p:spPr bwMode="auto">
              <a:xfrm>
                <a:off x="10007601" y="40195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4" name="Oval 1099"/>
              <p:cNvSpPr>
                <a:spLocks noChangeArrowheads="1"/>
              </p:cNvSpPr>
              <p:nvPr/>
            </p:nvSpPr>
            <p:spPr bwMode="auto">
              <a:xfrm>
                <a:off x="10007601" y="40195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5" name="Oval 1100"/>
              <p:cNvSpPr>
                <a:spLocks noChangeArrowheads="1"/>
              </p:cNvSpPr>
              <p:nvPr/>
            </p:nvSpPr>
            <p:spPr bwMode="auto">
              <a:xfrm>
                <a:off x="10009188" y="40227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6" name="Oval 1101"/>
              <p:cNvSpPr>
                <a:spLocks noChangeArrowheads="1"/>
              </p:cNvSpPr>
              <p:nvPr/>
            </p:nvSpPr>
            <p:spPr bwMode="auto">
              <a:xfrm>
                <a:off x="10009188" y="40227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7" name="Oval 1102"/>
              <p:cNvSpPr>
                <a:spLocks noChangeArrowheads="1"/>
              </p:cNvSpPr>
              <p:nvPr/>
            </p:nvSpPr>
            <p:spPr bwMode="auto">
              <a:xfrm>
                <a:off x="10010776" y="40227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8" name="Oval 1103"/>
              <p:cNvSpPr>
                <a:spLocks noChangeArrowheads="1"/>
              </p:cNvSpPr>
              <p:nvPr/>
            </p:nvSpPr>
            <p:spPr bwMode="auto">
              <a:xfrm>
                <a:off x="10010776" y="40227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9" name="Oval 1104"/>
              <p:cNvSpPr>
                <a:spLocks noChangeArrowheads="1"/>
              </p:cNvSpPr>
              <p:nvPr/>
            </p:nvSpPr>
            <p:spPr bwMode="auto">
              <a:xfrm>
                <a:off x="10010776" y="40259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90" name="Oval 1105"/>
              <p:cNvSpPr>
                <a:spLocks noChangeArrowheads="1"/>
              </p:cNvSpPr>
              <p:nvPr/>
            </p:nvSpPr>
            <p:spPr bwMode="auto">
              <a:xfrm>
                <a:off x="10010776" y="40259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1" name="Oval 1106"/>
              <p:cNvSpPr>
                <a:spLocks noChangeArrowheads="1"/>
              </p:cNvSpPr>
              <p:nvPr/>
            </p:nvSpPr>
            <p:spPr bwMode="auto">
              <a:xfrm>
                <a:off x="10012363" y="40274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92" name="Oval 1107"/>
              <p:cNvSpPr>
                <a:spLocks noChangeArrowheads="1"/>
              </p:cNvSpPr>
              <p:nvPr/>
            </p:nvSpPr>
            <p:spPr bwMode="auto">
              <a:xfrm>
                <a:off x="10012363" y="40274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3" name="Oval 1108"/>
              <p:cNvSpPr>
                <a:spLocks noChangeArrowheads="1"/>
              </p:cNvSpPr>
              <p:nvPr/>
            </p:nvSpPr>
            <p:spPr bwMode="auto">
              <a:xfrm>
                <a:off x="10013951" y="40306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94" name="Oval 1109"/>
              <p:cNvSpPr>
                <a:spLocks noChangeArrowheads="1"/>
              </p:cNvSpPr>
              <p:nvPr/>
            </p:nvSpPr>
            <p:spPr bwMode="auto">
              <a:xfrm>
                <a:off x="10013951" y="40306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5" name="Oval 1110"/>
              <p:cNvSpPr>
                <a:spLocks noChangeArrowheads="1"/>
              </p:cNvSpPr>
              <p:nvPr/>
            </p:nvSpPr>
            <p:spPr bwMode="auto">
              <a:xfrm>
                <a:off x="10015538" y="40306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96" name="Oval 1111"/>
              <p:cNvSpPr>
                <a:spLocks noChangeArrowheads="1"/>
              </p:cNvSpPr>
              <p:nvPr/>
            </p:nvSpPr>
            <p:spPr bwMode="auto">
              <a:xfrm>
                <a:off x="10015538" y="40306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7" name="Oval 1112"/>
              <p:cNvSpPr>
                <a:spLocks noChangeArrowheads="1"/>
              </p:cNvSpPr>
              <p:nvPr/>
            </p:nvSpPr>
            <p:spPr bwMode="auto">
              <a:xfrm>
                <a:off x="10015538" y="40338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98" name="Oval 1113"/>
              <p:cNvSpPr>
                <a:spLocks noChangeArrowheads="1"/>
              </p:cNvSpPr>
              <p:nvPr/>
            </p:nvSpPr>
            <p:spPr bwMode="auto">
              <a:xfrm>
                <a:off x="10015538" y="40338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9" name="Oval 1114"/>
              <p:cNvSpPr>
                <a:spLocks noChangeArrowheads="1"/>
              </p:cNvSpPr>
              <p:nvPr/>
            </p:nvSpPr>
            <p:spPr bwMode="auto">
              <a:xfrm>
                <a:off x="10017126" y="40354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0" name="Oval 1115"/>
              <p:cNvSpPr>
                <a:spLocks noChangeArrowheads="1"/>
              </p:cNvSpPr>
              <p:nvPr/>
            </p:nvSpPr>
            <p:spPr bwMode="auto">
              <a:xfrm>
                <a:off x="10017126" y="40354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1" name="Oval 1116"/>
              <p:cNvSpPr>
                <a:spLocks noChangeArrowheads="1"/>
              </p:cNvSpPr>
              <p:nvPr/>
            </p:nvSpPr>
            <p:spPr bwMode="auto">
              <a:xfrm>
                <a:off x="10018713" y="4037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2" name="Oval 1117"/>
              <p:cNvSpPr>
                <a:spLocks noChangeArrowheads="1"/>
              </p:cNvSpPr>
              <p:nvPr/>
            </p:nvSpPr>
            <p:spPr bwMode="auto">
              <a:xfrm>
                <a:off x="10018713" y="4037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3" name="Oval 1118"/>
              <p:cNvSpPr>
                <a:spLocks noChangeArrowheads="1"/>
              </p:cNvSpPr>
              <p:nvPr/>
            </p:nvSpPr>
            <p:spPr bwMode="auto">
              <a:xfrm>
                <a:off x="10020301" y="40386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4" name="Oval 1119"/>
              <p:cNvSpPr>
                <a:spLocks noChangeArrowheads="1"/>
              </p:cNvSpPr>
              <p:nvPr/>
            </p:nvSpPr>
            <p:spPr bwMode="auto">
              <a:xfrm>
                <a:off x="10020301" y="40386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5" name="Oval 1120"/>
              <p:cNvSpPr>
                <a:spLocks noChangeArrowheads="1"/>
              </p:cNvSpPr>
              <p:nvPr/>
            </p:nvSpPr>
            <p:spPr bwMode="auto">
              <a:xfrm>
                <a:off x="10020301" y="40417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6" name="Oval 1121"/>
              <p:cNvSpPr>
                <a:spLocks noChangeArrowheads="1"/>
              </p:cNvSpPr>
              <p:nvPr/>
            </p:nvSpPr>
            <p:spPr bwMode="auto">
              <a:xfrm>
                <a:off x="10020301" y="40417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7" name="Oval 1122"/>
              <p:cNvSpPr>
                <a:spLocks noChangeArrowheads="1"/>
              </p:cNvSpPr>
              <p:nvPr/>
            </p:nvSpPr>
            <p:spPr bwMode="auto">
              <a:xfrm>
                <a:off x="10021888" y="40433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8" name="Oval 1123"/>
              <p:cNvSpPr>
                <a:spLocks noChangeArrowheads="1"/>
              </p:cNvSpPr>
              <p:nvPr/>
            </p:nvSpPr>
            <p:spPr bwMode="auto">
              <a:xfrm>
                <a:off x="10021888" y="40433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9" name="Oval 1124"/>
              <p:cNvSpPr>
                <a:spLocks noChangeArrowheads="1"/>
              </p:cNvSpPr>
              <p:nvPr/>
            </p:nvSpPr>
            <p:spPr bwMode="auto">
              <a:xfrm>
                <a:off x="10023476" y="40449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10" name="Oval 1125"/>
              <p:cNvSpPr>
                <a:spLocks noChangeArrowheads="1"/>
              </p:cNvSpPr>
              <p:nvPr/>
            </p:nvSpPr>
            <p:spPr bwMode="auto">
              <a:xfrm>
                <a:off x="10023476" y="40449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1" name="Oval 1126"/>
              <p:cNvSpPr>
                <a:spLocks noChangeArrowheads="1"/>
              </p:cNvSpPr>
              <p:nvPr/>
            </p:nvSpPr>
            <p:spPr bwMode="auto">
              <a:xfrm>
                <a:off x="10025063" y="40465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12" name="Oval 1127"/>
              <p:cNvSpPr>
                <a:spLocks noChangeArrowheads="1"/>
              </p:cNvSpPr>
              <p:nvPr/>
            </p:nvSpPr>
            <p:spPr bwMode="auto">
              <a:xfrm>
                <a:off x="10025063" y="40465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3" name="Oval 1128"/>
              <p:cNvSpPr>
                <a:spLocks noChangeArrowheads="1"/>
              </p:cNvSpPr>
              <p:nvPr/>
            </p:nvSpPr>
            <p:spPr bwMode="auto">
              <a:xfrm>
                <a:off x="10025063" y="40481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14" name="Oval 1129"/>
              <p:cNvSpPr>
                <a:spLocks noChangeArrowheads="1"/>
              </p:cNvSpPr>
              <p:nvPr/>
            </p:nvSpPr>
            <p:spPr bwMode="auto">
              <a:xfrm>
                <a:off x="10025063" y="40481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5" name="Oval 1130"/>
              <p:cNvSpPr>
                <a:spLocks noChangeArrowheads="1"/>
              </p:cNvSpPr>
              <p:nvPr/>
            </p:nvSpPr>
            <p:spPr bwMode="auto">
              <a:xfrm>
                <a:off x="10026651" y="40513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16" name="Oval 1131"/>
              <p:cNvSpPr>
                <a:spLocks noChangeArrowheads="1"/>
              </p:cNvSpPr>
              <p:nvPr/>
            </p:nvSpPr>
            <p:spPr bwMode="auto">
              <a:xfrm>
                <a:off x="10026651" y="40513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7" name="Oval 1132"/>
              <p:cNvSpPr>
                <a:spLocks noChangeArrowheads="1"/>
              </p:cNvSpPr>
              <p:nvPr/>
            </p:nvSpPr>
            <p:spPr bwMode="auto">
              <a:xfrm>
                <a:off x="10028238" y="40513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18" name="Oval 1133"/>
              <p:cNvSpPr>
                <a:spLocks noChangeArrowheads="1"/>
              </p:cNvSpPr>
              <p:nvPr/>
            </p:nvSpPr>
            <p:spPr bwMode="auto">
              <a:xfrm>
                <a:off x="10028238" y="40513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9" name="Oval 1134"/>
              <p:cNvSpPr>
                <a:spLocks noChangeArrowheads="1"/>
              </p:cNvSpPr>
              <p:nvPr/>
            </p:nvSpPr>
            <p:spPr bwMode="auto">
              <a:xfrm>
                <a:off x="10028238" y="40544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0" name="Oval 1135"/>
              <p:cNvSpPr>
                <a:spLocks noChangeArrowheads="1"/>
              </p:cNvSpPr>
              <p:nvPr/>
            </p:nvSpPr>
            <p:spPr bwMode="auto">
              <a:xfrm>
                <a:off x="10028238" y="40544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1" name="Oval 1136"/>
              <p:cNvSpPr>
                <a:spLocks noChangeArrowheads="1"/>
              </p:cNvSpPr>
              <p:nvPr/>
            </p:nvSpPr>
            <p:spPr bwMode="auto">
              <a:xfrm>
                <a:off x="10029826" y="4056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2" name="Oval 1137"/>
              <p:cNvSpPr>
                <a:spLocks noChangeArrowheads="1"/>
              </p:cNvSpPr>
              <p:nvPr/>
            </p:nvSpPr>
            <p:spPr bwMode="auto">
              <a:xfrm>
                <a:off x="10029826" y="4056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3" name="Oval 1138"/>
              <p:cNvSpPr>
                <a:spLocks noChangeArrowheads="1"/>
              </p:cNvSpPr>
              <p:nvPr/>
            </p:nvSpPr>
            <p:spPr bwMode="auto">
              <a:xfrm>
                <a:off x="10031413" y="40592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4" name="Oval 1139"/>
              <p:cNvSpPr>
                <a:spLocks noChangeArrowheads="1"/>
              </p:cNvSpPr>
              <p:nvPr/>
            </p:nvSpPr>
            <p:spPr bwMode="auto">
              <a:xfrm>
                <a:off x="10031413" y="40592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5" name="Oval 1140"/>
              <p:cNvSpPr>
                <a:spLocks noChangeArrowheads="1"/>
              </p:cNvSpPr>
              <p:nvPr/>
            </p:nvSpPr>
            <p:spPr bwMode="auto">
              <a:xfrm>
                <a:off x="10033001" y="40592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6" name="Oval 1141"/>
              <p:cNvSpPr>
                <a:spLocks noChangeArrowheads="1"/>
              </p:cNvSpPr>
              <p:nvPr/>
            </p:nvSpPr>
            <p:spPr bwMode="auto">
              <a:xfrm>
                <a:off x="10033001" y="40592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7" name="Oval 1142"/>
              <p:cNvSpPr>
                <a:spLocks noChangeArrowheads="1"/>
              </p:cNvSpPr>
              <p:nvPr/>
            </p:nvSpPr>
            <p:spPr bwMode="auto">
              <a:xfrm>
                <a:off x="10033001" y="40624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8" name="Oval 1143"/>
              <p:cNvSpPr>
                <a:spLocks noChangeArrowheads="1"/>
              </p:cNvSpPr>
              <p:nvPr/>
            </p:nvSpPr>
            <p:spPr bwMode="auto">
              <a:xfrm>
                <a:off x="10033001" y="40624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9" name="Oval 1144"/>
              <p:cNvSpPr>
                <a:spLocks noChangeArrowheads="1"/>
              </p:cNvSpPr>
              <p:nvPr/>
            </p:nvSpPr>
            <p:spPr bwMode="auto">
              <a:xfrm>
                <a:off x="10034588" y="40640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30" name="Oval 1145"/>
              <p:cNvSpPr>
                <a:spLocks noChangeArrowheads="1"/>
              </p:cNvSpPr>
              <p:nvPr/>
            </p:nvSpPr>
            <p:spPr bwMode="auto">
              <a:xfrm>
                <a:off x="10034588" y="40640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1" name="Oval 1146"/>
              <p:cNvSpPr>
                <a:spLocks noChangeArrowheads="1"/>
              </p:cNvSpPr>
              <p:nvPr/>
            </p:nvSpPr>
            <p:spPr bwMode="auto">
              <a:xfrm>
                <a:off x="10036176" y="40671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32" name="Oval 1147"/>
              <p:cNvSpPr>
                <a:spLocks noChangeArrowheads="1"/>
              </p:cNvSpPr>
              <p:nvPr/>
            </p:nvSpPr>
            <p:spPr bwMode="auto">
              <a:xfrm>
                <a:off x="10036176" y="40671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3" name="Oval 1148"/>
              <p:cNvSpPr>
                <a:spLocks noChangeArrowheads="1"/>
              </p:cNvSpPr>
              <p:nvPr/>
            </p:nvSpPr>
            <p:spPr bwMode="auto">
              <a:xfrm>
                <a:off x="10037763" y="40671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34" name="Oval 1149"/>
              <p:cNvSpPr>
                <a:spLocks noChangeArrowheads="1"/>
              </p:cNvSpPr>
              <p:nvPr/>
            </p:nvSpPr>
            <p:spPr bwMode="auto">
              <a:xfrm>
                <a:off x="10037763" y="40671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5" name="Oval 1150"/>
              <p:cNvSpPr>
                <a:spLocks noChangeArrowheads="1"/>
              </p:cNvSpPr>
              <p:nvPr/>
            </p:nvSpPr>
            <p:spPr bwMode="auto">
              <a:xfrm>
                <a:off x="10037763" y="40703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36" name="Oval 1151"/>
              <p:cNvSpPr>
                <a:spLocks noChangeArrowheads="1"/>
              </p:cNvSpPr>
              <p:nvPr/>
            </p:nvSpPr>
            <p:spPr bwMode="auto">
              <a:xfrm>
                <a:off x="10037763" y="40703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7" name="Oval 1152"/>
              <p:cNvSpPr>
                <a:spLocks noChangeArrowheads="1"/>
              </p:cNvSpPr>
              <p:nvPr/>
            </p:nvSpPr>
            <p:spPr bwMode="auto">
              <a:xfrm>
                <a:off x="10039351" y="40719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38" name="Oval 1153"/>
              <p:cNvSpPr>
                <a:spLocks noChangeArrowheads="1"/>
              </p:cNvSpPr>
              <p:nvPr/>
            </p:nvSpPr>
            <p:spPr bwMode="auto">
              <a:xfrm>
                <a:off x="10039351" y="40719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9" name="Oval 1154"/>
              <p:cNvSpPr>
                <a:spLocks noChangeArrowheads="1"/>
              </p:cNvSpPr>
              <p:nvPr/>
            </p:nvSpPr>
            <p:spPr bwMode="auto">
              <a:xfrm>
                <a:off x="10039351" y="40735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0" name="Oval 1155"/>
              <p:cNvSpPr>
                <a:spLocks noChangeArrowheads="1"/>
              </p:cNvSpPr>
              <p:nvPr/>
            </p:nvSpPr>
            <p:spPr bwMode="auto">
              <a:xfrm>
                <a:off x="10039351" y="40735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1" name="Oval 1156"/>
              <p:cNvSpPr>
                <a:spLocks noChangeArrowheads="1"/>
              </p:cNvSpPr>
              <p:nvPr/>
            </p:nvSpPr>
            <p:spPr bwMode="auto">
              <a:xfrm>
                <a:off x="10040938" y="40751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2" name="Oval 1157"/>
              <p:cNvSpPr>
                <a:spLocks noChangeArrowheads="1"/>
              </p:cNvSpPr>
              <p:nvPr/>
            </p:nvSpPr>
            <p:spPr bwMode="auto">
              <a:xfrm>
                <a:off x="10040938" y="40751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3" name="Oval 1158"/>
              <p:cNvSpPr>
                <a:spLocks noChangeArrowheads="1"/>
              </p:cNvSpPr>
              <p:nvPr/>
            </p:nvSpPr>
            <p:spPr bwMode="auto">
              <a:xfrm>
                <a:off x="10040938" y="40767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4" name="Oval 1159"/>
              <p:cNvSpPr>
                <a:spLocks noChangeArrowheads="1"/>
              </p:cNvSpPr>
              <p:nvPr/>
            </p:nvSpPr>
            <p:spPr bwMode="auto">
              <a:xfrm>
                <a:off x="10040938" y="40767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5" name="Oval 1160"/>
              <p:cNvSpPr>
                <a:spLocks noChangeArrowheads="1"/>
              </p:cNvSpPr>
              <p:nvPr/>
            </p:nvSpPr>
            <p:spPr bwMode="auto">
              <a:xfrm>
                <a:off x="10042526" y="40798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46" name="Oval 1162"/>
              <p:cNvSpPr>
                <a:spLocks noChangeArrowheads="1"/>
              </p:cNvSpPr>
              <p:nvPr/>
            </p:nvSpPr>
            <p:spPr bwMode="auto">
              <a:xfrm>
                <a:off x="10042525" y="40798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7" name="Oval 1163"/>
              <p:cNvSpPr>
                <a:spLocks noChangeArrowheads="1"/>
              </p:cNvSpPr>
              <p:nvPr/>
            </p:nvSpPr>
            <p:spPr bwMode="auto">
              <a:xfrm>
                <a:off x="10044113" y="40814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48" name="Oval 1164"/>
              <p:cNvSpPr>
                <a:spLocks noChangeArrowheads="1"/>
              </p:cNvSpPr>
              <p:nvPr/>
            </p:nvSpPr>
            <p:spPr bwMode="auto">
              <a:xfrm>
                <a:off x="10044113" y="40814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9" name="Oval 1165"/>
              <p:cNvSpPr>
                <a:spLocks noChangeArrowheads="1"/>
              </p:cNvSpPr>
              <p:nvPr/>
            </p:nvSpPr>
            <p:spPr bwMode="auto">
              <a:xfrm>
                <a:off x="10045700" y="40830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50" name="Oval 1166"/>
              <p:cNvSpPr>
                <a:spLocks noChangeArrowheads="1"/>
              </p:cNvSpPr>
              <p:nvPr/>
            </p:nvSpPr>
            <p:spPr bwMode="auto">
              <a:xfrm>
                <a:off x="10045700" y="40830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1" name="Oval 1167"/>
              <p:cNvSpPr>
                <a:spLocks noChangeArrowheads="1"/>
              </p:cNvSpPr>
              <p:nvPr/>
            </p:nvSpPr>
            <p:spPr bwMode="auto">
              <a:xfrm>
                <a:off x="10045700" y="40846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52" name="Oval 1168"/>
              <p:cNvSpPr>
                <a:spLocks noChangeArrowheads="1"/>
              </p:cNvSpPr>
              <p:nvPr/>
            </p:nvSpPr>
            <p:spPr bwMode="auto">
              <a:xfrm>
                <a:off x="10045700" y="40846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3" name="Oval 1169"/>
              <p:cNvSpPr>
                <a:spLocks noChangeArrowheads="1"/>
              </p:cNvSpPr>
              <p:nvPr/>
            </p:nvSpPr>
            <p:spPr bwMode="auto">
              <a:xfrm>
                <a:off x="10047288" y="40862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54" name="Oval 1170"/>
              <p:cNvSpPr>
                <a:spLocks noChangeArrowheads="1"/>
              </p:cNvSpPr>
              <p:nvPr/>
            </p:nvSpPr>
            <p:spPr bwMode="auto">
              <a:xfrm>
                <a:off x="10047288" y="40862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5" name="Oval 1171"/>
              <p:cNvSpPr>
                <a:spLocks noChangeArrowheads="1"/>
              </p:cNvSpPr>
              <p:nvPr/>
            </p:nvSpPr>
            <p:spPr bwMode="auto">
              <a:xfrm>
                <a:off x="10048875" y="40878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56" name="Oval 1172"/>
              <p:cNvSpPr>
                <a:spLocks noChangeArrowheads="1"/>
              </p:cNvSpPr>
              <p:nvPr/>
            </p:nvSpPr>
            <p:spPr bwMode="auto">
              <a:xfrm>
                <a:off x="10048875" y="40878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7" name="Oval 1173"/>
              <p:cNvSpPr>
                <a:spLocks noChangeArrowheads="1"/>
              </p:cNvSpPr>
              <p:nvPr/>
            </p:nvSpPr>
            <p:spPr bwMode="auto">
              <a:xfrm>
                <a:off x="10050463" y="40894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58" name="Oval 1174"/>
              <p:cNvSpPr>
                <a:spLocks noChangeArrowheads="1"/>
              </p:cNvSpPr>
              <p:nvPr/>
            </p:nvSpPr>
            <p:spPr bwMode="auto">
              <a:xfrm>
                <a:off x="10050463" y="40894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9" name="Oval 1175"/>
              <p:cNvSpPr>
                <a:spLocks noChangeArrowheads="1"/>
              </p:cNvSpPr>
              <p:nvPr/>
            </p:nvSpPr>
            <p:spPr bwMode="auto">
              <a:xfrm>
                <a:off x="10050463" y="40925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60" name="Oval 1176"/>
              <p:cNvSpPr>
                <a:spLocks noChangeArrowheads="1"/>
              </p:cNvSpPr>
              <p:nvPr/>
            </p:nvSpPr>
            <p:spPr bwMode="auto">
              <a:xfrm>
                <a:off x="10050463" y="40925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1" name="Oval 1177"/>
              <p:cNvSpPr>
                <a:spLocks noChangeArrowheads="1"/>
              </p:cNvSpPr>
              <p:nvPr/>
            </p:nvSpPr>
            <p:spPr bwMode="auto">
              <a:xfrm>
                <a:off x="10052050" y="40941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62" name="Oval 1178"/>
              <p:cNvSpPr>
                <a:spLocks noChangeArrowheads="1"/>
              </p:cNvSpPr>
              <p:nvPr/>
            </p:nvSpPr>
            <p:spPr bwMode="auto">
              <a:xfrm>
                <a:off x="10052050" y="40941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3" name="Oval 1179"/>
              <p:cNvSpPr>
                <a:spLocks noChangeArrowheads="1"/>
              </p:cNvSpPr>
              <p:nvPr/>
            </p:nvSpPr>
            <p:spPr bwMode="auto">
              <a:xfrm>
                <a:off x="10053638" y="40957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64" name="Oval 1180"/>
              <p:cNvSpPr>
                <a:spLocks noChangeArrowheads="1"/>
              </p:cNvSpPr>
              <p:nvPr/>
            </p:nvSpPr>
            <p:spPr bwMode="auto">
              <a:xfrm>
                <a:off x="10053638" y="40957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5" name="Oval 1181"/>
              <p:cNvSpPr>
                <a:spLocks noChangeArrowheads="1"/>
              </p:cNvSpPr>
              <p:nvPr/>
            </p:nvSpPr>
            <p:spPr bwMode="auto">
              <a:xfrm>
                <a:off x="10053638" y="40973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66" name="Oval 1182"/>
              <p:cNvSpPr>
                <a:spLocks noChangeArrowheads="1"/>
              </p:cNvSpPr>
              <p:nvPr/>
            </p:nvSpPr>
            <p:spPr bwMode="auto">
              <a:xfrm>
                <a:off x="10053638" y="40973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7" name="Oval 1183"/>
              <p:cNvSpPr>
                <a:spLocks noChangeArrowheads="1"/>
              </p:cNvSpPr>
              <p:nvPr/>
            </p:nvSpPr>
            <p:spPr bwMode="auto">
              <a:xfrm>
                <a:off x="10055225" y="40989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68" name="Oval 1184"/>
              <p:cNvSpPr>
                <a:spLocks noChangeArrowheads="1"/>
              </p:cNvSpPr>
              <p:nvPr/>
            </p:nvSpPr>
            <p:spPr bwMode="auto">
              <a:xfrm>
                <a:off x="10055225" y="40989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9" name="Oval 1185"/>
              <p:cNvSpPr>
                <a:spLocks noChangeArrowheads="1"/>
              </p:cNvSpPr>
              <p:nvPr/>
            </p:nvSpPr>
            <p:spPr bwMode="auto">
              <a:xfrm>
                <a:off x="10056813" y="41021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70" name="Oval 1186"/>
              <p:cNvSpPr>
                <a:spLocks noChangeArrowheads="1"/>
              </p:cNvSpPr>
              <p:nvPr/>
            </p:nvSpPr>
            <p:spPr bwMode="auto">
              <a:xfrm>
                <a:off x="10056813" y="41021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1" name="Oval 1187"/>
              <p:cNvSpPr>
                <a:spLocks noChangeArrowheads="1"/>
              </p:cNvSpPr>
              <p:nvPr/>
            </p:nvSpPr>
            <p:spPr bwMode="auto">
              <a:xfrm>
                <a:off x="10058400" y="41036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72" name="Oval 1188"/>
              <p:cNvSpPr>
                <a:spLocks noChangeArrowheads="1"/>
              </p:cNvSpPr>
              <p:nvPr/>
            </p:nvSpPr>
            <p:spPr bwMode="auto">
              <a:xfrm>
                <a:off x="10058400" y="41036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3" name="Oval 1189"/>
              <p:cNvSpPr>
                <a:spLocks noChangeArrowheads="1"/>
              </p:cNvSpPr>
              <p:nvPr/>
            </p:nvSpPr>
            <p:spPr bwMode="auto">
              <a:xfrm>
                <a:off x="10058400" y="41036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74" name="Oval 1190"/>
              <p:cNvSpPr>
                <a:spLocks noChangeArrowheads="1"/>
              </p:cNvSpPr>
              <p:nvPr/>
            </p:nvSpPr>
            <p:spPr bwMode="auto">
              <a:xfrm>
                <a:off x="10058400" y="41036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5" name="Oval 1191"/>
              <p:cNvSpPr>
                <a:spLocks noChangeArrowheads="1"/>
              </p:cNvSpPr>
              <p:nvPr/>
            </p:nvSpPr>
            <p:spPr bwMode="auto">
              <a:xfrm>
                <a:off x="10059988" y="41068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76" name="Oval 1192"/>
              <p:cNvSpPr>
                <a:spLocks noChangeArrowheads="1"/>
              </p:cNvSpPr>
              <p:nvPr/>
            </p:nvSpPr>
            <p:spPr bwMode="auto">
              <a:xfrm>
                <a:off x="10059988" y="41068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7" name="Oval 1193"/>
              <p:cNvSpPr>
                <a:spLocks noChangeArrowheads="1"/>
              </p:cNvSpPr>
              <p:nvPr/>
            </p:nvSpPr>
            <p:spPr bwMode="auto">
              <a:xfrm>
                <a:off x="10061575" y="41084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78" name="Oval 1194"/>
              <p:cNvSpPr>
                <a:spLocks noChangeArrowheads="1"/>
              </p:cNvSpPr>
              <p:nvPr/>
            </p:nvSpPr>
            <p:spPr bwMode="auto">
              <a:xfrm>
                <a:off x="10061575" y="41084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9" name="Oval 1195"/>
              <p:cNvSpPr>
                <a:spLocks noChangeArrowheads="1"/>
              </p:cNvSpPr>
              <p:nvPr/>
            </p:nvSpPr>
            <p:spPr bwMode="auto">
              <a:xfrm>
                <a:off x="10063163" y="41100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80" name="Oval 1196"/>
              <p:cNvSpPr>
                <a:spLocks noChangeArrowheads="1"/>
              </p:cNvSpPr>
              <p:nvPr/>
            </p:nvSpPr>
            <p:spPr bwMode="auto">
              <a:xfrm>
                <a:off x="10063163" y="41100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1" name="Oval 1197"/>
              <p:cNvSpPr>
                <a:spLocks noChangeArrowheads="1"/>
              </p:cNvSpPr>
              <p:nvPr/>
            </p:nvSpPr>
            <p:spPr bwMode="auto">
              <a:xfrm>
                <a:off x="10063163" y="41116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82" name="Oval 1198"/>
              <p:cNvSpPr>
                <a:spLocks noChangeArrowheads="1"/>
              </p:cNvSpPr>
              <p:nvPr/>
            </p:nvSpPr>
            <p:spPr bwMode="auto">
              <a:xfrm>
                <a:off x="10063163" y="41116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3" name="Oval 1199"/>
              <p:cNvSpPr>
                <a:spLocks noChangeArrowheads="1"/>
              </p:cNvSpPr>
              <p:nvPr/>
            </p:nvSpPr>
            <p:spPr bwMode="auto">
              <a:xfrm>
                <a:off x="10064750" y="41132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84" name="Oval 1200"/>
              <p:cNvSpPr>
                <a:spLocks noChangeArrowheads="1"/>
              </p:cNvSpPr>
              <p:nvPr/>
            </p:nvSpPr>
            <p:spPr bwMode="auto">
              <a:xfrm>
                <a:off x="10064750" y="41132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5" name="Oval 1201"/>
              <p:cNvSpPr>
                <a:spLocks noChangeArrowheads="1"/>
              </p:cNvSpPr>
              <p:nvPr/>
            </p:nvSpPr>
            <p:spPr bwMode="auto">
              <a:xfrm>
                <a:off x="10066338" y="4116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86" name="Oval 1202"/>
              <p:cNvSpPr>
                <a:spLocks noChangeArrowheads="1"/>
              </p:cNvSpPr>
              <p:nvPr/>
            </p:nvSpPr>
            <p:spPr bwMode="auto">
              <a:xfrm>
                <a:off x="10066338" y="4116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7" name="Oval 1203"/>
              <p:cNvSpPr>
                <a:spLocks noChangeArrowheads="1"/>
              </p:cNvSpPr>
              <p:nvPr/>
            </p:nvSpPr>
            <p:spPr bwMode="auto">
              <a:xfrm>
                <a:off x="10067925" y="41179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88" name="Oval 1204"/>
              <p:cNvSpPr>
                <a:spLocks noChangeArrowheads="1"/>
              </p:cNvSpPr>
              <p:nvPr/>
            </p:nvSpPr>
            <p:spPr bwMode="auto">
              <a:xfrm>
                <a:off x="10067925" y="41179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9" name="Oval 1205"/>
              <p:cNvSpPr>
                <a:spLocks noChangeArrowheads="1"/>
              </p:cNvSpPr>
              <p:nvPr/>
            </p:nvSpPr>
            <p:spPr bwMode="auto">
              <a:xfrm>
                <a:off x="10067925" y="41179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0" name="Oval 1206"/>
              <p:cNvSpPr>
                <a:spLocks noChangeArrowheads="1"/>
              </p:cNvSpPr>
              <p:nvPr/>
            </p:nvSpPr>
            <p:spPr bwMode="auto">
              <a:xfrm>
                <a:off x="10067925" y="41179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1" name="Oval 1207"/>
              <p:cNvSpPr>
                <a:spLocks noChangeArrowheads="1"/>
              </p:cNvSpPr>
              <p:nvPr/>
            </p:nvSpPr>
            <p:spPr bwMode="auto">
              <a:xfrm>
                <a:off x="10069513" y="41211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2" name="Oval 1208"/>
              <p:cNvSpPr>
                <a:spLocks noChangeArrowheads="1"/>
              </p:cNvSpPr>
              <p:nvPr/>
            </p:nvSpPr>
            <p:spPr bwMode="auto">
              <a:xfrm>
                <a:off x="10069513" y="41211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3" name="Oval 1209"/>
              <p:cNvSpPr>
                <a:spLocks noChangeArrowheads="1"/>
              </p:cNvSpPr>
              <p:nvPr/>
            </p:nvSpPr>
            <p:spPr bwMode="auto">
              <a:xfrm>
                <a:off x="10071100" y="41227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4" name="Oval 1210"/>
              <p:cNvSpPr>
                <a:spLocks noChangeArrowheads="1"/>
              </p:cNvSpPr>
              <p:nvPr/>
            </p:nvSpPr>
            <p:spPr bwMode="auto">
              <a:xfrm>
                <a:off x="10071100" y="41227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5" name="Oval 1211"/>
              <p:cNvSpPr>
                <a:spLocks noChangeArrowheads="1"/>
              </p:cNvSpPr>
              <p:nvPr/>
            </p:nvSpPr>
            <p:spPr bwMode="auto">
              <a:xfrm>
                <a:off x="10072688" y="41259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6" name="Oval 1212"/>
              <p:cNvSpPr>
                <a:spLocks noChangeArrowheads="1"/>
              </p:cNvSpPr>
              <p:nvPr/>
            </p:nvSpPr>
            <p:spPr bwMode="auto">
              <a:xfrm>
                <a:off x="10072688" y="41259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7" name="Oval 1213"/>
              <p:cNvSpPr>
                <a:spLocks noChangeArrowheads="1"/>
              </p:cNvSpPr>
              <p:nvPr/>
            </p:nvSpPr>
            <p:spPr bwMode="auto">
              <a:xfrm>
                <a:off x="10072688" y="41259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8" name="Oval 1214"/>
              <p:cNvSpPr>
                <a:spLocks noChangeArrowheads="1"/>
              </p:cNvSpPr>
              <p:nvPr/>
            </p:nvSpPr>
            <p:spPr bwMode="auto">
              <a:xfrm>
                <a:off x="10072688" y="41259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9" name="Oval 1215"/>
              <p:cNvSpPr>
                <a:spLocks noChangeArrowheads="1"/>
              </p:cNvSpPr>
              <p:nvPr/>
            </p:nvSpPr>
            <p:spPr bwMode="auto">
              <a:xfrm>
                <a:off x="10074275" y="41275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00" name="Oval 1216"/>
              <p:cNvSpPr>
                <a:spLocks noChangeArrowheads="1"/>
              </p:cNvSpPr>
              <p:nvPr/>
            </p:nvSpPr>
            <p:spPr bwMode="auto">
              <a:xfrm>
                <a:off x="10074275" y="41275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1" name="Oval 1217"/>
              <p:cNvSpPr>
                <a:spLocks noChangeArrowheads="1"/>
              </p:cNvSpPr>
              <p:nvPr/>
            </p:nvSpPr>
            <p:spPr bwMode="auto">
              <a:xfrm>
                <a:off x="10075863" y="41306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02" name="Oval 1218"/>
              <p:cNvSpPr>
                <a:spLocks noChangeArrowheads="1"/>
              </p:cNvSpPr>
              <p:nvPr/>
            </p:nvSpPr>
            <p:spPr bwMode="auto">
              <a:xfrm>
                <a:off x="10075863" y="41306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3" name="Oval 1219"/>
              <p:cNvSpPr>
                <a:spLocks noChangeArrowheads="1"/>
              </p:cNvSpPr>
              <p:nvPr/>
            </p:nvSpPr>
            <p:spPr bwMode="auto">
              <a:xfrm>
                <a:off x="10075863" y="4132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04" name="Oval 1220"/>
              <p:cNvSpPr>
                <a:spLocks noChangeArrowheads="1"/>
              </p:cNvSpPr>
              <p:nvPr/>
            </p:nvSpPr>
            <p:spPr bwMode="auto">
              <a:xfrm>
                <a:off x="10075863" y="4132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5" name="Oval 1221"/>
              <p:cNvSpPr>
                <a:spLocks noChangeArrowheads="1"/>
              </p:cNvSpPr>
              <p:nvPr/>
            </p:nvSpPr>
            <p:spPr bwMode="auto">
              <a:xfrm>
                <a:off x="10077450" y="41322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06" name="Oval 1222"/>
              <p:cNvSpPr>
                <a:spLocks noChangeArrowheads="1"/>
              </p:cNvSpPr>
              <p:nvPr/>
            </p:nvSpPr>
            <p:spPr bwMode="auto">
              <a:xfrm>
                <a:off x="10077450" y="41322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7" name="Oval 1223"/>
              <p:cNvSpPr>
                <a:spLocks noChangeArrowheads="1"/>
              </p:cNvSpPr>
              <p:nvPr/>
            </p:nvSpPr>
            <p:spPr bwMode="auto">
              <a:xfrm>
                <a:off x="10077450" y="41354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08" name="Oval 1224"/>
              <p:cNvSpPr>
                <a:spLocks noChangeArrowheads="1"/>
              </p:cNvSpPr>
              <p:nvPr/>
            </p:nvSpPr>
            <p:spPr bwMode="auto">
              <a:xfrm>
                <a:off x="10077450" y="41354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9" name="Oval 1225"/>
              <p:cNvSpPr>
                <a:spLocks noChangeArrowheads="1"/>
              </p:cNvSpPr>
              <p:nvPr/>
            </p:nvSpPr>
            <p:spPr bwMode="auto">
              <a:xfrm>
                <a:off x="10079038" y="41370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10" name="Oval 1226"/>
              <p:cNvSpPr>
                <a:spLocks noChangeArrowheads="1"/>
              </p:cNvSpPr>
              <p:nvPr/>
            </p:nvSpPr>
            <p:spPr bwMode="auto">
              <a:xfrm>
                <a:off x="10079038" y="41370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1" name="Oval 1227"/>
              <p:cNvSpPr>
                <a:spLocks noChangeArrowheads="1"/>
              </p:cNvSpPr>
              <p:nvPr/>
            </p:nvSpPr>
            <p:spPr bwMode="auto">
              <a:xfrm>
                <a:off x="10079038" y="41386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12" name="Oval 1228"/>
              <p:cNvSpPr>
                <a:spLocks noChangeArrowheads="1"/>
              </p:cNvSpPr>
              <p:nvPr/>
            </p:nvSpPr>
            <p:spPr bwMode="auto">
              <a:xfrm>
                <a:off x="10079038" y="41386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3" name="Oval 1229"/>
              <p:cNvSpPr>
                <a:spLocks noChangeArrowheads="1"/>
              </p:cNvSpPr>
              <p:nvPr/>
            </p:nvSpPr>
            <p:spPr bwMode="auto">
              <a:xfrm>
                <a:off x="10080625" y="41402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14" name="Oval 1230"/>
              <p:cNvSpPr>
                <a:spLocks noChangeArrowheads="1"/>
              </p:cNvSpPr>
              <p:nvPr/>
            </p:nvSpPr>
            <p:spPr bwMode="auto">
              <a:xfrm>
                <a:off x="10080625" y="41402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5" name="Oval 1231"/>
              <p:cNvSpPr>
                <a:spLocks noChangeArrowheads="1"/>
              </p:cNvSpPr>
              <p:nvPr/>
            </p:nvSpPr>
            <p:spPr bwMode="auto">
              <a:xfrm>
                <a:off x="10082213" y="41417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16" name="Oval 1232"/>
              <p:cNvSpPr>
                <a:spLocks noChangeArrowheads="1"/>
              </p:cNvSpPr>
              <p:nvPr/>
            </p:nvSpPr>
            <p:spPr bwMode="auto">
              <a:xfrm>
                <a:off x="10082213" y="41417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7" name="Oval 1233"/>
              <p:cNvSpPr>
                <a:spLocks noChangeArrowheads="1"/>
              </p:cNvSpPr>
              <p:nvPr/>
            </p:nvSpPr>
            <p:spPr bwMode="auto">
              <a:xfrm>
                <a:off x="10083800" y="41433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18" name="Oval 1234"/>
              <p:cNvSpPr>
                <a:spLocks noChangeArrowheads="1"/>
              </p:cNvSpPr>
              <p:nvPr/>
            </p:nvSpPr>
            <p:spPr bwMode="auto">
              <a:xfrm>
                <a:off x="10083800" y="41433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9" name="Oval 1235"/>
              <p:cNvSpPr>
                <a:spLocks noChangeArrowheads="1"/>
              </p:cNvSpPr>
              <p:nvPr/>
            </p:nvSpPr>
            <p:spPr bwMode="auto">
              <a:xfrm>
                <a:off x="10083800" y="41465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20" name="Oval 1236"/>
              <p:cNvSpPr>
                <a:spLocks noChangeArrowheads="1"/>
              </p:cNvSpPr>
              <p:nvPr/>
            </p:nvSpPr>
            <p:spPr bwMode="auto">
              <a:xfrm>
                <a:off x="10083800" y="41465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1" name="Oval 1237"/>
              <p:cNvSpPr>
                <a:spLocks noChangeArrowheads="1"/>
              </p:cNvSpPr>
              <p:nvPr/>
            </p:nvSpPr>
            <p:spPr bwMode="auto">
              <a:xfrm>
                <a:off x="10085388" y="41465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22" name="Oval 1238"/>
              <p:cNvSpPr>
                <a:spLocks noChangeArrowheads="1"/>
              </p:cNvSpPr>
              <p:nvPr/>
            </p:nvSpPr>
            <p:spPr bwMode="auto">
              <a:xfrm>
                <a:off x="10085388" y="41465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3" name="Oval 1239"/>
              <p:cNvSpPr>
                <a:spLocks noChangeArrowheads="1"/>
              </p:cNvSpPr>
              <p:nvPr/>
            </p:nvSpPr>
            <p:spPr bwMode="auto">
              <a:xfrm>
                <a:off x="10086975" y="41481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24" name="Oval 1240"/>
              <p:cNvSpPr>
                <a:spLocks noChangeArrowheads="1"/>
              </p:cNvSpPr>
              <p:nvPr/>
            </p:nvSpPr>
            <p:spPr bwMode="auto">
              <a:xfrm>
                <a:off x="10086975" y="41481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5" name="Oval 1241"/>
              <p:cNvSpPr>
                <a:spLocks noChangeArrowheads="1"/>
              </p:cNvSpPr>
              <p:nvPr/>
            </p:nvSpPr>
            <p:spPr bwMode="auto">
              <a:xfrm>
                <a:off x="10088563" y="41513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26" name="Oval 1242"/>
              <p:cNvSpPr>
                <a:spLocks noChangeArrowheads="1"/>
              </p:cNvSpPr>
              <p:nvPr/>
            </p:nvSpPr>
            <p:spPr bwMode="auto">
              <a:xfrm>
                <a:off x="10088563" y="41513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7" name="Oval 1243"/>
              <p:cNvSpPr>
                <a:spLocks noChangeArrowheads="1"/>
              </p:cNvSpPr>
              <p:nvPr/>
            </p:nvSpPr>
            <p:spPr bwMode="auto">
              <a:xfrm>
                <a:off x="10088563" y="41529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28" name="Oval 1244"/>
              <p:cNvSpPr>
                <a:spLocks noChangeArrowheads="1"/>
              </p:cNvSpPr>
              <p:nvPr/>
            </p:nvSpPr>
            <p:spPr bwMode="auto">
              <a:xfrm>
                <a:off x="10088563" y="41529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9" name="Oval 1245"/>
              <p:cNvSpPr>
                <a:spLocks noChangeArrowheads="1"/>
              </p:cNvSpPr>
              <p:nvPr/>
            </p:nvSpPr>
            <p:spPr bwMode="auto">
              <a:xfrm>
                <a:off x="10090150" y="41544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30" name="Oval 1246"/>
              <p:cNvSpPr>
                <a:spLocks noChangeArrowheads="1"/>
              </p:cNvSpPr>
              <p:nvPr/>
            </p:nvSpPr>
            <p:spPr bwMode="auto">
              <a:xfrm>
                <a:off x="10090150" y="41544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1" name="Oval 1247"/>
              <p:cNvSpPr>
                <a:spLocks noChangeArrowheads="1"/>
              </p:cNvSpPr>
              <p:nvPr/>
            </p:nvSpPr>
            <p:spPr bwMode="auto">
              <a:xfrm>
                <a:off x="10091738" y="41560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32" name="Oval 1248"/>
              <p:cNvSpPr>
                <a:spLocks noChangeArrowheads="1"/>
              </p:cNvSpPr>
              <p:nvPr/>
            </p:nvSpPr>
            <p:spPr bwMode="auto">
              <a:xfrm>
                <a:off x="10091738" y="41560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3" name="Oval 1249"/>
              <p:cNvSpPr>
                <a:spLocks noChangeArrowheads="1"/>
              </p:cNvSpPr>
              <p:nvPr/>
            </p:nvSpPr>
            <p:spPr bwMode="auto">
              <a:xfrm>
                <a:off x="10093325" y="41576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34" name="Oval 1250"/>
              <p:cNvSpPr>
                <a:spLocks noChangeArrowheads="1"/>
              </p:cNvSpPr>
              <p:nvPr/>
            </p:nvSpPr>
            <p:spPr bwMode="auto">
              <a:xfrm>
                <a:off x="10093325" y="41576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5" name="Oval 1251"/>
              <p:cNvSpPr>
                <a:spLocks noChangeArrowheads="1"/>
              </p:cNvSpPr>
              <p:nvPr/>
            </p:nvSpPr>
            <p:spPr bwMode="auto">
              <a:xfrm>
                <a:off x="10093325" y="41592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36" name="Oval 1252"/>
              <p:cNvSpPr>
                <a:spLocks noChangeArrowheads="1"/>
              </p:cNvSpPr>
              <p:nvPr/>
            </p:nvSpPr>
            <p:spPr bwMode="auto">
              <a:xfrm>
                <a:off x="10093325" y="41592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7" name="Oval 1253"/>
              <p:cNvSpPr>
                <a:spLocks noChangeArrowheads="1"/>
              </p:cNvSpPr>
              <p:nvPr/>
            </p:nvSpPr>
            <p:spPr bwMode="auto">
              <a:xfrm>
                <a:off x="10094913" y="41608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38" name="Oval 1254"/>
              <p:cNvSpPr>
                <a:spLocks noChangeArrowheads="1"/>
              </p:cNvSpPr>
              <p:nvPr/>
            </p:nvSpPr>
            <p:spPr bwMode="auto">
              <a:xfrm>
                <a:off x="10094913" y="41608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9" name="Oval 1255"/>
              <p:cNvSpPr>
                <a:spLocks noChangeArrowheads="1"/>
              </p:cNvSpPr>
              <p:nvPr/>
            </p:nvSpPr>
            <p:spPr bwMode="auto">
              <a:xfrm>
                <a:off x="10096500" y="41624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40" name="Oval 1256"/>
              <p:cNvSpPr>
                <a:spLocks noChangeArrowheads="1"/>
              </p:cNvSpPr>
              <p:nvPr/>
            </p:nvSpPr>
            <p:spPr bwMode="auto">
              <a:xfrm>
                <a:off x="10096500" y="41624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1" name="Oval 1257"/>
              <p:cNvSpPr>
                <a:spLocks noChangeArrowheads="1"/>
              </p:cNvSpPr>
              <p:nvPr/>
            </p:nvSpPr>
            <p:spPr bwMode="auto">
              <a:xfrm>
                <a:off x="10098088" y="4164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42" name="Oval 1258"/>
              <p:cNvSpPr>
                <a:spLocks noChangeArrowheads="1"/>
              </p:cNvSpPr>
              <p:nvPr/>
            </p:nvSpPr>
            <p:spPr bwMode="auto">
              <a:xfrm>
                <a:off x="10098088" y="4164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3" name="Oval 1259"/>
              <p:cNvSpPr>
                <a:spLocks noChangeArrowheads="1"/>
              </p:cNvSpPr>
              <p:nvPr/>
            </p:nvSpPr>
            <p:spPr bwMode="auto">
              <a:xfrm>
                <a:off x="10098088" y="41656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44" name="Oval 1260"/>
              <p:cNvSpPr>
                <a:spLocks noChangeArrowheads="1"/>
              </p:cNvSpPr>
              <p:nvPr/>
            </p:nvSpPr>
            <p:spPr bwMode="auto">
              <a:xfrm>
                <a:off x="10098088" y="41656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5" name="Oval 1261"/>
              <p:cNvSpPr>
                <a:spLocks noChangeArrowheads="1"/>
              </p:cNvSpPr>
              <p:nvPr/>
            </p:nvSpPr>
            <p:spPr bwMode="auto">
              <a:xfrm>
                <a:off x="10099675" y="41687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46" name="Oval 1262"/>
              <p:cNvSpPr>
                <a:spLocks noChangeArrowheads="1"/>
              </p:cNvSpPr>
              <p:nvPr/>
            </p:nvSpPr>
            <p:spPr bwMode="auto">
              <a:xfrm>
                <a:off x="10099675" y="41687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7" name="Oval 1263"/>
              <p:cNvSpPr>
                <a:spLocks noChangeArrowheads="1"/>
              </p:cNvSpPr>
              <p:nvPr/>
            </p:nvSpPr>
            <p:spPr bwMode="auto">
              <a:xfrm>
                <a:off x="10101263" y="41687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48" name="Oval 1264"/>
              <p:cNvSpPr>
                <a:spLocks noChangeArrowheads="1"/>
              </p:cNvSpPr>
              <p:nvPr/>
            </p:nvSpPr>
            <p:spPr bwMode="auto">
              <a:xfrm>
                <a:off x="10101263" y="41687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9" name="Oval 1265"/>
              <p:cNvSpPr>
                <a:spLocks noChangeArrowheads="1"/>
              </p:cNvSpPr>
              <p:nvPr/>
            </p:nvSpPr>
            <p:spPr bwMode="auto">
              <a:xfrm>
                <a:off x="10101263" y="4170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50" name="Oval 1266"/>
              <p:cNvSpPr>
                <a:spLocks noChangeArrowheads="1"/>
              </p:cNvSpPr>
              <p:nvPr/>
            </p:nvSpPr>
            <p:spPr bwMode="auto">
              <a:xfrm>
                <a:off x="10101263" y="4170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1" name="Oval 1267"/>
              <p:cNvSpPr>
                <a:spLocks noChangeArrowheads="1"/>
              </p:cNvSpPr>
              <p:nvPr/>
            </p:nvSpPr>
            <p:spPr bwMode="auto">
              <a:xfrm>
                <a:off x="10102850" y="41735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52" name="Oval 1268"/>
              <p:cNvSpPr>
                <a:spLocks noChangeArrowheads="1"/>
              </p:cNvSpPr>
              <p:nvPr/>
            </p:nvSpPr>
            <p:spPr bwMode="auto">
              <a:xfrm>
                <a:off x="10102850" y="41735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3" name="Oval 1269"/>
              <p:cNvSpPr>
                <a:spLocks noChangeArrowheads="1"/>
              </p:cNvSpPr>
              <p:nvPr/>
            </p:nvSpPr>
            <p:spPr bwMode="auto">
              <a:xfrm>
                <a:off x="10104438" y="41751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54" name="Oval 1270"/>
              <p:cNvSpPr>
                <a:spLocks noChangeArrowheads="1"/>
              </p:cNvSpPr>
              <p:nvPr/>
            </p:nvSpPr>
            <p:spPr bwMode="auto">
              <a:xfrm>
                <a:off x="10104438" y="41751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5" name="Oval 1271"/>
              <p:cNvSpPr>
                <a:spLocks noChangeArrowheads="1"/>
              </p:cNvSpPr>
              <p:nvPr/>
            </p:nvSpPr>
            <p:spPr bwMode="auto">
              <a:xfrm>
                <a:off x="10106025" y="41767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56" name="Oval 1272"/>
              <p:cNvSpPr>
                <a:spLocks noChangeArrowheads="1"/>
              </p:cNvSpPr>
              <p:nvPr/>
            </p:nvSpPr>
            <p:spPr bwMode="auto">
              <a:xfrm>
                <a:off x="10106025" y="41767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7" name="Oval 1273"/>
              <p:cNvSpPr>
                <a:spLocks noChangeArrowheads="1"/>
              </p:cNvSpPr>
              <p:nvPr/>
            </p:nvSpPr>
            <p:spPr bwMode="auto">
              <a:xfrm>
                <a:off x="10106025" y="41767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58" name="Oval 1274"/>
              <p:cNvSpPr>
                <a:spLocks noChangeArrowheads="1"/>
              </p:cNvSpPr>
              <p:nvPr/>
            </p:nvSpPr>
            <p:spPr bwMode="auto">
              <a:xfrm>
                <a:off x="10106025" y="41767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9" name="Oval 1275"/>
              <p:cNvSpPr>
                <a:spLocks noChangeArrowheads="1"/>
              </p:cNvSpPr>
              <p:nvPr/>
            </p:nvSpPr>
            <p:spPr bwMode="auto">
              <a:xfrm>
                <a:off x="10107613" y="41798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60" name="Oval 1276"/>
              <p:cNvSpPr>
                <a:spLocks noChangeArrowheads="1"/>
              </p:cNvSpPr>
              <p:nvPr/>
            </p:nvSpPr>
            <p:spPr bwMode="auto">
              <a:xfrm>
                <a:off x="10107613" y="41798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1" name="Oval 1277"/>
              <p:cNvSpPr>
                <a:spLocks noChangeArrowheads="1"/>
              </p:cNvSpPr>
              <p:nvPr/>
            </p:nvSpPr>
            <p:spPr bwMode="auto">
              <a:xfrm>
                <a:off x="10109200" y="4181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62" name="Oval 1278"/>
              <p:cNvSpPr>
                <a:spLocks noChangeArrowheads="1"/>
              </p:cNvSpPr>
              <p:nvPr/>
            </p:nvSpPr>
            <p:spPr bwMode="auto">
              <a:xfrm>
                <a:off x="10109200" y="4181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3" name="Oval 1279"/>
              <p:cNvSpPr>
                <a:spLocks noChangeArrowheads="1"/>
              </p:cNvSpPr>
              <p:nvPr/>
            </p:nvSpPr>
            <p:spPr bwMode="auto">
              <a:xfrm>
                <a:off x="10110788" y="4183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64" name="Oval 1280"/>
              <p:cNvSpPr>
                <a:spLocks noChangeArrowheads="1"/>
              </p:cNvSpPr>
              <p:nvPr/>
            </p:nvSpPr>
            <p:spPr bwMode="auto">
              <a:xfrm>
                <a:off x="10110788" y="4183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5" name="Oval 1281"/>
              <p:cNvSpPr>
                <a:spLocks noChangeArrowheads="1"/>
              </p:cNvSpPr>
              <p:nvPr/>
            </p:nvSpPr>
            <p:spPr bwMode="auto">
              <a:xfrm>
                <a:off x="10110788" y="41830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66" name="Oval 1282"/>
              <p:cNvSpPr>
                <a:spLocks noChangeArrowheads="1"/>
              </p:cNvSpPr>
              <p:nvPr/>
            </p:nvSpPr>
            <p:spPr bwMode="auto">
              <a:xfrm>
                <a:off x="10110788" y="41830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7" name="Oval 1283"/>
              <p:cNvSpPr>
                <a:spLocks noChangeArrowheads="1"/>
              </p:cNvSpPr>
              <p:nvPr/>
            </p:nvSpPr>
            <p:spPr bwMode="auto">
              <a:xfrm>
                <a:off x="10112375" y="41862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68" name="Oval 1284"/>
              <p:cNvSpPr>
                <a:spLocks noChangeArrowheads="1"/>
              </p:cNvSpPr>
              <p:nvPr/>
            </p:nvSpPr>
            <p:spPr bwMode="auto">
              <a:xfrm>
                <a:off x="10112375" y="41862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9" name="Oval 1285"/>
              <p:cNvSpPr>
                <a:spLocks noChangeArrowheads="1"/>
              </p:cNvSpPr>
              <p:nvPr/>
            </p:nvSpPr>
            <p:spPr bwMode="auto">
              <a:xfrm>
                <a:off x="10113963" y="41878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70" name="Oval 1286"/>
              <p:cNvSpPr>
                <a:spLocks noChangeArrowheads="1"/>
              </p:cNvSpPr>
              <p:nvPr/>
            </p:nvSpPr>
            <p:spPr bwMode="auto">
              <a:xfrm>
                <a:off x="10113963" y="41878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1" name="Oval 1287"/>
              <p:cNvSpPr>
                <a:spLocks noChangeArrowheads="1"/>
              </p:cNvSpPr>
              <p:nvPr/>
            </p:nvSpPr>
            <p:spPr bwMode="auto">
              <a:xfrm>
                <a:off x="10115550" y="41894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72" name="Oval 1288"/>
              <p:cNvSpPr>
                <a:spLocks noChangeArrowheads="1"/>
              </p:cNvSpPr>
              <p:nvPr/>
            </p:nvSpPr>
            <p:spPr bwMode="auto">
              <a:xfrm>
                <a:off x="10115550" y="41894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3" name="Oval 1289"/>
              <p:cNvSpPr>
                <a:spLocks noChangeArrowheads="1"/>
              </p:cNvSpPr>
              <p:nvPr/>
            </p:nvSpPr>
            <p:spPr bwMode="auto">
              <a:xfrm>
                <a:off x="10115550" y="41910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74" name="Oval 1290"/>
              <p:cNvSpPr>
                <a:spLocks noChangeArrowheads="1"/>
              </p:cNvSpPr>
              <p:nvPr/>
            </p:nvSpPr>
            <p:spPr bwMode="auto">
              <a:xfrm>
                <a:off x="10115550" y="41910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5" name="Oval 1291"/>
              <p:cNvSpPr>
                <a:spLocks noChangeArrowheads="1"/>
              </p:cNvSpPr>
              <p:nvPr/>
            </p:nvSpPr>
            <p:spPr bwMode="auto">
              <a:xfrm>
                <a:off x="10117138" y="41925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76" name="Oval 1292"/>
              <p:cNvSpPr>
                <a:spLocks noChangeArrowheads="1"/>
              </p:cNvSpPr>
              <p:nvPr/>
            </p:nvSpPr>
            <p:spPr bwMode="auto">
              <a:xfrm>
                <a:off x="10117138" y="41925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7" name="Oval 1293"/>
              <p:cNvSpPr>
                <a:spLocks noChangeArrowheads="1"/>
              </p:cNvSpPr>
              <p:nvPr/>
            </p:nvSpPr>
            <p:spPr bwMode="auto">
              <a:xfrm>
                <a:off x="10117138" y="41941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78" name="Oval 1294"/>
              <p:cNvSpPr>
                <a:spLocks noChangeArrowheads="1"/>
              </p:cNvSpPr>
              <p:nvPr/>
            </p:nvSpPr>
            <p:spPr bwMode="auto">
              <a:xfrm>
                <a:off x="10117138" y="41941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9" name="Oval 1295"/>
              <p:cNvSpPr>
                <a:spLocks noChangeArrowheads="1"/>
              </p:cNvSpPr>
              <p:nvPr/>
            </p:nvSpPr>
            <p:spPr bwMode="auto">
              <a:xfrm>
                <a:off x="10118725" y="41957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0" name="Oval 1296"/>
              <p:cNvSpPr>
                <a:spLocks noChangeArrowheads="1"/>
              </p:cNvSpPr>
              <p:nvPr/>
            </p:nvSpPr>
            <p:spPr bwMode="auto">
              <a:xfrm>
                <a:off x="10118725" y="41957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1" name="Oval 1297"/>
              <p:cNvSpPr>
                <a:spLocks noChangeArrowheads="1"/>
              </p:cNvSpPr>
              <p:nvPr/>
            </p:nvSpPr>
            <p:spPr bwMode="auto">
              <a:xfrm>
                <a:off x="10118725" y="41989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2" name="Oval 1298"/>
              <p:cNvSpPr>
                <a:spLocks noChangeArrowheads="1"/>
              </p:cNvSpPr>
              <p:nvPr/>
            </p:nvSpPr>
            <p:spPr bwMode="auto">
              <a:xfrm>
                <a:off x="10118725" y="41989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3" name="Oval 1299"/>
              <p:cNvSpPr>
                <a:spLocks noChangeArrowheads="1"/>
              </p:cNvSpPr>
              <p:nvPr/>
            </p:nvSpPr>
            <p:spPr bwMode="auto">
              <a:xfrm>
                <a:off x="10120313" y="41989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4" name="Oval 1300"/>
              <p:cNvSpPr>
                <a:spLocks noChangeArrowheads="1"/>
              </p:cNvSpPr>
              <p:nvPr/>
            </p:nvSpPr>
            <p:spPr bwMode="auto">
              <a:xfrm>
                <a:off x="10120313" y="41989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5" name="Oval 1301"/>
              <p:cNvSpPr>
                <a:spLocks noChangeArrowheads="1"/>
              </p:cNvSpPr>
              <p:nvPr/>
            </p:nvSpPr>
            <p:spPr bwMode="auto">
              <a:xfrm>
                <a:off x="10121900" y="42005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6" name="Oval 1302"/>
              <p:cNvSpPr>
                <a:spLocks noChangeArrowheads="1"/>
              </p:cNvSpPr>
              <p:nvPr/>
            </p:nvSpPr>
            <p:spPr bwMode="auto">
              <a:xfrm>
                <a:off x="10121900" y="42005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7" name="Oval 1303"/>
              <p:cNvSpPr>
                <a:spLocks noChangeArrowheads="1"/>
              </p:cNvSpPr>
              <p:nvPr/>
            </p:nvSpPr>
            <p:spPr bwMode="auto">
              <a:xfrm>
                <a:off x="10121900" y="42021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88" name="Oval 1304"/>
              <p:cNvSpPr>
                <a:spLocks noChangeArrowheads="1"/>
              </p:cNvSpPr>
              <p:nvPr/>
            </p:nvSpPr>
            <p:spPr bwMode="auto">
              <a:xfrm>
                <a:off x="10121900" y="42021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9" name="Oval 1305"/>
              <p:cNvSpPr>
                <a:spLocks noChangeArrowheads="1"/>
              </p:cNvSpPr>
              <p:nvPr/>
            </p:nvSpPr>
            <p:spPr bwMode="auto">
              <a:xfrm>
                <a:off x="10123488" y="42052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90" name="Oval 1306"/>
              <p:cNvSpPr>
                <a:spLocks noChangeArrowheads="1"/>
              </p:cNvSpPr>
              <p:nvPr/>
            </p:nvSpPr>
            <p:spPr bwMode="auto">
              <a:xfrm>
                <a:off x="10123488" y="42052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1" name="Oval 1307"/>
              <p:cNvSpPr>
                <a:spLocks noChangeArrowheads="1"/>
              </p:cNvSpPr>
              <p:nvPr/>
            </p:nvSpPr>
            <p:spPr bwMode="auto">
              <a:xfrm>
                <a:off x="10125075" y="42052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92" name="Oval 1308"/>
              <p:cNvSpPr>
                <a:spLocks noChangeArrowheads="1"/>
              </p:cNvSpPr>
              <p:nvPr/>
            </p:nvSpPr>
            <p:spPr bwMode="auto">
              <a:xfrm>
                <a:off x="10125075" y="42052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3" name="Oval 1309"/>
              <p:cNvSpPr>
                <a:spLocks noChangeArrowheads="1"/>
              </p:cNvSpPr>
              <p:nvPr/>
            </p:nvSpPr>
            <p:spPr bwMode="auto">
              <a:xfrm>
                <a:off x="10126663" y="42068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94" name="Oval 1310"/>
              <p:cNvSpPr>
                <a:spLocks noChangeArrowheads="1"/>
              </p:cNvSpPr>
              <p:nvPr/>
            </p:nvSpPr>
            <p:spPr bwMode="auto">
              <a:xfrm>
                <a:off x="10126663" y="42068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5" name="Oval 1311"/>
              <p:cNvSpPr>
                <a:spLocks noChangeArrowheads="1"/>
              </p:cNvSpPr>
              <p:nvPr/>
            </p:nvSpPr>
            <p:spPr bwMode="auto">
              <a:xfrm>
                <a:off x="10126663" y="42084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96" name="Oval 1312"/>
              <p:cNvSpPr>
                <a:spLocks noChangeArrowheads="1"/>
              </p:cNvSpPr>
              <p:nvPr/>
            </p:nvSpPr>
            <p:spPr bwMode="auto">
              <a:xfrm>
                <a:off x="10126663" y="42084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7" name="Oval 1313"/>
              <p:cNvSpPr>
                <a:spLocks noChangeArrowheads="1"/>
              </p:cNvSpPr>
              <p:nvPr/>
            </p:nvSpPr>
            <p:spPr bwMode="auto">
              <a:xfrm>
                <a:off x="10128250" y="42100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98" name="Oval 1314"/>
              <p:cNvSpPr>
                <a:spLocks noChangeArrowheads="1"/>
              </p:cNvSpPr>
              <p:nvPr/>
            </p:nvSpPr>
            <p:spPr bwMode="auto">
              <a:xfrm>
                <a:off x="10128250" y="42100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9" name="Oval 1315"/>
              <p:cNvSpPr>
                <a:spLocks noChangeArrowheads="1"/>
              </p:cNvSpPr>
              <p:nvPr/>
            </p:nvSpPr>
            <p:spPr bwMode="auto">
              <a:xfrm>
                <a:off x="10129838" y="42132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00" name="Oval 1316"/>
              <p:cNvSpPr>
                <a:spLocks noChangeArrowheads="1"/>
              </p:cNvSpPr>
              <p:nvPr/>
            </p:nvSpPr>
            <p:spPr bwMode="auto">
              <a:xfrm>
                <a:off x="10129838" y="42132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1" name="Oval 1317"/>
              <p:cNvSpPr>
                <a:spLocks noChangeArrowheads="1"/>
              </p:cNvSpPr>
              <p:nvPr/>
            </p:nvSpPr>
            <p:spPr bwMode="auto">
              <a:xfrm>
                <a:off x="10131425" y="42132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02" name="Oval 1318"/>
              <p:cNvSpPr>
                <a:spLocks noChangeArrowheads="1"/>
              </p:cNvSpPr>
              <p:nvPr/>
            </p:nvSpPr>
            <p:spPr bwMode="auto">
              <a:xfrm>
                <a:off x="10131425" y="42132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3" name="Oval 1319"/>
              <p:cNvSpPr>
                <a:spLocks noChangeArrowheads="1"/>
              </p:cNvSpPr>
              <p:nvPr/>
            </p:nvSpPr>
            <p:spPr bwMode="auto">
              <a:xfrm>
                <a:off x="10131425" y="42148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04" name="Oval 1320"/>
              <p:cNvSpPr>
                <a:spLocks noChangeArrowheads="1"/>
              </p:cNvSpPr>
              <p:nvPr/>
            </p:nvSpPr>
            <p:spPr bwMode="auto">
              <a:xfrm>
                <a:off x="10131425" y="42148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5" name="Oval 1321"/>
              <p:cNvSpPr>
                <a:spLocks noChangeArrowheads="1"/>
              </p:cNvSpPr>
              <p:nvPr/>
            </p:nvSpPr>
            <p:spPr bwMode="auto">
              <a:xfrm>
                <a:off x="10133013" y="42164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06" name="Oval 1322"/>
              <p:cNvSpPr>
                <a:spLocks noChangeArrowheads="1"/>
              </p:cNvSpPr>
              <p:nvPr/>
            </p:nvSpPr>
            <p:spPr bwMode="auto">
              <a:xfrm>
                <a:off x="10133013" y="42164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7" name="Oval 1323"/>
              <p:cNvSpPr>
                <a:spLocks noChangeArrowheads="1"/>
              </p:cNvSpPr>
              <p:nvPr/>
            </p:nvSpPr>
            <p:spPr bwMode="auto">
              <a:xfrm>
                <a:off x="10134600" y="42195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08" name="Oval 1324"/>
              <p:cNvSpPr>
                <a:spLocks noChangeArrowheads="1"/>
              </p:cNvSpPr>
              <p:nvPr/>
            </p:nvSpPr>
            <p:spPr bwMode="auto">
              <a:xfrm>
                <a:off x="10134600" y="42195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9" name="Oval 1325"/>
              <p:cNvSpPr>
                <a:spLocks noChangeArrowheads="1"/>
              </p:cNvSpPr>
              <p:nvPr/>
            </p:nvSpPr>
            <p:spPr bwMode="auto">
              <a:xfrm>
                <a:off x="10136188" y="42195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10" name="Oval 1326"/>
              <p:cNvSpPr>
                <a:spLocks noChangeArrowheads="1"/>
              </p:cNvSpPr>
              <p:nvPr/>
            </p:nvSpPr>
            <p:spPr bwMode="auto">
              <a:xfrm>
                <a:off x="10136188" y="42195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1" name="Oval 1327"/>
              <p:cNvSpPr>
                <a:spLocks noChangeArrowheads="1"/>
              </p:cNvSpPr>
              <p:nvPr/>
            </p:nvSpPr>
            <p:spPr bwMode="auto">
              <a:xfrm>
                <a:off x="10136188" y="42211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12" name="Oval 1328"/>
              <p:cNvSpPr>
                <a:spLocks noChangeArrowheads="1"/>
              </p:cNvSpPr>
              <p:nvPr/>
            </p:nvSpPr>
            <p:spPr bwMode="auto">
              <a:xfrm>
                <a:off x="10136188" y="42211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3" name="Oval 1329"/>
              <p:cNvSpPr>
                <a:spLocks noChangeArrowheads="1"/>
              </p:cNvSpPr>
              <p:nvPr/>
            </p:nvSpPr>
            <p:spPr bwMode="auto">
              <a:xfrm>
                <a:off x="10137775" y="42227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14" name="Oval 1330"/>
              <p:cNvSpPr>
                <a:spLocks noChangeArrowheads="1"/>
              </p:cNvSpPr>
              <p:nvPr/>
            </p:nvSpPr>
            <p:spPr bwMode="auto">
              <a:xfrm>
                <a:off x="10137775" y="42227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5" name="Oval 1331"/>
              <p:cNvSpPr>
                <a:spLocks noChangeArrowheads="1"/>
              </p:cNvSpPr>
              <p:nvPr/>
            </p:nvSpPr>
            <p:spPr bwMode="auto">
              <a:xfrm>
                <a:off x="10139363" y="42243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16" name="Oval 1332"/>
              <p:cNvSpPr>
                <a:spLocks noChangeArrowheads="1"/>
              </p:cNvSpPr>
              <p:nvPr/>
            </p:nvSpPr>
            <p:spPr bwMode="auto">
              <a:xfrm>
                <a:off x="10139363" y="42243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7" name="Oval 1333"/>
              <p:cNvSpPr>
                <a:spLocks noChangeArrowheads="1"/>
              </p:cNvSpPr>
              <p:nvPr/>
            </p:nvSpPr>
            <p:spPr bwMode="auto">
              <a:xfrm>
                <a:off x="10140950" y="42275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18" name="Oval 1334"/>
              <p:cNvSpPr>
                <a:spLocks noChangeArrowheads="1"/>
              </p:cNvSpPr>
              <p:nvPr/>
            </p:nvSpPr>
            <p:spPr bwMode="auto">
              <a:xfrm>
                <a:off x="10140950" y="42275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9" name="Oval 1335"/>
              <p:cNvSpPr>
                <a:spLocks noChangeArrowheads="1"/>
              </p:cNvSpPr>
              <p:nvPr/>
            </p:nvSpPr>
            <p:spPr bwMode="auto">
              <a:xfrm>
                <a:off x="10140950" y="42275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20" name="Oval 1336"/>
              <p:cNvSpPr>
                <a:spLocks noChangeArrowheads="1"/>
              </p:cNvSpPr>
              <p:nvPr/>
            </p:nvSpPr>
            <p:spPr bwMode="auto">
              <a:xfrm>
                <a:off x="10140950" y="42275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1" name="Oval 1337"/>
              <p:cNvSpPr>
                <a:spLocks noChangeArrowheads="1"/>
              </p:cNvSpPr>
              <p:nvPr/>
            </p:nvSpPr>
            <p:spPr bwMode="auto">
              <a:xfrm>
                <a:off x="10142538" y="42291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22" name="Oval 1338"/>
              <p:cNvSpPr>
                <a:spLocks noChangeArrowheads="1"/>
              </p:cNvSpPr>
              <p:nvPr/>
            </p:nvSpPr>
            <p:spPr bwMode="auto">
              <a:xfrm>
                <a:off x="10142538" y="42291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3" name="Oval 1339"/>
              <p:cNvSpPr>
                <a:spLocks noChangeArrowheads="1"/>
              </p:cNvSpPr>
              <p:nvPr/>
            </p:nvSpPr>
            <p:spPr bwMode="auto">
              <a:xfrm>
                <a:off x="10144125" y="42306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24" name="Oval 1340"/>
              <p:cNvSpPr>
                <a:spLocks noChangeArrowheads="1"/>
              </p:cNvSpPr>
              <p:nvPr/>
            </p:nvSpPr>
            <p:spPr bwMode="auto">
              <a:xfrm>
                <a:off x="10144125" y="42306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5" name="Oval 1341"/>
              <p:cNvSpPr>
                <a:spLocks noChangeArrowheads="1"/>
              </p:cNvSpPr>
              <p:nvPr/>
            </p:nvSpPr>
            <p:spPr bwMode="auto">
              <a:xfrm>
                <a:off x="10145713" y="42322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26" name="Oval 1342"/>
              <p:cNvSpPr>
                <a:spLocks noChangeArrowheads="1"/>
              </p:cNvSpPr>
              <p:nvPr/>
            </p:nvSpPr>
            <p:spPr bwMode="auto">
              <a:xfrm>
                <a:off x="10145713" y="42322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7" name="Oval 1343"/>
              <p:cNvSpPr>
                <a:spLocks noChangeArrowheads="1"/>
              </p:cNvSpPr>
              <p:nvPr/>
            </p:nvSpPr>
            <p:spPr bwMode="auto">
              <a:xfrm>
                <a:off x="10145713" y="42354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28" name="Oval 1344"/>
              <p:cNvSpPr>
                <a:spLocks noChangeArrowheads="1"/>
              </p:cNvSpPr>
              <p:nvPr/>
            </p:nvSpPr>
            <p:spPr bwMode="auto">
              <a:xfrm>
                <a:off x="10145713" y="42354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9" name="Oval 1345"/>
              <p:cNvSpPr>
                <a:spLocks noChangeArrowheads="1"/>
              </p:cNvSpPr>
              <p:nvPr/>
            </p:nvSpPr>
            <p:spPr bwMode="auto">
              <a:xfrm>
                <a:off x="10147300" y="42354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30" name="Oval 1346"/>
              <p:cNvSpPr>
                <a:spLocks noChangeArrowheads="1"/>
              </p:cNvSpPr>
              <p:nvPr/>
            </p:nvSpPr>
            <p:spPr bwMode="auto">
              <a:xfrm>
                <a:off x="10147300" y="42354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1" name="Oval 1347"/>
              <p:cNvSpPr>
                <a:spLocks noChangeArrowheads="1"/>
              </p:cNvSpPr>
              <p:nvPr/>
            </p:nvSpPr>
            <p:spPr bwMode="auto">
              <a:xfrm>
                <a:off x="10148888" y="42370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32" name="Oval 1348"/>
              <p:cNvSpPr>
                <a:spLocks noChangeArrowheads="1"/>
              </p:cNvSpPr>
              <p:nvPr/>
            </p:nvSpPr>
            <p:spPr bwMode="auto">
              <a:xfrm>
                <a:off x="10148888" y="42370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3" name="Oval 1349"/>
              <p:cNvSpPr>
                <a:spLocks noChangeArrowheads="1"/>
              </p:cNvSpPr>
              <p:nvPr/>
            </p:nvSpPr>
            <p:spPr bwMode="auto">
              <a:xfrm>
                <a:off x="10148888" y="42386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34" name="Oval 1350"/>
              <p:cNvSpPr>
                <a:spLocks noChangeArrowheads="1"/>
              </p:cNvSpPr>
              <p:nvPr/>
            </p:nvSpPr>
            <p:spPr bwMode="auto">
              <a:xfrm>
                <a:off x="10148888" y="42386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5" name="Oval 1351"/>
              <p:cNvSpPr>
                <a:spLocks noChangeArrowheads="1"/>
              </p:cNvSpPr>
              <p:nvPr/>
            </p:nvSpPr>
            <p:spPr bwMode="auto">
              <a:xfrm>
                <a:off x="10150475" y="42402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36" name="Oval 1352"/>
              <p:cNvSpPr>
                <a:spLocks noChangeArrowheads="1"/>
              </p:cNvSpPr>
              <p:nvPr/>
            </p:nvSpPr>
            <p:spPr bwMode="auto">
              <a:xfrm>
                <a:off x="10150475" y="42402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7" name="Oval 1353"/>
              <p:cNvSpPr>
                <a:spLocks noChangeArrowheads="1"/>
              </p:cNvSpPr>
              <p:nvPr/>
            </p:nvSpPr>
            <p:spPr bwMode="auto">
              <a:xfrm>
                <a:off x="10152063" y="42418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38" name="Oval 1354"/>
              <p:cNvSpPr>
                <a:spLocks noChangeArrowheads="1"/>
              </p:cNvSpPr>
              <p:nvPr/>
            </p:nvSpPr>
            <p:spPr bwMode="auto">
              <a:xfrm>
                <a:off x="10152063" y="42418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9" name="Oval 1355"/>
              <p:cNvSpPr>
                <a:spLocks noChangeArrowheads="1"/>
              </p:cNvSpPr>
              <p:nvPr/>
            </p:nvSpPr>
            <p:spPr bwMode="auto">
              <a:xfrm>
                <a:off x="10153650" y="42433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40" name="Oval 1356"/>
              <p:cNvSpPr>
                <a:spLocks noChangeArrowheads="1"/>
              </p:cNvSpPr>
              <p:nvPr/>
            </p:nvSpPr>
            <p:spPr bwMode="auto">
              <a:xfrm>
                <a:off x="10153650" y="42433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1" name="Oval 1357"/>
              <p:cNvSpPr>
                <a:spLocks noChangeArrowheads="1"/>
              </p:cNvSpPr>
              <p:nvPr/>
            </p:nvSpPr>
            <p:spPr bwMode="auto">
              <a:xfrm>
                <a:off x="10153650" y="42449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42" name="Oval 1358"/>
              <p:cNvSpPr>
                <a:spLocks noChangeArrowheads="1"/>
              </p:cNvSpPr>
              <p:nvPr/>
            </p:nvSpPr>
            <p:spPr bwMode="auto">
              <a:xfrm>
                <a:off x="10153650" y="42449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3" name="Oval 1359"/>
              <p:cNvSpPr>
                <a:spLocks noChangeArrowheads="1"/>
              </p:cNvSpPr>
              <p:nvPr/>
            </p:nvSpPr>
            <p:spPr bwMode="auto">
              <a:xfrm>
                <a:off x="10155238" y="42465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44" name="Oval 1360"/>
              <p:cNvSpPr>
                <a:spLocks noChangeArrowheads="1"/>
              </p:cNvSpPr>
              <p:nvPr/>
            </p:nvSpPr>
            <p:spPr bwMode="auto">
              <a:xfrm>
                <a:off x="10155238" y="42465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5" name="Oval 1361"/>
              <p:cNvSpPr>
                <a:spLocks noChangeArrowheads="1"/>
              </p:cNvSpPr>
              <p:nvPr/>
            </p:nvSpPr>
            <p:spPr bwMode="auto">
              <a:xfrm>
                <a:off x="10155238" y="42481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46" name="Oval 1363"/>
              <p:cNvSpPr>
                <a:spLocks noChangeArrowheads="1"/>
              </p:cNvSpPr>
              <p:nvPr/>
            </p:nvSpPr>
            <p:spPr bwMode="auto">
              <a:xfrm>
                <a:off x="10155238" y="42481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7" name="Oval 1364"/>
              <p:cNvSpPr>
                <a:spLocks noChangeArrowheads="1"/>
              </p:cNvSpPr>
              <p:nvPr/>
            </p:nvSpPr>
            <p:spPr bwMode="auto">
              <a:xfrm>
                <a:off x="10156826" y="42497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48" name="Oval 1365"/>
              <p:cNvSpPr>
                <a:spLocks noChangeArrowheads="1"/>
              </p:cNvSpPr>
              <p:nvPr/>
            </p:nvSpPr>
            <p:spPr bwMode="auto">
              <a:xfrm>
                <a:off x="10156826" y="42497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9" name="Oval 1366"/>
              <p:cNvSpPr>
                <a:spLocks noChangeArrowheads="1"/>
              </p:cNvSpPr>
              <p:nvPr/>
            </p:nvSpPr>
            <p:spPr bwMode="auto">
              <a:xfrm>
                <a:off x="10156826" y="42513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50" name="Oval 1367"/>
              <p:cNvSpPr>
                <a:spLocks noChangeArrowheads="1"/>
              </p:cNvSpPr>
              <p:nvPr/>
            </p:nvSpPr>
            <p:spPr bwMode="auto">
              <a:xfrm>
                <a:off x="10156826" y="42513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1" name="Oval 1368"/>
              <p:cNvSpPr>
                <a:spLocks noChangeArrowheads="1"/>
              </p:cNvSpPr>
              <p:nvPr/>
            </p:nvSpPr>
            <p:spPr bwMode="auto">
              <a:xfrm>
                <a:off x="10158413" y="42529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52" name="Oval 1369"/>
              <p:cNvSpPr>
                <a:spLocks noChangeArrowheads="1"/>
              </p:cNvSpPr>
              <p:nvPr/>
            </p:nvSpPr>
            <p:spPr bwMode="auto">
              <a:xfrm>
                <a:off x="10158413" y="42529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3" name="Oval 1370"/>
              <p:cNvSpPr>
                <a:spLocks noChangeArrowheads="1"/>
              </p:cNvSpPr>
              <p:nvPr/>
            </p:nvSpPr>
            <p:spPr bwMode="auto">
              <a:xfrm>
                <a:off x="10160001" y="42545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54" name="Oval 1371"/>
              <p:cNvSpPr>
                <a:spLocks noChangeArrowheads="1"/>
              </p:cNvSpPr>
              <p:nvPr/>
            </p:nvSpPr>
            <p:spPr bwMode="auto">
              <a:xfrm>
                <a:off x="10160001" y="42545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5" name="Oval 1372"/>
              <p:cNvSpPr>
                <a:spLocks noChangeArrowheads="1"/>
              </p:cNvSpPr>
              <p:nvPr/>
            </p:nvSpPr>
            <p:spPr bwMode="auto">
              <a:xfrm>
                <a:off x="10161588" y="42560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56" name="Oval 1373"/>
              <p:cNvSpPr>
                <a:spLocks noChangeArrowheads="1"/>
              </p:cNvSpPr>
              <p:nvPr/>
            </p:nvSpPr>
            <p:spPr bwMode="auto">
              <a:xfrm>
                <a:off x="10161588" y="42560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7" name="Oval 1374"/>
              <p:cNvSpPr>
                <a:spLocks noChangeArrowheads="1"/>
              </p:cNvSpPr>
              <p:nvPr/>
            </p:nvSpPr>
            <p:spPr bwMode="auto">
              <a:xfrm>
                <a:off x="10161588" y="42576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58" name="Oval 1375"/>
              <p:cNvSpPr>
                <a:spLocks noChangeArrowheads="1"/>
              </p:cNvSpPr>
              <p:nvPr/>
            </p:nvSpPr>
            <p:spPr bwMode="auto">
              <a:xfrm>
                <a:off x="10161588" y="42576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9" name="Oval 1376"/>
              <p:cNvSpPr>
                <a:spLocks noChangeArrowheads="1"/>
              </p:cNvSpPr>
              <p:nvPr/>
            </p:nvSpPr>
            <p:spPr bwMode="auto">
              <a:xfrm>
                <a:off x="10163176" y="42576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60" name="Oval 1377"/>
              <p:cNvSpPr>
                <a:spLocks noChangeArrowheads="1"/>
              </p:cNvSpPr>
              <p:nvPr/>
            </p:nvSpPr>
            <p:spPr bwMode="auto">
              <a:xfrm>
                <a:off x="10163176" y="42576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1" name="Oval 1378"/>
              <p:cNvSpPr>
                <a:spLocks noChangeArrowheads="1"/>
              </p:cNvSpPr>
              <p:nvPr/>
            </p:nvSpPr>
            <p:spPr bwMode="auto">
              <a:xfrm>
                <a:off x="10164763" y="42608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62" name="Oval 1379"/>
              <p:cNvSpPr>
                <a:spLocks noChangeArrowheads="1"/>
              </p:cNvSpPr>
              <p:nvPr/>
            </p:nvSpPr>
            <p:spPr bwMode="auto">
              <a:xfrm>
                <a:off x="10164763" y="42608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3" name="Oval 1380"/>
              <p:cNvSpPr>
                <a:spLocks noChangeArrowheads="1"/>
              </p:cNvSpPr>
              <p:nvPr/>
            </p:nvSpPr>
            <p:spPr bwMode="auto">
              <a:xfrm>
                <a:off x="10166351" y="42624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64" name="Oval 1381"/>
              <p:cNvSpPr>
                <a:spLocks noChangeArrowheads="1"/>
              </p:cNvSpPr>
              <p:nvPr/>
            </p:nvSpPr>
            <p:spPr bwMode="auto">
              <a:xfrm>
                <a:off x="10166351" y="42624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5" name="Oval 1382"/>
              <p:cNvSpPr>
                <a:spLocks noChangeArrowheads="1"/>
              </p:cNvSpPr>
              <p:nvPr/>
            </p:nvSpPr>
            <p:spPr bwMode="auto">
              <a:xfrm>
                <a:off x="10166351" y="42640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66" name="Oval 1383"/>
              <p:cNvSpPr>
                <a:spLocks noChangeArrowheads="1"/>
              </p:cNvSpPr>
              <p:nvPr/>
            </p:nvSpPr>
            <p:spPr bwMode="auto">
              <a:xfrm>
                <a:off x="10166351" y="42640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7" name="Oval 1384"/>
              <p:cNvSpPr>
                <a:spLocks noChangeArrowheads="1"/>
              </p:cNvSpPr>
              <p:nvPr/>
            </p:nvSpPr>
            <p:spPr bwMode="auto">
              <a:xfrm>
                <a:off x="10167938" y="42640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68" name="Oval 1385"/>
              <p:cNvSpPr>
                <a:spLocks noChangeArrowheads="1"/>
              </p:cNvSpPr>
              <p:nvPr/>
            </p:nvSpPr>
            <p:spPr bwMode="auto">
              <a:xfrm>
                <a:off x="10167938" y="42640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9" name="Oval 1386"/>
              <p:cNvSpPr>
                <a:spLocks noChangeArrowheads="1"/>
              </p:cNvSpPr>
              <p:nvPr/>
            </p:nvSpPr>
            <p:spPr bwMode="auto">
              <a:xfrm>
                <a:off x="10169526" y="42656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70" name="Oval 1387"/>
              <p:cNvSpPr>
                <a:spLocks noChangeArrowheads="1"/>
              </p:cNvSpPr>
              <p:nvPr/>
            </p:nvSpPr>
            <p:spPr bwMode="auto">
              <a:xfrm>
                <a:off x="10169526" y="42656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1" name="Oval 1388"/>
              <p:cNvSpPr>
                <a:spLocks noChangeArrowheads="1"/>
              </p:cNvSpPr>
              <p:nvPr/>
            </p:nvSpPr>
            <p:spPr bwMode="auto">
              <a:xfrm>
                <a:off x="10169526" y="42672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72" name="Oval 1389"/>
              <p:cNvSpPr>
                <a:spLocks noChangeArrowheads="1"/>
              </p:cNvSpPr>
              <p:nvPr/>
            </p:nvSpPr>
            <p:spPr bwMode="auto">
              <a:xfrm>
                <a:off x="10169526" y="42672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3" name="Oval 1390"/>
              <p:cNvSpPr>
                <a:spLocks noChangeArrowheads="1"/>
              </p:cNvSpPr>
              <p:nvPr/>
            </p:nvSpPr>
            <p:spPr bwMode="auto">
              <a:xfrm>
                <a:off x="10171113" y="42687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74" name="Oval 1391"/>
              <p:cNvSpPr>
                <a:spLocks noChangeArrowheads="1"/>
              </p:cNvSpPr>
              <p:nvPr/>
            </p:nvSpPr>
            <p:spPr bwMode="auto">
              <a:xfrm>
                <a:off x="10171113" y="42687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5" name="Oval 1392"/>
              <p:cNvSpPr>
                <a:spLocks noChangeArrowheads="1"/>
              </p:cNvSpPr>
              <p:nvPr/>
            </p:nvSpPr>
            <p:spPr bwMode="auto">
              <a:xfrm>
                <a:off x="10172701" y="42719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76" name="Oval 1393"/>
              <p:cNvSpPr>
                <a:spLocks noChangeArrowheads="1"/>
              </p:cNvSpPr>
              <p:nvPr/>
            </p:nvSpPr>
            <p:spPr bwMode="auto">
              <a:xfrm>
                <a:off x="10172701" y="42719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7" name="Oval 1394"/>
              <p:cNvSpPr>
                <a:spLocks noChangeArrowheads="1"/>
              </p:cNvSpPr>
              <p:nvPr/>
            </p:nvSpPr>
            <p:spPr bwMode="auto">
              <a:xfrm>
                <a:off x="10174288" y="42719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78" name="Oval 1395"/>
              <p:cNvSpPr>
                <a:spLocks noChangeArrowheads="1"/>
              </p:cNvSpPr>
              <p:nvPr/>
            </p:nvSpPr>
            <p:spPr bwMode="auto">
              <a:xfrm>
                <a:off x="10174288" y="42719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9" name="Oval 1396"/>
              <p:cNvSpPr>
                <a:spLocks noChangeArrowheads="1"/>
              </p:cNvSpPr>
              <p:nvPr/>
            </p:nvSpPr>
            <p:spPr bwMode="auto">
              <a:xfrm>
                <a:off x="10174288" y="42735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80" name="Oval 1397"/>
              <p:cNvSpPr>
                <a:spLocks noChangeArrowheads="1"/>
              </p:cNvSpPr>
              <p:nvPr/>
            </p:nvSpPr>
            <p:spPr bwMode="auto">
              <a:xfrm>
                <a:off x="10174288" y="42735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1" name="Oval 1398"/>
              <p:cNvSpPr>
                <a:spLocks noChangeArrowheads="1"/>
              </p:cNvSpPr>
              <p:nvPr/>
            </p:nvSpPr>
            <p:spPr bwMode="auto">
              <a:xfrm>
                <a:off x="10175876" y="42751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82" name="Oval 1399"/>
              <p:cNvSpPr>
                <a:spLocks noChangeArrowheads="1"/>
              </p:cNvSpPr>
              <p:nvPr/>
            </p:nvSpPr>
            <p:spPr bwMode="auto">
              <a:xfrm>
                <a:off x="10175876" y="42751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3" name="Oval 1400"/>
              <p:cNvSpPr>
                <a:spLocks noChangeArrowheads="1"/>
              </p:cNvSpPr>
              <p:nvPr/>
            </p:nvSpPr>
            <p:spPr bwMode="auto">
              <a:xfrm>
                <a:off x="10177463" y="42767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84" name="Oval 1401"/>
              <p:cNvSpPr>
                <a:spLocks noChangeArrowheads="1"/>
              </p:cNvSpPr>
              <p:nvPr/>
            </p:nvSpPr>
            <p:spPr bwMode="auto">
              <a:xfrm>
                <a:off x="10177463" y="42767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5" name="Oval 1402"/>
              <p:cNvSpPr>
                <a:spLocks noChangeArrowheads="1"/>
              </p:cNvSpPr>
              <p:nvPr/>
            </p:nvSpPr>
            <p:spPr bwMode="auto">
              <a:xfrm>
                <a:off x="10179051" y="42783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86" name="Oval 1403"/>
              <p:cNvSpPr>
                <a:spLocks noChangeArrowheads="1"/>
              </p:cNvSpPr>
              <p:nvPr/>
            </p:nvSpPr>
            <p:spPr bwMode="auto">
              <a:xfrm>
                <a:off x="10179051" y="42783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7" name="Oval 1404"/>
              <p:cNvSpPr>
                <a:spLocks noChangeArrowheads="1"/>
              </p:cNvSpPr>
              <p:nvPr/>
            </p:nvSpPr>
            <p:spPr bwMode="auto">
              <a:xfrm>
                <a:off x="10179051" y="42783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88" name="Oval 1405"/>
              <p:cNvSpPr>
                <a:spLocks noChangeArrowheads="1"/>
              </p:cNvSpPr>
              <p:nvPr/>
            </p:nvSpPr>
            <p:spPr bwMode="auto">
              <a:xfrm>
                <a:off x="10179051" y="42783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9" name="Oval 1406"/>
              <p:cNvSpPr>
                <a:spLocks noChangeArrowheads="1"/>
              </p:cNvSpPr>
              <p:nvPr/>
            </p:nvSpPr>
            <p:spPr bwMode="auto">
              <a:xfrm>
                <a:off x="10180638" y="42814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90" name="Oval 1407"/>
              <p:cNvSpPr>
                <a:spLocks noChangeArrowheads="1"/>
              </p:cNvSpPr>
              <p:nvPr/>
            </p:nvSpPr>
            <p:spPr bwMode="auto">
              <a:xfrm>
                <a:off x="10180638" y="42814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1" name="Oval 1408"/>
              <p:cNvSpPr>
                <a:spLocks noChangeArrowheads="1"/>
              </p:cNvSpPr>
              <p:nvPr/>
            </p:nvSpPr>
            <p:spPr bwMode="auto">
              <a:xfrm>
                <a:off x="10182226" y="42830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92" name="Oval 1409"/>
              <p:cNvSpPr>
                <a:spLocks noChangeArrowheads="1"/>
              </p:cNvSpPr>
              <p:nvPr/>
            </p:nvSpPr>
            <p:spPr bwMode="auto">
              <a:xfrm>
                <a:off x="10182226" y="42830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3" name="Oval 1410"/>
              <p:cNvSpPr>
                <a:spLocks noChangeArrowheads="1"/>
              </p:cNvSpPr>
              <p:nvPr/>
            </p:nvSpPr>
            <p:spPr bwMode="auto">
              <a:xfrm>
                <a:off x="10183813" y="42846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94" name="Oval 1411"/>
              <p:cNvSpPr>
                <a:spLocks noChangeArrowheads="1"/>
              </p:cNvSpPr>
              <p:nvPr/>
            </p:nvSpPr>
            <p:spPr bwMode="auto">
              <a:xfrm>
                <a:off x="10183813" y="42846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5" name="Oval 1412"/>
              <p:cNvSpPr>
                <a:spLocks noChangeArrowheads="1"/>
              </p:cNvSpPr>
              <p:nvPr/>
            </p:nvSpPr>
            <p:spPr bwMode="auto">
              <a:xfrm>
                <a:off x="10183813" y="42862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96" name="Oval 1413"/>
              <p:cNvSpPr>
                <a:spLocks noChangeArrowheads="1"/>
              </p:cNvSpPr>
              <p:nvPr/>
            </p:nvSpPr>
            <p:spPr bwMode="auto">
              <a:xfrm>
                <a:off x="10183813" y="42862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7" name="Oval 1414"/>
              <p:cNvSpPr>
                <a:spLocks noChangeArrowheads="1"/>
              </p:cNvSpPr>
              <p:nvPr/>
            </p:nvSpPr>
            <p:spPr bwMode="auto">
              <a:xfrm>
                <a:off x="10185401" y="42862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98" name="Oval 1415"/>
              <p:cNvSpPr>
                <a:spLocks noChangeArrowheads="1"/>
              </p:cNvSpPr>
              <p:nvPr/>
            </p:nvSpPr>
            <p:spPr bwMode="auto">
              <a:xfrm>
                <a:off x="10185401" y="42862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9" name="Oval 1416"/>
              <p:cNvSpPr>
                <a:spLocks noChangeArrowheads="1"/>
              </p:cNvSpPr>
              <p:nvPr/>
            </p:nvSpPr>
            <p:spPr bwMode="auto">
              <a:xfrm>
                <a:off x="10186988" y="42878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00" name="Oval 1417"/>
              <p:cNvSpPr>
                <a:spLocks noChangeArrowheads="1"/>
              </p:cNvSpPr>
              <p:nvPr/>
            </p:nvSpPr>
            <p:spPr bwMode="auto">
              <a:xfrm>
                <a:off x="10186988" y="42878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1" name="Oval 1418"/>
              <p:cNvSpPr>
                <a:spLocks noChangeArrowheads="1"/>
              </p:cNvSpPr>
              <p:nvPr/>
            </p:nvSpPr>
            <p:spPr bwMode="auto">
              <a:xfrm>
                <a:off x="10188576" y="42894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02" name="Oval 1419"/>
              <p:cNvSpPr>
                <a:spLocks noChangeArrowheads="1"/>
              </p:cNvSpPr>
              <p:nvPr/>
            </p:nvSpPr>
            <p:spPr bwMode="auto">
              <a:xfrm>
                <a:off x="10188576" y="42894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3" name="Oval 1420"/>
              <p:cNvSpPr>
                <a:spLocks noChangeArrowheads="1"/>
              </p:cNvSpPr>
              <p:nvPr/>
            </p:nvSpPr>
            <p:spPr bwMode="auto">
              <a:xfrm>
                <a:off x="10188576" y="42910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04" name="Oval 1421"/>
              <p:cNvSpPr>
                <a:spLocks noChangeArrowheads="1"/>
              </p:cNvSpPr>
              <p:nvPr/>
            </p:nvSpPr>
            <p:spPr bwMode="auto">
              <a:xfrm>
                <a:off x="10188576" y="42910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5" name="Oval 1422"/>
              <p:cNvSpPr>
                <a:spLocks noChangeArrowheads="1"/>
              </p:cNvSpPr>
              <p:nvPr/>
            </p:nvSpPr>
            <p:spPr bwMode="auto">
              <a:xfrm>
                <a:off x="10190163" y="42926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06" name="Oval 1423"/>
              <p:cNvSpPr>
                <a:spLocks noChangeArrowheads="1"/>
              </p:cNvSpPr>
              <p:nvPr/>
            </p:nvSpPr>
            <p:spPr bwMode="auto">
              <a:xfrm>
                <a:off x="10190163" y="42926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7" name="Oval 1424"/>
              <p:cNvSpPr>
                <a:spLocks noChangeArrowheads="1"/>
              </p:cNvSpPr>
              <p:nvPr/>
            </p:nvSpPr>
            <p:spPr bwMode="auto">
              <a:xfrm>
                <a:off x="10191751" y="42941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08" name="Oval 1425"/>
              <p:cNvSpPr>
                <a:spLocks noChangeArrowheads="1"/>
              </p:cNvSpPr>
              <p:nvPr/>
            </p:nvSpPr>
            <p:spPr bwMode="auto">
              <a:xfrm>
                <a:off x="10191751" y="42941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9" name="Oval 1426"/>
              <p:cNvSpPr>
                <a:spLocks noChangeArrowheads="1"/>
              </p:cNvSpPr>
              <p:nvPr/>
            </p:nvSpPr>
            <p:spPr bwMode="auto">
              <a:xfrm>
                <a:off x="10193338" y="42957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10" name="Oval 1427"/>
              <p:cNvSpPr>
                <a:spLocks noChangeArrowheads="1"/>
              </p:cNvSpPr>
              <p:nvPr/>
            </p:nvSpPr>
            <p:spPr bwMode="auto">
              <a:xfrm>
                <a:off x="10193338" y="42957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1" name="Oval 1428"/>
              <p:cNvSpPr>
                <a:spLocks noChangeArrowheads="1"/>
              </p:cNvSpPr>
              <p:nvPr/>
            </p:nvSpPr>
            <p:spPr bwMode="auto">
              <a:xfrm>
                <a:off x="10193338" y="42973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12" name="Oval 1429"/>
              <p:cNvSpPr>
                <a:spLocks noChangeArrowheads="1"/>
              </p:cNvSpPr>
              <p:nvPr/>
            </p:nvSpPr>
            <p:spPr bwMode="auto">
              <a:xfrm>
                <a:off x="10193338" y="42973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3" name="Oval 1430"/>
              <p:cNvSpPr>
                <a:spLocks noChangeArrowheads="1"/>
              </p:cNvSpPr>
              <p:nvPr/>
            </p:nvSpPr>
            <p:spPr bwMode="auto">
              <a:xfrm>
                <a:off x="10193338" y="42989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14" name="Oval 1431"/>
              <p:cNvSpPr>
                <a:spLocks noChangeArrowheads="1"/>
              </p:cNvSpPr>
              <p:nvPr/>
            </p:nvSpPr>
            <p:spPr bwMode="auto">
              <a:xfrm>
                <a:off x="10193338" y="42989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5" name="Oval 1432"/>
              <p:cNvSpPr>
                <a:spLocks noChangeArrowheads="1"/>
              </p:cNvSpPr>
              <p:nvPr/>
            </p:nvSpPr>
            <p:spPr bwMode="auto">
              <a:xfrm>
                <a:off x="10194926" y="43005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16" name="Oval 1433"/>
              <p:cNvSpPr>
                <a:spLocks noChangeArrowheads="1"/>
              </p:cNvSpPr>
              <p:nvPr/>
            </p:nvSpPr>
            <p:spPr bwMode="auto">
              <a:xfrm>
                <a:off x="10194926" y="43005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7" name="Oval 1434"/>
              <p:cNvSpPr>
                <a:spLocks noChangeArrowheads="1"/>
              </p:cNvSpPr>
              <p:nvPr/>
            </p:nvSpPr>
            <p:spPr bwMode="auto">
              <a:xfrm>
                <a:off x="10194926" y="43005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18" name="Oval 1435"/>
              <p:cNvSpPr>
                <a:spLocks noChangeArrowheads="1"/>
              </p:cNvSpPr>
              <p:nvPr/>
            </p:nvSpPr>
            <p:spPr bwMode="auto">
              <a:xfrm>
                <a:off x="10194926" y="43005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9" name="Oval 1436"/>
              <p:cNvSpPr>
                <a:spLocks noChangeArrowheads="1"/>
              </p:cNvSpPr>
              <p:nvPr/>
            </p:nvSpPr>
            <p:spPr bwMode="auto">
              <a:xfrm>
                <a:off x="10196513" y="43021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20" name="Oval 1437"/>
              <p:cNvSpPr>
                <a:spLocks noChangeArrowheads="1"/>
              </p:cNvSpPr>
              <p:nvPr/>
            </p:nvSpPr>
            <p:spPr bwMode="auto">
              <a:xfrm>
                <a:off x="10196513" y="43021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1" name="Oval 1438"/>
              <p:cNvSpPr>
                <a:spLocks noChangeArrowheads="1"/>
              </p:cNvSpPr>
              <p:nvPr/>
            </p:nvSpPr>
            <p:spPr bwMode="auto">
              <a:xfrm>
                <a:off x="10198101" y="43037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22" name="Oval 1439"/>
              <p:cNvSpPr>
                <a:spLocks noChangeArrowheads="1"/>
              </p:cNvSpPr>
              <p:nvPr/>
            </p:nvSpPr>
            <p:spPr bwMode="auto">
              <a:xfrm>
                <a:off x="10198101" y="43037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3" name="Oval 1440"/>
              <p:cNvSpPr>
                <a:spLocks noChangeArrowheads="1"/>
              </p:cNvSpPr>
              <p:nvPr/>
            </p:nvSpPr>
            <p:spPr bwMode="auto">
              <a:xfrm>
                <a:off x="10199688" y="43053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24" name="Oval 1441"/>
              <p:cNvSpPr>
                <a:spLocks noChangeArrowheads="1"/>
              </p:cNvSpPr>
              <p:nvPr/>
            </p:nvSpPr>
            <p:spPr bwMode="auto">
              <a:xfrm>
                <a:off x="10199688" y="43053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5" name="Oval 1442"/>
              <p:cNvSpPr>
                <a:spLocks noChangeArrowheads="1"/>
              </p:cNvSpPr>
              <p:nvPr/>
            </p:nvSpPr>
            <p:spPr bwMode="auto">
              <a:xfrm>
                <a:off x="10199688" y="43068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26" name="Oval 1443"/>
              <p:cNvSpPr>
                <a:spLocks noChangeArrowheads="1"/>
              </p:cNvSpPr>
              <p:nvPr/>
            </p:nvSpPr>
            <p:spPr bwMode="auto">
              <a:xfrm>
                <a:off x="10199688" y="43068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7" name="Oval 1444"/>
              <p:cNvSpPr>
                <a:spLocks noChangeArrowheads="1"/>
              </p:cNvSpPr>
              <p:nvPr/>
            </p:nvSpPr>
            <p:spPr bwMode="auto">
              <a:xfrm>
                <a:off x="10201276" y="43084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28" name="Oval 1445"/>
              <p:cNvSpPr>
                <a:spLocks noChangeArrowheads="1"/>
              </p:cNvSpPr>
              <p:nvPr/>
            </p:nvSpPr>
            <p:spPr bwMode="auto">
              <a:xfrm>
                <a:off x="10201276" y="43084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9" name="Oval 1446"/>
              <p:cNvSpPr>
                <a:spLocks noChangeArrowheads="1"/>
              </p:cNvSpPr>
              <p:nvPr/>
            </p:nvSpPr>
            <p:spPr bwMode="auto">
              <a:xfrm>
                <a:off x="10202863" y="43100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30" name="Oval 1447"/>
              <p:cNvSpPr>
                <a:spLocks noChangeArrowheads="1"/>
              </p:cNvSpPr>
              <p:nvPr/>
            </p:nvSpPr>
            <p:spPr bwMode="auto">
              <a:xfrm>
                <a:off x="10202863" y="43100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1" name="Oval 1448"/>
              <p:cNvSpPr>
                <a:spLocks noChangeArrowheads="1"/>
              </p:cNvSpPr>
              <p:nvPr/>
            </p:nvSpPr>
            <p:spPr bwMode="auto">
              <a:xfrm>
                <a:off x="10204451" y="43116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32" name="Oval 1449"/>
              <p:cNvSpPr>
                <a:spLocks noChangeArrowheads="1"/>
              </p:cNvSpPr>
              <p:nvPr/>
            </p:nvSpPr>
            <p:spPr bwMode="auto">
              <a:xfrm>
                <a:off x="10204451" y="43116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3" name="Oval 1450"/>
              <p:cNvSpPr>
                <a:spLocks noChangeArrowheads="1"/>
              </p:cNvSpPr>
              <p:nvPr/>
            </p:nvSpPr>
            <p:spPr bwMode="auto">
              <a:xfrm>
                <a:off x="10204451" y="43132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34" name="Oval 1451"/>
              <p:cNvSpPr>
                <a:spLocks noChangeArrowheads="1"/>
              </p:cNvSpPr>
              <p:nvPr/>
            </p:nvSpPr>
            <p:spPr bwMode="auto">
              <a:xfrm>
                <a:off x="10204451" y="43132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5" name="Oval 1452"/>
              <p:cNvSpPr>
                <a:spLocks noChangeArrowheads="1"/>
              </p:cNvSpPr>
              <p:nvPr/>
            </p:nvSpPr>
            <p:spPr bwMode="auto">
              <a:xfrm>
                <a:off x="10206038" y="43148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36" name="Oval 1453"/>
              <p:cNvSpPr>
                <a:spLocks noChangeArrowheads="1"/>
              </p:cNvSpPr>
              <p:nvPr/>
            </p:nvSpPr>
            <p:spPr bwMode="auto">
              <a:xfrm>
                <a:off x="10206038" y="43148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7" name="Oval 1454"/>
              <p:cNvSpPr>
                <a:spLocks noChangeArrowheads="1"/>
              </p:cNvSpPr>
              <p:nvPr/>
            </p:nvSpPr>
            <p:spPr bwMode="auto">
              <a:xfrm>
                <a:off x="10207626" y="43148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38" name="Oval 1455"/>
              <p:cNvSpPr>
                <a:spLocks noChangeArrowheads="1"/>
              </p:cNvSpPr>
              <p:nvPr/>
            </p:nvSpPr>
            <p:spPr bwMode="auto">
              <a:xfrm>
                <a:off x="10207626" y="43148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9" name="Oval 1456"/>
              <p:cNvSpPr>
                <a:spLocks noChangeArrowheads="1"/>
              </p:cNvSpPr>
              <p:nvPr/>
            </p:nvSpPr>
            <p:spPr bwMode="auto">
              <a:xfrm>
                <a:off x="10209213" y="43164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40" name="Oval 1457"/>
              <p:cNvSpPr>
                <a:spLocks noChangeArrowheads="1"/>
              </p:cNvSpPr>
              <p:nvPr/>
            </p:nvSpPr>
            <p:spPr bwMode="auto">
              <a:xfrm>
                <a:off x="10209213" y="43164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1" name="Oval 1458"/>
              <p:cNvSpPr>
                <a:spLocks noChangeArrowheads="1"/>
              </p:cNvSpPr>
              <p:nvPr/>
            </p:nvSpPr>
            <p:spPr bwMode="auto">
              <a:xfrm>
                <a:off x="10209213" y="43180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42" name="Oval 1459"/>
              <p:cNvSpPr>
                <a:spLocks noChangeArrowheads="1"/>
              </p:cNvSpPr>
              <p:nvPr/>
            </p:nvSpPr>
            <p:spPr bwMode="auto">
              <a:xfrm>
                <a:off x="10209213" y="43180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3" name="Oval 1460"/>
              <p:cNvSpPr>
                <a:spLocks noChangeArrowheads="1"/>
              </p:cNvSpPr>
              <p:nvPr/>
            </p:nvSpPr>
            <p:spPr bwMode="auto">
              <a:xfrm>
                <a:off x="10210801" y="43195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44" name="Oval 1461"/>
              <p:cNvSpPr>
                <a:spLocks noChangeArrowheads="1"/>
              </p:cNvSpPr>
              <p:nvPr/>
            </p:nvSpPr>
            <p:spPr bwMode="auto">
              <a:xfrm>
                <a:off x="10210801" y="43195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5" name="Oval 1462"/>
              <p:cNvSpPr>
                <a:spLocks noChangeArrowheads="1"/>
              </p:cNvSpPr>
              <p:nvPr/>
            </p:nvSpPr>
            <p:spPr bwMode="auto">
              <a:xfrm>
                <a:off x="10212388" y="43211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46" name="Oval 1463"/>
              <p:cNvSpPr>
                <a:spLocks noChangeArrowheads="1"/>
              </p:cNvSpPr>
              <p:nvPr/>
            </p:nvSpPr>
            <p:spPr bwMode="auto">
              <a:xfrm>
                <a:off x="10212388" y="43211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7" name="Oval 1464"/>
              <p:cNvSpPr>
                <a:spLocks noChangeArrowheads="1"/>
              </p:cNvSpPr>
              <p:nvPr/>
            </p:nvSpPr>
            <p:spPr bwMode="auto">
              <a:xfrm>
                <a:off x="10213976" y="43227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48" name="Oval 1465"/>
              <p:cNvSpPr>
                <a:spLocks noChangeArrowheads="1"/>
              </p:cNvSpPr>
              <p:nvPr/>
            </p:nvSpPr>
            <p:spPr bwMode="auto">
              <a:xfrm>
                <a:off x="10213976" y="43227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9" name="Oval 1466"/>
              <p:cNvSpPr>
                <a:spLocks noChangeArrowheads="1"/>
              </p:cNvSpPr>
              <p:nvPr/>
            </p:nvSpPr>
            <p:spPr bwMode="auto">
              <a:xfrm>
                <a:off x="10213976" y="43227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50" name="Oval 1467"/>
              <p:cNvSpPr>
                <a:spLocks noChangeArrowheads="1"/>
              </p:cNvSpPr>
              <p:nvPr/>
            </p:nvSpPr>
            <p:spPr bwMode="auto">
              <a:xfrm>
                <a:off x="10213976" y="43227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1" name="Oval 1468"/>
              <p:cNvSpPr>
                <a:spLocks noChangeArrowheads="1"/>
              </p:cNvSpPr>
              <p:nvPr/>
            </p:nvSpPr>
            <p:spPr bwMode="auto">
              <a:xfrm>
                <a:off x="10215563" y="43243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52" name="Oval 1469"/>
              <p:cNvSpPr>
                <a:spLocks noChangeArrowheads="1"/>
              </p:cNvSpPr>
              <p:nvPr/>
            </p:nvSpPr>
            <p:spPr bwMode="auto">
              <a:xfrm>
                <a:off x="10215563" y="43243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3" name="Oval 1470"/>
              <p:cNvSpPr>
                <a:spLocks noChangeArrowheads="1"/>
              </p:cNvSpPr>
              <p:nvPr/>
            </p:nvSpPr>
            <p:spPr bwMode="auto">
              <a:xfrm>
                <a:off x="10217151" y="43259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54" name="Oval 1471"/>
              <p:cNvSpPr>
                <a:spLocks noChangeArrowheads="1"/>
              </p:cNvSpPr>
              <p:nvPr/>
            </p:nvSpPr>
            <p:spPr bwMode="auto">
              <a:xfrm>
                <a:off x="10217151" y="43259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5" name="Oval 1472"/>
              <p:cNvSpPr>
                <a:spLocks noChangeArrowheads="1"/>
              </p:cNvSpPr>
              <p:nvPr/>
            </p:nvSpPr>
            <p:spPr bwMode="auto">
              <a:xfrm>
                <a:off x="10217151" y="43275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56" name="Oval 1473"/>
              <p:cNvSpPr>
                <a:spLocks noChangeArrowheads="1"/>
              </p:cNvSpPr>
              <p:nvPr/>
            </p:nvSpPr>
            <p:spPr bwMode="auto">
              <a:xfrm>
                <a:off x="10217151" y="43275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7" name="Oval 1474"/>
              <p:cNvSpPr>
                <a:spLocks noChangeArrowheads="1"/>
              </p:cNvSpPr>
              <p:nvPr/>
            </p:nvSpPr>
            <p:spPr bwMode="auto">
              <a:xfrm>
                <a:off x="10218738" y="43291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58" name="Oval 1475"/>
              <p:cNvSpPr>
                <a:spLocks noChangeArrowheads="1"/>
              </p:cNvSpPr>
              <p:nvPr/>
            </p:nvSpPr>
            <p:spPr bwMode="auto">
              <a:xfrm>
                <a:off x="10218738" y="43291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9" name="Oval 1476"/>
              <p:cNvSpPr>
                <a:spLocks noChangeArrowheads="1"/>
              </p:cNvSpPr>
              <p:nvPr/>
            </p:nvSpPr>
            <p:spPr bwMode="auto">
              <a:xfrm>
                <a:off x="10220326" y="43307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60" name="Oval 1477"/>
              <p:cNvSpPr>
                <a:spLocks noChangeArrowheads="1"/>
              </p:cNvSpPr>
              <p:nvPr/>
            </p:nvSpPr>
            <p:spPr bwMode="auto">
              <a:xfrm>
                <a:off x="10220326" y="43307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1" name="Oval 1478"/>
              <p:cNvSpPr>
                <a:spLocks noChangeArrowheads="1"/>
              </p:cNvSpPr>
              <p:nvPr/>
            </p:nvSpPr>
            <p:spPr bwMode="auto">
              <a:xfrm>
                <a:off x="10221913" y="43322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62" name="Oval 1479"/>
              <p:cNvSpPr>
                <a:spLocks noChangeArrowheads="1"/>
              </p:cNvSpPr>
              <p:nvPr/>
            </p:nvSpPr>
            <p:spPr bwMode="auto">
              <a:xfrm>
                <a:off x="10221913" y="43322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3" name="Oval 1480"/>
              <p:cNvSpPr>
                <a:spLocks noChangeArrowheads="1"/>
              </p:cNvSpPr>
              <p:nvPr/>
            </p:nvSpPr>
            <p:spPr bwMode="auto">
              <a:xfrm>
                <a:off x="10221913" y="43338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64" name="Oval 1481"/>
              <p:cNvSpPr>
                <a:spLocks noChangeArrowheads="1"/>
              </p:cNvSpPr>
              <p:nvPr/>
            </p:nvSpPr>
            <p:spPr bwMode="auto">
              <a:xfrm>
                <a:off x="10221913" y="43338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5" name="Oval 1482"/>
              <p:cNvSpPr>
                <a:spLocks noChangeArrowheads="1"/>
              </p:cNvSpPr>
              <p:nvPr/>
            </p:nvSpPr>
            <p:spPr bwMode="auto">
              <a:xfrm>
                <a:off x="10223501" y="43354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66" name="Oval 1483"/>
              <p:cNvSpPr>
                <a:spLocks noChangeArrowheads="1"/>
              </p:cNvSpPr>
              <p:nvPr/>
            </p:nvSpPr>
            <p:spPr bwMode="auto">
              <a:xfrm>
                <a:off x="10223501" y="43354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7" name="Oval 1484"/>
              <p:cNvSpPr>
                <a:spLocks noChangeArrowheads="1"/>
              </p:cNvSpPr>
              <p:nvPr/>
            </p:nvSpPr>
            <p:spPr bwMode="auto">
              <a:xfrm>
                <a:off x="10225088" y="43370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68" name="Oval 1485"/>
              <p:cNvSpPr>
                <a:spLocks noChangeArrowheads="1"/>
              </p:cNvSpPr>
              <p:nvPr/>
            </p:nvSpPr>
            <p:spPr bwMode="auto">
              <a:xfrm>
                <a:off x="10225088" y="43370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9" name="Oval 1486"/>
              <p:cNvSpPr>
                <a:spLocks noChangeArrowheads="1"/>
              </p:cNvSpPr>
              <p:nvPr/>
            </p:nvSpPr>
            <p:spPr bwMode="auto">
              <a:xfrm>
                <a:off x="10226676" y="43370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70" name="Oval 1487"/>
              <p:cNvSpPr>
                <a:spLocks noChangeArrowheads="1"/>
              </p:cNvSpPr>
              <p:nvPr/>
            </p:nvSpPr>
            <p:spPr bwMode="auto">
              <a:xfrm>
                <a:off x="10226676" y="43370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1" name="Oval 1488"/>
              <p:cNvSpPr>
                <a:spLocks noChangeArrowheads="1"/>
              </p:cNvSpPr>
              <p:nvPr/>
            </p:nvSpPr>
            <p:spPr bwMode="auto">
              <a:xfrm>
                <a:off x="10226676" y="43386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72" name="Oval 1489"/>
              <p:cNvSpPr>
                <a:spLocks noChangeArrowheads="1"/>
              </p:cNvSpPr>
              <p:nvPr/>
            </p:nvSpPr>
            <p:spPr bwMode="auto">
              <a:xfrm>
                <a:off x="10226676" y="43386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3" name="Oval 1490"/>
              <p:cNvSpPr>
                <a:spLocks noChangeArrowheads="1"/>
              </p:cNvSpPr>
              <p:nvPr/>
            </p:nvSpPr>
            <p:spPr bwMode="auto">
              <a:xfrm>
                <a:off x="10228263" y="43402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74" name="Oval 1491"/>
              <p:cNvSpPr>
                <a:spLocks noChangeArrowheads="1"/>
              </p:cNvSpPr>
              <p:nvPr/>
            </p:nvSpPr>
            <p:spPr bwMode="auto">
              <a:xfrm>
                <a:off x="10228263" y="43402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5" name="Oval 1492"/>
              <p:cNvSpPr>
                <a:spLocks noChangeArrowheads="1"/>
              </p:cNvSpPr>
              <p:nvPr/>
            </p:nvSpPr>
            <p:spPr bwMode="auto">
              <a:xfrm>
                <a:off x="10229851" y="43418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76" name="Oval 1493"/>
              <p:cNvSpPr>
                <a:spLocks noChangeArrowheads="1"/>
              </p:cNvSpPr>
              <p:nvPr/>
            </p:nvSpPr>
            <p:spPr bwMode="auto">
              <a:xfrm>
                <a:off x="10229851" y="43418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7" name="Oval 1494"/>
              <p:cNvSpPr>
                <a:spLocks noChangeArrowheads="1"/>
              </p:cNvSpPr>
              <p:nvPr/>
            </p:nvSpPr>
            <p:spPr bwMode="auto">
              <a:xfrm>
                <a:off x="10231438" y="43434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78" name="Oval 1495"/>
              <p:cNvSpPr>
                <a:spLocks noChangeArrowheads="1"/>
              </p:cNvSpPr>
              <p:nvPr/>
            </p:nvSpPr>
            <p:spPr bwMode="auto">
              <a:xfrm>
                <a:off x="10231438" y="43434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9" name="Oval 1496"/>
              <p:cNvSpPr>
                <a:spLocks noChangeArrowheads="1"/>
              </p:cNvSpPr>
              <p:nvPr/>
            </p:nvSpPr>
            <p:spPr bwMode="auto">
              <a:xfrm>
                <a:off x="10231438" y="43449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80" name="Oval 1497"/>
              <p:cNvSpPr>
                <a:spLocks noChangeArrowheads="1"/>
              </p:cNvSpPr>
              <p:nvPr/>
            </p:nvSpPr>
            <p:spPr bwMode="auto">
              <a:xfrm>
                <a:off x="10231438" y="43449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1" name="Oval 1498"/>
              <p:cNvSpPr>
                <a:spLocks noChangeArrowheads="1"/>
              </p:cNvSpPr>
              <p:nvPr/>
            </p:nvSpPr>
            <p:spPr bwMode="auto">
              <a:xfrm>
                <a:off x="10231438" y="43449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82" name="Oval 1499"/>
              <p:cNvSpPr>
                <a:spLocks noChangeArrowheads="1"/>
              </p:cNvSpPr>
              <p:nvPr/>
            </p:nvSpPr>
            <p:spPr bwMode="auto">
              <a:xfrm>
                <a:off x="10231438" y="43449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3" name="Oval 1500"/>
              <p:cNvSpPr>
                <a:spLocks noChangeArrowheads="1"/>
              </p:cNvSpPr>
              <p:nvPr/>
            </p:nvSpPr>
            <p:spPr bwMode="auto">
              <a:xfrm>
                <a:off x="10233026" y="43465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84" name="Oval 1501"/>
              <p:cNvSpPr>
                <a:spLocks noChangeArrowheads="1"/>
              </p:cNvSpPr>
              <p:nvPr/>
            </p:nvSpPr>
            <p:spPr bwMode="auto">
              <a:xfrm>
                <a:off x="10233026" y="43465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5" name="Oval 1502"/>
              <p:cNvSpPr>
                <a:spLocks noChangeArrowheads="1"/>
              </p:cNvSpPr>
              <p:nvPr/>
            </p:nvSpPr>
            <p:spPr bwMode="auto">
              <a:xfrm>
                <a:off x="10234613" y="43481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86" name="Oval 1503"/>
              <p:cNvSpPr>
                <a:spLocks noChangeArrowheads="1"/>
              </p:cNvSpPr>
              <p:nvPr/>
            </p:nvSpPr>
            <p:spPr bwMode="auto">
              <a:xfrm>
                <a:off x="10234613" y="43481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7" name="Oval 1504"/>
              <p:cNvSpPr>
                <a:spLocks noChangeArrowheads="1"/>
              </p:cNvSpPr>
              <p:nvPr/>
            </p:nvSpPr>
            <p:spPr bwMode="auto">
              <a:xfrm>
                <a:off x="10234613" y="43497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88" name="Oval 1505"/>
              <p:cNvSpPr>
                <a:spLocks noChangeArrowheads="1"/>
              </p:cNvSpPr>
              <p:nvPr/>
            </p:nvSpPr>
            <p:spPr bwMode="auto">
              <a:xfrm>
                <a:off x="10234613" y="43497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9" name="Oval 1506"/>
              <p:cNvSpPr>
                <a:spLocks noChangeArrowheads="1"/>
              </p:cNvSpPr>
              <p:nvPr/>
            </p:nvSpPr>
            <p:spPr bwMode="auto">
              <a:xfrm>
                <a:off x="10236201" y="43513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90" name="Oval 1507"/>
              <p:cNvSpPr>
                <a:spLocks noChangeArrowheads="1"/>
              </p:cNvSpPr>
              <p:nvPr/>
            </p:nvSpPr>
            <p:spPr bwMode="auto">
              <a:xfrm>
                <a:off x="10236201" y="43513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1" name="Oval 1508"/>
              <p:cNvSpPr>
                <a:spLocks noChangeArrowheads="1"/>
              </p:cNvSpPr>
              <p:nvPr/>
            </p:nvSpPr>
            <p:spPr bwMode="auto">
              <a:xfrm>
                <a:off x="10237788" y="43513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92" name="Oval 1509"/>
              <p:cNvSpPr>
                <a:spLocks noChangeArrowheads="1"/>
              </p:cNvSpPr>
              <p:nvPr/>
            </p:nvSpPr>
            <p:spPr bwMode="auto">
              <a:xfrm>
                <a:off x="10237788" y="43513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3" name="Oval 1510"/>
              <p:cNvSpPr>
                <a:spLocks noChangeArrowheads="1"/>
              </p:cNvSpPr>
              <p:nvPr/>
            </p:nvSpPr>
            <p:spPr bwMode="auto">
              <a:xfrm>
                <a:off x="10239376" y="43529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94" name="Oval 1511"/>
              <p:cNvSpPr>
                <a:spLocks noChangeArrowheads="1"/>
              </p:cNvSpPr>
              <p:nvPr/>
            </p:nvSpPr>
            <p:spPr bwMode="auto">
              <a:xfrm>
                <a:off x="10239376" y="43529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5" name="Oval 1512"/>
              <p:cNvSpPr>
                <a:spLocks noChangeArrowheads="1"/>
              </p:cNvSpPr>
              <p:nvPr/>
            </p:nvSpPr>
            <p:spPr bwMode="auto">
              <a:xfrm>
                <a:off x="10239376" y="43545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96" name="Oval 1513"/>
              <p:cNvSpPr>
                <a:spLocks noChangeArrowheads="1"/>
              </p:cNvSpPr>
              <p:nvPr/>
            </p:nvSpPr>
            <p:spPr bwMode="auto">
              <a:xfrm>
                <a:off x="10239376" y="43545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7" name="Oval 1514"/>
              <p:cNvSpPr>
                <a:spLocks noChangeArrowheads="1"/>
              </p:cNvSpPr>
              <p:nvPr/>
            </p:nvSpPr>
            <p:spPr bwMode="auto">
              <a:xfrm>
                <a:off x="10240963" y="43561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98" name="Oval 1515"/>
              <p:cNvSpPr>
                <a:spLocks noChangeArrowheads="1"/>
              </p:cNvSpPr>
              <p:nvPr/>
            </p:nvSpPr>
            <p:spPr bwMode="auto">
              <a:xfrm>
                <a:off x="10240963" y="43561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9" name="Oval 1516"/>
              <p:cNvSpPr>
                <a:spLocks noChangeArrowheads="1"/>
              </p:cNvSpPr>
              <p:nvPr/>
            </p:nvSpPr>
            <p:spPr bwMode="auto">
              <a:xfrm>
                <a:off x="10242551" y="43576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00" name="Oval 1517"/>
              <p:cNvSpPr>
                <a:spLocks noChangeArrowheads="1"/>
              </p:cNvSpPr>
              <p:nvPr/>
            </p:nvSpPr>
            <p:spPr bwMode="auto">
              <a:xfrm>
                <a:off x="10242551" y="43576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1" name="Oval 1518"/>
              <p:cNvSpPr>
                <a:spLocks noChangeArrowheads="1"/>
              </p:cNvSpPr>
              <p:nvPr/>
            </p:nvSpPr>
            <p:spPr bwMode="auto">
              <a:xfrm>
                <a:off x="10242551" y="43592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02" name="Oval 1519"/>
              <p:cNvSpPr>
                <a:spLocks noChangeArrowheads="1"/>
              </p:cNvSpPr>
              <p:nvPr/>
            </p:nvSpPr>
            <p:spPr bwMode="auto">
              <a:xfrm>
                <a:off x="10242551" y="43592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3" name="Oval 1520"/>
              <p:cNvSpPr>
                <a:spLocks noChangeArrowheads="1"/>
              </p:cNvSpPr>
              <p:nvPr/>
            </p:nvSpPr>
            <p:spPr bwMode="auto">
              <a:xfrm>
                <a:off x="10244138" y="43592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04" name="Oval 1521"/>
              <p:cNvSpPr>
                <a:spLocks noChangeArrowheads="1"/>
              </p:cNvSpPr>
              <p:nvPr/>
            </p:nvSpPr>
            <p:spPr bwMode="auto">
              <a:xfrm>
                <a:off x="10244138" y="43592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5" name="Oval 1522"/>
              <p:cNvSpPr>
                <a:spLocks noChangeArrowheads="1"/>
              </p:cNvSpPr>
              <p:nvPr/>
            </p:nvSpPr>
            <p:spPr bwMode="auto">
              <a:xfrm>
                <a:off x="10245726" y="43608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06" name="Oval 1523"/>
              <p:cNvSpPr>
                <a:spLocks noChangeArrowheads="1"/>
              </p:cNvSpPr>
              <p:nvPr/>
            </p:nvSpPr>
            <p:spPr bwMode="auto">
              <a:xfrm>
                <a:off x="10245726" y="43608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7" name="Oval 1524"/>
              <p:cNvSpPr>
                <a:spLocks noChangeArrowheads="1"/>
              </p:cNvSpPr>
              <p:nvPr/>
            </p:nvSpPr>
            <p:spPr bwMode="auto">
              <a:xfrm>
                <a:off x="10247313" y="43624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08" name="Oval 1525"/>
              <p:cNvSpPr>
                <a:spLocks noChangeArrowheads="1"/>
              </p:cNvSpPr>
              <p:nvPr/>
            </p:nvSpPr>
            <p:spPr bwMode="auto">
              <a:xfrm>
                <a:off x="10247313" y="43624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9" name="Oval 1526"/>
              <p:cNvSpPr>
                <a:spLocks noChangeArrowheads="1"/>
              </p:cNvSpPr>
              <p:nvPr/>
            </p:nvSpPr>
            <p:spPr bwMode="auto">
              <a:xfrm>
                <a:off x="10247313" y="43640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10" name="Oval 1527"/>
              <p:cNvSpPr>
                <a:spLocks noChangeArrowheads="1"/>
              </p:cNvSpPr>
              <p:nvPr/>
            </p:nvSpPr>
            <p:spPr bwMode="auto">
              <a:xfrm>
                <a:off x="10247313" y="43640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1" name="Oval 1528"/>
              <p:cNvSpPr>
                <a:spLocks noChangeArrowheads="1"/>
              </p:cNvSpPr>
              <p:nvPr/>
            </p:nvSpPr>
            <p:spPr bwMode="auto">
              <a:xfrm>
                <a:off x="10248901" y="43656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12" name="Oval 1529"/>
              <p:cNvSpPr>
                <a:spLocks noChangeArrowheads="1"/>
              </p:cNvSpPr>
              <p:nvPr/>
            </p:nvSpPr>
            <p:spPr bwMode="auto">
              <a:xfrm>
                <a:off x="10248901" y="43656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3" name="Oval 1530"/>
              <p:cNvSpPr>
                <a:spLocks noChangeArrowheads="1"/>
              </p:cNvSpPr>
              <p:nvPr/>
            </p:nvSpPr>
            <p:spPr bwMode="auto">
              <a:xfrm>
                <a:off x="10250488" y="43672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14" name="Oval 1531"/>
              <p:cNvSpPr>
                <a:spLocks noChangeArrowheads="1"/>
              </p:cNvSpPr>
              <p:nvPr/>
            </p:nvSpPr>
            <p:spPr bwMode="auto">
              <a:xfrm>
                <a:off x="10250488" y="43672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5" name="Oval 1532"/>
              <p:cNvSpPr>
                <a:spLocks noChangeArrowheads="1"/>
              </p:cNvSpPr>
              <p:nvPr/>
            </p:nvSpPr>
            <p:spPr bwMode="auto">
              <a:xfrm>
                <a:off x="10252076" y="43672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16" name="Oval 1533"/>
              <p:cNvSpPr>
                <a:spLocks noChangeArrowheads="1"/>
              </p:cNvSpPr>
              <p:nvPr/>
            </p:nvSpPr>
            <p:spPr bwMode="auto">
              <a:xfrm>
                <a:off x="10252076" y="43672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7" name="Oval 1534"/>
              <p:cNvSpPr>
                <a:spLocks noChangeArrowheads="1"/>
              </p:cNvSpPr>
              <p:nvPr/>
            </p:nvSpPr>
            <p:spPr bwMode="auto">
              <a:xfrm>
                <a:off x="10252076" y="43688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18" name="Oval 1535"/>
              <p:cNvSpPr>
                <a:spLocks noChangeArrowheads="1"/>
              </p:cNvSpPr>
              <p:nvPr/>
            </p:nvSpPr>
            <p:spPr bwMode="auto">
              <a:xfrm>
                <a:off x="10252076" y="43688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9" name="Oval 1536"/>
              <p:cNvSpPr>
                <a:spLocks noChangeArrowheads="1"/>
              </p:cNvSpPr>
              <p:nvPr/>
            </p:nvSpPr>
            <p:spPr bwMode="auto">
              <a:xfrm>
                <a:off x="10253663" y="43703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20" name="Oval 1537"/>
              <p:cNvSpPr>
                <a:spLocks noChangeArrowheads="1"/>
              </p:cNvSpPr>
              <p:nvPr/>
            </p:nvSpPr>
            <p:spPr bwMode="auto">
              <a:xfrm>
                <a:off x="10253663" y="43703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1" name="Oval 1538"/>
              <p:cNvSpPr>
                <a:spLocks noChangeArrowheads="1"/>
              </p:cNvSpPr>
              <p:nvPr/>
            </p:nvSpPr>
            <p:spPr bwMode="auto">
              <a:xfrm>
                <a:off x="10255251" y="43719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22" name="Oval 1539"/>
              <p:cNvSpPr>
                <a:spLocks noChangeArrowheads="1"/>
              </p:cNvSpPr>
              <p:nvPr/>
            </p:nvSpPr>
            <p:spPr bwMode="auto">
              <a:xfrm>
                <a:off x="10255251" y="43719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3" name="Oval 1540"/>
              <p:cNvSpPr>
                <a:spLocks noChangeArrowheads="1"/>
              </p:cNvSpPr>
              <p:nvPr/>
            </p:nvSpPr>
            <p:spPr bwMode="auto">
              <a:xfrm>
                <a:off x="10256838" y="43735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24" name="Oval 1541"/>
              <p:cNvSpPr>
                <a:spLocks noChangeArrowheads="1"/>
              </p:cNvSpPr>
              <p:nvPr/>
            </p:nvSpPr>
            <p:spPr bwMode="auto">
              <a:xfrm>
                <a:off x="10256838" y="43735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5" name="Oval 1542"/>
              <p:cNvSpPr>
                <a:spLocks noChangeArrowheads="1"/>
              </p:cNvSpPr>
              <p:nvPr/>
            </p:nvSpPr>
            <p:spPr bwMode="auto">
              <a:xfrm>
                <a:off x="10256838" y="43735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26" name="Oval 1543"/>
              <p:cNvSpPr>
                <a:spLocks noChangeArrowheads="1"/>
              </p:cNvSpPr>
              <p:nvPr/>
            </p:nvSpPr>
            <p:spPr bwMode="auto">
              <a:xfrm>
                <a:off x="10256838" y="43735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7" name="Oval 1544"/>
              <p:cNvSpPr>
                <a:spLocks noChangeArrowheads="1"/>
              </p:cNvSpPr>
              <p:nvPr/>
            </p:nvSpPr>
            <p:spPr bwMode="auto">
              <a:xfrm>
                <a:off x="10258426" y="43751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28" name="Oval 1545"/>
              <p:cNvSpPr>
                <a:spLocks noChangeArrowheads="1"/>
              </p:cNvSpPr>
              <p:nvPr/>
            </p:nvSpPr>
            <p:spPr bwMode="auto">
              <a:xfrm>
                <a:off x="10258426" y="43751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9" name="Oval 1546"/>
              <p:cNvSpPr>
                <a:spLocks noChangeArrowheads="1"/>
              </p:cNvSpPr>
              <p:nvPr/>
            </p:nvSpPr>
            <p:spPr bwMode="auto">
              <a:xfrm>
                <a:off x="10260013" y="43767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30" name="Oval 1547"/>
              <p:cNvSpPr>
                <a:spLocks noChangeArrowheads="1"/>
              </p:cNvSpPr>
              <p:nvPr/>
            </p:nvSpPr>
            <p:spPr bwMode="auto">
              <a:xfrm>
                <a:off x="10260013" y="43767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1" name="Oval 1548"/>
              <p:cNvSpPr>
                <a:spLocks noChangeArrowheads="1"/>
              </p:cNvSpPr>
              <p:nvPr/>
            </p:nvSpPr>
            <p:spPr bwMode="auto">
              <a:xfrm>
                <a:off x="10261601" y="43783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32" name="Oval 1549"/>
              <p:cNvSpPr>
                <a:spLocks noChangeArrowheads="1"/>
              </p:cNvSpPr>
              <p:nvPr/>
            </p:nvSpPr>
            <p:spPr bwMode="auto">
              <a:xfrm>
                <a:off x="10261601" y="43783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3" name="Oval 1550"/>
              <p:cNvSpPr>
                <a:spLocks noChangeArrowheads="1"/>
              </p:cNvSpPr>
              <p:nvPr/>
            </p:nvSpPr>
            <p:spPr bwMode="auto">
              <a:xfrm>
                <a:off x="10261601" y="43799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34" name="Oval 1551"/>
              <p:cNvSpPr>
                <a:spLocks noChangeArrowheads="1"/>
              </p:cNvSpPr>
              <p:nvPr/>
            </p:nvSpPr>
            <p:spPr bwMode="auto">
              <a:xfrm>
                <a:off x="10261601" y="43799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5" name="Oval 1552"/>
              <p:cNvSpPr>
                <a:spLocks noChangeArrowheads="1"/>
              </p:cNvSpPr>
              <p:nvPr/>
            </p:nvSpPr>
            <p:spPr bwMode="auto">
              <a:xfrm>
                <a:off x="10263188" y="43815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36" name="Oval 1553"/>
              <p:cNvSpPr>
                <a:spLocks noChangeArrowheads="1"/>
              </p:cNvSpPr>
              <p:nvPr/>
            </p:nvSpPr>
            <p:spPr bwMode="auto">
              <a:xfrm>
                <a:off x="10263188" y="43815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7" name="Oval 1554"/>
              <p:cNvSpPr>
                <a:spLocks noChangeArrowheads="1"/>
              </p:cNvSpPr>
              <p:nvPr/>
            </p:nvSpPr>
            <p:spPr bwMode="auto">
              <a:xfrm>
                <a:off x="10264776" y="43815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38" name="Oval 1555"/>
              <p:cNvSpPr>
                <a:spLocks noChangeArrowheads="1"/>
              </p:cNvSpPr>
              <p:nvPr/>
            </p:nvSpPr>
            <p:spPr bwMode="auto">
              <a:xfrm>
                <a:off x="10264776" y="43815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9" name="Oval 1556"/>
              <p:cNvSpPr>
                <a:spLocks noChangeArrowheads="1"/>
              </p:cNvSpPr>
              <p:nvPr/>
            </p:nvSpPr>
            <p:spPr bwMode="auto">
              <a:xfrm>
                <a:off x="10266363" y="43830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40" name="Oval 1557"/>
              <p:cNvSpPr>
                <a:spLocks noChangeArrowheads="1"/>
              </p:cNvSpPr>
              <p:nvPr/>
            </p:nvSpPr>
            <p:spPr bwMode="auto">
              <a:xfrm>
                <a:off x="10266363" y="43830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1" name="Oval 1558"/>
              <p:cNvSpPr>
                <a:spLocks noChangeArrowheads="1"/>
              </p:cNvSpPr>
              <p:nvPr/>
            </p:nvSpPr>
            <p:spPr bwMode="auto">
              <a:xfrm>
                <a:off x="10266363" y="43846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42" name="Oval 1559"/>
              <p:cNvSpPr>
                <a:spLocks noChangeArrowheads="1"/>
              </p:cNvSpPr>
              <p:nvPr/>
            </p:nvSpPr>
            <p:spPr bwMode="auto">
              <a:xfrm>
                <a:off x="10266363" y="43846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3" name="Oval 1560"/>
              <p:cNvSpPr>
                <a:spLocks noChangeArrowheads="1"/>
              </p:cNvSpPr>
              <p:nvPr/>
            </p:nvSpPr>
            <p:spPr bwMode="auto">
              <a:xfrm>
                <a:off x="10267951" y="4386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44" name="Oval 1561"/>
              <p:cNvSpPr>
                <a:spLocks noChangeArrowheads="1"/>
              </p:cNvSpPr>
              <p:nvPr/>
            </p:nvSpPr>
            <p:spPr bwMode="auto">
              <a:xfrm>
                <a:off x="10267951" y="4386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5" name="Oval 1562"/>
              <p:cNvSpPr>
                <a:spLocks noChangeArrowheads="1"/>
              </p:cNvSpPr>
              <p:nvPr/>
            </p:nvSpPr>
            <p:spPr bwMode="auto">
              <a:xfrm>
                <a:off x="10269538" y="43878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46" name="Oval 1564"/>
              <p:cNvSpPr>
                <a:spLocks noChangeArrowheads="1"/>
              </p:cNvSpPr>
              <p:nvPr/>
            </p:nvSpPr>
            <p:spPr bwMode="auto">
              <a:xfrm>
                <a:off x="10269538" y="43878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7" name="Oval 1565"/>
              <p:cNvSpPr>
                <a:spLocks noChangeArrowheads="1"/>
              </p:cNvSpPr>
              <p:nvPr/>
            </p:nvSpPr>
            <p:spPr bwMode="auto">
              <a:xfrm>
                <a:off x="10269538" y="43894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48" name="Oval 1566"/>
              <p:cNvSpPr>
                <a:spLocks noChangeArrowheads="1"/>
              </p:cNvSpPr>
              <p:nvPr/>
            </p:nvSpPr>
            <p:spPr bwMode="auto">
              <a:xfrm>
                <a:off x="10269538" y="43894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9" name="Oval 1567"/>
              <p:cNvSpPr>
                <a:spLocks noChangeArrowheads="1"/>
              </p:cNvSpPr>
              <p:nvPr/>
            </p:nvSpPr>
            <p:spPr bwMode="auto">
              <a:xfrm>
                <a:off x="10271126" y="43894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50" name="Oval 1568"/>
              <p:cNvSpPr>
                <a:spLocks noChangeArrowheads="1"/>
              </p:cNvSpPr>
              <p:nvPr/>
            </p:nvSpPr>
            <p:spPr bwMode="auto">
              <a:xfrm>
                <a:off x="10271126" y="43894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1" name="Oval 1569"/>
              <p:cNvSpPr>
                <a:spLocks noChangeArrowheads="1"/>
              </p:cNvSpPr>
              <p:nvPr/>
            </p:nvSpPr>
            <p:spPr bwMode="auto">
              <a:xfrm>
                <a:off x="10271126" y="43910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52" name="Oval 1570"/>
              <p:cNvSpPr>
                <a:spLocks noChangeArrowheads="1"/>
              </p:cNvSpPr>
              <p:nvPr/>
            </p:nvSpPr>
            <p:spPr bwMode="auto">
              <a:xfrm>
                <a:off x="10271126" y="43910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3" name="Oval 1571"/>
              <p:cNvSpPr>
                <a:spLocks noChangeArrowheads="1"/>
              </p:cNvSpPr>
              <p:nvPr/>
            </p:nvSpPr>
            <p:spPr bwMode="auto">
              <a:xfrm>
                <a:off x="10272713" y="43910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54" name="Oval 1572"/>
              <p:cNvSpPr>
                <a:spLocks noChangeArrowheads="1"/>
              </p:cNvSpPr>
              <p:nvPr/>
            </p:nvSpPr>
            <p:spPr bwMode="auto">
              <a:xfrm>
                <a:off x="10272713" y="43910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5" name="Oval 1573"/>
              <p:cNvSpPr>
                <a:spLocks noChangeArrowheads="1"/>
              </p:cNvSpPr>
              <p:nvPr/>
            </p:nvSpPr>
            <p:spPr bwMode="auto">
              <a:xfrm>
                <a:off x="10272713" y="43926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56" name="Oval 1574"/>
              <p:cNvSpPr>
                <a:spLocks noChangeArrowheads="1"/>
              </p:cNvSpPr>
              <p:nvPr/>
            </p:nvSpPr>
            <p:spPr bwMode="auto">
              <a:xfrm>
                <a:off x="10272713" y="43926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7" name="Oval 1575"/>
              <p:cNvSpPr>
                <a:spLocks noChangeArrowheads="1"/>
              </p:cNvSpPr>
              <p:nvPr/>
            </p:nvSpPr>
            <p:spPr bwMode="auto">
              <a:xfrm>
                <a:off x="10274301" y="43942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58" name="Oval 1576"/>
              <p:cNvSpPr>
                <a:spLocks noChangeArrowheads="1"/>
              </p:cNvSpPr>
              <p:nvPr/>
            </p:nvSpPr>
            <p:spPr bwMode="auto">
              <a:xfrm>
                <a:off x="10274301" y="43942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9" name="Oval 1577"/>
              <p:cNvSpPr>
                <a:spLocks noChangeArrowheads="1"/>
              </p:cNvSpPr>
              <p:nvPr/>
            </p:nvSpPr>
            <p:spPr bwMode="auto">
              <a:xfrm>
                <a:off x="10275888" y="43957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60" name="Oval 1578"/>
              <p:cNvSpPr>
                <a:spLocks noChangeArrowheads="1"/>
              </p:cNvSpPr>
              <p:nvPr/>
            </p:nvSpPr>
            <p:spPr bwMode="auto">
              <a:xfrm>
                <a:off x="10275888" y="43957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1" name="Oval 1579"/>
              <p:cNvSpPr>
                <a:spLocks noChangeArrowheads="1"/>
              </p:cNvSpPr>
              <p:nvPr/>
            </p:nvSpPr>
            <p:spPr bwMode="auto">
              <a:xfrm>
                <a:off x="10277476" y="43957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62" name="Oval 1580"/>
              <p:cNvSpPr>
                <a:spLocks noChangeArrowheads="1"/>
              </p:cNvSpPr>
              <p:nvPr/>
            </p:nvSpPr>
            <p:spPr bwMode="auto">
              <a:xfrm>
                <a:off x="10277476" y="43957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3" name="Oval 1581"/>
              <p:cNvSpPr>
                <a:spLocks noChangeArrowheads="1"/>
              </p:cNvSpPr>
              <p:nvPr/>
            </p:nvSpPr>
            <p:spPr bwMode="auto">
              <a:xfrm>
                <a:off x="10277476" y="43973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64" name="Oval 1582"/>
              <p:cNvSpPr>
                <a:spLocks noChangeArrowheads="1"/>
              </p:cNvSpPr>
              <p:nvPr/>
            </p:nvSpPr>
            <p:spPr bwMode="auto">
              <a:xfrm>
                <a:off x="10277476" y="43973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5" name="Oval 1583"/>
              <p:cNvSpPr>
                <a:spLocks noChangeArrowheads="1"/>
              </p:cNvSpPr>
              <p:nvPr/>
            </p:nvSpPr>
            <p:spPr bwMode="auto">
              <a:xfrm>
                <a:off x="10279063" y="43989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66" name="Oval 1584"/>
              <p:cNvSpPr>
                <a:spLocks noChangeArrowheads="1"/>
              </p:cNvSpPr>
              <p:nvPr/>
            </p:nvSpPr>
            <p:spPr bwMode="auto">
              <a:xfrm>
                <a:off x="10279063" y="43989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7" name="Oval 1585"/>
              <p:cNvSpPr>
                <a:spLocks noChangeArrowheads="1"/>
              </p:cNvSpPr>
              <p:nvPr/>
            </p:nvSpPr>
            <p:spPr bwMode="auto">
              <a:xfrm>
                <a:off x="10280651" y="44005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68" name="Oval 1586"/>
              <p:cNvSpPr>
                <a:spLocks noChangeArrowheads="1"/>
              </p:cNvSpPr>
              <p:nvPr/>
            </p:nvSpPr>
            <p:spPr bwMode="auto">
              <a:xfrm>
                <a:off x="10280651" y="44005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9" name="Oval 1587"/>
              <p:cNvSpPr>
                <a:spLocks noChangeArrowheads="1"/>
              </p:cNvSpPr>
              <p:nvPr/>
            </p:nvSpPr>
            <p:spPr bwMode="auto">
              <a:xfrm>
                <a:off x="10282238" y="44021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70" name="Oval 1588"/>
              <p:cNvSpPr>
                <a:spLocks noChangeArrowheads="1"/>
              </p:cNvSpPr>
              <p:nvPr/>
            </p:nvSpPr>
            <p:spPr bwMode="auto">
              <a:xfrm>
                <a:off x="10282238" y="44021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1" name="Oval 1589"/>
              <p:cNvSpPr>
                <a:spLocks noChangeArrowheads="1"/>
              </p:cNvSpPr>
              <p:nvPr/>
            </p:nvSpPr>
            <p:spPr bwMode="auto">
              <a:xfrm>
                <a:off x="10282238" y="44037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72" name="Oval 1590"/>
              <p:cNvSpPr>
                <a:spLocks noChangeArrowheads="1"/>
              </p:cNvSpPr>
              <p:nvPr/>
            </p:nvSpPr>
            <p:spPr bwMode="auto">
              <a:xfrm>
                <a:off x="10282238" y="44037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3" name="Oval 1591"/>
              <p:cNvSpPr>
                <a:spLocks noChangeArrowheads="1"/>
              </p:cNvSpPr>
              <p:nvPr/>
            </p:nvSpPr>
            <p:spPr bwMode="auto">
              <a:xfrm>
                <a:off x="10283826" y="4403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74" name="Oval 1592"/>
              <p:cNvSpPr>
                <a:spLocks noChangeArrowheads="1"/>
              </p:cNvSpPr>
              <p:nvPr/>
            </p:nvSpPr>
            <p:spPr bwMode="auto">
              <a:xfrm>
                <a:off x="10283826" y="4403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5" name="Oval 1593"/>
              <p:cNvSpPr>
                <a:spLocks noChangeArrowheads="1"/>
              </p:cNvSpPr>
              <p:nvPr/>
            </p:nvSpPr>
            <p:spPr bwMode="auto">
              <a:xfrm>
                <a:off x="10285413" y="44053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76" name="Oval 1594"/>
              <p:cNvSpPr>
                <a:spLocks noChangeArrowheads="1"/>
              </p:cNvSpPr>
              <p:nvPr/>
            </p:nvSpPr>
            <p:spPr bwMode="auto">
              <a:xfrm>
                <a:off x="10285413" y="44053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7" name="Oval 1595"/>
              <p:cNvSpPr>
                <a:spLocks noChangeArrowheads="1"/>
              </p:cNvSpPr>
              <p:nvPr/>
            </p:nvSpPr>
            <p:spPr bwMode="auto">
              <a:xfrm>
                <a:off x="10287001" y="44069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78" name="Oval 1596"/>
              <p:cNvSpPr>
                <a:spLocks noChangeArrowheads="1"/>
              </p:cNvSpPr>
              <p:nvPr/>
            </p:nvSpPr>
            <p:spPr bwMode="auto">
              <a:xfrm>
                <a:off x="10287001" y="44069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9" name="Oval 1597"/>
              <p:cNvSpPr>
                <a:spLocks noChangeArrowheads="1"/>
              </p:cNvSpPr>
              <p:nvPr/>
            </p:nvSpPr>
            <p:spPr bwMode="auto">
              <a:xfrm>
                <a:off x="10287001" y="44084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80" name="Oval 1598"/>
              <p:cNvSpPr>
                <a:spLocks noChangeArrowheads="1"/>
              </p:cNvSpPr>
              <p:nvPr/>
            </p:nvSpPr>
            <p:spPr bwMode="auto">
              <a:xfrm>
                <a:off x="10287001" y="44084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1" name="Oval 1599"/>
              <p:cNvSpPr>
                <a:spLocks noChangeArrowheads="1"/>
              </p:cNvSpPr>
              <p:nvPr/>
            </p:nvSpPr>
            <p:spPr bwMode="auto">
              <a:xfrm>
                <a:off x="10288588" y="44100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82" name="Oval 1600"/>
              <p:cNvSpPr>
                <a:spLocks noChangeArrowheads="1"/>
              </p:cNvSpPr>
              <p:nvPr/>
            </p:nvSpPr>
            <p:spPr bwMode="auto">
              <a:xfrm>
                <a:off x="10288588" y="44100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3" name="Oval 1601"/>
              <p:cNvSpPr>
                <a:spLocks noChangeArrowheads="1"/>
              </p:cNvSpPr>
              <p:nvPr/>
            </p:nvSpPr>
            <p:spPr bwMode="auto">
              <a:xfrm>
                <a:off x="10290176" y="44100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84" name="Oval 1602"/>
              <p:cNvSpPr>
                <a:spLocks noChangeArrowheads="1"/>
              </p:cNvSpPr>
              <p:nvPr/>
            </p:nvSpPr>
            <p:spPr bwMode="auto">
              <a:xfrm>
                <a:off x="10290176" y="44100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5" name="Oval 1603"/>
              <p:cNvSpPr>
                <a:spLocks noChangeArrowheads="1"/>
              </p:cNvSpPr>
              <p:nvPr/>
            </p:nvSpPr>
            <p:spPr bwMode="auto">
              <a:xfrm>
                <a:off x="10290176" y="44116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86" name="Oval 1604"/>
              <p:cNvSpPr>
                <a:spLocks noChangeArrowheads="1"/>
              </p:cNvSpPr>
              <p:nvPr/>
            </p:nvSpPr>
            <p:spPr bwMode="auto">
              <a:xfrm>
                <a:off x="10290176" y="44116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7" name="Oval 1605"/>
              <p:cNvSpPr>
                <a:spLocks noChangeArrowheads="1"/>
              </p:cNvSpPr>
              <p:nvPr/>
            </p:nvSpPr>
            <p:spPr bwMode="auto">
              <a:xfrm>
                <a:off x="10291763" y="44116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88" name="Oval 1606"/>
              <p:cNvSpPr>
                <a:spLocks noChangeArrowheads="1"/>
              </p:cNvSpPr>
              <p:nvPr/>
            </p:nvSpPr>
            <p:spPr bwMode="auto">
              <a:xfrm>
                <a:off x="10291763" y="44116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9" name="Oval 1607"/>
              <p:cNvSpPr>
                <a:spLocks noChangeArrowheads="1"/>
              </p:cNvSpPr>
              <p:nvPr/>
            </p:nvSpPr>
            <p:spPr bwMode="auto">
              <a:xfrm>
                <a:off x="10293351" y="44132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90" name="Oval 1608"/>
              <p:cNvSpPr>
                <a:spLocks noChangeArrowheads="1"/>
              </p:cNvSpPr>
              <p:nvPr/>
            </p:nvSpPr>
            <p:spPr bwMode="auto">
              <a:xfrm>
                <a:off x="10293351" y="44132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1" name="Oval 1609"/>
              <p:cNvSpPr>
                <a:spLocks noChangeArrowheads="1"/>
              </p:cNvSpPr>
              <p:nvPr/>
            </p:nvSpPr>
            <p:spPr bwMode="auto">
              <a:xfrm>
                <a:off x="10294938" y="44148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92" name="Oval 1610"/>
              <p:cNvSpPr>
                <a:spLocks noChangeArrowheads="1"/>
              </p:cNvSpPr>
              <p:nvPr/>
            </p:nvSpPr>
            <p:spPr bwMode="auto">
              <a:xfrm>
                <a:off x="10294938" y="44148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3" name="Oval 1611"/>
              <p:cNvSpPr>
                <a:spLocks noChangeArrowheads="1"/>
              </p:cNvSpPr>
              <p:nvPr/>
            </p:nvSpPr>
            <p:spPr bwMode="auto">
              <a:xfrm>
                <a:off x="10294938" y="44164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94" name="Oval 1612"/>
              <p:cNvSpPr>
                <a:spLocks noChangeArrowheads="1"/>
              </p:cNvSpPr>
              <p:nvPr/>
            </p:nvSpPr>
            <p:spPr bwMode="auto">
              <a:xfrm>
                <a:off x="10294938" y="44164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5" name="Oval 1613"/>
              <p:cNvSpPr>
                <a:spLocks noChangeArrowheads="1"/>
              </p:cNvSpPr>
              <p:nvPr/>
            </p:nvSpPr>
            <p:spPr bwMode="auto">
              <a:xfrm>
                <a:off x="10296526" y="44180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96" name="Oval 1614"/>
              <p:cNvSpPr>
                <a:spLocks noChangeArrowheads="1"/>
              </p:cNvSpPr>
              <p:nvPr/>
            </p:nvSpPr>
            <p:spPr bwMode="auto">
              <a:xfrm>
                <a:off x="10296526" y="44180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7" name="Oval 1615"/>
              <p:cNvSpPr>
                <a:spLocks noChangeArrowheads="1"/>
              </p:cNvSpPr>
              <p:nvPr/>
            </p:nvSpPr>
            <p:spPr bwMode="auto">
              <a:xfrm>
                <a:off x="10298113" y="4418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98" name="Oval 1616"/>
              <p:cNvSpPr>
                <a:spLocks noChangeArrowheads="1"/>
              </p:cNvSpPr>
              <p:nvPr/>
            </p:nvSpPr>
            <p:spPr bwMode="auto">
              <a:xfrm>
                <a:off x="10298113" y="4418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9" name="Oval 1617"/>
              <p:cNvSpPr>
                <a:spLocks noChangeArrowheads="1"/>
              </p:cNvSpPr>
              <p:nvPr/>
            </p:nvSpPr>
            <p:spPr bwMode="auto">
              <a:xfrm>
                <a:off x="10299701" y="44196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00" name="Oval 1618"/>
              <p:cNvSpPr>
                <a:spLocks noChangeArrowheads="1"/>
              </p:cNvSpPr>
              <p:nvPr/>
            </p:nvSpPr>
            <p:spPr bwMode="auto">
              <a:xfrm>
                <a:off x="10299701" y="44196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1" name="Oval 1619"/>
              <p:cNvSpPr>
                <a:spLocks noChangeArrowheads="1"/>
              </p:cNvSpPr>
              <p:nvPr/>
            </p:nvSpPr>
            <p:spPr bwMode="auto">
              <a:xfrm>
                <a:off x="10299701" y="44211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02" name="Oval 1620"/>
              <p:cNvSpPr>
                <a:spLocks noChangeArrowheads="1"/>
              </p:cNvSpPr>
              <p:nvPr/>
            </p:nvSpPr>
            <p:spPr bwMode="auto">
              <a:xfrm>
                <a:off x="10299701" y="44211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3" name="Oval 1621"/>
              <p:cNvSpPr>
                <a:spLocks noChangeArrowheads="1"/>
              </p:cNvSpPr>
              <p:nvPr/>
            </p:nvSpPr>
            <p:spPr bwMode="auto">
              <a:xfrm>
                <a:off x="10301288" y="44227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04" name="Oval 1622"/>
              <p:cNvSpPr>
                <a:spLocks noChangeArrowheads="1"/>
              </p:cNvSpPr>
              <p:nvPr/>
            </p:nvSpPr>
            <p:spPr bwMode="auto">
              <a:xfrm>
                <a:off x="10301288" y="44227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5" name="Oval 1623"/>
              <p:cNvSpPr>
                <a:spLocks noChangeArrowheads="1"/>
              </p:cNvSpPr>
              <p:nvPr/>
            </p:nvSpPr>
            <p:spPr bwMode="auto">
              <a:xfrm>
                <a:off x="10302876" y="44243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06" name="Oval 1624"/>
              <p:cNvSpPr>
                <a:spLocks noChangeArrowheads="1"/>
              </p:cNvSpPr>
              <p:nvPr/>
            </p:nvSpPr>
            <p:spPr bwMode="auto">
              <a:xfrm>
                <a:off x="10302876" y="44243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7" name="Oval 1625"/>
              <p:cNvSpPr>
                <a:spLocks noChangeArrowheads="1"/>
              </p:cNvSpPr>
              <p:nvPr/>
            </p:nvSpPr>
            <p:spPr bwMode="auto">
              <a:xfrm>
                <a:off x="10304463" y="44259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08" name="Oval 1626"/>
              <p:cNvSpPr>
                <a:spLocks noChangeArrowheads="1"/>
              </p:cNvSpPr>
              <p:nvPr/>
            </p:nvSpPr>
            <p:spPr bwMode="auto">
              <a:xfrm>
                <a:off x="10304463" y="44259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9" name="Oval 1627"/>
              <p:cNvSpPr>
                <a:spLocks noChangeArrowheads="1"/>
              </p:cNvSpPr>
              <p:nvPr/>
            </p:nvSpPr>
            <p:spPr bwMode="auto">
              <a:xfrm>
                <a:off x="10304463" y="44259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10" name="Oval 1628"/>
              <p:cNvSpPr>
                <a:spLocks noChangeArrowheads="1"/>
              </p:cNvSpPr>
              <p:nvPr/>
            </p:nvSpPr>
            <p:spPr bwMode="auto">
              <a:xfrm>
                <a:off x="10304463" y="44259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1" name="Oval 1629"/>
              <p:cNvSpPr>
                <a:spLocks noChangeArrowheads="1"/>
              </p:cNvSpPr>
              <p:nvPr/>
            </p:nvSpPr>
            <p:spPr bwMode="auto">
              <a:xfrm>
                <a:off x="10306051" y="44259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12" name="Oval 1630"/>
              <p:cNvSpPr>
                <a:spLocks noChangeArrowheads="1"/>
              </p:cNvSpPr>
              <p:nvPr/>
            </p:nvSpPr>
            <p:spPr bwMode="auto">
              <a:xfrm>
                <a:off x="10306051" y="44259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3" name="Oval 1631"/>
              <p:cNvSpPr>
                <a:spLocks noChangeArrowheads="1"/>
              </p:cNvSpPr>
              <p:nvPr/>
            </p:nvSpPr>
            <p:spPr bwMode="auto">
              <a:xfrm>
                <a:off x="10307638" y="44275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14" name="Oval 1632"/>
              <p:cNvSpPr>
                <a:spLocks noChangeArrowheads="1"/>
              </p:cNvSpPr>
              <p:nvPr/>
            </p:nvSpPr>
            <p:spPr bwMode="auto">
              <a:xfrm>
                <a:off x="10307638" y="44275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5" name="Oval 1633"/>
              <p:cNvSpPr>
                <a:spLocks noChangeArrowheads="1"/>
              </p:cNvSpPr>
              <p:nvPr/>
            </p:nvSpPr>
            <p:spPr bwMode="auto">
              <a:xfrm>
                <a:off x="10309226" y="44291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16" name="Oval 1634"/>
              <p:cNvSpPr>
                <a:spLocks noChangeArrowheads="1"/>
              </p:cNvSpPr>
              <p:nvPr/>
            </p:nvSpPr>
            <p:spPr bwMode="auto">
              <a:xfrm>
                <a:off x="10309226" y="44291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7" name="Oval 1635"/>
              <p:cNvSpPr>
                <a:spLocks noChangeArrowheads="1"/>
              </p:cNvSpPr>
              <p:nvPr/>
            </p:nvSpPr>
            <p:spPr bwMode="auto">
              <a:xfrm>
                <a:off x="10309226" y="44307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18" name="Oval 1636"/>
              <p:cNvSpPr>
                <a:spLocks noChangeArrowheads="1"/>
              </p:cNvSpPr>
              <p:nvPr/>
            </p:nvSpPr>
            <p:spPr bwMode="auto">
              <a:xfrm>
                <a:off x="10309226" y="44307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9" name="Oval 1637"/>
              <p:cNvSpPr>
                <a:spLocks noChangeArrowheads="1"/>
              </p:cNvSpPr>
              <p:nvPr/>
            </p:nvSpPr>
            <p:spPr bwMode="auto">
              <a:xfrm>
                <a:off x="10309226" y="44323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20" name="Oval 1638"/>
              <p:cNvSpPr>
                <a:spLocks noChangeArrowheads="1"/>
              </p:cNvSpPr>
              <p:nvPr/>
            </p:nvSpPr>
            <p:spPr bwMode="auto">
              <a:xfrm>
                <a:off x="10309226" y="44323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1" name="Oval 1639"/>
              <p:cNvSpPr>
                <a:spLocks noChangeArrowheads="1"/>
              </p:cNvSpPr>
              <p:nvPr/>
            </p:nvSpPr>
            <p:spPr bwMode="auto">
              <a:xfrm>
                <a:off x="10310813" y="44323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22" name="Oval 1640"/>
              <p:cNvSpPr>
                <a:spLocks noChangeArrowheads="1"/>
              </p:cNvSpPr>
              <p:nvPr/>
            </p:nvSpPr>
            <p:spPr bwMode="auto">
              <a:xfrm>
                <a:off x="10310813" y="44323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3" name="Oval 1641"/>
              <p:cNvSpPr>
                <a:spLocks noChangeArrowheads="1"/>
              </p:cNvSpPr>
              <p:nvPr/>
            </p:nvSpPr>
            <p:spPr bwMode="auto">
              <a:xfrm>
                <a:off x="10312401" y="44338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24" name="Oval 1642"/>
              <p:cNvSpPr>
                <a:spLocks noChangeArrowheads="1"/>
              </p:cNvSpPr>
              <p:nvPr/>
            </p:nvSpPr>
            <p:spPr bwMode="auto">
              <a:xfrm>
                <a:off x="10312401" y="44338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5" name="Oval 1643"/>
              <p:cNvSpPr>
                <a:spLocks noChangeArrowheads="1"/>
              </p:cNvSpPr>
              <p:nvPr/>
            </p:nvSpPr>
            <p:spPr bwMode="auto">
              <a:xfrm>
                <a:off x="10312401" y="44354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26" name="Oval 1644"/>
              <p:cNvSpPr>
                <a:spLocks noChangeArrowheads="1"/>
              </p:cNvSpPr>
              <p:nvPr/>
            </p:nvSpPr>
            <p:spPr bwMode="auto">
              <a:xfrm>
                <a:off x="10312401" y="44354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7" name="Oval 1645"/>
              <p:cNvSpPr>
                <a:spLocks noChangeArrowheads="1"/>
              </p:cNvSpPr>
              <p:nvPr/>
            </p:nvSpPr>
            <p:spPr bwMode="auto">
              <a:xfrm>
                <a:off x="10313988" y="44370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28" name="Oval 1646"/>
              <p:cNvSpPr>
                <a:spLocks noChangeArrowheads="1"/>
              </p:cNvSpPr>
              <p:nvPr/>
            </p:nvSpPr>
            <p:spPr bwMode="auto">
              <a:xfrm>
                <a:off x="10313988" y="44370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9" name="Oval 1647"/>
              <p:cNvSpPr>
                <a:spLocks noChangeArrowheads="1"/>
              </p:cNvSpPr>
              <p:nvPr/>
            </p:nvSpPr>
            <p:spPr bwMode="auto">
              <a:xfrm>
                <a:off x="10315576" y="44370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30" name="Oval 1648"/>
              <p:cNvSpPr>
                <a:spLocks noChangeArrowheads="1"/>
              </p:cNvSpPr>
              <p:nvPr/>
            </p:nvSpPr>
            <p:spPr bwMode="auto">
              <a:xfrm>
                <a:off x="10315576" y="44370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1" name="Oval 1649"/>
              <p:cNvSpPr>
                <a:spLocks noChangeArrowheads="1"/>
              </p:cNvSpPr>
              <p:nvPr/>
            </p:nvSpPr>
            <p:spPr bwMode="auto">
              <a:xfrm>
                <a:off x="10315576" y="44386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32" name="Oval 1650"/>
              <p:cNvSpPr>
                <a:spLocks noChangeArrowheads="1"/>
              </p:cNvSpPr>
              <p:nvPr/>
            </p:nvSpPr>
            <p:spPr bwMode="auto">
              <a:xfrm>
                <a:off x="10315576" y="44386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3" name="Oval 1651"/>
              <p:cNvSpPr>
                <a:spLocks noChangeArrowheads="1"/>
              </p:cNvSpPr>
              <p:nvPr/>
            </p:nvSpPr>
            <p:spPr bwMode="auto">
              <a:xfrm>
                <a:off x="10317163" y="44402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34" name="Oval 1652"/>
              <p:cNvSpPr>
                <a:spLocks noChangeArrowheads="1"/>
              </p:cNvSpPr>
              <p:nvPr/>
            </p:nvSpPr>
            <p:spPr bwMode="auto">
              <a:xfrm>
                <a:off x="10317163" y="44402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5" name="Oval 1653"/>
              <p:cNvSpPr>
                <a:spLocks noChangeArrowheads="1"/>
              </p:cNvSpPr>
              <p:nvPr/>
            </p:nvSpPr>
            <p:spPr bwMode="auto">
              <a:xfrm>
                <a:off x="10318751" y="44402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36" name="Oval 1654"/>
              <p:cNvSpPr>
                <a:spLocks noChangeArrowheads="1"/>
              </p:cNvSpPr>
              <p:nvPr/>
            </p:nvSpPr>
            <p:spPr bwMode="auto">
              <a:xfrm>
                <a:off x="10318751" y="44402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7" name="Oval 1655"/>
              <p:cNvSpPr>
                <a:spLocks noChangeArrowheads="1"/>
              </p:cNvSpPr>
              <p:nvPr/>
            </p:nvSpPr>
            <p:spPr bwMode="auto">
              <a:xfrm>
                <a:off x="10320338" y="44418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38" name="Oval 1656"/>
              <p:cNvSpPr>
                <a:spLocks noChangeArrowheads="1"/>
              </p:cNvSpPr>
              <p:nvPr/>
            </p:nvSpPr>
            <p:spPr bwMode="auto">
              <a:xfrm>
                <a:off x="10320338" y="44418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9" name="Oval 1657"/>
              <p:cNvSpPr>
                <a:spLocks noChangeArrowheads="1"/>
              </p:cNvSpPr>
              <p:nvPr/>
            </p:nvSpPr>
            <p:spPr bwMode="auto">
              <a:xfrm>
                <a:off x="10320338" y="44434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40" name="Oval 1658"/>
              <p:cNvSpPr>
                <a:spLocks noChangeArrowheads="1"/>
              </p:cNvSpPr>
              <p:nvPr/>
            </p:nvSpPr>
            <p:spPr bwMode="auto">
              <a:xfrm>
                <a:off x="10320338" y="44434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1" name="Oval 1659"/>
              <p:cNvSpPr>
                <a:spLocks noChangeArrowheads="1"/>
              </p:cNvSpPr>
              <p:nvPr/>
            </p:nvSpPr>
            <p:spPr bwMode="auto">
              <a:xfrm>
                <a:off x="10321926" y="44450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42" name="Oval 1660"/>
              <p:cNvSpPr>
                <a:spLocks noChangeArrowheads="1"/>
              </p:cNvSpPr>
              <p:nvPr/>
            </p:nvSpPr>
            <p:spPr bwMode="auto">
              <a:xfrm>
                <a:off x="10321926" y="44450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3" name="Oval 1661"/>
              <p:cNvSpPr>
                <a:spLocks noChangeArrowheads="1"/>
              </p:cNvSpPr>
              <p:nvPr/>
            </p:nvSpPr>
            <p:spPr bwMode="auto">
              <a:xfrm>
                <a:off x="10323513" y="44465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44" name="Oval 1662"/>
              <p:cNvSpPr>
                <a:spLocks noChangeArrowheads="1"/>
              </p:cNvSpPr>
              <p:nvPr/>
            </p:nvSpPr>
            <p:spPr bwMode="auto">
              <a:xfrm>
                <a:off x="10323513" y="44465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5" name="Oval 1663"/>
              <p:cNvSpPr>
                <a:spLocks noChangeArrowheads="1"/>
              </p:cNvSpPr>
              <p:nvPr/>
            </p:nvSpPr>
            <p:spPr bwMode="auto">
              <a:xfrm>
                <a:off x="10325101" y="44465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46" name="Oval 1664"/>
              <p:cNvSpPr>
                <a:spLocks noChangeArrowheads="1"/>
              </p:cNvSpPr>
              <p:nvPr/>
            </p:nvSpPr>
            <p:spPr bwMode="auto">
              <a:xfrm>
                <a:off x="10325101" y="44465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7" name="Oval 1665"/>
              <p:cNvSpPr>
                <a:spLocks noChangeArrowheads="1"/>
              </p:cNvSpPr>
              <p:nvPr/>
            </p:nvSpPr>
            <p:spPr bwMode="auto">
              <a:xfrm>
                <a:off x="10325101" y="44465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48" name="Oval 1666"/>
              <p:cNvSpPr>
                <a:spLocks noChangeArrowheads="1"/>
              </p:cNvSpPr>
              <p:nvPr/>
            </p:nvSpPr>
            <p:spPr bwMode="auto">
              <a:xfrm>
                <a:off x="10325101" y="44465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9" name="Oval 1667"/>
              <p:cNvSpPr>
                <a:spLocks noChangeArrowheads="1"/>
              </p:cNvSpPr>
              <p:nvPr/>
            </p:nvSpPr>
            <p:spPr bwMode="auto">
              <a:xfrm>
                <a:off x="10326688" y="44481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50" name="Oval 1668"/>
              <p:cNvSpPr>
                <a:spLocks noChangeArrowheads="1"/>
              </p:cNvSpPr>
              <p:nvPr/>
            </p:nvSpPr>
            <p:spPr bwMode="auto">
              <a:xfrm>
                <a:off x="10326688" y="44481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1" name="Oval 1669"/>
              <p:cNvSpPr>
                <a:spLocks noChangeArrowheads="1"/>
              </p:cNvSpPr>
              <p:nvPr/>
            </p:nvSpPr>
            <p:spPr bwMode="auto">
              <a:xfrm>
                <a:off x="10328276" y="44497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52" name="Oval 1670"/>
              <p:cNvSpPr>
                <a:spLocks noChangeArrowheads="1"/>
              </p:cNvSpPr>
              <p:nvPr/>
            </p:nvSpPr>
            <p:spPr bwMode="auto">
              <a:xfrm>
                <a:off x="10328276" y="44497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3" name="Oval 1671"/>
              <p:cNvSpPr>
                <a:spLocks noChangeArrowheads="1"/>
              </p:cNvSpPr>
              <p:nvPr/>
            </p:nvSpPr>
            <p:spPr bwMode="auto">
              <a:xfrm>
                <a:off x="10329863" y="44513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54" name="Oval 1672"/>
              <p:cNvSpPr>
                <a:spLocks noChangeArrowheads="1"/>
              </p:cNvSpPr>
              <p:nvPr/>
            </p:nvSpPr>
            <p:spPr bwMode="auto">
              <a:xfrm>
                <a:off x="10329863" y="44513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5" name="Oval 1673"/>
              <p:cNvSpPr>
                <a:spLocks noChangeArrowheads="1"/>
              </p:cNvSpPr>
              <p:nvPr/>
            </p:nvSpPr>
            <p:spPr bwMode="auto">
              <a:xfrm>
                <a:off x="10329863" y="44529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56" name="Oval 1674"/>
              <p:cNvSpPr>
                <a:spLocks noChangeArrowheads="1"/>
              </p:cNvSpPr>
              <p:nvPr/>
            </p:nvSpPr>
            <p:spPr bwMode="auto">
              <a:xfrm>
                <a:off x="10329863" y="44529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7" name="Oval 1675"/>
              <p:cNvSpPr>
                <a:spLocks noChangeArrowheads="1"/>
              </p:cNvSpPr>
              <p:nvPr/>
            </p:nvSpPr>
            <p:spPr bwMode="auto">
              <a:xfrm>
                <a:off x="10331451" y="44545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58" name="Oval 1676"/>
              <p:cNvSpPr>
                <a:spLocks noChangeArrowheads="1"/>
              </p:cNvSpPr>
              <p:nvPr/>
            </p:nvSpPr>
            <p:spPr bwMode="auto">
              <a:xfrm>
                <a:off x="10331451" y="44545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9" name="Oval 1677"/>
              <p:cNvSpPr>
                <a:spLocks noChangeArrowheads="1"/>
              </p:cNvSpPr>
              <p:nvPr/>
            </p:nvSpPr>
            <p:spPr bwMode="auto">
              <a:xfrm>
                <a:off x="10333038" y="44545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60" name="Oval 1678"/>
              <p:cNvSpPr>
                <a:spLocks noChangeArrowheads="1"/>
              </p:cNvSpPr>
              <p:nvPr/>
            </p:nvSpPr>
            <p:spPr bwMode="auto">
              <a:xfrm>
                <a:off x="10333038" y="44545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1" name="Oval 1679"/>
              <p:cNvSpPr>
                <a:spLocks noChangeArrowheads="1"/>
              </p:cNvSpPr>
              <p:nvPr/>
            </p:nvSpPr>
            <p:spPr bwMode="auto">
              <a:xfrm>
                <a:off x="10334626" y="44545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62" name="Oval 1680"/>
              <p:cNvSpPr>
                <a:spLocks noChangeArrowheads="1"/>
              </p:cNvSpPr>
              <p:nvPr/>
            </p:nvSpPr>
            <p:spPr bwMode="auto">
              <a:xfrm>
                <a:off x="10334626" y="44545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3" name="Oval 1681"/>
              <p:cNvSpPr>
                <a:spLocks noChangeArrowheads="1"/>
              </p:cNvSpPr>
              <p:nvPr/>
            </p:nvSpPr>
            <p:spPr bwMode="auto">
              <a:xfrm>
                <a:off x="10334626" y="44561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64" name="Oval 1682"/>
              <p:cNvSpPr>
                <a:spLocks noChangeArrowheads="1"/>
              </p:cNvSpPr>
              <p:nvPr/>
            </p:nvSpPr>
            <p:spPr bwMode="auto">
              <a:xfrm>
                <a:off x="10334626" y="44561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5" name="Oval 1683"/>
              <p:cNvSpPr>
                <a:spLocks noChangeArrowheads="1"/>
              </p:cNvSpPr>
              <p:nvPr/>
            </p:nvSpPr>
            <p:spPr bwMode="auto">
              <a:xfrm>
                <a:off x="10336213" y="44577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66" name="Oval 1684"/>
              <p:cNvSpPr>
                <a:spLocks noChangeArrowheads="1"/>
              </p:cNvSpPr>
              <p:nvPr/>
            </p:nvSpPr>
            <p:spPr bwMode="auto">
              <a:xfrm>
                <a:off x="10336213" y="44577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7" name="Oval 1685"/>
              <p:cNvSpPr>
                <a:spLocks noChangeArrowheads="1"/>
              </p:cNvSpPr>
              <p:nvPr/>
            </p:nvSpPr>
            <p:spPr bwMode="auto">
              <a:xfrm>
                <a:off x="10337801" y="44592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68" name="Oval 1686"/>
              <p:cNvSpPr>
                <a:spLocks noChangeArrowheads="1"/>
              </p:cNvSpPr>
              <p:nvPr/>
            </p:nvSpPr>
            <p:spPr bwMode="auto">
              <a:xfrm>
                <a:off x="10337801" y="44592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9" name="Oval 1687"/>
              <p:cNvSpPr>
                <a:spLocks noChangeArrowheads="1"/>
              </p:cNvSpPr>
              <p:nvPr/>
            </p:nvSpPr>
            <p:spPr bwMode="auto">
              <a:xfrm>
                <a:off x="10337801" y="44608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70" name="Oval 1688"/>
              <p:cNvSpPr>
                <a:spLocks noChangeArrowheads="1"/>
              </p:cNvSpPr>
              <p:nvPr/>
            </p:nvSpPr>
            <p:spPr bwMode="auto">
              <a:xfrm>
                <a:off x="10337801" y="44608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1" name="Oval 1689"/>
              <p:cNvSpPr>
                <a:spLocks noChangeArrowheads="1"/>
              </p:cNvSpPr>
              <p:nvPr/>
            </p:nvSpPr>
            <p:spPr bwMode="auto">
              <a:xfrm>
                <a:off x="10339388" y="44624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72" name="Oval 1690"/>
              <p:cNvSpPr>
                <a:spLocks noChangeArrowheads="1"/>
              </p:cNvSpPr>
              <p:nvPr/>
            </p:nvSpPr>
            <p:spPr bwMode="auto">
              <a:xfrm>
                <a:off x="10339388" y="44624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3" name="Oval 1691"/>
              <p:cNvSpPr>
                <a:spLocks noChangeArrowheads="1"/>
              </p:cNvSpPr>
              <p:nvPr/>
            </p:nvSpPr>
            <p:spPr bwMode="auto">
              <a:xfrm>
                <a:off x="10340976" y="44624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74" name="Oval 1692"/>
              <p:cNvSpPr>
                <a:spLocks noChangeArrowheads="1"/>
              </p:cNvSpPr>
              <p:nvPr/>
            </p:nvSpPr>
            <p:spPr bwMode="auto">
              <a:xfrm>
                <a:off x="10340976" y="44624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5" name="Oval 1693"/>
              <p:cNvSpPr>
                <a:spLocks noChangeArrowheads="1"/>
              </p:cNvSpPr>
              <p:nvPr/>
            </p:nvSpPr>
            <p:spPr bwMode="auto">
              <a:xfrm>
                <a:off x="10342563" y="44624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76" name="Oval 1694"/>
              <p:cNvSpPr>
                <a:spLocks noChangeArrowheads="1"/>
              </p:cNvSpPr>
              <p:nvPr/>
            </p:nvSpPr>
            <p:spPr bwMode="auto">
              <a:xfrm>
                <a:off x="10342563" y="44624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7" name="Oval 1695"/>
              <p:cNvSpPr>
                <a:spLocks noChangeArrowheads="1"/>
              </p:cNvSpPr>
              <p:nvPr/>
            </p:nvSpPr>
            <p:spPr bwMode="auto">
              <a:xfrm>
                <a:off x="10342563" y="44640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78" name="Oval 1696"/>
              <p:cNvSpPr>
                <a:spLocks noChangeArrowheads="1"/>
              </p:cNvSpPr>
              <p:nvPr/>
            </p:nvSpPr>
            <p:spPr bwMode="auto">
              <a:xfrm>
                <a:off x="10342563" y="44640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9" name="Oval 1697"/>
              <p:cNvSpPr>
                <a:spLocks noChangeArrowheads="1"/>
              </p:cNvSpPr>
              <p:nvPr/>
            </p:nvSpPr>
            <p:spPr bwMode="auto">
              <a:xfrm>
                <a:off x="10344151" y="44656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80" name="Oval 1698"/>
              <p:cNvSpPr>
                <a:spLocks noChangeArrowheads="1"/>
              </p:cNvSpPr>
              <p:nvPr/>
            </p:nvSpPr>
            <p:spPr bwMode="auto">
              <a:xfrm>
                <a:off x="10344151" y="44656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1" name="Oval 1699"/>
              <p:cNvSpPr>
                <a:spLocks noChangeArrowheads="1"/>
              </p:cNvSpPr>
              <p:nvPr/>
            </p:nvSpPr>
            <p:spPr bwMode="auto">
              <a:xfrm>
                <a:off x="10345738" y="44672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82" name="Oval 1700"/>
              <p:cNvSpPr>
                <a:spLocks noChangeArrowheads="1"/>
              </p:cNvSpPr>
              <p:nvPr/>
            </p:nvSpPr>
            <p:spPr bwMode="auto">
              <a:xfrm>
                <a:off x="10345738" y="44672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3" name="Oval 1701"/>
              <p:cNvSpPr>
                <a:spLocks noChangeArrowheads="1"/>
              </p:cNvSpPr>
              <p:nvPr/>
            </p:nvSpPr>
            <p:spPr bwMode="auto">
              <a:xfrm>
                <a:off x="10347326" y="44688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84" name="Oval 1702"/>
              <p:cNvSpPr>
                <a:spLocks noChangeArrowheads="1"/>
              </p:cNvSpPr>
              <p:nvPr/>
            </p:nvSpPr>
            <p:spPr bwMode="auto">
              <a:xfrm>
                <a:off x="10347326" y="44688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5" name="Oval 1703"/>
              <p:cNvSpPr>
                <a:spLocks noChangeArrowheads="1"/>
              </p:cNvSpPr>
              <p:nvPr/>
            </p:nvSpPr>
            <p:spPr bwMode="auto">
              <a:xfrm>
                <a:off x="10347326" y="44688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86" name="Oval 1704"/>
              <p:cNvSpPr>
                <a:spLocks noChangeArrowheads="1"/>
              </p:cNvSpPr>
              <p:nvPr/>
            </p:nvSpPr>
            <p:spPr bwMode="auto">
              <a:xfrm>
                <a:off x="10347326" y="44688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7" name="Oval 1705"/>
              <p:cNvSpPr>
                <a:spLocks noChangeArrowheads="1"/>
              </p:cNvSpPr>
              <p:nvPr/>
            </p:nvSpPr>
            <p:spPr bwMode="auto">
              <a:xfrm>
                <a:off x="10347326" y="44688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88" name="Oval 1706"/>
              <p:cNvSpPr>
                <a:spLocks noChangeArrowheads="1"/>
              </p:cNvSpPr>
              <p:nvPr/>
            </p:nvSpPr>
            <p:spPr bwMode="auto">
              <a:xfrm>
                <a:off x="10347326" y="44688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9" name="Oval 1707"/>
              <p:cNvSpPr>
                <a:spLocks noChangeArrowheads="1"/>
              </p:cNvSpPr>
              <p:nvPr/>
            </p:nvSpPr>
            <p:spPr bwMode="auto">
              <a:xfrm>
                <a:off x="10348913" y="44704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90" name="Oval 1708"/>
              <p:cNvSpPr>
                <a:spLocks noChangeArrowheads="1"/>
              </p:cNvSpPr>
              <p:nvPr/>
            </p:nvSpPr>
            <p:spPr bwMode="auto">
              <a:xfrm>
                <a:off x="10348913" y="44704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1" name="Oval 1709"/>
              <p:cNvSpPr>
                <a:spLocks noChangeArrowheads="1"/>
              </p:cNvSpPr>
              <p:nvPr/>
            </p:nvSpPr>
            <p:spPr bwMode="auto">
              <a:xfrm>
                <a:off x="10350501" y="44719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92" name="Oval 1710"/>
              <p:cNvSpPr>
                <a:spLocks noChangeArrowheads="1"/>
              </p:cNvSpPr>
              <p:nvPr/>
            </p:nvSpPr>
            <p:spPr bwMode="auto">
              <a:xfrm>
                <a:off x="10350501" y="44719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3" name="Oval 1711"/>
              <p:cNvSpPr>
                <a:spLocks noChangeArrowheads="1"/>
              </p:cNvSpPr>
              <p:nvPr/>
            </p:nvSpPr>
            <p:spPr bwMode="auto">
              <a:xfrm>
                <a:off x="10350501" y="44735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94" name="Oval 1712"/>
              <p:cNvSpPr>
                <a:spLocks noChangeArrowheads="1"/>
              </p:cNvSpPr>
              <p:nvPr/>
            </p:nvSpPr>
            <p:spPr bwMode="auto">
              <a:xfrm>
                <a:off x="10350501" y="44735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5" name="Oval 1713"/>
              <p:cNvSpPr>
                <a:spLocks noChangeArrowheads="1"/>
              </p:cNvSpPr>
              <p:nvPr/>
            </p:nvSpPr>
            <p:spPr bwMode="auto">
              <a:xfrm>
                <a:off x="10352088" y="44751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96" name="Oval 1714"/>
              <p:cNvSpPr>
                <a:spLocks noChangeArrowheads="1"/>
              </p:cNvSpPr>
              <p:nvPr/>
            </p:nvSpPr>
            <p:spPr bwMode="auto">
              <a:xfrm>
                <a:off x="10352088" y="44751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7" name="Oval 1715"/>
              <p:cNvSpPr>
                <a:spLocks noChangeArrowheads="1"/>
              </p:cNvSpPr>
              <p:nvPr/>
            </p:nvSpPr>
            <p:spPr bwMode="auto">
              <a:xfrm>
                <a:off x="10353676" y="44767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98" name="Oval 1716"/>
              <p:cNvSpPr>
                <a:spLocks noChangeArrowheads="1"/>
              </p:cNvSpPr>
              <p:nvPr/>
            </p:nvSpPr>
            <p:spPr bwMode="auto">
              <a:xfrm>
                <a:off x="10353676" y="44767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9" name="Oval 1717"/>
              <p:cNvSpPr>
                <a:spLocks noChangeArrowheads="1"/>
              </p:cNvSpPr>
              <p:nvPr/>
            </p:nvSpPr>
            <p:spPr bwMode="auto">
              <a:xfrm>
                <a:off x="10355263" y="44767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00" name="Oval 1718"/>
              <p:cNvSpPr>
                <a:spLocks noChangeArrowheads="1"/>
              </p:cNvSpPr>
              <p:nvPr/>
            </p:nvSpPr>
            <p:spPr bwMode="auto">
              <a:xfrm>
                <a:off x="10355263" y="44767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1" name="Oval 1719"/>
              <p:cNvSpPr>
                <a:spLocks noChangeArrowheads="1"/>
              </p:cNvSpPr>
              <p:nvPr/>
            </p:nvSpPr>
            <p:spPr bwMode="auto">
              <a:xfrm>
                <a:off x="10355263" y="44767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02" name="Oval 1720"/>
              <p:cNvSpPr>
                <a:spLocks noChangeArrowheads="1"/>
              </p:cNvSpPr>
              <p:nvPr/>
            </p:nvSpPr>
            <p:spPr bwMode="auto">
              <a:xfrm>
                <a:off x="10355263" y="44767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3" name="Oval 1721"/>
              <p:cNvSpPr>
                <a:spLocks noChangeArrowheads="1"/>
              </p:cNvSpPr>
              <p:nvPr/>
            </p:nvSpPr>
            <p:spPr bwMode="auto">
              <a:xfrm>
                <a:off x="10356851" y="44783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04" name="Oval 1722"/>
              <p:cNvSpPr>
                <a:spLocks noChangeArrowheads="1"/>
              </p:cNvSpPr>
              <p:nvPr/>
            </p:nvSpPr>
            <p:spPr bwMode="auto">
              <a:xfrm>
                <a:off x="10356851" y="44783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5" name="Oval 1723"/>
              <p:cNvSpPr>
                <a:spLocks noChangeArrowheads="1"/>
              </p:cNvSpPr>
              <p:nvPr/>
            </p:nvSpPr>
            <p:spPr bwMode="auto">
              <a:xfrm>
                <a:off x="10358438" y="44799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06" name="Oval 1724"/>
              <p:cNvSpPr>
                <a:spLocks noChangeArrowheads="1"/>
              </p:cNvSpPr>
              <p:nvPr/>
            </p:nvSpPr>
            <p:spPr bwMode="auto">
              <a:xfrm>
                <a:off x="10358438" y="44799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7" name="Oval 1725"/>
              <p:cNvSpPr>
                <a:spLocks noChangeArrowheads="1"/>
              </p:cNvSpPr>
              <p:nvPr/>
            </p:nvSpPr>
            <p:spPr bwMode="auto">
              <a:xfrm>
                <a:off x="10360026" y="44815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08" name="Oval 1726"/>
              <p:cNvSpPr>
                <a:spLocks noChangeArrowheads="1"/>
              </p:cNvSpPr>
              <p:nvPr/>
            </p:nvSpPr>
            <p:spPr bwMode="auto">
              <a:xfrm>
                <a:off x="10360026" y="44815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9" name="Oval 1727"/>
              <p:cNvSpPr>
                <a:spLocks noChangeArrowheads="1"/>
              </p:cNvSpPr>
              <p:nvPr/>
            </p:nvSpPr>
            <p:spPr bwMode="auto">
              <a:xfrm>
                <a:off x="10360026" y="44815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10" name="Oval 1728"/>
              <p:cNvSpPr>
                <a:spLocks noChangeArrowheads="1"/>
              </p:cNvSpPr>
              <p:nvPr/>
            </p:nvSpPr>
            <p:spPr bwMode="auto">
              <a:xfrm>
                <a:off x="10360026" y="44815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1" name="Oval 1729"/>
              <p:cNvSpPr>
                <a:spLocks noChangeArrowheads="1"/>
              </p:cNvSpPr>
              <p:nvPr/>
            </p:nvSpPr>
            <p:spPr bwMode="auto">
              <a:xfrm>
                <a:off x="10361613" y="44831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12" name="Oval 1730"/>
              <p:cNvSpPr>
                <a:spLocks noChangeArrowheads="1"/>
              </p:cNvSpPr>
              <p:nvPr/>
            </p:nvSpPr>
            <p:spPr bwMode="auto">
              <a:xfrm>
                <a:off x="10361613" y="44831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3" name="Oval 1731"/>
              <p:cNvSpPr>
                <a:spLocks noChangeArrowheads="1"/>
              </p:cNvSpPr>
              <p:nvPr/>
            </p:nvSpPr>
            <p:spPr bwMode="auto">
              <a:xfrm>
                <a:off x="10363201" y="44831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14" name="Oval 1732"/>
              <p:cNvSpPr>
                <a:spLocks noChangeArrowheads="1"/>
              </p:cNvSpPr>
              <p:nvPr/>
            </p:nvSpPr>
            <p:spPr bwMode="auto">
              <a:xfrm>
                <a:off x="10363201" y="44831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5" name="Oval 1733"/>
              <p:cNvSpPr>
                <a:spLocks noChangeArrowheads="1"/>
              </p:cNvSpPr>
              <p:nvPr/>
            </p:nvSpPr>
            <p:spPr bwMode="auto">
              <a:xfrm>
                <a:off x="10363201" y="44846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16" name="Oval 1734"/>
              <p:cNvSpPr>
                <a:spLocks noChangeArrowheads="1"/>
              </p:cNvSpPr>
              <p:nvPr/>
            </p:nvSpPr>
            <p:spPr bwMode="auto">
              <a:xfrm>
                <a:off x="10363201" y="44846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7" name="Oval 1735"/>
              <p:cNvSpPr>
                <a:spLocks noChangeArrowheads="1"/>
              </p:cNvSpPr>
              <p:nvPr/>
            </p:nvSpPr>
            <p:spPr bwMode="auto">
              <a:xfrm>
                <a:off x="10364788" y="44862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18" name="Oval 1736"/>
              <p:cNvSpPr>
                <a:spLocks noChangeArrowheads="1"/>
              </p:cNvSpPr>
              <p:nvPr/>
            </p:nvSpPr>
            <p:spPr bwMode="auto">
              <a:xfrm>
                <a:off x="10364788" y="44862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9" name="Oval 1737"/>
              <p:cNvSpPr>
                <a:spLocks noChangeArrowheads="1"/>
              </p:cNvSpPr>
              <p:nvPr/>
            </p:nvSpPr>
            <p:spPr bwMode="auto">
              <a:xfrm>
                <a:off x="10366376" y="4487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20" name="Oval 1738"/>
              <p:cNvSpPr>
                <a:spLocks noChangeArrowheads="1"/>
              </p:cNvSpPr>
              <p:nvPr/>
            </p:nvSpPr>
            <p:spPr bwMode="auto">
              <a:xfrm>
                <a:off x="10366376" y="4487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1" name="Oval 1739"/>
              <p:cNvSpPr>
                <a:spLocks noChangeArrowheads="1"/>
              </p:cNvSpPr>
              <p:nvPr/>
            </p:nvSpPr>
            <p:spPr bwMode="auto">
              <a:xfrm>
                <a:off x="10367963" y="4487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22" name="Oval 1740"/>
              <p:cNvSpPr>
                <a:spLocks noChangeArrowheads="1"/>
              </p:cNvSpPr>
              <p:nvPr/>
            </p:nvSpPr>
            <p:spPr bwMode="auto">
              <a:xfrm>
                <a:off x="10367963" y="4487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3" name="Oval 1741"/>
              <p:cNvSpPr>
                <a:spLocks noChangeArrowheads="1"/>
              </p:cNvSpPr>
              <p:nvPr/>
            </p:nvSpPr>
            <p:spPr bwMode="auto">
              <a:xfrm>
                <a:off x="10367963" y="44894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24" name="Oval 1742"/>
              <p:cNvSpPr>
                <a:spLocks noChangeArrowheads="1"/>
              </p:cNvSpPr>
              <p:nvPr/>
            </p:nvSpPr>
            <p:spPr bwMode="auto">
              <a:xfrm>
                <a:off x="10367963" y="44894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5" name="Oval 1743"/>
              <p:cNvSpPr>
                <a:spLocks noChangeArrowheads="1"/>
              </p:cNvSpPr>
              <p:nvPr/>
            </p:nvSpPr>
            <p:spPr bwMode="auto">
              <a:xfrm>
                <a:off x="10369551" y="44910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26" name="Oval 1744"/>
              <p:cNvSpPr>
                <a:spLocks noChangeArrowheads="1"/>
              </p:cNvSpPr>
              <p:nvPr/>
            </p:nvSpPr>
            <p:spPr bwMode="auto">
              <a:xfrm>
                <a:off x="10369551" y="44910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7" name="Oval 1745"/>
              <p:cNvSpPr>
                <a:spLocks noChangeArrowheads="1"/>
              </p:cNvSpPr>
              <p:nvPr/>
            </p:nvSpPr>
            <p:spPr bwMode="auto">
              <a:xfrm>
                <a:off x="10371138" y="44910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28" name="Oval 1746"/>
              <p:cNvSpPr>
                <a:spLocks noChangeArrowheads="1"/>
              </p:cNvSpPr>
              <p:nvPr/>
            </p:nvSpPr>
            <p:spPr bwMode="auto">
              <a:xfrm>
                <a:off x="10371138" y="44910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9" name="Oval 1747"/>
              <p:cNvSpPr>
                <a:spLocks noChangeArrowheads="1"/>
              </p:cNvSpPr>
              <p:nvPr/>
            </p:nvSpPr>
            <p:spPr bwMode="auto">
              <a:xfrm>
                <a:off x="10372726" y="44926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30" name="Oval 1748"/>
              <p:cNvSpPr>
                <a:spLocks noChangeArrowheads="1"/>
              </p:cNvSpPr>
              <p:nvPr/>
            </p:nvSpPr>
            <p:spPr bwMode="auto">
              <a:xfrm>
                <a:off x="10372726" y="44926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1" name="Oval 1749"/>
              <p:cNvSpPr>
                <a:spLocks noChangeArrowheads="1"/>
              </p:cNvSpPr>
              <p:nvPr/>
            </p:nvSpPr>
            <p:spPr bwMode="auto">
              <a:xfrm>
                <a:off x="10372726" y="44926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32" name="Oval 1750"/>
              <p:cNvSpPr>
                <a:spLocks noChangeArrowheads="1"/>
              </p:cNvSpPr>
              <p:nvPr/>
            </p:nvSpPr>
            <p:spPr bwMode="auto">
              <a:xfrm>
                <a:off x="10372726" y="44926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3" name="Oval 1751"/>
              <p:cNvSpPr>
                <a:spLocks noChangeArrowheads="1"/>
              </p:cNvSpPr>
              <p:nvPr/>
            </p:nvSpPr>
            <p:spPr bwMode="auto">
              <a:xfrm>
                <a:off x="10374313" y="44942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34" name="Oval 1752"/>
              <p:cNvSpPr>
                <a:spLocks noChangeArrowheads="1"/>
              </p:cNvSpPr>
              <p:nvPr/>
            </p:nvSpPr>
            <p:spPr bwMode="auto">
              <a:xfrm>
                <a:off x="10374313" y="44942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5" name="Oval 1753"/>
              <p:cNvSpPr>
                <a:spLocks noChangeArrowheads="1"/>
              </p:cNvSpPr>
              <p:nvPr/>
            </p:nvSpPr>
            <p:spPr bwMode="auto">
              <a:xfrm>
                <a:off x="10375901" y="44958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36" name="Oval 1754"/>
              <p:cNvSpPr>
                <a:spLocks noChangeArrowheads="1"/>
              </p:cNvSpPr>
              <p:nvPr/>
            </p:nvSpPr>
            <p:spPr bwMode="auto">
              <a:xfrm>
                <a:off x="10375901" y="44958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7" name="Oval 1755"/>
              <p:cNvSpPr>
                <a:spLocks noChangeArrowheads="1"/>
              </p:cNvSpPr>
              <p:nvPr/>
            </p:nvSpPr>
            <p:spPr bwMode="auto">
              <a:xfrm>
                <a:off x="10377488" y="4497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38" name="Oval 1756"/>
              <p:cNvSpPr>
                <a:spLocks noChangeArrowheads="1"/>
              </p:cNvSpPr>
              <p:nvPr/>
            </p:nvSpPr>
            <p:spPr bwMode="auto">
              <a:xfrm>
                <a:off x="10377488" y="4497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9" name="Oval 1757"/>
              <p:cNvSpPr>
                <a:spLocks noChangeArrowheads="1"/>
              </p:cNvSpPr>
              <p:nvPr/>
            </p:nvSpPr>
            <p:spPr bwMode="auto">
              <a:xfrm>
                <a:off x="10377488" y="44989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40" name="Oval 1758"/>
              <p:cNvSpPr>
                <a:spLocks noChangeArrowheads="1"/>
              </p:cNvSpPr>
              <p:nvPr/>
            </p:nvSpPr>
            <p:spPr bwMode="auto">
              <a:xfrm>
                <a:off x="10377488" y="44989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1" name="Oval 1759"/>
              <p:cNvSpPr>
                <a:spLocks noChangeArrowheads="1"/>
              </p:cNvSpPr>
              <p:nvPr/>
            </p:nvSpPr>
            <p:spPr bwMode="auto">
              <a:xfrm>
                <a:off x="10379076" y="44989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42" name="Oval 1760"/>
              <p:cNvSpPr>
                <a:spLocks noChangeArrowheads="1"/>
              </p:cNvSpPr>
              <p:nvPr/>
            </p:nvSpPr>
            <p:spPr bwMode="auto">
              <a:xfrm>
                <a:off x="10379076" y="44989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3" name="Oval 1761"/>
              <p:cNvSpPr>
                <a:spLocks noChangeArrowheads="1"/>
              </p:cNvSpPr>
              <p:nvPr/>
            </p:nvSpPr>
            <p:spPr bwMode="auto">
              <a:xfrm>
                <a:off x="10380663" y="44989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44" name="Oval 1762"/>
              <p:cNvSpPr>
                <a:spLocks noChangeArrowheads="1"/>
              </p:cNvSpPr>
              <p:nvPr/>
            </p:nvSpPr>
            <p:spPr bwMode="auto">
              <a:xfrm>
                <a:off x="10380663" y="44989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5" name="Oval 1763"/>
              <p:cNvSpPr>
                <a:spLocks noChangeArrowheads="1"/>
              </p:cNvSpPr>
              <p:nvPr/>
            </p:nvSpPr>
            <p:spPr bwMode="auto">
              <a:xfrm>
                <a:off x="10382251" y="45005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46" name="Oval 1765"/>
              <p:cNvSpPr>
                <a:spLocks noChangeArrowheads="1"/>
              </p:cNvSpPr>
              <p:nvPr/>
            </p:nvSpPr>
            <p:spPr bwMode="auto">
              <a:xfrm>
                <a:off x="10382250" y="45005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7" name="Oval 1766"/>
              <p:cNvSpPr>
                <a:spLocks noChangeArrowheads="1"/>
              </p:cNvSpPr>
              <p:nvPr/>
            </p:nvSpPr>
            <p:spPr bwMode="auto">
              <a:xfrm>
                <a:off x="10382250" y="45021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48" name="Oval 1767"/>
              <p:cNvSpPr>
                <a:spLocks noChangeArrowheads="1"/>
              </p:cNvSpPr>
              <p:nvPr/>
            </p:nvSpPr>
            <p:spPr bwMode="auto">
              <a:xfrm>
                <a:off x="10382250" y="45021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9" name="Oval 1768"/>
              <p:cNvSpPr>
                <a:spLocks noChangeArrowheads="1"/>
              </p:cNvSpPr>
              <p:nvPr/>
            </p:nvSpPr>
            <p:spPr bwMode="auto">
              <a:xfrm>
                <a:off x="10383838" y="45037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50" name="Oval 1769"/>
              <p:cNvSpPr>
                <a:spLocks noChangeArrowheads="1"/>
              </p:cNvSpPr>
              <p:nvPr/>
            </p:nvSpPr>
            <p:spPr bwMode="auto">
              <a:xfrm>
                <a:off x="10383838" y="45037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51" name="Oval 1770"/>
              <p:cNvSpPr>
                <a:spLocks noChangeArrowheads="1"/>
              </p:cNvSpPr>
              <p:nvPr/>
            </p:nvSpPr>
            <p:spPr bwMode="auto">
              <a:xfrm>
                <a:off x="10385425" y="45037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52" name="Oval 1771"/>
              <p:cNvSpPr>
                <a:spLocks noChangeArrowheads="1"/>
              </p:cNvSpPr>
              <p:nvPr/>
            </p:nvSpPr>
            <p:spPr bwMode="auto">
              <a:xfrm>
                <a:off x="10385425" y="45037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53" name="Oval 1772"/>
              <p:cNvSpPr>
                <a:spLocks noChangeArrowheads="1"/>
              </p:cNvSpPr>
              <p:nvPr/>
            </p:nvSpPr>
            <p:spPr bwMode="auto">
              <a:xfrm>
                <a:off x="10385425" y="45053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54" name="Oval 1773"/>
              <p:cNvSpPr>
                <a:spLocks noChangeArrowheads="1"/>
              </p:cNvSpPr>
              <p:nvPr/>
            </p:nvSpPr>
            <p:spPr bwMode="auto">
              <a:xfrm>
                <a:off x="10385425" y="45053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55" name="Oval 1774"/>
              <p:cNvSpPr>
                <a:spLocks noChangeArrowheads="1"/>
              </p:cNvSpPr>
              <p:nvPr/>
            </p:nvSpPr>
            <p:spPr bwMode="auto">
              <a:xfrm>
                <a:off x="10387013" y="45053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56" name="Oval 1775"/>
              <p:cNvSpPr>
                <a:spLocks noChangeArrowheads="1"/>
              </p:cNvSpPr>
              <p:nvPr/>
            </p:nvSpPr>
            <p:spPr bwMode="auto">
              <a:xfrm>
                <a:off x="10387013" y="45053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57" name="Oval 1776"/>
              <p:cNvSpPr>
                <a:spLocks noChangeArrowheads="1"/>
              </p:cNvSpPr>
              <p:nvPr/>
            </p:nvSpPr>
            <p:spPr bwMode="auto">
              <a:xfrm>
                <a:off x="10387013" y="45069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58" name="Oval 1777"/>
              <p:cNvSpPr>
                <a:spLocks noChangeArrowheads="1"/>
              </p:cNvSpPr>
              <p:nvPr/>
            </p:nvSpPr>
            <p:spPr bwMode="auto">
              <a:xfrm>
                <a:off x="10387013" y="45069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59" name="Oval 1778"/>
              <p:cNvSpPr>
                <a:spLocks noChangeArrowheads="1"/>
              </p:cNvSpPr>
              <p:nvPr/>
            </p:nvSpPr>
            <p:spPr bwMode="auto">
              <a:xfrm>
                <a:off x="10388600" y="45069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60" name="Oval 1779"/>
              <p:cNvSpPr>
                <a:spLocks noChangeArrowheads="1"/>
              </p:cNvSpPr>
              <p:nvPr/>
            </p:nvSpPr>
            <p:spPr bwMode="auto">
              <a:xfrm>
                <a:off x="10388600" y="45069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1" name="Oval 1780"/>
              <p:cNvSpPr>
                <a:spLocks noChangeArrowheads="1"/>
              </p:cNvSpPr>
              <p:nvPr/>
            </p:nvSpPr>
            <p:spPr bwMode="auto">
              <a:xfrm>
                <a:off x="10388600" y="450850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62" name="Oval 1781"/>
              <p:cNvSpPr>
                <a:spLocks noChangeArrowheads="1"/>
              </p:cNvSpPr>
              <p:nvPr/>
            </p:nvSpPr>
            <p:spPr bwMode="auto">
              <a:xfrm>
                <a:off x="10388600" y="450850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3" name="Oval 1782"/>
              <p:cNvSpPr>
                <a:spLocks noChangeArrowheads="1"/>
              </p:cNvSpPr>
              <p:nvPr/>
            </p:nvSpPr>
            <p:spPr bwMode="auto">
              <a:xfrm>
                <a:off x="10390188" y="45100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64" name="Oval 1783"/>
              <p:cNvSpPr>
                <a:spLocks noChangeArrowheads="1"/>
              </p:cNvSpPr>
              <p:nvPr/>
            </p:nvSpPr>
            <p:spPr bwMode="auto">
              <a:xfrm>
                <a:off x="10390188" y="45100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5" name="Oval 1784"/>
              <p:cNvSpPr>
                <a:spLocks noChangeArrowheads="1"/>
              </p:cNvSpPr>
              <p:nvPr/>
            </p:nvSpPr>
            <p:spPr bwMode="auto">
              <a:xfrm>
                <a:off x="10391775" y="4511676"/>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66" name="Oval 1785"/>
              <p:cNvSpPr>
                <a:spLocks noChangeArrowheads="1"/>
              </p:cNvSpPr>
              <p:nvPr/>
            </p:nvSpPr>
            <p:spPr bwMode="auto">
              <a:xfrm>
                <a:off x="10391775" y="4511676"/>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7" name="Oval 1786"/>
              <p:cNvSpPr>
                <a:spLocks noChangeArrowheads="1"/>
              </p:cNvSpPr>
              <p:nvPr/>
            </p:nvSpPr>
            <p:spPr bwMode="auto">
              <a:xfrm>
                <a:off x="10393363" y="45132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68" name="Oval 1787"/>
              <p:cNvSpPr>
                <a:spLocks noChangeArrowheads="1"/>
              </p:cNvSpPr>
              <p:nvPr/>
            </p:nvSpPr>
            <p:spPr bwMode="auto">
              <a:xfrm>
                <a:off x="10393363" y="45132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9" name="Oval 1788"/>
              <p:cNvSpPr>
                <a:spLocks noChangeArrowheads="1"/>
              </p:cNvSpPr>
              <p:nvPr/>
            </p:nvSpPr>
            <p:spPr bwMode="auto">
              <a:xfrm>
                <a:off x="10393363" y="45132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70" name="Oval 1789"/>
              <p:cNvSpPr>
                <a:spLocks noChangeArrowheads="1"/>
              </p:cNvSpPr>
              <p:nvPr/>
            </p:nvSpPr>
            <p:spPr bwMode="auto">
              <a:xfrm>
                <a:off x="10393363" y="45132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1" name="Oval 1790"/>
              <p:cNvSpPr>
                <a:spLocks noChangeArrowheads="1"/>
              </p:cNvSpPr>
              <p:nvPr/>
            </p:nvSpPr>
            <p:spPr bwMode="auto">
              <a:xfrm>
                <a:off x="10394950" y="45132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72" name="Oval 1791"/>
              <p:cNvSpPr>
                <a:spLocks noChangeArrowheads="1"/>
              </p:cNvSpPr>
              <p:nvPr/>
            </p:nvSpPr>
            <p:spPr bwMode="auto">
              <a:xfrm>
                <a:off x="10394950" y="45132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3" name="Oval 1792"/>
              <p:cNvSpPr>
                <a:spLocks noChangeArrowheads="1"/>
              </p:cNvSpPr>
              <p:nvPr/>
            </p:nvSpPr>
            <p:spPr bwMode="auto">
              <a:xfrm>
                <a:off x="10396538" y="45148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74" name="Oval 1793"/>
              <p:cNvSpPr>
                <a:spLocks noChangeArrowheads="1"/>
              </p:cNvSpPr>
              <p:nvPr/>
            </p:nvSpPr>
            <p:spPr bwMode="auto">
              <a:xfrm>
                <a:off x="10396538" y="451485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5" name="Oval 1794"/>
              <p:cNvSpPr>
                <a:spLocks noChangeArrowheads="1"/>
              </p:cNvSpPr>
              <p:nvPr/>
            </p:nvSpPr>
            <p:spPr bwMode="auto">
              <a:xfrm>
                <a:off x="10398125" y="45164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76" name="Oval 1795"/>
              <p:cNvSpPr>
                <a:spLocks noChangeArrowheads="1"/>
              </p:cNvSpPr>
              <p:nvPr/>
            </p:nvSpPr>
            <p:spPr bwMode="auto">
              <a:xfrm>
                <a:off x="10398125" y="45164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7" name="Oval 1796"/>
              <p:cNvSpPr>
                <a:spLocks noChangeArrowheads="1"/>
              </p:cNvSpPr>
              <p:nvPr/>
            </p:nvSpPr>
            <p:spPr bwMode="auto">
              <a:xfrm>
                <a:off x="10398125" y="45164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78" name="Oval 1797"/>
              <p:cNvSpPr>
                <a:spLocks noChangeArrowheads="1"/>
              </p:cNvSpPr>
              <p:nvPr/>
            </p:nvSpPr>
            <p:spPr bwMode="auto">
              <a:xfrm>
                <a:off x="10398125" y="45164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9" name="Oval 1798"/>
              <p:cNvSpPr>
                <a:spLocks noChangeArrowheads="1"/>
              </p:cNvSpPr>
              <p:nvPr/>
            </p:nvSpPr>
            <p:spPr bwMode="auto">
              <a:xfrm>
                <a:off x="10399713" y="45180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80" name="Oval 1799"/>
              <p:cNvSpPr>
                <a:spLocks noChangeArrowheads="1"/>
              </p:cNvSpPr>
              <p:nvPr/>
            </p:nvSpPr>
            <p:spPr bwMode="auto">
              <a:xfrm>
                <a:off x="10399713" y="45180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1" name="Oval 1800"/>
              <p:cNvSpPr>
                <a:spLocks noChangeArrowheads="1"/>
              </p:cNvSpPr>
              <p:nvPr/>
            </p:nvSpPr>
            <p:spPr bwMode="auto">
              <a:xfrm>
                <a:off x="10401300" y="45196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82" name="Oval 1801"/>
              <p:cNvSpPr>
                <a:spLocks noChangeArrowheads="1"/>
              </p:cNvSpPr>
              <p:nvPr/>
            </p:nvSpPr>
            <p:spPr bwMode="auto">
              <a:xfrm>
                <a:off x="10401300" y="45196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3" name="Oval 1802"/>
              <p:cNvSpPr>
                <a:spLocks noChangeArrowheads="1"/>
              </p:cNvSpPr>
              <p:nvPr/>
            </p:nvSpPr>
            <p:spPr bwMode="auto">
              <a:xfrm>
                <a:off x="10402888" y="45212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84" name="Oval 1803"/>
              <p:cNvSpPr>
                <a:spLocks noChangeArrowheads="1"/>
              </p:cNvSpPr>
              <p:nvPr/>
            </p:nvSpPr>
            <p:spPr bwMode="auto">
              <a:xfrm>
                <a:off x="10402888" y="45212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5" name="Oval 1804"/>
              <p:cNvSpPr>
                <a:spLocks noChangeArrowheads="1"/>
              </p:cNvSpPr>
              <p:nvPr/>
            </p:nvSpPr>
            <p:spPr bwMode="auto">
              <a:xfrm>
                <a:off x="10402888" y="45212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86" name="Oval 1805"/>
              <p:cNvSpPr>
                <a:spLocks noChangeArrowheads="1"/>
              </p:cNvSpPr>
              <p:nvPr/>
            </p:nvSpPr>
            <p:spPr bwMode="auto">
              <a:xfrm>
                <a:off x="10402888" y="45212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7" name="Oval 1806"/>
              <p:cNvSpPr>
                <a:spLocks noChangeArrowheads="1"/>
              </p:cNvSpPr>
              <p:nvPr/>
            </p:nvSpPr>
            <p:spPr bwMode="auto">
              <a:xfrm>
                <a:off x="10404475" y="452120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88" name="Oval 1807"/>
              <p:cNvSpPr>
                <a:spLocks noChangeArrowheads="1"/>
              </p:cNvSpPr>
              <p:nvPr/>
            </p:nvSpPr>
            <p:spPr bwMode="auto">
              <a:xfrm>
                <a:off x="10404475" y="452120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9" name="Oval 1808"/>
              <p:cNvSpPr>
                <a:spLocks noChangeArrowheads="1"/>
              </p:cNvSpPr>
              <p:nvPr/>
            </p:nvSpPr>
            <p:spPr bwMode="auto">
              <a:xfrm>
                <a:off x="10406063" y="45227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90" name="Oval 1809"/>
              <p:cNvSpPr>
                <a:spLocks noChangeArrowheads="1"/>
              </p:cNvSpPr>
              <p:nvPr/>
            </p:nvSpPr>
            <p:spPr bwMode="auto">
              <a:xfrm>
                <a:off x="10406063" y="45227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1" name="Oval 1810"/>
              <p:cNvSpPr>
                <a:spLocks noChangeArrowheads="1"/>
              </p:cNvSpPr>
              <p:nvPr/>
            </p:nvSpPr>
            <p:spPr bwMode="auto">
              <a:xfrm>
                <a:off x="10407650" y="45243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92" name="Oval 1811"/>
              <p:cNvSpPr>
                <a:spLocks noChangeArrowheads="1"/>
              </p:cNvSpPr>
              <p:nvPr/>
            </p:nvSpPr>
            <p:spPr bwMode="auto">
              <a:xfrm>
                <a:off x="10407650" y="45243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3" name="Oval 1812"/>
              <p:cNvSpPr>
                <a:spLocks noChangeArrowheads="1"/>
              </p:cNvSpPr>
              <p:nvPr/>
            </p:nvSpPr>
            <p:spPr bwMode="auto">
              <a:xfrm>
                <a:off x="10407650" y="45243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94" name="Oval 1813"/>
              <p:cNvSpPr>
                <a:spLocks noChangeArrowheads="1"/>
              </p:cNvSpPr>
              <p:nvPr/>
            </p:nvSpPr>
            <p:spPr bwMode="auto">
              <a:xfrm>
                <a:off x="10407650" y="45243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5" name="Oval 1814"/>
              <p:cNvSpPr>
                <a:spLocks noChangeArrowheads="1"/>
              </p:cNvSpPr>
              <p:nvPr/>
            </p:nvSpPr>
            <p:spPr bwMode="auto">
              <a:xfrm>
                <a:off x="10409238" y="45259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96" name="Oval 1815"/>
              <p:cNvSpPr>
                <a:spLocks noChangeArrowheads="1"/>
              </p:cNvSpPr>
              <p:nvPr/>
            </p:nvSpPr>
            <p:spPr bwMode="auto">
              <a:xfrm>
                <a:off x="10409238" y="45259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7" name="Oval 1816"/>
              <p:cNvSpPr>
                <a:spLocks noChangeArrowheads="1"/>
              </p:cNvSpPr>
              <p:nvPr/>
            </p:nvSpPr>
            <p:spPr bwMode="auto">
              <a:xfrm>
                <a:off x="10410825" y="45275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98" name="Oval 1817"/>
              <p:cNvSpPr>
                <a:spLocks noChangeArrowheads="1"/>
              </p:cNvSpPr>
              <p:nvPr/>
            </p:nvSpPr>
            <p:spPr bwMode="auto">
              <a:xfrm>
                <a:off x="10410825" y="45275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9" name="Oval 1818"/>
              <p:cNvSpPr>
                <a:spLocks noChangeArrowheads="1"/>
              </p:cNvSpPr>
              <p:nvPr/>
            </p:nvSpPr>
            <p:spPr bwMode="auto">
              <a:xfrm>
                <a:off x="10410825" y="45275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00" name="Oval 1819"/>
              <p:cNvSpPr>
                <a:spLocks noChangeArrowheads="1"/>
              </p:cNvSpPr>
              <p:nvPr/>
            </p:nvSpPr>
            <p:spPr bwMode="auto">
              <a:xfrm>
                <a:off x="10410825" y="45275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1" name="Oval 1820"/>
              <p:cNvSpPr>
                <a:spLocks noChangeArrowheads="1"/>
              </p:cNvSpPr>
              <p:nvPr/>
            </p:nvSpPr>
            <p:spPr bwMode="auto">
              <a:xfrm>
                <a:off x="10412413" y="45275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02" name="Oval 1821"/>
              <p:cNvSpPr>
                <a:spLocks noChangeArrowheads="1"/>
              </p:cNvSpPr>
              <p:nvPr/>
            </p:nvSpPr>
            <p:spPr bwMode="auto">
              <a:xfrm>
                <a:off x="10412413" y="45275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3" name="Oval 1822"/>
              <p:cNvSpPr>
                <a:spLocks noChangeArrowheads="1"/>
              </p:cNvSpPr>
              <p:nvPr/>
            </p:nvSpPr>
            <p:spPr bwMode="auto">
              <a:xfrm>
                <a:off x="10414000" y="45291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04" name="Oval 1823"/>
              <p:cNvSpPr>
                <a:spLocks noChangeArrowheads="1"/>
              </p:cNvSpPr>
              <p:nvPr/>
            </p:nvSpPr>
            <p:spPr bwMode="auto">
              <a:xfrm>
                <a:off x="10414000" y="45291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5" name="Oval 1824"/>
              <p:cNvSpPr>
                <a:spLocks noChangeArrowheads="1"/>
              </p:cNvSpPr>
              <p:nvPr/>
            </p:nvSpPr>
            <p:spPr bwMode="auto">
              <a:xfrm>
                <a:off x="10415588" y="45307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06" name="Oval 1825"/>
              <p:cNvSpPr>
                <a:spLocks noChangeArrowheads="1"/>
              </p:cNvSpPr>
              <p:nvPr/>
            </p:nvSpPr>
            <p:spPr bwMode="auto">
              <a:xfrm>
                <a:off x="10415588" y="45307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7" name="Oval 1826"/>
              <p:cNvSpPr>
                <a:spLocks noChangeArrowheads="1"/>
              </p:cNvSpPr>
              <p:nvPr/>
            </p:nvSpPr>
            <p:spPr bwMode="auto">
              <a:xfrm>
                <a:off x="10415588" y="45323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08" name="Oval 1827"/>
              <p:cNvSpPr>
                <a:spLocks noChangeArrowheads="1"/>
              </p:cNvSpPr>
              <p:nvPr/>
            </p:nvSpPr>
            <p:spPr bwMode="auto">
              <a:xfrm>
                <a:off x="10415588" y="45323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9" name="Oval 1828"/>
              <p:cNvSpPr>
                <a:spLocks noChangeArrowheads="1"/>
              </p:cNvSpPr>
              <p:nvPr/>
            </p:nvSpPr>
            <p:spPr bwMode="auto">
              <a:xfrm>
                <a:off x="10417175" y="45323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10" name="Oval 1829"/>
              <p:cNvSpPr>
                <a:spLocks noChangeArrowheads="1"/>
              </p:cNvSpPr>
              <p:nvPr/>
            </p:nvSpPr>
            <p:spPr bwMode="auto">
              <a:xfrm>
                <a:off x="10417175" y="45323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1" name="Oval 1830"/>
              <p:cNvSpPr>
                <a:spLocks noChangeArrowheads="1"/>
              </p:cNvSpPr>
              <p:nvPr/>
            </p:nvSpPr>
            <p:spPr bwMode="auto">
              <a:xfrm>
                <a:off x="10418763" y="45339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12" name="Oval 1831"/>
              <p:cNvSpPr>
                <a:spLocks noChangeArrowheads="1"/>
              </p:cNvSpPr>
              <p:nvPr/>
            </p:nvSpPr>
            <p:spPr bwMode="auto">
              <a:xfrm>
                <a:off x="10418763" y="45339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3" name="Oval 1832"/>
              <p:cNvSpPr>
                <a:spLocks noChangeArrowheads="1"/>
              </p:cNvSpPr>
              <p:nvPr/>
            </p:nvSpPr>
            <p:spPr bwMode="auto">
              <a:xfrm>
                <a:off x="10420350" y="45354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14" name="Oval 1833"/>
              <p:cNvSpPr>
                <a:spLocks noChangeArrowheads="1"/>
              </p:cNvSpPr>
              <p:nvPr/>
            </p:nvSpPr>
            <p:spPr bwMode="auto">
              <a:xfrm>
                <a:off x="10420350" y="45354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5" name="Oval 1834"/>
              <p:cNvSpPr>
                <a:spLocks noChangeArrowheads="1"/>
              </p:cNvSpPr>
              <p:nvPr/>
            </p:nvSpPr>
            <p:spPr bwMode="auto">
              <a:xfrm>
                <a:off x="10420350" y="45354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16" name="Oval 1835"/>
              <p:cNvSpPr>
                <a:spLocks noChangeArrowheads="1"/>
              </p:cNvSpPr>
              <p:nvPr/>
            </p:nvSpPr>
            <p:spPr bwMode="auto">
              <a:xfrm>
                <a:off x="10420350" y="45354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7" name="Oval 1836"/>
              <p:cNvSpPr>
                <a:spLocks noChangeArrowheads="1"/>
              </p:cNvSpPr>
              <p:nvPr/>
            </p:nvSpPr>
            <p:spPr bwMode="auto">
              <a:xfrm>
                <a:off x="10421938" y="45354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18" name="Oval 1837"/>
              <p:cNvSpPr>
                <a:spLocks noChangeArrowheads="1"/>
              </p:cNvSpPr>
              <p:nvPr/>
            </p:nvSpPr>
            <p:spPr bwMode="auto">
              <a:xfrm>
                <a:off x="10421938" y="45354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9" name="Oval 1838"/>
              <p:cNvSpPr>
                <a:spLocks noChangeArrowheads="1"/>
              </p:cNvSpPr>
              <p:nvPr/>
            </p:nvSpPr>
            <p:spPr bwMode="auto">
              <a:xfrm>
                <a:off x="10423525" y="45370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20" name="Oval 1839"/>
              <p:cNvSpPr>
                <a:spLocks noChangeArrowheads="1"/>
              </p:cNvSpPr>
              <p:nvPr/>
            </p:nvSpPr>
            <p:spPr bwMode="auto">
              <a:xfrm>
                <a:off x="10423525" y="45370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1" name="Oval 1840"/>
              <p:cNvSpPr>
                <a:spLocks noChangeArrowheads="1"/>
              </p:cNvSpPr>
              <p:nvPr/>
            </p:nvSpPr>
            <p:spPr bwMode="auto">
              <a:xfrm>
                <a:off x="10425113" y="45386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22" name="Oval 1841"/>
              <p:cNvSpPr>
                <a:spLocks noChangeArrowheads="1"/>
              </p:cNvSpPr>
              <p:nvPr/>
            </p:nvSpPr>
            <p:spPr bwMode="auto">
              <a:xfrm>
                <a:off x="10425113" y="45386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3" name="Oval 1842"/>
              <p:cNvSpPr>
                <a:spLocks noChangeArrowheads="1"/>
              </p:cNvSpPr>
              <p:nvPr/>
            </p:nvSpPr>
            <p:spPr bwMode="auto">
              <a:xfrm>
                <a:off x="10425113" y="45402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24" name="Oval 1843"/>
              <p:cNvSpPr>
                <a:spLocks noChangeArrowheads="1"/>
              </p:cNvSpPr>
              <p:nvPr/>
            </p:nvSpPr>
            <p:spPr bwMode="auto">
              <a:xfrm>
                <a:off x="10425113" y="45402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5" name="Oval 1844"/>
              <p:cNvSpPr>
                <a:spLocks noChangeArrowheads="1"/>
              </p:cNvSpPr>
              <p:nvPr/>
            </p:nvSpPr>
            <p:spPr bwMode="auto">
              <a:xfrm>
                <a:off x="10425113" y="454025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26" name="Oval 1845"/>
              <p:cNvSpPr>
                <a:spLocks noChangeArrowheads="1"/>
              </p:cNvSpPr>
              <p:nvPr/>
            </p:nvSpPr>
            <p:spPr bwMode="auto">
              <a:xfrm>
                <a:off x="10425113" y="454025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7" name="Oval 1846"/>
              <p:cNvSpPr>
                <a:spLocks noChangeArrowheads="1"/>
              </p:cNvSpPr>
              <p:nvPr/>
            </p:nvSpPr>
            <p:spPr bwMode="auto">
              <a:xfrm>
                <a:off x="10426700" y="45418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28" name="Oval 1847"/>
              <p:cNvSpPr>
                <a:spLocks noChangeArrowheads="1"/>
              </p:cNvSpPr>
              <p:nvPr/>
            </p:nvSpPr>
            <p:spPr bwMode="auto">
              <a:xfrm>
                <a:off x="10426700" y="45418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9" name="Oval 1848"/>
              <p:cNvSpPr>
                <a:spLocks noChangeArrowheads="1"/>
              </p:cNvSpPr>
              <p:nvPr/>
            </p:nvSpPr>
            <p:spPr bwMode="auto">
              <a:xfrm>
                <a:off x="10428288" y="45418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30" name="Oval 1849"/>
              <p:cNvSpPr>
                <a:spLocks noChangeArrowheads="1"/>
              </p:cNvSpPr>
              <p:nvPr/>
            </p:nvSpPr>
            <p:spPr bwMode="auto">
              <a:xfrm>
                <a:off x="10428288" y="45418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1" name="Oval 1850"/>
              <p:cNvSpPr>
                <a:spLocks noChangeArrowheads="1"/>
              </p:cNvSpPr>
              <p:nvPr/>
            </p:nvSpPr>
            <p:spPr bwMode="auto">
              <a:xfrm>
                <a:off x="10428288" y="45434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32" name="Oval 1851"/>
              <p:cNvSpPr>
                <a:spLocks noChangeArrowheads="1"/>
              </p:cNvSpPr>
              <p:nvPr/>
            </p:nvSpPr>
            <p:spPr bwMode="auto">
              <a:xfrm>
                <a:off x="10428288" y="45434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3" name="Oval 1852"/>
              <p:cNvSpPr>
                <a:spLocks noChangeArrowheads="1"/>
              </p:cNvSpPr>
              <p:nvPr/>
            </p:nvSpPr>
            <p:spPr bwMode="auto">
              <a:xfrm>
                <a:off x="10429875" y="45434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34" name="Oval 1853"/>
              <p:cNvSpPr>
                <a:spLocks noChangeArrowheads="1"/>
              </p:cNvSpPr>
              <p:nvPr/>
            </p:nvSpPr>
            <p:spPr bwMode="auto">
              <a:xfrm>
                <a:off x="10429875" y="45434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5" name="Oval 1854"/>
              <p:cNvSpPr>
                <a:spLocks noChangeArrowheads="1"/>
              </p:cNvSpPr>
              <p:nvPr/>
            </p:nvSpPr>
            <p:spPr bwMode="auto">
              <a:xfrm>
                <a:off x="10431463" y="45450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36" name="Oval 1855"/>
              <p:cNvSpPr>
                <a:spLocks noChangeArrowheads="1"/>
              </p:cNvSpPr>
              <p:nvPr/>
            </p:nvSpPr>
            <p:spPr bwMode="auto">
              <a:xfrm>
                <a:off x="10431463" y="45450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7" name="Oval 1856"/>
              <p:cNvSpPr>
                <a:spLocks noChangeArrowheads="1"/>
              </p:cNvSpPr>
              <p:nvPr/>
            </p:nvSpPr>
            <p:spPr bwMode="auto">
              <a:xfrm>
                <a:off x="10431463" y="454660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38" name="Oval 1857"/>
              <p:cNvSpPr>
                <a:spLocks noChangeArrowheads="1"/>
              </p:cNvSpPr>
              <p:nvPr/>
            </p:nvSpPr>
            <p:spPr bwMode="auto">
              <a:xfrm>
                <a:off x="10431463" y="454660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9" name="Oval 1858"/>
              <p:cNvSpPr>
                <a:spLocks noChangeArrowheads="1"/>
              </p:cNvSpPr>
              <p:nvPr/>
            </p:nvSpPr>
            <p:spPr bwMode="auto">
              <a:xfrm>
                <a:off x="10433050" y="454660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40" name="Oval 1859"/>
              <p:cNvSpPr>
                <a:spLocks noChangeArrowheads="1"/>
              </p:cNvSpPr>
              <p:nvPr/>
            </p:nvSpPr>
            <p:spPr bwMode="auto">
              <a:xfrm>
                <a:off x="10433050" y="454660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1" name="Oval 1860"/>
              <p:cNvSpPr>
                <a:spLocks noChangeArrowheads="1"/>
              </p:cNvSpPr>
              <p:nvPr/>
            </p:nvSpPr>
            <p:spPr bwMode="auto">
              <a:xfrm>
                <a:off x="10434638" y="45481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42" name="Oval 1861"/>
              <p:cNvSpPr>
                <a:spLocks noChangeArrowheads="1"/>
              </p:cNvSpPr>
              <p:nvPr/>
            </p:nvSpPr>
            <p:spPr bwMode="auto">
              <a:xfrm>
                <a:off x="10434638" y="45481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3" name="Oval 1862"/>
              <p:cNvSpPr>
                <a:spLocks noChangeArrowheads="1"/>
              </p:cNvSpPr>
              <p:nvPr/>
            </p:nvSpPr>
            <p:spPr bwMode="auto">
              <a:xfrm>
                <a:off x="10436225" y="4549776"/>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44" name="Oval 1863"/>
              <p:cNvSpPr>
                <a:spLocks noChangeArrowheads="1"/>
              </p:cNvSpPr>
              <p:nvPr/>
            </p:nvSpPr>
            <p:spPr bwMode="auto">
              <a:xfrm>
                <a:off x="10436225" y="4549776"/>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5" name="Oval 1864"/>
              <p:cNvSpPr>
                <a:spLocks noChangeArrowheads="1"/>
              </p:cNvSpPr>
              <p:nvPr/>
            </p:nvSpPr>
            <p:spPr bwMode="auto">
              <a:xfrm>
                <a:off x="10436225" y="454977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46" name="Oval 1865"/>
              <p:cNvSpPr>
                <a:spLocks noChangeArrowheads="1"/>
              </p:cNvSpPr>
              <p:nvPr/>
            </p:nvSpPr>
            <p:spPr bwMode="auto">
              <a:xfrm>
                <a:off x="10436225" y="454977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7" name="Oval 1866"/>
              <p:cNvSpPr>
                <a:spLocks noChangeArrowheads="1"/>
              </p:cNvSpPr>
              <p:nvPr/>
            </p:nvSpPr>
            <p:spPr bwMode="auto">
              <a:xfrm>
                <a:off x="10437813" y="45497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48" name="Oval 1867"/>
              <p:cNvSpPr>
                <a:spLocks noChangeArrowheads="1"/>
              </p:cNvSpPr>
              <p:nvPr/>
            </p:nvSpPr>
            <p:spPr bwMode="auto">
              <a:xfrm>
                <a:off x="10437813" y="45497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9" name="Oval 1868"/>
              <p:cNvSpPr>
                <a:spLocks noChangeArrowheads="1"/>
              </p:cNvSpPr>
              <p:nvPr/>
            </p:nvSpPr>
            <p:spPr bwMode="auto">
              <a:xfrm>
                <a:off x="10439400" y="4551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50" name="Oval 1869"/>
              <p:cNvSpPr>
                <a:spLocks noChangeArrowheads="1"/>
              </p:cNvSpPr>
              <p:nvPr/>
            </p:nvSpPr>
            <p:spPr bwMode="auto">
              <a:xfrm>
                <a:off x="10439400" y="4551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1" name="Oval 1870"/>
              <p:cNvSpPr>
                <a:spLocks noChangeArrowheads="1"/>
              </p:cNvSpPr>
              <p:nvPr/>
            </p:nvSpPr>
            <p:spPr bwMode="auto">
              <a:xfrm>
                <a:off x="10440988" y="45529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52" name="Oval 1871"/>
              <p:cNvSpPr>
                <a:spLocks noChangeArrowheads="1"/>
              </p:cNvSpPr>
              <p:nvPr/>
            </p:nvSpPr>
            <p:spPr bwMode="auto">
              <a:xfrm>
                <a:off x="10440988" y="45529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3" name="Oval 1872"/>
              <p:cNvSpPr>
                <a:spLocks noChangeArrowheads="1"/>
              </p:cNvSpPr>
              <p:nvPr/>
            </p:nvSpPr>
            <p:spPr bwMode="auto">
              <a:xfrm>
                <a:off x="10440988" y="45529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54" name="Oval 1873"/>
              <p:cNvSpPr>
                <a:spLocks noChangeArrowheads="1"/>
              </p:cNvSpPr>
              <p:nvPr/>
            </p:nvSpPr>
            <p:spPr bwMode="auto">
              <a:xfrm>
                <a:off x="10440988" y="45529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5" name="Oval 1874"/>
              <p:cNvSpPr>
                <a:spLocks noChangeArrowheads="1"/>
              </p:cNvSpPr>
              <p:nvPr/>
            </p:nvSpPr>
            <p:spPr bwMode="auto">
              <a:xfrm>
                <a:off x="10442575" y="45545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56" name="Oval 1875"/>
              <p:cNvSpPr>
                <a:spLocks noChangeArrowheads="1"/>
              </p:cNvSpPr>
              <p:nvPr/>
            </p:nvSpPr>
            <p:spPr bwMode="auto">
              <a:xfrm>
                <a:off x="10442575" y="45545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7" name="Oval 1876"/>
              <p:cNvSpPr>
                <a:spLocks noChangeArrowheads="1"/>
              </p:cNvSpPr>
              <p:nvPr/>
            </p:nvSpPr>
            <p:spPr bwMode="auto">
              <a:xfrm>
                <a:off x="10444163" y="45561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58" name="Oval 1877"/>
              <p:cNvSpPr>
                <a:spLocks noChangeArrowheads="1"/>
              </p:cNvSpPr>
              <p:nvPr/>
            </p:nvSpPr>
            <p:spPr bwMode="auto">
              <a:xfrm>
                <a:off x="10444163" y="45561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9" name="Oval 1878"/>
              <p:cNvSpPr>
                <a:spLocks noChangeArrowheads="1"/>
              </p:cNvSpPr>
              <p:nvPr/>
            </p:nvSpPr>
            <p:spPr bwMode="auto">
              <a:xfrm>
                <a:off x="10445750" y="45577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60" name="Oval 1879"/>
              <p:cNvSpPr>
                <a:spLocks noChangeArrowheads="1"/>
              </p:cNvSpPr>
              <p:nvPr/>
            </p:nvSpPr>
            <p:spPr bwMode="auto">
              <a:xfrm>
                <a:off x="10445750" y="45577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1" name="Oval 1880"/>
              <p:cNvSpPr>
                <a:spLocks noChangeArrowheads="1"/>
              </p:cNvSpPr>
              <p:nvPr/>
            </p:nvSpPr>
            <p:spPr bwMode="auto">
              <a:xfrm>
                <a:off x="10445750" y="45577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62" name="Oval 1881"/>
              <p:cNvSpPr>
                <a:spLocks noChangeArrowheads="1"/>
              </p:cNvSpPr>
              <p:nvPr/>
            </p:nvSpPr>
            <p:spPr bwMode="auto">
              <a:xfrm>
                <a:off x="10445750" y="45577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3" name="Oval 1882"/>
              <p:cNvSpPr>
                <a:spLocks noChangeArrowheads="1"/>
              </p:cNvSpPr>
              <p:nvPr/>
            </p:nvSpPr>
            <p:spPr bwMode="auto">
              <a:xfrm>
                <a:off x="10447338" y="45577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64" name="Oval 1883"/>
              <p:cNvSpPr>
                <a:spLocks noChangeArrowheads="1"/>
              </p:cNvSpPr>
              <p:nvPr/>
            </p:nvSpPr>
            <p:spPr bwMode="auto">
              <a:xfrm>
                <a:off x="10447338" y="45577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5" name="Oval 1884"/>
              <p:cNvSpPr>
                <a:spLocks noChangeArrowheads="1"/>
              </p:cNvSpPr>
              <p:nvPr/>
            </p:nvSpPr>
            <p:spPr bwMode="auto">
              <a:xfrm>
                <a:off x="10448925" y="455930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66" name="Oval 1885"/>
              <p:cNvSpPr>
                <a:spLocks noChangeArrowheads="1"/>
              </p:cNvSpPr>
              <p:nvPr/>
            </p:nvSpPr>
            <p:spPr bwMode="auto">
              <a:xfrm>
                <a:off x="10448925" y="455930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7" name="Oval 1886"/>
              <p:cNvSpPr>
                <a:spLocks noChangeArrowheads="1"/>
              </p:cNvSpPr>
              <p:nvPr/>
            </p:nvSpPr>
            <p:spPr bwMode="auto">
              <a:xfrm>
                <a:off x="10450513" y="455930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68" name="Oval 1887"/>
              <p:cNvSpPr>
                <a:spLocks noChangeArrowheads="1"/>
              </p:cNvSpPr>
              <p:nvPr/>
            </p:nvSpPr>
            <p:spPr bwMode="auto">
              <a:xfrm>
                <a:off x="10450513" y="455930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9" name="Oval 1888"/>
              <p:cNvSpPr>
                <a:spLocks noChangeArrowheads="1"/>
              </p:cNvSpPr>
              <p:nvPr/>
            </p:nvSpPr>
            <p:spPr bwMode="auto">
              <a:xfrm>
                <a:off x="10450513" y="45608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70" name="Oval 1889"/>
              <p:cNvSpPr>
                <a:spLocks noChangeArrowheads="1"/>
              </p:cNvSpPr>
              <p:nvPr/>
            </p:nvSpPr>
            <p:spPr bwMode="auto">
              <a:xfrm>
                <a:off x="10450513" y="45608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1" name="Oval 1890"/>
              <p:cNvSpPr>
                <a:spLocks noChangeArrowheads="1"/>
              </p:cNvSpPr>
              <p:nvPr/>
            </p:nvSpPr>
            <p:spPr bwMode="auto">
              <a:xfrm>
                <a:off x="10452100" y="45624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72" name="Oval 1891"/>
              <p:cNvSpPr>
                <a:spLocks noChangeArrowheads="1"/>
              </p:cNvSpPr>
              <p:nvPr/>
            </p:nvSpPr>
            <p:spPr bwMode="auto">
              <a:xfrm>
                <a:off x="10452100" y="45624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3" name="Oval 1892"/>
              <p:cNvSpPr>
                <a:spLocks noChangeArrowheads="1"/>
              </p:cNvSpPr>
              <p:nvPr/>
            </p:nvSpPr>
            <p:spPr bwMode="auto">
              <a:xfrm>
                <a:off x="10453688" y="45624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74" name="Oval 1893"/>
              <p:cNvSpPr>
                <a:spLocks noChangeArrowheads="1"/>
              </p:cNvSpPr>
              <p:nvPr/>
            </p:nvSpPr>
            <p:spPr bwMode="auto">
              <a:xfrm>
                <a:off x="10453688" y="45624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5" name="Oval 1894"/>
              <p:cNvSpPr>
                <a:spLocks noChangeArrowheads="1"/>
              </p:cNvSpPr>
              <p:nvPr/>
            </p:nvSpPr>
            <p:spPr bwMode="auto">
              <a:xfrm>
                <a:off x="10455275" y="4564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76" name="Oval 1895"/>
              <p:cNvSpPr>
                <a:spLocks noChangeArrowheads="1"/>
              </p:cNvSpPr>
              <p:nvPr/>
            </p:nvSpPr>
            <p:spPr bwMode="auto">
              <a:xfrm>
                <a:off x="10455275" y="4564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7" name="Oval 1896"/>
              <p:cNvSpPr>
                <a:spLocks noChangeArrowheads="1"/>
              </p:cNvSpPr>
              <p:nvPr/>
            </p:nvSpPr>
            <p:spPr bwMode="auto">
              <a:xfrm>
                <a:off x="10455275" y="45640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78" name="Oval 1897"/>
              <p:cNvSpPr>
                <a:spLocks noChangeArrowheads="1"/>
              </p:cNvSpPr>
              <p:nvPr/>
            </p:nvSpPr>
            <p:spPr bwMode="auto">
              <a:xfrm>
                <a:off x="10455275" y="45640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9" name="Oval 1898"/>
              <p:cNvSpPr>
                <a:spLocks noChangeArrowheads="1"/>
              </p:cNvSpPr>
              <p:nvPr/>
            </p:nvSpPr>
            <p:spPr bwMode="auto">
              <a:xfrm>
                <a:off x="10456863" y="45656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80" name="Oval 1899"/>
              <p:cNvSpPr>
                <a:spLocks noChangeArrowheads="1"/>
              </p:cNvSpPr>
              <p:nvPr/>
            </p:nvSpPr>
            <p:spPr bwMode="auto">
              <a:xfrm>
                <a:off x="10456863" y="45656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1" name="Oval 1900"/>
              <p:cNvSpPr>
                <a:spLocks noChangeArrowheads="1"/>
              </p:cNvSpPr>
              <p:nvPr/>
            </p:nvSpPr>
            <p:spPr bwMode="auto">
              <a:xfrm>
                <a:off x="10458450" y="45656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82" name="Oval 1901"/>
              <p:cNvSpPr>
                <a:spLocks noChangeArrowheads="1"/>
              </p:cNvSpPr>
              <p:nvPr/>
            </p:nvSpPr>
            <p:spPr bwMode="auto">
              <a:xfrm>
                <a:off x="10458450" y="45656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3" name="Oval 1902"/>
              <p:cNvSpPr>
                <a:spLocks noChangeArrowheads="1"/>
              </p:cNvSpPr>
              <p:nvPr/>
            </p:nvSpPr>
            <p:spPr bwMode="auto">
              <a:xfrm>
                <a:off x="10458450" y="45672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84" name="Oval 1903"/>
              <p:cNvSpPr>
                <a:spLocks noChangeArrowheads="1"/>
              </p:cNvSpPr>
              <p:nvPr/>
            </p:nvSpPr>
            <p:spPr bwMode="auto">
              <a:xfrm>
                <a:off x="10458450" y="45672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5" name="Oval 1904"/>
              <p:cNvSpPr>
                <a:spLocks noChangeArrowheads="1"/>
              </p:cNvSpPr>
              <p:nvPr/>
            </p:nvSpPr>
            <p:spPr bwMode="auto">
              <a:xfrm>
                <a:off x="10460038" y="45688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86" name="Oval 1905"/>
              <p:cNvSpPr>
                <a:spLocks noChangeArrowheads="1"/>
              </p:cNvSpPr>
              <p:nvPr/>
            </p:nvSpPr>
            <p:spPr bwMode="auto">
              <a:xfrm>
                <a:off x="10460038" y="45688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7" name="Oval 1906"/>
              <p:cNvSpPr>
                <a:spLocks noChangeArrowheads="1"/>
              </p:cNvSpPr>
              <p:nvPr/>
            </p:nvSpPr>
            <p:spPr bwMode="auto">
              <a:xfrm>
                <a:off x="10461625" y="45688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88" name="Oval 1907"/>
              <p:cNvSpPr>
                <a:spLocks noChangeArrowheads="1"/>
              </p:cNvSpPr>
              <p:nvPr/>
            </p:nvSpPr>
            <p:spPr bwMode="auto">
              <a:xfrm>
                <a:off x="10461625" y="45688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9" name="Oval 1908"/>
              <p:cNvSpPr>
                <a:spLocks noChangeArrowheads="1"/>
              </p:cNvSpPr>
              <p:nvPr/>
            </p:nvSpPr>
            <p:spPr bwMode="auto">
              <a:xfrm>
                <a:off x="10463213" y="45704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90" name="Oval 1909"/>
              <p:cNvSpPr>
                <a:spLocks noChangeArrowheads="1"/>
              </p:cNvSpPr>
              <p:nvPr/>
            </p:nvSpPr>
            <p:spPr bwMode="auto">
              <a:xfrm>
                <a:off x="10463213" y="45704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1" name="Oval 1910"/>
              <p:cNvSpPr>
                <a:spLocks noChangeArrowheads="1"/>
              </p:cNvSpPr>
              <p:nvPr/>
            </p:nvSpPr>
            <p:spPr bwMode="auto">
              <a:xfrm>
                <a:off x="10463213" y="45720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92" name="Oval 1911"/>
              <p:cNvSpPr>
                <a:spLocks noChangeArrowheads="1"/>
              </p:cNvSpPr>
              <p:nvPr/>
            </p:nvSpPr>
            <p:spPr bwMode="auto">
              <a:xfrm>
                <a:off x="10463213" y="45720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3" name="Oval 1912"/>
              <p:cNvSpPr>
                <a:spLocks noChangeArrowheads="1"/>
              </p:cNvSpPr>
              <p:nvPr/>
            </p:nvSpPr>
            <p:spPr bwMode="auto">
              <a:xfrm>
                <a:off x="10463213" y="457200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94" name="Oval 1913"/>
              <p:cNvSpPr>
                <a:spLocks noChangeArrowheads="1"/>
              </p:cNvSpPr>
              <p:nvPr/>
            </p:nvSpPr>
            <p:spPr bwMode="auto">
              <a:xfrm>
                <a:off x="10463213" y="457200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5" name="Oval 1914"/>
              <p:cNvSpPr>
                <a:spLocks noChangeArrowheads="1"/>
              </p:cNvSpPr>
              <p:nvPr/>
            </p:nvSpPr>
            <p:spPr bwMode="auto">
              <a:xfrm>
                <a:off x="10464800" y="457200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96" name="Oval 1915"/>
              <p:cNvSpPr>
                <a:spLocks noChangeArrowheads="1"/>
              </p:cNvSpPr>
              <p:nvPr/>
            </p:nvSpPr>
            <p:spPr bwMode="auto">
              <a:xfrm>
                <a:off x="10464800" y="457200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7" name="Oval 1916"/>
              <p:cNvSpPr>
                <a:spLocks noChangeArrowheads="1"/>
              </p:cNvSpPr>
              <p:nvPr/>
            </p:nvSpPr>
            <p:spPr bwMode="auto">
              <a:xfrm>
                <a:off x="10466388" y="45735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98" name="Oval 1917"/>
              <p:cNvSpPr>
                <a:spLocks noChangeArrowheads="1"/>
              </p:cNvSpPr>
              <p:nvPr/>
            </p:nvSpPr>
            <p:spPr bwMode="auto">
              <a:xfrm>
                <a:off x="10466388" y="45735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9" name="Oval 1918"/>
              <p:cNvSpPr>
                <a:spLocks noChangeArrowheads="1"/>
              </p:cNvSpPr>
              <p:nvPr/>
            </p:nvSpPr>
            <p:spPr bwMode="auto">
              <a:xfrm>
                <a:off x="10466388" y="45735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00" name="Oval 1919"/>
              <p:cNvSpPr>
                <a:spLocks noChangeArrowheads="1"/>
              </p:cNvSpPr>
              <p:nvPr/>
            </p:nvSpPr>
            <p:spPr bwMode="auto">
              <a:xfrm>
                <a:off x="10466388" y="45735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1" name="Oval 1920"/>
              <p:cNvSpPr>
                <a:spLocks noChangeArrowheads="1"/>
              </p:cNvSpPr>
              <p:nvPr/>
            </p:nvSpPr>
            <p:spPr bwMode="auto">
              <a:xfrm>
                <a:off x="10467975" y="457517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02" name="Oval 1921"/>
              <p:cNvSpPr>
                <a:spLocks noChangeArrowheads="1"/>
              </p:cNvSpPr>
              <p:nvPr/>
            </p:nvSpPr>
            <p:spPr bwMode="auto">
              <a:xfrm>
                <a:off x="10467975" y="457517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3" name="Oval 1922"/>
              <p:cNvSpPr>
                <a:spLocks noChangeArrowheads="1"/>
              </p:cNvSpPr>
              <p:nvPr/>
            </p:nvSpPr>
            <p:spPr bwMode="auto">
              <a:xfrm>
                <a:off x="10469563" y="45767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04" name="Oval 1923"/>
              <p:cNvSpPr>
                <a:spLocks noChangeArrowheads="1"/>
              </p:cNvSpPr>
              <p:nvPr/>
            </p:nvSpPr>
            <p:spPr bwMode="auto">
              <a:xfrm>
                <a:off x="10469563" y="45767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5" name="Oval 1924"/>
              <p:cNvSpPr>
                <a:spLocks noChangeArrowheads="1"/>
              </p:cNvSpPr>
              <p:nvPr/>
            </p:nvSpPr>
            <p:spPr bwMode="auto">
              <a:xfrm>
                <a:off x="10471150" y="45767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06" name="Oval 1925"/>
              <p:cNvSpPr>
                <a:spLocks noChangeArrowheads="1"/>
              </p:cNvSpPr>
              <p:nvPr/>
            </p:nvSpPr>
            <p:spPr bwMode="auto">
              <a:xfrm>
                <a:off x="10471150" y="45767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7" name="Oval 1926"/>
              <p:cNvSpPr>
                <a:spLocks noChangeArrowheads="1"/>
              </p:cNvSpPr>
              <p:nvPr/>
            </p:nvSpPr>
            <p:spPr bwMode="auto">
              <a:xfrm>
                <a:off x="10471150" y="457835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08" name="Oval 1927"/>
              <p:cNvSpPr>
                <a:spLocks noChangeArrowheads="1"/>
              </p:cNvSpPr>
              <p:nvPr/>
            </p:nvSpPr>
            <p:spPr bwMode="auto">
              <a:xfrm>
                <a:off x="10471150" y="457835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9" name="Oval 1928"/>
              <p:cNvSpPr>
                <a:spLocks noChangeArrowheads="1"/>
              </p:cNvSpPr>
              <p:nvPr/>
            </p:nvSpPr>
            <p:spPr bwMode="auto">
              <a:xfrm>
                <a:off x="10472738" y="45783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10" name="Oval 1929"/>
              <p:cNvSpPr>
                <a:spLocks noChangeArrowheads="1"/>
              </p:cNvSpPr>
              <p:nvPr/>
            </p:nvSpPr>
            <p:spPr bwMode="auto">
              <a:xfrm>
                <a:off x="10472738" y="457835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1" name="Oval 1930"/>
              <p:cNvSpPr>
                <a:spLocks noChangeArrowheads="1"/>
              </p:cNvSpPr>
              <p:nvPr/>
            </p:nvSpPr>
            <p:spPr bwMode="auto">
              <a:xfrm>
                <a:off x="10474325" y="45783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12" name="Oval 1931"/>
              <p:cNvSpPr>
                <a:spLocks noChangeArrowheads="1"/>
              </p:cNvSpPr>
              <p:nvPr/>
            </p:nvSpPr>
            <p:spPr bwMode="auto">
              <a:xfrm>
                <a:off x="10474325" y="457835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3" name="Oval 1932"/>
              <p:cNvSpPr>
                <a:spLocks noChangeArrowheads="1"/>
              </p:cNvSpPr>
              <p:nvPr/>
            </p:nvSpPr>
            <p:spPr bwMode="auto">
              <a:xfrm>
                <a:off x="10475913" y="45799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14" name="Oval 1933"/>
              <p:cNvSpPr>
                <a:spLocks noChangeArrowheads="1"/>
              </p:cNvSpPr>
              <p:nvPr/>
            </p:nvSpPr>
            <p:spPr bwMode="auto">
              <a:xfrm>
                <a:off x="10475913" y="45799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5" name="Oval 1934"/>
              <p:cNvSpPr>
                <a:spLocks noChangeArrowheads="1"/>
              </p:cNvSpPr>
              <p:nvPr/>
            </p:nvSpPr>
            <p:spPr bwMode="auto">
              <a:xfrm>
                <a:off x="10475913" y="45815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16" name="Oval 1935"/>
              <p:cNvSpPr>
                <a:spLocks noChangeArrowheads="1"/>
              </p:cNvSpPr>
              <p:nvPr/>
            </p:nvSpPr>
            <p:spPr bwMode="auto">
              <a:xfrm>
                <a:off x="10475913" y="45815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7" name="Oval 1936"/>
              <p:cNvSpPr>
                <a:spLocks noChangeArrowheads="1"/>
              </p:cNvSpPr>
              <p:nvPr/>
            </p:nvSpPr>
            <p:spPr bwMode="auto">
              <a:xfrm>
                <a:off x="10477500" y="45815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18" name="Oval 1937"/>
              <p:cNvSpPr>
                <a:spLocks noChangeArrowheads="1"/>
              </p:cNvSpPr>
              <p:nvPr/>
            </p:nvSpPr>
            <p:spPr bwMode="auto">
              <a:xfrm>
                <a:off x="10477500" y="45815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9" name="Oval 1938"/>
              <p:cNvSpPr>
                <a:spLocks noChangeArrowheads="1"/>
              </p:cNvSpPr>
              <p:nvPr/>
            </p:nvSpPr>
            <p:spPr bwMode="auto">
              <a:xfrm>
                <a:off x="10479088" y="45831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20" name="Oval 1939"/>
              <p:cNvSpPr>
                <a:spLocks noChangeArrowheads="1"/>
              </p:cNvSpPr>
              <p:nvPr/>
            </p:nvSpPr>
            <p:spPr bwMode="auto">
              <a:xfrm>
                <a:off x="10479088" y="45831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1" name="Oval 1940"/>
              <p:cNvSpPr>
                <a:spLocks noChangeArrowheads="1"/>
              </p:cNvSpPr>
              <p:nvPr/>
            </p:nvSpPr>
            <p:spPr bwMode="auto">
              <a:xfrm>
                <a:off x="10479088" y="45847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22" name="Oval 1941"/>
              <p:cNvSpPr>
                <a:spLocks noChangeArrowheads="1"/>
              </p:cNvSpPr>
              <p:nvPr/>
            </p:nvSpPr>
            <p:spPr bwMode="auto">
              <a:xfrm>
                <a:off x="10479088" y="45847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3" name="Oval 1942"/>
              <p:cNvSpPr>
                <a:spLocks noChangeArrowheads="1"/>
              </p:cNvSpPr>
              <p:nvPr/>
            </p:nvSpPr>
            <p:spPr bwMode="auto">
              <a:xfrm>
                <a:off x="10480675" y="45847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24" name="Oval 1943"/>
              <p:cNvSpPr>
                <a:spLocks noChangeArrowheads="1"/>
              </p:cNvSpPr>
              <p:nvPr/>
            </p:nvSpPr>
            <p:spPr bwMode="auto">
              <a:xfrm>
                <a:off x="10480675" y="45847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5" name="Oval 1944"/>
              <p:cNvSpPr>
                <a:spLocks noChangeArrowheads="1"/>
              </p:cNvSpPr>
              <p:nvPr/>
            </p:nvSpPr>
            <p:spPr bwMode="auto">
              <a:xfrm>
                <a:off x="10482263" y="45862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26" name="Oval 1945"/>
              <p:cNvSpPr>
                <a:spLocks noChangeArrowheads="1"/>
              </p:cNvSpPr>
              <p:nvPr/>
            </p:nvSpPr>
            <p:spPr bwMode="auto">
              <a:xfrm>
                <a:off x="10482263" y="45862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7" name="Oval 1946"/>
              <p:cNvSpPr>
                <a:spLocks noChangeArrowheads="1"/>
              </p:cNvSpPr>
              <p:nvPr/>
            </p:nvSpPr>
            <p:spPr bwMode="auto">
              <a:xfrm>
                <a:off x="10483850" y="45862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28" name="Oval 1947"/>
              <p:cNvSpPr>
                <a:spLocks noChangeArrowheads="1"/>
              </p:cNvSpPr>
              <p:nvPr/>
            </p:nvSpPr>
            <p:spPr bwMode="auto">
              <a:xfrm>
                <a:off x="10483850" y="45862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9" name="Oval 1948"/>
              <p:cNvSpPr>
                <a:spLocks noChangeArrowheads="1"/>
              </p:cNvSpPr>
              <p:nvPr/>
            </p:nvSpPr>
            <p:spPr bwMode="auto">
              <a:xfrm>
                <a:off x="10483850" y="45862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30" name="Oval 1949"/>
              <p:cNvSpPr>
                <a:spLocks noChangeArrowheads="1"/>
              </p:cNvSpPr>
              <p:nvPr/>
            </p:nvSpPr>
            <p:spPr bwMode="auto">
              <a:xfrm>
                <a:off x="10483850" y="45862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1" name="Oval 1950"/>
              <p:cNvSpPr>
                <a:spLocks noChangeArrowheads="1"/>
              </p:cNvSpPr>
              <p:nvPr/>
            </p:nvSpPr>
            <p:spPr bwMode="auto">
              <a:xfrm>
                <a:off x="10485438" y="45878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32" name="Oval 1951"/>
              <p:cNvSpPr>
                <a:spLocks noChangeArrowheads="1"/>
              </p:cNvSpPr>
              <p:nvPr/>
            </p:nvSpPr>
            <p:spPr bwMode="auto">
              <a:xfrm>
                <a:off x="10485438" y="45878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3" name="Oval 1952"/>
              <p:cNvSpPr>
                <a:spLocks noChangeArrowheads="1"/>
              </p:cNvSpPr>
              <p:nvPr/>
            </p:nvSpPr>
            <p:spPr bwMode="auto">
              <a:xfrm>
                <a:off x="10487025" y="45894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34" name="Oval 1953"/>
              <p:cNvSpPr>
                <a:spLocks noChangeArrowheads="1"/>
              </p:cNvSpPr>
              <p:nvPr/>
            </p:nvSpPr>
            <p:spPr bwMode="auto">
              <a:xfrm>
                <a:off x="10487025" y="45894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5" name="Oval 1954"/>
              <p:cNvSpPr>
                <a:spLocks noChangeArrowheads="1"/>
              </p:cNvSpPr>
              <p:nvPr/>
            </p:nvSpPr>
            <p:spPr bwMode="auto">
              <a:xfrm>
                <a:off x="10488613" y="45894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36" name="Oval 1955"/>
              <p:cNvSpPr>
                <a:spLocks noChangeArrowheads="1"/>
              </p:cNvSpPr>
              <p:nvPr/>
            </p:nvSpPr>
            <p:spPr bwMode="auto">
              <a:xfrm>
                <a:off x="10488613" y="45894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7" name="Oval 1956"/>
              <p:cNvSpPr>
                <a:spLocks noChangeArrowheads="1"/>
              </p:cNvSpPr>
              <p:nvPr/>
            </p:nvSpPr>
            <p:spPr bwMode="auto">
              <a:xfrm>
                <a:off x="10488613" y="45910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38" name="Oval 1957"/>
              <p:cNvSpPr>
                <a:spLocks noChangeArrowheads="1"/>
              </p:cNvSpPr>
              <p:nvPr/>
            </p:nvSpPr>
            <p:spPr bwMode="auto">
              <a:xfrm>
                <a:off x="10488613" y="45910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9" name="Oval 1958"/>
              <p:cNvSpPr>
                <a:spLocks noChangeArrowheads="1"/>
              </p:cNvSpPr>
              <p:nvPr/>
            </p:nvSpPr>
            <p:spPr bwMode="auto">
              <a:xfrm>
                <a:off x="10490200" y="45926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40" name="Oval 1959"/>
              <p:cNvSpPr>
                <a:spLocks noChangeArrowheads="1"/>
              </p:cNvSpPr>
              <p:nvPr/>
            </p:nvSpPr>
            <p:spPr bwMode="auto">
              <a:xfrm>
                <a:off x="10490200" y="45926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1" name="Oval 1960"/>
              <p:cNvSpPr>
                <a:spLocks noChangeArrowheads="1"/>
              </p:cNvSpPr>
              <p:nvPr/>
            </p:nvSpPr>
            <p:spPr bwMode="auto">
              <a:xfrm>
                <a:off x="10491788" y="45926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42" name="Oval 1961"/>
              <p:cNvSpPr>
                <a:spLocks noChangeArrowheads="1"/>
              </p:cNvSpPr>
              <p:nvPr/>
            </p:nvSpPr>
            <p:spPr bwMode="auto">
              <a:xfrm>
                <a:off x="10491788" y="45926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3" name="Oval 1962"/>
              <p:cNvSpPr>
                <a:spLocks noChangeArrowheads="1"/>
              </p:cNvSpPr>
              <p:nvPr/>
            </p:nvSpPr>
            <p:spPr bwMode="auto">
              <a:xfrm>
                <a:off x="10493375" y="45942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44" name="Oval 1963"/>
              <p:cNvSpPr>
                <a:spLocks noChangeArrowheads="1"/>
              </p:cNvSpPr>
              <p:nvPr/>
            </p:nvSpPr>
            <p:spPr bwMode="auto">
              <a:xfrm>
                <a:off x="10493375" y="45942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5" name="Oval 1964"/>
              <p:cNvSpPr>
                <a:spLocks noChangeArrowheads="1"/>
              </p:cNvSpPr>
              <p:nvPr/>
            </p:nvSpPr>
            <p:spPr bwMode="auto">
              <a:xfrm>
                <a:off x="10493375" y="45942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46" name="Oval 1966"/>
              <p:cNvSpPr>
                <a:spLocks noChangeArrowheads="1"/>
              </p:cNvSpPr>
              <p:nvPr/>
            </p:nvSpPr>
            <p:spPr bwMode="auto">
              <a:xfrm>
                <a:off x="10493375" y="45942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7" name="Oval 1967"/>
              <p:cNvSpPr>
                <a:spLocks noChangeArrowheads="1"/>
              </p:cNvSpPr>
              <p:nvPr/>
            </p:nvSpPr>
            <p:spPr bwMode="auto">
              <a:xfrm>
                <a:off x="10494963" y="45942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48" name="Oval 1968"/>
              <p:cNvSpPr>
                <a:spLocks noChangeArrowheads="1"/>
              </p:cNvSpPr>
              <p:nvPr/>
            </p:nvSpPr>
            <p:spPr bwMode="auto">
              <a:xfrm>
                <a:off x="10494963" y="45942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9" name="Oval 1969"/>
              <p:cNvSpPr>
                <a:spLocks noChangeArrowheads="1"/>
              </p:cNvSpPr>
              <p:nvPr/>
            </p:nvSpPr>
            <p:spPr bwMode="auto">
              <a:xfrm>
                <a:off x="10496550" y="45958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50" name="Oval 1970"/>
              <p:cNvSpPr>
                <a:spLocks noChangeArrowheads="1"/>
              </p:cNvSpPr>
              <p:nvPr/>
            </p:nvSpPr>
            <p:spPr bwMode="auto">
              <a:xfrm>
                <a:off x="10496550" y="45958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1" name="Oval 1971"/>
              <p:cNvSpPr>
                <a:spLocks noChangeArrowheads="1"/>
              </p:cNvSpPr>
              <p:nvPr/>
            </p:nvSpPr>
            <p:spPr bwMode="auto">
              <a:xfrm>
                <a:off x="10498138" y="45974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52" name="Oval 1972"/>
              <p:cNvSpPr>
                <a:spLocks noChangeArrowheads="1"/>
              </p:cNvSpPr>
              <p:nvPr/>
            </p:nvSpPr>
            <p:spPr bwMode="auto">
              <a:xfrm>
                <a:off x="10498138" y="45974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3" name="Oval 1973"/>
              <p:cNvSpPr>
                <a:spLocks noChangeArrowheads="1"/>
              </p:cNvSpPr>
              <p:nvPr/>
            </p:nvSpPr>
            <p:spPr bwMode="auto">
              <a:xfrm>
                <a:off x="10498138" y="45974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54" name="Oval 1974"/>
              <p:cNvSpPr>
                <a:spLocks noChangeArrowheads="1"/>
              </p:cNvSpPr>
              <p:nvPr/>
            </p:nvSpPr>
            <p:spPr bwMode="auto">
              <a:xfrm>
                <a:off x="10498138" y="45974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5" name="Oval 1975"/>
              <p:cNvSpPr>
                <a:spLocks noChangeArrowheads="1"/>
              </p:cNvSpPr>
              <p:nvPr/>
            </p:nvSpPr>
            <p:spPr bwMode="auto">
              <a:xfrm>
                <a:off x="10499725" y="45989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56" name="Oval 1976"/>
              <p:cNvSpPr>
                <a:spLocks noChangeArrowheads="1"/>
              </p:cNvSpPr>
              <p:nvPr/>
            </p:nvSpPr>
            <p:spPr bwMode="auto">
              <a:xfrm>
                <a:off x="10499725" y="45989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7" name="Oval 1977"/>
              <p:cNvSpPr>
                <a:spLocks noChangeArrowheads="1"/>
              </p:cNvSpPr>
              <p:nvPr/>
            </p:nvSpPr>
            <p:spPr bwMode="auto">
              <a:xfrm>
                <a:off x="10501313" y="46005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58" name="Oval 1978"/>
              <p:cNvSpPr>
                <a:spLocks noChangeArrowheads="1"/>
              </p:cNvSpPr>
              <p:nvPr/>
            </p:nvSpPr>
            <p:spPr bwMode="auto">
              <a:xfrm>
                <a:off x="10501313" y="46005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9" name="Oval 1979"/>
              <p:cNvSpPr>
                <a:spLocks noChangeArrowheads="1"/>
              </p:cNvSpPr>
              <p:nvPr/>
            </p:nvSpPr>
            <p:spPr bwMode="auto">
              <a:xfrm>
                <a:off x="10501313" y="46005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60" name="Oval 1980"/>
              <p:cNvSpPr>
                <a:spLocks noChangeArrowheads="1"/>
              </p:cNvSpPr>
              <p:nvPr/>
            </p:nvSpPr>
            <p:spPr bwMode="auto">
              <a:xfrm>
                <a:off x="10501313" y="46005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1" name="Oval 1981"/>
              <p:cNvSpPr>
                <a:spLocks noChangeArrowheads="1"/>
              </p:cNvSpPr>
              <p:nvPr/>
            </p:nvSpPr>
            <p:spPr bwMode="auto">
              <a:xfrm>
                <a:off x="10501313" y="46005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62" name="Oval 1982"/>
              <p:cNvSpPr>
                <a:spLocks noChangeArrowheads="1"/>
              </p:cNvSpPr>
              <p:nvPr/>
            </p:nvSpPr>
            <p:spPr bwMode="auto">
              <a:xfrm>
                <a:off x="10501313" y="46005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3" name="Oval 1983"/>
              <p:cNvSpPr>
                <a:spLocks noChangeArrowheads="1"/>
              </p:cNvSpPr>
              <p:nvPr/>
            </p:nvSpPr>
            <p:spPr bwMode="auto">
              <a:xfrm>
                <a:off x="10502900" y="46005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64" name="Oval 1984"/>
              <p:cNvSpPr>
                <a:spLocks noChangeArrowheads="1"/>
              </p:cNvSpPr>
              <p:nvPr/>
            </p:nvSpPr>
            <p:spPr bwMode="auto">
              <a:xfrm>
                <a:off x="10502900" y="46005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5" name="Oval 1985"/>
              <p:cNvSpPr>
                <a:spLocks noChangeArrowheads="1"/>
              </p:cNvSpPr>
              <p:nvPr/>
            </p:nvSpPr>
            <p:spPr bwMode="auto">
              <a:xfrm>
                <a:off x="10504488" y="46021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66" name="Oval 1986"/>
              <p:cNvSpPr>
                <a:spLocks noChangeArrowheads="1"/>
              </p:cNvSpPr>
              <p:nvPr/>
            </p:nvSpPr>
            <p:spPr bwMode="auto">
              <a:xfrm>
                <a:off x="10504488" y="46021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7" name="Oval 1987"/>
              <p:cNvSpPr>
                <a:spLocks noChangeArrowheads="1"/>
              </p:cNvSpPr>
              <p:nvPr/>
            </p:nvSpPr>
            <p:spPr bwMode="auto">
              <a:xfrm>
                <a:off x="10504488" y="46037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68" name="Oval 1988"/>
              <p:cNvSpPr>
                <a:spLocks noChangeArrowheads="1"/>
              </p:cNvSpPr>
              <p:nvPr/>
            </p:nvSpPr>
            <p:spPr bwMode="auto">
              <a:xfrm>
                <a:off x="10504488" y="46037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9" name="Oval 1989"/>
              <p:cNvSpPr>
                <a:spLocks noChangeArrowheads="1"/>
              </p:cNvSpPr>
              <p:nvPr/>
            </p:nvSpPr>
            <p:spPr bwMode="auto">
              <a:xfrm>
                <a:off x="10506075" y="46037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70" name="Oval 1990"/>
              <p:cNvSpPr>
                <a:spLocks noChangeArrowheads="1"/>
              </p:cNvSpPr>
              <p:nvPr/>
            </p:nvSpPr>
            <p:spPr bwMode="auto">
              <a:xfrm>
                <a:off x="10506075" y="46037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1" name="Oval 1991"/>
              <p:cNvSpPr>
                <a:spLocks noChangeArrowheads="1"/>
              </p:cNvSpPr>
              <p:nvPr/>
            </p:nvSpPr>
            <p:spPr bwMode="auto">
              <a:xfrm>
                <a:off x="10507663" y="46053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72" name="Oval 1992"/>
              <p:cNvSpPr>
                <a:spLocks noChangeArrowheads="1"/>
              </p:cNvSpPr>
              <p:nvPr/>
            </p:nvSpPr>
            <p:spPr bwMode="auto">
              <a:xfrm>
                <a:off x="10507663" y="46053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3" name="Oval 1993"/>
              <p:cNvSpPr>
                <a:spLocks noChangeArrowheads="1"/>
              </p:cNvSpPr>
              <p:nvPr/>
            </p:nvSpPr>
            <p:spPr bwMode="auto">
              <a:xfrm>
                <a:off x="10509250" y="46069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74" name="Oval 1994"/>
              <p:cNvSpPr>
                <a:spLocks noChangeArrowheads="1"/>
              </p:cNvSpPr>
              <p:nvPr/>
            </p:nvSpPr>
            <p:spPr bwMode="auto">
              <a:xfrm>
                <a:off x="10509250" y="46069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5" name="Oval 1995"/>
              <p:cNvSpPr>
                <a:spLocks noChangeArrowheads="1"/>
              </p:cNvSpPr>
              <p:nvPr/>
            </p:nvSpPr>
            <p:spPr bwMode="auto">
              <a:xfrm>
                <a:off x="10509250" y="46069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76" name="Oval 1996"/>
              <p:cNvSpPr>
                <a:spLocks noChangeArrowheads="1"/>
              </p:cNvSpPr>
              <p:nvPr/>
            </p:nvSpPr>
            <p:spPr bwMode="auto">
              <a:xfrm>
                <a:off x="10509250" y="46069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7" name="Oval 1997"/>
              <p:cNvSpPr>
                <a:spLocks noChangeArrowheads="1"/>
              </p:cNvSpPr>
              <p:nvPr/>
            </p:nvSpPr>
            <p:spPr bwMode="auto">
              <a:xfrm>
                <a:off x="10510838" y="46085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78" name="Oval 1998"/>
              <p:cNvSpPr>
                <a:spLocks noChangeArrowheads="1"/>
              </p:cNvSpPr>
              <p:nvPr/>
            </p:nvSpPr>
            <p:spPr bwMode="auto">
              <a:xfrm>
                <a:off x="10510838" y="46085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9" name="Oval 1999"/>
              <p:cNvSpPr>
                <a:spLocks noChangeArrowheads="1"/>
              </p:cNvSpPr>
              <p:nvPr/>
            </p:nvSpPr>
            <p:spPr bwMode="auto">
              <a:xfrm>
                <a:off x="10512425" y="46085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80" name="Oval 2000"/>
              <p:cNvSpPr>
                <a:spLocks noChangeArrowheads="1"/>
              </p:cNvSpPr>
              <p:nvPr/>
            </p:nvSpPr>
            <p:spPr bwMode="auto">
              <a:xfrm>
                <a:off x="10512425" y="46085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1" name="Oval 2001"/>
              <p:cNvSpPr>
                <a:spLocks noChangeArrowheads="1"/>
              </p:cNvSpPr>
              <p:nvPr/>
            </p:nvSpPr>
            <p:spPr bwMode="auto">
              <a:xfrm>
                <a:off x="10514013" y="46085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82" name="Oval 2002"/>
              <p:cNvSpPr>
                <a:spLocks noChangeArrowheads="1"/>
              </p:cNvSpPr>
              <p:nvPr/>
            </p:nvSpPr>
            <p:spPr bwMode="auto">
              <a:xfrm>
                <a:off x="10514013" y="46085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3" name="Oval 2003"/>
              <p:cNvSpPr>
                <a:spLocks noChangeArrowheads="1"/>
              </p:cNvSpPr>
              <p:nvPr/>
            </p:nvSpPr>
            <p:spPr bwMode="auto">
              <a:xfrm>
                <a:off x="10514013" y="46101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84" name="Oval 2004"/>
              <p:cNvSpPr>
                <a:spLocks noChangeArrowheads="1"/>
              </p:cNvSpPr>
              <p:nvPr/>
            </p:nvSpPr>
            <p:spPr bwMode="auto">
              <a:xfrm>
                <a:off x="10514013" y="46101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5" name="Oval 2005"/>
              <p:cNvSpPr>
                <a:spLocks noChangeArrowheads="1"/>
              </p:cNvSpPr>
              <p:nvPr/>
            </p:nvSpPr>
            <p:spPr bwMode="auto">
              <a:xfrm>
                <a:off x="10515600" y="46101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86" name="Oval 2006"/>
              <p:cNvSpPr>
                <a:spLocks noChangeArrowheads="1"/>
              </p:cNvSpPr>
              <p:nvPr/>
            </p:nvSpPr>
            <p:spPr bwMode="auto">
              <a:xfrm>
                <a:off x="10515600" y="46101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7" name="Oval 2007"/>
              <p:cNvSpPr>
                <a:spLocks noChangeArrowheads="1"/>
              </p:cNvSpPr>
              <p:nvPr/>
            </p:nvSpPr>
            <p:spPr bwMode="auto">
              <a:xfrm>
                <a:off x="10517188" y="46116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88" name="Oval 2008"/>
              <p:cNvSpPr>
                <a:spLocks noChangeArrowheads="1"/>
              </p:cNvSpPr>
              <p:nvPr/>
            </p:nvSpPr>
            <p:spPr bwMode="auto">
              <a:xfrm>
                <a:off x="10517188" y="46116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9" name="Oval 2009"/>
              <p:cNvSpPr>
                <a:spLocks noChangeArrowheads="1"/>
              </p:cNvSpPr>
              <p:nvPr/>
            </p:nvSpPr>
            <p:spPr bwMode="auto">
              <a:xfrm>
                <a:off x="10518775" y="46132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90" name="Oval 2010"/>
              <p:cNvSpPr>
                <a:spLocks noChangeArrowheads="1"/>
              </p:cNvSpPr>
              <p:nvPr/>
            </p:nvSpPr>
            <p:spPr bwMode="auto">
              <a:xfrm>
                <a:off x="10518775" y="46132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1" name="Oval 2011"/>
              <p:cNvSpPr>
                <a:spLocks noChangeArrowheads="1"/>
              </p:cNvSpPr>
              <p:nvPr/>
            </p:nvSpPr>
            <p:spPr bwMode="auto">
              <a:xfrm>
                <a:off x="10518775" y="46132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92" name="Oval 2012"/>
              <p:cNvSpPr>
                <a:spLocks noChangeArrowheads="1"/>
              </p:cNvSpPr>
              <p:nvPr/>
            </p:nvSpPr>
            <p:spPr bwMode="auto">
              <a:xfrm>
                <a:off x="10518775" y="46132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3" name="Oval 2013"/>
              <p:cNvSpPr>
                <a:spLocks noChangeArrowheads="1"/>
              </p:cNvSpPr>
              <p:nvPr/>
            </p:nvSpPr>
            <p:spPr bwMode="auto">
              <a:xfrm>
                <a:off x="10520363" y="4614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94" name="Oval 2014"/>
              <p:cNvSpPr>
                <a:spLocks noChangeArrowheads="1"/>
              </p:cNvSpPr>
              <p:nvPr/>
            </p:nvSpPr>
            <p:spPr bwMode="auto">
              <a:xfrm>
                <a:off x="10520363" y="4614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5" name="Oval 2015"/>
              <p:cNvSpPr>
                <a:spLocks noChangeArrowheads="1"/>
              </p:cNvSpPr>
              <p:nvPr/>
            </p:nvSpPr>
            <p:spPr bwMode="auto">
              <a:xfrm>
                <a:off x="10521950" y="4614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96" name="Oval 2016"/>
              <p:cNvSpPr>
                <a:spLocks noChangeArrowheads="1"/>
              </p:cNvSpPr>
              <p:nvPr/>
            </p:nvSpPr>
            <p:spPr bwMode="auto">
              <a:xfrm>
                <a:off x="10521950" y="4614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7" name="Oval 2017"/>
              <p:cNvSpPr>
                <a:spLocks noChangeArrowheads="1"/>
              </p:cNvSpPr>
              <p:nvPr/>
            </p:nvSpPr>
            <p:spPr bwMode="auto">
              <a:xfrm>
                <a:off x="10523538" y="46148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98" name="Oval 2018"/>
              <p:cNvSpPr>
                <a:spLocks noChangeArrowheads="1"/>
              </p:cNvSpPr>
              <p:nvPr/>
            </p:nvSpPr>
            <p:spPr bwMode="auto">
              <a:xfrm>
                <a:off x="10523538" y="46148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9" name="Oval 2019"/>
              <p:cNvSpPr>
                <a:spLocks noChangeArrowheads="1"/>
              </p:cNvSpPr>
              <p:nvPr/>
            </p:nvSpPr>
            <p:spPr bwMode="auto">
              <a:xfrm>
                <a:off x="10523538" y="46164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00" name="Oval 2020"/>
              <p:cNvSpPr>
                <a:spLocks noChangeArrowheads="1"/>
              </p:cNvSpPr>
              <p:nvPr/>
            </p:nvSpPr>
            <p:spPr bwMode="auto">
              <a:xfrm>
                <a:off x="10523538" y="46164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1" name="Oval 2021"/>
              <p:cNvSpPr>
                <a:spLocks noChangeArrowheads="1"/>
              </p:cNvSpPr>
              <p:nvPr/>
            </p:nvSpPr>
            <p:spPr bwMode="auto">
              <a:xfrm>
                <a:off x="10525125" y="46164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02" name="Oval 2022"/>
              <p:cNvSpPr>
                <a:spLocks noChangeArrowheads="1"/>
              </p:cNvSpPr>
              <p:nvPr/>
            </p:nvSpPr>
            <p:spPr bwMode="auto">
              <a:xfrm>
                <a:off x="10525125" y="46164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3" name="Oval 2023"/>
              <p:cNvSpPr>
                <a:spLocks noChangeArrowheads="1"/>
              </p:cNvSpPr>
              <p:nvPr/>
            </p:nvSpPr>
            <p:spPr bwMode="auto">
              <a:xfrm>
                <a:off x="10526713" y="46180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04" name="Oval 2024"/>
              <p:cNvSpPr>
                <a:spLocks noChangeArrowheads="1"/>
              </p:cNvSpPr>
              <p:nvPr/>
            </p:nvSpPr>
            <p:spPr bwMode="auto">
              <a:xfrm>
                <a:off x="10526713" y="46180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5" name="Oval 2025"/>
              <p:cNvSpPr>
                <a:spLocks noChangeArrowheads="1"/>
              </p:cNvSpPr>
              <p:nvPr/>
            </p:nvSpPr>
            <p:spPr bwMode="auto">
              <a:xfrm>
                <a:off x="10526713" y="46196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06" name="Oval 2026"/>
              <p:cNvSpPr>
                <a:spLocks noChangeArrowheads="1"/>
              </p:cNvSpPr>
              <p:nvPr/>
            </p:nvSpPr>
            <p:spPr bwMode="auto">
              <a:xfrm>
                <a:off x="10526713" y="46196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7" name="Oval 2027"/>
              <p:cNvSpPr>
                <a:spLocks noChangeArrowheads="1"/>
              </p:cNvSpPr>
              <p:nvPr/>
            </p:nvSpPr>
            <p:spPr bwMode="auto">
              <a:xfrm>
                <a:off x="10528300" y="46196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08" name="Oval 2028"/>
              <p:cNvSpPr>
                <a:spLocks noChangeArrowheads="1"/>
              </p:cNvSpPr>
              <p:nvPr/>
            </p:nvSpPr>
            <p:spPr bwMode="auto">
              <a:xfrm>
                <a:off x="10528300" y="46196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9" name="Oval 2029"/>
              <p:cNvSpPr>
                <a:spLocks noChangeArrowheads="1"/>
              </p:cNvSpPr>
              <p:nvPr/>
            </p:nvSpPr>
            <p:spPr bwMode="auto">
              <a:xfrm>
                <a:off x="10529888" y="46212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10" name="Oval 2030"/>
              <p:cNvSpPr>
                <a:spLocks noChangeArrowheads="1"/>
              </p:cNvSpPr>
              <p:nvPr/>
            </p:nvSpPr>
            <p:spPr bwMode="auto">
              <a:xfrm>
                <a:off x="10529888" y="46212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1" name="Oval 2031"/>
              <p:cNvSpPr>
                <a:spLocks noChangeArrowheads="1"/>
              </p:cNvSpPr>
              <p:nvPr/>
            </p:nvSpPr>
            <p:spPr bwMode="auto">
              <a:xfrm>
                <a:off x="10531475" y="46212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12" name="Oval 2032"/>
              <p:cNvSpPr>
                <a:spLocks noChangeArrowheads="1"/>
              </p:cNvSpPr>
              <p:nvPr/>
            </p:nvSpPr>
            <p:spPr bwMode="auto">
              <a:xfrm>
                <a:off x="10531475" y="46212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3" name="Oval 2033"/>
              <p:cNvSpPr>
                <a:spLocks noChangeArrowheads="1"/>
              </p:cNvSpPr>
              <p:nvPr/>
            </p:nvSpPr>
            <p:spPr bwMode="auto">
              <a:xfrm>
                <a:off x="10531475" y="46228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14" name="Oval 2034"/>
              <p:cNvSpPr>
                <a:spLocks noChangeArrowheads="1"/>
              </p:cNvSpPr>
              <p:nvPr/>
            </p:nvSpPr>
            <p:spPr bwMode="auto">
              <a:xfrm>
                <a:off x="10531475" y="46228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5" name="Oval 2035"/>
              <p:cNvSpPr>
                <a:spLocks noChangeArrowheads="1"/>
              </p:cNvSpPr>
              <p:nvPr/>
            </p:nvSpPr>
            <p:spPr bwMode="auto">
              <a:xfrm>
                <a:off x="10533063" y="46228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16" name="Oval 2036"/>
              <p:cNvSpPr>
                <a:spLocks noChangeArrowheads="1"/>
              </p:cNvSpPr>
              <p:nvPr/>
            </p:nvSpPr>
            <p:spPr bwMode="auto">
              <a:xfrm>
                <a:off x="10533063" y="46228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7" name="Oval 2037"/>
              <p:cNvSpPr>
                <a:spLocks noChangeArrowheads="1"/>
              </p:cNvSpPr>
              <p:nvPr/>
            </p:nvSpPr>
            <p:spPr bwMode="auto">
              <a:xfrm>
                <a:off x="10534650" y="46228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18" name="Oval 2038"/>
              <p:cNvSpPr>
                <a:spLocks noChangeArrowheads="1"/>
              </p:cNvSpPr>
              <p:nvPr/>
            </p:nvSpPr>
            <p:spPr bwMode="auto">
              <a:xfrm>
                <a:off x="10534650" y="46228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9" name="Oval 2039"/>
              <p:cNvSpPr>
                <a:spLocks noChangeArrowheads="1"/>
              </p:cNvSpPr>
              <p:nvPr/>
            </p:nvSpPr>
            <p:spPr bwMode="auto">
              <a:xfrm>
                <a:off x="10536238" y="46243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20" name="Oval 2040"/>
              <p:cNvSpPr>
                <a:spLocks noChangeArrowheads="1"/>
              </p:cNvSpPr>
              <p:nvPr/>
            </p:nvSpPr>
            <p:spPr bwMode="auto">
              <a:xfrm>
                <a:off x="10536238" y="46243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1" name="Oval 2041"/>
              <p:cNvSpPr>
                <a:spLocks noChangeArrowheads="1"/>
              </p:cNvSpPr>
              <p:nvPr/>
            </p:nvSpPr>
            <p:spPr bwMode="auto">
              <a:xfrm>
                <a:off x="10536238" y="46243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22" name="Oval 2042"/>
              <p:cNvSpPr>
                <a:spLocks noChangeArrowheads="1"/>
              </p:cNvSpPr>
              <p:nvPr/>
            </p:nvSpPr>
            <p:spPr bwMode="auto">
              <a:xfrm>
                <a:off x="10536238" y="46243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3" name="Oval 2043"/>
              <p:cNvSpPr>
                <a:spLocks noChangeArrowheads="1"/>
              </p:cNvSpPr>
              <p:nvPr/>
            </p:nvSpPr>
            <p:spPr bwMode="auto">
              <a:xfrm>
                <a:off x="10537825" y="46259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24" name="Oval 2044"/>
              <p:cNvSpPr>
                <a:spLocks noChangeArrowheads="1"/>
              </p:cNvSpPr>
              <p:nvPr/>
            </p:nvSpPr>
            <p:spPr bwMode="auto">
              <a:xfrm>
                <a:off x="10537825" y="46259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5" name="Oval 2045"/>
              <p:cNvSpPr>
                <a:spLocks noChangeArrowheads="1"/>
              </p:cNvSpPr>
              <p:nvPr/>
            </p:nvSpPr>
            <p:spPr bwMode="auto">
              <a:xfrm>
                <a:off x="10539413" y="46275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26" name="Oval 2046"/>
              <p:cNvSpPr>
                <a:spLocks noChangeArrowheads="1"/>
              </p:cNvSpPr>
              <p:nvPr/>
            </p:nvSpPr>
            <p:spPr bwMode="auto">
              <a:xfrm>
                <a:off x="10539413" y="46275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7" name="Oval 2047"/>
              <p:cNvSpPr>
                <a:spLocks noChangeArrowheads="1"/>
              </p:cNvSpPr>
              <p:nvPr/>
            </p:nvSpPr>
            <p:spPr bwMode="auto">
              <a:xfrm>
                <a:off x="10541000" y="46275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28" name="Oval 2048"/>
              <p:cNvSpPr>
                <a:spLocks noChangeArrowheads="1"/>
              </p:cNvSpPr>
              <p:nvPr/>
            </p:nvSpPr>
            <p:spPr bwMode="auto">
              <a:xfrm>
                <a:off x="10541000" y="46275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9" name="Oval 2049"/>
              <p:cNvSpPr>
                <a:spLocks noChangeArrowheads="1"/>
              </p:cNvSpPr>
              <p:nvPr/>
            </p:nvSpPr>
            <p:spPr bwMode="auto">
              <a:xfrm>
                <a:off x="10541000" y="46291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30" name="Oval 2050"/>
              <p:cNvSpPr>
                <a:spLocks noChangeArrowheads="1"/>
              </p:cNvSpPr>
              <p:nvPr/>
            </p:nvSpPr>
            <p:spPr bwMode="auto">
              <a:xfrm>
                <a:off x="10541000" y="46291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1" name="Oval 2051"/>
              <p:cNvSpPr>
                <a:spLocks noChangeArrowheads="1"/>
              </p:cNvSpPr>
              <p:nvPr/>
            </p:nvSpPr>
            <p:spPr bwMode="auto">
              <a:xfrm>
                <a:off x="10541000" y="46291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32" name="Oval 2052"/>
              <p:cNvSpPr>
                <a:spLocks noChangeArrowheads="1"/>
              </p:cNvSpPr>
              <p:nvPr/>
            </p:nvSpPr>
            <p:spPr bwMode="auto">
              <a:xfrm>
                <a:off x="10541000" y="46291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3" name="Oval 2053"/>
              <p:cNvSpPr>
                <a:spLocks noChangeArrowheads="1"/>
              </p:cNvSpPr>
              <p:nvPr/>
            </p:nvSpPr>
            <p:spPr bwMode="auto">
              <a:xfrm>
                <a:off x="10542588" y="46307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34" name="Oval 2054"/>
              <p:cNvSpPr>
                <a:spLocks noChangeArrowheads="1"/>
              </p:cNvSpPr>
              <p:nvPr/>
            </p:nvSpPr>
            <p:spPr bwMode="auto">
              <a:xfrm>
                <a:off x="10542588" y="46307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5" name="Oval 2055"/>
              <p:cNvSpPr>
                <a:spLocks noChangeArrowheads="1"/>
              </p:cNvSpPr>
              <p:nvPr/>
            </p:nvSpPr>
            <p:spPr bwMode="auto">
              <a:xfrm>
                <a:off x="10544175" y="46307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36" name="Oval 2056"/>
              <p:cNvSpPr>
                <a:spLocks noChangeArrowheads="1"/>
              </p:cNvSpPr>
              <p:nvPr/>
            </p:nvSpPr>
            <p:spPr bwMode="auto">
              <a:xfrm>
                <a:off x="10544175" y="46307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7" name="Oval 2057"/>
              <p:cNvSpPr>
                <a:spLocks noChangeArrowheads="1"/>
              </p:cNvSpPr>
              <p:nvPr/>
            </p:nvSpPr>
            <p:spPr bwMode="auto">
              <a:xfrm>
                <a:off x="10544175" y="46307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38" name="Oval 2058"/>
              <p:cNvSpPr>
                <a:spLocks noChangeArrowheads="1"/>
              </p:cNvSpPr>
              <p:nvPr/>
            </p:nvSpPr>
            <p:spPr bwMode="auto">
              <a:xfrm>
                <a:off x="10544175" y="46307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9" name="Oval 2059"/>
              <p:cNvSpPr>
                <a:spLocks noChangeArrowheads="1"/>
              </p:cNvSpPr>
              <p:nvPr/>
            </p:nvSpPr>
            <p:spPr bwMode="auto">
              <a:xfrm>
                <a:off x="10545763" y="46323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40" name="Oval 2060"/>
              <p:cNvSpPr>
                <a:spLocks noChangeArrowheads="1"/>
              </p:cNvSpPr>
              <p:nvPr/>
            </p:nvSpPr>
            <p:spPr bwMode="auto">
              <a:xfrm>
                <a:off x="10545763" y="46323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1" name="Oval 2061"/>
              <p:cNvSpPr>
                <a:spLocks noChangeArrowheads="1"/>
              </p:cNvSpPr>
              <p:nvPr/>
            </p:nvSpPr>
            <p:spPr bwMode="auto">
              <a:xfrm>
                <a:off x="10547350" y="46323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42" name="Oval 2062"/>
              <p:cNvSpPr>
                <a:spLocks noChangeArrowheads="1"/>
              </p:cNvSpPr>
              <p:nvPr/>
            </p:nvSpPr>
            <p:spPr bwMode="auto">
              <a:xfrm>
                <a:off x="10547350" y="46323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3" name="Oval 2063"/>
              <p:cNvSpPr>
                <a:spLocks noChangeArrowheads="1"/>
              </p:cNvSpPr>
              <p:nvPr/>
            </p:nvSpPr>
            <p:spPr bwMode="auto">
              <a:xfrm>
                <a:off x="10548938" y="46339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44" name="Oval 2064"/>
              <p:cNvSpPr>
                <a:spLocks noChangeArrowheads="1"/>
              </p:cNvSpPr>
              <p:nvPr/>
            </p:nvSpPr>
            <p:spPr bwMode="auto">
              <a:xfrm>
                <a:off x="10548938" y="46339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5" name="Oval 2065"/>
              <p:cNvSpPr>
                <a:spLocks noChangeArrowheads="1"/>
              </p:cNvSpPr>
              <p:nvPr/>
            </p:nvSpPr>
            <p:spPr bwMode="auto">
              <a:xfrm>
                <a:off x="10548938" y="46355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46" name="Oval 2066"/>
              <p:cNvSpPr>
                <a:spLocks noChangeArrowheads="1"/>
              </p:cNvSpPr>
              <p:nvPr/>
            </p:nvSpPr>
            <p:spPr bwMode="auto">
              <a:xfrm>
                <a:off x="10548938" y="46355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7" name="Oval 2067"/>
              <p:cNvSpPr>
                <a:spLocks noChangeArrowheads="1"/>
              </p:cNvSpPr>
              <p:nvPr/>
            </p:nvSpPr>
            <p:spPr bwMode="auto">
              <a:xfrm>
                <a:off x="10550525" y="46355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48" name="Oval 2068"/>
              <p:cNvSpPr>
                <a:spLocks noChangeArrowheads="1"/>
              </p:cNvSpPr>
              <p:nvPr/>
            </p:nvSpPr>
            <p:spPr bwMode="auto">
              <a:xfrm>
                <a:off x="10550525" y="46355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9" name="Oval 2069"/>
              <p:cNvSpPr>
                <a:spLocks noChangeArrowheads="1"/>
              </p:cNvSpPr>
              <p:nvPr/>
            </p:nvSpPr>
            <p:spPr bwMode="auto">
              <a:xfrm>
                <a:off x="10552113" y="46370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50" name="Oval 2070"/>
              <p:cNvSpPr>
                <a:spLocks noChangeArrowheads="1"/>
              </p:cNvSpPr>
              <p:nvPr/>
            </p:nvSpPr>
            <p:spPr bwMode="auto">
              <a:xfrm>
                <a:off x="10552113" y="46370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1" name="Oval 2071"/>
              <p:cNvSpPr>
                <a:spLocks noChangeArrowheads="1"/>
              </p:cNvSpPr>
              <p:nvPr/>
            </p:nvSpPr>
            <p:spPr bwMode="auto">
              <a:xfrm>
                <a:off x="10552113" y="46370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52" name="Oval 2072"/>
              <p:cNvSpPr>
                <a:spLocks noChangeArrowheads="1"/>
              </p:cNvSpPr>
              <p:nvPr/>
            </p:nvSpPr>
            <p:spPr bwMode="auto">
              <a:xfrm>
                <a:off x="10552113" y="46370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3" name="Oval 2073"/>
              <p:cNvSpPr>
                <a:spLocks noChangeArrowheads="1"/>
              </p:cNvSpPr>
              <p:nvPr/>
            </p:nvSpPr>
            <p:spPr bwMode="auto">
              <a:xfrm>
                <a:off x="10553700" y="46370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54" name="Oval 2074"/>
              <p:cNvSpPr>
                <a:spLocks noChangeArrowheads="1"/>
              </p:cNvSpPr>
              <p:nvPr/>
            </p:nvSpPr>
            <p:spPr bwMode="auto">
              <a:xfrm>
                <a:off x="10553700" y="46370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5" name="Oval 2075"/>
              <p:cNvSpPr>
                <a:spLocks noChangeArrowheads="1"/>
              </p:cNvSpPr>
              <p:nvPr/>
            </p:nvSpPr>
            <p:spPr bwMode="auto">
              <a:xfrm>
                <a:off x="10555288" y="46370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56" name="Oval 2076"/>
              <p:cNvSpPr>
                <a:spLocks noChangeArrowheads="1"/>
              </p:cNvSpPr>
              <p:nvPr/>
            </p:nvSpPr>
            <p:spPr bwMode="auto">
              <a:xfrm>
                <a:off x="10555288" y="46370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7" name="Oval 2077"/>
              <p:cNvSpPr>
                <a:spLocks noChangeArrowheads="1"/>
              </p:cNvSpPr>
              <p:nvPr/>
            </p:nvSpPr>
            <p:spPr bwMode="auto">
              <a:xfrm>
                <a:off x="10556875" y="46386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58" name="Oval 2078"/>
              <p:cNvSpPr>
                <a:spLocks noChangeArrowheads="1"/>
              </p:cNvSpPr>
              <p:nvPr/>
            </p:nvSpPr>
            <p:spPr bwMode="auto">
              <a:xfrm>
                <a:off x="10556875" y="46386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9" name="Oval 2079"/>
              <p:cNvSpPr>
                <a:spLocks noChangeArrowheads="1"/>
              </p:cNvSpPr>
              <p:nvPr/>
            </p:nvSpPr>
            <p:spPr bwMode="auto">
              <a:xfrm>
                <a:off x="10556875" y="46402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60" name="Oval 2080"/>
              <p:cNvSpPr>
                <a:spLocks noChangeArrowheads="1"/>
              </p:cNvSpPr>
              <p:nvPr/>
            </p:nvSpPr>
            <p:spPr bwMode="auto">
              <a:xfrm>
                <a:off x="10556875" y="46402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1" name="Oval 2081"/>
              <p:cNvSpPr>
                <a:spLocks noChangeArrowheads="1"/>
              </p:cNvSpPr>
              <p:nvPr/>
            </p:nvSpPr>
            <p:spPr bwMode="auto">
              <a:xfrm>
                <a:off x="10558463" y="46402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62" name="Oval 2082"/>
              <p:cNvSpPr>
                <a:spLocks noChangeArrowheads="1"/>
              </p:cNvSpPr>
              <p:nvPr/>
            </p:nvSpPr>
            <p:spPr bwMode="auto">
              <a:xfrm>
                <a:off x="10558463" y="46402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3" name="Oval 2083"/>
              <p:cNvSpPr>
                <a:spLocks noChangeArrowheads="1"/>
              </p:cNvSpPr>
              <p:nvPr/>
            </p:nvSpPr>
            <p:spPr bwMode="auto">
              <a:xfrm>
                <a:off x="10560050" y="46418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64" name="Oval 2084"/>
              <p:cNvSpPr>
                <a:spLocks noChangeArrowheads="1"/>
              </p:cNvSpPr>
              <p:nvPr/>
            </p:nvSpPr>
            <p:spPr bwMode="auto">
              <a:xfrm>
                <a:off x="10560050" y="46418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5" name="Oval 2085"/>
              <p:cNvSpPr>
                <a:spLocks noChangeArrowheads="1"/>
              </p:cNvSpPr>
              <p:nvPr/>
            </p:nvSpPr>
            <p:spPr bwMode="auto">
              <a:xfrm>
                <a:off x="10561638" y="46418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66" name="Oval 2086"/>
              <p:cNvSpPr>
                <a:spLocks noChangeArrowheads="1"/>
              </p:cNvSpPr>
              <p:nvPr/>
            </p:nvSpPr>
            <p:spPr bwMode="auto">
              <a:xfrm>
                <a:off x="10561638" y="46418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7" name="Oval 2087"/>
              <p:cNvSpPr>
                <a:spLocks noChangeArrowheads="1"/>
              </p:cNvSpPr>
              <p:nvPr/>
            </p:nvSpPr>
            <p:spPr bwMode="auto">
              <a:xfrm>
                <a:off x="10561638" y="46434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68" name="Oval 2088"/>
              <p:cNvSpPr>
                <a:spLocks noChangeArrowheads="1"/>
              </p:cNvSpPr>
              <p:nvPr/>
            </p:nvSpPr>
            <p:spPr bwMode="auto">
              <a:xfrm>
                <a:off x="10561638" y="46434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9" name="Oval 2089"/>
              <p:cNvSpPr>
                <a:spLocks noChangeArrowheads="1"/>
              </p:cNvSpPr>
              <p:nvPr/>
            </p:nvSpPr>
            <p:spPr bwMode="auto">
              <a:xfrm>
                <a:off x="10563225" y="46434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70" name="Oval 2090"/>
              <p:cNvSpPr>
                <a:spLocks noChangeArrowheads="1"/>
              </p:cNvSpPr>
              <p:nvPr/>
            </p:nvSpPr>
            <p:spPr bwMode="auto">
              <a:xfrm>
                <a:off x="10563225" y="46434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1" name="Oval 2091"/>
              <p:cNvSpPr>
                <a:spLocks noChangeArrowheads="1"/>
              </p:cNvSpPr>
              <p:nvPr/>
            </p:nvSpPr>
            <p:spPr bwMode="auto">
              <a:xfrm>
                <a:off x="10564813" y="46450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72" name="Oval 2092"/>
              <p:cNvSpPr>
                <a:spLocks noChangeArrowheads="1"/>
              </p:cNvSpPr>
              <p:nvPr/>
            </p:nvSpPr>
            <p:spPr bwMode="auto">
              <a:xfrm>
                <a:off x="10564813" y="46450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3" name="Oval 2093"/>
              <p:cNvSpPr>
                <a:spLocks noChangeArrowheads="1"/>
              </p:cNvSpPr>
              <p:nvPr/>
            </p:nvSpPr>
            <p:spPr bwMode="auto">
              <a:xfrm>
                <a:off x="10566400" y="46450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74" name="Oval 2094"/>
              <p:cNvSpPr>
                <a:spLocks noChangeArrowheads="1"/>
              </p:cNvSpPr>
              <p:nvPr/>
            </p:nvSpPr>
            <p:spPr bwMode="auto">
              <a:xfrm>
                <a:off x="10566400" y="46450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5" name="Oval 2095"/>
              <p:cNvSpPr>
                <a:spLocks noChangeArrowheads="1"/>
              </p:cNvSpPr>
              <p:nvPr/>
            </p:nvSpPr>
            <p:spPr bwMode="auto">
              <a:xfrm>
                <a:off x="10566400" y="46450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76" name="Oval 2096"/>
              <p:cNvSpPr>
                <a:spLocks noChangeArrowheads="1"/>
              </p:cNvSpPr>
              <p:nvPr/>
            </p:nvSpPr>
            <p:spPr bwMode="auto">
              <a:xfrm>
                <a:off x="10566400" y="46450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7" name="Oval 2097"/>
              <p:cNvSpPr>
                <a:spLocks noChangeArrowheads="1"/>
              </p:cNvSpPr>
              <p:nvPr/>
            </p:nvSpPr>
            <p:spPr bwMode="auto">
              <a:xfrm>
                <a:off x="10567988" y="46466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78" name="Oval 2098"/>
              <p:cNvSpPr>
                <a:spLocks noChangeArrowheads="1"/>
              </p:cNvSpPr>
              <p:nvPr/>
            </p:nvSpPr>
            <p:spPr bwMode="auto">
              <a:xfrm>
                <a:off x="10567988" y="46466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9" name="Oval 2099"/>
              <p:cNvSpPr>
                <a:spLocks noChangeArrowheads="1"/>
              </p:cNvSpPr>
              <p:nvPr/>
            </p:nvSpPr>
            <p:spPr bwMode="auto">
              <a:xfrm>
                <a:off x="10569575" y="46466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80" name="Oval 2100"/>
              <p:cNvSpPr>
                <a:spLocks noChangeArrowheads="1"/>
              </p:cNvSpPr>
              <p:nvPr/>
            </p:nvSpPr>
            <p:spPr bwMode="auto">
              <a:xfrm>
                <a:off x="10569575" y="46466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1" name="Oval 2101"/>
              <p:cNvSpPr>
                <a:spLocks noChangeArrowheads="1"/>
              </p:cNvSpPr>
              <p:nvPr/>
            </p:nvSpPr>
            <p:spPr bwMode="auto">
              <a:xfrm>
                <a:off x="10571163" y="46482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82" name="Oval 2102"/>
              <p:cNvSpPr>
                <a:spLocks noChangeArrowheads="1"/>
              </p:cNvSpPr>
              <p:nvPr/>
            </p:nvSpPr>
            <p:spPr bwMode="auto">
              <a:xfrm>
                <a:off x="10571163" y="46482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3" name="Oval 2103"/>
              <p:cNvSpPr>
                <a:spLocks noChangeArrowheads="1"/>
              </p:cNvSpPr>
              <p:nvPr/>
            </p:nvSpPr>
            <p:spPr bwMode="auto">
              <a:xfrm>
                <a:off x="10571163" y="46482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84" name="Oval 2104"/>
              <p:cNvSpPr>
                <a:spLocks noChangeArrowheads="1"/>
              </p:cNvSpPr>
              <p:nvPr/>
            </p:nvSpPr>
            <p:spPr bwMode="auto">
              <a:xfrm>
                <a:off x="10571163" y="46482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5" name="Oval 2105"/>
              <p:cNvSpPr>
                <a:spLocks noChangeArrowheads="1"/>
              </p:cNvSpPr>
              <p:nvPr/>
            </p:nvSpPr>
            <p:spPr bwMode="auto">
              <a:xfrm>
                <a:off x="10572750" y="46497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86" name="Oval 2106"/>
              <p:cNvSpPr>
                <a:spLocks noChangeArrowheads="1"/>
              </p:cNvSpPr>
              <p:nvPr/>
            </p:nvSpPr>
            <p:spPr bwMode="auto">
              <a:xfrm>
                <a:off x="10572750" y="46497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7" name="Oval 2107"/>
              <p:cNvSpPr>
                <a:spLocks noChangeArrowheads="1"/>
              </p:cNvSpPr>
              <p:nvPr/>
            </p:nvSpPr>
            <p:spPr bwMode="auto">
              <a:xfrm>
                <a:off x="10574338" y="46513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88" name="Oval 2108"/>
              <p:cNvSpPr>
                <a:spLocks noChangeArrowheads="1"/>
              </p:cNvSpPr>
              <p:nvPr/>
            </p:nvSpPr>
            <p:spPr bwMode="auto">
              <a:xfrm>
                <a:off x="10574338" y="46513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9" name="Oval 2109"/>
              <p:cNvSpPr>
                <a:spLocks noChangeArrowheads="1"/>
              </p:cNvSpPr>
              <p:nvPr/>
            </p:nvSpPr>
            <p:spPr bwMode="auto">
              <a:xfrm>
                <a:off x="10574338" y="46513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90" name="Oval 2110"/>
              <p:cNvSpPr>
                <a:spLocks noChangeArrowheads="1"/>
              </p:cNvSpPr>
              <p:nvPr/>
            </p:nvSpPr>
            <p:spPr bwMode="auto">
              <a:xfrm>
                <a:off x="10574338" y="46513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1" name="Oval 2111"/>
              <p:cNvSpPr>
                <a:spLocks noChangeArrowheads="1"/>
              </p:cNvSpPr>
              <p:nvPr/>
            </p:nvSpPr>
            <p:spPr bwMode="auto">
              <a:xfrm>
                <a:off x="10575925" y="46529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92" name="Oval 2112"/>
              <p:cNvSpPr>
                <a:spLocks noChangeArrowheads="1"/>
              </p:cNvSpPr>
              <p:nvPr/>
            </p:nvSpPr>
            <p:spPr bwMode="auto">
              <a:xfrm>
                <a:off x="10575925" y="46529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3" name="Oval 2113"/>
              <p:cNvSpPr>
                <a:spLocks noChangeArrowheads="1"/>
              </p:cNvSpPr>
              <p:nvPr/>
            </p:nvSpPr>
            <p:spPr bwMode="auto">
              <a:xfrm>
                <a:off x="10577513" y="46529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94" name="Oval 2114"/>
              <p:cNvSpPr>
                <a:spLocks noChangeArrowheads="1"/>
              </p:cNvSpPr>
              <p:nvPr/>
            </p:nvSpPr>
            <p:spPr bwMode="auto">
              <a:xfrm>
                <a:off x="10577513" y="46529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5" name="Oval 2115"/>
              <p:cNvSpPr>
                <a:spLocks noChangeArrowheads="1"/>
              </p:cNvSpPr>
              <p:nvPr/>
            </p:nvSpPr>
            <p:spPr bwMode="auto">
              <a:xfrm>
                <a:off x="10579100" y="46529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96" name="Oval 2116"/>
              <p:cNvSpPr>
                <a:spLocks noChangeArrowheads="1"/>
              </p:cNvSpPr>
              <p:nvPr/>
            </p:nvSpPr>
            <p:spPr bwMode="auto">
              <a:xfrm>
                <a:off x="10579100" y="46529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7" name="Oval 2117"/>
              <p:cNvSpPr>
                <a:spLocks noChangeArrowheads="1"/>
              </p:cNvSpPr>
              <p:nvPr/>
            </p:nvSpPr>
            <p:spPr bwMode="auto">
              <a:xfrm>
                <a:off x="10579100" y="46529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98" name="Oval 2118"/>
              <p:cNvSpPr>
                <a:spLocks noChangeArrowheads="1"/>
              </p:cNvSpPr>
              <p:nvPr/>
            </p:nvSpPr>
            <p:spPr bwMode="auto">
              <a:xfrm>
                <a:off x="10579100" y="46529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9" name="Oval 2119"/>
              <p:cNvSpPr>
                <a:spLocks noChangeArrowheads="1"/>
              </p:cNvSpPr>
              <p:nvPr/>
            </p:nvSpPr>
            <p:spPr bwMode="auto">
              <a:xfrm>
                <a:off x="10579100" y="46545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00" name="Oval 2120"/>
              <p:cNvSpPr>
                <a:spLocks noChangeArrowheads="1"/>
              </p:cNvSpPr>
              <p:nvPr/>
            </p:nvSpPr>
            <p:spPr bwMode="auto">
              <a:xfrm>
                <a:off x="10579100" y="46545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1" name="Oval 2121"/>
              <p:cNvSpPr>
                <a:spLocks noChangeArrowheads="1"/>
              </p:cNvSpPr>
              <p:nvPr/>
            </p:nvSpPr>
            <p:spPr bwMode="auto">
              <a:xfrm>
                <a:off x="10580688" y="46561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02" name="Oval 2122"/>
              <p:cNvSpPr>
                <a:spLocks noChangeArrowheads="1"/>
              </p:cNvSpPr>
              <p:nvPr/>
            </p:nvSpPr>
            <p:spPr bwMode="auto">
              <a:xfrm>
                <a:off x="10580688" y="46561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3" name="Oval 2123"/>
              <p:cNvSpPr>
                <a:spLocks noChangeArrowheads="1"/>
              </p:cNvSpPr>
              <p:nvPr/>
            </p:nvSpPr>
            <p:spPr bwMode="auto">
              <a:xfrm>
                <a:off x="10582275" y="46561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04" name="Oval 2124"/>
              <p:cNvSpPr>
                <a:spLocks noChangeArrowheads="1"/>
              </p:cNvSpPr>
              <p:nvPr/>
            </p:nvSpPr>
            <p:spPr bwMode="auto">
              <a:xfrm>
                <a:off x="10582275" y="46561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5" name="Oval 2125"/>
              <p:cNvSpPr>
                <a:spLocks noChangeArrowheads="1"/>
              </p:cNvSpPr>
              <p:nvPr/>
            </p:nvSpPr>
            <p:spPr bwMode="auto">
              <a:xfrm>
                <a:off x="10582275" y="46577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06" name="Oval 2126"/>
              <p:cNvSpPr>
                <a:spLocks noChangeArrowheads="1"/>
              </p:cNvSpPr>
              <p:nvPr/>
            </p:nvSpPr>
            <p:spPr bwMode="auto">
              <a:xfrm>
                <a:off x="10582275" y="46577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7" name="Oval 2127"/>
              <p:cNvSpPr>
                <a:spLocks noChangeArrowheads="1"/>
              </p:cNvSpPr>
              <p:nvPr/>
            </p:nvSpPr>
            <p:spPr bwMode="auto">
              <a:xfrm>
                <a:off x="10583863" y="46577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08" name="Oval 2128"/>
              <p:cNvSpPr>
                <a:spLocks noChangeArrowheads="1"/>
              </p:cNvSpPr>
              <p:nvPr/>
            </p:nvSpPr>
            <p:spPr bwMode="auto">
              <a:xfrm>
                <a:off x="10583863" y="46577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9" name="Oval 2129"/>
              <p:cNvSpPr>
                <a:spLocks noChangeArrowheads="1"/>
              </p:cNvSpPr>
              <p:nvPr/>
            </p:nvSpPr>
            <p:spPr bwMode="auto">
              <a:xfrm>
                <a:off x="10585450" y="46593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10" name="Oval 2130"/>
              <p:cNvSpPr>
                <a:spLocks noChangeArrowheads="1"/>
              </p:cNvSpPr>
              <p:nvPr/>
            </p:nvSpPr>
            <p:spPr bwMode="auto">
              <a:xfrm>
                <a:off x="10585450" y="46593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1" name="Oval 2131"/>
              <p:cNvSpPr>
                <a:spLocks noChangeArrowheads="1"/>
              </p:cNvSpPr>
              <p:nvPr/>
            </p:nvSpPr>
            <p:spPr bwMode="auto">
              <a:xfrm>
                <a:off x="10587038" y="46593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12" name="Oval 2132"/>
              <p:cNvSpPr>
                <a:spLocks noChangeArrowheads="1"/>
              </p:cNvSpPr>
              <p:nvPr/>
            </p:nvSpPr>
            <p:spPr bwMode="auto">
              <a:xfrm>
                <a:off x="10587038" y="46593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3" name="Oval 2133"/>
              <p:cNvSpPr>
                <a:spLocks noChangeArrowheads="1"/>
              </p:cNvSpPr>
              <p:nvPr/>
            </p:nvSpPr>
            <p:spPr bwMode="auto">
              <a:xfrm>
                <a:off x="10587038" y="46593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14" name="Oval 2134"/>
              <p:cNvSpPr>
                <a:spLocks noChangeArrowheads="1"/>
              </p:cNvSpPr>
              <p:nvPr/>
            </p:nvSpPr>
            <p:spPr bwMode="auto">
              <a:xfrm>
                <a:off x="10587038" y="46593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5" name="Oval 2135"/>
              <p:cNvSpPr>
                <a:spLocks noChangeArrowheads="1"/>
              </p:cNvSpPr>
              <p:nvPr/>
            </p:nvSpPr>
            <p:spPr bwMode="auto">
              <a:xfrm>
                <a:off x="10588625" y="46593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16" name="Oval 2136"/>
              <p:cNvSpPr>
                <a:spLocks noChangeArrowheads="1"/>
              </p:cNvSpPr>
              <p:nvPr/>
            </p:nvSpPr>
            <p:spPr bwMode="auto">
              <a:xfrm>
                <a:off x="10588625" y="46593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7" name="Oval 2137"/>
              <p:cNvSpPr>
                <a:spLocks noChangeArrowheads="1"/>
              </p:cNvSpPr>
              <p:nvPr/>
            </p:nvSpPr>
            <p:spPr bwMode="auto">
              <a:xfrm>
                <a:off x="10590213" y="46609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18" name="Oval 2138"/>
              <p:cNvSpPr>
                <a:spLocks noChangeArrowheads="1"/>
              </p:cNvSpPr>
              <p:nvPr/>
            </p:nvSpPr>
            <p:spPr bwMode="auto">
              <a:xfrm>
                <a:off x="10590213" y="46609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9" name="Oval 2139"/>
              <p:cNvSpPr>
                <a:spLocks noChangeArrowheads="1"/>
              </p:cNvSpPr>
              <p:nvPr/>
            </p:nvSpPr>
            <p:spPr bwMode="auto">
              <a:xfrm>
                <a:off x="10591800" y="46609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20" name="Oval 2140"/>
              <p:cNvSpPr>
                <a:spLocks noChangeArrowheads="1"/>
              </p:cNvSpPr>
              <p:nvPr/>
            </p:nvSpPr>
            <p:spPr bwMode="auto">
              <a:xfrm>
                <a:off x="10591800" y="46609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1" name="Oval 2141"/>
              <p:cNvSpPr>
                <a:spLocks noChangeArrowheads="1"/>
              </p:cNvSpPr>
              <p:nvPr/>
            </p:nvSpPr>
            <p:spPr bwMode="auto">
              <a:xfrm>
                <a:off x="10591800" y="46624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22" name="Oval 2142"/>
              <p:cNvSpPr>
                <a:spLocks noChangeArrowheads="1"/>
              </p:cNvSpPr>
              <p:nvPr/>
            </p:nvSpPr>
            <p:spPr bwMode="auto">
              <a:xfrm>
                <a:off x="10591800" y="46624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3" name="Oval 2143"/>
              <p:cNvSpPr>
                <a:spLocks noChangeArrowheads="1"/>
              </p:cNvSpPr>
              <p:nvPr/>
            </p:nvSpPr>
            <p:spPr bwMode="auto">
              <a:xfrm>
                <a:off x="10593388" y="46640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24" name="Oval 2144"/>
              <p:cNvSpPr>
                <a:spLocks noChangeArrowheads="1"/>
              </p:cNvSpPr>
              <p:nvPr/>
            </p:nvSpPr>
            <p:spPr bwMode="auto">
              <a:xfrm>
                <a:off x="10593388" y="46640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5" name="Oval 2145"/>
              <p:cNvSpPr>
                <a:spLocks noChangeArrowheads="1"/>
              </p:cNvSpPr>
              <p:nvPr/>
            </p:nvSpPr>
            <p:spPr bwMode="auto">
              <a:xfrm>
                <a:off x="10594975" y="46640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26" name="Oval 2146"/>
              <p:cNvSpPr>
                <a:spLocks noChangeArrowheads="1"/>
              </p:cNvSpPr>
              <p:nvPr/>
            </p:nvSpPr>
            <p:spPr bwMode="auto">
              <a:xfrm>
                <a:off x="10594975" y="46640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7" name="Oval 2147"/>
              <p:cNvSpPr>
                <a:spLocks noChangeArrowheads="1"/>
              </p:cNvSpPr>
              <p:nvPr/>
            </p:nvSpPr>
            <p:spPr bwMode="auto">
              <a:xfrm>
                <a:off x="10596563" y="46656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28" name="Oval 2148"/>
              <p:cNvSpPr>
                <a:spLocks noChangeArrowheads="1"/>
              </p:cNvSpPr>
              <p:nvPr/>
            </p:nvSpPr>
            <p:spPr bwMode="auto">
              <a:xfrm>
                <a:off x="10596563" y="46656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9" name="Oval 2149"/>
              <p:cNvSpPr>
                <a:spLocks noChangeArrowheads="1"/>
              </p:cNvSpPr>
              <p:nvPr/>
            </p:nvSpPr>
            <p:spPr bwMode="auto">
              <a:xfrm>
                <a:off x="10596563" y="46656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30" name="Oval 2150"/>
              <p:cNvSpPr>
                <a:spLocks noChangeArrowheads="1"/>
              </p:cNvSpPr>
              <p:nvPr/>
            </p:nvSpPr>
            <p:spPr bwMode="auto">
              <a:xfrm>
                <a:off x="10596563" y="46656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1" name="Oval 2151"/>
              <p:cNvSpPr>
                <a:spLocks noChangeArrowheads="1"/>
              </p:cNvSpPr>
              <p:nvPr/>
            </p:nvSpPr>
            <p:spPr bwMode="auto">
              <a:xfrm>
                <a:off x="10598150" y="46672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32" name="Oval 2152"/>
              <p:cNvSpPr>
                <a:spLocks noChangeArrowheads="1"/>
              </p:cNvSpPr>
              <p:nvPr/>
            </p:nvSpPr>
            <p:spPr bwMode="auto">
              <a:xfrm>
                <a:off x="10598150" y="46672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3" name="Oval 2153"/>
              <p:cNvSpPr>
                <a:spLocks noChangeArrowheads="1"/>
              </p:cNvSpPr>
              <p:nvPr/>
            </p:nvSpPr>
            <p:spPr bwMode="auto">
              <a:xfrm>
                <a:off x="10599738" y="46672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34" name="Oval 2154"/>
              <p:cNvSpPr>
                <a:spLocks noChangeArrowheads="1"/>
              </p:cNvSpPr>
              <p:nvPr/>
            </p:nvSpPr>
            <p:spPr bwMode="auto">
              <a:xfrm>
                <a:off x="10599738" y="46672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5" name="Oval 2155"/>
              <p:cNvSpPr>
                <a:spLocks noChangeArrowheads="1"/>
              </p:cNvSpPr>
              <p:nvPr/>
            </p:nvSpPr>
            <p:spPr bwMode="auto">
              <a:xfrm>
                <a:off x="10599738" y="46672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36" name="Oval 2156"/>
              <p:cNvSpPr>
                <a:spLocks noChangeArrowheads="1"/>
              </p:cNvSpPr>
              <p:nvPr/>
            </p:nvSpPr>
            <p:spPr bwMode="auto">
              <a:xfrm>
                <a:off x="10599738" y="46672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7" name="Oval 2157"/>
              <p:cNvSpPr>
                <a:spLocks noChangeArrowheads="1"/>
              </p:cNvSpPr>
              <p:nvPr/>
            </p:nvSpPr>
            <p:spPr bwMode="auto">
              <a:xfrm>
                <a:off x="10601325" y="46672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38" name="Oval 2158"/>
              <p:cNvSpPr>
                <a:spLocks noChangeArrowheads="1"/>
              </p:cNvSpPr>
              <p:nvPr/>
            </p:nvSpPr>
            <p:spPr bwMode="auto">
              <a:xfrm>
                <a:off x="10601325" y="46672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9" name="Oval 2159"/>
              <p:cNvSpPr>
                <a:spLocks noChangeArrowheads="1"/>
              </p:cNvSpPr>
              <p:nvPr/>
            </p:nvSpPr>
            <p:spPr bwMode="auto">
              <a:xfrm>
                <a:off x="10602913" y="46688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40" name="Oval 2160"/>
              <p:cNvSpPr>
                <a:spLocks noChangeArrowheads="1"/>
              </p:cNvSpPr>
              <p:nvPr/>
            </p:nvSpPr>
            <p:spPr bwMode="auto">
              <a:xfrm>
                <a:off x="10602913" y="46688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1" name="Oval 2161"/>
              <p:cNvSpPr>
                <a:spLocks noChangeArrowheads="1"/>
              </p:cNvSpPr>
              <p:nvPr/>
            </p:nvSpPr>
            <p:spPr bwMode="auto">
              <a:xfrm>
                <a:off x="10604500" y="46688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42" name="Oval 2162"/>
              <p:cNvSpPr>
                <a:spLocks noChangeArrowheads="1"/>
              </p:cNvSpPr>
              <p:nvPr/>
            </p:nvSpPr>
            <p:spPr bwMode="auto">
              <a:xfrm>
                <a:off x="10604500" y="46688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3" name="Oval 2163"/>
              <p:cNvSpPr>
                <a:spLocks noChangeArrowheads="1"/>
              </p:cNvSpPr>
              <p:nvPr/>
            </p:nvSpPr>
            <p:spPr bwMode="auto">
              <a:xfrm>
                <a:off x="10604500" y="46704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44" name="Oval 2164"/>
              <p:cNvSpPr>
                <a:spLocks noChangeArrowheads="1"/>
              </p:cNvSpPr>
              <p:nvPr/>
            </p:nvSpPr>
            <p:spPr bwMode="auto">
              <a:xfrm>
                <a:off x="10604500" y="46704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5" name="Oval 2165"/>
              <p:cNvSpPr>
                <a:spLocks noChangeArrowheads="1"/>
              </p:cNvSpPr>
              <p:nvPr/>
            </p:nvSpPr>
            <p:spPr bwMode="auto">
              <a:xfrm>
                <a:off x="10606088" y="46704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46" name="Oval 2167"/>
              <p:cNvSpPr>
                <a:spLocks noChangeArrowheads="1"/>
              </p:cNvSpPr>
              <p:nvPr/>
            </p:nvSpPr>
            <p:spPr bwMode="auto">
              <a:xfrm>
                <a:off x="10606088" y="46704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7" name="Oval 2168"/>
              <p:cNvSpPr>
                <a:spLocks noChangeArrowheads="1"/>
              </p:cNvSpPr>
              <p:nvPr/>
            </p:nvSpPr>
            <p:spPr bwMode="auto">
              <a:xfrm>
                <a:off x="10607676" y="46720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48" name="Oval 2169"/>
              <p:cNvSpPr>
                <a:spLocks noChangeArrowheads="1"/>
              </p:cNvSpPr>
              <p:nvPr/>
            </p:nvSpPr>
            <p:spPr bwMode="auto">
              <a:xfrm>
                <a:off x="10607676" y="46720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9" name="Oval 2170"/>
              <p:cNvSpPr>
                <a:spLocks noChangeArrowheads="1"/>
              </p:cNvSpPr>
              <p:nvPr/>
            </p:nvSpPr>
            <p:spPr bwMode="auto">
              <a:xfrm>
                <a:off x="10609263" y="46736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0" name="Oval 2171"/>
              <p:cNvSpPr>
                <a:spLocks noChangeArrowheads="1"/>
              </p:cNvSpPr>
              <p:nvPr/>
            </p:nvSpPr>
            <p:spPr bwMode="auto">
              <a:xfrm>
                <a:off x="10609263" y="46736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1" name="Oval 2172"/>
              <p:cNvSpPr>
                <a:spLocks noChangeArrowheads="1"/>
              </p:cNvSpPr>
              <p:nvPr/>
            </p:nvSpPr>
            <p:spPr bwMode="auto">
              <a:xfrm>
                <a:off x="10609263" y="46736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2" name="Oval 2173"/>
              <p:cNvSpPr>
                <a:spLocks noChangeArrowheads="1"/>
              </p:cNvSpPr>
              <p:nvPr/>
            </p:nvSpPr>
            <p:spPr bwMode="auto">
              <a:xfrm>
                <a:off x="10609263" y="46736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3" name="Oval 2174"/>
              <p:cNvSpPr>
                <a:spLocks noChangeArrowheads="1"/>
              </p:cNvSpPr>
              <p:nvPr/>
            </p:nvSpPr>
            <p:spPr bwMode="auto">
              <a:xfrm>
                <a:off x="10610851" y="46736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4" name="Oval 2175"/>
              <p:cNvSpPr>
                <a:spLocks noChangeArrowheads="1"/>
              </p:cNvSpPr>
              <p:nvPr/>
            </p:nvSpPr>
            <p:spPr bwMode="auto">
              <a:xfrm>
                <a:off x="10610851" y="46736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5" name="Oval 2176"/>
              <p:cNvSpPr>
                <a:spLocks noChangeArrowheads="1"/>
              </p:cNvSpPr>
              <p:nvPr/>
            </p:nvSpPr>
            <p:spPr bwMode="auto">
              <a:xfrm>
                <a:off x="10612438" y="46736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6" name="Oval 2177"/>
              <p:cNvSpPr>
                <a:spLocks noChangeArrowheads="1"/>
              </p:cNvSpPr>
              <p:nvPr/>
            </p:nvSpPr>
            <p:spPr bwMode="auto">
              <a:xfrm>
                <a:off x="10612438" y="46736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7" name="Oval 2178"/>
              <p:cNvSpPr>
                <a:spLocks noChangeArrowheads="1"/>
              </p:cNvSpPr>
              <p:nvPr/>
            </p:nvSpPr>
            <p:spPr bwMode="auto">
              <a:xfrm>
                <a:off x="10614026" y="46751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8" name="Oval 2179"/>
              <p:cNvSpPr>
                <a:spLocks noChangeArrowheads="1"/>
              </p:cNvSpPr>
              <p:nvPr/>
            </p:nvSpPr>
            <p:spPr bwMode="auto">
              <a:xfrm>
                <a:off x="10614026" y="46751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9" name="Oval 2180"/>
              <p:cNvSpPr>
                <a:spLocks noChangeArrowheads="1"/>
              </p:cNvSpPr>
              <p:nvPr/>
            </p:nvSpPr>
            <p:spPr bwMode="auto">
              <a:xfrm>
                <a:off x="10614026" y="46751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60" name="Oval 2181"/>
              <p:cNvSpPr>
                <a:spLocks noChangeArrowheads="1"/>
              </p:cNvSpPr>
              <p:nvPr/>
            </p:nvSpPr>
            <p:spPr bwMode="auto">
              <a:xfrm>
                <a:off x="10614026" y="46751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1" name="Oval 2182"/>
              <p:cNvSpPr>
                <a:spLocks noChangeArrowheads="1"/>
              </p:cNvSpPr>
              <p:nvPr/>
            </p:nvSpPr>
            <p:spPr bwMode="auto">
              <a:xfrm>
                <a:off x="10615613" y="46767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62" name="Oval 2183"/>
              <p:cNvSpPr>
                <a:spLocks noChangeArrowheads="1"/>
              </p:cNvSpPr>
              <p:nvPr/>
            </p:nvSpPr>
            <p:spPr bwMode="auto">
              <a:xfrm>
                <a:off x="10615613" y="46767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3" name="Oval 2184"/>
              <p:cNvSpPr>
                <a:spLocks noChangeArrowheads="1"/>
              </p:cNvSpPr>
              <p:nvPr/>
            </p:nvSpPr>
            <p:spPr bwMode="auto">
              <a:xfrm>
                <a:off x="10617201" y="46767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64" name="Oval 2185"/>
              <p:cNvSpPr>
                <a:spLocks noChangeArrowheads="1"/>
              </p:cNvSpPr>
              <p:nvPr/>
            </p:nvSpPr>
            <p:spPr bwMode="auto">
              <a:xfrm>
                <a:off x="10617201" y="46767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5" name="Oval 2186"/>
              <p:cNvSpPr>
                <a:spLocks noChangeArrowheads="1"/>
              </p:cNvSpPr>
              <p:nvPr/>
            </p:nvSpPr>
            <p:spPr bwMode="auto">
              <a:xfrm>
                <a:off x="10617201" y="46783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66" name="Oval 2187"/>
              <p:cNvSpPr>
                <a:spLocks noChangeArrowheads="1"/>
              </p:cNvSpPr>
              <p:nvPr/>
            </p:nvSpPr>
            <p:spPr bwMode="auto">
              <a:xfrm>
                <a:off x="10617201" y="46783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7" name="Oval 2188"/>
              <p:cNvSpPr>
                <a:spLocks noChangeArrowheads="1"/>
              </p:cNvSpPr>
              <p:nvPr/>
            </p:nvSpPr>
            <p:spPr bwMode="auto">
              <a:xfrm>
                <a:off x="10617201" y="46783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68" name="Oval 2189"/>
              <p:cNvSpPr>
                <a:spLocks noChangeArrowheads="1"/>
              </p:cNvSpPr>
              <p:nvPr/>
            </p:nvSpPr>
            <p:spPr bwMode="auto">
              <a:xfrm>
                <a:off x="10617201" y="46783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9" name="Oval 2190"/>
              <p:cNvSpPr>
                <a:spLocks noChangeArrowheads="1"/>
              </p:cNvSpPr>
              <p:nvPr/>
            </p:nvSpPr>
            <p:spPr bwMode="auto">
              <a:xfrm>
                <a:off x="10618788" y="46799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70" name="Oval 2191"/>
              <p:cNvSpPr>
                <a:spLocks noChangeArrowheads="1"/>
              </p:cNvSpPr>
              <p:nvPr/>
            </p:nvSpPr>
            <p:spPr bwMode="auto">
              <a:xfrm>
                <a:off x="10618788" y="46799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1" name="Oval 2192"/>
              <p:cNvSpPr>
                <a:spLocks noChangeArrowheads="1"/>
              </p:cNvSpPr>
              <p:nvPr/>
            </p:nvSpPr>
            <p:spPr bwMode="auto">
              <a:xfrm>
                <a:off x="10620376" y="46799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72" name="Oval 2193"/>
              <p:cNvSpPr>
                <a:spLocks noChangeArrowheads="1"/>
              </p:cNvSpPr>
              <p:nvPr/>
            </p:nvSpPr>
            <p:spPr bwMode="auto">
              <a:xfrm>
                <a:off x="10620376" y="46799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3" name="Oval 2194"/>
              <p:cNvSpPr>
                <a:spLocks noChangeArrowheads="1"/>
              </p:cNvSpPr>
              <p:nvPr/>
            </p:nvSpPr>
            <p:spPr bwMode="auto">
              <a:xfrm>
                <a:off x="10621963" y="46815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74" name="Oval 2195"/>
              <p:cNvSpPr>
                <a:spLocks noChangeArrowheads="1"/>
              </p:cNvSpPr>
              <p:nvPr/>
            </p:nvSpPr>
            <p:spPr bwMode="auto">
              <a:xfrm>
                <a:off x="10621963" y="46815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5" name="Oval 2196"/>
              <p:cNvSpPr>
                <a:spLocks noChangeArrowheads="1"/>
              </p:cNvSpPr>
              <p:nvPr/>
            </p:nvSpPr>
            <p:spPr bwMode="auto">
              <a:xfrm>
                <a:off x="10621963" y="46815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76" name="Oval 2197"/>
              <p:cNvSpPr>
                <a:spLocks noChangeArrowheads="1"/>
              </p:cNvSpPr>
              <p:nvPr/>
            </p:nvSpPr>
            <p:spPr bwMode="auto">
              <a:xfrm>
                <a:off x="10621963" y="46815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7" name="Oval 2198"/>
              <p:cNvSpPr>
                <a:spLocks noChangeArrowheads="1"/>
              </p:cNvSpPr>
              <p:nvPr/>
            </p:nvSpPr>
            <p:spPr bwMode="auto">
              <a:xfrm>
                <a:off x="10623551" y="46815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78" name="Oval 2199"/>
              <p:cNvSpPr>
                <a:spLocks noChangeArrowheads="1"/>
              </p:cNvSpPr>
              <p:nvPr/>
            </p:nvSpPr>
            <p:spPr bwMode="auto">
              <a:xfrm>
                <a:off x="10623551" y="46815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9" name="Oval 2200"/>
              <p:cNvSpPr>
                <a:spLocks noChangeArrowheads="1"/>
              </p:cNvSpPr>
              <p:nvPr/>
            </p:nvSpPr>
            <p:spPr bwMode="auto">
              <a:xfrm>
                <a:off x="10625138" y="46815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0" name="Oval 2201"/>
              <p:cNvSpPr>
                <a:spLocks noChangeArrowheads="1"/>
              </p:cNvSpPr>
              <p:nvPr/>
            </p:nvSpPr>
            <p:spPr bwMode="auto">
              <a:xfrm>
                <a:off x="10625138" y="46815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1" name="Oval 2202"/>
              <p:cNvSpPr>
                <a:spLocks noChangeArrowheads="1"/>
              </p:cNvSpPr>
              <p:nvPr/>
            </p:nvSpPr>
            <p:spPr bwMode="auto">
              <a:xfrm>
                <a:off x="10625138" y="46831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2" name="Oval 2203"/>
              <p:cNvSpPr>
                <a:spLocks noChangeArrowheads="1"/>
              </p:cNvSpPr>
              <p:nvPr/>
            </p:nvSpPr>
            <p:spPr bwMode="auto">
              <a:xfrm>
                <a:off x="10625138" y="46831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3" name="Oval 2204"/>
              <p:cNvSpPr>
                <a:spLocks noChangeArrowheads="1"/>
              </p:cNvSpPr>
              <p:nvPr/>
            </p:nvSpPr>
            <p:spPr bwMode="auto">
              <a:xfrm>
                <a:off x="10626726" y="46831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4" name="Oval 2205"/>
              <p:cNvSpPr>
                <a:spLocks noChangeArrowheads="1"/>
              </p:cNvSpPr>
              <p:nvPr/>
            </p:nvSpPr>
            <p:spPr bwMode="auto">
              <a:xfrm>
                <a:off x="10626726" y="46831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5" name="Oval 2206"/>
              <p:cNvSpPr>
                <a:spLocks noChangeArrowheads="1"/>
              </p:cNvSpPr>
              <p:nvPr/>
            </p:nvSpPr>
            <p:spPr bwMode="auto">
              <a:xfrm>
                <a:off x="10628313" y="46847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6" name="Oval 2207"/>
              <p:cNvSpPr>
                <a:spLocks noChangeArrowheads="1"/>
              </p:cNvSpPr>
              <p:nvPr/>
            </p:nvSpPr>
            <p:spPr bwMode="auto">
              <a:xfrm>
                <a:off x="10628313" y="46847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7" name="Oval 2208"/>
              <p:cNvSpPr>
                <a:spLocks noChangeArrowheads="1"/>
              </p:cNvSpPr>
              <p:nvPr/>
            </p:nvSpPr>
            <p:spPr bwMode="auto">
              <a:xfrm>
                <a:off x="10629901" y="46847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8" name="Oval 2209"/>
              <p:cNvSpPr>
                <a:spLocks noChangeArrowheads="1"/>
              </p:cNvSpPr>
              <p:nvPr/>
            </p:nvSpPr>
            <p:spPr bwMode="auto">
              <a:xfrm>
                <a:off x="10629901" y="46847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9" name="Oval 2210"/>
              <p:cNvSpPr>
                <a:spLocks noChangeArrowheads="1"/>
              </p:cNvSpPr>
              <p:nvPr/>
            </p:nvSpPr>
            <p:spPr bwMode="auto">
              <a:xfrm>
                <a:off x="10629901" y="46863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90" name="Oval 2211"/>
              <p:cNvSpPr>
                <a:spLocks noChangeArrowheads="1"/>
              </p:cNvSpPr>
              <p:nvPr/>
            </p:nvSpPr>
            <p:spPr bwMode="auto">
              <a:xfrm>
                <a:off x="10629901" y="46863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1" name="Oval 2212"/>
              <p:cNvSpPr>
                <a:spLocks noChangeArrowheads="1"/>
              </p:cNvSpPr>
              <p:nvPr/>
            </p:nvSpPr>
            <p:spPr bwMode="auto">
              <a:xfrm>
                <a:off x="10631488" y="46863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92" name="Oval 2213"/>
              <p:cNvSpPr>
                <a:spLocks noChangeArrowheads="1"/>
              </p:cNvSpPr>
              <p:nvPr/>
            </p:nvSpPr>
            <p:spPr bwMode="auto">
              <a:xfrm>
                <a:off x="10631488" y="46863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3" name="Oval 2214"/>
              <p:cNvSpPr>
                <a:spLocks noChangeArrowheads="1"/>
              </p:cNvSpPr>
              <p:nvPr/>
            </p:nvSpPr>
            <p:spPr bwMode="auto">
              <a:xfrm>
                <a:off x="10633076" y="46878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94" name="Oval 2215"/>
              <p:cNvSpPr>
                <a:spLocks noChangeArrowheads="1"/>
              </p:cNvSpPr>
              <p:nvPr/>
            </p:nvSpPr>
            <p:spPr bwMode="auto">
              <a:xfrm>
                <a:off x="10633076" y="46878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5" name="Oval 2216"/>
              <p:cNvSpPr>
                <a:spLocks noChangeArrowheads="1"/>
              </p:cNvSpPr>
              <p:nvPr/>
            </p:nvSpPr>
            <p:spPr bwMode="auto">
              <a:xfrm>
                <a:off x="10634663" y="46878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96" name="Oval 2217"/>
              <p:cNvSpPr>
                <a:spLocks noChangeArrowheads="1"/>
              </p:cNvSpPr>
              <p:nvPr/>
            </p:nvSpPr>
            <p:spPr bwMode="auto">
              <a:xfrm>
                <a:off x="10634663" y="46878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7" name="Oval 2218"/>
              <p:cNvSpPr>
                <a:spLocks noChangeArrowheads="1"/>
              </p:cNvSpPr>
              <p:nvPr/>
            </p:nvSpPr>
            <p:spPr bwMode="auto">
              <a:xfrm>
                <a:off x="10634663" y="4689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98" name="Oval 2219"/>
              <p:cNvSpPr>
                <a:spLocks noChangeArrowheads="1"/>
              </p:cNvSpPr>
              <p:nvPr/>
            </p:nvSpPr>
            <p:spPr bwMode="auto">
              <a:xfrm>
                <a:off x="10634663" y="4689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9" name="Oval 2220"/>
              <p:cNvSpPr>
                <a:spLocks noChangeArrowheads="1"/>
              </p:cNvSpPr>
              <p:nvPr/>
            </p:nvSpPr>
            <p:spPr bwMode="auto">
              <a:xfrm>
                <a:off x="10636251" y="4689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00" name="Oval 2221"/>
              <p:cNvSpPr>
                <a:spLocks noChangeArrowheads="1"/>
              </p:cNvSpPr>
              <p:nvPr/>
            </p:nvSpPr>
            <p:spPr bwMode="auto">
              <a:xfrm>
                <a:off x="10636251" y="4689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1" name="Oval 2222"/>
              <p:cNvSpPr>
                <a:spLocks noChangeArrowheads="1"/>
              </p:cNvSpPr>
              <p:nvPr/>
            </p:nvSpPr>
            <p:spPr bwMode="auto">
              <a:xfrm>
                <a:off x="10637838" y="46894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02" name="Oval 2223"/>
              <p:cNvSpPr>
                <a:spLocks noChangeArrowheads="1"/>
              </p:cNvSpPr>
              <p:nvPr/>
            </p:nvSpPr>
            <p:spPr bwMode="auto">
              <a:xfrm>
                <a:off x="10637838" y="46894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3" name="Oval 2224"/>
              <p:cNvSpPr>
                <a:spLocks noChangeArrowheads="1"/>
              </p:cNvSpPr>
              <p:nvPr/>
            </p:nvSpPr>
            <p:spPr bwMode="auto">
              <a:xfrm>
                <a:off x="10639426" y="46894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04" name="Oval 2225"/>
              <p:cNvSpPr>
                <a:spLocks noChangeArrowheads="1"/>
              </p:cNvSpPr>
              <p:nvPr/>
            </p:nvSpPr>
            <p:spPr bwMode="auto">
              <a:xfrm>
                <a:off x="10639426" y="46894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5" name="Oval 2226"/>
              <p:cNvSpPr>
                <a:spLocks noChangeArrowheads="1"/>
              </p:cNvSpPr>
              <p:nvPr/>
            </p:nvSpPr>
            <p:spPr bwMode="auto">
              <a:xfrm>
                <a:off x="10639426" y="46910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06" name="Oval 2227"/>
              <p:cNvSpPr>
                <a:spLocks noChangeArrowheads="1"/>
              </p:cNvSpPr>
              <p:nvPr/>
            </p:nvSpPr>
            <p:spPr bwMode="auto">
              <a:xfrm>
                <a:off x="10639426" y="46910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7" name="Oval 2228"/>
              <p:cNvSpPr>
                <a:spLocks noChangeArrowheads="1"/>
              </p:cNvSpPr>
              <p:nvPr/>
            </p:nvSpPr>
            <p:spPr bwMode="auto">
              <a:xfrm>
                <a:off x="10641013" y="46910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08" name="Oval 2229"/>
              <p:cNvSpPr>
                <a:spLocks noChangeArrowheads="1"/>
              </p:cNvSpPr>
              <p:nvPr/>
            </p:nvSpPr>
            <p:spPr bwMode="auto">
              <a:xfrm>
                <a:off x="10641013" y="46910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9" name="Oval 2230"/>
              <p:cNvSpPr>
                <a:spLocks noChangeArrowheads="1"/>
              </p:cNvSpPr>
              <p:nvPr/>
            </p:nvSpPr>
            <p:spPr bwMode="auto">
              <a:xfrm>
                <a:off x="10642601" y="46926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0" name="Oval 2231"/>
              <p:cNvSpPr>
                <a:spLocks noChangeArrowheads="1"/>
              </p:cNvSpPr>
              <p:nvPr/>
            </p:nvSpPr>
            <p:spPr bwMode="auto">
              <a:xfrm>
                <a:off x="10642601" y="46926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1" name="Oval 2232"/>
              <p:cNvSpPr>
                <a:spLocks noChangeArrowheads="1"/>
              </p:cNvSpPr>
              <p:nvPr/>
            </p:nvSpPr>
            <p:spPr bwMode="auto">
              <a:xfrm>
                <a:off x="10644188" y="46926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2" name="Oval 2233"/>
              <p:cNvSpPr>
                <a:spLocks noChangeArrowheads="1"/>
              </p:cNvSpPr>
              <p:nvPr/>
            </p:nvSpPr>
            <p:spPr bwMode="auto">
              <a:xfrm>
                <a:off x="10644188" y="46926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3" name="Oval 2234"/>
              <p:cNvSpPr>
                <a:spLocks noChangeArrowheads="1"/>
              </p:cNvSpPr>
              <p:nvPr/>
            </p:nvSpPr>
            <p:spPr bwMode="auto">
              <a:xfrm>
                <a:off x="10644188" y="46942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4" name="Oval 2235"/>
              <p:cNvSpPr>
                <a:spLocks noChangeArrowheads="1"/>
              </p:cNvSpPr>
              <p:nvPr/>
            </p:nvSpPr>
            <p:spPr bwMode="auto">
              <a:xfrm>
                <a:off x="10644188" y="46942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5" name="Oval 2236"/>
              <p:cNvSpPr>
                <a:spLocks noChangeArrowheads="1"/>
              </p:cNvSpPr>
              <p:nvPr/>
            </p:nvSpPr>
            <p:spPr bwMode="auto">
              <a:xfrm>
                <a:off x="10645776" y="46942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6" name="Oval 2237"/>
              <p:cNvSpPr>
                <a:spLocks noChangeArrowheads="1"/>
              </p:cNvSpPr>
              <p:nvPr/>
            </p:nvSpPr>
            <p:spPr bwMode="auto">
              <a:xfrm>
                <a:off x="10645776" y="46942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7" name="Oval 2238"/>
              <p:cNvSpPr>
                <a:spLocks noChangeArrowheads="1"/>
              </p:cNvSpPr>
              <p:nvPr/>
            </p:nvSpPr>
            <p:spPr bwMode="auto">
              <a:xfrm>
                <a:off x="10647363" y="46958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8" name="Oval 2239"/>
              <p:cNvSpPr>
                <a:spLocks noChangeArrowheads="1"/>
              </p:cNvSpPr>
              <p:nvPr/>
            </p:nvSpPr>
            <p:spPr bwMode="auto">
              <a:xfrm>
                <a:off x="10647363" y="46958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9" name="Oval 2240"/>
              <p:cNvSpPr>
                <a:spLocks noChangeArrowheads="1"/>
              </p:cNvSpPr>
              <p:nvPr/>
            </p:nvSpPr>
            <p:spPr bwMode="auto">
              <a:xfrm>
                <a:off x="10647363" y="46958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20" name="Oval 2241"/>
              <p:cNvSpPr>
                <a:spLocks noChangeArrowheads="1"/>
              </p:cNvSpPr>
              <p:nvPr/>
            </p:nvSpPr>
            <p:spPr bwMode="auto">
              <a:xfrm>
                <a:off x="10647363" y="46958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1" name="Oval 2242"/>
              <p:cNvSpPr>
                <a:spLocks noChangeArrowheads="1"/>
              </p:cNvSpPr>
              <p:nvPr/>
            </p:nvSpPr>
            <p:spPr bwMode="auto">
              <a:xfrm>
                <a:off x="10648951" y="46958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22" name="Oval 2243"/>
              <p:cNvSpPr>
                <a:spLocks noChangeArrowheads="1"/>
              </p:cNvSpPr>
              <p:nvPr/>
            </p:nvSpPr>
            <p:spPr bwMode="auto">
              <a:xfrm>
                <a:off x="10648951" y="46958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3" name="Oval 2244"/>
              <p:cNvSpPr>
                <a:spLocks noChangeArrowheads="1"/>
              </p:cNvSpPr>
              <p:nvPr/>
            </p:nvSpPr>
            <p:spPr bwMode="auto">
              <a:xfrm>
                <a:off x="10650538" y="46958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24" name="Oval 2245"/>
              <p:cNvSpPr>
                <a:spLocks noChangeArrowheads="1"/>
              </p:cNvSpPr>
              <p:nvPr/>
            </p:nvSpPr>
            <p:spPr bwMode="auto">
              <a:xfrm>
                <a:off x="10650538" y="46958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5" name="Oval 2246"/>
              <p:cNvSpPr>
                <a:spLocks noChangeArrowheads="1"/>
              </p:cNvSpPr>
              <p:nvPr/>
            </p:nvSpPr>
            <p:spPr bwMode="auto">
              <a:xfrm>
                <a:off x="10652126" y="46974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26" name="Oval 2247"/>
              <p:cNvSpPr>
                <a:spLocks noChangeArrowheads="1"/>
              </p:cNvSpPr>
              <p:nvPr/>
            </p:nvSpPr>
            <p:spPr bwMode="auto">
              <a:xfrm>
                <a:off x="10652126" y="46974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7" name="Oval 2248"/>
              <p:cNvSpPr>
                <a:spLocks noChangeArrowheads="1"/>
              </p:cNvSpPr>
              <p:nvPr/>
            </p:nvSpPr>
            <p:spPr bwMode="auto">
              <a:xfrm>
                <a:off x="10652126" y="46974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28" name="Oval 2249"/>
              <p:cNvSpPr>
                <a:spLocks noChangeArrowheads="1"/>
              </p:cNvSpPr>
              <p:nvPr/>
            </p:nvSpPr>
            <p:spPr bwMode="auto">
              <a:xfrm>
                <a:off x="10652126" y="46974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9" name="Oval 2250"/>
              <p:cNvSpPr>
                <a:spLocks noChangeArrowheads="1"/>
              </p:cNvSpPr>
              <p:nvPr/>
            </p:nvSpPr>
            <p:spPr bwMode="auto">
              <a:xfrm>
                <a:off x="10653713" y="46990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30" name="Oval 2251"/>
              <p:cNvSpPr>
                <a:spLocks noChangeArrowheads="1"/>
              </p:cNvSpPr>
              <p:nvPr/>
            </p:nvSpPr>
            <p:spPr bwMode="auto">
              <a:xfrm>
                <a:off x="10653713" y="46990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1" name="Oval 2252"/>
              <p:cNvSpPr>
                <a:spLocks noChangeArrowheads="1"/>
              </p:cNvSpPr>
              <p:nvPr/>
            </p:nvSpPr>
            <p:spPr bwMode="auto">
              <a:xfrm>
                <a:off x="10655301" y="46990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32" name="Oval 2253"/>
              <p:cNvSpPr>
                <a:spLocks noChangeArrowheads="1"/>
              </p:cNvSpPr>
              <p:nvPr/>
            </p:nvSpPr>
            <p:spPr bwMode="auto">
              <a:xfrm>
                <a:off x="10655301" y="46990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3" name="Oval 2254"/>
              <p:cNvSpPr>
                <a:spLocks noChangeArrowheads="1"/>
              </p:cNvSpPr>
              <p:nvPr/>
            </p:nvSpPr>
            <p:spPr bwMode="auto">
              <a:xfrm>
                <a:off x="10656888" y="47005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34" name="Oval 2255"/>
              <p:cNvSpPr>
                <a:spLocks noChangeArrowheads="1"/>
              </p:cNvSpPr>
              <p:nvPr/>
            </p:nvSpPr>
            <p:spPr bwMode="auto">
              <a:xfrm>
                <a:off x="10656888" y="47005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5" name="Oval 2256"/>
              <p:cNvSpPr>
                <a:spLocks noChangeArrowheads="1"/>
              </p:cNvSpPr>
              <p:nvPr/>
            </p:nvSpPr>
            <p:spPr bwMode="auto">
              <a:xfrm>
                <a:off x="10656888" y="47005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36" name="Oval 2257"/>
              <p:cNvSpPr>
                <a:spLocks noChangeArrowheads="1"/>
              </p:cNvSpPr>
              <p:nvPr/>
            </p:nvSpPr>
            <p:spPr bwMode="auto">
              <a:xfrm>
                <a:off x="10656888" y="47005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7" name="Oval 2258"/>
              <p:cNvSpPr>
                <a:spLocks noChangeArrowheads="1"/>
              </p:cNvSpPr>
              <p:nvPr/>
            </p:nvSpPr>
            <p:spPr bwMode="auto">
              <a:xfrm>
                <a:off x="10656888" y="47021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38" name="Oval 2259"/>
              <p:cNvSpPr>
                <a:spLocks noChangeArrowheads="1"/>
              </p:cNvSpPr>
              <p:nvPr/>
            </p:nvSpPr>
            <p:spPr bwMode="auto">
              <a:xfrm>
                <a:off x="10656888" y="47021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9" name="Oval 2260"/>
              <p:cNvSpPr>
                <a:spLocks noChangeArrowheads="1"/>
              </p:cNvSpPr>
              <p:nvPr/>
            </p:nvSpPr>
            <p:spPr bwMode="auto">
              <a:xfrm>
                <a:off x="10658476" y="47021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40" name="Oval 2261"/>
              <p:cNvSpPr>
                <a:spLocks noChangeArrowheads="1"/>
              </p:cNvSpPr>
              <p:nvPr/>
            </p:nvSpPr>
            <p:spPr bwMode="auto">
              <a:xfrm>
                <a:off x="10658476" y="47021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1" name="Oval 2262"/>
              <p:cNvSpPr>
                <a:spLocks noChangeArrowheads="1"/>
              </p:cNvSpPr>
              <p:nvPr/>
            </p:nvSpPr>
            <p:spPr bwMode="auto">
              <a:xfrm>
                <a:off x="10660063" y="47037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42" name="Oval 2263"/>
              <p:cNvSpPr>
                <a:spLocks noChangeArrowheads="1"/>
              </p:cNvSpPr>
              <p:nvPr/>
            </p:nvSpPr>
            <p:spPr bwMode="auto">
              <a:xfrm>
                <a:off x="10660063" y="47037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3" name="Oval 2264"/>
              <p:cNvSpPr>
                <a:spLocks noChangeArrowheads="1"/>
              </p:cNvSpPr>
              <p:nvPr/>
            </p:nvSpPr>
            <p:spPr bwMode="auto">
              <a:xfrm>
                <a:off x="10660063" y="47037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44" name="Oval 2265"/>
              <p:cNvSpPr>
                <a:spLocks noChangeArrowheads="1"/>
              </p:cNvSpPr>
              <p:nvPr/>
            </p:nvSpPr>
            <p:spPr bwMode="auto">
              <a:xfrm>
                <a:off x="10660063" y="47037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5" name="Oval 2266"/>
              <p:cNvSpPr>
                <a:spLocks noChangeArrowheads="1"/>
              </p:cNvSpPr>
              <p:nvPr/>
            </p:nvSpPr>
            <p:spPr bwMode="auto">
              <a:xfrm>
                <a:off x="10661651" y="47037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46" name="Oval 2267"/>
              <p:cNvSpPr>
                <a:spLocks noChangeArrowheads="1"/>
              </p:cNvSpPr>
              <p:nvPr/>
            </p:nvSpPr>
            <p:spPr bwMode="auto">
              <a:xfrm>
                <a:off x="10661651" y="47037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7" name="Oval 2268"/>
              <p:cNvSpPr>
                <a:spLocks noChangeArrowheads="1"/>
              </p:cNvSpPr>
              <p:nvPr/>
            </p:nvSpPr>
            <p:spPr bwMode="auto">
              <a:xfrm>
                <a:off x="10663238" y="47037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48" name="Oval 2269"/>
              <p:cNvSpPr>
                <a:spLocks noChangeArrowheads="1"/>
              </p:cNvSpPr>
              <p:nvPr/>
            </p:nvSpPr>
            <p:spPr bwMode="auto">
              <a:xfrm>
                <a:off x="10663238" y="47037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9" name="Oval 2270"/>
              <p:cNvSpPr>
                <a:spLocks noChangeArrowheads="1"/>
              </p:cNvSpPr>
              <p:nvPr/>
            </p:nvSpPr>
            <p:spPr bwMode="auto">
              <a:xfrm>
                <a:off x="10664826" y="47053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50" name="Oval 2271"/>
              <p:cNvSpPr>
                <a:spLocks noChangeArrowheads="1"/>
              </p:cNvSpPr>
              <p:nvPr/>
            </p:nvSpPr>
            <p:spPr bwMode="auto">
              <a:xfrm>
                <a:off x="10664826" y="47053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1" name="Oval 2272"/>
              <p:cNvSpPr>
                <a:spLocks noChangeArrowheads="1"/>
              </p:cNvSpPr>
              <p:nvPr/>
            </p:nvSpPr>
            <p:spPr bwMode="auto">
              <a:xfrm>
                <a:off x="10664826" y="47053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52" name="Oval 2273"/>
              <p:cNvSpPr>
                <a:spLocks noChangeArrowheads="1"/>
              </p:cNvSpPr>
              <p:nvPr/>
            </p:nvSpPr>
            <p:spPr bwMode="auto">
              <a:xfrm>
                <a:off x="10664826" y="47053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3" name="Oval 2274"/>
              <p:cNvSpPr>
                <a:spLocks noChangeArrowheads="1"/>
              </p:cNvSpPr>
              <p:nvPr/>
            </p:nvSpPr>
            <p:spPr bwMode="auto">
              <a:xfrm>
                <a:off x="10666413" y="47069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54" name="Oval 2275"/>
              <p:cNvSpPr>
                <a:spLocks noChangeArrowheads="1"/>
              </p:cNvSpPr>
              <p:nvPr/>
            </p:nvSpPr>
            <p:spPr bwMode="auto">
              <a:xfrm>
                <a:off x="10666413" y="47069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5" name="Oval 2276"/>
              <p:cNvSpPr>
                <a:spLocks noChangeArrowheads="1"/>
              </p:cNvSpPr>
              <p:nvPr/>
            </p:nvSpPr>
            <p:spPr bwMode="auto">
              <a:xfrm>
                <a:off x="10668001" y="47069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56" name="Oval 2277"/>
              <p:cNvSpPr>
                <a:spLocks noChangeArrowheads="1"/>
              </p:cNvSpPr>
              <p:nvPr/>
            </p:nvSpPr>
            <p:spPr bwMode="auto">
              <a:xfrm>
                <a:off x="10668001" y="47069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7" name="Oval 2278"/>
              <p:cNvSpPr>
                <a:spLocks noChangeArrowheads="1"/>
              </p:cNvSpPr>
              <p:nvPr/>
            </p:nvSpPr>
            <p:spPr bwMode="auto">
              <a:xfrm>
                <a:off x="10669588" y="47085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58" name="Oval 2279"/>
              <p:cNvSpPr>
                <a:spLocks noChangeArrowheads="1"/>
              </p:cNvSpPr>
              <p:nvPr/>
            </p:nvSpPr>
            <p:spPr bwMode="auto">
              <a:xfrm>
                <a:off x="10669588" y="47085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9" name="Oval 2280"/>
              <p:cNvSpPr>
                <a:spLocks noChangeArrowheads="1"/>
              </p:cNvSpPr>
              <p:nvPr/>
            </p:nvSpPr>
            <p:spPr bwMode="auto">
              <a:xfrm>
                <a:off x="10669588" y="47085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0" name="Oval 2281"/>
              <p:cNvSpPr>
                <a:spLocks noChangeArrowheads="1"/>
              </p:cNvSpPr>
              <p:nvPr/>
            </p:nvSpPr>
            <p:spPr bwMode="auto">
              <a:xfrm>
                <a:off x="10669588" y="47085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1" name="Oval 2282"/>
              <p:cNvSpPr>
                <a:spLocks noChangeArrowheads="1"/>
              </p:cNvSpPr>
              <p:nvPr/>
            </p:nvSpPr>
            <p:spPr bwMode="auto">
              <a:xfrm>
                <a:off x="10671176" y="47101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2" name="Oval 2283"/>
              <p:cNvSpPr>
                <a:spLocks noChangeArrowheads="1"/>
              </p:cNvSpPr>
              <p:nvPr/>
            </p:nvSpPr>
            <p:spPr bwMode="auto">
              <a:xfrm>
                <a:off x="10671176" y="47101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3" name="Oval 2284"/>
              <p:cNvSpPr>
                <a:spLocks noChangeArrowheads="1"/>
              </p:cNvSpPr>
              <p:nvPr/>
            </p:nvSpPr>
            <p:spPr bwMode="auto">
              <a:xfrm>
                <a:off x="10672763" y="47101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4" name="Oval 2285"/>
              <p:cNvSpPr>
                <a:spLocks noChangeArrowheads="1"/>
              </p:cNvSpPr>
              <p:nvPr/>
            </p:nvSpPr>
            <p:spPr bwMode="auto">
              <a:xfrm>
                <a:off x="10672763" y="47101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5" name="Oval 2286"/>
              <p:cNvSpPr>
                <a:spLocks noChangeArrowheads="1"/>
              </p:cNvSpPr>
              <p:nvPr/>
            </p:nvSpPr>
            <p:spPr bwMode="auto">
              <a:xfrm>
                <a:off x="10672763" y="47101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6" name="Oval 2287"/>
              <p:cNvSpPr>
                <a:spLocks noChangeArrowheads="1"/>
              </p:cNvSpPr>
              <p:nvPr/>
            </p:nvSpPr>
            <p:spPr bwMode="auto">
              <a:xfrm>
                <a:off x="10672763" y="47101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7" name="Oval 2288"/>
              <p:cNvSpPr>
                <a:spLocks noChangeArrowheads="1"/>
              </p:cNvSpPr>
              <p:nvPr/>
            </p:nvSpPr>
            <p:spPr bwMode="auto">
              <a:xfrm>
                <a:off x="10674351" y="47101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8" name="Oval 2289"/>
              <p:cNvSpPr>
                <a:spLocks noChangeArrowheads="1"/>
              </p:cNvSpPr>
              <p:nvPr/>
            </p:nvSpPr>
            <p:spPr bwMode="auto">
              <a:xfrm>
                <a:off x="10674351" y="47101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9" name="Oval 2290"/>
              <p:cNvSpPr>
                <a:spLocks noChangeArrowheads="1"/>
              </p:cNvSpPr>
              <p:nvPr/>
            </p:nvSpPr>
            <p:spPr bwMode="auto">
              <a:xfrm>
                <a:off x="10675938" y="47117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0" name="Oval 2291"/>
              <p:cNvSpPr>
                <a:spLocks noChangeArrowheads="1"/>
              </p:cNvSpPr>
              <p:nvPr/>
            </p:nvSpPr>
            <p:spPr bwMode="auto">
              <a:xfrm>
                <a:off x="10675938" y="47117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1" name="Oval 2292"/>
              <p:cNvSpPr>
                <a:spLocks noChangeArrowheads="1"/>
              </p:cNvSpPr>
              <p:nvPr/>
            </p:nvSpPr>
            <p:spPr bwMode="auto">
              <a:xfrm>
                <a:off x="10677526" y="47117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2" name="Oval 2293"/>
              <p:cNvSpPr>
                <a:spLocks noChangeArrowheads="1"/>
              </p:cNvSpPr>
              <p:nvPr/>
            </p:nvSpPr>
            <p:spPr bwMode="auto">
              <a:xfrm>
                <a:off x="10677526" y="47117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3" name="Oval 2294"/>
              <p:cNvSpPr>
                <a:spLocks noChangeArrowheads="1"/>
              </p:cNvSpPr>
              <p:nvPr/>
            </p:nvSpPr>
            <p:spPr bwMode="auto">
              <a:xfrm>
                <a:off x="10677526" y="47117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4" name="Oval 2295"/>
              <p:cNvSpPr>
                <a:spLocks noChangeArrowheads="1"/>
              </p:cNvSpPr>
              <p:nvPr/>
            </p:nvSpPr>
            <p:spPr bwMode="auto">
              <a:xfrm>
                <a:off x="10677526" y="47117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5" name="Oval 2296"/>
              <p:cNvSpPr>
                <a:spLocks noChangeArrowheads="1"/>
              </p:cNvSpPr>
              <p:nvPr/>
            </p:nvSpPr>
            <p:spPr bwMode="auto">
              <a:xfrm>
                <a:off x="10679113" y="47132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6" name="Oval 2297"/>
              <p:cNvSpPr>
                <a:spLocks noChangeArrowheads="1"/>
              </p:cNvSpPr>
              <p:nvPr/>
            </p:nvSpPr>
            <p:spPr bwMode="auto">
              <a:xfrm>
                <a:off x="10679113" y="47132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7" name="Oval 2298"/>
              <p:cNvSpPr>
                <a:spLocks noChangeArrowheads="1"/>
              </p:cNvSpPr>
              <p:nvPr/>
            </p:nvSpPr>
            <p:spPr bwMode="auto">
              <a:xfrm>
                <a:off x="10680701" y="47132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78" name="Oval 2299"/>
              <p:cNvSpPr>
                <a:spLocks noChangeArrowheads="1"/>
              </p:cNvSpPr>
              <p:nvPr/>
            </p:nvSpPr>
            <p:spPr bwMode="auto">
              <a:xfrm>
                <a:off x="10680701" y="47132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9" name="Oval 2300"/>
              <p:cNvSpPr>
                <a:spLocks noChangeArrowheads="1"/>
              </p:cNvSpPr>
              <p:nvPr/>
            </p:nvSpPr>
            <p:spPr bwMode="auto">
              <a:xfrm>
                <a:off x="10682288" y="47148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0" name="Oval 2301"/>
              <p:cNvSpPr>
                <a:spLocks noChangeArrowheads="1"/>
              </p:cNvSpPr>
              <p:nvPr/>
            </p:nvSpPr>
            <p:spPr bwMode="auto">
              <a:xfrm>
                <a:off x="10682288" y="47148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1" name="Oval 2302"/>
              <p:cNvSpPr>
                <a:spLocks noChangeArrowheads="1"/>
              </p:cNvSpPr>
              <p:nvPr/>
            </p:nvSpPr>
            <p:spPr bwMode="auto">
              <a:xfrm>
                <a:off x="10682288" y="47148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2" name="Oval 2303"/>
              <p:cNvSpPr>
                <a:spLocks noChangeArrowheads="1"/>
              </p:cNvSpPr>
              <p:nvPr/>
            </p:nvSpPr>
            <p:spPr bwMode="auto">
              <a:xfrm>
                <a:off x="10682288" y="47148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3" name="Oval 2304"/>
              <p:cNvSpPr>
                <a:spLocks noChangeArrowheads="1"/>
              </p:cNvSpPr>
              <p:nvPr/>
            </p:nvSpPr>
            <p:spPr bwMode="auto">
              <a:xfrm>
                <a:off x="10683876" y="47164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4" name="Oval 2305"/>
              <p:cNvSpPr>
                <a:spLocks noChangeArrowheads="1"/>
              </p:cNvSpPr>
              <p:nvPr/>
            </p:nvSpPr>
            <p:spPr bwMode="auto">
              <a:xfrm>
                <a:off x="10683876" y="47164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5" name="Oval 2306"/>
              <p:cNvSpPr>
                <a:spLocks noChangeArrowheads="1"/>
              </p:cNvSpPr>
              <p:nvPr/>
            </p:nvSpPr>
            <p:spPr bwMode="auto">
              <a:xfrm>
                <a:off x="10685463" y="47164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6" name="Oval 2307"/>
              <p:cNvSpPr>
                <a:spLocks noChangeArrowheads="1"/>
              </p:cNvSpPr>
              <p:nvPr/>
            </p:nvSpPr>
            <p:spPr bwMode="auto">
              <a:xfrm>
                <a:off x="10685463" y="47164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7" name="Oval 2308"/>
              <p:cNvSpPr>
                <a:spLocks noChangeArrowheads="1"/>
              </p:cNvSpPr>
              <p:nvPr/>
            </p:nvSpPr>
            <p:spPr bwMode="auto">
              <a:xfrm>
                <a:off x="10687051" y="47180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8" name="Oval 2309"/>
              <p:cNvSpPr>
                <a:spLocks noChangeArrowheads="1"/>
              </p:cNvSpPr>
              <p:nvPr/>
            </p:nvSpPr>
            <p:spPr bwMode="auto">
              <a:xfrm>
                <a:off x="10687051" y="47180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9" name="Oval 2310"/>
              <p:cNvSpPr>
                <a:spLocks noChangeArrowheads="1"/>
              </p:cNvSpPr>
              <p:nvPr/>
            </p:nvSpPr>
            <p:spPr bwMode="auto">
              <a:xfrm>
                <a:off x="10687051" y="47180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0" name="Oval 2311"/>
              <p:cNvSpPr>
                <a:spLocks noChangeArrowheads="1"/>
              </p:cNvSpPr>
              <p:nvPr/>
            </p:nvSpPr>
            <p:spPr bwMode="auto">
              <a:xfrm>
                <a:off x="10687051" y="47180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1" name="Oval 2312"/>
              <p:cNvSpPr>
                <a:spLocks noChangeArrowheads="1"/>
              </p:cNvSpPr>
              <p:nvPr/>
            </p:nvSpPr>
            <p:spPr bwMode="auto">
              <a:xfrm>
                <a:off x="10688638" y="47180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2" name="Oval 2313"/>
              <p:cNvSpPr>
                <a:spLocks noChangeArrowheads="1"/>
              </p:cNvSpPr>
              <p:nvPr/>
            </p:nvSpPr>
            <p:spPr bwMode="auto">
              <a:xfrm>
                <a:off x="10688638" y="47180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3" name="Oval 2314"/>
              <p:cNvSpPr>
                <a:spLocks noChangeArrowheads="1"/>
              </p:cNvSpPr>
              <p:nvPr/>
            </p:nvSpPr>
            <p:spPr bwMode="auto">
              <a:xfrm>
                <a:off x="10690226" y="47180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4" name="Oval 2315"/>
              <p:cNvSpPr>
                <a:spLocks noChangeArrowheads="1"/>
              </p:cNvSpPr>
              <p:nvPr/>
            </p:nvSpPr>
            <p:spPr bwMode="auto">
              <a:xfrm>
                <a:off x="10690226" y="47180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5" name="Oval 2316"/>
              <p:cNvSpPr>
                <a:spLocks noChangeArrowheads="1"/>
              </p:cNvSpPr>
              <p:nvPr/>
            </p:nvSpPr>
            <p:spPr bwMode="auto">
              <a:xfrm>
                <a:off x="10691813" y="47196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6" name="Oval 2317"/>
              <p:cNvSpPr>
                <a:spLocks noChangeArrowheads="1"/>
              </p:cNvSpPr>
              <p:nvPr/>
            </p:nvSpPr>
            <p:spPr bwMode="auto">
              <a:xfrm>
                <a:off x="10691813" y="47196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7" name="Oval 2318"/>
              <p:cNvSpPr>
                <a:spLocks noChangeArrowheads="1"/>
              </p:cNvSpPr>
              <p:nvPr/>
            </p:nvSpPr>
            <p:spPr bwMode="auto">
              <a:xfrm>
                <a:off x="10691813" y="47196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98" name="Oval 2319"/>
              <p:cNvSpPr>
                <a:spLocks noChangeArrowheads="1"/>
              </p:cNvSpPr>
              <p:nvPr/>
            </p:nvSpPr>
            <p:spPr bwMode="auto">
              <a:xfrm>
                <a:off x="10691813" y="47196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9" name="Oval 2320"/>
              <p:cNvSpPr>
                <a:spLocks noChangeArrowheads="1"/>
              </p:cNvSpPr>
              <p:nvPr/>
            </p:nvSpPr>
            <p:spPr bwMode="auto">
              <a:xfrm>
                <a:off x="10693401" y="47212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0" name="Oval 2321"/>
              <p:cNvSpPr>
                <a:spLocks noChangeArrowheads="1"/>
              </p:cNvSpPr>
              <p:nvPr/>
            </p:nvSpPr>
            <p:spPr bwMode="auto">
              <a:xfrm>
                <a:off x="10693401" y="47212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1" name="Oval 2322"/>
              <p:cNvSpPr>
                <a:spLocks noChangeArrowheads="1"/>
              </p:cNvSpPr>
              <p:nvPr/>
            </p:nvSpPr>
            <p:spPr bwMode="auto">
              <a:xfrm>
                <a:off x="10694988" y="47212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2" name="Oval 2323"/>
              <p:cNvSpPr>
                <a:spLocks noChangeArrowheads="1"/>
              </p:cNvSpPr>
              <p:nvPr/>
            </p:nvSpPr>
            <p:spPr bwMode="auto">
              <a:xfrm>
                <a:off x="10694988" y="47212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3" name="Oval 2324"/>
              <p:cNvSpPr>
                <a:spLocks noChangeArrowheads="1"/>
              </p:cNvSpPr>
              <p:nvPr/>
            </p:nvSpPr>
            <p:spPr bwMode="auto">
              <a:xfrm>
                <a:off x="10694988" y="47212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4" name="Oval 2325"/>
              <p:cNvSpPr>
                <a:spLocks noChangeArrowheads="1"/>
              </p:cNvSpPr>
              <p:nvPr/>
            </p:nvSpPr>
            <p:spPr bwMode="auto">
              <a:xfrm>
                <a:off x="10694988" y="47212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5" name="Oval 2326"/>
              <p:cNvSpPr>
                <a:spLocks noChangeArrowheads="1"/>
              </p:cNvSpPr>
              <p:nvPr/>
            </p:nvSpPr>
            <p:spPr bwMode="auto">
              <a:xfrm>
                <a:off x="10694988" y="47228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6" name="Oval 2327"/>
              <p:cNvSpPr>
                <a:spLocks noChangeArrowheads="1"/>
              </p:cNvSpPr>
              <p:nvPr/>
            </p:nvSpPr>
            <p:spPr bwMode="auto">
              <a:xfrm>
                <a:off x="10694988" y="47228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7" name="Oval 2328"/>
              <p:cNvSpPr>
                <a:spLocks noChangeArrowheads="1"/>
              </p:cNvSpPr>
              <p:nvPr/>
            </p:nvSpPr>
            <p:spPr bwMode="auto">
              <a:xfrm>
                <a:off x="10696576" y="47228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08" name="Oval 2329"/>
              <p:cNvSpPr>
                <a:spLocks noChangeArrowheads="1"/>
              </p:cNvSpPr>
              <p:nvPr/>
            </p:nvSpPr>
            <p:spPr bwMode="auto">
              <a:xfrm>
                <a:off x="10696576" y="47228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9" name="Oval 2330"/>
              <p:cNvSpPr>
                <a:spLocks noChangeArrowheads="1"/>
              </p:cNvSpPr>
              <p:nvPr/>
            </p:nvSpPr>
            <p:spPr bwMode="auto">
              <a:xfrm>
                <a:off x="10698163" y="47244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0" name="Oval 2331"/>
              <p:cNvSpPr>
                <a:spLocks noChangeArrowheads="1"/>
              </p:cNvSpPr>
              <p:nvPr/>
            </p:nvSpPr>
            <p:spPr bwMode="auto">
              <a:xfrm>
                <a:off x="10698163" y="47244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1" name="Oval 2332"/>
              <p:cNvSpPr>
                <a:spLocks noChangeArrowheads="1"/>
              </p:cNvSpPr>
              <p:nvPr/>
            </p:nvSpPr>
            <p:spPr bwMode="auto">
              <a:xfrm>
                <a:off x="10698163" y="47244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2" name="Oval 2333"/>
              <p:cNvSpPr>
                <a:spLocks noChangeArrowheads="1"/>
              </p:cNvSpPr>
              <p:nvPr/>
            </p:nvSpPr>
            <p:spPr bwMode="auto">
              <a:xfrm>
                <a:off x="10698163" y="47244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3" name="Oval 2334"/>
              <p:cNvSpPr>
                <a:spLocks noChangeArrowheads="1"/>
              </p:cNvSpPr>
              <p:nvPr/>
            </p:nvSpPr>
            <p:spPr bwMode="auto">
              <a:xfrm>
                <a:off x="10699751" y="47259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4" name="Oval 2335"/>
              <p:cNvSpPr>
                <a:spLocks noChangeArrowheads="1"/>
              </p:cNvSpPr>
              <p:nvPr/>
            </p:nvSpPr>
            <p:spPr bwMode="auto">
              <a:xfrm>
                <a:off x="10699751" y="47259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5" name="Oval 2336"/>
              <p:cNvSpPr>
                <a:spLocks noChangeArrowheads="1"/>
              </p:cNvSpPr>
              <p:nvPr/>
            </p:nvSpPr>
            <p:spPr bwMode="auto">
              <a:xfrm>
                <a:off x="10701338" y="47259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6" name="Oval 2337"/>
              <p:cNvSpPr>
                <a:spLocks noChangeArrowheads="1"/>
              </p:cNvSpPr>
              <p:nvPr/>
            </p:nvSpPr>
            <p:spPr bwMode="auto">
              <a:xfrm>
                <a:off x="10701338" y="47259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7" name="Oval 2338"/>
              <p:cNvSpPr>
                <a:spLocks noChangeArrowheads="1"/>
              </p:cNvSpPr>
              <p:nvPr/>
            </p:nvSpPr>
            <p:spPr bwMode="auto">
              <a:xfrm>
                <a:off x="10702926" y="47259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8" name="Oval 2339"/>
              <p:cNvSpPr>
                <a:spLocks noChangeArrowheads="1"/>
              </p:cNvSpPr>
              <p:nvPr/>
            </p:nvSpPr>
            <p:spPr bwMode="auto">
              <a:xfrm>
                <a:off x="10702926" y="47259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9" name="Oval 2340"/>
              <p:cNvSpPr>
                <a:spLocks noChangeArrowheads="1"/>
              </p:cNvSpPr>
              <p:nvPr/>
            </p:nvSpPr>
            <p:spPr bwMode="auto">
              <a:xfrm>
                <a:off x="10702926" y="47259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20" name="Oval 2341"/>
              <p:cNvSpPr>
                <a:spLocks noChangeArrowheads="1"/>
              </p:cNvSpPr>
              <p:nvPr/>
            </p:nvSpPr>
            <p:spPr bwMode="auto">
              <a:xfrm>
                <a:off x="10702926" y="47259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1" name="Oval 2342"/>
              <p:cNvSpPr>
                <a:spLocks noChangeArrowheads="1"/>
              </p:cNvSpPr>
              <p:nvPr/>
            </p:nvSpPr>
            <p:spPr bwMode="auto">
              <a:xfrm>
                <a:off x="10704513" y="47259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22" name="Oval 2343"/>
              <p:cNvSpPr>
                <a:spLocks noChangeArrowheads="1"/>
              </p:cNvSpPr>
              <p:nvPr/>
            </p:nvSpPr>
            <p:spPr bwMode="auto">
              <a:xfrm>
                <a:off x="10704513" y="47259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3" name="Oval 2344"/>
              <p:cNvSpPr>
                <a:spLocks noChangeArrowheads="1"/>
              </p:cNvSpPr>
              <p:nvPr/>
            </p:nvSpPr>
            <p:spPr bwMode="auto">
              <a:xfrm>
                <a:off x="10706101" y="47275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24" name="Oval 2345"/>
              <p:cNvSpPr>
                <a:spLocks noChangeArrowheads="1"/>
              </p:cNvSpPr>
              <p:nvPr/>
            </p:nvSpPr>
            <p:spPr bwMode="auto">
              <a:xfrm>
                <a:off x="10706101" y="47275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5" name="Oval 2346"/>
              <p:cNvSpPr>
                <a:spLocks noChangeArrowheads="1"/>
              </p:cNvSpPr>
              <p:nvPr/>
            </p:nvSpPr>
            <p:spPr bwMode="auto">
              <a:xfrm>
                <a:off x="10707688" y="47275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26" name="Oval 2347"/>
              <p:cNvSpPr>
                <a:spLocks noChangeArrowheads="1"/>
              </p:cNvSpPr>
              <p:nvPr/>
            </p:nvSpPr>
            <p:spPr bwMode="auto">
              <a:xfrm>
                <a:off x="10707688" y="47275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7" name="Oval 2348"/>
              <p:cNvSpPr>
                <a:spLocks noChangeArrowheads="1"/>
              </p:cNvSpPr>
              <p:nvPr/>
            </p:nvSpPr>
            <p:spPr bwMode="auto">
              <a:xfrm>
                <a:off x="10707688" y="47291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28" name="Oval 2349"/>
              <p:cNvSpPr>
                <a:spLocks noChangeArrowheads="1"/>
              </p:cNvSpPr>
              <p:nvPr/>
            </p:nvSpPr>
            <p:spPr bwMode="auto">
              <a:xfrm>
                <a:off x="10707688" y="47291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9" name="Oval 2350"/>
              <p:cNvSpPr>
                <a:spLocks noChangeArrowheads="1"/>
              </p:cNvSpPr>
              <p:nvPr/>
            </p:nvSpPr>
            <p:spPr bwMode="auto">
              <a:xfrm>
                <a:off x="10709276" y="47291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30" name="Oval 2351"/>
              <p:cNvSpPr>
                <a:spLocks noChangeArrowheads="1"/>
              </p:cNvSpPr>
              <p:nvPr/>
            </p:nvSpPr>
            <p:spPr bwMode="auto">
              <a:xfrm>
                <a:off x="10709276" y="47291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1" name="Oval 2352"/>
              <p:cNvSpPr>
                <a:spLocks noChangeArrowheads="1"/>
              </p:cNvSpPr>
              <p:nvPr/>
            </p:nvSpPr>
            <p:spPr bwMode="auto">
              <a:xfrm>
                <a:off x="10710863" y="47307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32" name="Oval 2353"/>
              <p:cNvSpPr>
                <a:spLocks noChangeArrowheads="1"/>
              </p:cNvSpPr>
              <p:nvPr/>
            </p:nvSpPr>
            <p:spPr bwMode="auto">
              <a:xfrm>
                <a:off x="10710863" y="47307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3" name="Oval 2354"/>
              <p:cNvSpPr>
                <a:spLocks noChangeArrowheads="1"/>
              </p:cNvSpPr>
              <p:nvPr/>
            </p:nvSpPr>
            <p:spPr bwMode="auto">
              <a:xfrm>
                <a:off x="10712451" y="47307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34" name="Oval 2355"/>
              <p:cNvSpPr>
                <a:spLocks noChangeArrowheads="1"/>
              </p:cNvSpPr>
              <p:nvPr/>
            </p:nvSpPr>
            <p:spPr bwMode="auto">
              <a:xfrm>
                <a:off x="10712451" y="47307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5" name="Oval 2356"/>
              <p:cNvSpPr>
                <a:spLocks noChangeArrowheads="1"/>
              </p:cNvSpPr>
              <p:nvPr/>
            </p:nvSpPr>
            <p:spPr bwMode="auto">
              <a:xfrm>
                <a:off x="10712451" y="47323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36" name="Oval 2357"/>
              <p:cNvSpPr>
                <a:spLocks noChangeArrowheads="1"/>
              </p:cNvSpPr>
              <p:nvPr/>
            </p:nvSpPr>
            <p:spPr bwMode="auto">
              <a:xfrm>
                <a:off x="10712451" y="47323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7" name="Oval 2358"/>
              <p:cNvSpPr>
                <a:spLocks noChangeArrowheads="1"/>
              </p:cNvSpPr>
              <p:nvPr/>
            </p:nvSpPr>
            <p:spPr bwMode="auto">
              <a:xfrm>
                <a:off x="10714038" y="47323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38" name="Oval 2359"/>
              <p:cNvSpPr>
                <a:spLocks noChangeArrowheads="1"/>
              </p:cNvSpPr>
              <p:nvPr/>
            </p:nvSpPr>
            <p:spPr bwMode="auto">
              <a:xfrm>
                <a:off x="10714038" y="47323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9" name="Oval 2360"/>
              <p:cNvSpPr>
                <a:spLocks noChangeArrowheads="1"/>
              </p:cNvSpPr>
              <p:nvPr/>
            </p:nvSpPr>
            <p:spPr bwMode="auto">
              <a:xfrm>
                <a:off x="10715626" y="47323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40" name="Oval 2361"/>
              <p:cNvSpPr>
                <a:spLocks noChangeArrowheads="1"/>
              </p:cNvSpPr>
              <p:nvPr/>
            </p:nvSpPr>
            <p:spPr bwMode="auto">
              <a:xfrm>
                <a:off x="10715626" y="47323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1" name="Oval 2362"/>
              <p:cNvSpPr>
                <a:spLocks noChangeArrowheads="1"/>
              </p:cNvSpPr>
              <p:nvPr/>
            </p:nvSpPr>
            <p:spPr bwMode="auto">
              <a:xfrm>
                <a:off x="10717213" y="47323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42" name="Oval 2363"/>
              <p:cNvSpPr>
                <a:spLocks noChangeArrowheads="1"/>
              </p:cNvSpPr>
              <p:nvPr/>
            </p:nvSpPr>
            <p:spPr bwMode="auto">
              <a:xfrm>
                <a:off x="10717213" y="47323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3" name="Oval 2364"/>
              <p:cNvSpPr>
                <a:spLocks noChangeArrowheads="1"/>
              </p:cNvSpPr>
              <p:nvPr/>
            </p:nvSpPr>
            <p:spPr bwMode="auto">
              <a:xfrm>
                <a:off x="10717213" y="47323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44" name="Oval 2365"/>
              <p:cNvSpPr>
                <a:spLocks noChangeArrowheads="1"/>
              </p:cNvSpPr>
              <p:nvPr/>
            </p:nvSpPr>
            <p:spPr bwMode="auto">
              <a:xfrm>
                <a:off x="10717213" y="47323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5" name="Oval 2366"/>
              <p:cNvSpPr>
                <a:spLocks noChangeArrowheads="1"/>
              </p:cNvSpPr>
              <p:nvPr/>
            </p:nvSpPr>
            <p:spPr bwMode="auto">
              <a:xfrm>
                <a:off x="10718801" y="47339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6" name="Oval 2368"/>
              <p:cNvSpPr>
                <a:spLocks noChangeArrowheads="1"/>
              </p:cNvSpPr>
              <p:nvPr/>
            </p:nvSpPr>
            <p:spPr bwMode="auto">
              <a:xfrm>
                <a:off x="10718800" y="47339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7" name="Oval 2369"/>
              <p:cNvSpPr>
                <a:spLocks noChangeArrowheads="1"/>
              </p:cNvSpPr>
              <p:nvPr/>
            </p:nvSpPr>
            <p:spPr bwMode="auto">
              <a:xfrm>
                <a:off x="10720388" y="47339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8" name="Oval 2370"/>
              <p:cNvSpPr>
                <a:spLocks noChangeArrowheads="1"/>
              </p:cNvSpPr>
              <p:nvPr/>
            </p:nvSpPr>
            <p:spPr bwMode="auto">
              <a:xfrm>
                <a:off x="10720388" y="47339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9" name="Oval 2371"/>
              <p:cNvSpPr>
                <a:spLocks noChangeArrowheads="1"/>
              </p:cNvSpPr>
              <p:nvPr/>
            </p:nvSpPr>
            <p:spPr bwMode="auto">
              <a:xfrm>
                <a:off x="10720388" y="47355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0" name="Oval 2372"/>
              <p:cNvSpPr>
                <a:spLocks noChangeArrowheads="1"/>
              </p:cNvSpPr>
              <p:nvPr/>
            </p:nvSpPr>
            <p:spPr bwMode="auto">
              <a:xfrm>
                <a:off x="10720388" y="47355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1" name="Oval 2373"/>
              <p:cNvSpPr>
                <a:spLocks noChangeArrowheads="1"/>
              </p:cNvSpPr>
              <p:nvPr/>
            </p:nvSpPr>
            <p:spPr bwMode="auto">
              <a:xfrm>
                <a:off x="10721975" y="47355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2" name="Oval 2374"/>
              <p:cNvSpPr>
                <a:spLocks noChangeArrowheads="1"/>
              </p:cNvSpPr>
              <p:nvPr/>
            </p:nvSpPr>
            <p:spPr bwMode="auto">
              <a:xfrm>
                <a:off x="10721975" y="47355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3" name="Oval 2375"/>
              <p:cNvSpPr>
                <a:spLocks noChangeArrowheads="1"/>
              </p:cNvSpPr>
              <p:nvPr/>
            </p:nvSpPr>
            <p:spPr bwMode="auto">
              <a:xfrm>
                <a:off x="10723563" y="47371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4" name="Oval 2376"/>
              <p:cNvSpPr>
                <a:spLocks noChangeArrowheads="1"/>
              </p:cNvSpPr>
              <p:nvPr/>
            </p:nvSpPr>
            <p:spPr bwMode="auto">
              <a:xfrm>
                <a:off x="10723563" y="47371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5" name="Oval 2377"/>
              <p:cNvSpPr>
                <a:spLocks noChangeArrowheads="1"/>
              </p:cNvSpPr>
              <p:nvPr/>
            </p:nvSpPr>
            <p:spPr bwMode="auto">
              <a:xfrm>
                <a:off x="10725150" y="47371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6" name="Oval 2378"/>
              <p:cNvSpPr>
                <a:spLocks noChangeArrowheads="1"/>
              </p:cNvSpPr>
              <p:nvPr/>
            </p:nvSpPr>
            <p:spPr bwMode="auto">
              <a:xfrm>
                <a:off x="10725150" y="47371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7" name="Oval 2379"/>
              <p:cNvSpPr>
                <a:spLocks noChangeArrowheads="1"/>
              </p:cNvSpPr>
              <p:nvPr/>
            </p:nvSpPr>
            <p:spPr bwMode="auto">
              <a:xfrm>
                <a:off x="10725150" y="47371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8" name="Oval 2380"/>
              <p:cNvSpPr>
                <a:spLocks noChangeArrowheads="1"/>
              </p:cNvSpPr>
              <p:nvPr/>
            </p:nvSpPr>
            <p:spPr bwMode="auto">
              <a:xfrm>
                <a:off x="10725150" y="47371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9" name="Oval 2381"/>
              <p:cNvSpPr>
                <a:spLocks noChangeArrowheads="1"/>
              </p:cNvSpPr>
              <p:nvPr/>
            </p:nvSpPr>
            <p:spPr bwMode="auto">
              <a:xfrm>
                <a:off x="10726738" y="47386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0" name="Oval 2382"/>
              <p:cNvSpPr>
                <a:spLocks noChangeArrowheads="1"/>
              </p:cNvSpPr>
              <p:nvPr/>
            </p:nvSpPr>
            <p:spPr bwMode="auto">
              <a:xfrm>
                <a:off x="10726738" y="47386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1" name="Oval 2383"/>
              <p:cNvSpPr>
                <a:spLocks noChangeArrowheads="1"/>
              </p:cNvSpPr>
              <p:nvPr/>
            </p:nvSpPr>
            <p:spPr bwMode="auto">
              <a:xfrm>
                <a:off x="10728325" y="47386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2" name="Oval 2384"/>
              <p:cNvSpPr>
                <a:spLocks noChangeArrowheads="1"/>
              </p:cNvSpPr>
              <p:nvPr/>
            </p:nvSpPr>
            <p:spPr bwMode="auto">
              <a:xfrm>
                <a:off x="10728325" y="47386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3" name="Oval 2385"/>
              <p:cNvSpPr>
                <a:spLocks noChangeArrowheads="1"/>
              </p:cNvSpPr>
              <p:nvPr/>
            </p:nvSpPr>
            <p:spPr bwMode="auto">
              <a:xfrm>
                <a:off x="10729913" y="47402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4" name="Oval 2386"/>
              <p:cNvSpPr>
                <a:spLocks noChangeArrowheads="1"/>
              </p:cNvSpPr>
              <p:nvPr/>
            </p:nvSpPr>
            <p:spPr bwMode="auto">
              <a:xfrm>
                <a:off x="10729913" y="47402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5" name="Oval 2387"/>
              <p:cNvSpPr>
                <a:spLocks noChangeArrowheads="1"/>
              </p:cNvSpPr>
              <p:nvPr/>
            </p:nvSpPr>
            <p:spPr bwMode="auto">
              <a:xfrm>
                <a:off x="10729913" y="47402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6" name="Oval 2388"/>
              <p:cNvSpPr>
                <a:spLocks noChangeArrowheads="1"/>
              </p:cNvSpPr>
              <p:nvPr/>
            </p:nvSpPr>
            <p:spPr bwMode="auto">
              <a:xfrm>
                <a:off x="10729913" y="47402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7" name="Oval 2389"/>
              <p:cNvSpPr>
                <a:spLocks noChangeArrowheads="1"/>
              </p:cNvSpPr>
              <p:nvPr/>
            </p:nvSpPr>
            <p:spPr bwMode="auto">
              <a:xfrm>
                <a:off x="10731500" y="47402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8" name="Oval 2390"/>
              <p:cNvSpPr>
                <a:spLocks noChangeArrowheads="1"/>
              </p:cNvSpPr>
              <p:nvPr/>
            </p:nvSpPr>
            <p:spPr bwMode="auto">
              <a:xfrm>
                <a:off x="10731500" y="47402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9" name="Oval 2391"/>
              <p:cNvSpPr>
                <a:spLocks noChangeArrowheads="1"/>
              </p:cNvSpPr>
              <p:nvPr/>
            </p:nvSpPr>
            <p:spPr bwMode="auto">
              <a:xfrm>
                <a:off x="10733088" y="47402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0" name="Oval 2392"/>
              <p:cNvSpPr>
                <a:spLocks noChangeArrowheads="1"/>
              </p:cNvSpPr>
              <p:nvPr/>
            </p:nvSpPr>
            <p:spPr bwMode="auto">
              <a:xfrm>
                <a:off x="10733088" y="47402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1" name="Oval 2393"/>
              <p:cNvSpPr>
                <a:spLocks noChangeArrowheads="1"/>
              </p:cNvSpPr>
              <p:nvPr/>
            </p:nvSpPr>
            <p:spPr bwMode="auto">
              <a:xfrm>
                <a:off x="10733088" y="47402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2" name="Oval 2394"/>
              <p:cNvSpPr>
                <a:spLocks noChangeArrowheads="1"/>
              </p:cNvSpPr>
              <p:nvPr/>
            </p:nvSpPr>
            <p:spPr bwMode="auto">
              <a:xfrm>
                <a:off x="10733088" y="47402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3" name="Oval 2395"/>
              <p:cNvSpPr>
                <a:spLocks noChangeArrowheads="1"/>
              </p:cNvSpPr>
              <p:nvPr/>
            </p:nvSpPr>
            <p:spPr bwMode="auto">
              <a:xfrm>
                <a:off x="10733088" y="47418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4" name="Oval 2396"/>
              <p:cNvSpPr>
                <a:spLocks noChangeArrowheads="1"/>
              </p:cNvSpPr>
              <p:nvPr/>
            </p:nvSpPr>
            <p:spPr bwMode="auto">
              <a:xfrm>
                <a:off x="10733088" y="47418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5" name="Oval 2397"/>
              <p:cNvSpPr>
                <a:spLocks noChangeArrowheads="1"/>
              </p:cNvSpPr>
              <p:nvPr/>
            </p:nvSpPr>
            <p:spPr bwMode="auto">
              <a:xfrm>
                <a:off x="10734675" y="47418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6" name="Oval 2398"/>
              <p:cNvSpPr>
                <a:spLocks noChangeArrowheads="1"/>
              </p:cNvSpPr>
              <p:nvPr/>
            </p:nvSpPr>
            <p:spPr bwMode="auto">
              <a:xfrm>
                <a:off x="10734675" y="47418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7" name="Oval 2399"/>
              <p:cNvSpPr>
                <a:spLocks noChangeArrowheads="1"/>
              </p:cNvSpPr>
              <p:nvPr/>
            </p:nvSpPr>
            <p:spPr bwMode="auto">
              <a:xfrm>
                <a:off x="10736263" y="47434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8" name="Oval 2400"/>
              <p:cNvSpPr>
                <a:spLocks noChangeArrowheads="1"/>
              </p:cNvSpPr>
              <p:nvPr/>
            </p:nvSpPr>
            <p:spPr bwMode="auto">
              <a:xfrm>
                <a:off x="10736263" y="47434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9" name="Oval 2401"/>
              <p:cNvSpPr>
                <a:spLocks noChangeArrowheads="1"/>
              </p:cNvSpPr>
              <p:nvPr/>
            </p:nvSpPr>
            <p:spPr bwMode="auto">
              <a:xfrm>
                <a:off x="10737850" y="47434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0" name="Oval 2402"/>
              <p:cNvSpPr>
                <a:spLocks noChangeArrowheads="1"/>
              </p:cNvSpPr>
              <p:nvPr/>
            </p:nvSpPr>
            <p:spPr bwMode="auto">
              <a:xfrm>
                <a:off x="10737850" y="47434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1" name="Oval 2403"/>
              <p:cNvSpPr>
                <a:spLocks noChangeArrowheads="1"/>
              </p:cNvSpPr>
              <p:nvPr/>
            </p:nvSpPr>
            <p:spPr bwMode="auto">
              <a:xfrm>
                <a:off x="10737850" y="47450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2" name="Oval 2404"/>
              <p:cNvSpPr>
                <a:spLocks noChangeArrowheads="1"/>
              </p:cNvSpPr>
              <p:nvPr/>
            </p:nvSpPr>
            <p:spPr bwMode="auto">
              <a:xfrm>
                <a:off x="10737850" y="47450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3" name="Oval 2405"/>
              <p:cNvSpPr>
                <a:spLocks noChangeArrowheads="1"/>
              </p:cNvSpPr>
              <p:nvPr/>
            </p:nvSpPr>
            <p:spPr bwMode="auto">
              <a:xfrm>
                <a:off x="10739438" y="47450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4" name="Oval 2406"/>
              <p:cNvSpPr>
                <a:spLocks noChangeArrowheads="1"/>
              </p:cNvSpPr>
              <p:nvPr/>
            </p:nvSpPr>
            <p:spPr bwMode="auto">
              <a:xfrm>
                <a:off x="10739438" y="47450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5" name="Oval 2407"/>
              <p:cNvSpPr>
                <a:spLocks noChangeArrowheads="1"/>
              </p:cNvSpPr>
              <p:nvPr/>
            </p:nvSpPr>
            <p:spPr bwMode="auto">
              <a:xfrm>
                <a:off x="10741025" y="47450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6" name="Oval 2408"/>
              <p:cNvSpPr>
                <a:spLocks noChangeArrowheads="1"/>
              </p:cNvSpPr>
              <p:nvPr/>
            </p:nvSpPr>
            <p:spPr bwMode="auto">
              <a:xfrm>
                <a:off x="10741025" y="47450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7" name="Oval 2409"/>
              <p:cNvSpPr>
                <a:spLocks noChangeArrowheads="1"/>
              </p:cNvSpPr>
              <p:nvPr/>
            </p:nvSpPr>
            <p:spPr bwMode="auto">
              <a:xfrm>
                <a:off x="10741025" y="47466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8" name="Oval 2410"/>
              <p:cNvSpPr>
                <a:spLocks noChangeArrowheads="1"/>
              </p:cNvSpPr>
              <p:nvPr/>
            </p:nvSpPr>
            <p:spPr bwMode="auto">
              <a:xfrm>
                <a:off x="10741025" y="47466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9" name="Oval 2411"/>
              <p:cNvSpPr>
                <a:spLocks noChangeArrowheads="1"/>
              </p:cNvSpPr>
              <p:nvPr/>
            </p:nvSpPr>
            <p:spPr bwMode="auto">
              <a:xfrm>
                <a:off x="10742613" y="47466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0" name="Oval 2412"/>
              <p:cNvSpPr>
                <a:spLocks noChangeArrowheads="1"/>
              </p:cNvSpPr>
              <p:nvPr/>
            </p:nvSpPr>
            <p:spPr bwMode="auto">
              <a:xfrm>
                <a:off x="10742613" y="47466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1" name="Oval 2413"/>
              <p:cNvSpPr>
                <a:spLocks noChangeArrowheads="1"/>
              </p:cNvSpPr>
              <p:nvPr/>
            </p:nvSpPr>
            <p:spPr bwMode="auto">
              <a:xfrm>
                <a:off x="10744200" y="47466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2" name="Oval 2414"/>
              <p:cNvSpPr>
                <a:spLocks noChangeArrowheads="1"/>
              </p:cNvSpPr>
              <p:nvPr/>
            </p:nvSpPr>
            <p:spPr bwMode="auto">
              <a:xfrm>
                <a:off x="10744200" y="47466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3" name="Oval 2415"/>
              <p:cNvSpPr>
                <a:spLocks noChangeArrowheads="1"/>
              </p:cNvSpPr>
              <p:nvPr/>
            </p:nvSpPr>
            <p:spPr bwMode="auto">
              <a:xfrm>
                <a:off x="10745788" y="47466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4" name="Oval 2416"/>
              <p:cNvSpPr>
                <a:spLocks noChangeArrowheads="1"/>
              </p:cNvSpPr>
              <p:nvPr/>
            </p:nvSpPr>
            <p:spPr bwMode="auto">
              <a:xfrm>
                <a:off x="10745788" y="47466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5" name="Oval 2417"/>
              <p:cNvSpPr>
                <a:spLocks noChangeArrowheads="1"/>
              </p:cNvSpPr>
              <p:nvPr/>
            </p:nvSpPr>
            <p:spPr bwMode="auto">
              <a:xfrm>
                <a:off x="10745788" y="47466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6" name="Oval 2418"/>
              <p:cNvSpPr>
                <a:spLocks noChangeArrowheads="1"/>
              </p:cNvSpPr>
              <p:nvPr/>
            </p:nvSpPr>
            <p:spPr bwMode="auto">
              <a:xfrm>
                <a:off x="10745788" y="47466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7" name="Oval 2419"/>
              <p:cNvSpPr>
                <a:spLocks noChangeArrowheads="1"/>
              </p:cNvSpPr>
              <p:nvPr/>
            </p:nvSpPr>
            <p:spPr bwMode="auto">
              <a:xfrm>
                <a:off x="10747375" y="47482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8" name="Oval 2420"/>
              <p:cNvSpPr>
                <a:spLocks noChangeArrowheads="1"/>
              </p:cNvSpPr>
              <p:nvPr/>
            </p:nvSpPr>
            <p:spPr bwMode="auto">
              <a:xfrm>
                <a:off x="10747375" y="47482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9" name="Oval 2421"/>
              <p:cNvSpPr>
                <a:spLocks noChangeArrowheads="1"/>
              </p:cNvSpPr>
              <p:nvPr/>
            </p:nvSpPr>
            <p:spPr bwMode="auto">
              <a:xfrm>
                <a:off x="10748963" y="47482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0" name="Oval 2422"/>
              <p:cNvSpPr>
                <a:spLocks noChangeArrowheads="1"/>
              </p:cNvSpPr>
              <p:nvPr/>
            </p:nvSpPr>
            <p:spPr bwMode="auto">
              <a:xfrm>
                <a:off x="10748963" y="47482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1" name="Oval 2423"/>
              <p:cNvSpPr>
                <a:spLocks noChangeArrowheads="1"/>
              </p:cNvSpPr>
              <p:nvPr/>
            </p:nvSpPr>
            <p:spPr bwMode="auto">
              <a:xfrm>
                <a:off x="10750550" y="47498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2" name="Oval 2424"/>
              <p:cNvSpPr>
                <a:spLocks noChangeArrowheads="1"/>
              </p:cNvSpPr>
              <p:nvPr/>
            </p:nvSpPr>
            <p:spPr bwMode="auto">
              <a:xfrm>
                <a:off x="10750550" y="47498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3" name="Oval 2425"/>
              <p:cNvSpPr>
                <a:spLocks noChangeArrowheads="1"/>
              </p:cNvSpPr>
              <p:nvPr/>
            </p:nvSpPr>
            <p:spPr bwMode="auto">
              <a:xfrm>
                <a:off x="10750550" y="47498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4" name="Oval 2426"/>
              <p:cNvSpPr>
                <a:spLocks noChangeArrowheads="1"/>
              </p:cNvSpPr>
              <p:nvPr/>
            </p:nvSpPr>
            <p:spPr bwMode="auto">
              <a:xfrm>
                <a:off x="10750550" y="47498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5" name="Oval 2427"/>
              <p:cNvSpPr>
                <a:spLocks noChangeArrowheads="1"/>
              </p:cNvSpPr>
              <p:nvPr/>
            </p:nvSpPr>
            <p:spPr bwMode="auto">
              <a:xfrm>
                <a:off x="10752138" y="4751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6" name="Oval 2428"/>
              <p:cNvSpPr>
                <a:spLocks noChangeArrowheads="1"/>
              </p:cNvSpPr>
              <p:nvPr/>
            </p:nvSpPr>
            <p:spPr bwMode="auto">
              <a:xfrm>
                <a:off x="10752138" y="4751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7" name="Oval 2429"/>
              <p:cNvSpPr>
                <a:spLocks noChangeArrowheads="1"/>
              </p:cNvSpPr>
              <p:nvPr/>
            </p:nvSpPr>
            <p:spPr bwMode="auto">
              <a:xfrm>
                <a:off x="10753725" y="4751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08" name="Oval 2430"/>
              <p:cNvSpPr>
                <a:spLocks noChangeArrowheads="1"/>
              </p:cNvSpPr>
              <p:nvPr/>
            </p:nvSpPr>
            <p:spPr bwMode="auto">
              <a:xfrm>
                <a:off x="10753725" y="4751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9" name="Oval 2431"/>
              <p:cNvSpPr>
                <a:spLocks noChangeArrowheads="1"/>
              </p:cNvSpPr>
              <p:nvPr/>
            </p:nvSpPr>
            <p:spPr bwMode="auto">
              <a:xfrm>
                <a:off x="10755313" y="4751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0" name="Oval 2432"/>
              <p:cNvSpPr>
                <a:spLocks noChangeArrowheads="1"/>
              </p:cNvSpPr>
              <p:nvPr/>
            </p:nvSpPr>
            <p:spPr bwMode="auto">
              <a:xfrm>
                <a:off x="10755313" y="4751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1" name="Oval 2433"/>
              <p:cNvSpPr>
                <a:spLocks noChangeArrowheads="1"/>
              </p:cNvSpPr>
              <p:nvPr/>
            </p:nvSpPr>
            <p:spPr bwMode="auto">
              <a:xfrm>
                <a:off x="10755313" y="47529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2" name="Oval 2434"/>
              <p:cNvSpPr>
                <a:spLocks noChangeArrowheads="1"/>
              </p:cNvSpPr>
              <p:nvPr/>
            </p:nvSpPr>
            <p:spPr bwMode="auto">
              <a:xfrm>
                <a:off x="10755313" y="47529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3" name="Oval 2435"/>
              <p:cNvSpPr>
                <a:spLocks noChangeArrowheads="1"/>
              </p:cNvSpPr>
              <p:nvPr/>
            </p:nvSpPr>
            <p:spPr bwMode="auto">
              <a:xfrm>
                <a:off x="10756900" y="47529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4" name="Oval 2436"/>
              <p:cNvSpPr>
                <a:spLocks noChangeArrowheads="1"/>
              </p:cNvSpPr>
              <p:nvPr/>
            </p:nvSpPr>
            <p:spPr bwMode="auto">
              <a:xfrm>
                <a:off x="10756900" y="47529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5" name="Oval 2437"/>
              <p:cNvSpPr>
                <a:spLocks noChangeArrowheads="1"/>
              </p:cNvSpPr>
              <p:nvPr/>
            </p:nvSpPr>
            <p:spPr bwMode="auto">
              <a:xfrm>
                <a:off x="10758488" y="47545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6" name="Oval 2438"/>
              <p:cNvSpPr>
                <a:spLocks noChangeArrowheads="1"/>
              </p:cNvSpPr>
              <p:nvPr/>
            </p:nvSpPr>
            <p:spPr bwMode="auto">
              <a:xfrm>
                <a:off x="10758488" y="47545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7" name="Oval 2439"/>
              <p:cNvSpPr>
                <a:spLocks noChangeArrowheads="1"/>
              </p:cNvSpPr>
              <p:nvPr/>
            </p:nvSpPr>
            <p:spPr bwMode="auto">
              <a:xfrm>
                <a:off x="10760075" y="47545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18" name="Oval 2440"/>
              <p:cNvSpPr>
                <a:spLocks noChangeArrowheads="1"/>
              </p:cNvSpPr>
              <p:nvPr/>
            </p:nvSpPr>
            <p:spPr bwMode="auto">
              <a:xfrm>
                <a:off x="10760075" y="47545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9" name="Oval 2441"/>
              <p:cNvSpPr>
                <a:spLocks noChangeArrowheads="1"/>
              </p:cNvSpPr>
              <p:nvPr/>
            </p:nvSpPr>
            <p:spPr bwMode="auto">
              <a:xfrm>
                <a:off x="10760075" y="47545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0" name="Oval 2442"/>
              <p:cNvSpPr>
                <a:spLocks noChangeArrowheads="1"/>
              </p:cNvSpPr>
              <p:nvPr/>
            </p:nvSpPr>
            <p:spPr bwMode="auto">
              <a:xfrm>
                <a:off x="10760075" y="47545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1" name="Oval 2443"/>
              <p:cNvSpPr>
                <a:spLocks noChangeArrowheads="1"/>
              </p:cNvSpPr>
              <p:nvPr/>
            </p:nvSpPr>
            <p:spPr bwMode="auto">
              <a:xfrm>
                <a:off x="10761663" y="47545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2" name="Oval 2444"/>
              <p:cNvSpPr>
                <a:spLocks noChangeArrowheads="1"/>
              </p:cNvSpPr>
              <p:nvPr/>
            </p:nvSpPr>
            <p:spPr bwMode="auto">
              <a:xfrm>
                <a:off x="10761663" y="47545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3" name="Oval 2445"/>
              <p:cNvSpPr>
                <a:spLocks noChangeArrowheads="1"/>
              </p:cNvSpPr>
              <p:nvPr/>
            </p:nvSpPr>
            <p:spPr bwMode="auto">
              <a:xfrm>
                <a:off x="10763250" y="47545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4" name="Oval 2446"/>
              <p:cNvSpPr>
                <a:spLocks noChangeArrowheads="1"/>
              </p:cNvSpPr>
              <p:nvPr/>
            </p:nvSpPr>
            <p:spPr bwMode="auto">
              <a:xfrm>
                <a:off x="10763250" y="47545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5" name="Oval 2447"/>
              <p:cNvSpPr>
                <a:spLocks noChangeArrowheads="1"/>
              </p:cNvSpPr>
              <p:nvPr/>
            </p:nvSpPr>
            <p:spPr bwMode="auto">
              <a:xfrm>
                <a:off x="10764838" y="47561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6" name="Oval 2448"/>
              <p:cNvSpPr>
                <a:spLocks noChangeArrowheads="1"/>
              </p:cNvSpPr>
              <p:nvPr/>
            </p:nvSpPr>
            <p:spPr bwMode="auto">
              <a:xfrm>
                <a:off x="10764838" y="47561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7" name="Oval 2449"/>
              <p:cNvSpPr>
                <a:spLocks noChangeArrowheads="1"/>
              </p:cNvSpPr>
              <p:nvPr/>
            </p:nvSpPr>
            <p:spPr bwMode="auto">
              <a:xfrm>
                <a:off x="10764838" y="47561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28" name="Oval 2450"/>
              <p:cNvSpPr>
                <a:spLocks noChangeArrowheads="1"/>
              </p:cNvSpPr>
              <p:nvPr/>
            </p:nvSpPr>
            <p:spPr bwMode="auto">
              <a:xfrm>
                <a:off x="10764838" y="47561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9" name="Oval 2451"/>
              <p:cNvSpPr>
                <a:spLocks noChangeArrowheads="1"/>
              </p:cNvSpPr>
              <p:nvPr/>
            </p:nvSpPr>
            <p:spPr bwMode="auto">
              <a:xfrm>
                <a:off x="10766425" y="47561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0" name="Oval 2452"/>
              <p:cNvSpPr>
                <a:spLocks noChangeArrowheads="1"/>
              </p:cNvSpPr>
              <p:nvPr/>
            </p:nvSpPr>
            <p:spPr bwMode="auto">
              <a:xfrm>
                <a:off x="10766425" y="47561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1" name="Oval 2453"/>
              <p:cNvSpPr>
                <a:spLocks noChangeArrowheads="1"/>
              </p:cNvSpPr>
              <p:nvPr/>
            </p:nvSpPr>
            <p:spPr bwMode="auto">
              <a:xfrm>
                <a:off x="10768013" y="47577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2" name="Oval 2454"/>
              <p:cNvSpPr>
                <a:spLocks noChangeArrowheads="1"/>
              </p:cNvSpPr>
              <p:nvPr/>
            </p:nvSpPr>
            <p:spPr bwMode="auto">
              <a:xfrm>
                <a:off x="10768013" y="47577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3" name="Oval 2455"/>
              <p:cNvSpPr>
                <a:spLocks noChangeArrowheads="1"/>
              </p:cNvSpPr>
              <p:nvPr/>
            </p:nvSpPr>
            <p:spPr bwMode="auto">
              <a:xfrm>
                <a:off x="10768013" y="47577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4" name="Oval 2456"/>
              <p:cNvSpPr>
                <a:spLocks noChangeArrowheads="1"/>
              </p:cNvSpPr>
              <p:nvPr/>
            </p:nvSpPr>
            <p:spPr bwMode="auto">
              <a:xfrm>
                <a:off x="10768013" y="47577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5" name="Oval 2457"/>
              <p:cNvSpPr>
                <a:spLocks noChangeArrowheads="1"/>
              </p:cNvSpPr>
              <p:nvPr/>
            </p:nvSpPr>
            <p:spPr bwMode="auto">
              <a:xfrm>
                <a:off x="10769600" y="47593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6" name="Oval 2458"/>
              <p:cNvSpPr>
                <a:spLocks noChangeArrowheads="1"/>
              </p:cNvSpPr>
              <p:nvPr/>
            </p:nvSpPr>
            <p:spPr bwMode="auto">
              <a:xfrm>
                <a:off x="10769600" y="47593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7" name="Oval 2459"/>
              <p:cNvSpPr>
                <a:spLocks noChangeArrowheads="1"/>
              </p:cNvSpPr>
              <p:nvPr/>
            </p:nvSpPr>
            <p:spPr bwMode="auto">
              <a:xfrm>
                <a:off x="10771188" y="47593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38" name="Oval 2460"/>
              <p:cNvSpPr>
                <a:spLocks noChangeArrowheads="1"/>
              </p:cNvSpPr>
              <p:nvPr/>
            </p:nvSpPr>
            <p:spPr bwMode="auto">
              <a:xfrm>
                <a:off x="10771188" y="47593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9" name="Oval 2461"/>
              <p:cNvSpPr>
                <a:spLocks noChangeArrowheads="1"/>
              </p:cNvSpPr>
              <p:nvPr/>
            </p:nvSpPr>
            <p:spPr bwMode="auto">
              <a:xfrm>
                <a:off x="10771188" y="47593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40" name="Oval 2462"/>
              <p:cNvSpPr>
                <a:spLocks noChangeArrowheads="1"/>
              </p:cNvSpPr>
              <p:nvPr/>
            </p:nvSpPr>
            <p:spPr bwMode="auto">
              <a:xfrm>
                <a:off x="10771188" y="47593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1" name="Oval 2463"/>
              <p:cNvSpPr>
                <a:spLocks noChangeArrowheads="1"/>
              </p:cNvSpPr>
              <p:nvPr/>
            </p:nvSpPr>
            <p:spPr bwMode="auto">
              <a:xfrm>
                <a:off x="10771188" y="47609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42" name="Oval 2464"/>
              <p:cNvSpPr>
                <a:spLocks noChangeArrowheads="1"/>
              </p:cNvSpPr>
              <p:nvPr/>
            </p:nvSpPr>
            <p:spPr bwMode="auto">
              <a:xfrm>
                <a:off x="10771188" y="47609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3" name="Oval 2465"/>
              <p:cNvSpPr>
                <a:spLocks noChangeArrowheads="1"/>
              </p:cNvSpPr>
              <p:nvPr/>
            </p:nvSpPr>
            <p:spPr bwMode="auto">
              <a:xfrm>
                <a:off x="10772775" y="47609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44" name="Oval 2466"/>
              <p:cNvSpPr>
                <a:spLocks noChangeArrowheads="1"/>
              </p:cNvSpPr>
              <p:nvPr/>
            </p:nvSpPr>
            <p:spPr bwMode="auto">
              <a:xfrm>
                <a:off x="10772775" y="47609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5" name="Oval 2467"/>
              <p:cNvSpPr>
                <a:spLocks noChangeArrowheads="1"/>
              </p:cNvSpPr>
              <p:nvPr/>
            </p:nvSpPr>
            <p:spPr bwMode="auto">
              <a:xfrm>
                <a:off x="10774363" y="47625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46" name="Oval 2468"/>
              <p:cNvSpPr>
                <a:spLocks noChangeArrowheads="1"/>
              </p:cNvSpPr>
              <p:nvPr/>
            </p:nvSpPr>
            <p:spPr bwMode="auto">
              <a:xfrm>
                <a:off x="10774363" y="47625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7" name="Oval 2469"/>
              <p:cNvSpPr>
                <a:spLocks noChangeArrowheads="1"/>
              </p:cNvSpPr>
              <p:nvPr/>
            </p:nvSpPr>
            <p:spPr bwMode="auto">
              <a:xfrm>
                <a:off x="10775950" y="47625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48" name="Oval 2470"/>
              <p:cNvSpPr>
                <a:spLocks noChangeArrowheads="1"/>
              </p:cNvSpPr>
              <p:nvPr/>
            </p:nvSpPr>
            <p:spPr bwMode="auto">
              <a:xfrm>
                <a:off x="10775950" y="47625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9" name="Oval 2471"/>
              <p:cNvSpPr>
                <a:spLocks noChangeArrowheads="1"/>
              </p:cNvSpPr>
              <p:nvPr/>
            </p:nvSpPr>
            <p:spPr bwMode="auto">
              <a:xfrm>
                <a:off x="10775950" y="47625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0" name="Oval 2472"/>
              <p:cNvSpPr>
                <a:spLocks noChangeArrowheads="1"/>
              </p:cNvSpPr>
              <p:nvPr/>
            </p:nvSpPr>
            <p:spPr bwMode="auto">
              <a:xfrm>
                <a:off x="10775950" y="47625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1" name="Oval 2473"/>
              <p:cNvSpPr>
                <a:spLocks noChangeArrowheads="1"/>
              </p:cNvSpPr>
              <p:nvPr/>
            </p:nvSpPr>
            <p:spPr bwMode="auto">
              <a:xfrm>
                <a:off x="10777538" y="47625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2" name="Oval 2474"/>
              <p:cNvSpPr>
                <a:spLocks noChangeArrowheads="1"/>
              </p:cNvSpPr>
              <p:nvPr/>
            </p:nvSpPr>
            <p:spPr bwMode="auto">
              <a:xfrm>
                <a:off x="10777538" y="47625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3" name="Oval 2475"/>
              <p:cNvSpPr>
                <a:spLocks noChangeArrowheads="1"/>
              </p:cNvSpPr>
              <p:nvPr/>
            </p:nvSpPr>
            <p:spPr bwMode="auto">
              <a:xfrm>
                <a:off x="10779125" y="47625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4" name="Oval 2476"/>
              <p:cNvSpPr>
                <a:spLocks noChangeArrowheads="1"/>
              </p:cNvSpPr>
              <p:nvPr/>
            </p:nvSpPr>
            <p:spPr bwMode="auto">
              <a:xfrm>
                <a:off x="10779125" y="47625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5" name="Oval 2477"/>
              <p:cNvSpPr>
                <a:spLocks noChangeArrowheads="1"/>
              </p:cNvSpPr>
              <p:nvPr/>
            </p:nvSpPr>
            <p:spPr bwMode="auto">
              <a:xfrm>
                <a:off x="10780713" y="47640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6" name="Oval 2478"/>
              <p:cNvSpPr>
                <a:spLocks noChangeArrowheads="1"/>
              </p:cNvSpPr>
              <p:nvPr/>
            </p:nvSpPr>
            <p:spPr bwMode="auto">
              <a:xfrm>
                <a:off x="10780713" y="47640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7" name="Oval 2479"/>
              <p:cNvSpPr>
                <a:spLocks noChangeArrowheads="1"/>
              </p:cNvSpPr>
              <p:nvPr/>
            </p:nvSpPr>
            <p:spPr bwMode="auto">
              <a:xfrm>
                <a:off x="10780713" y="47640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58" name="Oval 2480"/>
              <p:cNvSpPr>
                <a:spLocks noChangeArrowheads="1"/>
              </p:cNvSpPr>
              <p:nvPr/>
            </p:nvSpPr>
            <p:spPr bwMode="auto">
              <a:xfrm>
                <a:off x="10780713" y="47640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9" name="Oval 2481"/>
              <p:cNvSpPr>
                <a:spLocks noChangeArrowheads="1"/>
              </p:cNvSpPr>
              <p:nvPr/>
            </p:nvSpPr>
            <p:spPr bwMode="auto">
              <a:xfrm>
                <a:off x="10782300" y="47640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0" name="Oval 2482"/>
              <p:cNvSpPr>
                <a:spLocks noChangeArrowheads="1"/>
              </p:cNvSpPr>
              <p:nvPr/>
            </p:nvSpPr>
            <p:spPr bwMode="auto">
              <a:xfrm>
                <a:off x="10782300" y="47640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1" name="Oval 2483"/>
              <p:cNvSpPr>
                <a:spLocks noChangeArrowheads="1"/>
              </p:cNvSpPr>
              <p:nvPr/>
            </p:nvSpPr>
            <p:spPr bwMode="auto">
              <a:xfrm>
                <a:off x="10783888" y="47656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2" name="Oval 2484"/>
              <p:cNvSpPr>
                <a:spLocks noChangeArrowheads="1"/>
              </p:cNvSpPr>
              <p:nvPr/>
            </p:nvSpPr>
            <p:spPr bwMode="auto">
              <a:xfrm>
                <a:off x="10783888" y="47656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3" name="Oval 2485"/>
              <p:cNvSpPr>
                <a:spLocks noChangeArrowheads="1"/>
              </p:cNvSpPr>
              <p:nvPr/>
            </p:nvSpPr>
            <p:spPr bwMode="auto">
              <a:xfrm>
                <a:off x="10785475" y="47656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4" name="Oval 2486"/>
              <p:cNvSpPr>
                <a:spLocks noChangeArrowheads="1"/>
              </p:cNvSpPr>
              <p:nvPr/>
            </p:nvSpPr>
            <p:spPr bwMode="auto">
              <a:xfrm>
                <a:off x="10785475" y="47656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5" name="Oval 2487"/>
              <p:cNvSpPr>
                <a:spLocks noChangeArrowheads="1"/>
              </p:cNvSpPr>
              <p:nvPr/>
            </p:nvSpPr>
            <p:spPr bwMode="auto">
              <a:xfrm>
                <a:off x="10785475" y="4767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6" name="Oval 2488"/>
              <p:cNvSpPr>
                <a:spLocks noChangeArrowheads="1"/>
              </p:cNvSpPr>
              <p:nvPr/>
            </p:nvSpPr>
            <p:spPr bwMode="auto">
              <a:xfrm>
                <a:off x="10785475" y="4767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7" name="Oval 2489"/>
              <p:cNvSpPr>
                <a:spLocks noChangeArrowheads="1"/>
              </p:cNvSpPr>
              <p:nvPr/>
            </p:nvSpPr>
            <p:spPr bwMode="auto">
              <a:xfrm>
                <a:off x="10787063" y="4767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68" name="Oval 2490"/>
              <p:cNvSpPr>
                <a:spLocks noChangeArrowheads="1"/>
              </p:cNvSpPr>
              <p:nvPr/>
            </p:nvSpPr>
            <p:spPr bwMode="auto">
              <a:xfrm>
                <a:off x="10787063" y="4767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9" name="Oval 2491"/>
              <p:cNvSpPr>
                <a:spLocks noChangeArrowheads="1"/>
              </p:cNvSpPr>
              <p:nvPr/>
            </p:nvSpPr>
            <p:spPr bwMode="auto">
              <a:xfrm>
                <a:off x="10788650" y="4767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70" name="Oval 2492"/>
              <p:cNvSpPr>
                <a:spLocks noChangeArrowheads="1"/>
              </p:cNvSpPr>
              <p:nvPr/>
            </p:nvSpPr>
            <p:spPr bwMode="auto">
              <a:xfrm>
                <a:off x="10788650" y="4767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1" name="Oval 2493"/>
              <p:cNvSpPr>
                <a:spLocks noChangeArrowheads="1"/>
              </p:cNvSpPr>
              <p:nvPr/>
            </p:nvSpPr>
            <p:spPr bwMode="auto">
              <a:xfrm>
                <a:off x="10788650" y="47688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72" name="Oval 2494"/>
              <p:cNvSpPr>
                <a:spLocks noChangeArrowheads="1"/>
              </p:cNvSpPr>
              <p:nvPr/>
            </p:nvSpPr>
            <p:spPr bwMode="auto">
              <a:xfrm>
                <a:off x="10788650" y="47688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3" name="Oval 2495"/>
              <p:cNvSpPr>
                <a:spLocks noChangeArrowheads="1"/>
              </p:cNvSpPr>
              <p:nvPr/>
            </p:nvSpPr>
            <p:spPr bwMode="auto">
              <a:xfrm>
                <a:off x="10790238" y="47688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74" name="Oval 2496"/>
              <p:cNvSpPr>
                <a:spLocks noChangeArrowheads="1"/>
              </p:cNvSpPr>
              <p:nvPr/>
            </p:nvSpPr>
            <p:spPr bwMode="auto">
              <a:xfrm>
                <a:off x="10790238" y="47688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5" name="Oval 2497"/>
              <p:cNvSpPr>
                <a:spLocks noChangeArrowheads="1"/>
              </p:cNvSpPr>
              <p:nvPr/>
            </p:nvSpPr>
            <p:spPr bwMode="auto">
              <a:xfrm>
                <a:off x="10791825" y="47688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76" name="Oval 2498"/>
              <p:cNvSpPr>
                <a:spLocks noChangeArrowheads="1"/>
              </p:cNvSpPr>
              <p:nvPr/>
            </p:nvSpPr>
            <p:spPr bwMode="auto">
              <a:xfrm>
                <a:off x="10791825" y="47688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7" name="Oval 2499"/>
              <p:cNvSpPr>
                <a:spLocks noChangeArrowheads="1"/>
              </p:cNvSpPr>
              <p:nvPr/>
            </p:nvSpPr>
            <p:spPr bwMode="auto">
              <a:xfrm>
                <a:off x="10793413" y="47688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78" name="Oval 2500"/>
              <p:cNvSpPr>
                <a:spLocks noChangeArrowheads="1"/>
              </p:cNvSpPr>
              <p:nvPr/>
            </p:nvSpPr>
            <p:spPr bwMode="auto">
              <a:xfrm>
                <a:off x="10793413" y="47688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9" name="Oval 2501"/>
              <p:cNvSpPr>
                <a:spLocks noChangeArrowheads="1"/>
              </p:cNvSpPr>
              <p:nvPr/>
            </p:nvSpPr>
            <p:spPr bwMode="auto">
              <a:xfrm>
                <a:off x="10793413" y="47688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80" name="Oval 2502"/>
              <p:cNvSpPr>
                <a:spLocks noChangeArrowheads="1"/>
              </p:cNvSpPr>
              <p:nvPr/>
            </p:nvSpPr>
            <p:spPr bwMode="auto">
              <a:xfrm>
                <a:off x="10793413" y="47688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1" name="Oval 2503"/>
              <p:cNvSpPr>
                <a:spLocks noChangeArrowheads="1"/>
              </p:cNvSpPr>
              <p:nvPr/>
            </p:nvSpPr>
            <p:spPr bwMode="auto">
              <a:xfrm>
                <a:off x="10795000" y="47704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82" name="Oval 2504"/>
              <p:cNvSpPr>
                <a:spLocks noChangeArrowheads="1"/>
              </p:cNvSpPr>
              <p:nvPr/>
            </p:nvSpPr>
            <p:spPr bwMode="auto">
              <a:xfrm>
                <a:off x="10795000" y="47704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3" name="Oval 2505"/>
              <p:cNvSpPr>
                <a:spLocks noChangeArrowheads="1"/>
              </p:cNvSpPr>
              <p:nvPr/>
            </p:nvSpPr>
            <p:spPr bwMode="auto">
              <a:xfrm>
                <a:off x="10796588" y="47704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84" name="Oval 2506"/>
              <p:cNvSpPr>
                <a:spLocks noChangeArrowheads="1"/>
              </p:cNvSpPr>
              <p:nvPr/>
            </p:nvSpPr>
            <p:spPr bwMode="auto">
              <a:xfrm>
                <a:off x="10796588" y="47704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5" name="Oval 2507"/>
              <p:cNvSpPr>
                <a:spLocks noChangeArrowheads="1"/>
              </p:cNvSpPr>
              <p:nvPr/>
            </p:nvSpPr>
            <p:spPr bwMode="auto">
              <a:xfrm>
                <a:off x="10798175" y="47704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86" name="Oval 2508"/>
              <p:cNvSpPr>
                <a:spLocks noChangeArrowheads="1"/>
              </p:cNvSpPr>
              <p:nvPr/>
            </p:nvSpPr>
            <p:spPr bwMode="auto">
              <a:xfrm>
                <a:off x="10798175" y="47704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7" name="Oval 2509"/>
              <p:cNvSpPr>
                <a:spLocks noChangeArrowheads="1"/>
              </p:cNvSpPr>
              <p:nvPr/>
            </p:nvSpPr>
            <p:spPr bwMode="auto">
              <a:xfrm>
                <a:off x="10798175" y="47720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88" name="Oval 2510"/>
              <p:cNvSpPr>
                <a:spLocks noChangeArrowheads="1"/>
              </p:cNvSpPr>
              <p:nvPr/>
            </p:nvSpPr>
            <p:spPr bwMode="auto">
              <a:xfrm>
                <a:off x="10798175" y="47720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9" name="Oval 2511"/>
              <p:cNvSpPr>
                <a:spLocks noChangeArrowheads="1"/>
              </p:cNvSpPr>
              <p:nvPr/>
            </p:nvSpPr>
            <p:spPr bwMode="auto">
              <a:xfrm>
                <a:off x="10799763" y="47720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0" name="Oval 2512"/>
              <p:cNvSpPr>
                <a:spLocks noChangeArrowheads="1"/>
              </p:cNvSpPr>
              <p:nvPr/>
            </p:nvSpPr>
            <p:spPr bwMode="auto">
              <a:xfrm>
                <a:off x="10799763" y="47720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1" name="Oval 2513"/>
              <p:cNvSpPr>
                <a:spLocks noChangeArrowheads="1"/>
              </p:cNvSpPr>
              <p:nvPr/>
            </p:nvSpPr>
            <p:spPr bwMode="auto">
              <a:xfrm>
                <a:off x="10801350" y="47736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2" name="Oval 2514"/>
              <p:cNvSpPr>
                <a:spLocks noChangeArrowheads="1"/>
              </p:cNvSpPr>
              <p:nvPr/>
            </p:nvSpPr>
            <p:spPr bwMode="auto">
              <a:xfrm>
                <a:off x="10801350" y="47736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3" name="Oval 2515"/>
              <p:cNvSpPr>
                <a:spLocks noChangeArrowheads="1"/>
              </p:cNvSpPr>
              <p:nvPr/>
            </p:nvSpPr>
            <p:spPr bwMode="auto">
              <a:xfrm>
                <a:off x="10802938" y="47736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4" name="Oval 2516"/>
              <p:cNvSpPr>
                <a:spLocks noChangeArrowheads="1"/>
              </p:cNvSpPr>
              <p:nvPr/>
            </p:nvSpPr>
            <p:spPr bwMode="auto">
              <a:xfrm>
                <a:off x="10802938" y="47736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5" name="Oval 2517"/>
              <p:cNvSpPr>
                <a:spLocks noChangeArrowheads="1"/>
              </p:cNvSpPr>
              <p:nvPr/>
            </p:nvSpPr>
            <p:spPr bwMode="auto">
              <a:xfrm>
                <a:off x="10802938" y="47736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6" name="Oval 2518"/>
              <p:cNvSpPr>
                <a:spLocks noChangeArrowheads="1"/>
              </p:cNvSpPr>
              <p:nvPr/>
            </p:nvSpPr>
            <p:spPr bwMode="auto">
              <a:xfrm>
                <a:off x="10802938" y="47736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7" name="Oval 2519"/>
              <p:cNvSpPr>
                <a:spLocks noChangeArrowheads="1"/>
              </p:cNvSpPr>
              <p:nvPr/>
            </p:nvSpPr>
            <p:spPr bwMode="auto">
              <a:xfrm>
                <a:off x="10804525" y="47752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8" name="Oval 2520"/>
              <p:cNvSpPr>
                <a:spLocks noChangeArrowheads="1"/>
              </p:cNvSpPr>
              <p:nvPr/>
            </p:nvSpPr>
            <p:spPr bwMode="auto">
              <a:xfrm>
                <a:off x="10804525" y="47752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9" name="Oval 2521"/>
              <p:cNvSpPr>
                <a:spLocks noChangeArrowheads="1"/>
              </p:cNvSpPr>
              <p:nvPr/>
            </p:nvSpPr>
            <p:spPr bwMode="auto">
              <a:xfrm>
                <a:off x="10806113" y="47752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00" name="Oval 2522"/>
              <p:cNvSpPr>
                <a:spLocks noChangeArrowheads="1"/>
              </p:cNvSpPr>
              <p:nvPr/>
            </p:nvSpPr>
            <p:spPr bwMode="auto">
              <a:xfrm>
                <a:off x="10806113" y="47752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1" name="Oval 2523"/>
              <p:cNvSpPr>
                <a:spLocks noChangeArrowheads="1"/>
              </p:cNvSpPr>
              <p:nvPr/>
            </p:nvSpPr>
            <p:spPr bwMode="auto">
              <a:xfrm>
                <a:off x="10807700" y="47752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02" name="Oval 2524"/>
              <p:cNvSpPr>
                <a:spLocks noChangeArrowheads="1"/>
              </p:cNvSpPr>
              <p:nvPr/>
            </p:nvSpPr>
            <p:spPr bwMode="auto">
              <a:xfrm>
                <a:off x="10807700" y="47752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3" name="Oval 2525"/>
              <p:cNvSpPr>
                <a:spLocks noChangeArrowheads="1"/>
              </p:cNvSpPr>
              <p:nvPr/>
            </p:nvSpPr>
            <p:spPr bwMode="auto">
              <a:xfrm>
                <a:off x="10807700" y="47767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04" name="Oval 2526"/>
              <p:cNvSpPr>
                <a:spLocks noChangeArrowheads="1"/>
              </p:cNvSpPr>
              <p:nvPr/>
            </p:nvSpPr>
            <p:spPr bwMode="auto">
              <a:xfrm>
                <a:off x="10807700" y="47767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5" name="Oval 2527"/>
              <p:cNvSpPr>
                <a:spLocks noChangeArrowheads="1"/>
              </p:cNvSpPr>
              <p:nvPr/>
            </p:nvSpPr>
            <p:spPr bwMode="auto">
              <a:xfrm>
                <a:off x="10809288" y="47767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06" name="Oval 2528"/>
              <p:cNvSpPr>
                <a:spLocks noChangeArrowheads="1"/>
              </p:cNvSpPr>
              <p:nvPr/>
            </p:nvSpPr>
            <p:spPr bwMode="auto">
              <a:xfrm>
                <a:off x="10809288" y="47767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7" name="Oval 2529"/>
              <p:cNvSpPr>
                <a:spLocks noChangeArrowheads="1"/>
              </p:cNvSpPr>
              <p:nvPr/>
            </p:nvSpPr>
            <p:spPr bwMode="auto">
              <a:xfrm>
                <a:off x="10810875" y="47767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08" name="Oval 2530"/>
              <p:cNvSpPr>
                <a:spLocks noChangeArrowheads="1"/>
              </p:cNvSpPr>
              <p:nvPr/>
            </p:nvSpPr>
            <p:spPr bwMode="auto">
              <a:xfrm>
                <a:off x="10810875" y="47767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9" name="Oval 2531"/>
              <p:cNvSpPr>
                <a:spLocks noChangeArrowheads="1"/>
              </p:cNvSpPr>
              <p:nvPr/>
            </p:nvSpPr>
            <p:spPr bwMode="auto">
              <a:xfrm>
                <a:off x="10810875" y="47767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10" name="Oval 2532"/>
              <p:cNvSpPr>
                <a:spLocks noChangeArrowheads="1"/>
              </p:cNvSpPr>
              <p:nvPr/>
            </p:nvSpPr>
            <p:spPr bwMode="auto">
              <a:xfrm>
                <a:off x="10810875" y="47767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1" name="Oval 2533"/>
              <p:cNvSpPr>
                <a:spLocks noChangeArrowheads="1"/>
              </p:cNvSpPr>
              <p:nvPr/>
            </p:nvSpPr>
            <p:spPr bwMode="auto">
              <a:xfrm>
                <a:off x="10810875" y="477678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12" name="Oval 2534"/>
              <p:cNvSpPr>
                <a:spLocks noChangeArrowheads="1"/>
              </p:cNvSpPr>
              <p:nvPr/>
            </p:nvSpPr>
            <p:spPr bwMode="auto">
              <a:xfrm>
                <a:off x="10810875" y="477678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3" name="Oval 2535"/>
              <p:cNvSpPr>
                <a:spLocks noChangeArrowheads="1"/>
              </p:cNvSpPr>
              <p:nvPr/>
            </p:nvSpPr>
            <p:spPr bwMode="auto">
              <a:xfrm>
                <a:off x="10812463" y="47783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14" name="Oval 2536"/>
              <p:cNvSpPr>
                <a:spLocks noChangeArrowheads="1"/>
              </p:cNvSpPr>
              <p:nvPr/>
            </p:nvSpPr>
            <p:spPr bwMode="auto">
              <a:xfrm>
                <a:off x="10812463" y="47783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5" name="Oval 2537"/>
              <p:cNvSpPr>
                <a:spLocks noChangeArrowheads="1"/>
              </p:cNvSpPr>
              <p:nvPr/>
            </p:nvSpPr>
            <p:spPr bwMode="auto">
              <a:xfrm>
                <a:off x="10814050" y="47783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16" name="Oval 2538"/>
              <p:cNvSpPr>
                <a:spLocks noChangeArrowheads="1"/>
              </p:cNvSpPr>
              <p:nvPr/>
            </p:nvSpPr>
            <p:spPr bwMode="auto">
              <a:xfrm>
                <a:off x="10814050" y="47783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7" name="Oval 2539"/>
              <p:cNvSpPr>
                <a:spLocks noChangeArrowheads="1"/>
              </p:cNvSpPr>
              <p:nvPr/>
            </p:nvSpPr>
            <p:spPr bwMode="auto">
              <a:xfrm>
                <a:off x="10814050" y="47783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18" name="Oval 2540"/>
              <p:cNvSpPr>
                <a:spLocks noChangeArrowheads="1"/>
              </p:cNvSpPr>
              <p:nvPr/>
            </p:nvSpPr>
            <p:spPr bwMode="auto">
              <a:xfrm>
                <a:off x="10814050" y="47783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9" name="Oval 2541"/>
              <p:cNvSpPr>
                <a:spLocks noChangeArrowheads="1"/>
              </p:cNvSpPr>
              <p:nvPr/>
            </p:nvSpPr>
            <p:spPr bwMode="auto">
              <a:xfrm>
                <a:off x="10815638" y="47799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0" name="Oval 2542"/>
              <p:cNvSpPr>
                <a:spLocks noChangeArrowheads="1"/>
              </p:cNvSpPr>
              <p:nvPr/>
            </p:nvSpPr>
            <p:spPr bwMode="auto">
              <a:xfrm>
                <a:off x="10815638" y="47799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1" name="Oval 2543"/>
              <p:cNvSpPr>
                <a:spLocks noChangeArrowheads="1"/>
              </p:cNvSpPr>
              <p:nvPr/>
            </p:nvSpPr>
            <p:spPr bwMode="auto">
              <a:xfrm>
                <a:off x="10817225" y="47799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2" name="Oval 2544"/>
              <p:cNvSpPr>
                <a:spLocks noChangeArrowheads="1"/>
              </p:cNvSpPr>
              <p:nvPr/>
            </p:nvSpPr>
            <p:spPr bwMode="auto">
              <a:xfrm>
                <a:off x="10817225" y="47799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3" name="Oval 2545"/>
              <p:cNvSpPr>
                <a:spLocks noChangeArrowheads="1"/>
              </p:cNvSpPr>
              <p:nvPr/>
            </p:nvSpPr>
            <p:spPr bwMode="auto">
              <a:xfrm>
                <a:off x="10818813" y="47799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4" name="Oval 2546"/>
              <p:cNvSpPr>
                <a:spLocks noChangeArrowheads="1"/>
              </p:cNvSpPr>
              <p:nvPr/>
            </p:nvSpPr>
            <p:spPr bwMode="auto">
              <a:xfrm>
                <a:off x="10818813" y="47799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5" name="Oval 2547"/>
              <p:cNvSpPr>
                <a:spLocks noChangeArrowheads="1"/>
              </p:cNvSpPr>
              <p:nvPr/>
            </p:nvSpPr>
            <p:spPr bwMode="auto">
              <a:xfrm>
                <a:off x="10818813" y="47815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6" name="Oval 2548"/>
              <p:cNvSpPr>
                <a:spLocks noChangeArrowheads="1"/>
              </p:cNvSpPr>
              <p:nvPr/>
            </p:nvSpPr>
            <p:spPr bwMode="auto">
              <a:xfrm>
                <a:off x="10818813" y="47815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7" name="Oval 2549"/>
              <p:cNvSpPr>
                <a:spLocks noChangeArrowheads="1"/>
              </p:cNvSpPr>
              <p:nvPr/>
            </p:nvSpPr>
            <p:spPr bwMode="auto">
              <a:xfrm>
                <a:off x="10820400" y="47815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8" name="Oval 2550"/>
              <p:cNvSpPr>
                <a:spLocks noChangeArrowheads="1"/>
              </p:cNvSpPr>
              <p:nvPr/>
            </p:nvSpPr>
            <p:spPr bwMode="auto">
              <a:xfrm>
                <a:off x="10820400" y="47815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9" name="Oval 2551"/>
              <p:cNvSpPr>
                <a:spLocks noChangeArrowheads="1"/>
              </p:cNvSpPr>
              <p:nvPr/>
            </p:nvSpPr>
            <p:spPr bwMode="auto">
              <a:xfrm>
                <a:off x="10821988" y="47831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30" name="Oval 2552"/>
              <p:cNvSpPr>
                <a:spLocks noChangeArrowheads="1"/>
              </p:cNvSpPr>
              <p:nvPr/>
            </p:nvSpPr>
            <p:spPr bwMode="auto">
              <a:xfrm>
                <a:off x="10821988" y="47831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1" name="Oval 2553"/>
              <p:cNvSpPr>
                <a:spLocks noChangeArrowheads="1"/>
              </p:cNvSpPr>
              <p:nvPr/>
            </p:nvSpPr>
            <p:spPr bwMode="auto">
              <a:xfrm>
                <a:off x="10823575" y="47831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32" name="Oval 2554"/>
              <p:cNvSpPr>
                <a:spLocks noChangeArrowheads="1"/>
              </p:cNvSpPr>
              <p:nvPr/>
            </p:nvSpPr>
            <p:spPr bwMode="auto">
              <a:xfrm>
                <a:off x="10823575" y="47831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3" name="Oval 2555"/>
              <p:cNvSpPr>
                <a:spLocks noChangeArrowheads="1"/>
              </p:cNvSpPr>
              <p:nvPr/>
            </p:nvSpPr>
            <p:spPr bwMode="auto">
              <a:xfrm>
                <a:off x="10823575" y="47831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34" name="Oval 2556"/>
              <p:cNvSpPr>
                <a:spLocks noChangeArrowheads="1"/>
              </p:cNvSpPr>
              <p:nvPr/>
            </p:nvSpPr>
            <p:spPr bwMode="auto">
              <a:xfrm>
                <a:off x="10823575" y="47831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5" name="Oval 2557"/>
              <p:cNvSpPr>
                <a:spLocks noChangeArrowheads="1"/>
              </p:cNvSpPr>
              <p:nvPr/>
            </p:nvSpPr>
            <p:spPr bwMode="auto">
              <a:xfrm>
                <a:off x="10825163" y="47847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36" name="Oval 2558"/>
              <p:cNvSpPr>
                <a:spLocks noChangeArrowheads="1"/>
              </p:cNvSpPr>
              <p:nvPr/>
            </p:nvSpPr>
            <p:spPr bwMode="auto">
              <a:xfrm>
                <a:off x="10825163" y="47847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7" name="Oval 2559"/>
              <p:cNvSpPr>
                <a:spLocks noChangeArrowheads="1"/>
              </p:cNvSpPr>
              <p:nvPr/>
            </p:nvSpPr>
            <p:spPr bwMode="auto">
              <a:xfrm>
                <a:off x="10826750" y="47847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38" name="Oval 2560"/>
              <p:cNvSpPr>
                <a:spLocks noChangeArrowheads="1"/>
              </p:cNvSpPr>
              <p:nvPr/>
            </p:nvSpPr>
            <p:spPr bwMode="auto">
              <a:xfrm>
                <a:off x="10826750" y="47847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9" name="Oval 2561"/>
              <p:cNvSpPr>
                <a:spLocks noChangeArrowheads="1"/>
              </p:cNvSpPr>
              <p:nvPr/>
            </p:nvSpPr>
            <p:spPr bwMode="auto">
              <a:xfrm>
                <a:off x="10828338" y="47847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40" name="Oval 2562"/>
              <p:cNvSpPr>
                <a:spLocks noChangeArrowheads="1"/>
              </p:cNvSpPr>
              <p:nvPr/>
            </p:nvSpPr>
            <p:spPr bwMode="auto">
              <a:xfrm>
                <a:off x="10828338" y="47847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1" name="Oval 2563"/>
              <p:cNvSpPr>
                <a:spLocks noChangeArrowheads="1"/>
              </p:cNvSpPr>
              <p:nvPr/>
            </p:nvSpPr>
            <p:spPr bwMode="auto">
              <a:xfrm>
                <a:off x="10828338" y="4784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42" name="Oval 2564"/>
              <p:cNvSpPr>
                <a:spLocks noChangeArrowheads="1"/>
              </p:cNvSpPr>
              <p:nvPr/>
            </p:nvSpPr>
            <p:spPr bwMode="auto">
              <a:xfrm>
                <a:off x="10828338" y="4784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3" name="Oval 2565"/>
              <p:cNvSpPr>
                <a:spLocks noChangeArrowheads="1"/>
              </p:cNvSpPr>
              <p:nvPr/>
            </p:nvSpPr>
            <p:spPr bwMode="auto">
              <a:xfrm>
                <a:off x="10829925" y="4784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44" name="Oval 2566"/>
              <p:cNvSpPr>
                <a:spLocks noChangeArrowheads="1"/>
              </p:cNvSpPr>
              <p:nvPr/>
            </p:nvSpPr>
            <p:spPr bwMode="auto">
              <a:xfrm>
                <a:off x="10829925" y="4784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5" name="Oval 2567"/>
              <p:cNvSpPr>
                <a:spLocks noChangeArrowheads="1"/>
              </p:cNvSpPr>
              <p:nvPr/>
            </p:nvSpPr>
            <p:spPr bwMode="auto">
              <a:xfrm>
                <a:off x="10831513" y="4784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6" name="Oval 2569"/>
              <p:cNvSpPr>
                <a:spLocks noChangeArrowheads="1"/>
              </p:cNvSpPr>
              <p:nvPr/>
            </p:nvSpPr>
            <p:spPr bwMode="auto">
              <a:xfrm>
                <a:off x="10831513" y="4784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7" name="Oval 2570"/>
              <p:cNvSpPr>
                <a:spLocks noChangeArrowheads="1"/>
              </p:cNvSpPr>
              <p:nvPr/>
            </p:nvSpPr>
            <p:spPr bwMode="auto">
              <a:xfrm>
                <a:off x="10833101" y="47863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8" name="Oval 2571"/>
              <p:cNvSpPr>
                <a:spLocks noChangeArrowheads="1"/>
              </p:cNvSpPr>
              <p:nvPr/>
            </p:nvSpPr>
            <p:spPr bwMode="auto">
              <a:xfrm>
                <a:off x="10833101" y="47863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9" name="Oval 2572"/>
              <p:cNvSpPr>
                <a:spLocks noChangeArrowheads="1"/>
              </p:cNvSpPr>
              <p:nvPr/>
            </p:nvSpPr>
            <p:spPr bwMode="auto">
              <a:xfrm>
                <a:off x="10833101" y="47863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0" name="Oval 2573"/>
              <p:cNvSpPr>
                <a:spLocks noChangeArrowheads="1"/>
              </p:cNvSpPr>
              <p:nvPr/>
            </p:nvSpPr>
            <p:spPr bwMode="auto">
              <a:xfrm>
                <a:off x="10833101" y="47863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1" name="Oval 2574"/>
              <p:cNvSpPr>
                <a:spLocks noChangeArrowheads="1"/>
              </p:cNvSpPr>
              <p:nvPr/>
            </p:nvSpPr>
            <p:spPr bwMode="auto">
              <a:xfrm>
                <a:off x="10834688" y="47879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2" name="Oval 2575"/>
              <p:cNvSpPr>
                <a:spLocks noChangeArrowheads="1"/>
              </p:cNvSpPr>
              <p:nvPr/>
            </p:nvSpPr>
            <p:spPr bwMode="auto">
              <a:xfrm>
                <a:off x="10834688" y="47879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3" name="Oval 2576"/>
              <p:cNvSpPr>
                <a:spLocks noChangeArrowheads="1"/>
              </p:cNvSpPr>
              <p:nvPr/>
            </p:nvSpPr>
            <p:spPr bwMode="auto">
              <a:xfrm>
                <a:off x="10836276" y="47879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4" name="Oval 2577"/>
              <p:cNvSpPr>
                <a:spLocks noChangeArrowheads="1"/>
              </p:cNvSpPr>
              <p:nvPr/>
            </p:nvSpPr>
            <p:spPr bwMode="auto">
              <a:xfrm>
                <a:off x="10836276" y="47879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5" name="Oval 2578"/>
              <p:cNvSpPr>
                <a:spLocks noChangeArrowheads="1"/>
              </p:cNvSpPr>
              <p:nvPr/>
            </p:nvSpPr>
            <p:spPr bwMode="auto">
              <a:xfrm>
                <a:off x="10836276" y="47879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6" name="Oval 2579"/>
              <p:cNvSpPr>
                <a:spLocks noChangeArrowheads="1"/>
              </p:cNvSpPr>
              <p:nvPr/>
            </p:nvSpPr>
            <p:spPr bwMode="auto">
              <a:xfrm>
                <a:off x="10836276" y="47879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7" name="Oval 2580"/>
              <p:cNvSpPr>
                <a:spLocks noChangeArrowheads="1"/>
              </p:cNvSpPr>
              <p:nvPr/>
            </p:nvSpPr>
            <p:spPr bwMode="auto">
              <a:xfrm>
                <a:off x="10837863" y="47894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8" name="Oval 2581"/>
              <p:cNvSpPr>
                <a:spLocks noChangeArrowheads="1"/>
              </p:cNvSpPr>
              <p:nvPr/>
            </p:nvSpPr>
            <p:spPr bwMode="auto">
              <a:xfrm>
                <a:off x="10837863" y="47894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9" name="Oval 2582"/>
              <p:cNvSpPr>
                <a:spLocks noChangeArrowheads="1"/>
              </p:cNvSpPr>
              <p:nvPr/>
            </p:nvSpPr>
            <p:spPr bwMode="auto">
              <a:xfrm>
                <a:off x="10839451" y="47894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0" name="Oval 2583"/>
              <p:cNvSpPr>
                <a:spLocks noChangeArrowheads="1"/>
              </p:cNvSpPr>
              <p:nvPr/>
            </p:nvSpPr>
            <p:spPr bwMode="auto">
              <a:xfrm>
                <a:off x="10839451" y="47894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1" name="Oval 2584"/>
              <p:cNvSpPr>
                <a:spLocks noChangeArrowheads="1"/>
              </p:cNvSpPr>
              <p:nvPr/>
            </p:nvSpPr>
            <p:spPr bwMode="auto">
              <a:xfrm>
                <a:off x="10841038" y="47894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2" name="Oval 2585"/>
              <p:cNvSpPr>
                <a:spLocks noChangeArrowheads="1"/>
              </p:cNvSpPr>
              <p:nvPr/>
            </p:nvSpPr>
            <p:spPr bwMode="auto">
              <a:xfrm>
                <a:off x="10841038" y="47894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3" name="Oval 2586"/>
              <p:cNvSpPr>
                <a:spLocks noChangeArrowheads="1"/>
              </p:cNvSpPr>
              <p:nvPr/>
            </p:nvSpPr>
            <p:spPr bwMode="auto">
              <a:xfrm>
                <a:off x="10841038" y="47910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4" name="Oval 2587"/>
              <p:cNvSpPr>
                <a:spLocks noChangeArrowheads="1"/>
              </p:cNvSpPr>
              <p:nvPr/>
            </p:nvSpPr>
            <p:spPr bwMode="auto">
              <a:xfrm>
                <a:off x="10841038" y="47910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5" name="Oval 2588"/>
              <p:cNvSpPr>
                <a:spLocks noChangeArrowheads="1"/>
              </p:cNvSpPr>
              <p:nvPr/>
            </p:nvSpPr>
            <p:spPr bwMode="auto">
              <a:xfrm>
                <a:off x="10842626" y="47910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6" name="Oval 2589"/>
              <p:cNvSpPr>
                <a:spLocks noChangeArrowheads="1"/>
              </p:cNvSpPr>
              <p:nvPr/>
            </p:nvSpPr>
            <p:spPr bwMode="auto">
              <a:xfrm>
                <a:off x="10842626" y="47910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7" name="Oval 2590"/>
              <p:cNvSpPr>
                <a:spLocks noChangeArrowheads="1"/>
              </p:cNvSpPr>
              <p:nvPr/>
            </p:nvSpPr>
            <p:spPr bwMode="auto">
              <a:xfrm>
                <a:off x="10844213" y="47910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8" name="Oval 2591"/>
              <p:cNvSpPr>
                <a:spLocks noChangeArrowheads="1"/>
              </p:cNvSpPr>
              <p:nvPr/>
            </p:nvSpPr>
            <p:spPr bwMode="auto">
              <a:xfrm>
                <a:off x="10844213" y="47910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9" name="Oval 2592"/>
              <p:cNvSpPr>
                <a:spLocks noChangeArrowheads="1"/>
              </p:cNvSpPr>
              <p:nvPr/>
            </p:nvSpPr>
            <p:spPr bwMode="auto">
              <a:xfrm>
                <a:off x="10845801" y="47910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0" name="Oval 2593"/>
              <p:cNvSpPr>
                <a:spLocks noChangeArrowheads="1"/>
              </p:cNvSpPr>
              <p:nvPr/>
            </p:nvSpPr>
            <p:spPr bwMode="auto">
              <a:xfrm>
                <a:off x="10845801" y="47910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1" name="Oval 2594"/>
              <p:cNvSpPr>
                <a:spLocks noChangeArrowheads="1"/>
              </p:cNvSpPr>
              <p:nvPr/>
            </p:nvSpPr>
            <p:spPr bwMode="auto">
              <a:xfrm>
                <a:off x="10845801" y="47910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2" name="Oval 2595"/>
              <p:cNvSpPr>
                <a:spLocks noChangeArrowheads="1"/>
              </p:cNvSpPr>
              <p:nvPr/>
            </p:nvSpPr>
            <p:spPr bwMode="auto">
              <a:xfrm>
                <a:off x="10845801" y="47910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3" name="Oval 2596"/>
              <p:cNvSpPr>
                <a:spLocks noChangeArrowheads="1"/>
              </p:cNvSpPr>
              <p:nvPr/>
            </p:nvSpPr>
            <p:spPr bwMode="auto">
              <a:xfrm>
                <a:off x="10847388" y="47910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4" name="Oval 2597"/>
              <p:cNvSpPr>
                <a:spLocks noChangeArrowheads="1"/>
              </p:cNvSpPr>
              <p:nvPr/>
            </p:nvSpPr>
            <p:spPr bwMode="auto">
              <a:xfrm>
                <a:off x="10847388" y="47910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5" name="Oval 2598"/>
              <p:cNvSpPr>
                <a:spLocks noChangeArrowheads="1"/>
              </p:cNvSpPr>
              <p:nvPr/>
            </p:nvSpPr>
            <p:spPr bwMode="auto">
              <a:xfrm>
                <a:off x="10848976" y="47926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6" name="Oval 2599"/>
              <p:cNvSpPr>
                <a:spLocks noChangeArrowheads="1"/>
              </p:cNvSpPr>
              <p:nvPr/>
            </p:nvSpPr>
            <p:spPr bwMode="auto">
              <a:xfrm>
                <a:off x="10848976" y="47926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7" name="Oval 2600"/>
              <p:cNvSpPr>
                <a:spLocks noChangeArrowheads="1"/>
              </p:cNvSpPr>
              <p:nvPr/>
            </p:nvSpPr>
            <p:spPr bwMode="auto">
              <a:xfrm>
                <a:off x="10848976" y="47926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8" name="Oval 2601"/>
              <p:cNvSpPr>
                <a:spLocks noChangeArrowheads="1"/>
              </p:cNvSpPr>
              <p:nvPr/>
            </p:nvSpPr>
            <p:spPr bwMode="auto">
              <a:xfrm>
                <a:off x="10848976" y="47926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9" name="Oval 2602"/>
              <p:cNvSpPr>
                <a:spLocks noChangeArrowheads="1"/>
              </p:cNvSpPr>
              <p:nvPr/>
            </p:nvSpPr>
            <p:spPr bwMode="auto">
              <a:xfrm>
                <a:off x="10848976" y="47926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0" name="Oval 2603"/>
              <p:cNvSpPr>
                <a:spLocks noChangeArrowheads="1"/>
              </p:cNvSpPr>
              <p:nvPr/>
            </p:nvSpPr>
            <p:spPr bwMode="auto">
              <a:xfrm>
                <a:off x="10848976" y="47926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1" name="Oval 2604"/>
              <p:cNvSpPr>
                <a:spLocks noChangeArrowheads="1"/>
              </p:cNvSpPr>
              <p:nvPr/>
            </p:nvSpPr>
            <p:spPr bwMode="auto">
              <a:xfrm>
                <a:off x="10850563" y="47942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2" name="Oval 2605"/>
              <p:cNvSpPr>
                <a:spLocks noChangeArrowheads="1"/>
              </p:cNvSpPr>
              <p:nvPr/>
            </p:nvSpPr>
            <p:spPr bwMode="auto">
              <a:xfrm>
                <a:off x="10850563" y="47942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3" name="Oval 2606"/>
              <p:cNvSpPr>
                <a:spLocks noChangeArrowheads="1"/>
              </p:cNvSpPr>
              <p:nvPr/>
            </p:nvSpPr>
            <p:spPr bwMode="auto">
              <a:xfrm>
                <a:off x="10852151" y="47942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4" name="Oval 2607"/>
              <p:cNvSpPr>
                <a:spLocks noChangeArrowheads="1"/>
              </p:cNvSpPr>
              <p:nvPr/>
            </p:nvSpPr>
            <p:spPr bwMode="auto">
              <a:xfrm>
                <a:off x="10852151" y="47942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5" name="Oval 2608"/>
              <p:cNvSpPr>
                <a:spLocks noChangeArrowheads="1"/>
              </p:cNvSpPr>
              <p:nvPr/>
            </p:nvSpPr>
            <p:spPr bwMode="auto">
              <a:xfrm>
                <a:off x="10853738" y="479425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6" name="Oval 2609"/>
              <p:cNvSpPr>
                <a:spLocks noChangeArrowheads="1"/>
              </p:cNvSpPr>
              <p:nvPr/>
            </p:nvSpPr>
            <p:spPr bwMode="auto">
              <a:xfrm>
                <a:off x="10853738" y="47942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7" name="Oval 2610"/>
              <p:cNvSpPr>
                <a:spLocks noChangeArrowheads="1"/>
              </p:cNvSpPr>
              <p:nvPr/>
            </p:nvSpPr>
            <p:spPr bwMode="auto">
              <a:xfrm>
                <a:off x="10853738" y="47958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8" name="Oval 2611"/>
              <p:cNvSpPr>
                <a:spLocks noChangeArrowheads="1"/>
              </p:cNvSpPr>
              <p:nvPr/>
            </p:nvSpPr>
            <p:spPr bwMode="auto">
              <a:xfrm>
                <a:off x="10853738" y="47958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9" name="Oval 2612"/>
              <p:cNvSpPr>
                <a:spLocks noChangeArrowheads="1"/>
              </p:cNvSpPr>
              <p:nvPr/>
            </p:nvSpPr>
            <p:spPr bwMode="auto">
              <a:xfrm>
                <a:off x="10855326" y="47958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0" name="Oval 2613"/>
              <p:cNvSpPr>
                <a:spLocks noChangeArrowheads="1"/>
              </p:cNvSpPr>
              <p:nvPr/>
            </p:nvSpPr>
            <p:spPr bwMode="auto">
              <a:xfrm>
                <a:off x="10855326" y="47958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1" name="Oval 2614"/>
              <p:cNvSpPr>
                <a:spLocks noChangeArrowheads="1"/>
              </p:cNvSpPr>
              <p:nvPr/>
            </p:nvSpPr>
            <p:spPr bwMode="auto">
              <a:xfrm>
                <a:off x="10856913" y="47974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2" name="Oval 2615"/>
              <p:cNvSpPr>
                <a:spLocks noChangeArrowheads="1"/>
              </p:cNvSpPr>
              <p:nvPr/>
            </p:nvSpPr>
            <p:spPr bwMode="auto">
              <a:xfrm>
                <a:off x="10856913" y="47974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3" name="Oval 2616"/>
              <p:cNvSpPr>
                <a:spLocks noChangeArrowheads="1"/>
              </p:cNvSpPr>
              <p:nvPr/>
            </p:nvSpPr>
            <p:spPr bwMode="auto">
              <a:xfrm>
                <a:off x="10858501" y="47974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4" name="Oval 2617"/>
              <p:cNvSpPr>
                <a:spLocks noChangeArrowheads="1"/>
              </p:cNvSpPr>
              <p:nvPr/>
            </p:nvSpPr>
            <p:spPr bwMode="auto">
              <a:xfrm>
                <a:off x="10858501" y="47974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5" name="Oval 2618"/>
              <p:cNvSpPr>
                <a:spLocks noChangeArrowheads="1"/>
              </p:cNvSpPr>
              <p:nvPr/>
            </p:nvSpPr>
            <p:spPr bwMode="auto">
              <a:xfrm>
                <a:off x="10858501" y="47974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6" name="Oval 2619"/>
              <p:cNvSpPr>
                <a:spLocks noChangeArrowheads="1"/>
              </p:cNvSpPr>
              <p:nvPr/>
            </p:nvSpPr>
            <p:spPr bwMode="auto">
              <a:xfrm>
                <a:off x="10858501" y="47974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7" name="Oval 2620"/>
              <p:cNvSpPr>
                <a:spLocks noChangeArrowheads="1"/>
              </p:cNvSpPr>
              <p:nvPr/>
            </p:nvSpPr>
            <p:spPr bwMode="auto">
              <a:xfrm>
                <a:off x="10860088" y="47990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8" name="Oval 2621"/>
              <p:cNvSpPr>
                <a:spLocks noChangeArrowheads="1"/>
              </p:cNvSpPr>
              <p:nvPr/>
            </p:nvSpPr>
            <p:spPr bwMode="auto">
              <a:xfrm>
                <a:off x="10860088" y="47990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9" name="Oval 2622"/>
              <p:cNvSpPr>
                <a:spLocks noChangeArrowheads="1"/>
              </p:cNvSpPr>
              <p:nvPr/>
            </p:nvSpPr>
            <p:spPr bwMode="auto">
              <a:xfrm>
                <a:off x="10861676" y="47990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0" name="Oval 2623"/>
              <p:cNvSpPr>
                <a:spLocks noChangeArrowheads="1"/>
              </p:cNvSpPr>
              <p:nvPr/>
            </p:nvSpPr>
            <p:spPr bwMode="auto">
              <a:xfrm>
                <a:off x="10861676" y="47990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1" name="Oval 2624"/>
              <p:cNvSpPr>
                <a:spLocks noChangeArrowheads="1"/>
              </p:cNvSpPr>
              <p:nvPr/>
            </p:nvSpPr>
            <p:spPr bwMode="auto">
              <a:xfrm>
                <a:off x="10861676" y="47990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2" name="Oval 2625"/>
              <p:cNvSpPr>
                <a:spLocks noChangeArrowheads="1"/>
              </p:cNvSpPr>
              <p:nvPr/>
            </p:nvSpPr>
            <p:spPr bwMode="auto">
              <a:xfrm>
                <a:off x="10861676" y="47990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3" name="Oval 2626"/>
              <p:cNvSpPr>
                <a:spLocks noChangeArrowheads="1"/>
              </p:cNvSpPr>
              <p:nvPr/>
            </p:nvSpPr>
            <p:spPr bwMode="auto">
              <a:xfrm>
                <a:off x="10863263" y="4799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4" name="Oval 2627"/>
              <p:cNvSpPr>
                <a:spLocks noChangeArrowheads="1"/>
              </p:cNvSpPr>
              <p:nvPr/>
            </p:nvSpPr>
            <p:spPr bwMode="auto">
              <a:xfrm>
                <a:off x="10863263" y="4799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5" name="Oval 2628"/>
              <p:cNvSpPr>
                <a:spLocks noChangeArrowheads="1"/>
              </p:cNvSpPr>
              <p:nvPr/>
            </p:nvSpPr>
            <p:spPr bwMode="auto">
              <a:xfrm>
                <a:off x="10864851" y="4799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6" name="Oval 2629"/>
              <p:cNvSpPr>
                <a:spLocks noChangeArrowheads="1"/>
              </p:cNvSpPr>
              <p:nvPr/>
            </p:nvSpPr>
            <p:spPr bwMode="auto">
              <a:xfrm>
                <a:off x="10864851" y="4799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7" name="Oval 2630"/>
              <p:cNvSpPr>
                <a:spLocks noChangeArrowheads="1"/>
              </p:cNvSpPr>
              <p:nvPr/>
            </p:nvSpPr>
            <p:spPr bwMode="auto">
              <a:xfrm>
                <a:off x="10866438" y="4799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8" name="Oval 2631"/>
              <p:cNvSpPr>
                <a:spLocks noChangeArrowheads="1"/>
              </p:cNvSpPr>
              <p:nvPr/>
            </p:nvSpPr>
            <p:spPr bwMode="auto">
              <a:xfrm>
                <a:off x="10866438" y="4799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9" name="Oval 2632"/>
              <p:cNvSpPr>
                <a:spLocks noChangeArrowheads="1"/>
              </p:cNvSpPr>
              <p:nvPr/>
            </p:nvSpPr>
            <p:spPr bwMode="auto">
              <a:xfrm>
                <a:off x="10866438" y="48006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0" name="Oval 2633"/>
              <p:cNvSpPr>
                <a:spLocks noChangeArrowheads="1"/>
              </p:cNvSpPr>
              <p:nvPr/>
            </p:nvSpPr>
            <p:spPr bwMode="auto">
              <a:xfrm>
                <a:off x="10866438" y="48006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1" name="Oval 2634"/>
              <p:cNvSpPr>
                <a:spLocks noChangeArrowheads="1"/>
              </p:cNvSpPr>
              <p:nvPr/>
            </p:nvSpPr>
            <p:spPr bwMode="auto">
              <a:xfrm>
                <a:off x="10868026" y="48006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2" name="Oval 2635"/>
              <p:cNvSpPr>
                <a:spLocks noChangeArrowheads="1"/>
              </p:cNvSpPr>
              <p:nvPr/>
            </p:nvSpPr>
            <p:spPr bwMode="auto">
              <a:xfrm>
                <a:off x="10868026" y="48006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3" name="Oval 2636"/>
              <p:cNvSpPr>
                <a:spLocks noChangeArrowheads="1"/>
              </p:cNvSpPr>
              <p:nvPr/>
            </p:nvSpPr>
            <p:spPr bwMode="auto">
              <a:xfrm>
                <a:off x="10869613" y="48006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4" name="Oval 2637"/>
              <p:cNvSpPr>
                <a:spLocks noChangeArrowheads="1"/>
              </p:cNvSpPr>
              <p:nvPr/>
            </p:nvSpPr>
            <p:spPr bwMode="auto">
              <a:xfrm>
                <a:off x="10869613" y="48006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5" name="Oval 2638"/>
              <p:cNvSpPr>
                <a:spLocks noChangeArrowheads="1"/>
              </p:cNvSpPr>
              <p:nvPr/>
            </p:nvSpPr>
            <p:spPr bwMode="auto">
              <a:xfrm>
                <a:off x="10871201" y="48021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6" name="Oval 2639"/>
              <p:cNvSpPr>
                <a:spLocks noChangeArrowheads="1"/>
              </p:cNvSpPr>
              <p:nvPr/>
            </p:nvSpPr>
            <p:spPr bwMode="auto">
              <a:xfrm>
                <a:off x="10871201" y="48021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7" name="Oval 2640"/>
              <p:cNvSpPr>
                <a:spLocks noChangeArrowheads="1"/>
              </p:cNvSpPr>
              <p:nvPr/>
            </p:nvSpPr>
            <p:spPr bwMode="auto">
              <a:xfrm>
                <a:off x="10871201" y="48021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18" name="Oval 2641"/>
              <p:cNvSpPr>
                <a:spLocks noChangeArrowheads="1"/>
              </p:cNvSpPr>
              <p:nvPr/>
            </p:nvSpPr>
            <p:spPr bwMode="auto">
              <a:xfrm>
                <a:off x="10871201" y="48021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9" name="Oval 2642"/>
              <p:cNvSpPr>
                <a:spLocks noChangeArrowheads="1"/>
              </p:cNvSpPr>
              <p:nvPr/>
            </p:nvSpPr>
            <p:spPr bwMode="auto">
              <a:xfrm>
                <a:off x="10872788" y="48021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0" name="Oval 2643"/>
              <p:cNvSpPr>
                <a:spLocks noChangeArrowheads="1"/>
              </p:cNvSpPr>
              <p:nvPr/>
            </p:nvSpPr>
            <p:spPr bwMode="auto">
              <a:xfrm>
                <a:off x="10872788" y="48021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1" name="Oval 2644"/>
              <p:cNvSpPr>
                <a:spLocks noChangeArrowheads="1"/>
              </p:cNvSpPr>
              <p:nvPr/>
            </p:nvSpPr>
            <p:spPr bwMode="auto">
              <a:xfrm>
                <a:off x="10874376" y="48037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2" name="Oval 2645"/>
              <p:cNvSpPr>
                <a:spLocks noChangeArrowheads="1"/>
              </p:cNvSpPr>
              <p:nvPr/>
            </p:nvSpPr>
            <p:spPr bwMode="auto">
              <a:xfrm>
                <a:off x="10874376" y="48037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3" name="Oval 2646"/>
              <p:cNvSpPr>
                <a:spLocks noChangeArrowheads="1"/>
              </p:cNvSpPr>
              <p:nvPr/>
            </p:nvSpPr>
            <p:spPr bwMode="auto">
              <a:xfrm>
                <a:off x="10875963" y="48037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4" name="Oval 2647"/>
              <p:cNvSpPr>
                <a:spLocks noChangeArrowheads="1"/>
              </p:cNvSpPr>
              <p:nvPr/>
            </p:nvSpPr>
            <p:spPr bwMode="auto">
              <a:xfrm>
                <a:off x="10875963" y="48037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5" name="Oval 2648"/>
              <p:cNvSpPr>
                <a:spLocks noChangeArrowheads="1"/>
              </p:cNvSpPr>
              <p:nvPr/>
            </p:nvSpPr>
            <p:spPr bwMode="auto">
              <a:xfrm>
                <a:off x="10875963" y="48037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6" name="Oval 2649"/>
              <p:cNvSpPr>
                <a:spLocks noChangeArrowheads="1"/>
              </p:cNvSpPr>
              <p:nvPr/>
            </p:nvSpPr>
            <p:spPr bwMode="auto">
              <a:xfrm>
                <a:off x="10875963" y="48037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7" name="Oval 2650"/>
              <p:cNvSpPr>
                <a:spLocks noChangeArrowheads="1"/>
              </p:cNvSpPr>
              <p:nvPr/>
            </p:nvSpPr>
            <p:spPr bwMode="auto">
              <a:xfrm>
                <a:off x="10877551" y="48053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8" name="Oval 2651"/>
              <p:cNvSpPr>
                <a:spLocks noChangeArrowheads="1"/>
              </p:cNvSpPr>
              <p:nvPr/>
            </p:nvSpPr>
            <p:spPr bwMode="auto">
              <a:xfrm>
                <a:off x="10877551" y="48053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9" name="Oval 2652"/>
              <p:cNvSpPr>
                <a:spLocks noChangeArrowheads="1"/>
              </p:cNvSpPr>
              <p:nvPr/>
            </p:nvSpPr>
            <p:spPr bwMode="auto">
              <a:xfrm>
                <a:off x="10879138" y="48053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0" name="Oval 2653"/>
              <p:cNvSpPr>
                <a:spLocks noChangeArrowheads="1"/>
              </p:cNvSpPr>
              <p:nvPr/>
            </p:nvSpPr>
            <p:spPr bwMode="auto">
              <a:xfrm>
                <a:off x="10879138" y="48053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1" name="Oval 2654"/>
              <p:cNvSpPr>
                <a:spLocks noChangeArrowheads="1"/>
              </p:cNvSpPr>
              <p:nvPr/>
            </p:nvSpPr>
            <p:spPr bwMode="auto">
              <a:xfrm>
                <a:off x="10880726" y="48053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2" name="Oval 2655"/>
              <p:cNvSpPr>
                <a:spLocks noChangeArrowheads="1"/>
              </p:cNvSpPr>
              <p:nvPr/>
            </p:nvSpPr>
            <p:spPr bwMode="auto">
              <a:xfrm>
                <a:off x="10880726" y="48053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3" name="Oval 2656"/>
              <p:cNvSpPr>
                <a:spLocks noChangeArrowheads="1"/>
              </p:cNvSpPr>
              <p:nvPr/>
            </p:nvSpPr>
            <p:spPr bwMode="auto">
              <a:xfrm>
                <a:off x="10880726" y="4805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4" name="Oval 2657"/>
              <p:cNvSpPr>
                <a:spLocks noChangeArrowheads="1"/>
              </p:cNvSpPr>
              <p:nvPr/>
            </p:nvSpPr>
            <p:spPr bwMode="auto">
              <a:xfrm>
                <a:off x="10880726" y="4805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5" name="Oval 2658"/>
              <p:cNvSpPr>
                <a:spLocks noChangeArrowheads="1"/>
              </p:cNvSpPr>
              <p:nvPr/>
            </p:nvSpPr>
            <p:spPr bwMode="auto">
              <a:xfrm>
                <a:off x="10882313" y="4805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6" name="Oval 2659"/>
              <p:cNvSpPr>
                <a:spLocks noChangeArrowheads="1"/>
              </p:cNvSpPr>
              <p:nvPr/>
            </p:nvSpPr>
            <p:spPr bwMode="auto">
              <a:xfrm>
                <a:off x="10882313" y="4805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7" name="Oval 2660"/>
              <p:cNvSpPr>
                <a:spLocks noChangeArrowheads="1"/>
              </p:cNvSpPr>
              <p:nvPr/>
            </p:nvSpPr>
            <p:spPr bwMode="auto">
              <a:xfrm>
                <a:off x="10883901" y="4805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8" name="Oval 2661"/>
              <p:cNvSpPr>
                <a:spLocks noChangeArrowheads="1"/>
              </p:cNvSpPr>
              <p:nvPr/>
            </p:nvSpPr>
            <p:spPr bwMode="auto">
              <a:xfrm>
                <a:off x="10883901" y="4805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9" name="Oval 2662"/>
              <p:cNvSpPr>
                <a:spLocks noChangeArrowheads="1"/>
              </p:cNvSpPr>
              <p:nvPr/>
            </p:nvSpPr>
            <p:spPr bwMode="auto">
              <a:xfrm>
                <a:off x="10883901" y="48069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0" name="Oval 2663"/>
              <p:cNvSpPr>
                <a:spLocks noChangeArrowheads="1"/>
              </p:cNvSpPr>
              <p:nvPr/>
            </p:nvSpPr>
            <p:spPr bwMode="auto">
              <a:xfrm>
                <a:off x="10883901" y="48069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1" name="Oval 2664"/>
              <p:cNvSpPr>
                <a:spLocks noChangeArrowheads="1"/>
              </p:cNvSpPr>
              <p:nvPr/>
            </p:nvSpPr>
            <p:spPr bwMode="auto">
              <a:xfrm>
                <a:off x="10885488" y="48069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2" name="Oval 2665"/>
              <p:cNvSpPr>
                <a:spLocks noChangeArrowheads="1"/>
              </p:cNvSpPr>
              <p:nvPr/>
            </p:nvSpPr>
            <p:spPr bwMode="auto">
              <a:xfrm>
                <a:off x="10885488" y="48069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3" name="Oval 2666"/>
              <p:cNvSpPr>
                <a:spLocks noChangeArrowheads="1"/>
              </p:cNvSpPr>
              <p:nvPr/>
            </p:nvSpPr>
            <p:spPr bwMode="auto">
              <a:xfrm>
                <a:off x="10887076" y="48069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4" name="Oval 2667"/>
              <p:cNvSpPr>
                <a:spLocks noChangeArrowheads="1"/>
              </p:cNvSpPr>
              <p:nvPr/>
            </p:nvSpPr>
            <p:spPr bwMode="auto">
              <a:xfrm>
                <a:off x="10887076" y="48069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5" name="Oval 2668"/>
              <p:cNvSpPr>
                <a:spLocks noChangeArrowheads="1"/>
              </p:cNvSpPr>
              <p:nvPr/>
            </p:nvSpPr>
            <p:spPr bwMode="auto">
              <a:xfrm>
                <a:off x="10887076" y="48085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6" name="Oval 2669"/>
              <p:cNvSpPr>
                <a:spLocks noChangeArrowheads="1"/>
              </p:cNvSpPr>
              <p:nvPr/>
            </p:nvSpPr>
            <p:spPr bwMode="auto">
              <a:xfrm>
                <a:off x="10887076" y="48085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7" name="Oval 2670"/>
              <p:cNvSpPr>
                <a:spLocks noChangeArrowheads="1"/>
              </p:cNvSpPr>
              <p:nvPr/>
            </p:nvSpPr>
            <p:spPr bwMode="auto">
              <a:xfrm>
                <a:off x="10887076" y="48085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8" name="Oval 2671"/>
              <p:cNvSpPr>
                <a:spLocks noChangeArrowheads="1"/>
              </p:cNvSpPr>
              <p:nvPr/>
            </p:nvSpPr>
            <p:spPr bwMode="auto">
              <a:xfrm>
                <a:off x="10887076" y="48085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 name="Oval 2672"/>
              <p:cNvSpPr>
                <a:spLocks noChangeArrowheads="1"/>
              </p:cNvSpPr>
              <p:nvPr/>
            </p:nvSpPr>
            <p:spPr bwMode="auto">
              <a:xfrm>
                <a:off x="10888663" y="48085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0" name="Oval 2673"/>
              <p:cNvSpPr>
                <a:spLocks noChangeArrowheads="1"/>
              </p:cNvSpPr>
              <p:nvPr/>
            </p:nvSpPr>
            <p:spPr bwMode="auto">
              <a:xfrm>
                <a:off x="10888663" y="48085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 name="Oval 2674"/>
              <p:cNvSpPr>
                <a:spLocks noChangeArrowheads="1"/>
              </p:cNvSpPr>
              <p:nvPr/>
            </p:nvSpPr>
            <p:spPr bwMode="auto">
              <a:xfrm>
                <a:off x="10890251" y="48101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2" name="Oval 2675"/>
              <p:cNvSpPr>
                <a:spLocks noChangeArrowheads="1"/>
              </p:cNvSpPr>
              <p:nvPr/>
            </p:nvSpPr>
            <p:spPr bwMode="auto">
              <a:xfrm>
                <a:off x="10890251" y="48101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3" name="Oval 2676"/>
              <p:cNvSpPr>
                <a:spLocks noChangeArrowheads="1"/>
              </p:cNvSpPr>
              <p:nvPr/>
            </p:nvSpPr>
            <p:spPr bwMode="auto">
              <a:xfrm>
                <a:off x="10891838" y="48101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4" name="Oval 2677"/>
              <p:cNvSpPr>
                <a:spLocks noChangeArrowheads="1"/>
              </p:cNvSpPr>
              <p:nvPr/>
            </p:nvSpPr>
            <p:spPr bwMode="auto">
              <a:xfrm>
                <a:off x="10891838" y="48101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5" name="Oval 2678"/>
              <p:cNvSpPr>
                <a:spLocks noChangeArrowheads="1"/>
              </p:cNvSpPr>
              <p:nvPr/>
            </p:nvSpPr>
            <p:spPr bwMode="auto">
              <a:xfrm>
                <a:off x="10891838" y="48101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6" name="Oval 2679"/>
              <p:cNvSpPr>
                <a:spLocks noChangeArrowheads="1"/>
              </p:cNvSpPr>
              <p:nvPr/>
            </p:nvSpPr>
            <p:spPr bwMode="auto">
              <a:xfrm>
                <a:off x="10891838" y="48101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7" name="Oval 2680"/>
              <p:cNvSpPr>
                <a:spLocks noChangeArrowheads="1"/>
              </p:cNvSpPr>
              <p:nvPr/>
            </p:nvSpPr>
            <p:spPr bwMode="auto">
              <a:xfrm>
                <a:off x="10893426" y="48101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8" name="Oval 2681"/>
              <p:cNvSpPr>
                <a:spLocks noChangeArrowheads="1"/>
              </p:cNvSpPr>
              <p:nvPr/>
            </p:nvSpPr>
            <p:spPr bwMode="auto">
              <a:xfrm>
                <a:off x="10893426" y="48101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9" name="Oval 2682"/>
              <p:cNvSpPr>
                <a:spLocks noChangeArrowheads="1"/>
              </p:cNvSpPr>
              <p:nvPr/>
            </p:nvSpPr>
            <p:spPr bwMode="auto">
              <a:xfrm>
                <a:off x="10895013" y="48117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0" name="Oval 2683"/>
              <p:cNvSpPr>
                <a:spLocks noChangeArrowheads="1"/>
              </p:cNvSpPr>
              <p:nvPr/>
            </p:nvSpPr>
            <p:spPr bwMode="auto">
              <a:xfrm>
                <a:off x="10895013" y="48117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1" name="Oval 2684"/>
              <p:cNvSpPr>
                <a:spLocks noChangeArrowheads="1"/>
              </p:cNvSpPr>
              <p:nvPr/>
            </p:nvSpPr>
            <p:spPr bwMode="auto">
              <a:xfrm>
                <a:off x="10896601" y="48117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2" name="Oval 2685"/>
              <p:cNvSpPr>
                <a:spLocks noChangeArrowheads="1"/>
              </p:cNvSpPr>
              <p:nvPr/>
            </p:nvSpPr>
            <p:spPr bwMode="auto">
              <a:xfrm>
                <a:off x="10896601" y="48117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3" name="Oval 2686"/>
              <p:cNvSpPr>
                <a:spLocks noChangeArrowheads="1"/>
              </p:cNvSpPr>
              <p:nvPr/>
            </p:nvSpPr>
            <p:spPr bwMode="auto">
              <a:xfrm>
                <a:off x="10896601" y="48117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4" name="Oval 2687"/>
              <p:cNvSpPr>
                <a:spLocks noChangeArrowheads="1"/>
              </p:cNvSpPr>
              <p:nvPr/>
            </p:nvSpPr>
            <p:spPr bwMode="auto">
              <a:xfrm>
                <a:off x="10896601" y="48117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5" name="Oval 2688"/>
              <p:cNvSpPr>
                <a:spLocks noChangeArrowheads="1"/>
              </p:cNvSpPr>
              <p:nvPr/>
            </p:nvSpPr>
            <p:spPr bwMode="auto">
              <a:xfrm>
                <a:off x="10898188" y="48133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6" name="Oval 2689"/>
              <p:cNvSpPr>
                <a:spLocks noChangeArrowheads="1"/>
              </p:cNvSpPr>
              <p:nvPr/>
            </p:nvSpPr>
            <p:spPr bwMode="auto">
              <a:xfrm>
                <a:off x="10898188" y="48133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7" name="Oval 2690"/>
              <p:cNvSpPr>
                <a:spLocks noChangeArrowheads="1"/>
              </p:cNvSpPr>
              <p:nvPr/>
            </p:nvSpPr>
            <p:spPr bwMode="auto">
              <a:xfrm>
                <a:off x="10899776" y="48133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8" name="Oval 2691"/>
              <p:cNvSpPr>
                <a:spLocks noChangeArrowheads="1"/>
              </p:cNvSpPr>
              <p:nvPr/>
            </p:nvSpPr>
            <p:spPr bwMode="auto">
              <a:xfrm>
                <a:off x="10899776" y="48133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9" name="Oval 2692"/>
              <p:cNvSpPr>
                <a:spLocks noChangeArrowheads="1"/>
              </p:cNvSpPr>
              <p:nvPr/>
            </p:nvSpPr>
            <p:spPr bwMode="auto">
              <a:xfrm>
                <a:off x="10901363" y="48133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0" name="Oval 2693"/>
              <p:cNvSpPr>
                <a:spLocks noChangeArrowheads="1"/>
              </p:cNvSpPr>
              <p:nvPr/>
            </p:nvSpPr>
            <p:spPr bwMode="auto">
              <a:xfrm>
                <a:off x="10901363" y="48133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1" name="Oval 2694"/>
              <p:cNvSpPr>
                <a:spLocks noChangeArrowheads="1"/>
              </p:cNvSpPr>
              <p:nvPr/>
            </p:nvSpPr>
            <p:spPr bwMode="auto">
              <a:xfrm>
                <a:off x="10901363" y="48133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2" name="Oval 2695"/>
              <p:cNvSpPr>
                <a:spLocks noChangeArrowheads="1"/>
              </p:cNvSpPr>
              <p:nvPr/>
            </p:nvSpPr>
            <p:spPr bwMode="auto">
              <a:xfrm>
                <a:off x="10901363" y="48133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3" name="Oval 2696"/>
              <p:cNvSpPr>
                <a:spLocks noChangeArrowheads="1"/>
              </p:cNvSpPr>
              <p:nvPr/>
            </p:nvSpPr>
            <p:spPr bwMode="auto">
              <a:xfrm>
                <a:off x="10902951" y="48133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4" name="Oval 2697"/>
              <p:cNvSpPr>
                <a:spLocks noChangeArrowheads="1"/>
              </p:cNvSpPr>
              <p:nvPr/>
            </p:nvSpPr>
            <p:spPr bwMode="auto">
              <a:xfrm>
                <a:off x="10902951" y="48133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5" name="Oval 2698"/>
              <p:cNvSpPr>
                <a:spLocks noChangeArrowheads="1"/>
              </p:cNvSpPr>
              <p:nvPr/>
            </p:nvSpPr>
            <p:spPr bwMode="auto">
              <a:xfrm>
                <a:off x="10904538" y="48133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6" name="Oval 2699"/>
              <p:cNvSpPr>
                <a:spLocks noChangeArrowheads="1"/>
              </p:cNvSpPr>
              <p:nvPr/>
            </p:nvSpPr>
            <p:spPr bwMode="auto">
              <a:xfrm>
                <a:off x="10904538" y="48133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7" name="Oval 2700"/>
              <p:cNvSpPr>
                <a:spLocks noChangeArrowheads="1"/>
              </p:cNvSpPr>
              <p:nvPr/>
            </p:nvSpPr>
            <p:spPr bwMode="auto">
              <a:xfrm>
                <a:off x="10906126" y="48148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8" name="Oval 2701"/>
              <p:cNvSpPr>
                <a:spLocks noChangeArrowheads="1"/>
              </p:cNvSpPr>
              <p:nvPr/>
            </p:nvSpPr>
            <p:spPr bwMode="auto">
              <a:xfrm>
                <a:off x="10906126" y="48148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9" name="Oval 2702"/>
              <p:cNvSpPr>
                <a:spLocks noChangeArrowheads="1"/>
              </p:cNvSpPr>
              <p:nvPr/>
            </p:nvSpPr>
            <p:spPr bwMode="auto">
              <a:xfrm>
                <a:off x="10906126" y="48148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0" name="Oval 2703"/>
              <p:cNvSpPr>
                <a:spLocks noChangeArrowheads="1"/>
              </p:cNvSpPr>
              <p:nvPr/>
            </p:nvSpPr>
            <p:spPr bwMode="auto">
              <a:xfrm>
                <a:off x="10906126" y="48148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1" name="Oval 2704"/>
              <p:cNvSpPr>
                <a:spLocks noChangeArrowheads="1"/>
              </p:cNvSpPr>
              <p:nvPr/>
            </p:nvSpPr>
            <p:spPr bwMode="auto">
              <a:xfrm>
                <a:off x="10907713" y="48148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2" name="Oval 2705"/>
              <p:cNvSpPr>
                <a:spLocks noChangeArrowheads="1"/>
              </p:cNvSpPr>
              <p:nvPr/>
            </p:nvSpPr>
            <p:spPr bwMode="auto">
              <a:xfrm>
                <a:off x="10907713" y="48148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3" name="Oval 2706"/>
              <p:cNvSpPr>
                <a:spLocks noChangeArrowheads="1"/>
              </p:cNvSpPr>
              <p:nvPr/>
            </p:nvSpPr>
            <p:spPr bwMode="auto">
              <a:xfrm>
                <a:off x="10909301" y="48164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4" name="Oval 2707"/>
              <p:cNvSpPr>
                <a:spLocks noChangeArrowheads="1"/>
              </p:cNvSpPr>
              <p:nvPr/>
            </p:nvSpPr>
            <p:spPr bwMode="auto">
              <a:xfrm>
                <a:off x="10909301" y="48164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5" name="Oval 2708"/>
              <p:cNvSpPr>
                <a:spLocks noChangeArrowheads="1"/>
              </p:cNvSpPr>
              <p:nvPr/>
            </p:nvSpPr>
            <p:spPr bwMode="auto">
              <a:xfrm>
                <a:off x="10909301" y="48164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6" name="Oval 2709"/>
              <p:cNvSpPr>
                <a:spLocks noChangeArrowheads="1"/>
              </p:cNvSpPr>
              <p:nvPr/>
            </p:nvSpPr>
            <p:spPr bwMode="auto">
              <a:xfrm>
                <a:off x="10909301" y="48164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7" name="Oval 2710"/>
              <p:cNvSpPr>
                <a:spLocks noChangeArrowheads="1"/>
              </p:cNvSpPr>
              <p:nvPr/>
            </p:nvSpPr>
            <p:spPr bwMode="auto">
              <a:xfrm>
                <a:off x="10910888" y="48164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8" name="Oval 2711"/>
              <p:cNvSpPr>
                <a:spLocks noChangeArrowheads="1"/>
              </p:cNvSpPr>
              <p:nvPr/>
            </p:nvSpPr>
            <p:spPr bwMode="auto">
              <a:xfrm>
                <a:off x="10910888" y="48164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9" name="Oval 2712"/>
              <p:cNvSpPr>
                <a:spLocks noChangeArrowheads="1"/>
              </p:cNvSpPr>
              <p:nvPr/>
            </p:nvSpPr>
            <p:spPr bwMode="auto">
              <a:xfrm>
                <a:off x="10912476" y="4818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0" name="Oval 2713"/>
              <p:cNvSpPr>
                <a:spLocks noChangeArrowheads="1"/>
              </p:cNvSpPr>
              <p:nvPr/>
            </p:nvSpPr>
            <p:spPr bwMode="auto">
              <a:xfrm>
                <a:off x="10912476" y="4818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1" name="Oval 2714"/>
              <p:cNvSpPr>
                <a:spLocks noChangeArrowheads="1"/>
              </p:cNvSpPr>
              <p:nvPr/>
            </p:nvSpPr>
            <p:spPr bwMode="auto">
              <a:xfrm>
                <a:off x="10914063" y="4818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2" name="Oval 2715"/>
              <p:cNvSpPr>
                <a:spLocks noChangeArrowheads="1"/>
              </p:cNvSpPr>
              <p:nvPr/>
            </p:nvSpPr>
            <p:spPr bwMode="auto">
              <a:xfrm>
                <a:off x="10914063" y="4818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3" name="Oval 2716"/>
              <p:cNvSpPr>
                <a:spLocks noChangeArrowheads="1"/>
              </p:cNvSpPr>
              <p:nvPr/>
            </p:nvSpPr>
            <p:spPr bwMode="auto">
              <a:xfrm>
                <a:off x="10914063" y="4818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4" name="Oval 2717"/>
              <p:cNvSpPr>
                <a:spLocks noChangeArrowheads="1"/>
              </p:cNvSpPr>
              <p:nvPr/>
            </p:nvSpPr>
            <p:spPr bwMode="auto">
              <a:xfrm>
                <a:off x="10914063" y="4818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5" name="Oval 2718"/>
              <p:cNvSpPr>
                <a:spLocks noChangeArrowheads="1"/>
              </p:cNvSpPr>
              <p:nvPr/>
            </p:nvSpPr>
            <p:spPr bwMode="auto">
              <a:xfrm>
                <a:off x="10915651" y="4818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6" name="Oval 2719"/>
              <p:cNvSpPr>
                <a:spLocks noChangeArrowheads="1"/>
              </p:cNvSpPr>
              <p:nvPr/>
            </p:nvSpPr>
            <p:spPr bwMode="auto">
              <a:xfrm>
                <a:off x="10915651" y="4818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7" name="Oval 2720"/>
              <p:cNvSpPr>
                <a:spLocks noChangeArrowheads="1"/>
              </p:cNvSpPr>
              <p:nvPr/>
            </p:nvSpPr>
            <p:spPr bwMode="auto">
              <a:xfrm>
                <a:off x="10917238" y="48196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8" name="Oval 2721"/>
              <p:cNvSpPr>
                <a:spLocks noChangeArrowheads="1"/>
              </p:cNvSpPr>
              <p:nvPr/>
            </p:nvSpPr>
            <p:spPr bwMode="auto">
              <a:xfrm>
                <a:off x="10917238" y="48196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9" name="Oval 2722"/>
              <p:cNvSpPr>
                <a:spLocks noChangeArrowheads="1"/>
              </p:cNvSpPr>
              <p:nvPr/>
            </p:nvSpPr>
            <p:spPr bwMode="auto">
              <a:xfrm>
                <a:off x="10918826" y="48196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0" name="Oval 2723"/>
              <p:cNvSpPr>
                <a:spLocks noChangeArrowheads="1"/>
              </p:cNvSpPr>
              <p:nvPr/>
            </p:nvSpPr>
            <p:spPr bwMode="auto">
              <a:xfrm>
                <a:off x="10918826" y="48196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1" name="Oval 2724"/>
              <p:cNvSpPr>
                <a:spLocks noChangeArrowheads="1"/>
              </p:cNvSpPr>
              <p:nvPr/>
            </p:nvSpPr>
            <p:spPr bwMode="auto">
              <a:xfrm>
                <a:off x="10918826" y="48196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2" name="Oval 2725"/>
              <p:cNvSpPr>
                <a:spLocks noChangeArrowheads="1"/>
              </p:cNvSpPr>
              <p:nvPr/>
            </p:nvSpPr>
            <p:spPr bwMode="auto">
              <a:xfrm>
                <a:off x="10918826" y="48196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3" name="Oval 2726"/>
              <p:cNvSpPr>
                <a:spLocks noChangeArrowheads="1"/>
              </p:cNvSpPr>
              <p:nvPr/>
            </p:nvSpPr>
            <p:spPr bwMode="auto">
              <a:xfrm>
                <a:off x="10920413" y="48212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4" name="Oval 2727"/>
              <p:cNvSpPr>
                <a:spLocks noChangeArrowheads="1"/>
              </p:cNvSpPr>
              <p:nvPr/>
            </p:nvSpPr>
            <p:spPr bwMode="auto">
              <a:xfrm>
                <a:off x="10920413" y="48212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5" name="Oval 2728"/>
              <p:cNvSpPr>
                <a:spLocks noChangeArrowheads="1"/>
              </p:cNvSpPr>
              <p:nvPr/>
            </p:nvSpPr>
            <p:spPr bwMode="auto">
              <a:xfrm>
                <a:off x="10922001" y="48212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6" name="Oval 2729"/>
              <p:cNvSpPr>
                <a:spLocks noChangeArrowheads="1"/>
              </p:cNvSpPr>
              <p:nvPr/>
            </p:nvSpPr>
            <p:spPr bwMode="auto">
              <a:xfrm>
                <a:off x="10922001" y="48212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7" name="Oval 2730"/>
              <p:cNvSpPr>
                <a:spLocks noChangeArrowheads="1"/>
              </p:cNvSpPr>
              <p:nvPr/>
            </p:nvSpPr>
            <p:spPr bwMode="auto">
              <a:xfrm>
                <a:off x="10923588" y="48212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8" name="Oval 2731"/>
              <p:cNvSpPr>
                <a:spLocks noChangeArrowheads="1"/>
              </p:cNvSpPr>
              <p:nvPr/>
            </p:nvSpPr>
            <p:spPr bwMode="auto">
              <a:xfrm>
                <a:off x="10923588" y="48212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9" name="Oval 2732"/>
              <p:cNvSpPr>
                <a:spLocks noChangeArrowheads="1"/>
              </p:cNvSpPr>
              <p:nvPr/>
            </p:nvSpPr>
            <p:spPr bwMode="auto">
              <a:xfrm>
                <a:off x="10923588" y="48212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0" name="Oval 2733"/>
              <p:cNvSpPr>
                <a:spLocks noChangeArrowheads="1"/>
              </p:cNvSpPr>
              <p:nvPr/>
            </p:nvSpPr>
            <p:spPr bwMode="auto">
              <a:xfrm>
                <a:off x="10923588" y="48212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1" name="Oval 2734"/>
              <p:cNvSpPr>
                <a:spLocks noChangeArrowheads="1"/>
              </p:cNvSpPr>
              <p:nvPr/>
            </p:nvSpPr>
            <p:spPr bwMode="auto">
              <a:xfrm>
                <a:off x="10925176" y="48212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2" name="Oval 2735"/>
              <p:cNvSpPr>
                <a:spLocks noChangeArrowheads="1"/>
              </p:cNvSpPr>
              <p:nvPr/>
            </p:nvSpPr>
            <p:spPr bwMode="auto">
              <a:xfrm>
                <a:off x="10925176" y="48212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3" name="Oval 2736"/>
              <p:cNvSpPr>
                <a:spLocks noChangeArrowheads="1"/>
              </p:cNvSpPr>
              <p:nvPr/>
            </p:nvSpPr>
            <p:spPr bwMode="auto">
              <a:xfrm>
                <a:off x="10926763" y="48212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4" name="Oval 2737"/>
              <p:cNvSpPr>
                <a:spLocks noChangeArrowheads="1"/>
              </p:cNvSpPr>
              <p:nvPr/>
            </p:nvSpPr>
            <p:spPr bwMode="auto">
              <a:xfrm>
                <a:off x="10926763" y="48212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5" name="Oval 2738"/>
              <p:cNvSpPr>
                <a:spLocks noChangeArrowheads="1"/>
              </p:cNvSpPr>
              <p:nvPr/>
            </p:nvSpPr>
            <p:spPr bwMode="auto">
              <a:xfrm>
                <a:off x="10926763" y="48228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6" name="Oval 2739"/>
              <p:cNvSpPr>
                <a:spLocks noChangeArrowheads="1"/>
              </p:cNvSpPr>
              <p:nvPr/>
            </p:nvSpPr>
            <p:spPr bwMode="auto">
              <a:xfrm>
                <a:off x="10926763" y="48228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7" name="Oval 2740"/>
              <p:cNvSpPr>
                <a:spLocks noChangeArrowheads="1"/>
              </p:cNvSpPr>
              <p:nvPr/>
            </p:nvSpPr>
            <p:spPr bwMode="auto">
              <a:xfrm>
                <a:off x="10926763" y="48228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8" name="Oval 2741"/>
              <p:cNvSpPr>
                <a:spLocks noChangeArrowheads="1"/>
              </p:cNvSpPr>
              <p:nvPr/>
            </p:nvSpPr>
            <p:spPr bwMode="auto">
              <a:xfrm>
                <a:off x="10926763" y="48228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9" name="Oval 2742"/>
              <p:cNvSpPr>
                <a:spLocks noChangeArrowheads="1"/>
              </p:cNvSpPr>
              <p:nvPr/>
            </p:nvSpPr>
            <p:spPr bwMode="auto">
              <a:xfrm>
                <a:off x="10928351" y="48228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0" name="Oval 2743"/>
              <p:cNvSpPr>
                <a:spLocks noChangeArrowheads="1"/>
              </p:cNvSpPr>
              <p:nvPr/>
            </p:nvSpPr>
            <p:spPr bwMode="auto">
              <a:xfrm>
                <a:off x="10928351" y="48228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1" name="Oval 2744"/>
              <p:cNvSpPr>
                <a:spLocks noChangeArrowheads="1"/>
              </p:cNvSpPr>
              <p:nvPr/>
            </p:nvSpPr>
            <p:spPr bwMode="auto">
              <a:xfrm>
                <a:off x="10929938" y="482282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2" name="Oval 2745"/>
              <p:cNvSpPr>
                <a:spLocks noChangeArrowheads="1"/>
              </p:cNvSpPr>
              <p:nvPr/>
            </p:nvSpPr>
            <p:spPr bwMode="auto">
              <a:xfrm>
                <a:off x="10929938" y="482282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3" name="Oval 2746"/>
              <p:cNvSpPr>
                <a:spLocks noChangeArrowheads="1"/>
              </p:cNvSpPr>
              <p:nvPr/>
            </p:nvSpPr>
            <p:spPr bwMode="auto">
              <a:xfrm>
                <a:off x="10929938" y="48244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4" name="Oval 2747"/>
              <p:cNvSpPr>
                <a:spLocks noChangeArrowheads="1"/>
              </p:cNvSpPr>
              <p:nvPr/>
            </p:nvSpPr>
            <p:spPr bwMode="auto">
              <a:xfrm>
                <a:off x="10929938" y="48244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5" name="Oval 2748"/>
              <p:cNvSpPr>
                <a:spLocks noChangeArrowheads="1"/>
              </p:cNvSpPr>
              <p:nvPr/>
            </p:nvSpPr>
            <p:spPr bwMode="auto">
              <a:xfrm>
                <a:off x="10931526" y="48244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6" name="Oval 2749"/>
              <p:cNvSpPr>
                <a:spLocks noChangeArrowheads="1"/>
              </p:cNvSpPr>
              <p:nvPr/>
            </p:nvSpPr>
            <p:spPr bwMode="auto">
              <a:xfrm>
                <a:off x="10931526" y="48244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7" name="Oval 2750"/>
              <p:cNvSpPr>
                <a:spLocks noChangeArrowheads="1"/>
              </p:cNvSpPr>
              <p:nvPr/>
            </p:nvSpPr>
            <p:spPr bwMode="auto">
              <a:xfrm>
                <a:off x="10933113" y="48244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8" name="Oval 2751"/>
              <p:cNvSpPr>
                <a:spLocks noChangeArrowheads="1"/>
              </p:cNvSpPr>
              <p:nvPr/>
            </p:nvSpPr>
            <p:spPr bwMode="auto">
              <a:xfrm>
                <a:off x="10933113" y="48244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9" name="Oval 2752"/>
              <p:cNvSpPr>
                <a:spLocks noChangeArrowheads="1"/>
              </p:cNvSpPr>
              <p:nvPr/>
            </p:nvSpPr>
            <p:spPr bwMode="auto">
              <a:xfrm>
                <a:off x="10934701" y="48260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0" name="Oval 2753"/>
              <p:cNvSpPr>
                <a:spLocks noChangeArrowheads="1"/>
              </p:cNvSpPr>
              <p:nvPr/>
            </p:nvSpPr>
            <p:spPr bwMode="auto">
              <a:xfrm>
                <a:off x="10934701" y="48260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1" name="Oval 2754"/>
              <p:cNvSpPr>
                <a:spLocks noChangeArrowheads="1"/>
              </p:cNvSpPr>
              <p:nvPr/>
            </p:nvSpPr>
            <p:spPr bwMode="auto">
              <a:xfrm>
                <a:off x="10934701" y="48260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2" name="Oval 2755"/>
              <p:cNvSpPr>
                <a:spLocks noChangeArrowheads="1"/>
              </p:cNvSpPr>
              <p:nvPr/>
            </p:nvSpPr>
            <p:spPr bwMode="auto">
              <a:xfrm>
                <a:off x="10934701" y="48260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3" name="Oval 2756"/>
              <p:cNvSpPr>
                <a:spLocks noChangeArrowheads="1"/>
              </p:cNvSpPr>
              <p:nvPr/>
            </p:nvSpPr>
            <p:spPr bwMode="auto">
              <a:xfrm>
                <a:off x="10936288" y="48260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4" name="Oval 2757"/>
              <p:cNvSpPr>
                <a:spLocks noChangeArrowheads="1"/>
              </p:cNvSpPr>
              <p:nvPr/>
            </p:nvSpPr>
            <p:spPr bwMode="auto">
              <a:xfrm>
                <a:off x="10936288" y="48260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5" name="Oval 2758"/>
              <p:cNvSpPr>
                <a:spLocks noChangeArrowheads="1"/>
              </p:cNvSpPr>
              <p:nvPr/>
            </p:nvSpPr>
            <p:spPr bwMode="auto">
              <a:xfrm>
                <a:off x="10937876" y="48275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6" name="Oval 2759"/>
              <p:cNvSpPr>
                <a:spLocks noChangeArrowheads="1"/>
              </p:cNvSpPr>
              <p:nvPr/>
            </p:nvSpPr>
            <p:spPr bwMode="auto">
              <a:xfrm>
                <a:off x="10937876" y="48275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7" name="Oval 2760"/>
              <p:cNvSpPr>
                <a:spLocks noChangeArrowheads="1"/>
              </p:cNvSpPr>
              <p:nvPr/>
            </p:nvSpPr>
            <p:spPr bwMode="auto">
              <a:xfrm>
                <a:off x="10939463" y="48275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38" name="Oval 2761"/>
              <p:cNvSpPr>
                <a:spLocks noChangeArrowheads="1"/>
              </p:cNvSpPr>
              <p:nvPr/>
            </p:nvSpPr>
            <p:spPr bwMode="auto">
              <a:xfrm>
                <a:off x="10939463" y="48275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9" name="Oval 2762"/>
              <p:cNvSpPr>
                <a:spLocks noChangeArrowheads="1"/>
              </p:cNvSpPr>
              <p:nvPr/>
            </p:nvSpPr>
            <p:spPr bwMode="auto">
              <a:xfrm>
                <a:off x="10939463" y="48275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0" name="Oval 2763"/>
              <p:cNvSpPr>
                <a:spLocks noChangeArrowheads="1"/>
              </p:cNvSpPr>
              <p:nvPr/>
            </p:nvSpPr>
            <p:spPr bwMode="auto">
              <a:xfrm>
                <a:off x="10939463" y="48275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1" name="Oval 2764"/>
              <p:cNvSpPr>
                <a:spLocks noChangeArrowheads="1"/>
              </p:cNvSpPr>
              <p:nvPr/>
            </p:nvSpPr>
            <p:spPr bwMode="auto">
              <a:xfrm>
                <a:off x="10941051" y="48275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2" name="Oval 2765"/>
              <p:cNvSpPr>
                <a:spLocks noChangeArrowheads="1"/>
              </p:cNvSpPr>
              <p:nvPr/>
            </p:nvSpPr>
            <p:spPr bwMode="auto">
              <a:xfrm>
                <a:off x="10941051" y="48275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3" name="Oval 2766"/>
              <p:cNvSpPr>
                <a:spLocks noChangeArrowheads="1"/>
              </p:cNvSpPr>
              <p:nvPr/>
            </p:nvSpPr>
            <p:spPr bwMode="auto">
              <a:xfrm>
                <a:off x="10942638" y="48275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44" name="Oval 2767"/>
              <p:cNvSpPr>
                <a:spLocks noChangeArrowheads="1"/>
              </p:cNvSpPr>
              <p:nvPr/>
            </p:nvSpPr>
            <p:spPr bwMode="auto">
              <a:xfrm>
                <a:off x="10942638" y="48275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5" name="Oval 2768"/>
              <p:cNvSpPr>
                <a:spLocks noChangeArrowheads="1"/>
              </p:cNvSpPr>
              <p:nvPr/>
            </p:nvSpPr>
            <p:spPr bwMode="auto">
              <a:xfrm>
                <a:off x="10944226" y="48275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6" name="Oval 2770"/>
              <p:cNvSpPr>
                <a:spLocks noChangeArrowheads="1"/>
              </p:cNvSpPr>
              <p:nvPr/>
            </p:nvSpPr>
            <p:spPr bwMode="auto">
              <a:xfrm>
                <a:off x="10944225" y="48275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7" name="Oval 2771"/>
              <p:cNvSpPr>
                <a:spLocks noChangeArrowheads="1"/>
              </p:cNvSpPr>
              <p:nvPr/>
            </p:nvSpPr>
            <p:spPr bwMode="auto">
              <a:xfrm>
                <a:off x="10944225" y="48275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8" name="Oval 2772"/>
              <p:cNvSpPr>
                <a:spLocks noChangeArrowheads="1"/>
              </p:cNvSpPr>
              <p:nvPr/>
            </p:nvSpPr>
            <p:spPr bwMode="auto">
              <a:xfrm>
                <a:off x="10944225" y="48275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9" name="Oval 2773"/>
              <p:cNvSpPr>
                <a:spLocks noChangeArrowheads="1"/>
              </p:cNvSpPr>
              <p:nvPr/>
            </p:nvSpPr>
            <p:spPr bwMode="auto">
              <a:xfrm>
                <a:off x="10945813" y="48291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0" name="Oval 2774"/>
              <p:cNvSpPr>
                <a:spLocks noChangeArrowheads="1"/>
              </p:cNvSpPr>
              <p:nvPr/>
            </p:nvSpPr>
            <p:spPr bwMode="auto">
              <a:xfrm>
                <a:off x="10945813" y="48291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51" name="Oval 2775"/>
              <p:cNvSpPr>
                <a:spLocks noChangeArrowheads="1"/>
              </p:cNvSpPr>
              <p:nvPr/>
            </p:nvSpPr>
            <p:spPr bwMode="auto">
              <a:xfrm>
                <a:off x="10947400" y="48291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2" name="Oval 2776"/>
              <p:cNvSpPr>
                <a:spLocks noChangeArrowheads="1"/>
              </p:cNvSpPr>
              <p:nvPr/>
            </p:nvSpPr>
            <p:spPr bwMode="auto">
              <a:xfrm>
                <a:off x="10947400" y="48291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53" name="Oval 2777"/>
              <p:cNvSpPr>
                <a:spLocks noChangeArrowheads="1"/>
              </p:cNvSpPr>
              <p:nvPr/>
            </p:nvSpPr>
            <p:spPr bwMode="auto">
              <a:xfrm>
                <a:off x="10948988" y="48291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4" name="Oval 2778"/>
              <p:cNvSpPr>
                <a:spLocks noChangeArrowheads="1"/>
              </p:cNvSpPr>
              <p:nvPr/>
            </p:nvSpPr>
            <p:spPr bwMode="auto">
              <a:xfrm>
                <a:off x="10948988" y="48291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55" name="Oval 2779"/>
              <p:cNvSpPr>
                <a:spLocks noChangeArrowheads="1"/>
              </p:cNvSpPr>
              <p:nvPr/>
            </p:nvSpPr>
            <p:spPr bwMode="auto">
              <a:xfrm>
                <a:off x="10948988" y="48291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6" name="Oval 2780"/>
              <p:cNvSpPr>
                <a:spLocks noChangeArrowheads="1"/>
              </p:cNvSpPr>
              <p:nvPr/>
            </p:nvSpPr>
            <p:spPr bwMode="auto">
              <a:xfrm>
                <a:off x="10948988" y="48291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57" name="Oval 2781"/>
              <p:cNvSpPr>
                <a:spLocks noChangeArrowheads="1"/>
              </p:cNvSpPr>
              <p:nvPr/>
            </p:nvSpPr>
            <p:spPr bwMode="auto">
              <a:xfrm>
                <a:off x="10950575" y="48307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8" name="Oval 2782"/>
              <p:cNvSpPr>
                <a:spLocks noChangeArrowheads="1"/>
              </p:cNvSpPr>
              <p:nvPr/>
            </p:nvSpPr>
            <p:spPr bwMode="auto">
              <a:xfrm>
                <a:off x="10950575" y="48307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59" name="Oval 2783"/>
              <p:cNvSpPr>
                <a:spLocks noChangeArrowheads="1"/>
              </p:cNvSpPr>
              <p:nvPr/>
            </p:nvSpPr>
            <p:spPr bwMode="auto">
              <a:xfrm>
                <a:off x="10952163" y="48307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0" name="Oval 2784"/>
              <p:cNvSpPr>
                <a:spLocks noChangeArrowheads="1"/>
              </p:cNvSpPr>
              <p:nvPr/>
            </p:nvSpPr>
            <p:spPr bwMode="auto">
              <a:xfrm>
                <a:off x="10952163" y="48307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1" name="Oval 2785"/>
              <p:cNvSpPr>
                <a:spLocks noChangeArrowheads="1"/>
              </p:cNvSpPr>
              <p:nvPr/>
            </p:nvSpPr>
            <p:spPr bwMode="auto">
              <a:xfrm>
                <a:off x="10953750" y="48307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2" name="Oval 2786"/>
              <p:cNvSpPr>
                <a:spLocks noChangeArrowheads="1"/>
              </p:cNvSpPr>
              <p:nvPr/>
            </p:nvSpPr>
            <p:spPr bwMode="auto">
              <a:xfrm>
                <a:off x="10953750" y="48307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3" name="Oval 2787"/>
              <p:cNvSpPr>
                <a:spLocks noChangeArrowheads="1"/>
              </p:cNvSpPr>
              <p:nvPr/>
            </p:nvSpPr>
            <p:spPr bwMode="auto">
              <a:xfrm>
                <a:off x="10953750" y="48323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4" name="Oval 2788"/>
              <p:cNvSpPr>
                <a:spLocks noChangeArrowheads="1"/>
              </p:cNvSpPr>
              <p:nvPr/>
            </p:nvSpPr>
            <p:spPr bwMode="auto">
              <a:xfrm>
                <a:off x="10953750" y="48323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5" name="Oval 2789"/>
              <p:cNvSpPr>
                <a:spLocks noChangeArrowheads="1"/>
              </p:cNvSpPr>
              <p:nvPr/>
            </p:nvSpPr>
            <p:spPr bwMode="auto">
              <a:xfrm>
                <a:off x="10955338" y="48323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6" name="Oval 2790"/>
              <p:cNvSpPr>
                <a:spLocks noChangeArrowheads="1"/>
              </p:cNvSpPr>
              <p:nvPr/>
            </p:nvSpPr>
            <p:spPr bwMode="auto">
              <a:xfrm>
                <a:off x="10955338" y="48323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7" name="Oval 2791"/>
              <p:cNvSpPr>
                <a:spLocks noChangeArrowheads="1"/>
              </p:cNvSpPr>
              <p:nvPr/>
            </p:nvSpPr>
            <p:spPr bwMode="auto">
              <a:xfrm>
                <a:off x="10956925" y="48323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68" name="Oval 2792"/>
              <p:cNvSpPr>
                <a:spLocks noChangeArrowheads="1"/>
              </p:cNvSpPr>
              <p:nvPr/>
            </p:nvSpPr>
            <p:spPr bwMode="auto">
              <a:xfrm>
                <a:off x="10956925" y="48323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9" name="Oval 2793"/>
              <p:cNvSpPr>
                <a:spLocks noChangeArrowheads="1"/>
              </p:cNvSpPr>
              <p:nvPr/>
            </p:nvSpPr>
            <p:spPr bwMode="auto">
              <a:xfrm>
                <a:off x="10956925" y="48323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0" name="Oval 2794"/>
              <p:cNvSpPr>
                <a:spLocks noChangeArrowheads="1"/>
              </p:cNvSpPr>
              <p:nvPr/>
            </p:nvSpPr>
            <p:spPr bwMode="auto">
              <a:xfrm>
                <a:off x="10956925" y="48323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1" name="Oval 2795"/>
              <p:cNvSpPr>
                <a:spLocks noChangeArrowheads="1"/>
              </p:cNvSpPr>
              <p:nvPr/>
            </p:nvSpPr>
            <p:spPr bwMode="auto">
              <a:xfrm>
                <a:off x="10958513" y="48339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2" name="Oval 2796"/>
              <p:cNvSpPr>
                <a:spLocks noChangeArrowheads="1"/>
              </p:cNvSpPr>
              <p:nvPr/>
            </p:nvSpPr>
            <p:spPr bwMode="auto">
              <a:xfrm>
                <a:off x="10958513" y="48339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3" name="Oval 2797"/>
              <p:cNvSpPr>
                <a:spLocks noChangeArrowheads="1"/>
              </p:cNvSpPr>
              <p:nvPr/>
            </p:nvSpPr>
            <p:spPr bwMode="auto">
              <a:xfrm>
                <a:off x="10960100" y="48339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4" name="Oval 2798"/>
              <p:cNvSpPr>
                <a:spLocks noChangeArrowheads="1"/>
              </p:cNvSpPr>
              <p:nvPr/>
            </p:nvSpPr>
            <p:spPr bwMode="auto">
              <a:xfrm>
                <a:off x="10960100" y="48339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5" name="Oval 2799"/>
              <p:cNvSpPr>
                <a:spLocks noChangeArrowheads="1"/>
              </p:cNvSpPr>
              <p:nvPr/>
            </p:nvSpPr>
            <p:spPr bwMode="auto">
              <a:xfrm>
                <a:off x="10961688" y="48339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6" name="Oval 2800"/>
              <p:cNvSpPr>
                <a:spLocks noChangeArrowheads="1"/>
              </p:cNvSpPr>
              <p:nvPr/>
            </p:nvSpPr>
            <p:spPr bwMode="auto">
              <a:xfrm>
                <a:off x="10961688" y="48339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7" name="Oval 2801"/>
              <p:cNvSpPr>
                <a:spLocks noChangeArrowheads="1"/>
              </p:cNvSpPr>
              <p:nvPr/>
            </p:nvSpPr>
            <p:spPr bwMode="auto">
              <a:xfrm>
                <a:off x="10961688" y="48355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78" name="Oval 2802"/>
              <p:cNvSpPr>
                <a:spLocks noChangeArrowheads="1"/>
              </p:cNvSpPr>
              <p:nvPr/>
            </p:nvSpPr>
            <p:spPr bwMode="auto">
              <a:xfrm>
                <a:off x="10961688" y="48355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9" name="Oval 2803"/>
              <p:cNvSpPr>
                <a:spLocks noChangeArrowheads="1"/>
              </p:cNvSpPr>
              <p:nvPr/>
            </p:nvSpPr>
            <p:spPr bwMode="auto">
              <a:xfrm>
                <a:off x="10963275" y="48355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0" name="Oval 2804"/>
              <p:cNvSpPr>
                <a:spLocks noChangeArrowheads="1"/>
              </p:cNvSpPr>
              <p:nvPr/>
            </p:nvSpPr>
            <p:spPr bwMode="auto">
              <a:xfrm>
                <a:off x="10963275" y="48355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1" name="Oval 2805"/>
              <p:cNvSpPr>
                <a:spLocks noChangeArrowheads="1"/>
              </p:cNvSpPr>
              <p:nvPr/>
            </p:nvSpPr>
            <p:spPr bwMode="auto">
              <a:xfrm>
                <a:off x="10964863" y="48355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2" name="Oval 2806"/>
              <p:cNvSpPr>
                <a:spLocks noChangeArrowheads="1"/>
              </p:cNvSpPr>
              <p:nvPr/>
            </p:nvSpPr>
            <p:spPr bwMode="auto">
              <a:xfrm>
                <a:off x="10964863" y="48355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3" name="Oval 2807"/>
              <p:cNvSpPr>
                <a:spLocks noChangeArrowheads="1"/>
              </p:cNvSpPr>
              <p:nvPr/>
            </p:nvSpPr>
            <p:spPr bwMode="auto">
              <a:xfrm>
                <a:off x="10964863" y="4835526"/>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4" name="Oval 2808"/>
              <p:cNvSpPr>
                <a:spLocks noChangeArrowheads="1"/>
              </p:cNvSpPr>
              <p:nvPr/>
            </p:nvSpPr>
            <p:spPr bwMode="auto">
              <a:xfrm>
                <a:off x="10964863" y="4835526"/>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5" name="Oval 2809"/>
              <p:cNvSpPr>
                <a:spLocks noChangeArrowheads="1"/>
              </p:cNvSpPr>
              <p:nvPr/>
            </p:nvSpPr>
            <p:spPr bwMode="auto">
              <a:xfrm>
                <a:off x="10964863" y="48355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6" name="Oval 2810"/>
              <p:cNvSpPr>
                <a:spLocks noChangeArrowheads="1"/>
              </p:cNvSpPr>
              <p:nvPr/>
            </p:nvSpPr>
            <p:spPr bwMode="auto">
              <a:xfrm>
                <a:off x="10964863" y="48355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7" name="Oval 2811"/>
              <p:cNvSpPr>
                <a:spLocks noChangeArrowheads="1"/>
              </p:cNvSpPr>
              <p:nvPr/>
            </p:nvSpPr>
            <p:spPr bwMode="auto">
              <a:xfrm>
                <a:off x="10966450" y="48355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88" name="Oval 2812"/>
              <p:cNvSpPr>
                <a:spLocks noChangeArrowheads="1"/>
              </p:cNvSpPr>
              <p:nvPr/>
            </p:nvSpPr>
            <p:spPr bwMode="auto">
              <a:xfrm>
                <a:off x="10966450" y="48355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9" name="Oval 2813"/>
              <p:cNvSpPr>
                <a:spLocks noChangeArrowheads="1"/>
              </p:cNvSpPr>
              <p:nvPr/>
            </p:nvSpPr>
            <p:spPr bwMode="auto">
              <a:xfrm>
                <a:off x="10968038" y="48355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0" name="Oval 2814"/>
              <p:cNvSpPr>
                <a:spLocks noChangeArrowheads="1"/>
              </p:cNvSpPr>
              <p:nvPr/>
            </p:nvSpPr>
            <p:spPr bwMode="auto">
              <a:xfrm>
                <a:off x="10968038" y="48355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1" name="Oval 2815"/>
              <p:cNvSpPr>
                <a:spLocks noChangeArrowheads="1"/>
              </p:cNvSpPr>
              <p:nvPr/>
            </p:nvSpPr>
            <p:spPr bwMode="auto">
              <a:xfrm>
                <a:off x="10969625" y="48371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2" name="Oval 2816"/>
              <p:cNvSpPr>
                <a:spLocks noChangeArrowheads="1"/>
              </p:cNvSpPr>
              <p:nvPr/>
            </p:nvSpPr>
            <p:spPr bwMode="auto">
              <a:xfrm>
                <a:off x="10969625" y="48371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3" name="Oval 2817"/>
              <p:cNvSpPr>
                <a:spLocks noChangeArrowheads="1"/>
              </p:cNvSpPr>
              <p:nvPr/>
            </p:nvSpPr>
            <p:spPr bwMode="auto">
              <a:xfrm>
                <a:off x="10969625" y="48371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4" name="Oval 2818"/>
              <p:cNvSpPr>
                <a:spLocks noChangeArrowheads="1"/>
              </p:cNvSpPr>
              <p:nvPr/>
            </p:nvSpPr>
            <p:spPr bwMode="auto">
              <a:xfrm>
                <a:off x="10969625" y="48371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5" name="Oval 2819"/>
              <p:cNvSpPr>
                <a:spLocks noChangeArrowheads="1"/>
              </p:cNvSpPr>
              <p:nvPr/>
            </p:nvSpPr>
            <p:spPr bwMode="auto">
              <a:xfrm>
                <a:off x="10971213" y="48371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6" name="Oval 2820"/>
              <p:cNvSpPr>
                <a:spLocks noChangeArrowheads="1"/>
              </p:cNvSpPr>
              <p:nvPr/>
            </p:nvSpPr>
            <p:spPr bwMode="auto">
              <a:xfrm>
                <a:off x="10971213" y="48371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7" name="Oval 2821"/>
              <p:cNvSpPr>
                <a:spLocks noChangeArrowheads="1"/>
              </p:cNvSpPr>
              <p:nvPr/>
            </p:nvSpPr>
            <p:spPr bwMode="auto">
              <a:xfrm>
                <a:off x="10972800" y="48371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98" name="Oval 2822"/>
              <p:cNvSpPr>
                <a:spLocks noChangeArrowheads="1"/>
              </p:cNvSpPr>
              <p:nvPr/>
            </p:nvSpPr>
            <p:spPr bwMode="auto">
              <a:xfrm>
                <a:off x="10972800" y="48371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9" name="Oval 2823"/>
              <p:cNvSpPr>
                <a:spLocks noChangeArrowheads="1"/>
              </p:cNvSpPr>
              <p:nvPr/>
            </p:nvSpPr>
            <p:spPr bwMode="auto">
              <a:xfrm>
                <a:off x="10974388" y="483870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0" name="Oval 2824"/>
              <p:cNvSpPr>
                <a:spLocks noChangeArrowheads="1"/>
              </p:cNvSpPr>
              <p:nvPr/>
            </p:nvSpPr>
            <p:spPr bwMode="auto">
              <a:xfrm>
                <a:off x="10974388" y="483870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1" name="Oval 2825"/>
              <p:cNvSpPr>
                <a:spLocks noChangeArrowheads="1"/>
              </p:cNvSpPr>
              <p:nvPr/>
            </p:nvSpPr>
            <p:spPr bwMode="auto">
              <a:xfrm>
                <a:off x="10974388" y="483870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2" name="Oval 2826"/>
              <p:cNvSpPr>
                <a:spLocks noChangeArrowheads="1"/>
              </p:cNvSpPr>
              <p:nvPr/>
            </p:nvSpPr>
            <p:spPr bwMode="auto">
              <a:xfrm>
                <a:off x="10974388" y="483870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3" name="Oval 2827"/>
              <p:cNvSpPr>
                <a:spLocks noChangeArrowheads="1"/>
              </p:cNvSpPr>
              <p:nvPr/>
            </p:nvSpPr>
            <p:spPr bwMode="auto">
              <a:xfrm>
                <a:off x="10975975" y="483870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4" name="Oval 2828"/>
              <p:cNvSpPr>
                <a:spLocks noChangeArrowheads="1"/>
              </p:cNvSpPr>
              <p:nvPr/>
            </p:nvSpPr>
            <p:spPr bwMode="auto">
              <a:xfrm>
                <a:off x="10975975" y="483870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5" name="Oval 2829"/>
              <p:cNvSpPr>
                <a:spLocks noChangeArrowheads="1"/>
              </p:cNvSpPr>
              <p:nvPr/>
            </p:nvSpPr>
            <p:spPr bwMode="auto">
              <a:xfrm>
                <a:off x="10977563" y="48402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6" name="Oval 2830"/>
              <p:cNvSpPr>
                <a:spLocks noChangeArrowheads="1"/>
              </p:cNvSpPr>
              <p:nvPr/>
            </p:nvSpPr>
            <p:spPr bwMode="auto">
              <a:xfrm>
                <a:off x="10977563" y="48402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7" name="Oval 2831"/>
              <p:cNvSpPr>
                <a:spLocks noChangeArrowheads="1"/>
              </p:cNvSpPr>
              <p:nvPr/>
            </p:nvSpPr>
            <p:spPr bwMode="auto">
              <a:xfrm>
                <a:off x="10979150" y="48402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08" name="Oval 2832"/>
              <p:cNvSpPr>
                <a:spLocks noChangeArrowheads="1"/>
              </p:cNvSpPr>
              <p:nvPr/>
            </p:nvSpPr>
            <p:spPr bwMode="auto">
              <a:xfrm>
                <a:off x="10979150" y="48402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9" name="Oval 2833"/>
              <p:cNvSpPr>
                <a:spLocks noChangeArrowheads="1"/>
              </p:cNvSpPr>
              <p:nvPr/>
            </p:nvSpPr>
            <p:spPr bwMode="auto">
              <a:xfrm>
                <a:off x="10979150" y="48402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0" name="Oval 2834"/>
              <p:cNvSpPr>
                <a:spLocks noChangeArrowheads="1"/>
              </p:cNvSpPr>
              <p:nvPr/>
            </p:nvSpPr>
            <p:spPr bwMode="auto">
              <a:xfrm>
                <a:off x="10979150" y="48402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1" name="Oval 2835"/>
              <p:cNvSpPr>
                <a:spLocks noChangeArrowheads="1"/>
              </p:cNvSpPr>
              <p:nvPr/>
            </p:nvSpPr>
            <p:spPr bwMode="auto">
              <a:xfrm>
                <a:off x="10980738" y="48402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2" name="Oval 2836"/>
              <p:cNvSpPr>
                <a:spLocks noChangeArrowheads="1"/>
              </p:cNvSpPr>
              <p:nvPr/>
            </p:nvSpPr>
            <p:spPr bwMode="auto">
              <a:xfrm>
                <a:off x="10980738" y="48402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3" name="Oval 2837"/>
              <p:cNvSpPr>
                <a:spLocks noChangeArrowheads="1"/>
              </p:cNvSpPr>
              <p:nvPr/>
            </p:nvSpPr>
            <p:spPr bwMode="auto">
              <a:xfrm>
                <a:off x="10982325" y="48418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4" name="Oval 2838"/>
              <p:cNvSpPr>
                <a:spLocks noChangeArrowheads="1"/>
              </p:cNvSpPr>
              <p:nvPr/>
            </p:nvSpPr>
            <p:spPr bwMode="auto">
              <a:xfrm>
                <a:off x="10982325" y="48418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5" name="Oval 2839"/>
              <p:cNvSpPr>
                <a:spLocks noChangeArrowheads="1"/>
              </p:cNvSpPr>
              <p:nvPr/>
            </p:nvSpPr>
            <p:spPr bwMode="auto">
              <a:xfrm>
                <a:off x="10982325" y="48418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6" name="Oval 2840"/>
              <p:cNvSpPr>
                <a:spLocks noChangeArrowheads="1"/>
              </p:cNvSpPr>
              <p:nvPr/>
            </p:nvSpPr>
            <p:spPr bwMode="auto">
              <a:xfrm>
                <a:off x="10982325" y="48418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7" name="Oval 2841"/>
              <p:cNvSpPr>
                <a:spLocks noChangeArrowheads="1"/>
              </p:cNvSpPr>
              <p:nvPr/>
            </p:nvSpPr>
            <p:spPr bwMode="auto">
              <a:xfrm>
                <a:off x="10983913" y="48418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18" name="Oval 2842"/>
              <p:cNvSpPr>
                <a:spLocks noChangeArrowheads="1"/>
              </p:cNvSpPr>
              <p:nvPr/>
            </p:nvSpPr>
            <p:spPr bwMode="auto">
              <a:xfrm>
                <a:off x="10983913" y="48418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9" name="Oval 2843"/>
              <p:cNvSpPr>
                <a:spLocks noChangeArrowheads="1"/>
              </p:cNvSpPr>
              <p:nvPr/>
            </p:nvSpPr>
            <p:spPr bwMode="auto">
              <a:xfrm>
                <a:off x="10985500" y="48418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0" name="Oval 2844"/>
              <p:cNvSpPr>
                <a:spLocks noChangeArrowheads="1"/>
              </p:cNvSpPr>
              <p:nvPr/>
            </p:nvSpPr>
            <p:spPr bwMode="auto">
              <a:xfrm>
                <a:off x="10985500" y="48418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1" name="Oval 2845"/>
              <p:cNvSpPr>
                <a:spLocks noChangeArrowheads="1"/>
              </p:cNvSpPr>
              <p:nvPr/>
            </p:nvSpPr>
            <p:spPr bwMode="auto">
              <a:xfrm>
                <a:off x="10987088" y="48418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2" name="Oval 2846"/>
              <p:cNvSpPr>
                <a:spLocks noChangeArrowheads="1"/>
              </p:cNvSpPr>
              <p:nvPr/>
            </p:nvSpPr>
            <p:spPr bwMode="auto">
              <a:xfrm>
                <a:off x="10987088" y="48418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3" name="Oval 2847"/>
              <p:cNvSpPr>
                <a:spLocks noChangeArrowheads="1"/>
              </p:cNvSpPr>
              <p:nvPr/>
            </p:nvSpPr>
            <p:spPr bwMode="auto">
              <a:xfrm>
                <a:off x="10987088" y="48418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4" name="Oval 2848"/>
              <p:cNvSpPr>
                <a:spLocks noChangeArrowheads="1"/>
              </p:cNvSpPr>
              <p:nvPr/>
            </p:nvSpPr>
            <p:spPr bwMode="auto">
              <a:xfrm>
                <a:off x="10987088" y="48418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5" name="Oval 2849"/>
              <p:cNvSpPr>
                <a:spLocks noChangeArrowheads="1"/>
              </p:cNvSpPr>
              <p:nvPr/>
            </p:nvSpPr>
            <p:spPr bwMode="auto">
              <a:xfrm>
                <a:off x="10988675" y="48418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6" name="Oval 2850"/>
              <p:cNvSpPr>
                <a:spLocks noChangeArrowheads="1"/>
              </p:cNvSpPr>
              <p:nvPr/>
            </p:nvSpPr>
            <p:spPr bwMode="auto">
              <a:xfrm>
                <a:off x="10988675" y="48418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7" name="Oval 2851"/>
              <p:cNvSpPr>
                <a:spLocks noChangeArrowheads="1"/>
              </p:cNvSpPr>
              <p:nvPr/>
            </p:nvSpPr>
            <p:spPr bwMode="auto">
              <a:xfrm>
                <a:off x="10990263" y="48434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8" name="Oval 2852"/>
              <p:cNvSpPr>
                <a:spLocks noChangeArrowheads="1"/>
              </p:cNvSpPr>
              <p:nvPr/>
            </p:nvSpPr>
            <p:spPr bwMode="auto">
              <a:xfrm>
                <a:off x="10990263" y="48434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9" name="Oval 2853"/>
              <p:cNvSpPr>
                <a:spLocks noChangeArrowheads="1"/>
              </p:cNvSpPr>
              <p:nvPr/>
            </p:nvSpPr>
            <p:spPr bwMode="auto">
              <a:xfrm>
                <a:off x="10991850" y="48434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0" name="Oval 2854"/>
              <p:cNvSpPr>
                <a:spLocks noChangeArrowheads="1"/>
              </p:cNvSpPr>
              <p:nvPr/>
            </p:nvSpPr>
            <p:spPr bwMode="auto">
              <a:xfrm>
                <a:off x="10991850" y="48434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1" name="Oval 2855"/>
              <p:cNvSpPr>
                <a:spLocks noChangeArrowheads="1"/>
              </p:cNvSpPr>
              <p:nvPr/>
            </p:nvSpPr>
            <p:spPr bwMode="auto">
              <a:xfrm>
                <a:off x="10991850" y="48434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2" name="Oval 2856"/>
              <p:cNvSpPr>
                <a:spLocks noChangeArrowheads="1"/>
              </p:cNvSpPr>
              <p:nvPr/>
            </p:nvSpPr>
            <p:spPr bwMode="auto">
              <a:xfrm>
                <a:off x="10991850" y="48434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3" name="Oval 2857"/>
              <p:cNvSpPr>
                <a:spLocks noChangeArrowheads="1"/>
              </p:cNvSpPr>
              <p:nvPr/>
            </p:nvSpPr>
            <p:spPr bwMode="auto">
              <a:xfrm>
                <a:off x="10993438" y="48434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4" name="Oval 2858"/>
              <p:cNvSpPr>
                <a:spLocks noChangeArrowheads="1"/>
              </p:cNvSpPr>
              <p:nvPr/>
            </p:nvSpPr>
            <p:spPr bwMode="auto">
              <a:xfrm>
                <a:off x="10993438" y="48434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5" name="Oval 2859"/>
              <p:cNvSpPr>
                <a:spLocks noChangeArrowheads="1"/>
              </p:cNvSpPr>
              <p:nvPr/>
            </p:nvSpPr>
            <p:spPr bwMode="auto">
              <a:xfrm>
                <a:off x="10995025" y="48450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6" name="Oval 2860"/>
              <p:cNvSpPr>
                <a:spLocks noChangeArrowheads="1"/>
              </p:cNvSpPr>
              <p:nvPr/>
            </p:nvSpPr>
            <p:spPr bwMode="auto">
              <a:xfrm>
                <a:off x="10995025" y="48450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7" name="Oval 2861"/>
              <p:cNvSpPr>
                <a:spLocks noChangeArrowheads="1"/>
              </p:cNvSpPr>
              <p:nvPr/>
            </p:nvSpPr>
            <p:spPr bwMode="auto">
              <a:xfrm>
                <a:off x="10996613" y="48450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38" name="Oval 2862"/>
              <p:cNvSpPr>
                <a:spLocks noChangeArrowheads="1"/>
              </p:cNvSpPr>
              <p:nvPr/>
            </p:nvSpPr>
            <p:spPr bwMode="auto">
              <a:xfrm>
                <a:off x="10996613" y="48450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9" name="Oval 2863"/>
              <p:cNvSpPr>
                <a:spLocks noChangeArrowheads="1"/>
              </p:cNvSpPr>
              <p:nvPr/>
            </p:nvSpPr>
            <p:spPr bwMode="auto">
              <a:xfrm>
                <a:off x="10996613" y="48450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0" name="Oval 2864"/>
              <p:cNvSpPr>
                <a:spLocks noChangeArrowheads="1"/>
              </p:cNvSpPr>
              <p:nvPr/>
            </p:nvSpPr>
            <p:spPr bwMode="auto">
              <a:xfrm>
                <a:off x="10996613" y="48450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1" name="Oval 2865"/>
              <p:cNvSpPr>
                <a:spLocks noChangeArrowheads="1"/>
              </p:cNvSpPr>
              <p:nvPr/>
            </p:nvSpPr>
            <p:spPr bwMode="auto">
              <a:xfrm>
                <a:off x="10998200" y="48450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2" name="Oval 2866"/>
              <p:cNvSpPr>
                <a:spLocks noChangeArrowheads="1"/>
              </p:cNvSpPr>
              <p:nvPr/>
            </p:nvSpPr>
            <p:spPr bwMode="auto">
              <a:xfrm>
                <a:off x="10998200" y="48450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3" name="Oval 2867"/>
              <p:cNvSpPr>
                <a:spLocks noChangeArrowheads="1"/>
              </p:cNvSpPr>
              <p:nvPr/>
            </p:nvSpPr>
            <p:spPr bwMode="auto">
              <a:xfrm>
                <a:off x="10999788" y="48466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4" name="Oval 2868"/>
              <p:cNvSpPr>
                <a:spLocks noChangeArrowheads="1"/>
              </p:cNvSpPr>
              <p:nvPr/>
            </p:nvSpPr>
            <p:spPr bwMode="auto">
              <a:xfrm>
                <a:off x="10999788" y="48466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5" name="Oval 2869"/>
              <p:cNvSpPr>
                <a:spLocks noChangeArrowheads="1"/>
              </p:cNvSpPr>
              <p:nvPr/>
            </p:nvSpPr>
            <p:spPr bwMode="auto">
              <a:xfrm>
                <a:off x="11001375" y="48466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6" name="Oval 2870"/>
              <p:cNvSpPr>
                <a:spLocks noChangeArrowheads="1"/>
              </p:cNvSpPr>
              <p:nvPr/>
            </p:nvSpPr>
            <p:spPr bwMode="auto">
              <a:xfrm>
                <a:off x="11001375" y="48466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7" name="Oval 2871"/>
              <p:cNvSpPr>
                <a:spLocks noChangeArrowheads="1"/>
              </p:cNvSpPr>
              <p:nvPr/>
            </p:nvSpPr>
            <p:spPr bwMode="auto">
              <a:xfrm>
                <a:off x="11001375" y="48466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8" name="Oval 2872"/>
              <p:cNvSpPr>
                <a:spLocks noChangeArrowheads="1"/>
              </p:cNvSpPr>
              <p:nvPr/>
            </p:nvSpPr>
            <p:spPr bwMode="auto">
              <a:xfrm>
                <a:off x="11001375" y="48466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9" name="Oval 2873"/>
              <p:cNvSpPr>
                <a:spLocks noChangeArrowheads="1"/>
              </p:cNvSpPr>
              <p:nvPr/>
            </p:nvSpPr>
            <p:spPr bwMode="auto">
              <a:xfrm>
                <a:off x="11002963" y="484822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 name="Oval 2874"/>
              <p:cNvSpPr>
                <a:spLocks noChangeArrowheads="1"/>
              </p:cNvSpPr>
              <p:nvPr/>
            </p:nvSpPr>
            <p:spPr bwMode="auto">
              <a:xfrm>
                <a:off x="11002963" y="484822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1" name="Oval 2875"/>
              <p:cNvSpPr>
                <a:spLocks noChangeArrowheads="1"/>
              </p:cNvSpPr>
              <p:nvPr/>
            </p:nvSpPr>
            <p:spPr bwMode="auto">
              <a:xfrm>
                <a:off x="11002963" y="4848226"/>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2" name="Oval 2876"/>
              <p:cNvSpPr>
                <a:spLocks noChangeArrowheads="1"/>
              </p:cNvSpPr>
              <p:nvPr/>
            </p:nvSpPr>
            <p:spPr bwMode="auto">
              <a:xfrm>
                <a:off x="11002963" y="4848226"/>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3" name="Oval 2877"/>
              <p:cNvSpPr>
                <a:spLocks noChangeArrowheads="1"/>
              </p:cNvSpPr>
              <p:nvPr/>
            </p:nvSpPr>
            <p:spPr bwMode="auto">
              <a:xfrm>
                <a:off x="11002963" y="4848226"/>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4" name="Oval 2878"/>
              <p:cNvSpPr>
                <a:spLocks noChangeArrowheads="1"/>
              </p:cNvSpPr>
              <p:nvPr/>
            </p:nvSpPr>
            <p:spPr bwMode="auto">
              <a:xfrm>
                <a:off x="11002963" y="4848226"/>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5" name="Oval 2879"/>
              <p:cNvSpPr>
                <a:spLocks noChangeArrowheads="1"/>
              </p:cNvSpPr>
              <p:nvPr/>
            </p:nvSpPr>
            <p:spPr bwMode="auto">
              <a:xfrm>
                <a:off x="11004550" y="4848226"/>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6" name="Oval 2880"/>
              <p:cNvSpPr>
                <a:spLocks noChangeArrowheads="1"/>
              </p:cNvSpPr>
              <p:nvPr/>
            </p:nvSpPr>
            <p:spPr bwMode="auto">
              <a:xfrm>
                <a:off x="11004550" y="4848226"/>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7" name="Oval 2881"/>
              <p:cNvSpPr>
                <a:spLocks noChangeArrowheads="1"/>
              </p:cNvSpPr>
              <p:nvPr/>
            </p:nvSpPr>
            <p:spPr bwMode="auto">
              <a:xfrm>
                <a:off x="11006138" y="48498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8" name="Oval 2882"/>
              <p:cNvSpPr>
                <a:spLocks noChangeArrowheads="1"/>
              </p:cNvSpPr>
              <p:nvPr/>
            </p:nvSpPr>
            <p:spPr bwMode="auto">
              <a:xfrm>
                <a:off x="11006138" y="48498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9" name="Oval 2883"/>
              <p:cNvSpPr>
                <a:spLocks noChangeArrowheads="1"/>
              </p:cNvSpPr>
              <p:nvPr/>
            </p:nvSpPr>
            <p:spPr bwMode="auto">
              <a:xfrm>
                <a:off x="11007725" y="48498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0" name="Oval 2884"/>
              <p:cNvSpPr>
                <a:spLocks noChangeArrowheads="1"/>
              </p:cNvSpPr>
              <p:nvPr/>
            </p:nvSpPr>
            <p:spPr bwMode="auto">
              <a:xfrm>
                <a:off x="11007725" y="48498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1" name="Oval 2885"/>
              <p:cNvSpPr>
                <a:spLocks noChangeArrowheads="1"/>
              </p:cNvSpPr>
              <p:nvPr/>
            </p:nvSpPr>
            <p:spPr bwMode="auto">
              <a:xfrm>
                <a:off x="11007725" y="48498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2" name="Oval 2886"/>
              <p:cNvSpPr>
                <a:spLocks noChangeArrowheads="1"/>
              </p:cNvSpPr>
              <p:nvPr/>
            </p:nvSpPr>
            <p:spPr bwMode="auto">
              <a:xfrm>
                <a:off x="11007725" y="48498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3" name="Oval 2887"/>
              <p:cNvSpPr>
                <a:spLocks noChangeArrowheads="1"/>
              </p:cNvSpPr>
              <p:nvPr/>
            </p:nvSpPr>
            <p:spPr bwMode="auto">
              <a:xfrm>
                <a:off x="11009313" y="48498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4" name="Oval 2888"/>
              <p:cNvSpPr>
                <a:spLocks noChangeArrowheads="1"/>
              </p:cNvSpPr>
              <p:nvPr/>
            </p:nvSpPr>
            <p:spPr bwMode="auto">
              <a:xfrm>
                <a:off x="11009313" y="48498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5" name="Oval 2889"/>
              <p:cNvSpPr>
                <a:spLocks noChangeArrowheads="1"/>
              </p:cNvSpPr>
              <p:nvPr/>
            </p:nvSpPr>
            <p:spPr bwMode="auto">
              <a:xfrm>
                <a:off x="11010900" y="48498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6" name="Oval 2890"/>
              <p:cNvSpPr>
                <a:spLocks noChangeArrowheads="1"/>
              </p:cNvSpPr>
              <p:nvPr/>
            </p:nvSpPr>
            <p:spPr bwMode="auto">
              <a:xfrm>
                <a:off x="11010900" y="48498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7" name="Oval 2891"/>
              <p:cNvSpPr>
                <a:spLocks noChangeArrowheads="1"/>
              </p:cNvSpPr>
              <p:nvPr/>
            </p:nvSpPr>
            <p:spPr bwMode="auto">
              <a:xfrm>
                <a:off x="11012488" y="48498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68" name="Oval 2892"/>
              <p:cNvSpPr>
                <a:spLocks noChangeArrowheads="1"/>
              </p:cNvSpPr>
              <p:nvPr/>
            </p:nvSpPr>
            <p:spPr bwMode="auto">
              <a:xfrm>
                <a:off x="11012488" y="48498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9" name="Oval 2893"/>
              <p:cNvSpPr>
                <a:spLocks noChangeArrowheads="1"/>
              </p:cNvSpPr>
              <p:nvPr/>
            </p:nvSpPr>
            <p:spPr bwMode="auto">
              <a:xfrm>
                <a:off x="11012488" y="48498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0" name="Oval 2894"/>
              <p:cNvSpPr>
                <a:spLocks noChangeArrowheads="1"/>
              </p:cNvSpPr>
              <p:nvPr/>
            </p:nvSpPr>
            <p:spPr bwMode="auto">
              <a:xfrm>
                <a:off x="11012488" y="48498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1" name="Oval 2895"/>
              <p:cNvSpPr>
                <a:spLocks noChangeArrowheads="1"/>
              </p:cNvSpPr>
              <p:nvPr/>
            </p:nvSpPr>
            <p:spPr bwMode="auto">
              <a:xfrm>
                <a:off x="11014075" y="48498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2" name="Oval 2896"/>
              <p:cNvSpPr>
                <a:spLocks noChangeArrowheads="1"/>
              </p:cNvSpPr>
              <p:nvPr/>
            </p:nvSpPr>
            <p:spPr bwMode="auto">
              <a:xfrm>
                <a:off x="11014075" y="48498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3" name="Oval 2897"/>
              <p:cNvSpPr>
                <a:spLocks noChangeArrowheads="1"/>
              </p:cNvSpPr>
              <p:nvPr/>
            </p:nvSpPr>
            <p:spPr bwMode="auto">
              <a:xfrm>
                <a:off x="11015663" y="485140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4" name="Oval 2898"/>
              <p:cNvSpPr>
                <a:spLocks noChangeArrowheads="1"/>
              </p:cNvSpPr>
              <p:nvPr/>
            </p:nvSpPr>
            <p:spPr bwMode="auto">
              <a:xfrm>
                <a:off x="11015663" y="485140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5" name="Oval 2899"/>
              <p:cNvSpPr>
                <a:spLocks noChangeArrowheads="1"/>
              </p:cNvSpPr>
              <p:nvPr/>
            </p:nvSpPr>
            <p:spPr bwMode="auto">
              <a:xfrm>
                <a:off x="11017250" y="485140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6" name="Oval 2900"/>
              <p:cNvSpPr>
                <a:spLocks noChangeArrowheads="1"/>
              </p:cNvSpPr>
              <p:nvPr/>
            </p:nvSpPr>
            <p:spPr bwMode="auto">
              <a:xfrm>
                <a:off x="11017250" y="485140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7" name="Oval 2901"/>
              <p:cNvSpPr>
                <a:spLocks noChangeArrowheads="1"/>
              </p:cNvSpPr>
              <p:nvPr/>
            </p:nvSpPr>
            <p:spPr bwMode="auto">
              <a:xfrm>
                <a:off x="11017250" y="485140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78" name="Oval 2902"/>
              <p:cNvSpPr>
                <a:spLocks noChangeArrowheads="1"/>
              </p:cNvSpPr>
              <p:nvPr/>
            </p:nvSpPr>
            <p:spPr bwMode="auto">
              <a:xfrm>
                <a:off x="11017250" y="485140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9" name="Oval 2903"/>
              <p:cNvSpPr>
                <a:spLocks noChangeArrowheads="1"/>
              </p:cNvSpPr>
              <p:nvPr/>
            </p:nvSpPr>
            <p:spPr bwMode="auto">
              <a:xfrm>
                <a:off x="11018838" y="485140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0" name="Oval 2904"/>
              <p:cNvSpPr>
                <a:spLocks noChangeArrowheads="1"/>
              </p:cNvSpPr>
              <p:nvPr/>
            </p:nvSpPr>
            <p:spPr bwMode="auto">
              <a:xfrm>
                <a:off x="11018838" y="485140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1" name="Oval 2905"/>
              <p:cNvSpPr>
                <a:spLocks noChangeArrowheads="1"/>
              </p:cNvSpPr>
              <p:nvPr/>
            </p:nvSpPr>
            <p:spPr bwMode="auto">
              <a:xfrm>
                <a:off x="11020425" y="48529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2" name="Oval 2906"/>
              <p:cNvSpPr>
                <a:spLocks noChangeArrowheads="1"/>
              </p:cNvSpPr>
              <p:nvPr/>
            </p:nvSpPr>
            <p:spPr bwMode="auto">
              <a:xfrm>
                <a:off x="11020425" y="48529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3" name="Oval 2907"/>
              <p:cNvSpPr>
                <a:spLocks noChangeArrowheads="1"/>
              </p:cNvSpPr>
              <p:nvPr/>
            </p:nvSpPr>
            <p:spPr bwMode="auto">
              <a:xfrm>
                <a:off x="11022013" y="48529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4" name="Oval 2908"/>
              <p:cNvSpPr>
                <a:spLocks noChangeArrowheads="1"/>
              </p:cNvSpPr>
              <p:nvPr/>
            </p:nvSpPr>
            <p:spPr bwMode="auto">
              <a:xfrm>
                <a:off x="11022013" y="48529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5" name="Oval 2909"/>
              <p:cNvSpPr>
                <a:spLocks noChangeArrowheads="1"/>
              </p:cNvSpPr>
              <p:nvPr/>
            </p:nvSpPr>
            <p:spPr bwMode="auto">
              <a:xfrm>
                <a:off x="11022013" y="48529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6" name="Oval 2910"/>
              <p:cNvSpPr>
                <a:spLocks noChangeArrowheads="1"/>
              </p:cNvSpPr>
              <p:nvPr/>
            </p:nvSpPr>
            <p:spPr bwMode="auto">
              <a:xfrm>
                <a:off x="11022013" y="48529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7" name="Oval 2911"/>
              <p:cNvSpPr>
                <a:spLocks noChangeArrowheads="1"/>
              </p:cNvSpPr>
              <p:nvPr/>
            </p:nvSpPr>
            <p:spPr bwMode="auto">
              <a:xfrm>
                <a:off x="11023600" y="48545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8" name="Oval 2912"/>
              <p:cNvSpPr>
                <a:spLocks noChangeArrowheads="1"/>
              </p:cNvSpPr>
              <p:nvPr/>
            </p:nvSpPr>
            <p:spPr bwMode="auto">
              <a:xfrm>
                <a:off x="11023600" y="48545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9" name="Oval 2913"/>
              <p:cNvSpPr>
                <a:spLocks noChangeArrowheads="1"/>
              </p:cNvSpPr>
              <p:nvPr/>
            </p:nvSpPr>
            <p:spPr bwMode="auto">
              <a:xfrm>
                <a:off x="11025188" y="48545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0" name="Oval 2914"/>
              <p:cNvSpPr>
                <a:spLocks noChangeArrowheads="1"/>
              </p:cNvSpPr>
              <p:nvPr/>
            </p:nvSpPr>
            <p:spPr bwMode="auto">
              <a:xfrm>
                <a:off x="11025188" y="48545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1" name="Oval 2915"/>
              <p:cNvSpPr>
                <a:spLocks noChangeArrowheads="1"/>
              </p:cNvSpPr>
              <p:nvPr/>
            </p:nvSpPr>
            <p:spPr bwMode="auto">
              <a:xfrm>
                <a:off x="11026775" y="48545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2" name="Oval 2916"/>
              <p:cNvSpPr>
                <a:spLocks noChangeArrowheads="1"/>
              </p:cNvSpPr>
              <p:nvPr/>
            </p:nvSpPr>
            <p:spPr bwMode="auto">
              <a:xfrm>
                <a:off x="11026775" y="48545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3" name="Oval 2917"/>
              <p:cNvSpPr>
                <a:spLocks noChangeArrowheads="1"/>
              </p:cNvSpPr>
              <p:nvPr/>
            </p:nvSpPr>
            <p:spPr bwMode="auto">
              <a:xfrm>
                <a:off x="11026775" y="48545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4" name="Oval 2918"/>
              <p:cNvSpPr>
                <a:spLocks noChangeArrowheads="1"/>
              </p:cNvSpPr>
              <p:nvPr/>
            </p:nvSpPr>
            <p:spPr bwMode="auto">
              <a:xfrm>
                <a:off x="11026775" y="48545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5" name="Oval 2919"/>
              <p:cNvSpPr>
                <a:spLocks noChangeArrowheads="1"/>
              </p:cNvSpPr>
              <p:nvPr/>
            </p:nvSpPr>
            <p:spPr bwMode="auto">
              <a:xfrm>
                <a:off x="11028363" y="48561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6" name="Oval 2920"/>
              <p:cNvSpPr>
                <a:spLocks noChangeArrowheads="1"/>
              </p:cNvSpPr>
              <p:nvPr/>
            </p:nvSpPr>
            <p:spPr bwMode="auto">
              <a:xfrm>
                <a:off x="11028363" y="48561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7" name="Oval 2921"/>
              <p:cNvSpPr>
                <a:spLocks noChangeArrowheads="1"/>
              </p:cNvSpPr>
              <p:nvPr/>
            </p:nvSpPr>
            <p:spPr bwMode="auto">
              <a:xfrm>
                <a:off x="11029950" y="48561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8" name="Oval 2922"/>
              <p:cNvSpPr>
                <a:spLocks noChangeArrowheads="1"/>
              </p:cNvSpPr>
              <p:nvPr/>
            </p:nvSpPr>
            <p:spPr bwMode="auto">
              <a:xfrm>
                <a:off x="11029950" y="48561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9" name="Oval 2923"/>
              <p:cNvSpPr>
                <a:spLocks noChangeArrowheads="1"/>
              </p:cNvSpPr>
              <p:nvPr/>
            </p:nvSpPr>
            <p:spPr bwMode="auto">
              <a:xfrm>
                <a:off x="11029950" y="48561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0" name="Oval 2924"/>
              <p:cNvSpPr>
                <a:spLocks noChangeArrowheads="1"/>
              </p:cNvSpPr>
              <p:nvPr/>
            </p:nvSpPr>
            <p:spPr bwMode="auto">
              <a:xfrm>
                <a:off x="11029950" y="48561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1" name="Oval 2925"/>
              <p:cNvSpPr>
                <a:spLocks noChangeArrowheads="1"/>
              </p:cNvSpPr>
              <p:nvPr/>
            </p:nvSpPr>
            <p:spPr bwMode="auto">
              <a:xfrm>
                <a:off x="11031538" y="48561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2" name="Oval 2926"/>
              <p:cNvSpPr>
                <a:spLocks noChangeArrowheads="1"/>
              </p:cNvSpPr>
              <p:nvPr/>
            </p:nvSpPr>
            <p:spPr bwMode="auto">
              <a:xfrm>
                <a:off x="11031538" y="48561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3" name="Oval 2927"/>
              <p:cNvSpPr>
                <a:spLocks noChangeArrowheads="1"/>
              </p:cNvSpPr>
              <p:nvPr/>
            </p:nvSpPr>
            <p:spPr bwMode="auto">
              <a:xfrm>
                <a:off x="11033125" y="48577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4" name="Oval 2928"/>
              <p:cNvSpPr>
                <a:spLocks noChangeArrowheads="1"/>
              </p:cNvSpPr>
              <p:nvPr/>
            </p:nvSpPr>
            <p:spPr bwMode="auto">
              <a:xfrm>
                <a:off x="11033125" y="48577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5" name="Oval 2929"/>
              <p:cNvSpPr>
                <a:spLocks noChangeArrowheads="1"/>
              </p:cNvSpPr>
              <p:nvPr/>
            </p:nvSpPr>
            <p:spPr bwMode="auto">
              <a:xfrm>
                <a:off x="11034713" y="48577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6" name="Oval 2930"/>
              <p:cNvSpPr>
                <a:spLocks noChangeArrowheads="1"/>
              </p:cNvSpPr>
              <p:nvPr/>
            </p:nvSpPr>
            <p:spPr bwMode="auto">
              <a:xfrm>
                <a:off x="11034713" y="48577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7" name="Oval 2931"/>
              <p:cNvSpPr>
                <a:spLocks noChangeArrowheads="1"/>
              </p:cNvSpPr>
              <p:nvPr/>
            </p:nvSpPr>
            <p:spPr bwMode="auto">
              <a:xfrm>
                <a:off x="11034713" y="48577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08" name="Oval 2932"/>
              <p:cNvSpPr>
                <a:spLocks noChangeArrowheads="1"/>
              </p:cNvSpPr>
              <p:nvPr/>
            </p:nvSpPr>
            <p:spPr bwMode="auto">
              <a:xfrm>
                <a:off x="11034713" y="48577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9" name="Oval 2933"/>
              <p:cNvSpPr>
                <a:spLocks noChangeArrowheads="1"/>
              </p:cNvSpPr>
              <p:nvPr/>
            </p:nvSpPr>
            <p:spPr bwMode="auto">
              <a:xfrm>
                <a:off x="11036300" y="48577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0" name="Oval 2934"/>
              <p:cNvSpPr>
                <a:spLocks noChangeArrowheads="1"/>
              </p:cNvSpPr>
              <p:nvPr/>
            </p:nvSpPr>
            <p:spPr bwMode="auto">
              <a:xfrm>
                <a:off x="11036300" y="48577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1" name="Oval 2935"/>
              <p:cNvSpPr>
                <a:spLocks noChangeArrowheads="1"/>
              </p:cNvSpPr>
              <p:nvPr/>
            </p:nvSpPr>
            <p:spPr bwMode="auto">
              <a:xfrm>
                <a:off x="11037888" y="48577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2" name="Oval 2936"/>
              <p:cNvSpPr>
                <a:spLocks noChangeArrowheads="1"/>
              </p:cNvSpPr>
              <p:nvPr/>
            </p:nvSpPr>
            <p:spPr bwMode="auto">
              <a:xfrm>
                <a:off x="11037888" y="48577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3" name="Oval 2937"/>
              <p:cNvSpPr>
                <a:spLocks noChangeArrowheads="1"/>
              </p:cNvSpPr>
              <p:nvPr/>
            </p:nvSpPr>
            <p:spPr bwMode="auto">
              <a:xfrm>
                <a:off x="11039475" y="48577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4" name="Oval 2938"/>
              <p:cNvSpPr>
                <a:spLocks noChangeArrowheads="1"/>
              </p:cNvSpPr>
              <p:nvPr/>
            </p:nvSpPr>
            <p:spPr bwMode="auto">
              <a:xfrm>
                <a:off x="11039475" y="48577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5" name="Oval 2939"/>
              <p:cNvSpPr>
                <a:spLocks noChangeArrowheads="1"/>
              </p:cNvSpPr>
              <p:nvPr/>
            </p:nvSpPr>
            <p:spPr bwMode="auto">
              <a:xfrm>
                <a:off x="11039475" y="48577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6" name="Oval 2940"/>
              <p:cNvSpPr>
                <a:spLocks noChangeArrowheads="1"/>
              </p:cNvSpPr>
              <p:nvPr/>
            </p:nvSpPr>
            <p:spPr bwMode="auto">
              <a:xfrm>
                <a:off x="11039475" y="48577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7" name="Oval 2941"/>
              <p:cNvSpPr>
                <a:spLocks noChangeArrowheads="1"/>
              </p:cNvSpPr>
              <p:nvPr/>
            </p:nvSpPr>
            <p:spPr bwMode="auto">
              <a:xfrm>
                <a:off x="11041063" y="48577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8" name="Oval 2942"/>
              <p:cNvSpPr>
                <a:spLocks noChangeArrowheads="1"/>
              </p:cNvSpPr>
              <p:nvPr/>
            </p:nvSpPr>
            <p:spPr bwMode="auto">
              <a:xfrm>
                <a:off x="11041063" y="48577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9" name="Oval 2943"/>
              <p:cNvSpPr>
                <a:spLocks noChangeArrowheads="1"/>
              </p:cNvSpPr>
              <p:nvPr/>
            </p:nvSpPr>
            <p:spPr bwMode="auto">
              <a:xfrm>
                <a:off x="11041063" y="48593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0" name="Oval 2944"/>
              <p:cNvSpPr>
                <a:spLocks noChangeArrowheads="1"/>
              </p:cNvSpPr>
              <p:nvPr/>
            </p:nvSpPr>
            <p:spPr bwMode="auto">
              <a:xfrm>
                <a:off x="11041063" y="48593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1" name="Oval 2945"/>
              <p:cNvSpPr>
                <a:spLocks noChangeArrowheads="1"/>
              </p:cNvSpPr>
              <p:nvPr/>
            </p:nvSpPr>
            <p:spPr bwMode="auto">
              <a:xfrm>
                <a:off x="11042650" y="48593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2" name="Oval 2946"/>
              <p:cNvSpPr>
                <a:spLocks noChangeArrowheads="1"/>
              </p:cNvSpPr>
              <p:nvPr/>
            </p:nvSpPr>
            <p:spPr bwMode="auto">
              <a:xfrm>
                <a:off x="11042650" y="48593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3" name="Oval 2947"/>
              <p:cNvSpPr>
                <a:spLocks noChangeArrowheads="1"/>
              </p:cNvSpPr>
              <p:nvPr/>
            </p:nvSpPr>
            <p:spPr bwMode="auto">
              <a:xfrm>
                <a:off x="11042650" y="48593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4" name="Oval 2948"/>
              <p:cNvSpPr>
                <a:spLocks noChangeArrowheads="1"/>
              </p:cNvSpPr>
              <p:nvPr/>
            </p:nvSpPr>
            <p:spPr bwMode="auto">
              <a:xfrm>
                <a:off x="11042650" y="48593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5" name="Oval 2949"/>
              <p:cNvSpPr>
                <a:spLocks noChangeArrowheads="1"/>
              </p:cNvSpPr>
              <p:nvPr/>
            </p:nvSpPr>
            <p:spPr bwMode="auto">
              <a:xfrm>
                <a:off x="11044238" y="48593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6" name="Oval 2950"/>
              <p:cNvSpPr>
                <a:spLocks noChangeArrowheads="1"/>
              </p:cNvSpPr>
              <p:nvPr/>
            </p:nvSpPr>
            <p:spPr bwMode="auto">
              <a:xfrm>
                <a:off x="11044238" y="48593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7" name="Oval 2951"/>
              <p:cNvSpPr>
                <a:spLocks noChangeArrowheads="1"/>
              </p:cNvSpPr>
              <p:nvPr/>
            </p:nvSpPr>
            <p:spPr bwMode="auto">
              <a:xfrm>
                <a:off x="11045825" y="48609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28" name="Oval 2952"/>
              <p:cNvSpPr>
                <a:spLocks noChangeArrowheads="1"/>
              </p:cNvSpPr>
              <p:nvPr/>
            </p:nvSpPr>
            <p:spPr bwMode="auto">
              <a:xfrm>
                <a:off x="11045825" y="48609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9" name="Oval 2953"/>
              <p:cNvSpPr>
                <a:spLocks noChangeArrowheads="1"/>
              </p:cNvSpPr>
              <p:nvPr/>
            </p:nvSpPr>
            <p:spPr bwMode="auto">
              <a:xfrm>
                <a:off x="11047413" y="48609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0" name="Oval 2954"/>
              <p:cNvSpPr>
                <a:spLocks noChangeArrowheads="1"/>
              </p:cNvSpPr>
              <p:nvPr/>
            </p:nvSpPr>
            <p:spPr bwMode="auto">
              <a:xfrm>
                <a:off x="11047413" y="48609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1" name="Oval 2955"/>
              <p:cNvSpPr>
                <a:spLocks noChangeArrowheads="1"/>
              </p:cNvSpPr>
              <p:nvPr/>
            </p:nvSpPr>
            <p:spPr bwMode="auto">
              <a:xfrm>
                <a:off x="11047413" y="48609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2" name="Oval 2956"/>
              <p:cNvSpPr>
                <a:spLocks noChangeArrowheads="1"/>
              </p:cNvSpPr>
              <p:nvPr/>
            </p:nvSpPr>
            <p:spPr bwMode="auto">
              <a:xfrm>
                <a:off x="11047413" y="48609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3" name="Oval 2957"/>
              <p:cNvSpPr>
                <a:spLocks noChangeArrowheads="1"/>
              </p:cNvSpPr>
              <p:nvPr/>
            </p:nvSpPr>
            <p:spPr bwMode="auto">
              <a:xfrm>
                <a:off x="11049000" y="4860926"/>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4" name="Oval 2958"/>
              <p:cNvSpPr>
                <a:spLocks noChangeArrowheads="1"/>
              </p:cNvSpPr>
              <p:nvPr/>
            </p:nvSpPr>
            <p:spPr bwMode="auto">
              <a:xfrm>
                <a:off x="11049000" y="4860926"/>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5" name="Oval 2959"/>
              <p:cNvSpPr>
                <a:spLocks noChangeArrowheads="1"/>
              </p:cNvSpPr>
              <p:nvPr/>
            </p:nvSpPr>
            <p:spPr bwMode="auto">
              <a:xfrm>
                <a:off x="11050588" y="48625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6" name="Oval 2960"/>
              <p:cNvSpPr>
                <a:spLocks noChangeArrowheads="1"/>
              </p:cNvSpPr>
              <p:nvPr/>
            </p:nvSpPr>
            <p:spPr bwMode="auto">
              <a:xfrm>
                <a:off x="11050588" y="48625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7" name="Oval 2961"/>
              <p:cNvSpPr>
                <a:spLocks noChangeArrowheads="1"/>
              </p:cNvSpPr>
              <p:nvPr/>
            </p:nvSpPr>
            <p:spPr bwMode="auto">
              <a:xfrm>
                <a:off x="11050588" y="48625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38" name="Oval 2962"/>
              <p:cNvSpPr>
                <a:spLocks noChangeArrowheads="1"/>
              </p:cNvSpPr>
              <p:nvPr/>
            </p:nvSpPr>
            <p:spPr bwMode="auto">
              <a:xfrm>
                <a:off x="11050588" y="48625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9" name="Oval 2963"/>
              <p:cNvSpPr>
                <a:spLocks noChangeArrowheads="1"/>
              </p:cNvSpPr>
              <p:nvPr/>
            </p:nvSpPr>
            <p:spPr bwMode="auto">
              <a:xfrm>
                <a:off x="11052175" y="48625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0" name="Oval 2964"/>
              <p:cNvSpPr>
                <a:spLocks noChangeArrowheads="1"/>
              </p:cNvSpPr>
              <p:nvPr/>
            </p:nvSpPr>
            <p:spPr bwMode="auto">
              <a:xfrm>
                <a:off x="11052175" y="48625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1" name="Oval 2965"/>
              <p:cNvSpPr>
                <a:spLocks noChangeArrowheads="1"/>
              </p:cNvSpPr>
              <p:nvPr/>
            </p:nvSpPr>
            <p:spPr bwMode="auto">
              <a:xfrm>
                <a:off x="11053763" y="48625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2" name="Oval 2966"/>
              <p:cNvSpPr>
                <a:spLocks noChangeArrowheads="1"/>
              </p:cNvSpPr>
              <p:nvPr/>
            </p:nvSpPr>
            <p:spPr bwMode="auto">
              <a:xfrm>
                <a:off x="11053763" y="48625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3" name="Oval 2967"/>
              <p:cNvSpPr>
                <a:spLocks noChangeArrowheads="1"/>
              </p:cNvSpPr>
              <p:nvPr/>
            </p:nvSpPr>
            <p:spPr bwMode="auto">
              <a:xfrm>
                <a:off x="11055350" y="48625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4" name="Oval 2968"/>
              <p:cNvSpPr>
                <a:spLocks noChangeArrowheads="1"/>
              </p:cNvSpPr>
              <p:nvPr/>
            </p:nvSpPr>
            <p:spPr bwMode="auto">
              <a:xfrm>
                <a:off x="11055350" y="48625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5" name="Oval 2969"/>
              <p:cNvSpPr>
                <a:spLocks noChangeArrowheads="1"/>
              </p:cNvSpPr>
              <p:nvPr/>
            </p:nvSpPr>
            <p:spPr bwMode="auto">
              <a:xfrm>
                <a:off x="11055350" y="48641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6" name="Oval 2971"/>
              <p:cNvSpPr>
                <a:spLocks noChangeArrowheads="1"/>
              </p:cNvSpPr>
              <p:nvPr/>
            </p:nvSpPr>
            <p:spPr bwMode="auto">
              <a:xfrm>
                <a:off x="11055350" y="48641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7" name="Oval 2972"/>
              <p:cNvSpPr>
                <a:spLocks noChangeArrowheads="1"/>
              </p:cNvSpPr>
              <p:nvPr/>
            </p:nvSpPr>
            <p:spPr bwMode="auto">
              <a:xfrm>
                <a:off x="11056938" y="48641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8" name="Oval 2973"/>
              <p:cNvSpPr>
                <a:spLocks noChangeArrowheads="1"/>
              </p:cNvSpPr>
              <p:nvPr/>
            </p:nvSpPr>
            <p:spPr bwMode="auto">
              <a:xfrm>
                <a:off x="11056938" y="48641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9" name="Oval 2974"/>
              <p:cNvSpPr>
                <a:spLocks noChangeArrowheads="1"/>
              </p:cNvSpPr>
              <p:nvPr/>
            </p:nvSpPr>
            <p:spPr bwMode="auto">
              <a:xfrm>
                <a:off x="11058525" y="48641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0" name="Oval 2975"/>
              <p:cNvSpPr>
                <a:spLocks noChangeArrowheads="1"/>
              </p:cNvSpPr>
              <p:nvPr/>
            </p:nvSpPr>
            <p:spPr bwMode="auto">
              <a:xfrm>
                <a:off x="11058525" y="48641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51" name="Oval 2976"/>
              <p:cNvSpPr>
                <a:spLocks noChangeArrowheads="1"/>
              </p:cNvSpPr>
              <p:nvPr/>
            </p:nvSpPr>
            <p:spPr bwMode="auto">
              <a:xfrm>
                <a:off x="11060113" y="48641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2" name="Oval 2977"/>
              <p:cNvSpPr>
                <a:spLocks noChangeArrowheads="1"/>
              </p:cNvSpPr>
              <p:nvPr/>
            </p:nvSpPr>
            <p:spPr bwMode="auto">
              <a:xfrm>
                <a:off x="11060113" y="48641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53" name="Oval 2978"/>
              <p:cNvSpPr>
                <a:spLocks noChangeArrowheads="1"/>
              </p:cNvSpPr>
              <p:nvPr/>
            </p:nvSpPr>
            <p:spPr bwMode="auto">
              <a:xfrm>
                <a:off x="11060113" y="48641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4" name="Oval 2979"/>
              <p:cNvSpPr>
                <a:spLocks noChangeArrowheads="1"/>
              </p:cNvSpPr>
              <p:nvPr/>
            </p:nvSpPr>
            <p:spPr bwMode="auto">
              <a:xfrm>
                <a:off x="11060113" y="48641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55" name="Oval 2980"/>
              <p:cNvSpPr>
                <a:spLocks noChangeArrowheads="1"/>
              </p:cNvSpPr>
              <p:nvPr/>
            </p:nvSpPr>
            <p:spPr bwMode="auto">
              <a:xfrm>
                <a:off x="11061700" y="48641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6" name="Oval 2981"/>
              <p:cNvSpPr>
                <a:spLocks noChangeArrowheads="1"/>
              </p:cNvSpPr>
              <p:nvPr/>
            </p:nvSpPr>
            <p:spPr bwMode="auto">
              <a:xfrm>
                <a:off x="11061700" y="48641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57" name="Oval 2982"/>
              <p:cNvSpPr>
                <a:spLocks noChangeArrowheads="1"/>
              </p:cNvSpPr>
              <p:nvPr/>
            </p:nvSpPr>
            <p:spPr bwMode="auto">
              <a:xfrm>
                <a:off x="11063288" y="48641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8" name="Oval 2983"/>
              <p:cNvSpPr>
                <a:spLocks noChangeArrowheads="1"/>
              </p:cNvSpPr>
              <p:nvPr/>
            </p:nvSpPr>
            <p:spPr bwMode="auto">
              <a:xfrm>
                <a:off x="11063288" y="48641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59" name="Oval 2984"/>
              <p:cNvSpPr>
                <a:spLocks noChangeArrowheads="1"/>
              </p:cNvSpPr>
              <p:nvPr/>
            </p:nvSpPr>
            <p:spPr bwMode="auto">
              <a:xfrm>
                <a:off x="11064875" y="48641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0" name="Oval 2985"/>
              <p:cNvSpPr>
                <a:spLocks noChangeArrowheads="1"/>
              </p:cNvSpPr>
              <p:nvPr/>
            </p:nvSpPr>
            <p:spPr bwMode="auto">
              <a:xfrm>
                <a:off x="11064875" y="48641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61" name="Oval 2986"/>
              <p:cNvSpPr>
                <a:spLocks noChangeArrowheads="1"/>
              </p:cNvSpPr>
              <p:nvPr/>
            </p:nvSpPr>
            <p:spPr bwMode="auto">
              <a:xfrm>
                <a:off x="11064875" y="48656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2" name="Oval 2987"/>
              <p:cNvSpPr>
                <a:spLocks noChangeArrowheads="1"/>
              </p:cNvSpPr>
              <p:nvPr/>
            </p:nvSpPr>
            <p:spPr bwMode="auto">
              <a:xfrm>
                <a:off x="11064875" y="48656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63" name="Oval 2988"/>
              <p:cNvSpPr>
                <a:spLocks noChangeArrowheads="1"/>
              </p:cNvSpPr>
              <p:nvPr/>
            </p:nvSpPr>
            <p:spPr bwMode="auto">
              <a:xfrm>
                <a:off x="11066463" y="48656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4" name="Oval 2989"/>
              <p:cNvSpPr>
                <a:spLocks noChangeArrowheads="1"/>
              </p:cNvSpPr>
              <p:nvPr/>
            </p:nvSpPr>
            <p:spPr bwMode="auto">
              <a:xfrm>
                <a:off x="11066463" y="48656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65" name="Oval 2990"/>
              <p:cNvSpPr>
                <a:spLocks noChangeArrowheads="1"/>
              </p:cNvSpPr>
              <p:nvPr/>
            </p:nvSpPr>
            <p:spPr bwMode="auto">
              <a:xfrm>
                <a:off x="11068050" y="48656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6" name="Oval 2991"/>
              <p:cNvSpPr>
                <a:spLocks noChangeArrowheads="1"/>
              </p:cNvSpPr>
              <p:nvPr/>
            </p:nvSpPr>
            <p:spPr bwMode="auto">
              <a:xfrm>
                <a:off x="11068050" y="48656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67" name="Oval 2992"/>
              <p:cNvSpPr>
                <a:spLocks noChangeArrowheads="1"/>
              </p:cNvSpPr>
              <p:nvPr/>
            </p:nvSpPr>
            <p:spPr bwMode="auto">
              <a:xfrm>
                <a:off x="11069638" y="48656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68" name="Oval 2993"/>
              <p:cNvSpPr>
                <a:spLocks noChangeArrowheads="1"/>
              </p:cNvSpPr>
              <p:nvPr/>
            </p:nvSpPr>
            <p:spPr bwMode="auto">
              <a:xfrm>
                <a:off x="11069638" y="48656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69" name="Oval 2994"/>
              <p:cNvSpPr>
                <a:spLocks noChangeArrowheads="1"/>
              </p:cNvSpPr>
              <p:nvPr/>
            </p:nvSpPr>
            <p:spPr bwMode="auto">
              <a:xfrm>
                <a:off x="11069638" y="48672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0" name="Oval 2995"/>
              <p:cNvSpPr>
                <a:spLocks noChangeArrowheads="1"/>
              </p:cNvSpPr>
              <p:nvPr/>
            </p:nvSpPr>
            <p:spPr bwMode="auto">
              <a:xfrm>
                <a:off x="11069638" y="48672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71" name="Oval 2996"/>
              <p:cNvSpPr>
                <a:spLocks noChangeArrowheads="1"/>
              </p:cNvSpPr>
              <p:nvPr/>
            </p:nvSpPr>
            <p:spPr bwMode="auto">
              <a:xfrm>
                <a:off x="11071225" y="48672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2" name="Oval 2997"/>
              <p:cNvSpPr>
                <a:spLocks noChangeArrowheads="1"/>
              </p:cNvSpPr>
              <p:nvPr/>
            </p:nvSpPr>
            <p:spPr bwMode="auto">
              <a:xfrm>
                <a:off x="11071225" y="48672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73" name="Oval 2998"/>
              <p:cNvSpPr>
                <a:spLocks noChangeArrowheads="1"/>
              </p:cNvSpPr>
              <p:nvPr/>
            </p:nvSpPr>
            <p:spPr bwMode="auto">
              <a:xfrm>
                <a:off x="11072813" y="48672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4" name="Oval 2999"/>
              <p:cNvSpPr>
                <a:spLocks noChangeArrowheads="1"/>
              </p:cNvSpPr>
              <p:nvPr/>
            </p:nvSpPr>
            <p:spPr bwMode="auto">
              <a:xfrm>
                <a:off x="11072813" y="48672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75" name="Oval 3000"/>
              <p:cNvSpPr>
                <a:spLocks noChangeArrowheads="1"/>
              </p:cNvSpPr>
              <p:nvPr/>
            </p:nvSpPr>
            <p:spPr bwMode="auto">
              <a:xfrm>
                <a:off x="11074400" y="486727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6" name="Oval 3001"/>
              <p:cNvSpPr>
                <a:spLocks noChangeArrowheads="1"/>
              </p:cNvSpPr>
              <p:nvPr/>
            </p:nvSpPr>
            <p:spPr bwMode="auto">
              <a:xfrm>
                <a:off x="11074400" y="486727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77" name="Oval 3002"/>
              <p:cNvSpPr>
                <a:spLocks noChangeArrowheads="1"/>
              </p:cNvSpPr>
              <p:nvPr/>
            </p:nvSpPr>
            <p:spPr bwMode="auto">
              <a:xfrm>
                <a:off x="11074400" y="4868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78" name="Oval 3003"/>
              <p:cNvSpPr>
                <a:spLocks noChangeArrowheads="1"/>
              </p:cNvSpPr>
              <p:nvPr/>
            </p:nvSpPr>
            <p:spPr bwMode="auto">
              <a:xfrm>
                <a:off x="11074400" y="4868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79" name="Oval 3004"/>
              <p:cNvSpPr>
                <a:spLocks noChangeArrowheads="1"/>
              </p:cNvSpPr>
              <p:nvPr/>
            </p:nvSpPr>
            <p:spPr bwMode="auto">
              <a:xfrm>
                <a:off x="11075988" y="4868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0" name="Oval 3005"/>
              <p:cNvSpPr>
                <a:spLocks noChangeArrowheads="1"/>
              </p:cNvSpPr>
              <p:nvPr/>
            </p:nvSpPr>
            <p:spPr bwMode="auto">
              <a:xfrm>
                <a:off x="11075988" y="4868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81" name="Oval 3006"/>
              <p:cNvSpPr>
                <a:spLocks noChangeArrowheads="1"/>
              </p:cNvSpPr>
              <p:nvPr/>
            </p:nvSpPr>
            <p:spPr bwMode="auto">
              <a:xfrm>
                <a:off x="11077575" y="4868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2" name="Oval 3007"/>
              <p:cNvSpPr>
                <a:spLocks noChangeArrowheads="1"/>
              </p:cNvSpPr>
              <p:nvPr/>
            </p:nvSpPr>
            <p:spPr bwMode="auto">
              <a:xfrm>
                <a:off x="11077575" y="4868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83" name="Oval 3008"/>
              <p:cNvSpPr>
                <a:spLocks noChangeArrowheads="1"/>
              </p:cNvSpPr>
              <p:nvPr/>
            </p:nvSpPr>
            <p:spPr bwMode="auto">
              <a:xfrm>
                <a:off x="11077575" y="4868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4" name="Oval 3009"/>
              <p:cNvSpPr>
                <a:spLocks noChangeArrowheads="1"/>
              </p:cNvSpPr>
              <p:nvPr/>
            </p:nvSpPr>
            <p:spPr bwMode="auto">
              <a:xfrm>
                <a:off x="11077575" y="4868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85" name="Oval 3010"/>
              <p:cNvSpPr>
                <a:spLocks noChangeArrowheads="1"/>
              </p:cNvSpPr>
              <p:nvPr/>
            </p:nvSpPr>
            <p:spPr bwMode="auto">
              <a:xfrm>
                <a:off x="11079163" y="48688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6" name="Oval 3011"/>
              <p:cNvSpPr>
                <a:spLocks noChangeArrowheads="1"/>
              </p:cNvSpPr>
              <p:nvPr/>
            </p:nvSpPr>
            <p:spPr bwMode="auto">
              <a:xfrm>
                <a:off x="11079163" y="48688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87" name="Oval 3012"/>
              <p:cNvSpPr>
                <a:spLocks noChangeArrowheads="1"/>
              </p:cNvSpPr>
              <p:nvPr/>
            </p:nvSpPr>
            <p:spPr bwMode="auto">
              <a:xfrm>
                <a:off x="11080750" y="48704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88" name="Oval 3013"/>
              <p:cNvSpPr>
                <a:spLocks noChangeArrowheads="1"/>
              </p:cNvSpPr>
              <p:nvPr/>
            </p:nvSpPr>
            <p:spPr bwMode="auto">
              <a:xfrm>
                <a:off x="11080750" y="48704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89" name="Oval 3014"/>
              <p:cNvSpPr>
                <a:spLocks noChangeArrowheads="1"/>
              </p:cNvSpPr>
              <p:nvPr/>
            </p:nvSpPr>
            <p:spPr bwMode="auto">
              <a:xfrm>
                <a:off x="11080750" y="48704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0" name="Oval 3015"/>
              <p:cNvSpPr>
                <a:spLocks noChangeArrowheads="1"/>
              </p:cNvSpPr>
              <p:nvPr/>
            </p:nvSpPr>
            <p:spPr bwMode="auto">
              <a:xfrm>
                <a:off x="11080750" y="48704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91" name="Oval 3016"/>
              <p:cNvSpPr>
                <a:spLocks noChangeArrowheads="1"/>
              </p:cNvSpPr>
              <p:nvPr/>
            </p:nvSpPr>
            <p:spPr bwMode="auto">
              <a:xfrm>
                <a:off x="11080750" y="48704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2" name="Oval 3017"/>
              <p:cNvSpPr>
                <a:spLocks noChangeArrowheads="1"/>
              </p:cNvSpPr>
              <p:nvPr/>
            </p:nvSpPr>
            <p:spPr bwMode="auto">
              <a:xfrm>
                <a:off x="11080750" y="48704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93" name="Oval 3018"/>
              <p:cNvSpPr>
                <a:spLocks noChangeArrowheads="1"/>
              </p:cNvSpPr>
              <p:nvPr/>
            </p:nvSpPr>
            <p:spPr bwMode="auto">
              <a:xfrm>
                <a:off x="11082338" y="48704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4" name="Oval 3019"/>
              <p:cNvSpPr>
                <a:spLocks noChangeArrowheads="1"/>
              </p:cNvSpPr>
              <p:nvPr/>
            </p:nvSpPr>
            <p:spPr bwMode="auto">
              <a:xfrm>
                <a:off x="11082338" y="48704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95" name="Oval 3020"/>
              <p:cNvSpPr>
                <a:spLocks noChangeArrowheads="1"/>
              </p:cNvSpPr>
              <p:nvPr/>
            </p:nvSpPr>
            <p:spPr bwMode="auto">
              <a:xfrm>
                <a:off x="11083925" y="48720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6" name="Oval 3021"/>
              <p:cNvSpPr>
                <a:spLocks noChangeArrowheads="1"/>
              </p:cNvSpPr>
              <p:nvPr/>
            </p:nvSpPr>
            <p:spPr bwMode="auto">
              <a:xfrm>
                <a:off x="11083925" y="48720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97" name="Oval 3022"/>
              <p:cNvSpPr>
                <a:spLocks noChangeArrowheads="1"/>
              </p:cNvSpPr>
              <p:nvPr/>
            </p:nvSpPr>
            <p:spPr bwMode="auto">
              <a:xfrm>
                <a:off x="11085513" y="48720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98" name="Oval 3023"/>
              <p:cNvSpPr>
                <a:spLocks noChangeArrowheads="1"/>
              </p:cNvSpPr>
              <p:nvPr/>
            </p:nvSpPr>
            <p:spPr bwMode="auto">
              <a:xfrm>
                <a:off x="11085513" y="48720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99" name="Oval 3024"/>
              <p:cNvSpPr>
                <a:spLocks noChangeArrowheads="1"/>
              </p:cNvSpPr>
              <p:nvPr/>
            </p:nvSpPr>
            <p:spPr bwMode="auto">
              <a:xfrm>
                <a:off x="11085513" y="48720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0" name="Oval 3025"/>
              <p:cNvSpPr>
                <a:spLocks noChangeArrowheads="1"/>
              </p:cNvSpPr>
              <p:nvPr/>
            </p:nvSpPr>
            <p:spPr bwMode="auto">
              <a:xfrm>
                <a:off x="11085513" y="48720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01" name="Oval 3026"/>
              <p:cNvSpPr>
                <a:spLocks noChangeArrowheads="1"/>
              </p:cNvSpPr>
              <p:nvPr/>
            </p:nvSpPr>
            <p:spPr bwMode="auto">
              <a:xfrm>
                <a:off x="11087100" y="48720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2" name="Oval 3027"/>
              <p:cNvSpPr>
                <a:spLocks noChangeArrowheads="1"/>
              </p:cNvSpPr>
              <p:nvPr/>
            </p:nvSpPr>
            <p:spPr bwMode="auto">
              <a:xfrm>
                <a:off x="11087100" y="48720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03" name="Oval 3028"/>
              <p:cNvSpPr>
                <a:spLocks noChangeArrowheads="1"/>
              </p:cNvSpPr>
              <p:nvPr/>
            </p:nvSpPr>
            <p:spPr bwMode="auto">
              <a:xfrm>
                <a:off x="11088688" y="48720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4" name="Oval 3029"/>
              <p:cNvSpPr>
                <a:spLocks noChangeArrowheads="1"/>
              </p:cNvSpPr>
              <p:nvPr/>
            </p:nvSpPr>
            <p:spPr bwMode="auto">
              <a:xfrm>
                <a:off x="11088688" y="48720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05" name="Oval 3030"/>
              <p:cNvSpPr>
                <a:spLocks noChangeArrowheads="1"/>
              </p:cNvSpPr>
              <p:nvPr/>
            </p:nvSpPr>
            <p:spPr bwMode="auto">
              <a:xfrm>
                <a:off x="11090275" y="48720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6" name="Oval 3031"/>
              <p:cNvSpPr>
                <a:spLocks noChangeArrowheads="1"/>
              </p:cNvSpPr>
              <p:nvPr/>
            </p:nvSpPr>
            <p:spPr bwMode="auto">
              <a:xfrm>
                <a:off x="11090275" y="48720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07" name="Oval 3032"/>
              <p:cNvSpPr>
                <a:spLocks noChangeArrowheads="1"/>
              </p:cNvSpPr>
              <p:nvPr/>
            </p:nvSpPr>
            <p:spPr bwMode="auto">
              <a:xfrm>
                <a:off x="11090275" y="48720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08" name="Oval 3033"/>
              <p:cNvSpPr>
                <a:spLocks noChangeArrowheads="1"/>
              </p:cNvSpPr>
              <p:nvPr/>
            </p:nvSpPr>
            <p:spPr bwMode="auto">
              <a:xfrm>
                <a:off x="11090275" y="48720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09" name="Oval 3034"/>
              <p:cNvSpPr>
                <a:spLocks noChangeArrowheads="1"/>
              </p:cNvSpPr>
              <p:nvPr/>
            </p:nvSpPr>
            <p:spPr bwMode="auto">
              <a:xfrm>
                <a:off x="11091863" y="48720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0" name="Oval 3035"/>
              <p:cNvSpPr>
                <a:spLocks noChangeArrowheads="1"/>
              </p:cNvSpPr>
              <p:nvPr/>
            </p:nvSpPr>
            <p:spPr bwMode="auto">
              <a:xfrm>
                <a:off x="11091863" y="48720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11" name="Oval 3036"/>
              <p:cNvSpPr>
                <a:spLocks noChangeArrowheads="1"/>
              </p:cNvSpPr>
              <p:nvPr/>
            </p:nvSpPr>
            <p:spPr bwMode="auto">
              <a:xfrm>
                <a:off x="11093450" y="48720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2" name="Oval 3037"/>
              <p:cNvSpPr>
                <a:spLocks noChangeArrowheads="1"/>
              </p:cNvSpPr>
              <p:nvPr/>
            </p:nvSpPr>
            <p:spPr bwMode="auto">
              <a:xfrm>
                <a:off x="11093450" y="48720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13" name="Oval 3038"/>
              <p:cNvSpPr>
                <a:spLocks noChangeArrowheads="1"/>
              </p:cNvSpPr>
              <p:nvPr/>
            </p:nvSpPr>
            <p:spPr bwMode="auto">
              <a:xfrm>
                <a:off x="11095038" y="48736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4" name="Oval 3039"/>
              <p:cNvSpPr>
                <a:spLocks noChangeArrowheads="1"/>
              </p:cNvSpPr>
              <p:nvPr/>
            </p:nvSpPr>
            <p:spPr bwMode="auto">
              <a:xfrm>
                <a:off x="11095038" y="48736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15" name="Oval 3040"/>
              <p:cNvSpPr>
                <a:spLocks noChangeArrowheads="1"/>
              </p:cNvSpPr>
              <p:nvPr/>
            </p:nvSpPr>
            <p:spPr bwMode="auto">
              <a:xfrm>
                <a:off x="11095038" y="48736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6" name="Oval 3041"/>
              <p:cNvSpPr>
                <a:spLocks noChangeArrowheads="1"/>
              </p:cNvSpPr>
              <p:nvPr/>
            </p:nvSpPr>
            <p:spPr bwMode="auto">
              <a:xfrm>
                <a:off x="11095038" y="48736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17" name="Oval 3042"/>
              <p:cNvSpPr>
                <a:spLocks noChangeArrowheads="1"/>
              </p:cNvSpPr>
              <p:nvPr/>
            </p:nvSpPr>
            <p:spPr bwMode="auto">
              <a:xfrm>
                <a:off x="11096625" y="48736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18" name="Oval 3043"/>
              <p:cNvSpPr>
                <a:spLocks noChangeArrowheads="1"/>
              </p:cNvSpPr>
              <p:nvPr/>
            </p:nvSpPr>
            <p:spPr bwMode="auto">
              <a:xfrm>
                <a:off x="11096625" y="48736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19" name="Oval 3044"/>
              <p:cNvSpPr>
                <a:spLocks noChangeArrowheads="1"/>
              </p:cNvSpPr>
              <p:nvPr/>
            </p:nvSpPr>
            <p:spPr bwMode="auto">
              <a:xfrm>
                <a:off x="11098213" y="48736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0" name="Oval 3045"/>
              <p:cNvSpPr>
                <a:spLocks noChangeArrowheads="1"/>
              </p:cNvSpPr>
              <p:nvPr/>
            </p:nvSpPr>
            <p:spPr bwMode="auto">
              <a:xfrm>
                <a:off x="11098213" y="48736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21" name="Oval 3046"/>
              <p:cNvSpPr>
                <a:spLocks noChangeArrowheads="1"/>
              </p:cNvSpPr>
              <p:nvPr/>
            </p:nvSpPr>
            <p:spPr bwMode="auto">
              <a:xfrm>
                <a:off x="11098213" y="48752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2" name="Oval 3047"/>
              <p:cNvSpPr>
                <a:spLocks noChangeArrowheads="1"/>
              </p:cNvSpPr>
              <p:nvPr/>
            </p:nvSpPr>
            <p:spPr bwMode="auto">
              <a:xfrm>
                <a:off x="11098213" y="48752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23" name="Oval 3048"/>
              <p:cNvSpPr>
                <a:spLocks noChangeArrowheads="1"/>
              </p:cNvSpPr>
              <p:nvPr/>
            </p:nvSpPr>
            <p:spPr bwMode="auto">
              <a:xfrm>
                <a:off x="11099800" y="48752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4" name="Oval 3049"/>
              <p:cNvSpPr>
                <a:spLocks noChangeArrowheads="1"/>
              </p:cNvSpPr>
              <p:nvPr/>
            </p:nvSpPr>
            <p:spPr bwMode="auto">
              <a:xfrm>
                <a:off x="11099800" y="48752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25" name="Oval 3050"/>
              <p:cNvSpPr>
                <a:spLocks noChangeArrowheads="1"/>
              </p:cNvSpPr>
              <p:nvPr/>
            </p:nvSpPr>
            <p:spPr bwMode="auto">
              <a:xfrm>
                <a:off x="11101388" y="48752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6" name="Oval 3051"/>
              <p:cNvSpPr>
                <a:spLocks noChangeArrowheads="1"/>
              </p:cNvSpPr>
              <p:nvPr/>
            </p:nvSpPr>
            <p:spPr bwMode="auto">
              <a:xfrm>
                <a:off x="11101388" y="48752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27" name="Oval 3052"/>
              <p:cNvSpPr>
                <a:spLocks noChangeArrowheads="1"/>
              </p:cNvSpPr>
              <p:nvPr/>
            </p:nvSpPr>
            <p:spPr bwMode="auto">
              <a:xfrm>
                <a:off x="11102975" y="48752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28" name="Oval 3053"/>
              <p:cNvSpPr>
                <a:spLocks noChangeArrowheads="1"/>
              </p:cNvSpPr>
              <p:nvPr/>
            </p:nvSpPr>
            <p:spPr bwMode="auto">
              <a:xfrm>
                <a:off x="11102975" y="48752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29" name="Oval 3054"/>
              <p:cNvSpPr>
                <a:spLocks noChangeArrowheads="1"/>
              </p:cNvSpPr>
              <p:nvPr/>
            </p:nvSpPr>
            <p:spPr bwMode="auto">
              <a:xfrm>
                <a:off x="11102975" y="48752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0" name="Oval 3055"/>
              <p:cNvSpPr>
                <a:spLocks noChangeArrowheads="1"/>
              </p:cNvSpPr>
              <p:nvPr/>
            </p:nvSpPr>
            <p:spPr bwMode="auto">
              <a:xfrm>
                <a:off x="11102975" y="48752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31" name="Oval 3056"/>
              <p:cNvSpPr>
                <a:spLocks noChangeArrowheads="1"/>
              </p:cNvSpPr>
              <p:nvPr/>
            </p:nvSpPr>
            <p:spPr bwMode="auto">
              <a:xfrm>
                <a:off x="11104563" y="48768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2" name="Oval 3057"/>
              <p:cNvSpPr>
                <a:spLocks noChangeArrowheads="1"/>
              </p:cNvSpPr>
              <p:nvPr/>
            </p:nvSpPr>
            <p:spPr bwMode="auto">
              <a:xfrm>
                <a:off x="11104563" y="48768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33" name="Oval 3058"/>
              <p:cNvSpPr>
                <a:spLocks noChangeArrowheads="1"/>
              </p:cNvSpPr>
              <p:nvPr/>
            </p:nvSpPr>
            <p:spPr bwMode="auto">
              <a:xfrm>
                <a:off x="11106150" y="48768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4" name="Oval 3059"/>
              <p:cNvSpPr>
                <a:spLocks noChangeArrowheads="1"/>
              </p:cNvSpPr>
              <p:nvPr/>
            </p:nvSpPr>
            <p:spPr bwMode="auto">
              <a:xfrm>
                <a:off x="11106150" y="48768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35" name="Oval 3060"/>
              <p:cNvSpPr>
                <a:spLocks noChangeArrowheads="1"/>
              </p:cNvSpPr>
              <p:nvPr/>
            </p:nvSpPr>
            <p:spPr bwMode="auto">
              <a:xfrm>
                <a:off x="11107738" y="48768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6" name="Oval 3061"/>
              <p:cNvSpPr>
                <a:spLocks noChangeArrowheads="1"/>
              </p:cNvSpPr>
              <p:nvPr/>
            </p:nvSpPr>
            <p:spPr bwMode="auto">
              <a:xfrm>
                <a:off x="11107738" y="48768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37" name="Oval 3062"/>
              <p:cNvSpPr>
                <a:spLocks noChangeArrowheads="1"/>
              </p:cNvSpPr>
              <p:nvPr/>
            </p:nvSpPr>
            <p:spPr bwMode="auto">
              <a:xfrm>
                <a:off x="11107738" y="487680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38" name="Oval 3063"/>
              <p:cNvSpPr>
                <a:spLocks noChangeArrowheads="1"/>
              </p:cNvSpPr>
              <p:nvPr/>
            </p:nvSpPr>
            <p:spPr bwMode="auto">
              <a:xfrm>
                <a:off x="11107738" y="487680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39" name="Oval 3064"/>
              <p:cNvSpPr>
                <a:spLocks noChangeArrowheads="1"/>
              </p:cNvSpPr>
              <p:nvPr/>
            </p:nvSpPr>
            <p:spPr bwMode="auto">
              <a:xfrm>
                <a:off x="11109325" y="4878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0" name="Oval 3065"/>
              <p:cNvSpPr>
                <a:spLocks noChangeArrowheads="1"/>
              </p:cNvSpPr>
              <p:nvPr/>
            </p:nvSpPr>
            <p:spPr bwMode="auto">
              <a:xfrm>
                <a:off x="11109325" y="4878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1" name="Oval 3066"/>
              <p:cNvSpPr>
                <a:spLocks noChangeArrowheads="1"/>
              </p:cNvSpPr>
              <p:nvPr/>
            </p:nvSpPr>
            <p:spPr bwMode="auto">
              <a:xfrm>
                <a:off x="11110913" y="4878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2" name="Oval 3067"/>
              <p:cNvSpPr>
                <a:spLocks noChangeArrowheads="1"/>
              </p:cNvSpPr>
              <p:nvPr/>
            </p:nvSpPr>
            <p:spPr bwMode="auto">
              <a:xfrm>
                <a:off x="11110913" y="4878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3" name="Oval 3068"/>
              <p:cNvSpPr>
                <a:spLocks noChangeArrowheads="1"/>
              </p:cNvSpPr>
              <p:nvPr/>
            </p:nvSpPr>
            <p:spPr bwMode="auto">
              <a:xfrm>
                <a:off x="11112500" y="4878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4" name="Oval 3069"/>
              <p:cNvSpPr>
                <a:spLocks noChangeArrowheads="1"/>
              </p:cNvSpPr>
              <p:nvPr/>
            </p:nvSpPr>
            <p:spPr bwMode="auto">
              <a:xfrm>
                <a:off x="11112500" y="4878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5" name="Oval 3070"/>
              <p:cNvSpPr>
                <a:spLocks noChangeArrowheads="1"/>
              </p:cNvSpPr>
              <p:nvPr/>
            </p:nvSpPr>
            <p:spPr bwMode="auto">
              <a:xfrm>
                <a:off x="11112500" y="4878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6" name="Oval 3071"/>
              <p:cNvSpPr>
                <a:spLocks noChangeArrowheads="1"/>
              </p:cNvSpPr>
              <p:nvPr/>
            </p:nvSpPr>
            <p:spPr bwMode="auto">
              <a:xfrm>
                <a:off x="11112500" y="4878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7" name="Oval 3072"/>
              <p:cNvSpPr>
                <a:spLocks noChangeArrowheads="1"/>
              </p:cNvSpPr>
              <p:nvPr/>
            </p:nvSpPr>
            <p:spPr bwMode="auto">
              <a:xfrm>
                <a:off x="11114088" y="48783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48" name="Oval 3073"/>
              <p:cNvSpPr>
                <a:spLocks noChangeArrowheads="1"/>
              </p:cNvSpPr>
              <p:nvPr/>
            </p:nvSpPr>
            <p:spPr bwMode="auto">
              <a:xfrm>
                <a:off x="11114088" y="48783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9" name="Oval 3074"/>
              <p:cNvSpPr>
                <a:spLocks noChangeArrowheads="1"/>
              </p:cNvSpPr>
              <p:nvPr/>
            </p:nvSpPr>
            <p:spPr bwMode="auto">
              <a:xfrm>
                <a:off x="11115675" y="48783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0" name="Oval 3075"/>
              <p:cNvSpPr>
                <a:spLocks noChangeArrowheads="1"/>
              </p:cNvSpPr>
              <p:nvPr/>
            </p:nvSpPr>
            <p:spPr bwMode="auto">
              <a:xfrm>
                <a:off x="11115675" y="48783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1" name="Oval 3076"/>
              <p:cNvSpPr>
                <a:spLocks noChangeArrowheads="1"/>
              </p:cNvSpPr>
              <p:nvPr/>
            </p:nvSpPr>
            <p:spPr bwMode="auto">
              <a:xfrm>
                <a:off x="11117263" y="48783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2" name="Oval 3077"/>
              <p:cNvSpPr>
                <a:spLocks noChangeArrowheads="1"/>
              </p:cNvSpPr>
              <p:nvPr/>
            </p:nvSpPr>
            <p:spPr bwMode="auto">
              <a:xfrm>
                <a:off x="11117263" y="48783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3" name="Oval 3078"/>
              <p:cNvSpPr>
                <a:spLocks noChangeArrowheads="1"/>
              </p:cNvSpPr>
              <p:nvPr/>
            </p:nvSpPr>
            <p:spPr bwMode="auto">
              <a:xfrm>
                <a:off x="11117263" y="48783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4" name="Oval 3079"/>
              <p:cNvSpPr>
                <a:spLocks noChangeArrowheads="1"/>
              </p:cNvSpPr>
              <p:nvPr/>
            </p:nvSpPr>
            <p:spPr bwMode="auto">
              <a:xfrm>
                <a:off x="11117263" y="48783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5" name="Oval 3080"/>
              <p:cNvSpPr>
                <a:spLocks noChangeArrowheads="1"/>
              </p:cNvSpPr>
              <p:nvPr/>
            </p:nvSpPr>
            <p:spPr bwMode="auto">
              <a:xfrm>
                <a:off x="11118850" y="48783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6" name="Oval 3081"/>
              <p:cNvSpPr>
                <a:spLocks noChangeArrowheads="1"/>
              </p:cNvSpPr>
              <p:nvPr/>
            </p:nvSpPr>
            <p:spPr bwMode="auto">
              <a:xfrm>
                <a:off x="11118850" y="48783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7" name="Oval 3082"/>
              <p:cNvSpPr>
                <a:spLocks noChangeArrowheads="1"/>
              </p:cNvSpPr>
              <p:nvPr/>
            </p:nvSpPr>
            <p:spPr bwMode="auto">
              <a:xfrm>
                <a:off x="11118850" y="48799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58" name="Oval 3083"/>
              <p:cNvSpPr>
                <a:spLocks noChangeArrowheads="1"/>
              </p:cNvSpPr>
              <p:nvPr/>
            </p:nvSpPr>
            <p:spPr bwMode="auto">
              <a:xfrm>
                <a:off x="11118850" y="48799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9" name="Oval 3084"/>
              <p:cNvSpPr>
                <a:spLocks noChangeArrowheads="1"/>
              </p:cNvSpPr>
              <p:nvPr/>
            </p:nvSpPr>
            <p:spPr bwMode="auto">
              <a:xfrm>
                <a:off x="11120438" y="48799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0" name="Oval 3085"/>
              <p:cNvSpPr>
                <a:spLocks noChangeArrowheads="1"/>
              </p:cNvSpPr>
              <p:nvPr/>
            </p:nvSpPr>
            <p:spPr bwMode="auto">
              <a:xfrm>
                <a:off x="11120438" y="48799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1" name="Oval 3086"/>
              <p:cNvSpPr>
                <a:spLocks noChangeArrowheads="1"/>
              </p:cNvSpPr>
              <p:nvPr/>
            </p:nvSpPr>
            <p:spPr bwMode="auto">
              <a:xfrm>
                <a:off x="11120438" y="48799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2" name="Oval 3087"/>
              <p:cNvSpPr>
                <a:spLocks noChangeArrowheads="1"/>
              </p:cNvSpPr>
              <p:nvPr/>
            </p:nvSpPr>
            <p:spPr bwMode="auto">
              <a:xfrm>
                <a:off x="11120438" y="48799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3" name="Oval 3088"/>
              <p:cNvSpPr>
                <a:spLocks noChangeArrowheads="1"/>
              </p:cNvSpPr>
              <p:nvPr/>
            </p:nvSpPr>
            <p:spPr bwMode="auto">
              <a:xfrm>
                <a:off x="11122025" y="48799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4" name="Oval 3089"/>
              <p:cNvSpPr>
                <a:spLocks noChangeArrowheads="1"/>
              </p:cNvSpPr>
              <p:nvPr/>
            </p:nvSpPr>
            <p:spPr bwMode="auto">
              <a:xfrm>
                <a:off x="11122025" y="48799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5" name="Oval 3090"/>
              <p:cNvSpPr>
                <a:spLocks noChangeArrowheads="1"/>
              </p:cNvSpPr>
              <p:nvPr/>
            </p:nvSpPr>
            <p:spPr bwMode="auto">
              <a:xfrm>
                <a:off x="11123613" y="4879975"/>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6" name="Oval 3091"/>
              <p:cNvSpPr>
                <a:spLocks noChangeArrowheads="1"/>
              </p:cNvSpPr>
              <p:nvPr/>
            </p:nvSpPr>
            <p:spPr bwMode="auto">
              <a:xfrm>
                <a:off x="11123613" y="4879975"/>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7" name="Oval 3092"/>
              <p:cNvSpPr>
                <a:spLocks noChangeArrowheads="1"/>
              </p:cNvSpPr>
              <p:nvPr/>
            </p:nvSpPr>
            <p:spPr bwMode="auto">
              <a:xfrm>
                <a:off x="11123613" y="48815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68" name="Oval 3093"/>
              <p:cNvSpPr>
                <a:spLocks noChangeArrowheads="1"/>
              </p:cNvSpPr>
              <p:nvPr/>
            </p:nvSpPr>
            <p:spPr bwMode="auto">
              <a:xfrm>
                <a:off x="11123613" y="48815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9" name="Oval 3094"/>
              <p:cNvSpPr>
                <a:spLocks noChangeArrowheads="1"/>
              </p:cNvSpPr>
              <p:nvPr/>
            </p:nvSpPr>
            <p:spPr bwMode="auto">
              <a:xfrm>
                <a:off x="11125200" y="48815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0" name="Oval 3095"/>
              <p:cNvSpPr>
                <a:spLocks noChangeArrowheads="1"/>
              </p:cNvSpPr>
              <p:nvPr/>
            </p:nvSpPr>
            <p:spPr bwMode="auto">
              <a:xfrm>
                <a:off x="11125200" y="48815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71" name="Oval 3096"/>
              <p:cNvSpPr>
                <a:spLocks noChangeArrowheads="1"/>
              </p:cNvSpPr>
              <p:nvPr/>
            </p:nvSpPr>
            <p:spPr bwMode="auto">
              <a:xfrm>
                <a:off x="11126788" y="48815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2" name="Oval 3097"/>
              <p:cNvSpPr>
                <a:spLocks noChangeArrowheads="1"/>
              </p:cNvSpPr>
              <p:nvPr/>
            </p:nvSpPr>
            <p:spPr bwMode="auto">
              <a:xfrm>
                <a:off x="11126788" y="48815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73" name="Oval 3098"/>
              <p:cNvSpPr>
                <a:spLocks noChangeArrowheads="1"/>
              </p:cNvSpPr>
              <p:nvPr/>
            </p:nvSpPr>
            <p:spPr bwMode="auto">
              <a:xfrm>
                <a:off x="11128375" y="48815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4" name="Oval 3099"/>
              <p:cNvSpPr>
                <a:spLocks noChangeArrowheads="1"/>
              </p:cNvSpPr>
              <p:nvPr/>
            </p:nvSpPr>
            <p:spPr bwMode="auto">
              <a:xfrm>
                <a:off x="11128375" y="48815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75" name="Oval 3100"/>
              <p:cNvSpPr>
                <a:spLocks noChangeArrowheads="1"/>
              </p:cNvSpPr>
              <p:nvPr/>
            </p:nvSpPr>
            <p:spPr bwMode="auto">
              <a:xfrm>
                <a:off x="11128375" y="488156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6" name="Oval 3101"/>
              <p:cNvSpPr>
                <a:spLocks noChangeArrowheads="1"/>
              </p:cNvSpPr>
              <p:nvPr/>
            </p:nvSpPr>
            <p:spPr bwMode="auto">
              <a:xfrm>
                <a:off x="11128375" y="488156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77" name="Oval 3102"/>
              <p:cNvSpPr>
                <a:spLocks noChangeArrowheads="1"/>
              </p:cNvSpPr>
              <p:nvPr/>
            </p:nvSpPr>
            <p:spPr bwMode="auto">
              <a:xfrm>
                <a:off x="11129963" y="48831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78" name="Oval 3103"/>
              <p:cNvSpPr>
                <a:spLocks noChangeArrowheads="1"/>
              </p:cNvSpPr>
              <p:nvPr/>
            </p:nvSpPr>
            <p:spPr bwMode="auto">
              <a:xfrm>
                <a:off x="11129963" y="48831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79" name="Oval 3104"/>
              <p:cNvSpPr>
                <a:spLocks noChangeArrowheads="1"/>
              </p:cNvSpPr>
              <p:nvPr/>
            </p:nvSpPr>
            <p:spPr bwMode="auto">
              <a:xfrm>
                <a:off x="11131550" y="48831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0" name="Oval 3105"/>
              <p:cNvSpPr>
                <a:spLocks noChangeArrowheads="1"/>
              </p:cNvSpPr>
              <p:nvPr/>
            </p:nvSpPr>
            <p:spPr bwMode="auto">
              <a:xfrm>
                <a:off x="11131550" y="48831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81" name="Oval 3106"/>
              <p:cNvSpPr>
                <a:spLocks noChangeArrowheads="1"/>
              </p:cNvSpPr>
              <p:nvPr/>
            </p:nvSpPr>
            <p:spPr bwMode="auto">
              <a:xfrm>
                <a:off x="11133138" y="48831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2" name="Oval 3107"/>
              <p:cNvSpPr>
                <a:spLocks noChangeArrowheads="1"/>
              </p:cNvSpPr>
              <p:nvPr/>
            </p:nvSpPr>
            <p:spPr bwMode="auto">
              <a:xfrm>
                <a:off x="11133138" y="48831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83" name="Oval 3108"/>
              <p:cNvSpPr>
                <a:spLocks noChangeArrowheads="1"/>
              </p:cNvSpPr>
              <p:nvPr/>
            </p:nvSpPr>
            <p:spPr bwMode="auto">
              <a:xfrm>
                <a:off x="11133138" y="4883150"/>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4" name="Oval 3109"/>
              <p:cNvSpPr>
                <a:spLocks noChangeArrowheads="1"/>
              </p:cNvSpPr>
              <p:nvPr/>
            </p:nvSpPr>
            <p:spPr bwMode="auto">
              <a:xfrm>
                <a:off x="11133138" y="4883150"/>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85" name="Oval 3110"/>
              <p:cNvSpPr>
                <a:spLocks noChangeArrowheads="1"/>
              </p:cNvSpPr>
              <p:nvPr/>
            </p:nvSpPr>
            <p:spPr bwMode="auto">
              <a:xfrm>
                <a:off x="11134725" y="48847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6" name="Oval 3111"/>
              <p:cNvSpPr>
                <a:spLocks noChangeArrowheads="1"/>
              </p:cNvSpPr>
              <p:nvPr/>
            </p:nvSpPr>
            <p:spPr bwMode="auto">
              <a:xfrm>
                <a:off x="11134725" y="48847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87" name="Oval 3112"/>
              <p:cNvSpPr>
                <a:spLocks noChangeArrowheads="1"/>
              </p:cNvSpPr>
              <p:nvPr/>
            </p:nvSpPr>
            <p:spPr bwMode="auto">
              <a:xfrm>
                <a:off x="11136313" y="48847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88" name="Oval 3113"/>
              <p:cNvSpPr>
                <a:spLocks noChangeArrowheads="1"/>
              </p:cNvSpPr>
              <p:nvPr/>
            </p:nvSpPr>
            <p:spPr bwMode="auto">
              <a:xfrm>
                <a:off x="11136313" y="48847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89" name="Oval 3114"/>
              <p:cNvSpPr>
                <a:spLocks noChangeArrowheads="1"/>
              </p:cNvSpPr>
              <p:nvPr/>
            </p:nvSpPr>
            <p:spPr bwMode="auto">
              <a:xfrm>
                <a:off x="11137900" y="48847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0" name="Oval 3115"/>
              <p:cNvSpPr>
                <a:spLocks noChangeArrowheads="1"/>
              </p:cNvSpPr>
              <p:nvPr/>
            </p:nvSpPr>
            <p:spPr bwMode="auto">
              <a:xfrm>
                <a:off x="11137900" y="48847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91" name="Oval 3116"/>
              <p:cNvSpPr>
                <a:spLocks noChangeArrowheads="1"/>
              </p:cNvSpPr>
              <p:nvPr/>
            </p:nvSpPr>
            <p:spPr bwMode="auto">
              <a:xfrm>
                <a:off x="11137900" y="48847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2" name="Oval 3117"/>
              <p:cNvSpPr>
                <a:spLocks noChangeArrowheads="1"/>
              </p:cNvSpPr>
              <p:nvPr/>
            </p:nvSpPr>
            <p:spPr bwMode="auto">
              <a:xfrm>
                <a:off x="11137900" y="48847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93" name="Oval 3118"/>
              <p:cNvSpPr>
                <a:spLocks noChangeArrowheads="1"/>
              </p:cNvSpPr>
              <p:nvPr/>
            </p:nvSpPr>
            <p:spPr bwMode="auto">
              <a:xfrm>
                <a:off x="11139488" y="488473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4" name="Oval 3119"/>
              <p:cNvSpPr>
                <a:spLocks noChangeArrowheads="1"/>
              </p:cNvSpPr>
              <p:nvPr/>
            </p:nvSpPr>
            <p:spPr bwMode="auto">
              <a:xfrm>
                <a:off x="11139488" y="488473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95" name="Oval 3120"/>
              <p:cNvSpPr>
                <a:spLocks noChangeArrowheads="1"/>
              </p:cNvSpPr>
              <p:nvPr/>
            </p:nvSpPr>
            <p:spPr bwMode="auto">
              <a:xfrm>
                <a:off x="11141075" y="48863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6" name="Oval 3121"/>
              <p:cNvSpPr>
                <a:spLocks noChangeArrowheads="1"/>
              </p:cNvSpPr>
              <p:nvPr/>
            </p:nvSpPr>
            <p:spPr bwMode="auto">
              <a:xfrm>
                <a:off x="11141075" y="48863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97" name="Oval 3122"/>
              <p:cNvSpPr>
                <a:spLocks noChangeArrowheads="1"/>
              </p:cNvSpPr>
              <p:nvPr/>
            </p:nvSpPr>
            <p:spPr bwMode="auto">
              <a:xfrm>
                <a:off x="11142663" y="48863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98" name="Oval 3123"/>
              <p:cNvSpPr>
                <a:spLocks noChangeArrowheads="1"/>
              </p:cNvSpPr>
              <p:nvPr/>
            </p:nvSpPr>
            <p:spPr bwMode="auto">
              <a:xfrm>
                <a:off x="11142663" y="48863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99" name="Oval 3124"/>
              <p:cNvSpPr>
                <a:spLocks noChangeArrowheads="1"/>
              </p:cNvSpPr>
              <p:nvPr/>
            </p:nvSpPr>
            <p:spPr bwMode="auto">
              <a:xfrm>
                <a:off x="11142663" y="48863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0" name="Oval 3125"/>
              <p:cNvSpPr>
                <a:spLocks noChangeArrowheads="1"/>
              </p:cNvSpPr>
              <p:nvPr/>
            </p:nvSpPr>
            <p:spPr bwMode="auto">
              <a:xfrm>
                <a:off x="11142663" y="48863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01" name="Oval 3126"/>
              <p:cNvSpPr>
                <a:spLocks noChangeArrowheads="1"/>
              </p:cNvSpPr>
              <p:nvPr/>
            </p:nvSpPr>
            <p:spPr bwMode="auto">
              <a:xfrm>
                <a:off x="11144250" y="48863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2" name="Oval 3127"/>
              <p:cNvSpPr>
                <a:spLocks noChangeArrowheads="1"/>
              </p:cNvSpPr>
              <p:nvPr/>
            </p:nvSpPr>
            <p:spPr bwMode="auto">
              <a:xfrm>
                <a:off x="11144250" y="48863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03" name="Oval 3128"/>
              <p:cNvSpPr>
                <a:spLocks noChangeArrowheads="1"/>
              </p:cNvSpPr>
              <p:nvPr/>
            </p:nvSpPr>
            <p:spPr bwMode="auto">
              <a:xfrm>
                <a:off x="11145838" y="48863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4" name="Oval 3129"/>
              <p:cNvSpPr>
                <a:spLocks noChangeArrowheads="1"/>
              </p:cNvSpPr>
              <p:nvPr/>
            </p:nvSpPr>
            <p:spPr bwMode="auto">
              <a:xfrm>
                <a:off x="11145838" y="48863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05" name="Oval 3130"/>
              <p:cNvSpPr>
                <a:spLocks noChangeArrowheads="1"/>
              </p:cNvSpPr>
              <p:nvPr/>
            </p:nvSpPr>
            <p:spPr bwMode="auto">
              <a:xfrm>
                <a:off x="11145838" y="48863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6" name="Oval 3131"/>
              <p:cNvSpPr>
                <a:spLocks noChangeArrowheads="1"/>
              </p:cNvSpPr>
              <p:nvPr/>
            </p:nvSpPr>
            <p:spPr bwMode="auto">
              <a:xfrm>
                <a:off x="11145838" y="48863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07" name="Oval 3132"/>
              <p:cNvSpPr>
                <a:spLocks noChangeArrowheads="1"/>
              </p:cNvSpPr>
              <p:nvPr/>
            </p:nvSpPr>
            <p:spPr bwMode="auto">
              <a:xfrm>
                <a:off x="11147425" y="48863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08" name="Oval 3133"/>
              <p:cNvSpPr>
                <a:spLocks noChangeArrowheads="1"/>
              </p:cNvSpPr>
              <p:nvPr/>
            </p:nvSpPr>
            <p:spPr bwMode="auto">
              <a:xfrm>
                <a:off x="11147425" y="48863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09" name="Oval 3134"/>
              <p:cNvSpPr>
                <a:spLocks noChangeArrowheads="1"/>
              </p:cNvSpPr>
              <p:nvPr/>
            </p:nvSpPr>
            <p:spPr bwMode="auto">
              <a:xfrm>
                <a:off x="11149013" y="48863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0" name="Oval 3135"/>
              <p:cNvSpPr>
                <a:spLocks noChangeArrowheads="1"/>
              </p:cNvSpPr>
              <p:nvPr/>
            </p:nvSpPr>
            <p:spPr bwMode="auto">
              <a:xfrm>
                <a:off x="11149013" y="48863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11" name="Oval 3136"/>
              <p:cNvSpPr>
                <a:spLocks noChangeArrowheads="1"/>
              </p:cNvSpPr>
              <p:nvPr/>
            </p:nvSpPr>
            <p:spPr bwMode="auto">
              <a:xfrm>
                <a:off x="11150600" y="48863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2" name="Oval 3137"/>
              <p:cNvSpPr>
                <a:spLocks noChangeArrowheads="1"/>
              </p:cNvSpPr>
              <p:nvPr/>
            </p:nvSpPr>
            <p:spPr bwMode="auto">
              <a:xfrm>
                <a:off x="11150600" y="48863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13" name="Oval 3138"/>
              <p:cNvSpPr>
                <a:spLocks noChangeArrowheads="1"/>
              </p:cNvSpPr>
              <p:nvPr/>
            </p:nvSpPr>
            <p:spPr bwMode="auto">
              <a:xfrm>
                <a:off x="11150600" y="48863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4" name="Oval 3139"/>
              <p:cNvSpPr>
                <a:spLocks noChangeArrowheads="1"/>
              </p:cNvSpPr>
              <p:nvPr/>
            </p:nvSpPr>
            <p:spPr bwMode="auto">
              <a:xfrm>
                <a:off x="11150600" y="48863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15" name="Oval 3140"/>
              <p:cNvSpPr>
                <a:spLocks noChangeArrowheads="1"/>
              </p:cNvSpPr>
              <p:nvPr/>
            </p:nvSpPr>
            <p:spPr bwMode="auto">
              <a:xfrm>
                <a:off x="11152188" y="48879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6" name="Oval 3141"/>
              <p:cNvSpPr>
                <a:spLocks noChangeArrowheads="1"/>
              </p:cNvSpPr>
              <p:nvPr/>
            </p:nvSpPr>
            <p:spPr bwMode="auto">
              <a:xfrm>
                <a:off x="11152188" y="48879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17" name="Oval 3142"/>
              <p:cNvSpPr>
                <a:spLocks noChangeArrowheads="1"/>
              </p:cNvSpPr>
              <p:nvPr/>
            </p:nvSpPr>
            <p:spPr bwMode="auto">
              <a:xfrm>
                <a:off x="11153775" y="48879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18" name="Oval 3143"/>
              <p:cNvSpPr>
                <a:spLocks noChangeArrowheads="1"/>
              </p:cNvSpPr>
              <p:nvPr/>
            </p:nvSpPr>
            <p:spPr bwMode="auto">
              <a:xfrm>
                <a:off x="11153775" y="48879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19" name="Oval 3144"/>
              <p:cNvSpPr>
                <a:spLocks noChangeArrowheads="1"/>
              </p:cNvSpPr>
              <p:nvPr/>
            </p:nvSpPr>
            <p:spPr bwMode="auto">
              <a:xfrm>
                <a:off x="11155363" y="48879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0" name="Oval 3145"/>
              <p:cNvSpPr>
                <a:spLocks noChangeArrowheads="1"/>
              </p:cNvSpPr>
              <p:nvPr/>
            </p:nvSpPr>
            <p:spPr bwMode="auto">
              <a:xfrm>
                <a:off x="11155363" y="48879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21" name="Oval 3146"/>
              <p:cNvSpPr>
                <a:spLocks noChangeArrowheads="1"/>
              </p:cNvSpPr>
              <p:nvPr/>
            </p:nvSpPr>
            <p:spPr bwMode="auto">
              <a:xfrm>
                <a:off x="11155363" y="48879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2" name="Oval 3147"/>
              <p:cNvSpPr>
                <a:spLocks noChangeArrowheads="1"/>
              </p:cNvSpPr>
              <p:nvPr/>
            </p:nvSpPr>
            <p:spPr bwMode="auto">
              <a:xfrm>
                <a:off x="11155363" y="48879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23" name="Oval 3148"/>
              <p:cNvSpPr>
                <a:spLocks noChangeArrowheads="1"/>
              </p:cNvSpPr>
              <p:nvPr/>
            </p:nvSpPr>
            <p:spPr bwMode="auto">
              <a:xfrm>
                <a:off x="11156950" y="48879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4" name="Oval 3149"/>
              <p:cNvSpPr>
                <a:spLocks noChangeArrowheads="1"/>
              </p:cNvSpPr>
              <p:nvPr/>
            </p:nvSpPr>
            <p:spPr bwMode="auto">
              <a:xfrm>
                <a:off x="11156950" y="48879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25" name="Oval 3150"/>
              <p:cNvSpPr>
                <a:spLocks noChangeArrowheads="1"/>
              </p:cNvSpPr>
              <p:nvPr/>
            </p:nvSpPr>
            <p:spPr bwMode="auto">
              <a:xfrm>
                <a:off x="11156950" y="48895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6" name="Oval 3151"/>
              <p:cNvSpPr>
                <a:spLocks noChangeArrowheads="1"/>
              </p:cNvSpPr>
              <p:nvPr/>
            </p:nvSpPr>
            <p:spPr bwMode="auto">
              <a:xfrm>
                <a:off x="11156950" y="48895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27" name="Oval 3152"/>
              <p:cNvSpPr>
                <a:spLocks noChangeArrowheads="1"/>
              </p:cNvSpPr>
              <p:nvPr/>
            </p:nvSpPr>
            <p:spPr bwMode="auto">
              <a:xfrm>
                <a:off x="11158538" y="48895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28" name="Oval 3153"/>
              <p:cNvSpPr>
                <a:spLocks noChangeArrowheads="1"/>
              </p:cNvSpPr>
              <p:nvPr/>
            </p:nvSpPr>
            <p:spPr bwMode="auto">
              <a:xfrm>
                <a:off x="11158538" y="48895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29" name="Oval 3154"/>
              <p:cNvSpPr>
                <a:spLocks noChangeArrowheads="1"/>
              </p:cNvSpPr>
              <p:nvPr/>
            </p:nvSpPr>
            <p:spPr bwMode="auto">
              <a:xfrm>
                <a:off x="11158538" y="48895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0" name="Oval 3155"/>
              <p:cNvSpPr>
                <a:spLocks noChangeArrowheads="1"/>
              </p:cNvSpPr>
              <p:nvPr/>
            </p:nvSpPr>
            <p:spPr bwMode="auto">
              <a:xfrm>
                <a:off x="11158538" y="48895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31" name="Oval 3156"/>
              <p:cNvSpPr>
                <a:spLocks noChangeArrowheads="1"/>
              </p:cNvSpPr>
              <p:nvPr/>
            </p:nvSpPr>
            <p:spPr bwMode="auto">
              <a:xfrm>
                <a:off x="11160125" y="48895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2" name="Oval 3157"/>
              <p:cNvSpPr>
                <a:spLocks noChangeArrowheads="1"/>
              </p:cNvSpPr>
              <p:nvPr/>
            </p:nvSpPr>
            <p:spPr bwMode="auto">
              <a:xfrm>
                <a:off x="11160125" y="48895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33" name="Oval 3158"/>
              <p:cNvSpPr>
                <a:spLocks noChangeArrowheads="1"/>
              </p:cNvSpPr>
              <p:nvPr/>
            </p:nvSpPr>
            <p:spPr bwMode="auto">
              <a:xfrm>
                <a:off x="11161713" y="48895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4" name="Oval 3159"/>
              <p:cNvSpPr>
                <a:spLocks noChangeArrowheads="1"/>
              </p:cNvSpPr>
              <p:nvPr/>
            </p:nvSpPr>
            <p:spPr bwMode="auto">
              <a:xfrm>
                <a:off x="11161713" y="48895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35" name="Oval 3160"/>
              <p:cNvSpPr>
                <a:spLocks noChangeArrowheads="1"/>
              </p:cNvSpPr>
              <p:nvPr/>
            </p:nvSpPr>
            <p:spPr bwMode="auto">
              <a:xfrm>
                <a:off x="11163300" y="48910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6" name="Oval 3161"/>
              <p:cNvSpPr>
                <a:spLocks noChangeArrowheads="1"/>
              </p:cNvSpPr>
              <p:nvPr/>
            </p:nvSpPr>
            <p:spPr bwMode="auto">
              <a:xfrm>
                <a:off x="11163300" y="48910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37" name="Oval 3162"/>
              <p:cNvSpPr>
                <a:spLocks noChangeArrowheads="1"/>
              </p:cNvSpPr>
              <p:nvPr/>
            </p:nvSpPr>
            <p:spPr bwMode="auto">
              <a:xfrm>
                <a:off x="11163300" y="48910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38" name="Oval 3163"/>
              <p:cNvSpPr>
                <a:spLocks noChangeArrowheads="1"/>
              </p:cNvSpPr>
              <p:nvPr/>
            </p:nvSpPr>
            <p:spPr bwMode="auto">
              <a:xfrm>
                <a:off x="11163300" y="48910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39" name="Oval 3164"/>
              <p:cNvSpPr>
                <a:spLocks noChangeArrowheads="1"/>
              </p:cNvSpPr>
              <p:nvPr/>
            </p:nvSpPr>
            <p:spPr bwMode="auto">
              <a:xfrm>
                <a:off x="11164888" y="48910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0" name="Oval 3165"/>
              <p:cNvSpPr>
                <a:spLocks noChangeArrowheads="1"/>
              </p:cNvSpPr>
              <p:nvPr/>
            </p:nvSpPr>
            <p:spPr bwMode="auto">
              <a:xfrm>
                <a:off x="11164888" y="48910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1" name="Oval 3166"/>
              <p:cNvSpPr>
                <a:spLocks noChangeArrowheads="1"/>
              </p:cNvSpPr>
              <p:nvPr/>
            </p:nvSpPr>
            <p:spPr bwMode="auto">
              <a:xfrm>
                <a:off x="11166475" y="48910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2" name="Oval 3167"/>
              <p:cNvSpPr>
                <a:spLocks noChangeArrowheads="1"/>
              </p:cNvSpPr>
              <p:nvPr/>
            </p:nvSpPr>
            <p:spPr bwMode="auto">
              <a:xfrm>
                <a:off x="11166475" y="48910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3" name="Oval 3168"/>
              <p:cNvSpPr>
                <a:spLocks noChangeArrowheads="1"/>
              </p:cNvSpPr>
              <p:nvPr/>
            </p:nvSpPr>
            <p:spPr bwMode="auto">
              <a:xfrm>
                <a:off x="11168063" y="48910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4" name="Oval 3169"/>
              <p:cNvSpPr>
                <a:spLocks noChangeArrowheads="1"/>
              </p:cNvSpPr>
              <p:nvPr/>
            </p:nvSpPr>
            <p:spPr bwMode="auto">
              <a:xfrm>
                <a:off x="11168063" y="48910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5" name="Oval 3170"/>
              <p:cNvSpPr>
                <a:spLocks noChangeArrowheads="1"/>
              </p:cNvSpPr>
              <p:nvPr/>
            </p:nvSpPr>
            <p:spPr bwMode="auto">
              <a:xfrm>
                <a:off x="11168063" y="48926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6" name="Oval 3172"/>
              <p:cNvSpPr>
                <a:spLocks noChangeArrowheads="1"/>
              </p:cNvSpPr>
              <p:nvPr/>
            </p:nvSpPr>
            <p:spPr bwMode="auto">
              <a:xfrm>
                <a:off x="11168063" y="48926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7" name="Oval 3173"/>
              <p:cNvSpPr>
                <a:spLocks noChangeArrowheads="1"/>
              </p:cNvSpPr>
              <p:nvPr/>
            </p:nvSpPr>
            <p:spPr bwMode="auto">
              <a:xfrm>
                <a:off x="11169651" y="489267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8" name="Oval 3174"/>
              <p:cNvSpPr>
                <a:spLocks noChangeArrowheads="1"/>
              </p:cNvSpPr>
              <p:nvPr/>
            </p:nvSpPr>
            <p:spPr bwMode="auto">
              <a:xfrm>
                <a:off x="11169651" y="489267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9" name="Oval 3175"/>
              <p:cNvSpPr>
                <a:spLocks noChangeArrowheads="1"/>
              </p:cNvSpPr>
              <p:nvPr/>
            </p:nvSpPr>
            <p:spPr bwMode="auto">
              <a:xfrm>
                <a:off x="11171238" y="48926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0" name="Oval 3176"/>
              <p:cNvSpPr>
                <a:spLocks noChangeArrowheads="1"/>
              </p:cNvSpPr>
              <p:nvPr/>
            </p:nvSpPr>
            <p:spPr bwMode="auto">
              <a:xfrm>
                <a:off x="11171238" y="48926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1" name="Oval 3177"/>
              <p:cNvSpPr>
                <a:spLocks noChangeArrowheads="1"/>
              </p:cNvSpPr>
              <p:nvPr/>
            </p:nvSpPr>
            <p:spPr bwMode="auto">
              <a:xfrm>
                <a:off x="11171238" y="48926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2" name="Oval 3178"/>
              <p:cNvSpPr>
                <a:spLocks noChangeArrowheads="1"/>
              </p:cNvSpPr>
              <p:nvPr/>
            </p:nvSpPr>
            <p:spPr bwMode="auto">
              <a:xfrm>
                <a:off x="11171238" y="48926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3" name="Oval 3179"/>
              <p:cNvSpPr>
                <a:spLocks noChangeArrowheads="1"/>
              </p:cNvSpPr>
              <p:nvPr/>
            </p:nvSpPr>
            <p:spPr bwMode="auto">
              <a:xfrm>
                <a:off x="11172826" y="48926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4" name="Oval 3180"/>
              <p:cNvSpPr>
                <a:spLocks noChangeArrowheads="1"/>
              </p:cNvSpPr>
              <p:nvPr/>
            </p:nvSpPr>
            <p:spPr bwMode="auto">
              <a:xfrm>
                <a:off x="11172826" y="48926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5" name="Oval 3181"/>
              <p:cNvSpPr>
                <a:spLocks noChangeArrowheads="1"/>
              </p:cNvSpPr>
              <p:nvPr/>
            </p:nvSpPr>
            <p:spPr bwMode="auto">
              <a:xfrm>
                <a:off x="11174413" y="4894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6" name="Oval 3182"/>
              <p:cNvSpPr>
                <a:spLocks noChangeArrowheads="1"/>
              </p:cNvSpPr>
              <p:nvPr/>
            </p:nvSpPr>
            <p:spPr bwMode="auto">
              <a:xfrm>
                <a:off x="11174413" y="4894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7" name="Oval 3183"/>
              <p:cNvSpPr>
                <a:spLocks noChangeArrowheads="1"/>
              </p:cNvSpPr>
              <p:nvPr/>
            </p:nvSpPr>
            <p:spPr bwMode="auto">
              <a:xfrm>
                <a:off x="11176001" y="4894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8" name="Oval 3184"/>
              <p:cNvSpPr>
                <a:spLocks noChangeArrowheads="1"/>
              </p:cNvSpPr>
              <p:nvPr/>
            </p:nvSpPr>
            <p:spPr bwMode="auto">
              <a:xfrm>
                <a:off x="11176001" y="4894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9" name="Oval 3185"/>
              <p:cNvSpPr>
                <a:spLocks noChangeArrowheads="1"/>
              </p:cNvSpPr>
              <p:nvPr/>
            </p:nvSpPr>
            <p:spPr bwMode="auto">
              <a:xfrm>
                <a:off x="11176001" y="4894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0" name="Oval 3186"/>
              <p:cNvSpPr>
                <a:spLocks noChangeArrowheads="1"/>
              </p:cNvSpPr>
              <p:nvPr/>
            </p:nvSpPr>
            <p:spPr bwMode="auto">
              <a:xfrm>
                <a:off x="11176001" y="4894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1" name="Oval 3187"/>
              <p:cNvSpPr>
                <a:spLocks noChangeArrowheads="1"/>
              </p:cNvSpPr>
              <p:nvPr/>
            </p:nvSpPr>
            <p:spPr bwMode="auto">
              <a:xfrm>
                <a:off x="11177588" y="4894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2" name="Oval 3188"/>
              <p:cNvSpPr>
                <a:spLocks noChangeArrowheads="1"/>
              </p:cNvSpPr>
              <p:nvPr/>
            </p:nvSpPr>
            <p:spPr bwMode="auto">
              <a:xfrm>
                <a:off x="11177588" y="4894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3" name="Oval 3189"/>
              <p:cNvSpPr>
                <a:spLocks noChangeArrowheads="1"/>
              </p:cNvSpPr>
              <p:nvPr/>
            </p:nvSpPr>
            <p:spPr bwMode="auto">
              <a:xfrm>
                <a:off x="11179176" y="48942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4" name="Oval 3190"/>
              <p:cNvSpPr>
                <a:spLocks noChangeArrowheads="1"/>
              </p:cNvSpPr>
              <p:nvPr/>
            </p:nvSpPr>
            <p:spPr bwMode="auto">
              <a:xfrm>
                <a:off x="11179176" y="48942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5" name="Oval 3191"/>
              <p:cNvSpPr>
                <a:spLocks noChangeArrowheads="1"/>
              </p:cNvSpPr>
              <p:nvPr/>
            </p:nvSpPr>
            <p:spPr bwMode="auto">
              <a:xfrm>
                <a:off x="11180763" y="48942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6" name="Oval 3192"/>
              <p:cNvSpPr>
                <a:spLocks noChangeArrowheads="1"/>
              </p:cNvSpPr>
              <p:nvPr/>
            </p:nvSpPr>
            <p:spPr bwMode="auto">
              <a:xfrm>
                <a:off x="11180763" y="48942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7" name="Oval 3193"/>
              <p:cNvSpPr>
                <a:spLocks noChangeArrowheads="1"/>
              </p:cNvSpPr>
              <p:nvPr/>
            </p:nvSpPr>
            <p:spPr bwMode="auto">
              <a:xfrm>
                <a:off x="11180763" y="48942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8" name="Oval 3194"/>
              <p:cNvSpPr>
                <a:spLocks noChangeArrowheads="1"/>
              </p:cNvSpPr>
              <p:nvPr/>
            </p:nvSpPr>
            <p:spPr bwMode="auto">
              <a:xfrm>
                <a:off x="11180763" y="48942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9" name="Oval 3195"/>
              <p:cNvSpPr>
                <a:spLocks noChangeArrowheads="1"/>
              </p:cNvSpPr>
              <p:nvPr/>
            </p:nvSpPr>
            <p:spPr bwMode="auto">
              <a:xfrm>
                <a:off x="11182351" y="48942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0" name="Oval 3196"/>
              <p:cNvSpPr>
                <a:spLocks noChangeArrowheads="1"/>
              </p:cNvSpPr>
              <p:nvPr/>
            </p:nvSpPr>
            <p:spPr bwMode="auto">
              <a:xfrm>
                <a:off x="11182351" y="48942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1" name="Oval 3197"/>
              <p:cNvSpPr>
                <a:spLocks noChangeArrowheads="1"/>
              </p:cNvSpPr>
              <p:nvPr/>
            </p:nvSpPr>
            <p:spPr bwMode="auto">
              <a:xfrm>
                <a:off x="11183938" y="48942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2" name="Oval 3198"/>
              <p:cNvSpPr>
                <a:spLocks noChangeArrowheads="1"/>
              </p:cNvSpPr>
              <p:nvPr/>
            </p:nvSpPr>
            <p:spPr bwMode="auto">
              <a:xfrm>
                <a:off x="11183938" y="48942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3" name="Oval 3199"/>
              <p:cNvSpPr>
                <a:spLocks noChangeArrowheads="1"/>
              </p:cNvSpPr>
              <p:nvPr/>
            </p:nvSpPr>
            <p:spPr bwMode="auto">
              <a:xfrm>
                <a:off x="11185526" y="48942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4" name="Oval 3200"/>
              <p:cNvSpPr>
                <a:spLocks noChangeArrowheads="1"/>
              </p:cNvSpPr>
              <p:nvPr/>
            </p:nvSpPr>
            <p:spPr bwMode="auto">
              <a:xfrm>
                <a:off x="11185526" y="48942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5" name="Oval 3201"/>
              <p:cNvSpPr>
                <a:spLocks noChangeArrowheads="1"/>
              </p:cNvSpPr>
              <p:nvPr/>
            </p:nvSpPr>
            <p:spPr bwMode="auto">
              <a:xfrm>
                <a:off x="11185526" y="48958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6" name="Oval 3202"/>
              <p:cNvSpPr>
                <a:spLocks noChangeArrowheads="1"/>
              </p:cNvSpPr>
              <p:nvPr/>
            </p:nvSpPr>
            <p:spPr bwMode="auto">
              <a:xfrm>
                <a:off x="11185526" y="48958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7" name="Oval 3203"/>
              <p:cNvSpPr>
                <a:spLocks noChangeArrowheads="1"/>
              </p:cNvSpPr>
              <p:nvPr/>
            </p:nvSpPr>
            <p:spPr bwMode="auto">
              <a:xfrm>
                <a:off x="11187113" y="48958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78" name="Oval 3204"/>
              <p:cNvSpPr>
                <a:spLocks noChangeArrowheads="1"/>
              </p:cNvSpPr>
              <p:nvPr/>
            </p:nvSpPr>
            <p:spPr bwMode="auto">
              <a:xfrm>
                <a:off x="11187113" y="48958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9" name="Oval 3205"/>
              <p:cNvSpPr>
                <a:spLocks noChangeArrowheads="1"/>
              </p:cNvSpPr>
              <p:nvPr/>
            </p:nvSpPr>
            <p:spPr bwMode="auto">
              <a:xfrm>
                <a:off x="11188701" y="48958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0" name="Oval 3206"/>
              <p:cNvSpPr>
                <a:spLocks noChangeArrowheads="1"/>
              </p:cNvSpPr>
              <p:nvPr/>
            </p:nvSpPr>
            <p:spPr bwMode="auto">
              <a:xfrm>
                <a:off x="11188701" y="48958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1" name="Oval 3207"/>
              <p:cNvSpPr>
                <a:spLocks noChangeArrowheads="1"/>
              </p:cNvSpPr>
              <p:nvPr/>
            </p:nvSpPr>
            <p:spPr bwMode="auto">
              <a:xfrm>
                <a:off x="11190288" y="48958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2" name="Oval 3208"/>
              <p:cNvSpPr>
                <a:spLocks noChangeArrowheads="1"/>
              </p:cNvSpPr>
              <p:nvPr/>
            </p:nvSpPr>
            <p:spPr bwMode="auto">
              <a:xfrm>
                <a:off x="11190288" y="48958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3" name="Oval 3209"/>
              <p:cNvSpPr>
                <a:spLocks noChangeArrowheads="1"/>
              </p:cNvSpPr>
              <p:nvPr/>
            </p:nvSpPr>
            <p:spPr bwMode="auto">
              <a:xfrm>
                <a:off x="11190288" y="48958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4" name="Oval 3210"/>
              <p:cNvSpPr>
                <a:spLocks noChangeArrowheads="1"/>
              </p:cNvSpPr>
              <p:nvPr/>
            </p:nvSpPr>
            <p:spPr bwMode="auto">
              <a:xfrm>
                <a:off x="11190288" y="48958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5" name="Oval 3211"/>
              <p:cNvSpPr>
                <a:spLocks noChangeArrowheads="1"/>
              </p:cNvSpPr>
              <p:nvPr/>
            </p:nvSpPr>
            <p:spPr bwMode="auto">
              <a:xfrm>
                <a:off x="11191876" y="48974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6" name="Oval 3212"/>
              <p:cNvSpPr>
                <a:spLocks noChangeArrowheads="1"/>
              </p:cNvSpPr>
              <p:nvPr/>
            </p:nvSpPr>
            <p:spPr bwMode="auto">
              <a:xfrm>
                <a:off x="11191876" y="48974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7" name="Oval 3213"/>
              <p:cNvSpPr>
                <a:spLocks noChangeArrowheads="1"/>
              </p:cNvSpPr>
              <p:nvPr/>
            </p:nvSpPr>
            <p:spPr bwMode="auto">
              <a:xfrm>
                <a:off x="11193463" y="48974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88" name="Oval 3214"/>
              <p:cNvSpPr>
                <a:spLocks noChangeArrowheads="1"/>
              </p:cNvSpPr>
              <p:nvPr/>
            </p:nvSpPr>
            <p:spPr bwMode="auto">
              <a:xfrm>
                <a:off x="11193463" y="48974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9" name="Oval 3215"/>
              <p:cNvSpPr>
                <a:spLocks noChangeArrowheads="1"/>
              </p:cNvSpPr>
              <p:nvPr/>
            </p:nvSpPr>
            <p:spPr bwMode="auto">
              <a:xfrm>
                <a:off x="11193463" y="48974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0" name="Oval 3216"/>
              <p:cNvSpPr>
                <a:spLocks noChangeArrowheads="1"/>
              </p:cNvSpPr>
              <p:nvPr/>
            </p:nvSpPr>
            <p:spPr bwMode="auto">
              <a:xfrm>
                <a:off x="11193463" y="48974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1" name="Oval 3217"/>
              <p:cNvSpPr>
                <a:spLocks noChangeArrowheads="1"/>
              </p:cNvSpPr>
              <p:nvPr/>
            </p:nvSpPr>
            <p:spPr bwMode="auto">
              <a:xfrm>
                <a:off x="11195051" y="48974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2" name="Oval 3218"/>
              <p:cNvSpPr>
                <a:spLocks noChangeArrowheads="1"/>
              </p:cNvSpPr>
              <p:nvPr/>
            </p:nvSpPr>
            <p:spPr bwMode="auto">
              <a:xfrm>
                <a:off x="11195051" y="48974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3" name="Oval 3219"/>
              <p:cNvSpPr>
                <a:spLocks noChangeArrowheads="1"/>
              </p:cNvSpPr>
              <p:nvPr/>
            </p:nvSpPr>
            <p:spPr bwMode="auto">
              <a:xfrm>
                <a:off x="11196638" y="48974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4" name="Oval 3220"/>
              <p:cNvSpPr>
                <a:spLocks noChangeArrowheads="1"/>
              </p:cNvSpPr>
              <p:nvPr/>
            </p:nvSpPr>
            <p:spPr bwMode="auto">
              <a:xfrm>
                <a:off x="11196638" y="48974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5" name="Oval 3221"/>
              <p:cNvSpPr>
                <a:spLocks noChangeArrowheads="1"/>
              </p:cNvSpPr>
              <p:nvPr/>
            </p:nvSpPr>
            <p:spPr bwMode="auto">
              <a:xfrm>
                <a:off x="11196638" y="48990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6" name="Oval 3222"/>
              <p:cNvSpPr>
                <a:spLocks noChangeArrowheads="1"/>
              </p:cNvSpPr>
              <p:nvPr/>
            </p:nvSpPr>
            <p:spPr bwMode="auto">
              <a:xfrm>
                <a:off x="11196638" y="48990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7" name="Oval 3223"/>
              <p:cNvSpPr>
                <a:spLocks noChangeArrowheads="1"/>
              </p:cNvSpPr>
              <p:nvPr/>
            </p:nvSpPr>
            <p:spPr bwMode="auto">
              <a:xfrm>
                <a:off x="11196638" y="48990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98" name="Oval 3224"/>
              <p:cNvSpPr>
                <a:spLocks noChangeArrowheads="1"/>
              </p:cNvSpPr>
              <p:nvPr/>
            </p:nvSpPr>
            <p:spPr bwMode="auto">
              <a:xfrm>
                <a:off x="11196638" y="48990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9" name="Oval 3225"/>
              <p:cNvSpPr>
                <a:spLocks noChangeArrowheads="1"/>
              </p:cNvSpPr>
              <p:nvPr/>
            </p:nvSpPr>
            <p:spPr bwMode="auto">
              <a:xfrm>
                <a:off x="11198226" y="48990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0" name="Oval 3226"/>
              <p:cNvSpPr>
                <a:spLocks noChangeArrowheads="1"/>
              </p:cNvSpPr>
              <p:nvPr/>
            </p:nvSpPr>
            <p:spPr bwMode="auto">
              <a:xfrm>
                <a:off x="11198226" y="48990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1" name="Oval 3227"/>
              <p:cNvSpPr>
                <a:spLocks noChangeArrowheads="1"/>
              </p:cNvSpPr>
              <p:nvPr/>
            </p:nvSpPr>
            <p:spPr bwMode="auto">
              <a:xfrm>
                <a:off x="11199813" y="48990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2" name="Oval 3228"/>
              <p:cNvSpPr>
                <a:spLocks noChangeArrowheads="1"/>
              </p:cNvSpPr>
              <p:nvPr/>
            </p:nvSpPr>
            <p:spPr bwMode="auto">
              <a:xfrm>
                <a:off x="11199813" y="48990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3" name="Oval 3229"/>
              <p:cNvSpPr>
                <a:spLocks noChangeArrowheads="1"/>
              </p:cNvSpPr>
              <p:nvPr/>
            </p:nvSpPr>
            <p:spPr bwMode="auto">
              <a:xfrm>
                <a:off x="11201401" y="48990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4" name="Oval 3230"/>
              <p:cNvSpPr>
                <a:spLocks noChangeArrowheads="1"/>
              </p:cNvSpPr>
              <p:nvPr/>
            </p:nvSpPr>
            <p:spPr bwMode="auto">
              <a:xfrm>
                <a:off x="11201401" y="48990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5" name="Oval 3231"/>
              <p:cNvSpPr>
                <a:spLocks noChangeArrowheads="1"/>
              </p:cNvSpPr>
              <p:nvPr/>
            </p:nvSpPr>
            <p:spPr bwMode="auto">
              <a:xfrm>
                <a:off x="11201401" y="4899025"/>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6" name="Oval 3232"/>
              <p:cNvSpPr>
                <a:spLocks noChangeArrowheads="1"/>
              </p:cNvSpPr>
              <p:nvPr/>
            </p:nvSpPr>
            <p:spPr bwMode="auto">
              <a:xfrm>
                <a:off x="11201401" y="4899025"/>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7" name="Oval 3233"/>
              <p:cNvSpPr>
                <a:spLocks noChangeArrowheads="1"/>
              </p:cNvSpPr>
              <p:nvPr/>
            </p:nvSpPr>
            <p:spPr bwMode="auto">
              <a:xfrm>
                <a:off x="11202988" y="49006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08" name="Oval 3234"/>
              <p:cNvSpPr>
                <a:spLocks noChangeArrowheads="1"/>
              </p:cNvSpPr>
              <p:nvPr/>
            </p:nvSpPr>
            <p:spPr bwMode="auto">
              <a:xfrm>
                <a:off x="11202988" y="49006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9" name="Oval 3235"/>
              <p:cNvSpPr>
                <a:spLocks noChangeArrowheads="1"/>
              </p:cNvSpPr>
              <p:nvPr/>
            </p:nvSpPr>
            <p:spPr bwMode="auto">
              <a:xfrm>
                <a:off x="11204576" y="49006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0" name="Oval 3236"/>
              <p:cNvSpPr>
                <a:spLocks noChangeArrowheads="1"/>
              </p:cNvSpPr>
              <p:nvPr/>
            </p:nvSpPr>
            <p:spPr bwMode="auto">
              <a:xfrm>
                <a:off x="11204576" y="49006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1" name="Oval 3237"/>
              <p:cNvSpPr>
                <a:spLocks noChangeArrowheads="1"/>
              </p:cNvSpPr>
              <p:nvPr/>
            </p:nvSpPr>
            <p:spPr bwMode="auto">
              <a:xfrm>
                <a:off x="11206163" y="49006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2" name="Oval 3238"/>
              <p:cNvSpPr>
                <a:spLocks noChangeArrowheads="1"/>
              </p:cNvSpPr>
              <p:nvPr/>
            </p:nvSpPr>
            <p:spPr bwMode="auto">
              <a:xfrm>
                <a:off x="11206163" y="49006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3" name="Oval 3239"/>
              <p:cNvSpPr>
                <a:spLocks noChangeArrowheads="1"/>
              </p:cNvSpPr>
              <p:nvPr/>
            </p:nvSpPr>
            <p:spPr bwMode="auto">
              <a:xfrm>
                <a:off x="11206163" y="49006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4" name="Oval 3240"/>
              <p:cNvSpPr>
                <a:spLocks noChangeArrowheads="1"/>
              </p:cNvSpPr>
              <p:nvPr/>
            </p:nvSpPr>
            <p:spPr bwMode="auto">
              <a:xfrm>
                <a:off x="11206163" y="49006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5" name="Oval 3241"/>
              <p:cNvSpPr>
                <a:spLocks noChangeArrowheads="1"/>
              </p:cNvSpPr>
              <p:nvPr/>
            </p:nvSpPr>
            <p:spPr bwMode="auto">
              <a:xfrm>
                <a:off x="11207751" y="490061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6" name="Oval 3242"/>
              <p:cNvSpPr>
                <a:spLocks noChangeArrowheads="1"/>
              </p:cNvSpPr>
              <p:nvPr/>
            </p:nvSpPr>
            <p:spPr bwMode="auto">
              <a:xfrm>
                <a:off x="11207751" y="490061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7" name="Oval 3243"/>
              <p:cNvSpPr>
                <a:spLocks noChangeArrowheads="1"/>
              </p:cNvSpPr>
              <p:nvPr/>
            </p:nvSpPr>
            <p:spPr bwMode="auto">
              <a:xfrm>
                <a:off x="11209338" y="49006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18" name="Oval 3244"/>
              <p:cNvSpPr>
                <a:spLocks noChangeArrowheads="1"/>
              </p:cNvSpPr>
              <p:nvPr/>
            </p:nvSpPr>
            <p:spPr bwMode="auto">
              <a:xfrm>
                <a:off x="11209338" y="49006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9" name="Oval 3245"/>
              <p:cNvSpPr>
                <a:spLocks noChangeArrowheads="1"/>
              </p:cNvSpPr>
              <p:nvPr/>
            </p:nvSpPr>
            <p:spPr bwMode="auto">
              <a:xfrm>
                <a:off x="11210926" y="49006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0" name="Oval 3246"/>
              <p:cNvSpPr>
                <a:spLocks noChangeArrowheads="1"/>
              </p:cNvSpPr>
              <p:nvPr/>
            </p:nvSpPr>
            <p:spPr bwMode="auto">
              <a:xfrm>
                <a:off x="11210926" y="49006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1" name="Oval 3247"/>
              <p:cNvSpPr>
                <a:spLocks noChangeArrowheads="1"/>
              </p:cNvSpPr>
              <p:nvPr/>
            </p:nvSpPr>
            <p:spPr bwMode="auto">
              <a:xfrm>
                <a:off x="11210926" y="49006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2" name="Oval 3248"/>
              <p:cNvSpPr>
                <a:spLocks noChangeArrowheads="1"/>
              </p:cNvSpPr>
              <p:nvPr/>
            </p:nvSpPr>
            <p:spPr bwMode="auto">
              <a:xfrm>
                <a:off x="11210926" y="49006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3" name="Oval 3249"/>
              <p:cNvSpPr>
                <a:spLocks noChangeArrowheads="1"/>
              </p:cNvSpPr>
              <p:nvPr/>
            </p:nvSpPr>
            <p:spPr bwMode="auto">
              <a:xfrm>
                <a:off x="11212513" y="49006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4" name="Oval 3250"/>
              <p:cNvSpPr>
                <a:spLocks noChangeArrowheads="1"/>
              </p:cNvSpPr>
              <p:nvPr/>
            </p:nvSpPr>
            <p:spPr bwMode="auto">
              <a:xfrm>
                <a:off x="11212513" y="49006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5" name="Oval 3251"/>
              <p:cNvSpPr>
                <a:spLocks noChangeArrowheads="1"/>
              </p:cNvSpPr>
              <p:nvPr/>
            </p:nvSpPr>
            <p:spPr bwMode="auto">
              <a:xfrm>
                <a:off x="11214101" y="49006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6" name="Oval 3252"/>
              <p:cNvSpPr>
                <a:spLocks noChangeArrowheads="1"/>
              </p:cNvSpPr>
              <p:nvPr/>
            </p:nvSpPr>
            <p:spPr bwMode="auto">
              <a:xfrm>
                <a:off x="11214101" y="49006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7" name="Oval 3253"/>
              <p:cNvSpPr>
                <a:spLocks noChangeArrowheads="1"/>
              </p:cNvSpPr>
              <p:nvPr/>
            </p:nvSpPr>
            <p:spPr bwMode="auto">
              <a:xfrm>
                <a:off x="11215688" y="49006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28" name="Oval 3254"/>
              <p:cNvSpPr>
                <a:spLocks noChangeArrowheads="1"/>
              </p:cNvSpPr>
              <p:nvPr/>
            </p:nvSpPr>
            <p:spPr bwMode="auto">
              <a:xfrm>
                <a:off x="11215688" y="49006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9" name="Oval 3255"/>
              <p:cNvSpPr>
                <a:spLocks noChangeArrowheads="1"/>
              </p:cNvSpPr>
              <p:nvPr/>
            </p:nvSpPr>
            <p:spPr bwMode="auto">
              <a:xfrm>
                <a:off x="11215688" y="49022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0" name="Oval 3256"/>
              <p:cNvSpPr>
                <a:spLocks noChangeArrowheads="1"/>
              </p:cNvSpPr>
              <p:nvPr/>
            </p:nvSpPr>
            <p:spPr bwMode="auto">
              <a:xfrm>
                <a:off x="11215688" y="49022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1" name="Oval 3257"/>
              <p:cNvSpPr>
                <a:spLocks noChangeArrowheads="1"/>
              </p:cNvSpPr>
              <p:nvPr/>
            </p:nvSpPr>
            <p:spPr bwMode="auto">
              <a:xfrm>
                <a:off x="11217276" y="49022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2" name="Oval 3258"/>
              <p:cNvSpPr>
                <a:spLocks noChangeArrowheads="1"/>
              </p:cNvSpPr>
              <p:nvPr/>
            </p:nvSpPr>
            <p:spPr bwMode="auto">
              <a:xfrm>
                <a:off x="11217276" y="49022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3" name="Oval 3259"/>
              <p:cNvSpPr>
                <a:spLocks noChangeArrowheads="1"/>
              </p:cNvSpPr>
              <p:nvPr/>
            </p:nvSpPr>
            <p:spPr bwMode="auto">
              <a:xfrm>
                <a:off x="11218863" y="49022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4" name="Oval 3260"/>
              <p:cNvSpPr>
                <a:spLocks noChangeArrowheads="1"/>
              </p:cNvSpPr>
              <p:nvPr/>
            </p:nvSpPr>
            <p:spPr bwMode="auto">
              <a:xfrm>
                <a:off x="11218863" y="49022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5" name="Oval 3261"/>
              <p:cNvSpPr>
                <a:spLocks noChangeArrowheads="1"/>
              </p:cNvSpPr>
              <p:nvPr/>
            </p:nvSpPr>
            <p:spPr bwMode="auto">
              <a:xfrm>
                <a:off x="11218863" y="49022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6" name="Oval 3262"/>
              <p:cNvSpPr>
                <a:spLocks noChangeArrowheads="1"/>
              </p:cNvSpPr>
              <p:nvPr/>
            </p:nvSpPr>
            <p:spPr bwMode="auto">
              <a:xfrm>
                <a:off x="11218863" y="49022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7" name="Oval 3263"/>
              <p:cNvSpPr>
                <a:spLocks noChangeArrowheads="1"/>
              </p:cNvSpPr>
              <p:nvPr/>
            </p:nvSpPr>
            <p:spPr bwMode="auto">
              <a:xfrm>
                <a:off x="11220451" y="490220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38" name="Oval 3264"/>
              <p:cNvSpPr>
                <a:spLocks noChangeArrowheads="1"/>
              </p:cNvSpPr>
              <p:nvPr/>
            </p:nvSpPr>
            <p:spPr bwMode="auto">
              <a:xfrm>
                <a:off x="11220451" y="490220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9" name="Oval 3265"/>
              <p:cNvSpPr>
                <a:spLocks noChangeArrowheads="1"/>
              </p:cNvSpPr>
              <p:nvPr/>
            </p:nvSpPr>
            <p:spPr bwMode="auto">
              <a:xfrm>
                <a:off x="11222038" y="49037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0" name="Oval 3266"/>
              <p:cNvSpPr>
                <a:spLocks noChangeArrowheads="1"/>
              </p:cNvSpPr>
              <p:nvPr/>
            </p:nvSpPr>
            <p:spPr bwMode="auto">
              <a:xfrm>
                <a:off x="11222038" y="49037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1" name="Oval 3267"/>
              <p:cNvSpPr>
                <a:spLocks noChangeArrowheads="1"/>
              </p:cNvSpPr>
              <p:nvPr/>
            </p:nvSpPr>
            <p:spPr bwMode="auto">
              <a:xfrm>
                <a:off x="11223626" y="49037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2" name="Oval 3268"/>
              <p:cNvSpPr>
                <a:spLocks noChangeArrowheads="1"/>
              </p:cNvSpPr>
              <p:nvPr/>
            </p:nvSpPr>
            <p:spPr bwMode="auto">
              <a:xfrm>
                <a:off x="11223626" y="49037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3" name="Oval 3269"/>
              <p:cNvSpPr>
                <a:spLocks noChangeArrowheads="1"/>
              </p:cNvSpPr>
              <p:nvPr/>
            </p:nvSpPr>
            <p:spPr bwMode="auto">
              <a:xfrm>
                <a:off x="11223626" y="49037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4" name="Oval 3270"/>
              <p:cNvSpPr>
                <a:spLocks noChangeArrowheads="1"/>
              </p:cNvSpPr>
              <p:nvPr/>
            </p:nvSpPr>
            <p:spPr bwMode="auto">
              <a:xfrm>
                <a:off x="11223626" y="49037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5" name="Oval 3271"/>
              <p:cNvSpPr>
                <a:spLocks noChangeArrowheads="1"/>
              </p:cNvSpPr>
              <p:nvPr/>
            </p:nvSpPr>
            <p:spPr bwMode="auto">
              <a:xfrm>
                <a:off x="11225213" y="49037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6" name="Oval 3272"/>
              <p:cNvSpPr>
                <a:spLocks noChangeArrowheads="1"/>
              </p:cNvSpPr>
              <p:nvPr/>
            </p:nvSpPr>
            <p:spPr bwMode="auto">
              <a:xfrm>
                <a:off x="11225213" y="49037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7" name="Oval 3273"/>
              <p:cNvSpPr>
                <a:spLocks noChangeArrowheads="1"/>
              </p:cNvSpPr>
              <p:nvPr/>
            </p:nvSpPr>
            <p:spPr bwMode="auto">
              <a:xfrm>
                <a:off x="11226801" y="49037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48" name="Oval 3274"/>
              <p:cNvSpPr>
                <a:spLocks noChangeArrowheads="1"/>
              </p:cNvSpPr>
              <p:nvPr/>
            </p:nvSpPr>
            <p:spPr bwMode="auto">
              <a:xfrm>
                <a:off x="11226801" y="49037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9" name="Oval 3275"/>
              <p:cNvSpPr>
                <a:spLocks noChangeArrowheads="1"/>
              </p:cNvSpPr>
              <p:nvPr/>
            </p:nvSpPr>
            <p:spPr bwMode="auto">
              <a:xfrm>
                <a:off x="11228388" y="49037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0" name="Oval 3276"/>
              <p:cNvSpPr>
                <a:spLocks noChangeArrowheads="1"/>
              </p:cNvSpPr>
              <p:nvPr/>
            </p:nvSpPr>
            <p:spPr bwMode="auto">
              <a:xfrm>
                <a:off x="11228388" y="49037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1" name="Oval 3277"/>
              <p:cNvSpPr>
                <a:spLocks noChangeArrowheads="1"/>
              </p:cNvSpPr>
              <p:nvPr/>
            </p:nvSpPr>
            <p:spPr bwMode="auto">
              <a:xfrm>
                <a:off x="11228388" y="49053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2" name="Oval 3278"/>
              <p:cNvSpPr>
                <a:spLocks noChangeArrowheads="1"/>
              </p:cNvSpPr>
              <p:nvPr/>
            </p:nvSpPr>
            <p:spPr bwMode="auto">
              <a:xfrm>
                <a:off x="11228388" y="49053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3" name="Oval 3279"/>
              <p:cNvSpPr>
                <a:spLocks noChangeArrowheads="1"/>
              </p:cNvSpPr>
              <p:nvPr/>
            </p:nvSpPr>
            <p:spPr bwMode="auto">
              <a:xfrm>
                <a:off x="11229976" y="49053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4" name="Oval 3280"/>
              <p:cNvSpPr>
                <a:spLocks noChangeArrowheads="1"/>
              </p:cNvSpPr>
              <p:nvPr/>
            </p:nvSpPr>
            <p:spPr bwMode="auto">
              <a:xfrm>
                <a:off x="11229976" y="49053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5" name="Oval 3281"/>
              <p:cNvSpPr>
                <a:spLocks noChangeArrowheads="1"/>
              </p:cNvSpPr>
              <p:nvPr/>
            </p:nvSpPr>
            <p:spPr bwMode="auto">
              <a:xfrm>
                <a:off x="11231563" y="49053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6" name="Oval 3282"/>
              <p:cNvSpPr>
                <a:spLocks noChangeArrowheads="1"/>
              </p:cNvSpPr>
              <p:nvPr/>
            </p:nvSpPr>
            <p:spPr bwMode="auto">
              <a:xfrm>
                <a:off x="11231563" y="49053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7" name="Oval 3283"/>
              <p:cNvSpPr>
                <a:spLocks noChangeArrowheads="1"/>
              </p:cNvSpPr>
              <p:nvPr/>
            </p:nvSpPr>
            <p:spPr bwMode="auto">
              <a:xfrm>
                <a:off x="11233151" y="49053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58" name="Oval 3284"/>
              <p:cNvSpPr>
                <a:spLocks noChangeArrowheads="1"/>
              </p:cNvSpPr>
              <p:nvPr/>
            </p:nvSpPr>
            <p:spPr bwMode="auto">
              <a:xfrm>
                <a:off x="11233151" y="49053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9" name="Oval 3285"/>
              <p:cNvSpPr>
                <a:spLocks noChangeArrowheads="1"/>
              </p:cNvSpPr>
              <p:nvPr/>
            </p:nvSpPr>
            <p:spPr bwMode="auto">
              <a:xfrm>
                <a:off x="11233151" y="49053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0" name="Oval 3286"/>
              <p:cNvSpPr>
                <a:spLocks noChangeArrowheads="1"/>
              </p:cNvSpPr>
              <p:nvPr/>
            </p:nvSpPr>
            <p:spPr bwMode="auto">
              <a:xfrm>
                <a:off x="11233151" y="49053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1" name="Oval 3287"/>
              <p:cNvSpPr>
                <a:spLocks noChangeArrowheads="1"/>
              </p:cNvSpPr>
              <p:nvPr/>
            </p:nvSpPr>
            <p:spPr bwMode="auto">
              <a:xfrm>
                <a:off x="11234738" y="49069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2" name="Oval 3288"/>
              <p:cNvSpPr>
                <a:spLocks noChangeArrowheads="1"/>
              </p:cNvSpPr>
              <p:nvPr/>
            </p:nvSpPr>
            <p:spPr bwMode="auto">
              <a:xfrm>
                <a:off x="11234738" y="49069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3" name="Oval 3289"/>
              <p:cNvSpPr>
                <a:spLocks noChangeArrowheads="1"/>
              </p:cNvSpPr>
              <p:nvPr/>
            </p:nvSpPr>
            <p:spPr bwMode="auto">
              <a:xfrm>
                <a:off x="11234738" y="49069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4" name="Oval 3290"/>
              <p:cNvSpPr>
                <a:spLocks noChangeArrowheads="1"/>
              </p:cNvSpPr>
              <p:nvPr/>
            </p:nvSpPr>
            <p:spPr bwMode="auto">
              <a:xfrm>
                <a:off x="11234738" y="49069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5" name="Oval 3291"/>
              <p:cNvSpPr>
                <a:spLocks noChangeArrowheads="1"/>
              </p:cNvSpPr>
              <p:nvPr/>
            </p:nvSpPr>
            <p:spPr bwMode="auto">
              <a:xfrm>
                <a:off x="11236326" y="49069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6" name="Oval 3292"/>
              <p:cNvSpPr>
                <a:spLocks noChangeArrowheads="1"/>
              </p:cNvSpPr>
              <p:nvPr/>
            </p:nvSpPr>
            <p:spPr bwMode="auto">
              <a:xfrm>
                <a:off x="11236326" y="49069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7" name="Oval 3293"/>
              <p:cNvSpPr>
                <a:spLocks noChangeArrowheads="1"/>
              </p:cNvSpPr>
              <p:nvPr/>
            </p:nvSpPr>
            <p:spPr bwMode="auto">
              <a:xfrm>
                <a:off x="11236326" y="49069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68" name="Oval 3294"/>
              <p:cNvSpPr>
                <a:spLocks noChangeArrowheads="1"/>
              </p:cNvSpPr>
              <p:nvPr/>
            </p:nvSpPr>
            <p:spPr bwMode="auto">
              <a:xfrm>
                <a:off x="11236326" y="49069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9" name="Oval 3295"/>
              <p:cNvSpPr>
                <a:spLocks noChangeArrowheads="1"/>
              </p:cNvSpPr>
              <p:nvPr/>
            </p:nvSpPr>
            <p:spPr bwMode="auto">
              <a:xfrm>
                <a:off x="11237913" y="49069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0" name="Oval 3296"/>
              <p:cNvSpPr>
                <a:spLocks noChangeArrowheads="1"/>
              </p:cNvSpPr>
              <p:nvPr/>
            </p:nvSpPr>
            <p:spPr bwMode="auto">
              <a:xfrm>
                <a:off x="11237913" y="49069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1" name="Oval 3297"/>
              <p:cNvSpPr>
                <a:spLocks noChangeArrowheads="1"/>
              </p:cNvSpPr>
              <p:nvPr/>
            </p:nvSpPr>
            <p:spPr bwMode="auto">
              <a:xfrm>
                <a:off x="11239501" y="4906963"/>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2" name="Oval 3298"/>
              <p:cNvSpPr>
                <a:spLocks noChangeArrowheads="1"/>
              </p:cNvSpPr>
              <p:nvPr/>
            </p:nvSpPr>
            <p:spPr bwMode="auto">
              <a:xfrm>
                <a:off x="11239501" y="4906963"/>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3" name="Oval 3299"/>
              <p:cNvSpPr>
                <a:spLocks noChangeArrowheads="1"/>
              </p:cNvSpPr>
              <p:nvPr/>
            </p:nvSpPr>
            <p:spPr bwMode="auto">
              <a:xfrm>
                <a:off x="11239501" y="49085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4" name="Oval 3300"/>
              <p:cNvSpPr>
                <a:spLocks noChangeArrowheads="1"/>
              </p:cNvSpPr>
              <p:nvPr/>
            </p:nvSpPr>
            <p:spPr bwMode="auto">
              <a:xfrm>
                <a:off x="11239501" y="49085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5" name="Oval 3301"/>
              <p:cNvSpPr>
                <a:spLocks noChangeArrowheads="1"/>
              </p:cNvSpPr>
              <p:nvPr/>
            </p:nvSpPr>
            <p:spPr bwMode="auto">
              <a:xfrm>
                <a:off x="11241088" y="49085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6" name="Oval 3302"/>
              <p:cNvSpPr>
                <a:spLocks noChangeArrowheads="1"/>
              </p:cNvSpPr>
              <p:nvPr/>
            </p:nvSpPr>
            <p:spPr bwMode="auto">
              <a:xfrm>
                <a:off x="11241088" y="49085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7" name="Oval 3303"/>
              <p:cNvSpPr>
                <a:spLocks noChangeArrowheads="1"/>
              </p:cNvSpPr>
              <p:nvPr/>
            </p:nvSpPr>
            <p:spPr bwMode="auto">
              <a:xfrm>
                <a:off x="11242676" y="49085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78" name="Oval 3304"/>
              <p:cNvSpPr>
                <a:spLocks noChangeArrowheads="1"/>
              </p:cNvSpPr>
              <p:nvPr/>
            </p:nvSpPr>
            <p:spPr bwMode="auto">
              <a:xfrm>
                <a:off x="11242676" y="49085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9" name="Oval 3305"/>
              <p:cNvSpPr>
                <a:spLocks noChangeArrowheads="1"/>
              </p:cNvSpPr>
              <p:nvPr/>
            </p:nvSpPr>
            <p:spPr bwMode="auto">
              <a:xfrm>
                <a:off x="11244263" y="49085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0" name="Oval 3306"/>
              <p:cNvSpPr>
                <a:spLocks noChangeArrowheads="1"/>
              </p:cNvSpPr>
              <p:nvPr/>
            </p:nvSpPr>
            <p:spPr bwMode="auto">
              <a:xfrm>
                <a:off x="11244263" y="49085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1" name="Oval 3307"/>
              <p:cNvSpPr>
                <a:spLocks noChangeArrowheads="1"/>
              </p:cNvSpPr>
              <p:nvPr/>
            </p:nvSpPr>
            <p:spPr bwMode="auto">
              <a:xfrm>
                <a:off x="11244263" y="49085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2" name="Oval 3308"/>
              <p:cNvSpPr>
                <a:spLocks noChangeArrowheads="1"/>
              </p:cNvSpPr>
              <p:nvPr/>
            </p:nvSpPr>
            <p:spPr bwMode="auto">
              <a:xfrm>
                <a:off x="11244263" y="49085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3" name="Oval 3309"/>
              <p:cNvSpPr>
                <a:spLocks noChangeArrowheads="1"/>
              </p:cNvSpPr>
              <p:nvPr/>
            </p:nvSpPr>
            <p:spPr bwMode="auto">
              <a:xfrm>
                <a:off x="11245851" y="490855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4" name="Oval 3310"/>
              <p:cNvSpPr>
                <a:spLocks noChangeArrowheads="1"/>
              </p:cNvSpPr>
              <p:nvPr/>
            </p:nvSpPr>
            <p:spPr bwMode="auto">
              <a:xfrm>
                <a:off x="11245851" y="490855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5" name="Oval 3311"/>
              <p:cNvSpPr>
                <a:spLocks noChangeArrowheads="1"/>
              </p:cNvSpPr>
              <p:nvPr/>
            </p:nvSpPr>
            <p:spPr bwMode="auto">
              <a:xfrm>
                <a:off x="11247438" y="49085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6" name="Oval 3312"/>
              <p:cNvSpPr>
                <a:spLocks noChangeArrowheads="1"/>
              </p:cNvSpPr>
              <p:nvPr/>
            </p:nvSpPr>
            <p:spPr bwMode="auto">
              <a:xfrm>
                <a:off x="11247438" y="49085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7" name="Oval 3313"/>
              <p:cNvSpPr>
                <a:spLocks noChangeArrowheads="1"/>
              </p:cNvSpPr>
              <p:nvPr/>
            </p:nvSpPr>
            <p:spPr bwMode="auto">
              <a:xfrm>
                <a:off x="11249026" y="49085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88" name="Oval 3314"/>
              <p:cNvSpPr>
                <a:spLocks noChangeArrowheads="1"/>
              </p:cNvSpPr>
              <p:nvPr/>
            </p:nvSpPr>
            <p:spPr bwMode="auto">
              <a:xfrm>
                <a:off x="11249026" y="49085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9" name="Oval 3315"/>
              <p:cNvSpPr>
                <a:spLocks noChangeArrowheads="1"/>
              </p:cNvSpPr>
              <p:nvPr/>
            </p:nvSpPr>
            <p:spPr bwMode="auto">
              <a:xfrm>
                <a:off x="11249026" y="49085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0" name="Oval 3316"/>
              <p:cNvSpPr>
                <a:spLocks noChangeArrowheads="1"/>
              </p:cNvSpPr>
              <p:nvPr/>
            </p:nvSpPr>
            <p:spPr bwMode="auto">
              <a:xfrm>
                <a:off x="11249026" y="49085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1" name="Oval 3317"/>
              <p:cNvSpPr>
                <a:spLocks noChangeArrowheads="1"/>
              </p:cNvSpPr>
              <p:nvPr/>
            </p:nvSpPr>
            <p:spPr bwMode="auto">
              <a:xfrm>
                <a:off x="11250613" y="49085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2" name="Oval 3318"/>
              <p:cNvSpPr>
                <a:spLocks noChangeArrowheads="1"/>
              </p:cNvSpPr>
              <p:nvPr/>
            </p:nvSpPr>
            <p:spPr bwMode="auto">
              <a:xfrm>
                <a:off x="11250613" y="49085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3" name="Oval 3319"/>
              <p:cNvSpPr>
                <a:spLocks noChangeArrowheads="1"/>
              </p:cNvSpPr>
              <p:nvPr/>
            </p:nvSpPr>
            <p:spPr bwMode="auto">
              <a:xfrm>
                <a:off x="11252201" y="49085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4" name="Oval 3320"/>
              <p:cNvSpPr>
                <a:spLocks noChangeArrowheads="1"/>
              </p:cNvSpPr>
              <p:nvPr/>
            </p:nvSpPr>
            <p:spPr bwMode="auto">
              <a:xfrm>
                <a:off x="11252201" y="49085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5" name="Oval 3321"/>
              <p:cNvSpPr>
                <a:spLocks noChangeArrowheads="1"/>
              </p:cNvSpPr>
              <p:nvPr/>
            </p:nvSpPr>
            <p:spPr bwMode="auto">
              <a:xfrm>
                <a:off x="11253788" y="4908550"/>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6" name="Oval 3322"/>
              <p:cNvSpPr>
                <a:spLocks noChangeArrowheads="1"/>
              </p:cNvSpPr>
              <p:nvPr/>
            </p:nvSpPr>
            <p:spPr bwMode="auto">
              <a:xfrm>
                <a:off x="11253788" y="4908550"/>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7" name="Oval 3323"/>
              <p:cNvSpPr>
                <a:spLocks noChangeArrowheads="1"/>
              </p:cNvSpPr>
              <p:nvPr/>
            </p:nvSpPr>
            <p:spPr bwMode="auto">
              <a:xfrm>
                <a:off x="11253788" y="49101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98" name="Oval 3324"/>
              <p:cNvSpPr>
                <a:spLocks noChangeArrowheads="1"/>
              </p:cNvSpPr>
              <p:nvPr/>
            </p:nvSpPr>
            <p:spPr bwMode="auto">
              <a:xfrm>
                <a:off x="11253788" y="49101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9" name="Oval 3325"/>
              <p:cNvSpPr>
                <a:spLocks noChangeArrowheads="1"/>
              </p:cNvSpPr>
              <p:nvPr/>
            </p:nvSpPr>
            <p:spPr bwMode="auto">
              <a:xfrm>
                <a:off x="11255376" y="49101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0" name="Oval 3326"/>
              <p:cNvSpPr>
                <a:spLocks noChangeArrowheads="1"/>
              </p:cNvSpPr>
              <p:nvPr/>
            </p:nvSpPr>
            <p:spPr bwMode="auto">
              <a:xfrm>
                <a:off x="11255376" y="49101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1" name="Oval 3327"/>
              <p:cNvSpPr>
                <a:spLocks noChangeArrowheads="1"/>
              </p:cNvSpPr>
              <p:nvPr/>
            </p:nvSpPr>
            <p:spPr bwMode="auto">
              <a:xfrm>
                <a:off x="11256963" y="49101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2" name="Oval 3328"/>
              <p:cNvSpPr>
                <a:spLocks noChangeArrowheads="1"/>
              </p:cNvSpPr>
              <p:nvPr/>
            </p:nvSpPr>
            <p:spPr bwMode="auto">
              <a:xfrm>
                <a:off x="11256963" y="49101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3" name="Oval 3329"/>
              <p:cNvSpPr>
                <a:spLocks noChangeArrowheads="1"/>
              </p:cNvSpPr>
              <p:nvPr/>
            </p:nvSpPr>
            <p:spPr bwMode="auto">
              <a:xfrm>
                <a:off x="11258551" y="49101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4" name="Oval 3330"/>
              <p:cNvSpPr>
                <a:spLocks noChangeArrowheads="1"/>
              </p:cNvSpPr>
              <p:nvPr/>
            </p:nvSpPr>
            <p:spPr bwMode="auto">
              <a:xfrm>
                <a:off x="11258551" y="49101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5" name="Oval 3331"/>
              <p:cNvSpPr>
                <a:spLocks noChangeArrowheads="1"/>
              </p:cNvSpPr>
              <p:nvPr/>
            </p:nvSpPr>
            <p:spPr bwMode="auto">
              <a:xfrm>
                <a:off x="11258551" y="49101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6" name="Oval 3332"/>
              <p:cNvSpPr>
                <a:spLocks noChangeArrowheads="1"/>
              </p:cNvSpPr>
              <p:nvPr/>
            </p:nvSpPr>
            <p:spPr bwMode="auto">
              <a:xfrm>
                <a:off x="11258551" y="49101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7" name="Oval 3333"/>
              <p:cNvSpPr>
                <a:spLocks noChangeArrowheads="1"/>
              </p:cNvSpPr>
              <p:nvPr/>
            </p:nvSpPr>
            <p:spPr bwMode="auto">
              <a:xfrm>
                <a:off x="11260138" y="4911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08" name="Oval 3334"/>
              <p:cNvSpPr>
                <a:spLocks noChangeArrowheads="1"/>
              </p:cNvSpPr>
              <p:nvPr/>
            </p:nvSpPr>
            <p:spPr bwMode="auto">
              <a:xfrm>
                <a:off x="11260138" y="4911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9" name="Oval 3335"/>
              <p:cNvSpPr>
                <a:spLocks noChangeArrowheads="1"/>
              </p:cNvSpPr>
              <p:nvPr/>
            </p:nvSpPr>
            <p:spPr bwMode="auto">
              <a:xfrm>
                <a:off x="11261726" y="4911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0" name="Oval 3336"/>
              <p:cNvSpPr>
                <a:spLocks noChangeArrowheads="1"/>
              </p:cNvSpPr>
              <p:nvPr/>
            </p:nvSpPr>
            <p:spPr bwMode="auto">
              <a:xfrm>
                <a:off x="11261726" y="4911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1" name="Oval 3337"/>
              <p:cNvSpPr>
                <a:spLocks noChangeArrowheads="1"/>
              </p:cNvSpPr>
              <p:nvPr/>
            </p:nvSpPr>
            <p:spPr bwMode="auto">
              <a:xfrm>
                <a:off x="11263313" y="4911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2" name="Oval 3338"/>
              <p:cNvSpPr>
                <a:spLocks noChangeArrowheads="1"/>
              </p:cNvSpPr>
              <p:nvPr/>
            </p:nvSpPr>
            <p:spPr bwMode="auto">
              <a:xfrm>
                <a:off x="11263313" y="4911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3" name="Oval 3339"/>
              <p:cNvSpPr>
                <a:spLocks noChangeArrowheads="1"/>
              </p:cNvSpPr>
              <p:nvPr/>
            </p:nvSpPr>
            <p:spPr bwMode="auto">
              <a:xfrm>
                <a:off x="11263313" y="4911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4" name="Oval 3340"/>
              <p:cNvSpPr>
                <a:spLocks noChangeArrowheads="1"/>
              </p:cNvSpPr>
              <p:nvPr/>
            </p:nvSpPr>
            <p:spPr bwMode="auto">
              <a:xfrm>
                <a:off x="11263313" y="4911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5" name="Oval 3341"/>
              <p:cNvSpPr>
                <a:spLocks noChangeArrowheads="1"/>
              </p:cNvSpPr>
              <p:nvPr/>
            </p:nvSpPr>
            <p:spPr bwMode="auto">
              <a:xfrm>
                <a:off x="11264901" y="4911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6" name="Oval 3342"/>
              <p:cNvSpPr>
                <a:spLocks noChangeArrowheads="1"/>
              </p:cNvSpPr>
              <p:nvPr/>
            </p:nvSpPr>
            <p:spPr bwMode="auto">
              <a:xfrm>
                <a:off x="11264901" y="4911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7" name="Oval 3343"/>
              <p:cNvSpPr>
                <a:spLocks noChangeArrowheads="1"/>
              </p:cNvSpPr>
              <p:nvPr/>
            </p:nvSpPr>
            <p:spPr bwMode="auto">
              <a:xfrm>
                <a:off x="11266488" y="49117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18" name="Oval 3344"/>
              <p:cNvSpPr>
                <a:spLocks noChangeArrowheads="1"/>
              </p:cNvSpPr>
              <p:nvPr/>
            </p:nvSpPr>
            <p:spPr bwMode="auto">
              <a:xfrm>
                <a:off x="11266488" y="49117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9" name="Oval 3345"/>
              <p:cNvSpPr>
                <a:spLocks noChangeArrowheads="1"/>
              </p:cNvSpPr>
              <p:nvPr/>
            </p:nvSpPr>
            <p:spPr bwMode="auto">
              <a:xfrm>
                <a:off x="11266488" y="49133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0" name="Oval 3346"/>
              <p:cNvSpPr>
                <a:spLocks noChangeArrowheads="1"/>
              </p:cNvSpPr>
              <p:nvPr/>
            </p:nvSpPr>
            <p:spPr bwMode="auto">
              <a:xfrm>
                <a:off x="11266488" y="49133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1" name="Oval 3347"/>
              <p:cNvSpPr>
                <a:spLocks noChangeArrowheads="1"/>
              </p:cNvSpPr>
              <p:nvPr/>
            </p:nvSpPr>
            <p:spPr bwMode="auto">
              <a:xfrm>
                <a:off x="11268076" y="49133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2" name="Oval 3348"/>
              <p:cNvSpPr>
                <a:spLocks noChangeArrowheads="1"/>
              </p:cNvSpPr>
              <p:nvPr/>
            </p:nvSpPr>
            <p:spPr bwMode="auto">
              <a:xfrm>
                <a:off x="11268076" y="49133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3" name="Oval 3349"/>
              <p:cNvSpPr>
                <a:spLocks noChangeArrowheads="1"/>
              </p:cNvSpPr>
              <p:nvPr/>
            </p:nvSpPr>
            <p:spPr bwMode="auto">
              <a:xfrm>
                <a:off x="11269663" y="49133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4" name="Oval 3350"/>
              <p:cNvSpPr>
                <a:spLocks noChangeArrowheads="1"/>
              </p:cNvSpPr>
              <p:nvPr/>
            </p:nvSpPr>
            <p:spPr bwMode="auto">
              <a:xfrm>
                <a:off x="11269663" y="49133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5" name="Oval 3351"/>
              <p:cNvSpPr>
                <a:spLocks noChangeArrowheads="1"/>
              </p:cNvSpPr>
              <p:nvPr/>
            </p:nvSpPr>
            <p:spPr bwMode="auto">
              <a:xfrm>
                <a:off x="11271251" y="49133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6" name="Oval 3352"/>
              <p:cNvSpPr>
                <a:spLocks noChangeArrowheads="1"/>
              </p:cNvSpPr>
              <p:nvPr/>
            </p:nvSpPr>
            <p:spPr bwMode="auto">
              <a:xfrm>
                <a:off x="11271251" y="49133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7" name="Oval 3353"/>
              <p:cNvSpPr>
                <a:spLocks noChangeArrowheads="1"/>
              </p:cNvSpPr>
              <p:nvPr/>
            </p:nvSpPr>
            <p:spPr bwMode="auto">
              <a:xfrm>
                <a:off x="11271251" y="49133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28" name="Oval 3354"/>
              <p:cNvSpPr>
                <a:spLocks noChangeArrowheads="1"/>
              </p:cNvSpPr>
              <p:nvPr/>
            </p:nvSpPr>
            <p:spPr bwMode="auto">
              <a:xfrm>
                <a:off x="11271251" y="49133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9" name="Oval 3355"/>
              <p:cNvSpPr>
                <a:spLocks noChangeArrowheads="1"/>
              </p:cNvSpPr>
              <p:nvPr/>
            </p:nvSpPr>
            <p:spPr bwMode="auto">
              <a:xfrm>
                <a:off x="11272838" y="491331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0" name="Oval 3356"/>
              <p:cNvSpPr>
                <a:spLocks noChangeArrowheads="1"/>
              </p:cNvSpPr>
              <p:nvPr/>
            </p:nvSpPr>
            <p:spPr bwMode="auto">
              <a:xfrm>
                <a:off x="11272838" y="491331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31" name="Oval 3357"/>
              <p:cNvSpPr>
                <a:spLocks noChangeArrowheads="1"/>
              </p:cNvSpPr>
              <p:nvPr/>
            </p:nvSpPr>
            <p:spPr bwMode="auto">
              <a:xfrm>
                <a:off x="11272838" y="49149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2" name="Oval 3358"/>
              <p:cNvSpPr>
                <a:spLocks noChangeArrowheads="1"/>
              </p:cNvSpPr>
              <p:nvPr/>
            </p:nvSpPr>
            <p:spPr bwMode="auto">
              <a:xfrm>
                <a:off x="11272838" y="49149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33" name="Oval 3359"/>
              <p:cNvSpPr>
                <a:spLocks noChangeArrowheads="1"/>
              </p:cNvSpPr>
              <p:nvPr/>
            </p:nvSpPr>
            <p:spPr bwMode="auto">
              <a:xfrm>
                <a:off x="11274426" y="49149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4" name="Oval 3360"/>
              <p:cNvSpPr>
                <a:spLocks noChangeArrowheads="1"/>
              </p:cNvSpPr>
              <p:nvPr/>
            </p:nvSpPr>
            <p:spPr bwMode="auto">
              <a:xfrm>
                <a:off x="11274426" y="49149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35" name="Oval 3361"/>
              <p:cNvSpPr>
                <a:spLocks noChangeArrowheads="1"/>
              </p:cNvSpPr>
              <p:nvPr/>
            </p:nvSpPr>
            <p:spPr bwMode="auto">
              <a:xfrm>
                <a:off x="11274426" y="49149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6" name="Oval 3362"/>
              <p:cNvSpPr>
                <a:spLocks noChangeArrowheads="1"/>
              </p:cNvSpPr>
              <p:nvPr/>
            </p:nvSpPr>
            <p:spPr bwMode="auto">
              <a:xfrm>
                <a:off x="11274426" y="49149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37" name="Oval 3363"/>
              <p:cNvSpPr>
                <a:spLocks noChangeArrowheads="1"/>
              </p:cNvSpPr>
              <p:nvPr/>
            </p:nvSpPr>
            <p:spPr bwMode="auto">
              <a:xfrm>
                <a:off x="11276013" y="49149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38" name="Oval 3364"/>
              <p:cNvSpPr>
                <a:spLocks noChangeArrowheads="1"/>
              </p:cNvSpPr>
              <p:nvPr/>
            </p:nvSpPr>
            <p:spPr bwMode="auto">
              <a:xfrm>
                <a:off x="11276013" y="49149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39" name="Oval 3365"/>
              <p:cNvSpPr>
                <a:spLocks noChangeArrowheads="1"/>
              </p:cNvSpPr>
              <p:nvPr/>
            </p:nvSpPr>
            <p:spPr bwMode="auto">
              <a:xfrm>
                <a:off x="11277601" y="49149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0" name="Oval 3366"/>
              <p:cNvSpPr>
                <a:spLocks noChangeArrowheads="1"/>
              </p:cNvSpPr>
              <p:nvPr/>
            </p:nvSpPr>
            <p:spPr bwMode="auto">
              <a:xfrm>
                <a:off x="11277601" y="49149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1" name="Oval 3367"/>
              <p:cNvSpPr>
                <a:spLocks noChangeArrowheads="1"/>
              </p:cNvSpPr>
              <p:nvPr/>
            </p:nvSpPr>
            <p:spPr bwMode="auto">
              <a:xfrm>
                <a:off x="11279188" y="4914900"/>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2" name="Oval 3368"/>
              <p:cNvSpPr>
                <a:spLocks noChangeArrowheads="1"/>
              </p:cNvSpPr>
              <p:nvPr/>
            </p:nvSpPr>
            <p:spPr bwMode="auto">
              <a:xfrm>
                <a:off x="11279188" y="4914900"/>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3" name="Oval 3369"/>
              <p:cNvSpPr>
                <a:spLocks noChangeArrowheads="1"/>
              </p:cNvSpPr>
              <p:nvPr/>
            </p:nvSpPr>
            <p:spPr bwMode="auto">
              <a:xfrm>
                <a:off x="11279188" y="49164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4" name="Oval 3370"/>
              <p:cNvSpPr>
                <a:spLocks noChangeArrowheads="1"/>
              </p:cNvSpPr>
              <p:nvPr/>
            </p:nvSpPr>
            <p:spPr bwMode="auto">
              <a:xfrm>
                <a:off x="11279188" y="49164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5" name="Oval 3371"/>
              <p:cNvSpPr>
                <a:spLocks noChangeArrowheads="1"/>
              </p:cNvSpPr>
              <p:nvPr/>
            </p:nvSpPr>
            <p:spPr bwMode="auto">
              <a:xfrm>
                <a:off x="11280776" y="49164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46" name="Oval 3373"/>
              <p:cNvSpPr>
                <a:spLocks noChangeArrowheads="1"/>
              </p:cNvSpPr>
              <p:nvPr/>
            </p:nvSpPr>
            <p:spPr bwMode="auto">
              <a:xfrm>
                <a:off x="11280775" y="49164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7" name="Oval 3374"/>
              <p:cNvSpPr>
                <a:spLocks noChangeArrowheads="1"/>
              </p:cNvSpPr>
              <p:nvPr/>
            </p:nvSpPr>
            <p:spPr bwMode="auto">
              <a:xfrm>
                <a:off x="11282363" y="49164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48" name="Oval 3375"/>
              <p:cNvSpPr>
                <a:spLocks noChangeArrowheads="1"/>
              </p:cNvSpPr>
              <p:nvPr/>
            </p:nvSpPr>
            <p:spPr bwMode="auto">
              <a:xfrm>
                <a:off x="11282363" y="49164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9" name="Oval 3376"/>
              <p:cNvSpPr>
                <a:spLocks noChangeArrowheads="1"/>
              </p:cNvSpPr>
              <p:nvPr/>
            </p:nvSpPr>
            <p:spPr bwMode="auto">
              <a:xfrm>
                <a:off x="11283950" y="49164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0" name="Oval 3377"/>
              <p:cNvSpPr>
                <a:spLocks noChangeArrowheads="1"/>
              </p:cNvSpPr>
              <p:nvPr/>
            </p:nvSpPr>
            <p:spPr bwMode="auto">
              <a:xfrm>
                <a:off x="11283950" y="49164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1" name="Oval 3378"/>
              <p:cNvSpPr>
                <a:spLocks noChangeArrowheads="1"/>
              </p:cNvSpPr>
              <p:nvPr/>
            </p:nvSpPr>
            <p:spPr bwMode="auto">
              <a:xfrm>
                <a:off x="11283950" y="49164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2" name="Oval 3379"/>
              <p:cNvSpPr>
                <a:spLocks noChangeArrowheads="1"/>
              </p:cNvSpPr>
              <p:nvPr/>
            </p:nvSpPr>
            <p:spPr bwMode="auto">
              <a:xfrm>
                <a:off x="11283950" y="49164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3" name="Oval 3380"/>
              <p:cNvSpPr>
                <a:spLocks noChangeArrowheads="1"/>
              </p:cNvSpPr>
              <p:nvPr/>
            </p:nvSpPr>
            <p:spPr bwMode="auto">
              <a:xfrm>
                <a:off x="11285538" y="49164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4" name="Oval 3381"/>
              <p:cNvSpPr>
                <a:spLocks noChangeArrowheads="1"/>
              </p:cNvSpPr>
              <p:nvPr/>
            </p:nvSpPr>
            <p:spPr bwMode="auto">
              <a:xfrm>
                <a:off x="11285538" y="49164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5" name="Oval 3382"/>
              <p:cNvSpPr>
                <a:spLocks noChangeArrowheads="1"/>
              </p:cNvSpPr>
              <p:nvPr/>
            </p:nvSpPr>
            <p:spPr bwMode="auto">
              <a:xfrm>
                <a:off x="11287125" y="49164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6" name="Oval 3383"/>
              <p:cNvSpPr>
                <a:spLocks noChangeArrowheads="1"/>
              </p:cNvSpPr>
              <p:nvPr/>
            </p:nvSpPr>
            <p:spPr bwMode="auto">
              <a:xfrm>
                <a:off x="11287125" y="49164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7" name="Oval 3384"/>
              <p:cNvSpPr>
                <a:spLocks noChangeArrowheads="1"/>
              </p:cNvSpPr>
              <p:nvPr/>
            </p:nvSpPr>
            <p:spPr bwMode="auto">
              <a:xfrm>
                <a:off x="11287125" y="49164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58" name="Oval 3385"/>
              <p:cNvSpPr>
                <a:spLocks noChangeArrowheads="1"/>
              </p:cNvSpPr>
              <p:nvPr/>
            </p:nvSpPr>
            <p:spPr bwMode="auto">
              <a:xfrm>
                <a:off x="11287125" y="49164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9" name="Oval 3386"/>
              <p:cNvSpPr>
                <a:spLocks noChangeArrowheads="1"/>
              </p:cNvSpPr>
              <p:nvPr/>
            </p:nvSpPr>
            <p:spPr bwMode="auto">
              <a:xfrm>
                <a:off x="11288713" y="49164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60" name="Oval 3387"/>
              <p:cNvSpPr>
                <a:spLocks noChangeArrowheads="1"/>
              </p:cNvSpPr>
              <p:nvPr/>
            </p:nvSpPr>
            <p:spPr bwMode="auto">
              <a:xfrm>
                <a:off x="11288713" y="49164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1" name="Oval 3388"/>
              <p:cNvSpPr>
                <a:spLocks noChangeArrowheads="1"/>
              </p:cNvSpPr>
              <p:nvPr/>
            </p:nvSpPr>
            <p:spPr bwMode="auto">
              <a:xfrm>
                <a:off x="11290300" y="49164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62" name="Oval 3389"/>
              <p:cNvSpPr>
                <a:spLocks noChangeArrowheads="1"/>
              </p:cNvSpPr>
              <p:nvPr/>
            </p:nvSpPr>
            <p:spPr bwMode="auto">
              <a:xfrm>
                <a:off x="11290300" y="49164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3" name="Oval 3390"/>
              <p:cNvSpPr>
                <a:spLocks noChangeArrowheads="1"/>
              </p:cNvSpPr>
              <p:nvPr/>
            </p:nvSpPr>
            <p:spPr bwMode="auto">
              <a:xfrm>
                <a:off x="11291888" y="49164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64" name="Oval 3391"/>
              <p:cNvSpPr>
                <a:spLocks noChangeArrowheads="1"/>
              </p:cNvSpPr>
              <p:nvPr/>
            </p:nvSpPr>
            <p:spPr bwMode="auto">
              <a:xfrm>
                <a:off x="11291888" y="49164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5" name="Oval 3392"/>
              <p:cNvSpPr>
                <a:spLocks noChangeArrowheads="1"/>
              </p:cNvSpPr>
              <p:nvPr/>
            </p:nvSpPr>
            <p:spPr bwMode="auto">
              <a:xfrm>
                <a:off x="11291888" y="49164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66" name="Oval 3393"/>
              <p:cNvSpPr>
                <a:spLocks noChangeArrowheads="1"/>
              </p:cNvSpPr>
              <p:nvPr/>
            </p:nvSpPr>
            <p:spPr bwMode="auto">
              <a:xfrm>
                <a:off x="11291888" y="49164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7" name="Oval 3394"/>
              <p:cNvSpPr>
                <a:spLocks noChangeArrowheads="1"/>
              </p:cNvSpPr>
              <p:nvPr/>
            </p:nvSpPr>
            <p:spPr bwMode="auto">
              <a:xfrm>
                <a:off x="11293475" y="491648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68" name="Oval 3395"/>
              <p:cNvSpPr>
                <a:spLocks noChangeArrowheads="1"/>
              </p:cNvSpPr>
              <p:nvPr/>
            </p:nvSpPr>
            <p:spPr bwMode="auto">
              <a:xfrm>
                <a:off x="11293475" y="491648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9" name="Oval 3396"/>
              <p:cNvSpPr>
                <a:spLocks noChangeArrowheads="1"/>
              </p:cNvSpPr>
              <p:nvPr/>
            </p:nvSpPr>
            <p:spPr bwMode="auto">
              <a:xfrm>
                <a:off x="11295063" y="49180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0" name="Oval 3397"/>
              <p:cNvSpPr>
                <a:spLocks noChangeArrowheads="1"/>
              </p:cNvSpPr>
              <p:nvPr/>
            </p:nvSpPr>
            <p:spPr bwMode="auto">
              <a:xfrm>
                <a:off x="11295063" y="49180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1" name="Oval 3398"/>
              <p:cNvSpPr>
                <a:spLocks noChangeArrowheads="1"/>
              </p:cNvSpPr>
              <p:nvPr/>
            </p:nvSpPr>
            <p:spPr bwMode="auto">
              <a:xfrm>
                <a:off x="11296650" y="49180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2" name="Oval 3399"/>
              <p:cNvSpPr>
                <a:spLocks noChangeArrowheads="1"/>
              </p:cNvSpPr>
              <p:nvPr/>
            </p:nvSpPr>
            <p:spPr bwMode="auto">
              <a:xfrm>
                <a:off x="11296650" y="49180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3" name="Oval 3400"/>
              <p:cNvSpPr>
                <a:spLocks noChangeArrowheads="1"/>
              </p:cNvSpPr>
              <p:nvPr/>
            </p:nvSpPr>
            <p:spPr bwMode="auto">
              <a:xfrm>
                <a:off x="11296650" y="49180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4" name="Oval 3401"/>
              <p:cNvSpPr>
                <a:spLocks noChangeArrowheads="1"/>
              </p:cNvSpPr>
              <p:nvPr/>
            </p:nvSpPr>
            <p:spPr bwMode="auto">
              <a:xfrm>
                <a:off x="11296650" y="49180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5" name="Oval 3402"/>
              <p:cNvSpPr>
                <a:spLocks noChangeArrowheads="1"/>
              </p:cNvSpPr>
              <p:nvPr/>
            </p:nvSpPr>
            <p:spPr bwMode="auto">
              <a:xfrm>
                <a:off x="11298238" y="49180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6" name="Oval 3403"/>
              <p:cNvSpPr>
                <a:spLocks noChangeArrowheads="1"/>
              </p:cNvSpPr>
              <p:nvPr/>
            </p:nvSpPr>
            <p:spPr bwMode="auto">
              <a:xfrm>
                <a:off x="11298238" y="49180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7" name="Oval 3404"/>
              <p:cNvSpPr>
                <a:spLocks noChangeArrowheads="1"/>
              </p:cNvSpPr>
              <p:nvPr/>
            </p:nvSpPr>
            <p:spPr bwMode="auto">
              <a:xfrm>
                <a:off x="11299825" y="49180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8" name="Oval 3405"/>
              <p:cNvSpPr>
                <a:spLocks noChangeArrowheads="1"/>
              </p:cNvSpPr>
              <p:nvPr/>
            </p:nvSpPr>
            <p:spPr bwMode="auto">
              <a:xfrm>
                <a:off x="11299825" y="49180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9" name="Oval 3406"/>
              <p:cNvSpPr>
                <a:spLocks noChangeArrowheads="1"/>
              </p:cNvSpPr>
              <p:nvPr/>
            </p:nvSpPr>
            <p:spPr bwMode="auto">
              <a:xfrm>
                <a:off x="11301413" y="49180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0" name="Oval 3407"/>
              <p:cNvSpPr>
                <a:spLocks noChangeArrowheads="1"/>
              </p:cNvSpPr>
              <p:nvPr/>
            </p:nvSpPr>
            <p:spPr bwMode="auto">
              <a:xfrm>
                <a:off x="11301413" y="49180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1" name="Oval 3408"/>
              <p:cNvSpPr>
                <a:spLocks noChangeArrowheads="1"/>
              </p:cNvSpPr>
              <p:nvPr/>
            </p:nvSpPr>
            <p:spPr bwMode="auto">
              <a:xfrm>
                <a:off x="11301413" y="49196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2" name="Oval 3409"/>
              <p:cNvSpPr>
                <a:spLocks noChangeArrowheads="1"/>
              </p:cNvSpPr>
              <p:nvPr/>
            </p:nvSpPr>
            <p:spPr bwMode="auto">
              <a:xfrm>
                <a:off x="11301413" y="49196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3" name="Oval 3410"/>
              <p:cNvSpPr>
                <a:spLocks noChangeArrowheads="1"/>
              </p:cNvSpPr>
              <p:nvPr/>
            </p:nvSpPr>
            <p:spPr bwMode="auto">
              <a:xfrm>
                <a:off x="11303000" y="49196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4" name="Oval 3411"/>
              <p:cNvSpPr>
                <a:spLocks noChangeArrowheads="1"/>
              </p:cNvSpPr>
              <p:nvPr/>
            </p:nvSpPr>
            <p:spPr bwMode="auto">
              <a:xfrm>
                <a:off x="11303000" y="49196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5" name="Oval 3412"/>
              <p:cNvSpPr>
                <a:spLocks noChangeArrowheads="1"/>
              </p:cNvSpPr>
              <p:nvPr/>
            </p:nvSpPr>
            <p:spPr bwMode="auto">
              <a:xfrm>
                <a:off x="11304588" y="49196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6" name="Oval 3413"/>
              <p:cNvSpPr>
                <a:spLocks noChangeArrowheads="1"/>
              </p:cNvSpPr>
              <p:nvPr/>
            </p:nvSpPr>
            <p:spPr bwMode="auto">
              <a:xfrm>
                <a:off x="11304588" y="49196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7" name="Oval 3414"/>
              <p:cNvSpPr>
                <a:spLocks noChangeArrowheads="1"/>
              </p:cNvSpPr>
              <p:nvPr/>
            </p:nvSpPr>
            <p:spPr bwMode="auto">
              <a:xfrm>
                <a:off x="11306175" y="49196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88" name="Oval 3415"/>
              <p:cNvSpPr>
                <a:spLocks noChangeArrowheads="1"/>
              </p:cNvSpPr>
              <p:nvPr/>
            </p:nvSpPr>
            <p:spPr bwMode="auto">
              <a:xfrm>
                <a:off x="11306175" y="49196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9" name="Oval 3416"/>
              <p:cNvSpPr>
                <a:spLocks noChangeArrowheads="1"/>
              </p:cNvSpPr>
              <p:nvPr/>
            </p:nvSpPr>
            <p:spPr bwMode="auto">
              <a:xfrm>
                <a:off x="11306175" y="49196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0" name="Oval 3417"/>
              <p:cNvSpPr>
                <a:spLocks noChangeArrowheads="1"/>
              </p:cNvSpPr>
              <p:nvPr/>
            </p:nvSpPr>
            <p:spPr bwMode="auto">
              <a:xfrm>
                <a:off x="11306175" y="49196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1" name="Oval 3418"/>
              <p:cNvSpPr>
                <a:spLocks noChangeArrowheads="1"/>
              </p:cNvSpPr>
              <p:nvPr/>
            </p:nvSpPr>
            <p:spPr bwMode="auto">
              <a:xfrm>
                <a:off x="11307763" y="49196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2" name="Oval 3419"/>
              <p:cNvSpPr>
                <a:spLocks noChangeArrowheads="1"/>
              </p:cNvSpPr>
              <p:nvPr/>
            </p:nvSpPr>
            <p:spPr bwMode="auto">
              <a:xfrm>
                <a:off x="11307763" y="49196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3" name="Oval 3420"/>
              <p:cNvSpPr>
                <a:spLocks noChangeArrowheads="1"/>
              </p:cNvSpPr>
              <p:nvPr/>
            </p:nvSpPr>
            <p:spPr bwMode="auto">
              <a:xfrm>
                <a:off x="11309350" y="49196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4" name="Oval 3421"/>
              <p:cNvSpPr>
                <a:spLocks noChangeArrowheads="1"/>
              </p:cNvSpPr>
              <p:nvPr/>
            </p:nvSpPr>
            <p:spPr bwMode="auto">
              <a:xfrm>
                <a:off x="11309350" y="49196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5" name="Oval 3422"/>
              <p:cNvSpPr>
                <a:spLocks noChangeArrowheads="1"/>
              </p:cNvSpPr>
              <p:nvPr/>
            </p:nvSpPr>
            <p:spPr bwMode="auto">
              <a:xfrm>
                <a:off x="11310938" y="49212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6" name="Oval 3423"/>
              <p:cNvSpPr>
                <a:spLocks noChangeArrowheads="1"/>
              </p:cNvSpPr>
              <p:nvPr/>
            </p:nvSpPr>
            <p:spPr bwMode="auto">
              <a:xfrm>
                <a:off x="11310938" y="49212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7" name="Oval 3424"/>
              <p:cNvSpPr>
                <a:spLocks noChangeArrowheads="1"/>
              </p:cNvSpPr>
              <p:nvPr/>
            </p:nvSpPr>
            <p:spPr bwMode="auto">
              <a:xfrm>
                <a:off x="11310938" y="492125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8" name="Oval 3425"/>
              <p:cNvSpPr>
                <a:spLocks noChangeArrowheads="1"/>
              </p:cNvSpPr>
              <p:nvPr/>
            </p:nvSpPr>
            <p:spPr bwMode="auto">
              <a:xfrm>
                <a:off x="11310938" y="492125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9" name="Oval 3426"/>
              <p:cNvSpPr>
                <a:spLocks noChangeArrowheads="1"/>
              </p:cNvSpPr>
              <p:nvPr/>
            </p:nvSpPr>
            <p:spPr bwMode="auto">
              <a:xfrm>
                <a:off x="11310938" y="492125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0" name="Oval 3427"/>
              <p:cNvSpPr>
                <a:spLocks noChangeArrowheads="1"/>
              </p:cNvSpPr>
              <p:nvPr/>
            </p:nvSpPr>
            <p:spPr bwMode="auto">
              <a:xfrm>
                <a:off x="11310938" y="492125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1" name="Oval 3428"/>
              <p:cNvSpPr>
                <a:spLocks noChangeArrowheads="1"/>
              </p:cNvSpPr>
              <p:nvPr/>
            </p:nvSpPr>
            <p:spPr bwMode="auto">
              <a:xfrm>
                <a:off x="11312525" y="492125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2" name="Oval 3429"/>
              <p:cNvSpPr>
                <a:spLocks noChangeArrowheads="1"/>
              </p:cNvSpPr>
              <p:nvPr/>
            </p:nvSpPr>
            <p:spPr bwMode="auto">
              <a:xfrm>
                <a:off x="11312525" y="492125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3" name="Oval 3430"/>
              <p:cNvSpPr>
                <a:spLocks noChangeArrowheads="1"/>
              </p:cNvSpPr>
              <p:nvPr/>
            </p:nvSpPr>
            <p:spPr bwMode="auto">
              <a:xfrm>
                <a:off x="11312525" y="492125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4" name="Oval 3431"/>
              <p:cNvSpPr>
                <a:spLocks noChangeArrowheads="1"/>
              </p:cNvSpPr>
              <p:nvPr/>
            </p:nvSpPr>
            <p:spPr bwMode="auto">
              <a:xfrm>
                <a:off x="11312525" y="492125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5" name="Oval 3432"/>
              <p:cNvSpPr>
                <a:spLocks noChangeArrowheads="1"/>
              </p:cNvSpPr>
              <p:nvPr/>
            </p:nvSpPr>
            <p:spPr bwMode="auto">
              <a:xfrm>
                <a:off x="11314113" y="492125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6" name="Oval 3433"/>
              <p:cNvSpPr>
                <a:spLocks noChangeArrowheads="1"/>
              </p:cNvSpPr>
              <p:nvPr/>
            </p:nvSpPr>
            <p:spPr bwMode="auto">
              <a:xfrm>
                <a:off x="11314113" y="492125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7" name="Oval 3434"/>
              <p:cNvSpPr>
                <a:spLocks noChangeArrowheads="1"/>
              </p:cNvSpPr>
              <p:nvPr/>
            </p:nvSpPr>
            <p:spPr bwMode="auto">
              <a:xfrm>
                <a:off x="11315700" y="49228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08" name="Oval 3435"/>
              <p:cNvSpPr>
                <a:spLocks noChangeArrowheads="1"/>
              </p:cNvSpPr>
              <p:nvPr/>
            </p:nvSpPr>
            <p:spPr bwMode="auto">
              <a:xfrm>
                <a:off x="11315700" y="49228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9" name="Oval 3436"/>
              <p:cNvSpPr>
                <a:spLocks noChangeArrowheads="1"/>
              </p:cNvSpPr>
              <p:nvPr/>
            </p:nvSpPr>
            <p:spPr bwMode="auto">
              <a:xfrm>
                <a:off x="11317288" y="49228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0" name="Oval 3437"/>
              <p:cNvSpPr>
                <a:spLocks noChangeArrowheads="1"/>
              </p:cNvSpPr>
              <p:nvPr/>
            </p:nvSpPr>
            <p:spPr bwMode="auto">
              <a:xfrm>
                <a:off x="11317288" y="49228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1" name="Oval 3438"/>
              <p:cNvSpPr>
                <a:spLocks noChangeArrowheads="1"/>
              </p:cNvSpPr>
              <p:nvPr/>
            </p:nvSpPr>
            <p:spPr bwMode="auto">
              <a:xfrm>
                <a:off x="11317288" y="49228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2" name="Oval 3439"/>
              <p:cNvSpPr>
                <a:spLocks noChangeArrowheads="1"/>
              </p:cNvSpPr>
              <p:nvPr/>
            </p:nvSpPr>
            <p:spPr bwMode="auto">
              <a:xfrm>
                <a:off x="11317288" y="49228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3" name="Oval 3440"/>
              <p:cNvSpPr>
                <a:spLocks noChangeArrowheads="1"/>
              </p:cNvSpPr>
              <p:nvPr/>
            </p:nvSpPr>
            <p:spPr bwMode="auto">
              <a:xfrm>
                <a:off x="11318875" y="49228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4" name="Oval 3441"/>
              <p:cNvSpPr>
                <a:spLocks noChangeArrowheads="1"/>
              </p:cNvSpPr>
              <p:nvPr/>
            </p:nvSpPr>
            <p:spPr bwMode="auto">
              <a:xfrm>
                <a:off x="11318875" y="49228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5" name="Oval 3442"/>
              <p:cNvSpPr>
                <a:spLocks noChangeArrowheads="1"/>
              </p:cNvSpPr>
              <p:nvPr/>
            </p:nvSpPr>
            <p:spPr bwMode="auto">
              <a:xfrm>
                <a:off x="11320463" y="49228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6" name="Oval 3443"/>
              <p:cNvSpPr>
                <a:spLocks noChangeArrowheads="1"/>
              </p:cNvSpPr>
              <p:nvPr/>
            </p:nvSpPr>
            <p:spPr bwMode="auto">
              <a:xfrm>
                <a:off x="11320463" y="49228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7" name="Oval 3444"/>
              <p:cNvSpPr>
                <a:spLocks noChangeArrowheads="1"/>
              </p:cNvSpPr>
              <p:nvPr/>
            </p:nvSpPr>
            <p:spPr bwMode="auto">
              <a:xfrm>
                <a:off x="11322050" y="49228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8" name="Oval 3445"/>
              <p:cNvSpPr>
                <a:spLocks noChangeArrowheads="1"/>
              </p:cNvSpPr>
              <p:nvPr/>
            </p:nvSpPr>
            <p:spPr bwMode="auto">
              <a:xfrm>
                <a:off x="11322050" y="49228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9" name="Oval 3446"/>
              <p:cNvSpPr>
                <a:spLocks noChangeArrowheads="1"/>
              </p:cNvSpPr>
              <p:nvPr/>
            </p:nvSpPr>
            <p:spPr bwMode="auto">
              <a:xfrm>
                <a:off x="11322050" y="49228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0" name="Oval 3447"/>
              <p:cNvSpPr>
                <a:spLocks noChangeArrowheads="1"/>
              </p:cNvSpPr>
              <p:nvPr/>
            </p:nvSpPr>
            <p:spPr bwMode="auto">
              <a:xfrm>
                <a:off x="11322050" y="49228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1" name="Oval 3448"/>
              <p:cNvSpPr>
                <a:spLocks noChangeArrowheads="1"/>
              </p:cNvSpPr>
              <p:nvPr/>
            </p:nvSpPr>
            <p:spPr bwMode="auto">
              <a:xfrm>
                <a:off x="11323638" y="4922838"/>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2" name="Oval 3449"/>
              <p:cNvSpPr>
                <a:spLocks noChangeArrowheads="1"/>
              </p:cNvSpPr>
              <p:nvPr/>
            </p:nvSpPr>
            <p:spPr bwMode="auto">
              <a:xfrm>
                <a:off x="11323638" y="4922838"/>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3" name="Oval 3450"/>
              <p:cNvSpPr>
                <a:spLocks noChangeArrowheads="1"/>
              </p:cNvSpPr>
              <p:nvPr/>
            </p:nvSpPr>
            <p:spPr bwMode="auto">
              <a:xfrm>
                <a:off x="11325225" y="49228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4" name="Oval 3451"/>
              <p:cNvSpPr>
                <a:spLocks noChangeArrowheads="1"/>
              </p:cNvSpPr>
              <p:nvPr/>
            </p:nvSpPr>
            <p:spPr bwMode="auto">
              <a:xfrm>
                <a:off x="11325225" y="49228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5" name="Oval 3452"/>
              <p:cNvSpPr>
                <a:spLocks noChangeArrowheads="1"/>
              </p:cNvSpPr>
              <p:nvPr/>
            </p:nvSpPr>
            <p:spPr bwMode="auto">
              <a:xfrm>
                <a:off x="11326813" y="49228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6" name="Oval 3453"/>
              <p:cNvSpPr>
                <a:spLocks noChangeArrowheads="1"/>
              </p:cNvSpPr>
              <p:nvPr/>
            </p:nvSpPr>
            <p:spPr bwMode="auto">
              <a:xfrm>
                <a:off x="11326813" y="49228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7" name="Oval 3454"/>
              <p:cNvSpPr>
                <a:spLocks noChangeArrowheads="1"/>
              </p:cNvSpPr>
              <p:nvPr/>
            </p:nvSpPr>
            <p:spPr bwMode="auto">
              <a:xfrm>
                <a:off x="11326813" y="49228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28" name="Oval 3455"/>
              <p:cNvSpPr>
                <a:spLocks noChangeArrowheads="1"/>
              </p:cNvSpPr>
              <p:nvPr/>
            </p:nvSpPr>
            <p:spPr bwMode="auto">
              <a:xfrm>
                <a:off x="11326813" y="49228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9" name="Oval 3456"/>
              <p:cNvSpPr>
                <a:spLocks noChangeArrowheads="1"/>
              </p:cNvSpPr>
              <p:nvPr/>
            </p:nvSpPr>
            <p:spPr bwMode="auto">
              <a:xfrm>
                <a:off x="11328400" y="49228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0" name="Oval 3457"/>
              <p:cNvSpPr>
                <a:spLocks noChangeArrowheads="1"/>
              </p:cNvSpPr>
              <p:nvPr/>
            </p:nvSpPr>
            <p:spPr bwMode="auto">
              <a:xfrm>
                <a:off x="11328400" y="49228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1" name="Oval 3458"/>
              <p:cNvSpPr>
                <a:spLocks noChangeArrowheads="1"/>
              </p:cNvSpPr>
              <p:nvPr/>
            </p:nvSpPr>
            <p:spPr bwMode="auto">
              <a:xfrm>
                <a:off x="11329988" y="4922838"/>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2" name="Oval 3459"/>
              <p:cNvSpPr>
                <a:spLocks noChangeArrowheads="1"/>
              </p:cNvSpPr>
              <p:nvPr/>
            </p:nvSpPr>
            <p:spPr bwMode="auto">
              <a:xfrm>
                <a:off x="11329988" y="4922838"/>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3" name="Oval 3460"/>
              <p:cNvSpPr>
                <a:spLocks noChangeArrowheads="1"/>
              </p:cNvSpPr>
              <p:nvPr/>
            </p:nvSpPr>
            <p:spPr bwMode="auto">
              <a:xfrm>
                <a:off x="11331575" y="49244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4" name="Oval 3461"/>
              <p:cNvSpPr>
                <a:spLocks noChangeArrowheads="1"/>
              </p:cNvSpPr>
              <p:nvPr/>
            </p:nvSpPr>
            <p:spPr bwMode="auto">
              <a:xfrm>
                <a:off x="11331575" y="49244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5" name="Oval 3462"/>
              <p:cNvSpPr>
                <a:spLocks noChangeArrowheads="1"/>
              </p:cNvSpPr>
              <p:nvPr/>
            </p:nvSpPr>
            <p:spPr bwMode="auto">
              <a:xfrm>
                <a:off x="11331575" y="49244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6" name="Oval 3463"/>
              <p:cNvSpPr>
                <a:spLocks noChangeArrowheads="1"/>
              </p:cNvSpPr>
              <p:nvPr/>
            </p:nvSpPr>
            <p:spPr bwMode="auto">
              <a:xfrm>
                <a:off x="11331575" y="49244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7" name="Oval 3464"/>
              <p:cNvSpPr>
                <a:spLocks noChangeArrowheads="1"/>
              </p:cNvSpPr>
              <p:nvPr/>
            </p:nvSpPr>
            <p:spPr bwMode="auto">
              <a:xfrm>
                <a:off x="11333163" y="49244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8" name="Oval 3465"/>
              <p:cNvSpPr>
                <a:spLocks noChangeArrowheads="1"/>
              </p:cNvSpPr>
              <p:nvPr/>
            </p:nvSpPr>
            <p:spPr bwMode="auto">
              <a:xfrm>
                <a:off x="11333163" y="49244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9" name="Oval 3466"/>
              <p:cNvSpPr>
                <a:spLocks noChangeArrowheads="1"/>
              </p:cNvSpPr>
              <p:nvPr/>
            </p:nvSpPr>
            <p:spPr bwMode="auto">
              <a:xfrm>
                <a:off x="11334750" y="49244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0" name="Oval 3467"/>
              <p:cNvSpPr>
                <a:spLocks noChangeArrowheads="1"/>
              </p:cNvSpPr>
              <p:nvPr/>
            </p:nvSpPr>
            <p:spPr bwMode="auto">
              <a:xfrm>
                <a:off x="11334750" y="49244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1" name="Oval 3468"/>
              <p:cNvSpPr>
                <a:spLocks noChangeArrowheads="1"/>
              </p:cNvSpPr>
              <p:nvPr/>
            </p:nvSpPr>
            <p:spPr bwMode="auto">
              <a:xfrm>
                <a:off x="11336338" y="49244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2" name="Oval 3469"/>
              <p:cNvSpPr>
                <a:spLocks noChangeArrowheads="1"/>
              </p:cNvSpPr>
              <p:nvPr/>
            </p:nvSpPr>
            <p:spPr bwMode="auto">
              <a:xfrm>
                <a:off x="11336338" y="49244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3" name="Oval 3470"/>
              <p:cNvSpPr>
                <a:spLocks noChangeArrowheads="1"/>
              </p:cNvSpPr>
              <p:nvPr/>
            </p:nvSpPr>
            <p:spPr bwMode="auto">
              <a:xfrm>
                <a:off x="11336338" y="49244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4" name="Oval 3471"/>
              <p:cNvSpPr>
                <a:spLocks noChangeArrowheads="1"/>
              </p:cNvSpPr>
              <p:nvPr/>
            </p:nvSpPr>
            <p:spPr bwMode="auto">
              <a:xfrm>
                <a:off x="11336338" y="49244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5" name="Oval 3472"/>
              <p:cNvSpPr>
                <a:spLocks noChangeArrowheads="1"/>
              </p:cNvSpPr>
              <p:nvPr/>
            </p:nvSpPr>
            <p:spPr bwMode="auto">
              <a:xfrm>
                <a:off x="11337925" y="492442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6" name="Oval 3473"/>
              <p:cNvSpPr>
                <a:spLocks noChangeArrowheads="1"/>
              </p:cNvSpPr>
              <p:nvPr/>
            </p:nvSpPr>
            <p:spPr bwMode="auto">
              <a:xfrm>
                <a:off x="11337925" y="492442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7" name="Oval 3474"/>
              <p:cNvSpPr>
                <a:spLocks noChangeArrowheads="1"/>
              </p:cNvSpPr>
              <p:nvPr/>
            </p:nvSpPr>
            <p:spPr bwMode="auto">
              <a:xfrm>
                <a:off x="11339513" y="4926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8" name="Oval 3475"/>
              <p:cNvSpPr>
                <a:spLocks noChangeArrowheads="1"/>
              </p:cNvSpPr>
              <p:nvPr/>
            </p:nvSpPr>
            <p:spPr bwMode="auto">
              <a:xfrm>
                <a:off x="11339513" y="4926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9" name="Oval 3476"/>
              <p:cNvSpPr>
                <a:spLocks noChangeArrowheads="1"/>
              </p:cNvSpPr>
              <p:nvPr/>
            </p:nvSpPr>
            <p:spPr bwMode="auto">
              <a:xfrm>
                <a:off x="11339513" y="4926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0" name="Oval 3477"/>
              <p:cNvSpPr>
                <a:spLocks noChangeArrowheads="1"/>
              </p:cNvSpPr>
              <p:nvPr/>
            </p:nvSpPr>
            <p:spPr bwMode="auto">
              <a:xfrm>
                <a:off x="11339513" y="4926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1" name="Oval 3478"/>
              <p:cNvSpPr>
                <a:spLocks noChangeArrowheads="1"/>
              </p:cNvSpPr>
              <p:nvPr/>
            </p:nvSpPr>
            <p:spPr bwMode="auto">
              <a:xfrm>
                <a:off x="11341100" y="4926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2" name="Oval 3479"/>
              <p:cNvSpPr>
                <a:spLocks noChangeArrowheads="1"/>
              </p:cNvSpPr>
              <p:nvPr/>
            </p:nvSpPr>
            <p:spPr bwMode="auto">
              <a:xfrm>
                <a:off x="11341100" y="4926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3" name="Oval 3480"/>
              <p:cNvSpPr>
                <a:spLocks noChangeArrowheads="1"/>
              </p:cNvSpPr>
              <p:nvPr/>
            </p:nvSpPr>
            <p:spPr bwMode="auto">
              <a:xfrm>
                <a:off x="11342688" y="4926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4" name="Oval 3481"/>
              <p:cNvSpPr>
                <a:spLocks noChangeArrowheads="1"/>
              </p:cNvSpPr>
              <p:nvPr/>
            </p:nvSpPr>
            <p:spPr bwMode="auto">
              <a:xfrm>
                <a:off x="11342688" y="4926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5" name="Oval 3482"/>
              <p:cNvSpPr>
                <a:spLocks noChangeArrowheads="1"/>
              </p:cNvSpPr>
              <p:nvPr/>
            </p:nvSpPr>
            <p:spPr bwMode="auto">
              <a:xfrm>
                <a:off x="11344275" y="4926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6" name="Oval 3483"/>
              <p:cNvSpPr>
                <a:spLocks noChangeArrowheads="1"/>
              </p:cNvSpPr>
              <p:nvPr/>
            </p:nvSpPr>
            <p:spPr bwMode="auto">
              <a:xfrm>
                <a:off x="11344275" y="4926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7" name="Oval 3484"/>
              <p:cNvSpPr>
                <a:spLocks noChangeArrowheads="1"/>
              </p:cNvSpPr>
              <p:nvPr/>
            </p:nvSpPr>
            <p:spPr bwMode="auto">
              <a:xfrm>
                <a:off x="11344275" y="4926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8" name="Oval 3485"/>
              <p:cNvSpPr>
                <a:spLocks noChangeArrowheads="1"/>
              </p:cNvSpPr>
              <p:nvPr/>
            </p:nvSpPr>
            <p:spPr bwMode="auto">
              <a:xfrm>
                <a:off x="11344275" y="4926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9" name="Oval 3486"/>
              <p:cNvSpPr>
                <a:spLocks noChangeArrowheads="1"/>
              </p:cNvSpPr>
              <p:nvPr/>
            </p:nvSpPr>
            <p:spPr bwMode="auto">
              <a:xfrm>
                <a:off x="11345863" y="49260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0" name="Oval 3487"/>
              <p:cNvSpPr>
                <a:spLocks noChangeArrowheads="1"/>
              </p:cNvSpPr>
              <p:nvPr/>
            </p:nvSpPr>
            <p:spPr bwMode="auto">
              <a:xfrm>
                <a:off x="11345863" y="49260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1" name="Oval 3488"/>
              <p:cNvSpPr>
                <a:spLocks noChangeArrowheads="1"/>
              </p:cNvSpPr>
              <p:nvPr/>
            </p:nvSpPr>
            <p:spPr bwMode="auto">
              <a:xfrm>
                <a:off x="11347450" y="49276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2" name="Oval 3489"/>
              <p:cNvSpPr>
                <a:spLocks noChangeArrowheads="1"/>
              </p:cNvSpPr>
              <p:nvPr/>
            </p:nvSpPr>
            <p:spPr bwMode="auto">
              <a:xfrm>
                <a:off x="11347450" y="49276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3" name="Oval 3490"/>
              <p:cNvSpPr>
                <a:spLocks noChangeArrowheads="1"/>
              </p:cNvSpPr>
              <p:nvPr/>
            </p:nvSpPr>
            <p:spPr bwMode="auto">
              <a:xfrm>
                <a:off x="11349038" y="49276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4" name="Oval 3491"/>
              <p:cNvSpPr>
                <a:spLocks noChangeArrowheads="1"/>
              </p:cNvSpPr>
              <p:nvPr/>
            </p:nvSpPr>
            <p:spPr bwMode="auto">
              <a:xfrm>
                <a:off x="11349038" y="49276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5" name="Oval 3492"/>
              <p:cNvSpPr>
                <a:spLocks noChangeArrowheads="1"/>
              </p:cNvSpPr>
              <p:nvPr/>
            </p:nvSpPr>
            <p:spPr bwMode="auto">
              <a:xfrm>
                <a:off x="11349038" y="49276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6" name="Oval 3493"/>
              <p:cNvSpPr>
                <a:spLocks noChangeArrowheads="1"/>
              </p:cNvSpPr>
              <p:nvPr/>
            </p:nvSpPr>
            <p:spPr bwMode="auto">
              <a:xfrm>
                <a:off x="11349038" y="49276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7" name="Oval 3494"/>
              <p:cNvSpPr>
                <a:spLocks noChangeArrowheads="1"/>
              </p:cNvSpPr>
              <p:nvPr/>
            </p:nvSpPr>
            <p:spPr bwMode="auto">
              <a:xfrm>
                <a:off x="11350625" y="4927601"/>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68" name="Oval 3495"/>
              <p:cNvSpPr>
                <a:spLocks noChangeArrowheads="1"/>
              </p:cNvSpPr>
              <p:nvPr/>
            </p:nvSpPr>
            <p:spPr bwMode="auto">
              <a:xfrm>
                <a:off x="11350625" y="4927601"/>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9" name="Oval 3496"/>
              <p:cNvSpPr>
                <a:spLocks noChangeArrowheads="1"/>
              </p:cNvSpPr>
              <p:nvPr/>
            </p:nvSpPr>
            <p:spPr bwMode="auto">
              <a:xfrm>
                <a:off x="11350625" y="492760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0" name="Oval 3497"/>
              <p:cNvSpPr>
                <a:spLocks noChangeArrowheads="1"/>
              </p:cNvSpPr>
              <p:nvPr/>
            </p:nvSpPr>
            <p:spPr bwMode="auto">
              <a:xfrm>
                <a:off x="11350625" y="492760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1" name="Oval 3498"/>
              <p:cNvSpPr>
                <a:spLocks noChangeArrowheads="1"/>
              </p:cNvSpPr>
              <p:nvPr/>
            </p:nvSpPr>
            <p:spPr bwMode="auto">
              <a:xfrm>
                <a:off x="11352213" y="492760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2" name="Oval 3499"/>
              <p:cNvSpPr>
                <a:spLocks noChangeArrowheads="1"/>
              </p:cNvSpPr>
              <p:nvPr/>
            </p:nvSpPr>
            <p:spPr bwMode="auto">
              <a:xfrm>
                <a:off x="11352213" y="492760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3" name="Oval 3500"/>
              <p:cNvSpPr>
                <a:spLocks noChangeArrowheads="1"/>
              </p:cNvSpPr>
              <p:nvPr/>
            </p:nvSpPr>
            <p:spPr bwMode="auto">
              <a:xfrm>
                <a:off x="11352213" y="4927601"/>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4" name="Oval 3501"/>
              <p:cNvSpPr>
                <a:spLocks noChangeArrowheads="1"/>
              </p:cNvSpPr>
              <p:nvPr/>
            </p:nvSpPr>
            <p:spPr bwMode="auto">
              <a:xfrm>
                <a:off x="11352213" y="4927601"/>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5" name="Oval 3502"/>
              <p:cNvSpPr>
                <a:spLocks noChangeArrowheads="1"/>
              </p:cNvSpPr>
              <p:nvPr/>
            </p:nvSpPr>
            <p:spPr bwMode="auto">
              <a:xfrm>
                <a:off x="11353800" y="49291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6" name="Oval 3503"/>
              <p:cNvSpPr>
                <a:spLocks noChangeArrowheads="1"/>
              </p:cNvSpPr>
              <p:nvPr/>
            </p:nvSpPr>
            <p:spPr bwMode="auto">
              <a:xfrm>
                <a:off x="11353800" y="49291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7" name="Oval 3504"/>
              <p:cNvSpPr>
                <a:spLocks noChangeArrowheads="1"/>
              </p:cNvSpPr>
              <p:nvPr/>
            </p:nvSpPr>
            <p:spPr bwMode="auto">
              <a:xfrm>
                <a:off x="11355388" y="49291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78" name="Oval 3505"/>
              <p:cNvSpPr>
                <a:spLocks noChangeArrowheads="1"/>
              </p:cNvSpPr>
              <p:nvPr/>
            </p:nvSpPr>
            <p:spPr bwMode="auto">
              <a:xfrm>
                <a:off x="11355388" y="49291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9" name="Oval 3506"/>
              <p:cNvSpPr>
                <a:spLocks noChangeArrowheads="1"/>
              </p:cNvSpPr>
              <p:nvPr/>
            </p:nvSpPr>
            <p:spPr bwMode="auto">
              <a:xfrm>
                <a:off x="11356975" y="49291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0" name="Oval 3507"/>
              <p:cNvSpPr>
                <a:spLocks noChangeArrowheads="1"/>
              </p:cNvSpPr>
              <p:nvPr/>
            </p:nvSpPr>
            <p:spPr bwMode="auto">
              <a:xfrm>
                <a:off x="11356975" y="49291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1" name="Oval 3508"/>
              <p:cNvSpPr>
                <a:spLocks noChangeArrowheads="1"/>
              </p:cNvSpPr>
              <p:nvPr/>
            </p:nvSpPr>
            <p:spPr bwMode="auto">
              <a:xfrm>
                <a:off x="11356975" y="49291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2" name="Oval 3509"/>
              <p:cNvSpPr>
                <a:spLocks noChangeArrowheads="1"/>
              </p:cNvSpPr>
              <p:nvPr/>
            </p:nvSpPr>
            <p:spPr bwMode="auto">
              <a:xfrm>
                <a:off x="11356975" y="49291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3" name="Oval 3510"/>
              <p:cNvSpPr>
                <a:spLocks noChangeArrowheads="1"/>
              </p:cNvSpPr>
              <p:nvPr/>
            </p:nvSpPr>
            <p:spPr bwMode="auto">
              <a:xfrm>
                <a:off x="11358563" y="49291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4" name="Oval 3511"/>
              <p:cNvSpPr>
                <a:spLocks noChangeArrowheads="1"/>
              </p:cNvSpPr>
              <p:nvPr/>
            </p:nvSpPr>
            <p:spPr bwMode="auto">
              <a:xfrm>
                <a:off x="11358563" y="49291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5" name="Oval 3512"/>
              <p:cNvSpPr>
                <a:spLocks noChangeArrowheads="1"/>
              </p:cNvSpPr>
              <p:nvPr/>
            </p:nvSpPr>
            <p:spPr bwMode="auto">
              <a:xfrm>
                <a:off x="11360150" y="49291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6" name="Oval 3513"/>
              <p:cNvSpPr>
                <a:spLocks noChangeArrowheads="1"/>
              </p:cNvSpPr>
              <p:nvPr/>
            </p:nvSpPr>
            <p:spPr bwMode="auto">
              <a:xfrm>
                <a:off x="11360150" y="49291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7" name="Oval 3514"/>
              <p:cNvSpPr>
                <a:spLocks noChangeArrowheads="1"/>
              </p:cNvSpPr>
              <p:nvPr/>
            </p:nvSpPr>
            <p:spPr bwMode="auto">
              <a:xfrm>
                <a:off x="11360150" y="49291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88" name="Oval 3515"/>
              <p:cNvSpPr>
                <a:spLocks noChangeArrowheads="1"/>
              </p:cNvSpPr>
              <p:nvPr/>
            </p:nvSpPr>
            <p:spPr bwMode="auto">
              <a:xfrm>
                <a:off x="11360150" y="49291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9" name="Oval 3516"/>
              <p:cNvSpPr>
                <a:spLocks noChangeArrowheads="1"/>
              </p:cNvSpPr>
              <p:nvPr/>
            </p:nvSpPr>
            <p:spPr bwMode="auto">
              <a:xfrm>
                <a:off x="11361738" y="4930776"/>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0" name="Oval 3517"/>
              <p:cNvSpPr>
                <a:spLocks noChangeArrowheads="1"/>
              </p:cNvSpPr>
              <p:nvPr/>
            </p:nvSpPr>
            <p:spPr bwMode="auto">
              <a:xfrm>
                <a:off x="11361738" y="4930776"/>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1" name="Oval 3518"/>
              <p:cNvSpPr>
                <a:spLocks noChangeArrowheads="1"/>
              </p:cNvSpPr>
              <p:nvPr/>
            </p:nvSpPr>
            <p:spPr bwMode="auto">
              <a:xfrm>
                <a:off x="11363325" y="49307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2" name="Oval 3519"/>
              <p:cNvSpPr>
                <a:spLocks noChangeArrowheads="1"/>
              </p:cNvSpPr>
              <p:nvPr/>
            </p:nvSpPr>
            <p:spPr bwMode="auto">
              <a:xfrm>
                <a:off x="11363325" y="49307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3" name="Oval 3520"/>
              <p:cNvSpPr>
                <a:spLocks noChangeArrowheads="1"/>
              </p:cNvSpPr>
              <p:nvPr/>
            </p:nvSpPr>
            <p:spPr bwMode="auto">
              <a:xfrm>
                <a:off x="11364913" y="49307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4" name="Oval 3521"/>
              <p:cNvSpPr>
                <a:spLocks noChangeArrowheads="1"/>
              </p:cNvSpPr>
              <p:nvPr/>
            </p:nvSpPr>
            <p:spPr bwMode="auto">
              <a:xfrm>
                <a:off x="11364913" y="49307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5" name="Oval 3522"/>
              <p:cNvSpPr>
                <a:spLocks noChangeArrowheads="1"/>
              </p:cNvSpPr>
              <p:nvPr/>
            </p:nvSpPr>
            <p:spPr bwMode="auto">
              <a:xfrm>
                <a:off x="11364913" y="49307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6" name="Oval 3523"/>
              <p:cNvSpPr>
                <a:spLocks noChangeArrowheads="1"/>
              </p:cNvSpPr>
              <p:nvPr/>
            </p:nvSpPr>
            <p:spPr bwMode="auto">
              <a:xfrm>
                <a:off x="11364913" y="49307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7" name="Oval 3524"/>
              <p:cNvSpPr>
                <a:spLocks noChangeArrowheads="1"/>
              </p:cNvSpPr>
              <p:nvPr/>
            </p:nvSpPr>
            <p:spPr bwMode="auto">
              <a:xfrm>
                <a:off x="11366500" y="49307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98" name="Oval 3525"/>
              <p:cNvSpPr>
                <a:spLocks noChangeArrowheads="1"/>
              </p:cNvSpPr>
              <p:nvPr/>
            </p:nvSpPr>
            <p:spPr bwMode="auto">
              <a:xfrm>
                <a:off x="11366500" y="49307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9" name="Oval 3526"/>
              <p:cNvSpPr>
                <a:spLocks noChangeArrowheads="1"/>
              </p:cNvSpPr>
              <p:nvPr/>
            </p:nvSpPr>
            <p:spPr bwMode="auto">
              <a:xfrm>
                <a:off x="11368088" y="49307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0" name="Oval 3527"/>
              <p:cNvSpPr>
                <a:spLocks noChangeArrowheads="1"/>
              </p:cNvSpPr>
              <p:nvPr/>
            </p:nvSpPr>
            <p:spPr bwMode="auto">
              <a:xfrm>
                <a:off x="11368088" y="49307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1" name="Oval 3528"/>
              <p:cNvSpPr>
                <a:spLocks noChangeArrowheads="1"/>
              </p:cNvSpPr>
              <p:nvPr/>
            </p:nvSpPr>
            <p:spPr bwMode="auto">
              <a:xfrm>
                <a:off x="11369675" y="4930776"/>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2" name="Oval 3529"/>
              <p:cNvSpPr>
                <a:spLocks noChangeArrowheads="1"/>
              </p:cNvSpPr>
              <p:nvPr/>
            </p:nvSpPr>
            <p:spPr bwMode="auto">
              <a:xfrm>
                <a:off x="11369675" y="4930776"/>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3" name="Oval 3530"/>
              <p:cNvSpPr>
                <a:spLocks noChangeArrowheads="1"/>
              </p:cNvSpPr>
              <p:nvPr/>
            </p:nvSpPr>
            <p:spPr bwMode="auto">
              <a:xfrm>
                <a:off x="11369675" y="49307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4" name="Oval 3531"/>
              <p:cNvSpPr>
                <a:spLocks noChangeArrowheads="1"/>
              </p:cNvSpPr>
              <p:nvPr/>
            </p:nvSpPr>
            <p:spPr bwMode="auto">
              <a:xfrm>
                <a:off x="11369675" y="49307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5" name="Oval 3532"/>
              <p:cNvSpPr>
                <a:spLocks noChangeArrowheads="1"/>
              </p:cNvSpPr>
              <p:nvPr/>
            </p:nvSpPr>
            <p:spPr bwMode="auto">
              <a:xfrm>
                <a:off x="11371263" y="49307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6" name="Oval 3533"/>
              <p:cNvSpPr>
                <a:spLocks noChangeArrowheads="1"/>
              </p:cNvSpPr>
              <p:nvPr/>
            </p:nvSpPr>
            <p:spPr bwMode="auto">
              <a:xfrm>
                <a:off x="11371263" y="49307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7" name="Oval 3534"/>
              <p:cNvSpPr>
                <a:spLocks noChangeArrowheads="1"/>
              </p:cNvSpPr>
              <p:nvPr/>
            </p:nvSpPr>
            <p:spPr bwMode="auto">
              <a:xfrm>
                <a:off x="11372850" y="49307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08" name="Oval 3535"/>
              <p:cNvSpPr>
                <a:spLocks noChangeArrowheads="1"/>
              </p:cNvSpPr>
              <p:nvPr/>
            </p:nvSpPr>
            <p:spPr bwMode="auto">
              <a:xfrm>
                <a:off x="11372850" y="49307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9" name="Oval 3536"/>
              <p:cNvSpPr>
                <a:spLocks noChangeArrowheads="1"/>
              </p:cNvSpPr>
              <p:nvPr/>
            </p:nvSpPr>
            <p:spPr bwMode="auto">
              <a:xfrm>
                <a:off x="11374438" y="49307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0" name="Oval 3537"/>
              <p:cNvSpPr>
                <a:spLocks noChangeArrowheads="1"/>
              </p:cNvSpPr>
              <p:nvPr/>
            </p:nvSpPr>
            <p:spPr bwMode="auto">
              <a:xfrm>
                <a:off x="11374438" y="49307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1" name="Oval 3538"/>
              <p:cNvSpPr>
                <a:spLocks noChangeArrowheads="1"/>
              </p:cNvSpPr>
              <p:nvPr/>
            </p:nvSpPr>
            <p:spPr bwMode="auto">
              <a:xfrm>
                <a:off x="11374438" y="49307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2" name="Oval 3539"/>
              <p:cNvSpPr>
                <a:spLocks noChangeArrowheads="1"/>
              </p:cNvSpPr>
              <p:nvPr/>
            </p:nvSpPr>
            <p:spPr bwMode="auto">
              <a:xfrm>
                <a:off x="11374438" y="49307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3" name="Oval 3540"/>
              <p:cNvSpPr>
                <a:spLocks noChangeArrowheads="1"/>
              </p:cNvSpPr>
              <p:nvPr/>
            </p:nvSpPr>
            <p:spPr bwMode="auto">
              <a:xfrm>
                <a:off x="11376025" y="49307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4" name="Oval 3541"/>
              <p:cNvSpPr>
                <a:spLocks noChangeArrowheads="1"/>
              </p:cNvSpPr>
              <p:nvPr/>
            </p:nvSpPr>
            <p:spPr bwMode="auto">
              <a:xfrm>
                <a:off x="11376025" y="49307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5" name="Oval 3542"/>
              <p:cNvSpPr>
                <a:spLocks noChangeArrowheads="1"/>
              </p:cNvSpPr>
              <p:nvPr/>
            </p:nvSpPr>
            <p:spPr bwMode="auto">
              <a:xfrm>
                <a:off x="11377613" y="4930776"/>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6" name="Oval 3543"/>
              <p:cNvSpPr>
                <a:spLocks noChangeArrowheads="1"/>
              </p:cNvSpPr>
              <p:nvPr/>
            </p:nvSpPr>
            <p:spPr bwMode="auto">
              <a:xfrm>
                <a:off x="11377613" y="4930776"/>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7" name="Oval 3544"/>
              <p:cNvSpPr>
                <a:spLocks noChangeArrowheads="1"/>
              </p:cNvSpPr>
              <p:nvPr/>
            </p:nvSpPr>
            <p:spPr bwMode="auto">
              <a:xfrm>
                <a:off x="11379200" y="4932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8" name="Oval 3545"/>
              <p:cNvSpPr>
                <a:spLocks noChangeArrowheads="1"/>
              </p:cNvSpPr>
              <p:nvPr/>
            </p:nvSpPr>
            <p:spPr bwMode="auto">
              <a:xfrm>
                <a:off x="11379200" y="4932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9" name="Oval 3546"/>
              <p:cNvSpPr>
                <a:spLocks noChangeArrowheads="1"/>
              </p:cNvSpPr>
              <p:nvPr/>
            </p:nvSpPr>
            <p:spPr bwMode="auto">
              <a:xfrm>
                <a:off x="11379200" y="4932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0" name="Oval 3547"/>
              <p:cNvSpPr>
                <a:spLocks noChangeArrowheads="1"/>
              </p:cNvSpPr>
              <p:nvPr/>
            </p:nvSpPr>
            <p:spPr bwMode="auto">
              <a:xfrm>
                <a:off x="11379200" y="4932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1" name="Oval 3548"/>
              <p:cNvSpPr>
                <a:spLocks noChangeArrowheads="1"/>
              </p:cNvSpPr>
              <p:nvPr/>
            </p:nvSpPr>
            <p:spPr bwMode="auto">
              <a:xfrm>
                <a:off x="11380788" y="4932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2" name="Oval 3549"/>
              <p:cNvSpPr>
                <a:spLocks noChangeArrowheads="1"/>
              </p:cNvSpPr>
              <p:nvPr/>
            </p:nvSpPr>
            <p:spPr bwMode="auto">
              <a:xfrm>
                <a:off x="11380788" y="4932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3" name="Oval 3550"/>
              <p:cNvSpPr>
                <a:spLocks noChangeArrowheads="1"/>
              </p:cNvSpPr>
              <p:nvPr/>
            </p:nvSpPr>
            <p:spPr bwMode="auto">
              <a:xfrm>
                <a:off x="11382375" y="4932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4" name="Oval 3551"/>
              <p:cNvSpPr>
                <a:spLocks noChangeArrowheads="1"/>
              </p:cNvSpPr>
              <p:nvPr/>
            </p:nvSpPr>
            <p:spPr bwMode="auto">
              <a:xfrm>
                <a:off x="11382375" y="4932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5" name="Oval 3552"/>
              <p:cNvSpPr>
                <a:spLocks noChangeArrowheads="1"/>
              </p:cNvSpPr>
              <p:nvPr/>
            </p:nvSpPr>
            <p:spPr bwMode="auto">
              <a:xfrm>
                <a:off x="11383963" y="4932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6" name="Oval 3553"/>
              <p:cNvSpPr>
                <a:spLocks noChangeArrowheads="1"/>
              </p:cNvSpPr>
              <p:nvPr/>
            </p:nvSpPr>
            <p:spPr bwMode="auto">
              <a:xfrm>
                <a:off x="11383963" y="4932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7" name="Oval 3554"/>
              <p:cNvSpPr>
                <a:spLocks noChangeArrowheads="1"/>
              </p:cNvSpPr>
              <p:nvPr/>
            </p:nvSpPr>
            <p:spPr bwMode="auto">
              <a:xfrm>
                <a:off x="11383963" y="4932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28" name="Oval 3555"/>
              <p:cNvSpPr>
                <a:spLocks noChangeArrowheads="1"/>
              </p:cNvSpPr>
              <p:nvPr/>
            </p:nvSpPr>
            <p:spPr bwMode="auto">
              <a:xfrm>
                <a:off x="11383963" y="4932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9" name="Oval 3556"/>
              <p:cNvSpPr>
                <a:spLocks noChangeArrowheads="1"/>
              </p:cNvSpPr>
              <p:nvPr/>
            </p:nvSpPr>
            <p:spPr bwMode="auto">
              <a:xfrm>
                <a:off x="11385550" y="493236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0" name="Oval 3557"/>
              <p:cNvSpPr>
                <a:spLocks noChangeArrowheads="1"/>
              </p:cNvSpPr>
              <p:nvPr/>
            </p:nvSpPr>
            <p:spPr bwMode="auto">
              <a:xfrm>
                <a:off x="11385550" y="493236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1" name="Oval 3558"/>
              <p:cNvSpPr>
                <a:spLocks noChangeArrowheads="1"/>
              </p:cNvSpPr>
              <p:nvPr/>
            </p:nvSpPr>
            <p:spPr bwMode="auto">
              <a:xfrm>
                <a:off x="11387138" y="49339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2" name="Oval 3559"/>
              <p:cNvSpPr>
                <a:spLocks noChangeArrowheads="1"/>
              </p:cNvSpPr>
              <p:nvPr/>
            </p:nvSpPr>
            <p:spPr bwMode="auto">
              <a:xfrm>
                <a:off x="11387138" y="49339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3" name="Oval 3560"/>
              <p:cNvSpPr>
                <a:spLocks noChangeArrowheads="1"/>
              </p:cNvSpPr>
              <p:nvPr/>
            </p:nvSpPr>
            <p:spPr bwMode="auto">
              <a:xfrm>
                <a:off x="11387138" y="49339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4" name="Oval 3561"/>
              <p:cNvSpPr>
                <a:spLocks noChangeArrowheads="1"/>
              </p:cNvSpPr>
              <p:nvPr/>
            </p:nvSpPr>
            <p:spPr bwMode="auto">
              <a:xfrm>
                <a:off x="11387138" y="49339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5" name="Oval 3562"/>
              <p:cNvSpPr>
                <a:spLocks noChangeArrowheads="1"/>
              </p:cNvSpPr>
              <p:nvPr/>
            </p:nvSpPr>
            <p:spPr bwMode="auto">
              <a:xfrm>
                <a:off x="11388725" y="4933951"/>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6" name="Oval 3563"/>
              <p:cNvSpPr>
                <a:spLocks noChangeArrowheads="1"/>
              </p:cNvSpPr>
              <p:nvPr/>
            </p:nvSpPr>
            <p:spPr bwMode="auto">
              <a:xfrm>
                <a:off x="11388725" y="4933951"/>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7" name="Oval 3564"/>
              <p:cNvSpPr>
                <a:spLocks noChangeArrowheads="1"/>
              </p:cNvSpPr>
              <p:nvPr/>
            </p:nvSpPr>
            <p:spPr bwMode="auto">
              <a:xfrm>
                <a:off x="11388725" y="49339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8" name="Oval 3565"/>
              <p:cNvSpPr>
                <a:spLocks noChangeArrowheads="1"/>
              </p:cNvSpPr>
              <p:nvPr/>
            </p:nvSpPr>
            <p:spPr bwMode="auto">
              <a:xfrm>
                <a:off x="11388725" y="493395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9" name="Oval 3566"/>
              <p:cNvSpPr>
                <a:spLocks noChangeArrowheads="1"/>
              </p:cNvSpPr>
              <p:nvPr/>
            </p:nvSpPr>
            <p:spPr bwMode="auto">
              <a:xfrm>
                <a:off x="11390313" y="49339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0" name="Oval 3567"/>
              <p:cNvSpPr>
                <a:spLocks noChangeArrowheads="1"/>
              </p:cNvSpPr>
              <p:nvPr/>
            </p:nvSpPr>
            <p:spPr bwMode="auto">
              <a:xfrm>
                <a:off x="11390313" y="493395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1" name="Oval 3568"/>
              <p:cNvSpPr>
                <a:spLocks noChangeArrowheads="1"/>
              </p:cNvSpPr>
              <p:nvPr/>
            </p:nvSpPr>
            <p:spPr bwMode="auto">
              <a:xfrm>
                <a:off x="11390313" y="49339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2" name="Oval 3569"/>
              <p:cNvSpPr>
                <a:spLocks noChangeArrowheads="1"/>
              </p:cNvSpPr>
              <p:nvPr/>
            </p:nvSpPr>
            <p:spPr bwMode="auto">
              <a:xfrm>
                <a:off x="11390313" y="493395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3" name="Oval 3570"/>
              <p:cNvSpPr>
                <a:spLocks noChangeArrowheads="1"/>
              </p:cNvSpPr>
              <p:nvPr/>
            </p:nvSpPr>
            <p:spPr bwMode="auto">
              <a:xfrm>
                <a:off x="11391900" y="49339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4" name="Oval 3571"/>
              <p:cNvSpPr>
                <a:spLocks noChangeArrowheads="1"/>
              </p:cNvSpPr>
              <p:nvPr/>
            </p:nvSpPr>
            <p:spPr bwMode="auto">
              <a:xfrm>
                <a:off x="11391900" y="4933951"/>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5" name="Oval 3572"/>
              <p:cNvSpPr>
                <a:spLocks noChangeArrowheads="1"/>
              </p:cNvSpPr>
              <p:nvPr/>
            </p:nvSpPr>
            <p:spPr bwMode="auto">
              <a:xfrm>
                <a:off x="11393488" y="4933951"/>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64" name="Oval 3574"/>
              <p:cNvSpPr>
                <a:spLocks noChangeArrowheads="1"/>
              </p:cNvSpPr>
              <p:nvPr/>
            </p:nvSpPr>
            <p:spPr bwMode="auto">
              <a:xfrm>
                <a:off x="11393488" y="493395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5" name="Oval 3575"/>
              <p:cNvSpPr>
                <a:spLocks noChangeArrowheads="1"/>
              </p:cNvSpPr>
              <p:nvPr/>
            </p:nvSpPr>
            <p:spPr bwMode="auto">
              <a:xfrm>
                <a:off x="11395075" y="49355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66" name="Oval 3576"/>
              <p:cNvSpPr>
                <a:spLocks noChangeArrowheads="1"/>
              </p:cNvSpPr>
              <p:nvPr/>
            </p:nvSpPr>
            <p:spPr bwMode="auto">
              <a:xfrm>
                <a:off x="11395075" y="49355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7" name="Oval 3577"/>
              <p:cNvSpPr>
                <a:spLocks noChangeArrowheads="1"/>
              </p:cNvSpPr>
              <p:nvPr/>
            </p:nvSpPr>
            <p:spPr bwMode="auto">
              <a:xfrm>
                <a:off x="11395075" y="49355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68" name="Oval 3578"/>
              <p:cNvSpPr>
                <a:spLocks noChangeArrowheads="1"/>
              </p:cNvSpPr>
              <p:nvPr/>
            </p:nvSpPr>
            <p:spPr bwMode="auto">
              <a:xfrm>
                <a:off x="11395075" y="49355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9" name="Oval 3579"/>
              <p:cNvSpPr>
                <a:spLocks noChangeArrowheads="1"/>
              </p:cNvSpPr>
              <p:nvPr/>
            </p:nvSpPr>
            <p:spPr bwMode="auto">
              <a:xfrm>
                <a:off x="11396663" y="49355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70" name="Oval 3580"/>
              <p:cNvSpPr>
                <a:spLocks noChangeArrowheads="1"/>
              </p:cNvSpPr>
              <p:nvPr/>
            </p:nvSpPr>
            <p:spPr bwMode="auto">
              <a:xfrm>
                <a:off x="11396663" y="49355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1" name="Oval 3581"/>
              <p:cNvSpPr>
                <a:spLocks noChangeArrowheads="1"/>
              </p:cNvSpPr>
              <p:nvPr/>
            </p:nvSpPr>
            <p:spPr bwMode="auto">
              <a:xfrm>
                <a:off x="11398250" y="49355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72" name="Oval 3582"/>
              <p:cNvSpPr>
                <a:spLocks noChangeArrowheads="1"/>
              </p:cNvSpPr>
              <p:nvPr/>
            </p:nvSpPr>
            <p:spPr bwMode="auto">
              <a:xfrm>
                <a:off x="11398250" y="49355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3" name="Oval 3583"/>
              <p:cNvSpPr>
                <a:spLocks noChangeArrowheads="1"/>
              </p:cNvSpPr>
              <p:nvPr/>
            </p:nvSpPr>
            <p:spPr bwMode="auto">
              <a:xfrm>
                <a:off x="11399838" y="49355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74" name="Oval 3584"/>
              <p:cNvSpPr>
                <a:spLocks noChangeArrowheads="1"/>
              </p:cNvSpPr>
              <p:nvPr/>
            </p:nvSpPr>
            <p:spPr bwMode="auto">
              <a:xfrm>
                <a:off x="11399838" y="49355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5" name="Oval 3585"/>
              <p:cNvSpPr>
                <a:spLocks noChangeArrowheads="1"/>
              </p:cNvSpPr>
              <p:nvPr/>
            </p:nvSpPr>
            <p:spPr bwMode="auto">
              <a:xfrm>
                <a:off x="11399838" y="49355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76" name="Oval 3586"/>
              <p:cNvSpPr>
                <a:spLocks noChangeArrowheads="1"/>
              </p:cNvSpPr>
              <p:nvPr/>
            </p:nvSpPr>
            <p:spPr bwMode="auto">
              <a:xfrm>
                <a:off x="11399838" y="49355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7" name="Oval 3587"/>
              <p:cNvSpPr>
                <a:spLocks noChangeArrowheads="1"/>
              </p:cNvSpPr>
              <p:nvPr/>
            </p:nvSpPr>
            <p:spPr bwMode="auto">
              <a:xfrm>
                <a:off x="11401425" y="493553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78" name="Oval 3588"/>
              <p:cNvSpPr>
                <a:spLocks noChangeArrowheads="1"/>
              </p:cNvSpPr>
              <p:nvPr/>
            </p:nvSpPr>
            <p:spPr bwMode="auto">
              <a:xfrm>
                <a:off x="11401425" y="493553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9" name="Oval 3589"/>
              <p:cNvSpPr>
                <a:spLocks noChangeArrowheads="1"/>
              </p:cNvSpPr>
              <p:nvPr/>
            </p:nvSpPr>
            <p:spPr bwMode="auto">
              <a:xfrm>
                <a:off x="11403013" y="49371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80" name="Oval 3590"/>
              <p:cNvSpPr>
                <a:spLocks noChangeArrowheads="1"/>
              </p:cNvSpPr>
              <p:nvPr/>
            </p:nvSpPr>
            <p:spPr bwMode="auto">
              <a:xfrm>
                <a:off x="11403013" y="49371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1" name="Oval 3591"/>
              <p:cNvSpPr>
                <a:spLocks noChangeArrowheads="1"/>
              </p:cNvSpPr>
              <p:nvPr/>
            </p:nvSpPr>
            <p:spPr bwMode="auto">
              <a:xfrm>
                <a:off x="11404600" y="49371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82" name="Oval 3592"/>
              <p:cNvSpPr>
                <a:spLocks noChangeArrowheads="1"/>
              </p:cNvSpPr>
              <p:nvPr/>
            </p:nvSpPr>
            <p:spPr bwMode="auto">
              <a:xfrm>
                <a:off x="11404600" y="49371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3" name="Oval 3593"/>
              <p:cNvSpPr>
                <a:spLocks noChangeArrowheads="1"/>
              </p:cNvSpPr>
              <p:nvPr/>
            </p:nvSpPr>
            <p:spPr bwMode="auto">
              <a:xfrm>
                <a:off x="11404600" y="49371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84" name="Oval 3594"/>
              <p:cNvSpPr>
                <a:spLocks noChangeArrowheads="1"/>
              </p:cNvSpPr>
              <p:nvPr/>
            </p:nvSpPr>
            <p:spPr bwMode="auto">
              <a:xfrm>
                <a:off x="11404600" y="49371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5" name="Oval 3595"/>
              <p:cNvSpPr>
                <a:spLocks noChangeArrowheads="1"/>
              </p:cNvSpPr>
              <p:nvPr/>
            </p:nvSpPr>
            <p:spPr bwMode="auto">
              <a:xfrm>
                <a:off x="11406188" y="49371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86" name="Oval 3596"/>
              <p:cNvSpPr>
                <a:spLocks noChangeArrowheads="1"/>
              </p:cNvSpPr>
              <p:nvPr/>
            </p:nvSpPr>
            <p:spPr bwMode="auto">
              <a:xfrm>
                <a:off x="11406188" y="49371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7" name="Oval 3597"/>
              <p:cNvSpPr>
                <a:spLocks noChangeArrowheads="1"/>
              </p:cNvSpPr>
              <p:nvPr/>
            </p:nvSpPr>
            <p:spPr bwMode="auto">
              <a:xfrm>
                <a:off x="11407775" y="49371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0" name="Oval 3598"/>
              <p:cNvSpPr>
                <a:spLocks noChangeArrowheads="1"/>
              </p:cNvSpPr>
              <p:nvPr/>
            </p:nvSpPr>
            <p:spPr bwMode="auto">
              <a:xfrm>
                <a:off x="11407775" y="49371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1" name="Oval 3599"/>
              <p:cNvSpPr>
                <a:spLocks noChangeArrowheads="1"/>
              </p:cNvSpPr>
              <p:nvPr/>
            </p:nvSpPr>
            <p:spPr bwMode="auto">
              <a:xfrm>
                <a:off x="11407775" y="49371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2" name="Oval 3600"/>
              <p:cNvSpPr>
                <a:spLocks noChangeArrowheads="1"/>
              </p:cNvSpPr>
              <p:nvPr/>
            </p:nvSpPr>
            <p:spPr bwMode="auto">
              <a:xfrm>
                <a:off x="11407775" y="49371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3" name="Oval 3601"/>
              <p:cNvSpPr>
                <a:spLocks noChangeArrowheads="1"/>
              </p:cNvSpPr>
              <p:nvPr/>
            </p:nvSpPr>
            <p:spPr bwMode="auto">
              <a:xfrm>
                <a:off x="11409363" y="49371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4" name="Oval 3602"/>
              <p:cNvSpPr>
                <a:spLocks noChangeArrowheads="1"/>
              </p:cNvSpPr>
              <p:nvPr/>
            </p:nvSpPr>
            <p:spPr bwMode="auto">
              <a:xfrm>
                <a:off x="11409363" y="49371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5" name="Oval 3603"/>
              <p:cNvSpPr>
                <a:spLocks noChangeArrowheads="1"/>
              </p:cNvSpPr>
              <p:nvPr/>
            </p:nvSpPr>
            <p:spPr bwMode="auto">
              <a:xfrm>
                <a:off x="11410950" y="493712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6" name="Oval 3604"/>
              <p:cNvSpPr>
                <a:spLocks noChangeArrowheads="1"/>
              </p:cNvSpPr>
              <p:nvPr/>
            </p:nvSpPr>
            <p:spPr bwMode="auto">
              <a:xfrm>
                <a:off x="11410950" y="493712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7" name="Oval 3605"/>
              <p:cNvSpPr>
                <a:spLocks noChangeArrowheads="1"/>
              </p:cNvSpPr>
              <p:nvPr/>
            </p:nvSpPr>
            <p:spPr bwMode="auto">
              <a:xfrm>
                <a:off x="11412538" y="49371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8" name="Oval 3606"/>
              <p:cNvSpPr>
                <a:spLocks noChangeArrowheads="1"/>
              </p:cNvSpPr>
              <p:nvPr/>
            </p:nvSpPr>
            <p:spPr bwMode="auto">
              <a:xfrm>
                <a:off x="11412538" y="49371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9" name="Oval 3607"/>
              <p:cNvSpPr>
                <a:spLocks noChangeArrowheads="1"/>
              </p:cNvSpPr>
              <p:nvPr/>
            </p:nvSpPr>
            <p:spPr bwMode="auto">
              <a:xfrm>
                <a:off x="11412538" y="49371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0" name="Oval 3608"/>
              <p:cNvSpPr>
                <a:spLocks noChangeArrowheads="1"/>
              </p:cNvSpPr>
              <p:nvPr/>
            </p:nvSpPr>
            <p:spPr bwMode="auto">
              <a:xfrm>
                <a:off x="11412538" y="49371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1" name="Oval 3609"/>
              <p:cNvSpPr>
                <a:spLocks noChangeArrowheads="1"/>
              </p:cNvSpPr>
              <p:nvPr/>
            </p:nvSpPr>
            <p:spPr bwMode="auto">
              <a:xfrm>
                <a:off x="11414125" y="49371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2" name="Oval 3610"/>
              <p:cNvSpPr>
                <a:spLocks noChangeArrowheads="1"/>
              </p:cNvSpPr>
              <p:nvPr/>
            </p:nvSpPr>
            <p:spPr bwMode="auto">
              <a:xfrm>
                <a:off x="11414125" y="49371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3" name="Oval 3611"/>
              <p:cNvSpPr>
                <a:spLocks noChangeArrowheads="1"/>
              </p:cNvSpPr>
              <p:nvPr/>
            </p:nvSpPr>
            <p:spPr bwMode="auto">
              <a:xfrm>
                <a:off x="11415713" y="49371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4" name="Oval 3612"/>
              <p:cNvSpPr>
                <a:spLocks noChangeArrowheads="1"/>
              </p:cNvSpPr>
              <p:nvPr/>
            </p:nvSpPr>
            <p:spPr bwMode="auto">
              <a:xfrm>
                <a:off x="11415713" y="49371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5" name="Oval 3613"/>
              <p:cNvSpPr>
                <a:spLocks noChangeArrowheads="1"/>
              </p:cNvSpPr>
              <p:nvPr/>
            </p:nvSpPr>
            <p:spPr bwMode="auto">
              <a:xfrm>
                <a:off x="11417300" y="49371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6" name="Oval 3614"/>
              <p:cNvSpPr>
                <a:spLocks noChangeArrowheads="1"/>
              </p:cNvSpPr>
              <p:nvPr/>
            </p:nvSpPr>
            <p:spPr bwMode="auto">
              <a:xfrm>
                <a:off x="11417300" y="49371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7" name="Oval 3615"/>
              <p:cNvSpPr>
                <a:spLocks noChangeArrowheads="1"/>
              </p:cNvSpPr>
              <p:nvPr/>
            </p:nvSpPr>
            <p:spPr bwMode="auto">
              <a:xfrm>
                <a:off x="11417300" y="49371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8" name="Oval 3616"/>
              <p:cNvSpPr>
                <a:spLocks noChangeArrowheads="1"/>
              </p:cNvSpPr>
              <p:nvPr/>
            </p:nvSpPr>
            <p:spPr bwMode="auto">
              <a:xfrm>
                <a:off x="11417300" y="49371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9" name="Oval 3617"/>
              <p:cNvSpPr>
                <a:spLocks noChangeArrowheads="1"/>
              </p:cNvSpPr>
              <p:nvPr/>
            </p:nvSpPr>
            <p:spPr bwMode="auto">
              <a:xfrm>
                <a:off x="11418888" y="49371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0" name="Oval 3618"/>
              <p:cNvSpPr>
                <a:spLocks noChangeArrowheads="1"/>
              </p:cNvSpPr>
              <p:nvPr/>
            </p:nvSpPr>
            <p:spPr bwMode="auto">
              <a:xfrm>
                <a:off x="11418888" y="49371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1" name="Oval 3619"/>
              <p:cNvSpPr>
                <a:spLocks noChangeArrowheads="1"/>
              </p:cNvSpPr>
              <p:nvPr/>
            </p:nvSpPr>
            <p:spPr bwMode="auto">
              <a:xfrm>
                <a:off x="11420475" y="4937125"/>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2" name="Oval 3620"/>
              <p:cNvSpPr>
                <a:spLocks noChangeArrowheads="1"/>
              </p:cNvSpPr>
              <p:nvPr/>
            </p:nvSpPr>
            <p:spPr bwMode="auto">
              <a:xfrm>
                <a:off x="11420475" y="4937125"/>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3" name="Oval 3621"/>
              <p:cNvSpPr>
                <a:spLocks noChangeArrowheads="1"/>
              </p:cNvSpPr>
              <p:nvPr/>
            </p:nvSpPr>
            <p:spPr bwMode="auto">
              <a:xfrm>
                <a:off x="11422063" y="49387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4" name="Oval 3622"/>
              <p:cNvSpPr>
                <a:spLocks noChangeArrowheads="1"/>
              </p:cNvSpPr>
              <p:nvPr/>
            </p:nvSpPr>
            <p:spPr bwMode="auto">
              <a:xfrm>
                <a:off x="11422063" y="49387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5" name="Oval 3623"/>
              <p:cNvSpPr>
                <a:spLocks noChangeArrowheads="1"/>
              </p:cNvSpPr>
              <p:nvPr/>
            </p:nvSpPr>
            <p:spPr bwMode="auto">
              <a:xfrm>
                <a:off x="11422063" y="49387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6" name="Oval 3624"/>
              <p:cNvSpPr>
                <a:spLocks noChangeArrowheads="1"/>
              </p:cNvSpPr>
              <p:nvPr/>
            </p:nvSpPr>
            <p:spPr bwMode="auto">
              <a:xfrm>
                <a:off x="11422063" y="49387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7" name="Oval 3625"/>
              <p:cNvSpPr>
                <a:spLocks noChangeArrowheads="1"/>
              </p:cNvSpPr>
              <p:nvPr/>
            </p:nvSpPr>
            <p:spPr bwMode="auto">
              <a:xfrm>
                <a:off x="11423650" y="49387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8" name="Oval 3626"/>
              <p:cNvSpPr>
                <a:spLocks noChangeArrowheads="1"/>
              </p:cNvSpPr>
              <p:nvPr/>
            </p:nvSpPr>
            <p:spPr bwMode="auto">
              <a:xfrm>
                <a:off x="11423650" y="49387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9" name="Oval 3627"/>
              <p:cNvSpPr>
                <a:spLocks noChangeArrowheads="1"/>
              </p:cNvSpPr>
              <p:nvPr/>
            </p:nvSpPr>
            <p:spPr bwMode="auto">
              <a:xfrm>
                <a:off x="11425238" y="49387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0" name="Oval 3628"/>
              <p:cNvSpPr>
                <a:spLocks noChangeArrowheads="1"/>
              </p:cNvSpPr>
              <p:nvPr/>
            </p:nvSpPr>
            <p:spPr bwMode="auto">
              <a:xfrm>
                <a:off x="11425238" y="49387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1" name="Oval 3629"/>
              <p:cNvSpPr>
                <a:spLocks noChangeArrowheads="1"/>
              </p:cNvSpPr>
              <p:nvPr/>
            </p:nvSpPr>
            <p:spPr bwMode="auto">
              <a:xfrm>
                <a:off x="11426825" y="49387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2" name="Oval 3630"/>
              <p:cNvSpPr>
                <a:spLocks noChangeArrowheads="1"/>
              </p:cNvSpPr>
              <p:nvPr/>
            </p:nvSpPr>
            <p:spPr bwMode="auto">
              <a:xfrm>
                <a:off x="11426825" y="49387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3" name="Oval 3631"/>
              <p:cNvSpPr>
                <a:spLocks noChangeArrowheads="1"/>
              </p:cNvSpPr>
              <p:nvPr/>
            </p:nvSpPr>
            <p:spPr bwMode="auto">
              <a:xfrm>
                <a:off x="11426825" y="4938713"/>
                <a:ext cx="63500"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4" name="Oval 3632"/>
              <p:cNvSpPr>
                <a:spLocks noChangeArrowheads="1"/>
              </p:cNvSpPr>
              <p:nvPr/>
            </p:nvSpPr>
            <p:spPr bwMode="auto">
              <a:xfrm>
                <a:off x="11426825" y="4938713"/>
                <a:ext cx="63500"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5" name="Oval 3633"/>
              <p:cNvSpPr>
                <a:spLocks noChangeArrowheads="1"/>
              </p:cNvSpPr>
              <p:nvPr/>
            </p:nvSpPr>
            <p:spPr bwMode="auto">
              <a:xfrm>
                <a:off x="11426825" y="49387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6" name="Oval 3634"/>
              <p:cNvSpPr>
                <a:spLocks noChangeArrowheads="1"/>
              </p:cNvSpPr>
              <p:nvPr/>
            </p:nvSpPr>
            <p:spPr bwMode="auto">
              <a:xfrm>
                <a:off x="11426825" y="49387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7" name="Oval 3635"/>
              <p:cNvSpPr>
                <a:spLocks noChangeArrowheads="1"/>
              </p:cNvSpPr>
              <p:nvPr/>
            </p:nvSpPr>
            <p:spPr bwMode="auto">
              <a:xfrm>
                <a:off x="11428413" y="4938713"/>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8" name="Oval 3636"/>
              <p:cNvSpPr>
                <a:spLocks noChangeArrowheads="1"/>
              </p:cNvSpPr>
              <p:nvPr/>
            </p:nvSpPr>
            <p:spPr bwMode="auto">
              <a:xfrm>
                <a:off x="11428413" y="4938713"/>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9" name="Oval 3637"/>
              <p:cNvSpPr>
                <a:spLocks noChangeArrowheads="1"/>
              </p:cNvSpPr>
              <p:nvPr/>
            </p:nvSpPr>
            <p:spPr bwMode="auto">
              <a:xfrm>
                <a:off x="11430000" y="49403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0" name="Oval 3638"/>
              <p:cNvSpPr>
                <a:spLocks noChangeArrowheads="1"/>
              </p:cNvSpPr>
              <p:nvPr/>
            </p:nvSpPr>
            <p:spPr bwMode="auto">
              <a:xfrm>
                <a:off x="11430000" y="49403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1" name="Oval 3639"/>
              <p:cNvSpPr>
                <a:spLocks noChangeArrowheads="1"/>
              </p:cNvSpPr>
              <p:nvPr/>
            </p:nvSpPr>
            <p:spPr bwMode="auto">
              <a:xfrm>
                <a:off x="11430000" y="49403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2" name="Oval 3640"/>
              <p:cNvSpPr>
                <a:spLocks noChangeArrowheads="1"/>
              </p:cNvSpPr>
              <p:nvPr/>
            </p:nvSpPr>
            <p:spPr bwMode="auto">
              <a:xfrm>
                <a:off x="11430000" y="49403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3" name="Oval 3641"/>
              <p:cNvSpPr>
                <a:spLocks noChangeArrowheads="1"/>
              </p:cNvSpPr>
              <p:nvPr/>
            </p:nvSpPr>
            <p:spPr bwMode="auto">
              <a:xfrm>
                <a:off x="11431588" y="49403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4" name="Oval 3642"/>
              <p:cNvSpPr>
                <a:spLocks noChangeArrowheads="1"/>
              </p:cNvSpPr>
              <p:nvPr/>
            </p:nvSpPr>
            <p:spPr bwMode="auto">
              <a:xfrm>
                <a:off x="11431588" y="49403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5" name="Oval 3643"/>
              <p:cNvSpPr>
                <a:spLocks noChangeArrowheads="1"/>
              </p:cNvSpPr>
              <p:nvPr/>
            </p:nvSpPr>
            <p:spPr bwMode="auto">
              <a:xfrm>
                <a:off x="11433175" y="49403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6" name="Oval 3644"/>
              <p:cNvSpPr>
                <a:spLocks noChangeArrowheads="1"/>
              </p:cNvSpPr>
              <p:nvPr/>
            </p:nvSpPr>
            <p:spPr bwMode="auto">
              <a:xfrm>
                <a:off x="11433175" y="49403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7" name="Oval 3645"/>
              <p:cNvSpPr>
                <a:spLocks noChangeArrowheads="1"/>
              </p:cNvSpPr>
              <p:nvPr/>
            </p:nvSpPr>
            <p:spPr bwMode="auto">
              <a:xfrm>
                <a:off x="11433175" y="49403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8" name="Oval 3646"/>
              <p:cNvSpPr>
                <a:spLocks noChangeArrowheads="1"/>
              </p:cNvSpPr>
              <p:nvPr/>
            </p:nvSpPr>
            <p:spPr bwMode="auto">
              <a:xfrm>
                <a:off x="11433175" y="49403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9" name="Oval 3647"/>
              <p:cNvSpPr>
                <a:spLocks noChangeArrowheads="1"/>
              </p:cNvSpPr>
              <p:nvPr/>
            </p:nvSpPr>
            <p:spPr bwMode="auto">
              <a:xfrm>
                <a:off x="11434763" y="49403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0" name="Oval 3648"/>
              <p:cNvSpPr>
                <a:spLocks noChangeArrowheads="1"/>
              </p:cNvSpPr>
              <p:nvPr/>
            </p:nvSpPr>
            <p:spPr bwMode="auto">
              <a:xfrm>
                <a:off x="11434763" y="49403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1" name="Oval 3649"/>
              <p:cNvSpPr>
                <a:spLocks noChangeArrowheads="1"/>
              </p:cNvSpPr>
              <p:nvPr/>
            </p:nvSpPr>
            <p:spPr bwMode="auto">
              <a:xfrm>
                <a:off x="11436350" y="49403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2" name="Oval 3650"/>
              <p:cNvSpPr>
                <a:spLocks noChangeArrowheads="1"/>
              </p:cNvSpPr>
              <p:nvPr/>
            </p:nvSpPr>
            <p:spPr bwMode="auto">
              <a:xfrm>
                <a:off x="11436350" y="49403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3" name="Oval 3651"/>
              <p:cNvSpPr>
                <a:spLocks noChangeArrowheads="1"/>
              </p:cNvSpPr>
              <p:nvPr/>
            </p:nvSpPr>
            <p:spPr bwMode="auto">
              <a:xfrm>
                <a:off x="11437938" y="4940300"/>
                <a:ext cx="65088" cy="55563"/>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4" name="Oval 3652"/>
              <p:cNvSpPr>
                <a:spLocks noChangeArrowheads="1"/>
              </p:cNvSpPr>
              <p:nvPr/>
            </p:nvSpPr>
            <p:spPr bwMode="auto">
              <a:xfrm>
                <a:off x="11437938" y="4940300"/>
                <a:ext cx="65088" cy="55563"/>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5" name="Oval 3653"/>
              <p:cNvSpPr>
                <a:spLocks noChangeArrowheads="1"/>
              </p:cNvSpPr>
              <p:nvPr/>
            </p:nvSpPr>
            <p:spPr bwMode="auto">
              <a:xfrm>
                <a:off x="11437938" y="49418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6" name="Oval 3654"/>
              <p:cNvSpPr>
                <a:spLocks noChangeArrowheads="1"/>
              </p:cNvSpPr>
              <p:nvPr/>
            </p:nvSpPr>
            <p:spPr bwMode="auto">
              <a:xfrm>
                <a:off x="11437938" y="49418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7" name="Oval 3655"/>
              <p:cNvSpPr>
                <a:spLocks noChangeArrowheads="1"/>
              </p:cNvSpPr>
              <p:nvPr/>
            </p:nvSpPr>
            <p:spPr bwMode="auto">
              <a:xfrm>
                <a:off x="11439525" y="4941888"/>
                <a:ext cx="65088"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88" name="Oval 3656"/>
              <p:cNvSpPr>
                <a:spLocks noChangeArrowheads="1"/>
              </p:cNvSpPr>
              <p:nvPr/>
            </p:nvSpPr>
            <p:spPr bwMode="auto">
              <a:xfrm>
                <a:off x="11439525" y="4941888"/>
                <a:ext cx="65088"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9" name="Oval 3657"/>
              <p:cNvSpPr>
                <a:spLocks noChangeArrowheads="1"/>
              </p:cNvSpPr>
              <p:nvPr/>
            </p:nvSpPr>
            <p:spPr bwMode="auto">
              <a:xfrm>
                <a:off x="11441113" y="49418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90" name="Oval 3658"/>
              <p:cNvSpPr>
                <a:spLocks noChangeArrowheads="1"/>
              </p:cNvSpPr>
              <p:nvPr/>
            </p:nvSpPr>
            <p:spPr bwMode="auto">
              <a:xfrm>
                <a:off x="11441113" y="49418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1" name="Oval 3659"/>
              <p:cNvSpPr>
                <a:spLocks noChangeArrowheads="1"/>
              </p:cNvSpPr>
              <p:nvPr/>
            </p:nvSpPr>
            <p:spPr bwMode="auto">
              <a:xfrm>
                <a:off x="11442700" y="49418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92" name="Oval 3660"/>
              <p:cNvSpPr>
                <a:spLocks noChangeArrowheads="1"/>
              </p:cNvSpPr>
              <p:nvPr/>
            </p:nvSpPr>
            <p:spPr bwMode="auto">
              <a:xfrm>
                <a:off x="11442700" y="49418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3" name="Oval 3661"/>
              <p:cNvSpPr>
                <a:spLocks noChangeArrowheads="1"/>
              </p:cNvSpPr>
              <p:nvPr/>
            </p:nvSpPr>
            <p:spPr bwMode="auto">
              <a:xfrm>
                <a:off x="11442700" y="49418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94" name="Oval 3662"/>
              <p:cNvSpPr>
                <a:spLocks noChangeArrowheads="1"/>
              </p:cNvSpPr>
              <p:nvPr/>
            </p:nvSpPr>
            <p:spPr bwMode="auto">
              <a:xfrm>
                <a:off x="11442700" y="49418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5" name="Oval 3663"/>
              <p:cNvSpPr>
                <a:spLocks noChangeArrowheads="1"/>
              </p:cNvSpPr>
              <p:nvPr/>
            </p:nvSpPr>
            <p:spPr bwMode="auto">
              <a:xfrm>
                <a:off x="11444288" y="49418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96" name="Oval 3664"/>
              <p:cNvSpPr>
                <a:spLocks noChangeArrowheads="1"/>
              </p:cNvSpPr>
              <p:nvPr/>
            </p:nvSpPr>
            <p:spPr bwMode="auto">
              <a:xfrm>
                <a:off x="11444288" y="49418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7" name="Oval 3665"/>
              <p:cNvSpPr>
                <a:spLocks noChangeArrowheads="1"/>
              </p:cNvSpPr>
              <p:nvPr/>
            </p:nvSpPr>
            <p:spPr bwMode="auto">
              <a:xfrm>
                <a:off x="11445875" y="49418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98" name="Oval 3666"/>
              <p:cNvSpPr>
                <a:spLocks noChangeArrowheads="1"/>
              </p:cNvSpPr>
              <p:nvPr/>
            </p:nvSpPr>
            <p:spPr bwMode="auto">
              <a:xfrm>
                <a:off x="11445875" y="49418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9" name="Oval 3667"/>
              <p:cNvSpPr>
                <a:spLocks noChangeArrowheads="1"/>
              </p:cNvSpPr>
              <p:nvPr/>
            </p:nvSpPr>
            <p:spPr bwMode="auto">
              <a:xfrm>
                <a:off x="11447463" y="4941888"/>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00" name="Oval 3668"/>
              <p:cNvSpPr>
                <a:spLocks noChangeArrowheads="1"/>
              </p:cNvSpPr>
              <p:nvPr/>
            </p:nvSpPr>
            <p:spPr bwMode="auto">
              <a:xfrm>
                <a:off x="11447463" y="4941888"/>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1" name="Oval 3669"/>
              <p:cNvSpPr>
                <a:spLocks noChangeArrowheads="1"/>
              </p:cNvSpPr>
              <p:nvPr/>
            </p:nvSpPr>
            <p:spPr bwMode="auto">
              <a:xfrm>
                <a:off x="11447463" y="4943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02" name="Oval 3670"/>
              <p:cNvSpPr>
                <a:spLocks noChangeArrowheads="1"/>
              </p:cNvSpPr>
              <p:nvPr/>
            </p:nvSpPr>
            <p:spPr bwMode="auto">
              <a:xfrm>
                <a:off x="11447463" y="4943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3" name="Oval 3671"/>
              <p:cNvSpPr>
                <a:spLocks noChangeArrowheads="1"/>
              </p:cNvSpPr>
              <p:nvPr/>
            </p:nvSpPr>
            <p:spPr bwMode="auto">
              <a:xfrm>
                <a:off x="11449050" y="4943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04" name="Oval 3672"/>
              <p:cNvSpPr>
                <a:spLocks noChangeArrowheads="1"/>
              </p:cNvSpPr>
              <p:nvPr/>
            </p:nvSpPr>
            <p:spPr bwMode="auto">
              <a:xfrm>
                <a:off x="11449050" y="4943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5" name="Oval 3673"/>
              <p:cNvSpPr>
                <a:spLocks noChangeArrowheads="1"/>
              </p:cNvSpPr>
              <p:nvPr/>
            </p:nvSpPr>
            <p:spPr bwMode="auto">
              <a:xfrm>
                <a:off x="11450638" y="4943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06" name="Oval 3674"/>
              <p:cNvSpPr>
                <a:spLocks noChangeArrowheads="1"/>
              </p:cNvSpPr>
              <p:nvPr/>
            </p:nvSpPr>
            <p:spPr bwMode="auto">
              <a:xfrm>
                <a:off x="11450638" y="4943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7" name="Oval 3675"/>
              <p:cNvSpPr>
                <a:spLocks noChangeArrowheads="1"/>
              </p:cNvSpPr>
              <p:nvPr/>
            </p:nvSpPr>
            <p:spPr bwMode="auto">
              <a:xfrm>
                <a:off x="11452225" y="4943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08" name="Oval 3676"/>
              <p:cNvSpPr>
                <a:spLocks noChangeArrowheads="1"/>
              </p:cNvSpPr>
              <p:nvPr/>
            </p:nvSpPr>
            <p:spPr bwMode="auto">
              <a:xfrm>
                <a:off x="11452225" y="4943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9" name="Oval 3677"/>
              <p:cNvSpPr>
                <a:spLocks noChangeArrowheads="1"/>
              </p:cNvSpPr>
              <p:nvPr/>
            </p:nvSpPr>
            <p:spPr bwMode="auto">
              <a:xfrm>
                <a:off x="11452225" y="4943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10" name="Oval 3678"/>
              <p:cNvSpPr>
                <a:spLocks noChangeArrowheads="1"/>
              </p:cNvSpPr>
              <p:nvPr/>
            </p:nvSpPr>
            <p:spPr bwMode="auto">
              <a:xfrm>
                <a:off x="11452225" y="4943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1" name="Oval 3679"/>
              <p:cNvSpPr>
                <a:spLocks noChangeArrowheads="1"/>
              </p:cNvSpPr>
              <p:nvPr/>
            </p:nvSpPr>
            <p:spPr bwMode="auto">
              <a:xfrm>
                <a:off x="11453813" y="4943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12" name="Oval 3680"/>
              <p:cNvSpPr>
                <a:spLocks noChangeArrowheads="1"/>
              </p:cNvSpPr>
              <p:nvPr/>
            </p:nvSpPr>
            <p:spPr bwMode="auto">
              <a:xfrm>
                <a:off x="11453813" y="4943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3" name="Oval 3681"/>
              <p:cNvSpPr>
                <a:spLocks noChangeArrowheads="1"/>
              </p:cNvSpPr>
              <p:nvPr/>
            </p:nvSpPr>
            <p:spPr bwMode="auto">
              <a:xfrm>
                <a:off x="11455400" y="4943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14" name="Oval 3682"/>
              <p:cNvSpPr>
                <a:spLocks noChangeArrowheads="1"/>
              </p:cNvSpPr>
              <p:nvPr/>
            </p:nvSpPr>
            <p:spPr bwMode="auto">
              <a:xfrm>
                <a:off x="11455400" y="4943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5" name="Oval 3683"/>
              <p:cNvSpPr>
                <a:spLocks noChangeArrowheads="1"/>
              </p:cNvSpPr>
              <p:nvPr/>
            </p:nvSpPr>
            <p:spPr bwMode="auto">
              <a:xfrm>
                <a:off x="11455400" y="4943475"/>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16" name="Oval 3684"/>
              <p:cNvSpPr>
                <a:spLocks noChangeArrowheads="1"/>
              </p:cNvSpPr>
              <p:nvPr/>
            </p:nvSpPr>
            <p:spPr bwMode="auto">
              <a:xfrm>
                <a:off x="11455400" y="4943475"/>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7" name="Oval 3685"/>
              <p:cNvSpPr>
                <a:spLocks noChangeArrowheads="1"/>
              </p:cNvSpPr>
              <p:nvPr/>
            </p:nvSpPr>
            <p:spPr bwMode="auto">
              <a:xfrm>
                <a:off x="11456988" y="4945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18" name="Oval 3686"/>
              <p:cNvSpPr>
                <a:spLocks noChangeArrowheads="1"/>
              </p:cNvSpPr>
              <p:nvPr/>
            </p:nvSpPr>
            <p:spPr bwMode="auto">
              <a:xfrm>
                <a:off x="11456988" y="4945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9" name="Oval 3687"/>
              <p:cNvSpPr>
                <a:spLocks noChangeArrowheads="1"/>
              </p:cNvSpPr>
              <p:nvPr/>
            </p:nvSpPr>
            <p:spPr bwMode="auto">
              <a:xfrm>
                <a:off x="11458575" y="4945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20" name="Oval 3688"/>
              <p:cNvSpPr>
                <a:spLocks noChangeArrowheads="1"/>
              </p:cNvSpPr>
              <p:nvPr/>
            </p:nvSpPr>
            <p:spPr bwMode="auto">
              <a:xfrm>
                <a:off x="11458575" y="4945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1" name="Oval 3689"/>
              <p:cNvSpPr>
                <a:spLocks noChangeArrowheads="1"/>
              </p:cNvSpPr>
              <p:nvPr/>
            </p:nvSpPr>
            <p:spPr bwMode="auto">
              <a:xfrm>
                <a:off x="11460163" y="4945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22" name="Oval 3690"/>
              <p:cNvSpPr>
                <a:spLocks noChangeArrowheads="1"/>
              </p:cNvSpPr>
              <p:nvPr/>
            </p:nvSpPr>
            <p:spPr bwMode="auto">
              <a:xfrm>
                <a:off x="11460163" y="4945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3" name="Oval 3691"/>
              <p:cNvSpPr>
                <a:spLocks noChangeArrowheads="1"/>
              </p:cNvSpPr>
              <p:nvPr/>
            </p:nvSpPr>
            <p:spPr bwMode="auto">
              <a:xfrm>
                <a:off x="11460163" y="4945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24" name="Oval 3692"/>
              <p:cNvSpPr>
                <a:spLocks noChangeArrowheads="1"/>
              </p:cNvSpPr>
              <p:nvPr/>
            </p:nvSpPr>
            <p:spPr bwMode="auto">
              <a:xfrm>
                <a:off x="11460163" y="4945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5" name="Oval 3693"/>
              <p:cNvSpPr>
                <a:spLocks noChangeArrowheads="1"/>
              </p:cNvSpPr>
              <p:nvPr/>
            </p:nvSpPr>
            <p:spPr bwMode="auto">
              <a:xfrm>
                <a:off x="11461750" y="4945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26" name="Oval 3694"/>
              <p:cNvSpPr>
                <a:spLocks noChangeArrowheads="1"/>
              </p:cNvSpPr>
              <p:nvPr/>
            </p:nvSpPr>
            <p:spPr bwMode="auto">
              <a:xfrm>
                <a:off x="11461750" y="4945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7" name="Oval 3695"/>
              <p:cNvSpPr>
                <a:spLocks noChangeArrowheads="1"/>
              </p:cNvSpPr>
              <p:nvPr/>
            </p:nvSpPr>
            <p:spPr bwMode="auto">
              <a:xfrm>
                <a:off x="11463338" y="4945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28" name="Oval 3696"/>
              <p:cNvSpPr>
                <a:spLocks noChangeArrowheads="1"/>
              </p:cNvSpPr>
              <p:nvPr/>
            </p:nvSpPr>
            <p:spPr bwMode="auto">
              <a:xfrm>
                <a:off x="11463338" y="4945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9" name="Oval 3697"/>
              <p:cNvSpPr>
                <a:spLocks noChangeArrowheads="1"/>
              </p:cNvSpPr>
              <p:nvPr/>
            </p:nvSpPr>
            <p:spPr bwMode="auto">
              <a:xfrm>
                <a:off x="11464925" y="4945063"/>
                <a:ext cx="63500" cy="53975"/>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30" name="Oval 3698"/>
              <p:cNvSpPr>
                <a:spLocks noChangeArrowheads="1"/>
              </p:cNvSpPr>
              <p:nvPr/>
            </p:nvSpPr>
            <p:spPr bwMode="auto">
              <a:xfrm>
                <a:off x="11464925" y="4945063"/>
                <a:ext cx="63500" cy="53975"/>
              </a:xfrm>
              <a:prstGeom prst="ellipse">
                <a:avLst/>
              </a:prstGeom>
              <a:noFill/>
              <a:ln w="95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grpSp>
        <p:cxnSp>
          <p:nvCxnSpPr>
            <p:cNvPr id="4348" name="直線矢印コネクタ 4347"/>
            <p:cNvCxnSpPr>
              <a:endCxn id="3202" idx="1"/>
            </p:cNvCxnSpPr>
            <p:nvPr/>
          </p:nvCxnSpPr>
          <p:spPr>
            <a:xfrm>
              <a:off x="5997371" y="4385200"/>
              <a:ext cx="552222" cy="7934"/>
            </a:xfrm>
            <a:prstGeom prst="straightConnector1">
              <a:avLst/>
            </a:prstGeom>
            <a:ln w="25400">
              <a:solidFill>
                <a:srgbClr val="3333FF"/>
              </a:solidFill>
              <a:tailEnd type="triangle"/>
            </a:ln>
          </p:spPr>
          <p:style>
            <a:lnRef idx="1">
              <a:schemeClr val="accent1"/>
            </a:lnRef>
            <a:fillRef idx="0">
              <a:schemeClr val="accent1"/>
            </a:fillRef>
            <a:effectRef idx="0">
              <a:schemeClr val="accent1"/>
            </a:effectRef>
            <a:fontRef idx="minor">
              <a:schemeClr val="tx1"/>
            </a:fontRef>
          </p:style>
        </p:cxnSp>
        <p:cxnSp>
          <p:nvCxnSpPr>
            <p:cNvPr id="4351" name="直線矢印コネクタ 4350"/>
            <p:cNvCxnSpPr>
              <a:endCxn id="2348" idx="2"/>
            </p:cNvCxnSpPr>
            <p:nvPr/>
          </p:nvCxnSpPr>
          <p:spPr>
            <a:xfrm flipV="1">
              <a:off x="5997371" y="4794573"/>
              <a:ext cx="980947" cy="2579"/>
            </a:xfrm>
            <a:prstGeom prst="straightConnector1">
              <a:avLst/>
            </a:prstGeom>
            <a:ln w="25400">
              <a:solidFill>
                <a:srgbClr val="3333FF"/>
              </a:solidFill>
              <a:tailEnd type="triangle"/>
            </a:ln>
          </p:spPr>
          <p:style>
            <a:lnRef idx="1">
              <a:schemeClr val="accent1"/>
            </a:lnRef>
            <a:fillRef idx="0">
              <a:schemeClr val="accent1"/>
            </a:fillRef>
            <a:effectRef idx="0">
              <a:schemeClr val="accent1"/>
            </a:effectRef>
            <a:fontRef idx="minor">
              <a:schemeClr val="tx1"/>
            </a:fontRef>
          </p:style>
        </p:cxnSp>
        <p:cxnSp>
          <p:nvCxnSpPr>
            <p:cNvPr id="4353" name="直線矢印コネクタ 4352"/>
            <p:cNvCxnSpPr/>
            <p:nvPr/>
          </p:nvCxnSpPr>
          <p:spPr>
            <a:xfrm>
              <a:off x="5997371" y="5085184"/>
              <a:ext cx="1944216" cy="0"/>
            </a:xfrm>
            <a:prstGeom prst="straightConnector1">
              <a:avLst/>
            </a:prstGeom>
            <a:ln w="25400">
              <a:solidFill>
                <a:srgbClr val="3333FF"/>
              </a:solidFill>
              <a:tailEnd type="triangle"/>
            </a:ln>
          </p:spPr>
          <p:style>
            <a:lnRef idx="1">
              <a:schemeClr val="accent1"/>
            </a:lnRef>
            <a:fillRef idx="0">
              <a:schemeClr val="accent1"/>
            </a:fillRef>
            <a:effectRef idx="0">
              <a:schemeClr val="accent1"/>
            </a:effectRef>
            <a:fontRef idx="minor">
              <a:schemeClr val="tx1"/>
            </a:fontRef>
          </p:style>
        </p:cxnSp>
        <p:sp>
          <p:nvSpPr>
            <p:cNvPr id="4355" name="Rectangle 215"/>
            <p:cNvSpPr>
              <a:spLocks noChangeArrowheads="1"/>
            </p:cNvSpPr>
            <p:nvPr/>
          </p:nvSpPr>
          <p:spPr bwMode="auto">
            <a:xfrm>
              <a:off x="6012160" y="5517232"/>
              <a:ext cx="7566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657</a:t>
              </a:r>
              <a:r>
                <a:rPr kumimoji="0" lang="ja-JP" altLang="en-US" sz="2000" dirty="0" smtClean="0">
                  <a:latin typeface="HGP創英角ﾎﾟｯﾌﾟ体" panose="040B0A00000000000000" pitchFamily="50" charset="-128"/>
                  <a:ea typeface="HGP創英角ﾎﾟｯﾌﾟ体" panose="040B0A00000000000000" pitchFamily="50" charset="-128"/>
                </a:rPr>
                <a:t>日</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356" name="Rectangle 215"/>
            <p:cNvSpPr>
              <a:spLocks noChangeArrowheads="1"/>
            </p:cNvSpPr>
            <p:nvPr/>
          </p:nvSpPr>
          <p:spPr bwMode="auto">
            <a:xfrm>
              <a:off x="6804248" y="5517232"/>
              <a:ext cx="92333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1057</a:t>
              </a:r>
              <a:r>
                <a:rPr kumimoji="0" lang="ja-JP" altLang="en-US" sz="2000" smtClean="0">
                  <a:latin typeface="HGP創英角ﾎﾟｯﾌﾟ体" panose="040B0A00000000000000" pitchFamily="50" charset="-128"/>
                  <a:ea typeface="HGP創英角ﾎﾟｯﾌﾟ体" panose="040B0A00000000000000" pitchFamily="50" charset="-128"/>
                </a:rPr>
                <a:t>日</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359" name="Rectangle 215"/>
            <p:cNvSpPr>
              <a:spLocks noChangeArrowheads="1"/>
            </p:cNvSpPr>
            <p:nvPr/>
          </p:nvSpPr>
          <p:spPr bwMode="auto">
            <a:xfrm>
              <a:off x="8019938" y="4941168"/>
              <a:ext cx="1160574"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1800</a:t>
              </a:r>
              <a:r>
                <a:rPr kumimoji="0" lang="ja-JP" altLang="en-US" sz="2000" dirty="0" smtClean="0">
                  <a:latin typeface="HGP創英角ﾎﾟｯﾌﾟ体" panose="040B0A00000000000000" pitchFamily="50" charset="-128"/>
                  <a:ea typeface="HGP創英角ﾎﾟｯﾌﾟ体" panose="040B0A00000000000000" pitchFamily="50" charset="-128"/>
                </a:rPr>
                <a:t>日</a:t>
              </a:r>
              <a:endParaRPr kumimoji="0" lang="en-US" altLang="ja-JP" sz="2000" dirty="0" smtClean="0">
                <a:latin typeface="HGP創英角ﾎﾟｯﾌﾟ体" panose="040B0A00000000000000" pitchFamily="50" charset="-128"/>
                <a:ea typeface="HGP創英角ﾎﾟｯﾌﾟ体" panose="040B0A00000000000000"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2000" dirty="0" smtClean="0">
                  <a:latin typeface="HGP創英角ﾎﾟｯﾌﾟ体" panose="040B0A00000000000000" pitchFamily="50" charset="-128"/>
                  <a:ea typeface="HGP創英角ﾎﾟｯﾌﾟ体" panose="040B0A00000000000000" pitchFamily="50" charset="-128"/>
                </a:rPr>
                <a:t>より後の日</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cxnSp>
          <p:nvCxnSpPr>
            <p:cNvPr id="4361" name="直線コネクタ 4360"/>
            <p:cNvCxnSpPr>
              <a:stCxn id="970" idx="6"/>
              <a:endCxn id="4164" idx="1"/>
            </p:cNvCxnSpPr>
            <p:nvPr/>
          </p:nvCxnSpPr>
          <p:spPr>
            <a:xfrm>
              <a:off x="5399244" y="3083366"/>
              <a:ext cx="537509" cy="1435"/>
            </a:xfrm>
            <a:prstGeom prst="line">
              <a:avLst/>
            </a:prstGeom>
            <a:ln w="63500">
              <a:solidFill>
                <a:srgbClr val="0033CC"/>
              </a:solidFill>
              <a:prstDash val="sysDot"/>
            </a:ln>
          </p:spPr>
          <p:style>
            <a:lnRef idx="1">
              <a:schemeClr val="accent1"/>
            </a:lnRef>
            <a:fillRef idx="0">
              <a:schemeClr val="accent1"/>
            </a:fillRef>
            <a:effectRef idx="0">
              <a:schemeClr val="accent1"/>
            </a:effectRef>
            <a:fontRef idx="minor">
              <a:schemeClr val="tx1"/>
            </a:fontRef>
          </p:style>
        </p:cxnSp>
        <p:cxnSp>
          <p:nvCxnSpPr>
            <p:cNvPr id="4364" name="直線矢印コネクタ 4363"/>
            <p:cNvCxnSpPr/>
            <p:nvPr/>
          </p:nvCxnSpPr>
          <p:spPr>
            <a:xfrm>
              <a:off x="6516216" y="4365104"/>
              <a:ext cx="0" cy="1152128"/>
            </a:xfrm>
            <a:prstGeom prst="straightConnector1">
              <a:avLst/>
            </a:prstGeom>
            <a:ln w="25400">
              <a:solidFill>
                <a:srgbClr val="3333FF"/>
              </a:solidFill>
              <a:tailEnd type="triangle"/>
            </a:ln>
          </p:spPr>
          <p:style>
            <a:lnRef idx="1">
              <a:schemeClr val="accent1"/>
            </a:lnRef>
            <a:fillRef idx="0">
              <a:schemeClr val="accent1"/>
            </a:fillRef>
            <a:effectRef idx="0">
              <a:schemeClr val="accent1"/>
            </a:effectRef>
            <a:fontRef idx="minor">
              <a:schemeClr val="tx1"/>
            </a:fontRef>
          </p:style>
        </p:cxnSp>
        <p:cxnSp>
          <p:nvCxnSpPr>
            <p:cNvPr id="4368" name="直線矢印コネクタ 4367"/>
            <p:cNvCxnSpPr/>
            <p:nvPr/>
          </p:nvCxnSpPr>
          <p:spPr>
            <a:xfrm>
              <a:off x="6948264" y="4797152"/>
              <a:ext cx="0" cy="720080"/>
            </a:xfrm>
            <a:prstGeom prst="straightConnector1">
              <a:avLst/>
            </a:prstGeom>
            <a:ln w="25400">
              <a:solidFill>
                <a:srgbClr val="3333FF"/>
              </a:solidFill>
              <a:tailEnd type="triangle"/>
            </a:ln>
          </p:spPr>
          <p:style>
            <a:lnRef idx="1">
              <a:schemeClr val="accent1"/>
            </a:lnRef>
            <a:fillRef idx="0">
              <a:schemeClr val="accent1"/>
            </a:fillRef>
            <a:effectRef idx="0">
              <a:schemeClr val="accent1"/>
            </a:effectRef>
            <a:fontRef idx="minor">
              <a:schemeClr val="tx1"/>
            </a:fontRef>
          </p:style>
        </p:cxnSp>
        <p:sp>
          <p:nvSpPr>
            <p:cNvPr id="2" name="正方形/長方形 1"/>
            <p:cNvSpPr/>
            <p:nvPr/>
          </p:nvSpPr>
          <p:spPr>
            <a:xfrm>
              <a:off x="5940152" y="2996952"/>
              <a:ext cx="3203848" cy="2880320"/>
            </a:xfrm>
            <a:prstGeom prst="rect">
              <a:avLst/>
            </a:prstGeom>
            <a:solidFill>
              <a:schemeClr val="bg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146" name="スライド番号プレースホルダー 5"/>
          <p:cNvSpPr txBox="1">
            <a:spLocks/>
          </p:cNvSpPr>
          <p:nvPr/>
        </p:nvSpPr>
        <p:spPr>
          <a:xfrm>
            <a:off x="6804248" y="6376243"/>
            <a:ext cx="21336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2000" kern="1200">
                <a:solidFill>
                  <a:schemeClr val="tx1"/>
                </a:solidFill>
                <a:latin typeface="HGP創英角ﾎﾟｯﾌﾟ体" panose="040B0A00000000000000" pitchFamily="50" charset="-128"/>
                <a:ea typeface="HGP創英角ﾎﾟｯﾌﾟ体" panose="040B0A00000000000000" pitchFamily="50" charset="-128"/>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D2D8002D-B5B0-4BAC-B1F6-782DDCCE6D9C}" type="slidenum">
              <a:rPr lang="ja-JP" altLang="en-US" smtClean="0"/>
              <a:pPr/>
              <a:t>64</a:t>
            </a:fld>
            <a:endParaRPr lang="ja-JP" altLang="en-US"/>
          </a:p>
        </p:txBody>
      </p:sp>
      <p:sp>
        <p:nvSpPr>
          <p:cNvPr id="4147" name="正方形/長方形 4146"/>
          <p:cNvSpPr/>
          <p:nvPr/>
        </p:nvSpPr>
        <p:spPr>
          <a:xfrm>
            <a:off x="0" y="887977"/>
            <a:ext cx="914400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いわゆる「</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リバウンド</a:t>
            </a:r>
            <a:r>
              <a:rPr lang="en-US" altLang="ja-JP" sz="3200" dirty="0" smtClean="0">
                <a:solidFill>
                  <a:srgbClr val="0000CC"/>
                </a:solidFill>
                <a:latin typeface="HGP創英角ﾎﾟｯﾌﾟ体" pitchFamily="50" charset="-128"/>
                <a:ea typeface="HGP創英角ﾎﾟｯﾌﾟ体" pitchFamily="50" charset="-128"/>
              </a:rPr>
              <a:t>』</a:t>
            </a:r>
            <a:r>
              <a:rPr lang="ja-JP" altLang="en-US" sz="3200" dirty="0" smtClean="0">
                <a:solidFill>
                  <a:srgbClr val="0000CC"/>
                </a:solidFill>
                <a:latin typeface="HGP創英角ﾎﾟｯﾌﾟ体" pitchFamily="50" charset="-128"/>
                <a:ea typeface="HGP創英角ﾎﾟｯﾌﾟ体" pitchFamily="50" charset="-128"/>
              </a:rPr>
              <a:t>という幻想」を教えてくれた</a:t>
            </a:r>
            <a:endParaRPr lang="en-US" altLang="ja-JP" sz="3200" dirty="0" smtClean="0">
              <a:solidFill>
                <a:srgbClr val="0000CC"/>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3296656673"/>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a:latin typeface="HGP創英角ﾎﾟｯﾌﾟ体" pitchFamily="50" charset="-128"/>
                <a:ea typeface="HGP創英角ﾎﾟｯﾌﾟ体" pitchFamily="50" charset="-128"/>
              </a:rPr>
              <a:t>台無しにしたダイエットを回復できる</a:t>
            </a:r>
            <a:r>
              <a:rPr lang="ja-JP" altLang="en-US" sz="3600" dirty="0" smtClean="0">
                <a:latin typeface="HGP創英角ﾎﾟｯﾌﾟ体" pitchFamily="50" charset="-128"/>
                <a:ea typeface="HGP創英角ﾎﾟｯﾌﾟ体" pitchFamily="50" charset="-128"/>
              </a:rPr>
              <a:t>日</a:t>
            </a:r>
            <a:r>
              <a:rPr lang="en-US" altLang="ja-JP" sz="3600" dirty="0" smtClean="0">
                <a:latin typeface="HGP創英角ﾎﾟｯﾌﾟ体" pitchFamily="50" charset="-128"/>
                <a:ea typeface="HGP創英角ﾎﾟｯﾌﾟ体" pitchFamily="50" charset="-128"/>
              </a:rPr>
              <a:t>(2)</a:t>
            </a:r>
            <a:endParaRPr lang="en-US" altLang="ja-JP" sz="3600" dirty="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11" name="角丸四角形 10"/>
          <p:cNvSpPr/>
          <p:nvPr/>
        </p:nvSpPr>
        <p:spPr>
          <a:xfrm>
            <a:off x="123910" y="6021288"/>
            <a:ext cx="8912586" cy="720080"/>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元の食事の半分</a:t>
            </a:r>
            <a:r>
              <a:rPr lang="en-US" altLang="ja-JP" sz="3600" dirty="0" smtClean="0">
                <a:solidFill>
                  <a:schemeClr val="bg1"/>
                </a:solidFill>
                <a:latin typeface="HGP創英角ﾎﾟｯﾌﾟ体" pitchFamily="50" charset="-128"/>
                <a:ea typeface="HGP創英角ﾎﾟｯﾌﾟ体" pitchFamily="50" charset="-128"/>
              </a:rPr>
              <a:t>(52%)</a:t>
            </a:r>
            <a:r>
              <a:rPr lang="ja-JP" altLang="en-US" sz="3600" dirty="0" smtClean="0">
                <a:solidFill>
                  <a:schemeClr val="bg1"/>
                </a:solidFill>
                <a:latin typeface="HGP創英角ﾎﾟｯﾌﾟ体" pitchFamily="50" charset="-128"/>
                <a:ea typeface="HGP創英角ﾎﾟｯﾌﾟ体" pitchFamily="50" charset="-128"/>
              </a:rPr>
              <a:t>にしなければ戻らない</a:t>
            </a:r>
            <a:endParaRPr lang="en-US" altLang="ja-JP" sz="3600" dirty="0" smtClean="0">
              <a:solidFill>
                <a:schemeClr val="bg1"/>
              </a:solidFill>
              <a:latin typeface="HGP創英角ﾎﾟｯﾌﾟ体" pitchFamily="50" charset="-128"/>
              <a:ea typeface="HGP創英角ﾎﾟｯﾌﾟ体" pitchFamily="50" charset="-128"/>
            </a:endParaRPr>
          </a:p>
        </p:txBody>
      </p:sp>
      <p:grpSp>
        <p:nvGrpSpPr>
          <p:cNvPr id="2" name="グループ化 1"/>
          <p:cNvGrpSpPr/>
          <p:nvPr/>
        </p:nvGrpSpPr>
        <p:grpSpPr>
          <a:xfrm>
            <a:off x="518372" y="1728148"/>
            <a:ext cx="8230092" cy="4077116"/>
            <a:chOff x="1187624" y="2257127"/>
            <a:chExt cx="7363262" cy="3647696"/>
          </a:xfrm>
        </p:grpSpPr>
        <p:sp>
          <p:nvSpPr>
            <p:cNvPr id="649" name="Rectangle 186"/>
            <p:cNvSpPr>
              <a:spLocks noChangeArrowheads="1"/>
            </p:cNvSpPr>
            <p:nvPr/>
          </p:nvSpPr>
          <p:spPr bwMode="auto">
            <a:xfrm>
              <a:off x="7164288" y="5589240"/>
              <a:ext cx="124713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経過日数</a:t>
              </a:r>
              <a:r>
                <a:rPr kumimoji="0" lang="en-US" altLang="ja-JP" sz="2000" dirty="0" smtClean="0">
                  <a:latin typeface="HGP創英角ﾎﾟｯﾌﾟ体" panose="040B0A00000000000000" pitchFamily="50" charset="-128"/>
                  <a:ea typeface="HGP創英角ﾎﾟｯﾌﾟ体" panose="040B0A00000000000000" pitchFamily="50" charset="-128"/>
                </a:rPr>
                <a:t>]</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633" name="Freeform 6"/>
            <p:cNvSpPr>
              <a:spLocks noEditPoints="1"/>
            </p:cNvSpPr>
            <p:nvPr/>
          </p:nvSpPr>
          <p:spPr bwMode="auto">
            <a:xfrm>
              <a:off x="1750861" y="2415112"/>
              <a:ext cx="5249499" cy="2738705"/>
            </a:xfrm>
            <a:custGeom>
              <a:avLst/>
              <a:gdLst>
                <a:gd name="T0" fmla="*/ 0 w 4169"/>
                <a:gd name="T1" fmla="*/ 2169 h 2175"/>
                <a:gd name="T2" fmla="*/ 4169 w 4169"/>
                <a:gd name="T3" fmla="*/ 2169 h 2175"/>
                <a:gd name="T4" fmla="*/ 4169 w 4169"/>
                <a:gd name="T5" fmla="*/ 2175 h 2175"/>
                <a:gd name="T6" fmla="*/ 0 w 4169"/>
                <a:gd name="T7" fmla="*/ 2175 h 2175"/>
                <a:gd name="T8" fmla="*/ 0 w 4169"/>
                <a:gd name="T9" fmla="*/ 2169 h 2175"/>
                <a:gd name="T10" fmla="*/ 0 w 4169"/>
                <a:gd name="T11" fmla="*/ 1859 h 2175"/>
                <a:gd name="T12" fmla="*/ 4169 w 4169"/>
                <a:gd name="T13" fmla="*/ 1859 h 2175"/>
                <a:gd name="T14" fmla="*/ 4169 w 4169"/>
                <a:gd name="T15" fmla="*/ 1865 h 2175"/>
                <a:gd name="T16" fmla="*/ 0 w 4169"/>
                <a:gd name="T17" fmla="*/ 1865 h 2175"/>
                <a:gd name="T18" fmla="*/ 0 w 4169"/>
                <a:gd name="T19" fmla="*/ 1859 h 2175"/>
                <a:gd name="T20" fmla="*/ 0 w 4169"/>
                <a:gd name="T21" fmla="*/ 1549 h 2175"/>
                <a:gd name="T22" fmla="*/ 4169 w 4169"/>
                <a:gd name="T23" fmla="*/ 1549 h 2175"/>
                <a:gd name="T24" fmla="*/ 4169 w 4169"/>
                <a:gd name="T25" fmla="*/ 1555 h 2175"/>
                <a:gd name="T26" fmla="*/ 0 w 4169"/>
                <a:gd name="T27" fmla="*/ 1555 h 2175"/>
                <a:gd name="T28" fmla="*/ 0 w 4169"/>
                <a:gd name="T29" fmla="*/ 1549 h 2175"/>
                <a:gd name="T30" fmla="*/ 0 w 4169"/>
                <a:gd name="T31" fmla="*/ 1240 h 2175"/>
                <a:gd name="T32" fmla="*/ 4169 w 4169"/>
                <a:gd name="T33" fmla="*/ 1240 h 2175"/>
                <a:gd name="T34" fmla="*/ 4169 w 4169"/>
                <a:gd name="T35" fmla="*/ 1245 h 2175"/>
                <a:gd name="T36" fmla="*/ 0 w 4169"/>
                <a:gd name="T37" fmla="*/ 1245 h 2175"/>
                <a:gd name="T38" fmla="*/ 0 w 4169"/>
                <a:gd name="T39" fmla="*/ 1240 h 2175"/>
                <a:gd name="T40" fmla="*/ 0 w 4169"/>
                <a:gd name="T41" fmla="*/ 929 h 2175"/>
                <a:gd name="T42" fmla="*/ 4169 w 4169"/>
                <a:gd name="T43" fmla="*/ 929 h 2175"/>
                <a:gd name="T44" fmla="*/ 4169 w 4169"/>
                <a:gd name="T45" fmla="*/ 935 h 2175"/>
                <a:gd name="T46" fmla="*/ 0 w 4169"/>
                <a:gd name="T47" fmla="*/ 935 h 2175"/>
                <a:gd name="T48" fmla="*/ 0 w 4169"/>
                <a:gd name="T49" fmla="*/ 929 h 2175"/>
                <a:gd name="T50" fmla="*/ 0 w 4169"/>
                <a:gd name="T51" fmla="*/ 619 h 2175"/>
                <a:gd name="T52" fmla="*/ 4169 w 4169"/>
                <a:gd name="T53" fmla="*/ 619 h 2175"/>
                <a:gd name="T54" fmla="*/ 4169 w 4169"/>
                <a:gd name="T55" fmla="*/ 625 h 2175"/>
                <a:gd name="T56" fmla="*/ 0 w 4169"/>
                <a:gd name="T57" fmla="*/ 625 h 2175"/>
                <a:gd name="T58" fmla="*/ 0 w 4169"/>
                <a:gd name="T59" fmla="*/ 619 h 2175"/>
                <a:gd name="T60" fmla="*/ 0 w 4169"/>
                <a:gd name="T61" fmla="*/ 309 h 2175"/>
                <a:gd name="T62" fmla="*/ 4169 w 4169"/>
                <a:gd name="T63" fmla="*/ 309 h 2175"/>
                <a:gd name="T64" fmla="*/ 4169 w 4169"/>
                <a:gd name="T65" fmla="*/ 315 h 2175"/>
                <a:gd name="T66" fmla="*/ 0 w 4169"/>
                <a:gd name="T67" fmla="*/ 315 h 2175"/>
                <a:gd name="T68" fmla="*/ 0 w 4169"/>
                <a:gd name="T69" fmla="*/ 309 h 2175"/>
                <a:gd name="T70" fmla="*/ 0 w 4169"/>
                <a:gd name="T71" fmla="*/ 0 h 2175"/>
                <a:gd name="T72" fmla="*/ 4169 w 4169"/>
                <a:gd name="T73" fmla="*/ 0 h 2175"/>
                <a:gd name="T74" fmla="*/ 4169 w 4169"/>
                <a:gd name="T75" fmla="*/ 6 h 2175"/>
                <a:gd name="T76" fmla="*/ 0 w 4169"/>
                <a:gd name="T77" fmla="*/ 6 h 2175"/>
                <a:gd name="T78" fmla="*/ 0 w 4169"/>
                <a:gd name="T79" fmla="*/ 0 h 2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69" h="2175">
                  <a:moveTo>
                    <a:pt x="0" y="2169"/>
                  </a:moveTo>
                  <a:lnTo>
                    <a:pt x="4169" y="2169"/>
                  </a:lnTo>
                  <a:lnTo>
                    <a:pt x="4169" y="2175"/>
                  </a:lnTo>
                  <a:lnTo>
                    <a:pt x="0" y="2175"/>
                  </a:lnTo>
                  <a:lnTo>
                    <a:pt x="0" y="2169"/>
                  </a:lnTo>
                  <a:close/>
                  <a:moveTo>
                    <a:pt x="0" y="1859"/>
                  </a:moveTo>
                  <a:lnTo>
                    <a:pt x="4169" y="1859"/>
                  </a:lnTo>
                  <a:lnTo>
                    <a:pt x="4169" y="1865"/>
                  </a:lnTo>
                  <a:lnTo>
                    <a:pt x="0" y="1865"/>
                  </a:lnTo>
                  <a:lnTo>
                    <a:pt x="0" y="1859"/>
                  </a:lnTo>
                  <a:close/>
                  <a:moveTo>
                    <a:pt x="0" y="1549"/>
                  </a:moveTo>
                  <a:lnTo>
                    <a:pt x="4169" y="1549"/>
                  </a:lnTo>
                  <a:lnTo>
                    <a:pt x="4169" y="1555"/>
                  </a:lnTo>
                  <a:lnTo>
                    <a:pt x="0" y="1555"/>
                  </a:lnTo>
                  <a:lnTo>
                    <a:pt x="0" y="1549"/>
                  </a:lnTo>
                  <a:close/>
                  <a:moveTo>
                    <a:pt x="0" y="1240"/>
                  </a:moveTo>
                  <a:lnTo>
                    <a:pt x="4169" y="1240"/>
                  </a:lnTo>
                  <a:lnTo>
                    <a:pt x="4169" y="1245"/>
                  </a:lnTo>
                  <a:lnTo>
                    <a:pt x="0" y="1245"/>
                  </a:lnTo>
                  <a:lnTo>
                    <a:pt x="0" y="1240"/>
                  </a:lnTo>
                  <a:close/>
                  <a:moveTo>
                    <a:pt x="0" y="929"/>
                  </a:moveTo>
                  <a:lnTo>
                    <a:pt x="4169" y="929"/>
                  </a:lnTo>
                  <a:lnTo>
                    <a:pt x="4169" y="935"/>
                  </a:lnTo>
                  <a:lnTo>
                    <a:pt x="0" y="935"/>
                  </a:lnTo>
                  <a:lnTo>
                    <a:pt x="0" y="929"/>
                  </a:lnTo>
                  <a:close/>
                  <a:moveTo>
                    <a:pt x="0" y="619"/>
                  </a:moveTo>
                  <a:lnTo>
                    <a:pt x="4169" y="619"/>
                  </a:lnTo>
                  <a:lnTo>
                    <a:pt x="4169" y="625"/>
                  </a:lnTo>
                  <a:lnTo>
                    <a:pt x="0" y="625"/>
                  </a:lnTo>
                  <a:lnTo>
                    <a:pt x="0" y="619"/>
                  </a:lnTo>
                  <a:close/>
                  <a:moveTo>
                    <a:pt x="0" y="309"/>
                  </a:moveTo>
                  <a:lnTo>
                    <a:pt x="4169" y="309"/>
                  </a:lnTo>
                  <a:lnTo>
                    <a:pt x="4169" y="315"/>
                  </a:lnTo>
                  <a:lnTo>
                    <a:pt x="0" y="315"/>
                  </a:lnTo>
                  <a:lnTo>
                    <a:pt x="0" y="309"/>
                  </a:lnTo>
                  <a:close/>
                  <a:moveTo>
                    <a:pt x="0" y="0"/>
                  </a:moveTo>
                  <a:lnTo>
                    <a:pt x="4169" y="0"/>
                  </a:lnTo>
                  <a:lnTo>
                    <a:pt x="4169" y="6"/>
                  </a:lnTo>
                  <a:lnTo>
                    <a:pt x="0" y="6"/>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4000">
                <a:latin typeface="HGP創英角ﾎﾟｯﾌﾟ体" panose="040B0A00000000000000" pitchFamily="50" charset="-128"/>
                <a:ea typeface="HGP創英角ﾎﾟｯﾌﾟ体" panose="040B0A00000000000000" pitchFamily="50" charset="-128"/>
              </a:endParaRPr>
            </a:p>
          </p:txBody>
        </p:sp>
        <p:sp>
          <p:nvSpPr>
            <p:cNvPr id="635" name="Freeform 7"/>
            <p:cNvSpPr>
              <a:spLocks noEditPoints="1"/>
            </p:cNvSpPr>
            <p:nvPr/>
          </p:nvSpPr>
          <p:spPr bwMode="auto">
            <a:xfrm>
              <a:off x="1747084" y="2418890"/>
              <a:ext cx="5257054" cy="3121494"/>
            </a:xfrm>
            <a:custGeom>
              <a:avLst/>
              <a:gdLst>
                <a:gd name="T0" fmla="*/ 6 w 4175"/>
                <a:gd name="T1" fmla="*/ 0 h 2479"/>
                <a:gd name="T2" fmla="*/ 6 w 4175"/>
                <a:gd name="T3" fmla="*/ 2479 h 2479"/>
                <a:gd name="T4" fmla="*/ 0 w 4175"/>
                <a:gd name="T5" fmla="*/ 2479 h 2479"/>
                <a:gd name="T6" fmla="*/ 0 w 4175"/>
                <a:gd name="T7" fmla="*/ 0 h 2479"/>
                <a:gd name="T8" fmla="*/ 6 w 4175"/>
                <a:gd name="T9" fmla="*/ 0 h 2479"/>
                <a:gd name="T10" fmla="*/ 423 w 4175"/>
                <a:gd name="T11" fmla="*/ 0 h 2479"/>
                <a:gd name="T12" fmla="*/ 423 w 4175"/>
                <a:gd name="T13" fmla="*/ 2479 h 2479"/>
                <a:gd name="T14" fmla="*/ 417 w 4175"/>
                <a:gd name="T15" fmla="*/ 2479 h 2479"/>
                <a:gd name="T16" fmla="*/ 417 w 4175"/>
                <a:gd name="T17" fmla="*/ 0 h 2479"/>
                <a:gd name="T18" fmla="*/ 423 w 4175"/>
                <a:gd name="T19" fmla="*/ 0 h 2479"/>
                <a:gd name="T20" fmla="*/ 1257 w 4175"/>
                <a:gd name="T21" fmla="*/ 0 h 2479"/>
                <a:gd name="T22" fmla="*/ 1257 w 4175"/>
                <a:gd name="T23" fmla="*/ 2479 h 2479"/>
                <a:gd name="T24" fmla="*/ 1251 w 4175"/>
                <a:gd name="T25" fmla="*/ 2479 h 2479"/>
                <a:gd name="T26" fmla="*/ 1251 w 4175"/>
                <a:gd name="T27" fmla="*/ 0 h 2479"/>
                <a:gd name="T28" fmla="*/ 1257 w 4175"/>
                <a:gd name="T29" fmla="*/ 0 h 2479"/>
                <a:gd name="T30" fmla="*/ 1674 w 4175"/>
                <a:gd name="T31" fmla="*/ 0 h 2479"/>
                <a:gd name="T32" fmla="*/ 1674 w 4175"/>
                <a:gd name="T33" fmla="*/ 2479 h 2479"/>
                <a:gd name="T34" fmla="*/ 1668 w 4175"/>
                <a:gd name="T35" fmla="*/ 2479 h 2479"/>
                <a:gd name="T36" fmla="*/ 1668 w 4175"/>
                <a:gd name="T37" fmla="*/ 0 h 2479"/>
                <a:gd name="T38" fmla="*/ 1674 w 4175"/>
                <a:gd name="T39" fmla="*/ 0 h 2479"/>
                <a:gd name="T40" fmla="*/ 2091 w 4175"/>
                <a:gd name="T41" fmla="*/ 0 h 2479"/>
                <a:gd name="T42" fmla="*/ 2091 w 4175"/>
                <a:gd name="T43" fmla="*/ 2479 h 2479"/>
                <a:gd name="T44" fmla="*/ 2085 w 4175"/>
                <a:gd name="T45" fmla="*/ 2479 h 2479"/>
                <a:gd name="T46" fmla="*/ 2085 w 4175"/>
                <a:gd name="T47" fmla="*/ 0 h 2479"/>
                <a:gd name="T48" fmla="*/ 2091 w 4175"/>
                <a:gd name="T49" fmla="*/ 0 h 2479"/>
                <a:gd name="T50" fmla="*/ 2507 w 4175"/>
                <a:gd name="T51" fmla="*/ 0 h 2479"/>
                <a:gd name="T52" fmla="*/ 2507 w 4175"/>
                <a:gd name="T53" fmla="*/ 2479 h 2479"/>
                <a:gd name="T54" fmla="*/ 2501 w 4175"/>
                <a:gd name="T55" fmla="*/ 2479 h 2479"/>
                <a:gd name="T56" fmla="*/ 2501 w 4175"/>
                <a:gd name="T57" fmla="*/ 0 h 2479"/>
                <a:gd name="T58" fmla="*/ 2507 w 4175"/>
                <a:gd name="T59" fmla="*/ 0 h 2479"/>
                <a:gd name="T60" fmla="*/ 2924 w 4175"/>
                <a:gd name="T61" fmla="*/ 0 h 2479"/>
                <a:gd name="T62" fmla="*/ 2924 w 4175"/>
                <a:gd name="T63" fmla="*/ 2479 h 2479"/>
                <a:gd name="T64" fmla="*/ 2918 w 4175"/>
                <a:gd name="T65" fmla="*/ 2479 h 2479"/>
                <a:gd name="T66" fmla="*/ 2918 w 4175"/>
                <a:gd name="T67" fmla="*/ 0 h 2479"/>
                <a:gd name="T68" fmla="*/ 2924 w 4175"/>
                <a:gd name="T69" fmla="*/ 0 h 2479"/>
                <a:gd name="T70" fmla="*/ 3341 w 4175"/>
                <a:gd name="T71" fmla="*/ 0 h 2479"/>
                <a:gd name="T72" fmla="*/ 3341 w 4175"/>
                <a:gd name="T73" fmla="*/ 2479 h 2479"/>
                <a:gd name="T74" fmla="*/ 3335 w 4175"/>
                <a:gd name="T75" fmla="*/ 2479 h 2479"/>
                <a:gd name="T76" fmla="*/ 3335 w 4175"/>
                <a:gd name="T77" fmla="*/ 0 h 2479"/>
                <a:gd name="T78" fmla="*/ 3341 w 4175"/>
                <a:gd name="T79" fmla="*/ 0 h 2479"/>
                <a:gd name="T80" fmla="*/ 3758 w 4175"/>
                <a:gd name="T81" fmla="*/ 0 h 2479"/>
                <a:gd name="T82" fmla="*/ 3758 w 4175"/>
                <a:gd name="T83" fmla="*/ 2479 h 2479"/>
                <a:gd name="T84" fmla="*/ 3753 w 4175"/>
                <a:gd name="T85" fmla="*/ 2479 h 2479"/>
                <a:gd name="T86" fmla="*/ 3753 w 4175"/>
                <a:gd name="T87" fmla="*/ 0 h 2479"/>
                <a:gd name="T88" fmla="*/ 3758 w 4175"/>
                <a:gd name="T89" fmla="*/ 0 h 2479"/>
                <a:gd name="T90" fmla="*/ 4175 w 4175"/>
                <a:gd name="T91" fmla="*/ 0 h 2479"/>
                <a:gd name="T92" fmla="*/ 4175 w 4175"/>
                <a:gd name="T93" fmla="*/ 2479 h 2479"/>
                <a:gd name="T94" fmla="*/ 4169 w 4175"/>
                <a:gd name="T95" fmla="*/ 2479 h 2479"/>
                <a:gd name="T96" fmla="*/ 4169 w 4175"/>
                <a:gd name="T97" fmla="*/ 0 h 2479"/>
                <a:gd name="T98" fmla="*/ 4175 w 4175"/>
                <a:gd name="T99" fmla="*/ 0 h 2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75" h="2479">
                  <a:moveTo>
                    <a:pt x="6" y="0"/>
                  </a:moveTo>
                  <a:lnTo>
                    <a:pt x="6" y="2479"/>
                  </a:lnTo>
                  <a:lnTo>
                    <a:pt x="0" y="2479"/>
                  </a:lnTo>
                  <a:lnTo>
                    <a:pt x="0" y="0"/>
                  </a:lnTo>
                  <a:lnTo>
                    <a:pt x="6" y="0"/>
                  </a:lnTo>
                  <a:close/>
                  <a:moveTo>
                    <a:pt x="423" y="0"/>
                  </a:moveTo>
                  <a:lnTo>
                    <a:pt x="423" y="2479"/>
                  </a:lnTo>
                  <a:lnTo>
                    <a:pt x="417" y="2479"/>
                  </a:lnTo>
                  <a:lnTo>
                    <a:pt x="417" y="0"/>
                  </a:lnTo>
                  <a:lnTo>
                    <a:pt x="423" y="0"/>
                  </a:lnTo>
                  <a:close/>
                  <a:moveTo>
                    <a:pt x="1257" y="0"/>
                  </a:moveTo>
                  <a:lnTo>
                    <a:pt x="1257" y="2479"/>
                  </a:lnTo>
                  <a:lnTo>
                    <a:pt x="1251" y="2479"/>
                  </a:lnTo>
                  <a:lnTo>
                    <a:pt x="1251" y="0"/>
                  </a:lnTo>
                  <a:lnTo>
                    <a:pt x="1257" y="0"/>
                  </a:lnTo>
                  <a:close/>
                  <a:moveTo>
                    <a:pt x="1674" y="0"/>
                  </a:moveTo>
                  <a:lnTo>
                    <a:pt x="1674" y="2479"/>
                  </a:lnTo>
                  <a:lnTo>
                    <a:pt x="1668" y="2479"/>
                  </a:lnTo>
                  <a:lnTo>
                    <a:pt x="1668" y="0"/>
                  </a:lnTo>
                  <a:lnTo>
                    <a:pt x="1674" y="0"/>
                  </a:lnTo>
                  <a:close/>
                  <a:moveTo>
                    <a:pt x="2091" y="0"/>
                  </a:moveTo>
                  <a:lnTo>
                    <a:pt x="2091" y="2479"/>
                  </a:lnTo>
                  <a:lnTo>
                    <a:pt x="2085" y="2479"/>
                  </a:lnTo>
                  <a:lnTo>
                    <a:pt x="2085" y="0"/>
                  </a:lnTo>
                  <a:lnTo>
                    <a:pt x="2091" y="0"/>
                  </a:lnTo>
                  <a:close/>
                  <a:moveTo>
                    <a:pt x="2507" y="0"/>
                  </a:moveTo>
                  <a:lnTo>
                    <a:pt x="2507" y="2479"/>
                  </a:lnTo>
                  <a:lnTo>
                    <a:pt x="2501" y="2479"/>
                  </a:lnTo>
                  <a:lnTo>
                    <a:pt x="2501" y="0"/>
                  </a:lnTo>
                  <a:lnTo>
                    <a:pt x="2507" y="0"/>
                  </a:lnTo>
                  <a:close/>
                  <a:moveTo>
                    <a:pt x="2924" y="0"/>
                  </a:moveTo>
                  <a:lnTo>
                    <a:pt x="2924" y="2479"/>
                  </a:lnTo>
                  <a:lnTo>
                    <a:pt x="2918" y="2479"/>
                  </a:lnTo>
                  <a:lnTo>
                    <a:pt x="2918" y="0"/>
                  </a:lnTo>
                  <a:lnTo>
                    <a:pt x="2924" y="0"/>
                  </a:lnTo>
                  <a:close/>
                  <a:moveTo>
                    <a:pt x="3341" y="0"/>
                  </a:moveTo>
                  <a:lnTo>
                    <a:pt x="3341" y="2479"/>
                  </a:lnTo>
                  <a:lnTo>
                    <a:pt x="3335" y="2479"/>
                  </a:lnTo>
                  <a:lnTo>
                    <a:pt x="3335" y="0"/>
                  </a:lnTo>
                  <a:lnTo>
                    <a:pt x="3341" y="0"/>
                  </a:lnTo>
                  <a:close/>
                  <a:moveTo>
                    <a:pt x="3758" y="0"/>
                  </a:moveTo>
                  <a:lnTo>
                    <a:pt x="3758" y="2479"/>
                  </a:lnTo>
                  <a:lnTo>
                    <a:pt x="3753" y="2479"/>
                  </a:lnTo>
                  <a:lnTo>
                    <a:pt x="3753" y="0"/>
                  </a:lnTo>
                  <a:lnTo>
                    <a:pt x="3758" y="0"/>
                  </a:lnTo>
                  <a:close/>
                  <a:moveTo>
                    <a:pt x="4175" y="0"/>
                  </a:moveTo>
                  <a:lnTo>
                    <a:pt x="4175" y="2479"/>
                  </a:lnTo>
                  <a:lnTo>
                    <a:pt x="4169" y="2479"/>
                  </a:lnTo>
                  <a:lnTo>
                    <a:pt x="4169" y="0"/>
                  </a:lnTo>
                  <a:lnTo>
                    <a:pt x="4175"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4000">
                <a:latin typeface="HGP創英角ﾎﾟｯﾌﾟ体" panose="040B0A00000000000000" pitchFamily="50" charset="-128"/>
                <a:ea typeface="HGP創英角ﾎﾟｯﾌﾟ体" panose="040B0A00000000000000" pitchFamily="50" charset="-128"/>
              </a:endParaRPr>
            </a:p>
          </p:txBody>
        </p:sp>
        <p:sp>
          <p:nvSpPr>
            <p:cNvPr id="637" name="Rectangle 8"/>
            <p:cNvSpPr>
              <a:spLocks noChangeArrowheads="1"/>
            </p:cNvSpPr>
            <p:nvPr/>
          </p:nvSpPr>
          <p:spPr bwMode="auto">
            <a:xfrm>
              <a:off x="2797235" y="2418890"/>
              <a:ext cx="6296" cy="3121494"/>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4000">
                <a:latin typeface="HGP創英角ﾎﾟｯﾌﾟ体" panose="040B0A00000000000000" pitchFamily="50" charset="-128"/>
                <a:ea typeface="HGP創英角ﾎﾟｯﾌﾟ体" panose="040B0A00000000000000" pitchFamily="50" charset="-128"/>
              </a:endParaRPr>
            </a:p>
          </p:txBody>
        </p:sp>
        <p:sp>
          <p:nvSpPr>
            <p:cNvPr id="650" name="Rectangle 9"/>
            <p:cNvSpPr>
              <a:spLocks noChangeArrowheads="1"/>
            </p:cNvSpPr>
            <p:nvPr/>
          </p:nvSpPr>
          <p:spPr bwMode="auto">
            <a:xfrm>
              <a:off x="1750861" y="5536606"/>
              <a:ext cx="5249499" cy="7555"/>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2000">
                <a:latin typeface="HGP創英角ﾎﾟｯﾌﾟ体" panose="040B0A00000000000000" pitchFamily="50" charset="-128"/>
                <a:ea typeface="HGP創英角ﾎﾟｯﾌﾟ体" panose="040B0A00000000000000" pitchFamily="50" charset="-128"/>
              </a:endParaRPr>
            </a:p>
          </p:txBody>
        </p:sp>
        <p:sp>
          <p:nvSpPr>
            <p:cNvPr id="789" name="Rectangle 197"/>
            <p:cNvSpPr>
              <a:spLocks noChangeArrowheads="1"/>
            </p:cNvSpPr>
            <p:nvPr/>
          </p:nvSpPr>
          <p:spPr bwMode="auto">
            <a:xfrm>
              <a:off x="1307764" y="5017173"/>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66</a:t>
              </a:r>
            </a:p>
          </p:txBody>
        </p:sp>
        <p:sp>
          <p:nvSpPr>
            <p:cNvPr id="8" name="Rectangle 208"/>
            <p:cNvSpPr>
              <a:spLocks noChangeArrowheads="1"/>
            </p:cNvSpPr>
            <p:nvPr/>
          </p:nvSpPr>
          <p:spPr bwMode="auto">
            <a:xfrm>
              <a:off x="2778347" y="5597046"/>
              <a:ext cx="16671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9" name="Rectangle 209"/>
            <p:cNvSpPr>
              <a:spLocks noChangeArrowheads="1"/>
            </p:cNvSpPr>
            <p:nvPr/>
          </p:nvSpPr>
          <p:spPr bwMode="auto">
            <a:xfrm>
              <a:off x="3132053" y="5597046"/>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2</a:t>
              </a: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0" name="Rectangle 210"/>
            <p:cNvSpPr>
              <a:spLocks noChangeArrowheads="1"/>
            </p:cNvSpPr>
            <p:nvPr/>
          </p:nvSpPr>
          <p:spPr bwMode="auto">
            <a:xfrm>
              <a:off x="3657129" y="5597046"/>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4</a:t>
              </a: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2" name="Rectangle 211"/>
            <p:cNvSpPr>
              <a:spLocks noChangeArrowheads="1"/>
            </p:cNvSpPr>
            <p:nvPr/>
          </p:nvSpPr>
          <p:spPr bwMode="auto">
            <a:xfrm>
              <a:off x="4182205" y="5597046"/>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6</a:t>
              </a: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3" name="Rectangle 212"/>
            <p:cNvSpPr>
              <a:spLocks noChangeArrowheads="1"/>
            </p:cNvSpPr>
            <p:nvPr/>
          </p:nvSpPr>
          <p:spPr bwMode="auto">
            <a:xfrm>
              <a:off x="4706021" y="5597046"/>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a:latin typeface="HGP創英角ﾎﾟｯﾌﾟ体" panose="040B0A00000000000000" pitchFamily="50" charset="-128"/>
                  <a:ea typeface="HGP創英角ﾎﾟｯﾌﾟ体" panose="040B0A00000000000000" pitchFamily="50" charset="-128"/>
                </a:rPr>
                <a:t>8</a:t>
              </a: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14" name="Rectangle 213"/>
            <p:cNvSpPr>
              <a:spLocks noChangeArrowheads="1"/>
            </p:cNvSpPr>
            <p:nvPr/>
          </p:nvSpPr>
          <p:spPr bwMode="auto">
            <a:xfrm>
              <a:off x="5163918" y="5597046"/>
              <a:ext cx="5001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100</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5" name="Rectangle 214"/>
            <p:cNvSpPr>
              <a:spLocks noChangeArrowheads="1"/>
            </p:cNvSpPr>
            <p:nvPr/>
          </p:nvSpPr>
          <p:spPr bwMode="auto">
            <a:xfrm>
              <a:off x="5692726" y="5597046"/>
              <a:ext cx="5001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120</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 name="Rectangle 215"/>
            <p:cNvSpPr>
              <a:spLocks noChangeArrowheads="1"/>
            </p:cNvSpPr>
            <p:nvPr/>
          </p:nvSpPr>
          <p:spPr bwMode="auto">
            <a:xfrm>
              <a:off x="6281248" y="5597046"/>
              <a:ext cx="5001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140</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639" name="Rectangle 176"/>
            <p:cNvSpPr>
              <a:spLocks noChangeArrowheads="1"/>
            </p:cNvSpPr>
            <p:nvPr/>
          </p:nvSpPr>
          <p:spPr bwMode="auto">
            <a:xfrm>
              <a:off x="1187624" y="2257127"/>
              <a:ext cx="5273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[Kg]</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791" name="Rectangle 199"/>
            <p:cNvSpPr>
              <a:spLocks noChangeArrowheads="1"/>
            </p:cNvSpPr>
            <p:nvPr/>
          </p:nvSpPr>
          <p:spPr bwMode="auto">
            <a:xfrm>
              <a:off x="1307764" y="4221088"/>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70</a:t>
              </a:r>
            </a:p>
          </p:txBody>
        </p:sp>
        <p:sp>
          <p:nvSpPr>
            <p:cNvPr id="793" name="Rectangle 201"/>
            <p:cNvSpPr>
              <a:spLocks noChangeArrowheads="1"/>
            </p:cNvSpPr>
            <p:nvPr/>
          </p:nvSpPr>
          <p:spPr bwMode="auto">
            <a:xfrm>
              <a:off x="1307764" y="3440400"/>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74</a:t>
              </a:r>
            </a:p>
          </p:txBody>
        </p:sp>
        <p:sp>
          <p:nvSpPr>
            <p:cNvPr id="795" name="Rectangle 203"/>
            <p:cNvSpPr>
              <a:spLocks noChangeArrowheads="1"/>
            </p:cNvSpPr>
            <p:nvPr/>
          </p:nvSpPr>
          <p:spPr bwMode="auto">
            <a:xfrm>
              <a:off x="1307764" y="2659712"/>
              <a:ext cx="3334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78</a:t>
              </a:r>
            </a:p>
          </p:txBody>
        </p:sp>
        <p:cxnSp>
          <p:nvCxnSpPr>
            <p:cNvPr id="799" name="直線コネクタ 798"/>
            <p:cNvCxnSpPr/>
            <p:nvPr/>
          </p:nvCxnSpPr>
          <p:spPr>
            <a:xfrm>
              <a:off x="1763688" y="4149080"/>
              <a:ext cx="1008112"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17" name="直線コネクタ 416"/>
            <p:cNvCxnSpPr/>
            <p:nvPr/>
          </p:nvCxnSpPr>
          <p:spPr>
            <a:xfrm flipV="1">
              <a:off x="2780184" y="3212976"/>
              <a:ext cx="0" cy="9444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0" name="直線コネクタ 419"/>
            <p:cNvCxnSpPr/>
            <p:nvPr/>
          </p:nvCxnSpPr>
          <p:spPr>
            <a:xfrm>
              <a:off x="2771800" y="3212976"/>
              <a:ext cx="187220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422" name="Rectangle 209"/>
            <p:cNvSpPr>
              <a:spLocks noChangeArrowheads="1"/>
            </p:cNvSpPr>
            <p:nvPr/>
          </p:nvSpPr>
          <p:spPr bwMode="auto">
            <a:xfrm>
              <a:off x="1832398" y="3329282"/>
              <a:ext cx="94416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2210</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[kcal] </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423" name="Rectangle 209"/>
            <p:cNvSpPr>
              <a:spLocks noChangeArrowheads="1"/>
            </p:cNvSpPr>
            <p:nvPr/>
          </p:nvSpPr>
          <p:spPr bwMode="auto">
            <a:xfrm>
              <a:off x="2688673" y="2780928"/>
              <a:ext cx="17456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3424[kcal] </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989" name="Rectangle 209"/>
            <p:cNvSpPr>
              <a:spLocks noChangeArrowheads="1"/>
            </p:cNvSpPr>
            <p:nvPr/>
          </p:nvSpPr>
          <p:spPr bwMode="auto">
            <a:xfrm>
              <a:off x="2195736" y="5013176"/>
              <a:ext cx="1386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66</a:t>
              </a:r>
              <a:r>
                <a:rPr kumimoji="0" lang="en-US" altLang="ja-JP" sz="2400" dirty="0" smtClean="0">
                  <a:solidFill>
                    <a:srgbClr val="3333FF"/>
                  </a:solidFill>
                  <a:latin typeface="HGP創英角ﾎﾟｯﾌﾟ体" panose="040B0A00000000000000" pitchFamily="50" charset="-128"/>
                  <a:ea typeface="HGP創英角ﾎﾟｯﾌﾟ体" panose="040B0A00000000000000" pitchFamily="50" charset="-128"/>
                </a:rPr>
                <a:t>.5</a:t>
              </a: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[kg] </a:t>
              </a:r>
              <a:endParaRPr kumimoji="0" lang="ja-JP"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endParaRPr>
            </a:p>
          </p:txBody>
        </p:sp>
        <p:sp>
          <p:nvSpPr>
            <p:cNvPr id="990" name="Rectangle 209"/>
            <p:cNvSpPr>
              <a:spLocks noChangeArrowheads="1"/>
            </p:cNvSpPr>
            <p:nvPr/>
          </p:nvSpPr>
          <p:spPr bwMode="auto">
            <a:xfrm>
              <a:off x="4139952" y="2348880"/>
              <a:ext cx="1386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78</a:t>
              </a:r>
              <a:r>
                <a:rPr kumimoji="0" lang="en-US" altLang="ja-JP" sz="2400" dirty="0" smtClean="0">
                  <a:solidFill>
                    <a:srgbClr val="3333FF"/>
                  </a:solidFill>
                  <a:latin typeface="HGP創英角ﾎﾟｯﾌﾟ体" panose="040B0A00000000000000" pitchFamily="50" charset="-128"/>
                  <a:ea typeface="HGP創英角ﾎﾟｯﾌﾟ体" panose="040B0A00000000000000" pitchFamily="50" charset="-128"/>
                </a:rPr>
                <a:t>.0</a:t>
              </a: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[kg] </a:t>
              </a:r>
              <a:endParaRPr kumimoji="0" lang="ja-JP"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endParaRPr>
            </a:p>
          </p:txBody>
        </p:sp>
        <p:cxnSp>
          <p:nvCxnSpPr>
            <p:cNvPr id="704" name="直線コネクタ 703"/>
            <p:cNvCxnSpPr/>
            <p:nvPr/>
          </p:nvCxnSpPr>
          <p:spPr>
            <a:xfrm flipV="1">
              <a:off x="4644008" y="3212976"/>
              <a:ext cx="0" cy="9444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05" name="直線コネクタ 704"/>
            <p:cNvCxnSpPr/>
            <p:nvPr/>
          </p:nvCxnSpPr>
          <p:spPr>
            <a:xfrm>
              <a:off x="2915816" y="4149080"/>
              <a:ext cx="1584176" cy="720080"/>
            </a:xfrm>
            <a:prstGeom prst="line">
              <a:avLst/>
            </a:prstGeom>
            <a:ln w="63500">
              <a:solidFill>
                <a:srgbClr val="FF0000">
                  <a:alpha val="50000"/>
                </a:srgbClr>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sp>
          <p:nvSpPr>
            <p:cNvPr id="707" name="Rectangle 209"/>
            <p:cNvSpPr>
              <a:spLocks noChangeArrowheads="1"/>
            </p:cNvSpPr>
            <p:nvPr/>
          </p:nvSpPr>
          <p:spPr bwMode="auto">
            <a:xfrm>
              <a:off x="7164288" y="4869160"/>
              <a:ext cx="1386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66</a:t>
              </a:r>
              <a:r>
                <a:rPr kumimoji="0" lang="en-US" altLang="ja-JP" sz="2400" dirty="0" smtClean="0">
                  <a:solidFill>
                    <a:srgbClr val="3333FF"/>
                  </a:solidFill>
                  <a:latin typeface="HGP創英角ﾎﾟｯﾌﾟ体" panose="040B0A00000000000000" pitchFamily="50" charset="-128"/>
                  <a:ea typeface="HGP創英角ﾎﾟｯﾌﾟ体" panose="040B0A00000000000000" pitchFamily="50" charset="-128"/>
                </a:rPr>
                <a:t>.7</a:t>
              </a:r>
              <a:r>
                <a:rPr kumimoji="0" lang="en-US"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rPr>
                <a:t>[kg] </a:t>
              </a:r>
              <a:endParaRPr kumimoji="0" lang="ja-JP" altLang="ja-JP" sz="2400" b="0" i="0" u="none" strike="noStrike" cap="none" normalizeH="0" baseline="0" dirty="0" smtClean="0">
                <a:ln>
                  <a:noFill/>
                </a:ln>
                <a:solidFill>
                  <a:srgbClr val="3333FF"/>
                </a:solidFill>
                <a:effectLst/>
                <a:latin typeface="HGP創英角ﾎﾟｯﾌﾟ体" panose="040B0A00000000000000" pitchFamily="50" charset="-128"/>
                <a:ea typeface="HGP創英角ﾎﾟｯﾌﾟ体" panose="040B0A00000000000000" pitchFamily="50" charset="-128"/>
              </a:endParaRPr>
            </a:p>
          </p:txBody>
        </p:sp>
        <p:cxnSp>
          <p:nvCxnSpPr>
            <p:cNvPr id="360" name="直線コネクタ 359"/>
            <p:cNvCxnSpPr/>
            <p:nvPr/>
          </p:nvCxnSpPr>
          <p:spPr>
            <a:xfrm flipV="1">
              <a:off x="4644008" y="4149080"/>
              <a:ext cx="0" cy="7920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直線コネクタ 364"/>
            <p:cNvCxnSpPr/>
            <p:nvPr/>
          </p:nvCxnSpPr>
          <p:spPr>
            <a:xfrm>
              <a:off x="4644008" y="4941168"/>
              <a:ext cx="187220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367" name="Rectangle 209"/>
            <p:cNvSpPr>
              <a:spLocks noChangeArrowheads="1"/>
            </p:cNvSpPr>
            <p:nvPr/>
          </p:nvSpPr>
          <p:spPr bwMode="auto">
            <a:xfrm>
              <a:off x="4770545" y="4509120"/>
              <a:ext cx="17456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1150[kcal] </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716" name="Oval 10"/>
            <p:cNvSpPr>
              <a:spLocks noChangeArrowheads="1"/>
            </p:cNvSpPr>
            <p:nvPr/>
          </p:nvSpPr>
          <p:spPr bwMode="auto">
            <a:xfrm>
              <a:off x="2195735" y="5038182"/>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7" name="Oval 11"/>
            <p:cNvSpPr>
              <a:spLocks noChangeArrowheads="1"/>
            </p:cNvSpPr>
            <p:nvPr/>
          </p:nvSpPr>
          <p:spPr bwMode="auto">
            <a:xfrm>
              <a:off x="2195735" y="5038182"/>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8" name="Oval 12"/>
            <p:cNvSpPr>
              <a:spLocks noChangeArrowheads="1"/>
            </p:cNvSpPr>
            <p:nvPr/>
          </p:nvSpPr>
          <p:spPr bwMode="auto">
            <a:xfrm>
              <a:off x="2222458"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9" name="Oval 13"/>
            <p:cNvSpPr>
              <a:spLocks noChangeArrowheads="1"/>
            </p:cNvSpPr>
            <p:nvPr/>
          </p:nvSpPr>
          <p:spPr bwMode="auto">
            <a:xfrm>
              <a:off x="2222458"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0" name="Oval 14"/>
            <p:cNvSpPr>
              <a:spLocks noChangeArrowheads="1"/>
            </p:cNvSpPr>
            <p:nvPr/>
          </p:nvSpPr>
          <p:spPr bwMode="auto">
            <a:xfrm>
              <a:off x="2249180"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1" name="Oval 15"/>
            <p:cNvSpPr>
              <a:spLocks noChangeArrowheads="1"/>
            </p:cNvSpPr>
            <p:nvPr/>
          </p:nvSpPr>
          <p:spPr bwMode="auto">
            <a:xfrm>
              <a:off x="2249180"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2" name="Oval 16"/>
            <p:cNvSpPr>
              <a:spLocks noChangeArrowheads="1"/>
            </p:cNvSpPr>
            <p:nvPr/>
          </p:nvSpPr>
          <p:spPr bwMode="auto">
            <a:xfrm>
              <a:off x="2275903"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3" name="Oval 17"/>
            <p:cNvSpPr>
              <a:spLocks noChangeArrowheads="1"/>
            </p:cNvSpPr>
            <p:nvPr/>
          </p:nvSpPr>
          <p:spPr bwMode="auto">
            <a:xfrm>
              <a:off x="2275903"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4" name="Oval 18"/>
            <p:cNvSpPr>
              <a:spLocks noChangeArrowheads="1"/>
            </p:cNvSpPr>
            <p:nvPr/>
          </p:nvSpPr>
          <p:spPr bwMode="auto">
            <a:xfrm>
              <a:off x="2302625"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5" name="Oval 19"/>
            <p:cNvSpPr>
              <a:spLocks noChangeArrowheads="1"/>
            </p:cNvSpPr>
            <p:nvPr/>
          </p:nvSpPr>
          <p:spPr bwMode="auto">
            <a:xfrm>
              <a:off x="2302625"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6" name="Oval 20"/>
            <p:cNvSpPr>
              <a:spLocks noChangeArrowheads="1"/>
            </p:cNvSpPr>
            <p:nvPr/>
          </p:nvSpPr>
          <p:spPr bwMode="auto">
            <a:xfrm>
              <a:off x="2329347"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7" name="Oval 21"/>
            <p:cNvSpPr>
              <a:spLocks noChangeArrowheads="1"/>
            </p:cNvSpPr>
            <p:nvPr/>
          </p:nvSpPr>
          <p:spPr bwMode="auto">
            <a:xfrm>
              <a:off x="2329347"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8" name="Oval 22"/>
            <p:cNvSpPr>
              <a:spLocks noChangeArrowheads="1"/>
            </p:cNvSpPr>
            <p:nvPr/>
          </p:nvSpPr>
          <p:spPr bwMode="auto">
            <a:xfrm>
              <a:off x="2356070"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9" name="Oval 23"/>
            <p:cNvSpPr>
              <a:spLocks noChangeArrowheads="1"/>
            </p:cNvSpPr>
            <p:nvPr/>
          </p:nvSpPr>
          <p:spPr bwMode="auto">
            <a:xfrm>
              <a:off x="2356070"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0" name="Oval 24"/>
            <p:cNvSpPr>
              <a:spLocks noChangeArrowheads="1"/>
            </p:cNvSpPr>
            <p:nvPr/>
          </p:nvSpPr>
          <p:spPr bwMode="auto">
            <a:xfrm>
              <a:off x="2382792"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1" name="Oval 25"/>
            <p:cNvSpPr>
              <a:spLocks noChangeArrowheads="1"/>
            </p:cNvSpPr>
            <p:nvPr/>
          </p:nvSpPr>
          <p:spPr bwMode="auto">
            <a:xfrm>
              <a:off x="2382792"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2" name="Oval 26"/>
            <p:cNvSpPr>
              <a:spLocks noChangeArrowheads="1"/>
            </p:cNvSpPr>
            <p:nvPr/>
          </p:nvSpPr>
          <p:spPr bwMode="auto">
            <a:xfrm>
              <a:off x="2409514"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3" name="Oval 27"/>
            <p:cNvSpPr>
              <a:spLocks noChangeArrowheads="1"/>
            </p:cNvSpPr>
            <p:nvPr/>
          </p:nvSpPr>
          <p:spPr bwMode="auto">
            <a:xfrm>
              <a:off x="2409514"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4" name="Oval 28"/>
            <p:cNvSpPr>
              <a:spLocks noChangeArrowheads="1"/>
            </p:cNvSpPr>
            <p:nvPr/>
          </p:nvSpPr>
          <p:spPr bwMode="auto">
            <a:xfrm>
              <a:off x="2436237"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5" name="Oval 29"/>
            <p:cNvSpPr>
              <a:spLocks noChangeArrowheads="1"/>
            </p:cNvSpPr>
            <p:nvPr/>
          </p:nvSpPr>
          <p:spPr bwMode="auto">
            <a:xfrm>
              <a:off x="2436237"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6" name="Oval 30"/>
            <p:cNvSpPr>
              <a:spLocks noChangeArrowheads="1"/>
            </p:cNvSpPr>
            <p:nvPr/>
          </p:nvSpPr>
          <p:spPr bwMode="auto">
            <a:xfrm>
              <a:off x="2462959"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7" name="Oval 31"/>
            <p:cNvSpPr>
              <a:spLocks noChangeArrowheads="1"/>
            </p:cNvSpPr>
            <p:nvPr/>
          </p:nvSpPr>
          <p:spPr bwMode="auto">
            <a:xfrm>
              <a:off x="2462959"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8" name="Oval 32"/>
            <p:cNvSpPr>
              <a:spLocks noChangeArrowheads="1"/>
            </p:cNvSpPr>
            <p:nvPr/>
          </p:nvSpPr>
          <p:spPr bwMode="auto">
            <a:xfrm>
              <a:off x="2489682"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9" name="Oval 33"/>
            <p:cNvSpPr>
              <a:spLocks noChangeArrowheads="1"/>
            </p:cNvSpPr>
            <p:nvPr/>
          </p:nvSpPr>
          <p:spPr bwMode="auto">
            <a:xfrm>
              <a:off x="2489682"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0" name="Oval 34"/>
            <p:cNvSpPr>
              <a:spLocks noChangeArrowheads="1"/>
            </p:cNvSpPr>
            <p:nvPr/>
          </p:nvSpPr>
          <p:spPr bwMode="auto">
            <a:xfrm>
              <a:off x="2516404"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1" name="Oval 35"/>
            <p:cNvSpPr>
              <a:spLocks noChangeArrowheads="1"/>
            </p:cNvSpPr>
            <p:nvPr/>
          </p:nvSpPr>
          <p:spPr bwMode="auto">
            <a:xfrm>
              <a:off x="2516404"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2" name="Oval 36"/>
            <p:cNvSpPr>
              <a:spLocks noChangeArrowheads="1"/>
            </p:cNvSpPr>
            <p:nvPr/>
          </p:nvSpPr>
          <p:spPr bwMode="auto">
            <a:xfrm>
              <a:off x="2543127" y="50381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3" name="Oval 37"/>
            <p:cNvSpPr>
              <a:spLocks noChangeArrowheads="1"/>
            </p:cNvSpPr>
            <p:nvPr/>
          </p:nvSpPr>
          <p:spPr bwMode="auto">
            <a:xfrm>
              <a:off x="2543127" y="50381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4" name="Oval 38"/>
            <p:cNvSpPr>
              <a:spLocks noChangeArrowheads="1"/>
            </p:cNvSpPr>
            <p:nvPr/>
          </p:nvSpPr>
          <p:spPr bwMode="auto">
            <a:xfrm>
              <a:off x="2570918" y="503935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5" name="Oval 39"/>
            <p:cNvSpPr>
              <a:spLocks noChangeArrowheads="1"/>
            </p:cNvSpPr>
            <p:nvPr/>
          </p:nvSpPr>
          <p:spPr bwMode="auto">
            <a:xfrm>
              <a:off x="2570918" y="503935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6" name="Oval 40"/>
            <p:cNvSpPr>
              <a:spLocks noChangeArrowheads="1"/>
            </p:cNvSpPr>
            <p:nvPr/>
          </p:nvSpPr>
          <p:spPr bwMode="auto">
            <a:xfrm>
              <a:off x="2597640" y="503935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7" name="Oval 41"/>
            <p:cNvSpPr>
              <a:spLocks noChangeArrowheads="1"/>
            </p:cNvSpPr>
            <p:nvPr/>
          </p:nvSpPr>
          <p:spPr bwMode="auto">
            <a:xfrm>
              <a:off x="2597640" y="503935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8" name="Oval 42"/>
            <p:cNvSpPr>
              <a:spLocks noChangeArrowheads="1"/>
            </p:cNvSpPr>
            <p:nvPr/>
          </p:nvSpPr>
          <p:spPr bwMode="auto">
            <a:xfrm>
              <a:off x="2624363" y="503935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9" name="Oval 43"/>
            <p:cNvSpPr>
              <a:spLocks noChangeArrowheads="1"/>
            </p:cNvSpPr>
            <p:nvPr/>
          </p:nvSpPr>
          <p:spPr bwMode="auto">
            <a:xfrm>
              <a:off x="2624363" y="503935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0" name="Oval 44"/>
            <p:cNvSpPr>
              <a:spLocks noChangeArrowheads="1"/>
            </p:cNvSpPr>
            <p:nvPr/>
          </p:nvSpPr>
          <p:spPr bwMode="auto">
            <a:xfrm>
              <a:off x="2651085" y="503935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1" name="Oval 45"/>
            <p:cNvSpPr>
              <a:spLocks noChangeArrowheads="1"/>
            </p:cNvSpPr>
            <p:nvPr/>
          </p:nvSpPr>
          <p:spPr bwMode="auto">
            <a:xfrm>
              <a:off x="2651085" y="503935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2" name="Oval 46"/>
            <p:cNvSpPr>
              <a:spLocks noChangeArrowheads="1"/>
            </p:cNvSpPr>
            <p:nvPr/>
          </p:nvSpPr>
          <p:spPr bwMode="auto">
            <a:xfrm>
              <a:off x="2676739" y="5039357"/>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3" name="Oval 47"/>
            <p:cNvSpPr>
              <a:spLocks noChangeArrowheads="1"/>
            </p:cNvSpPr>
            <p:nvPr/>
          </p:nvSpPr>
          <p:spPr bwMode="auto">
            <a:xfrm>
              <a:off x="2676739" y="5039357"/>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4" name="Oval 48"/>
            <p:cNvSpPr>
              <a:spLocks noChangeArrowheads="1"/>
            </p:cNvSpPr>
            <p:nvPr/>
          </p:nvSpPr>
          <p:spPr bwMode="auto">
            <a:xfrm>
              <a:off x="2703461" y="5039357"/>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5" name="Oval 49"/>
            <p:cNvSpPr>
              <a:spLocks noChangeArrowheads="1"/>
            </p:cNvSpPr>
            <p:nvPr/>
          </p:nvSpPr>
          <p:spPr bwMode="auto">
            <a:xfrm>
              <a:off x="2703461" y="5039357"/>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6" name="Oval 50"/>
            <p:cNvSpPr>
              <a:spLocks noChangeArrowheads="1"/>
            </p:cNvSpPr>
            <p:nvPr/>
          </p:nvSpPr>
          <p:spPr bwMode="auto">
            <a:xfrm>
              <a:off x="2730183" y="5039357"/>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7" name="Oval 51"/>
            <p:cNvSpPr>
              <a:spLocks noChangeArrowheads="1"/>
            </p:cNvSpPr>
            <p:nvPr/>
          </p:nvSpPr>
          <p:spPr bwMode="auto">
            <a:xfrm>
              <a:off x="2730183" y="5039357"/>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8" name="Oval 52"/>
            <p:cNvSpPr>
              <a:spLocks noChangeArrowheads="1"/>
            </p:cNvSpPr>
            <p:nvPr/>
          </p:nvSpPr>
          <p:spPr bwMode="auto">
            <a:xfrm>
              <a:off x="2756906" y="5005280"/>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9" name="Oval 53"/>
            <p:cNvSpPr>
              <a:spLocks noChangeArrowheads="1"/>
            </p:cNvSpPr>
            <p:nvPr/>
          </p:nvSpPr>
          <p:spPr bwMode="auto">
            <a:xfrm>
              <a:off x="2756906" y="5005280"/>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0" name="Oval 54"/>
            <p:cNvSpPr>
              <a:spLocks noChangeArrowheads="1"/>
            </p:cNvSpPr>
            <p:nvPr/>
          </p:nvSpPr>
          <p:spPr bwMode="auto">
            <a:xfrm>
              <a:off x="2783628" y="4971205"/>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1" name="Oval 55"/>
            <p:cNvSpPr>
              <a:spLocks noChangeArrowheads="1"/>
            </p:cNvSpPr>
            <p:nvPr/>
          </p:nvSpPr>
          <p:spPr bwMode="auto">
            <a:xfrm>
              <a:off x="2783628" y="4971205"/>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2" name="Oval 56"/>
            <p:cNvSpPr>
              <a:spLocks noChangeArrowheads="1"/>
            </p:cNvSpPr>
            <p:nvPr/>
          </p:nvSpPr>
          <p:spPr bwMode="auto">
            <a:xfrm>
              <a:off x="2810351" y="4935953"/>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3" name="Oval 57"/>
            <p:cNvSpPr>
              <a:spLocks noChangeArrowheads="1"/>
            </p:cNvSpPr>
            <p:nvPr/>
          </p:nvSpPr>
          <p:spPr bwMode="auto">
            <a:xfrm>
              <a:off x="2810351" y="4935953"/>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4" name="Oval 58"/>
            <p:cNvSpPr>
              <a:spLocks noChangeArrowheads="1"/>
            </p:cNvSpPr>
            <p:nvPr/>
          </p:nvSpPr>
          <p:spPr bwMode="auto">
            <a:xfrm>
              <a:off x="2837073" y="4901877"/>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5" name="Oval 59"/>
            <p:cNvSpPr>
              <a:spLocks noChangeArrowheads="1"/>
            </p:cNvSpPr>
            <p:nvPr/>
          </p:nvSpPr>
          <p:spPr bwMode="auto">
            <a:xfrm>
              <a:off x="2837073" y="4901877"/>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6" name="Oval 60"/>
            <p:cNvSpPr>
              <a:spLocks noChangeArrowheads="1"/>
            </p:cNvSpPr>
            <p:nvPr/>
          </p:nvSpPr>
          <p:spPr bwMode="auto">
            <a:xfrm>
              <a:off x="2863796" y="4868976"/>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67" name="Oval 61"/>
            <p:cNvSpPr>
              <a:spLocks noChangeArrowheads="1"/>
            </p:cNvSpPr>
            <p:nvPr/>
          </p:nvSpPr>
          <p:spPr bwMode="auto">
            <a:xfrm>
              <a:off x="2863796" y="4868976"/>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6" name="Oval 62"/>
            <p:cNvSpPr>
              <a:spLocks noChangeArrowheads="1"/>
            </p:cNvSpPr>
            <p:nvPr/>
          </p:nvSpPr>
          <p:spPr bwMode="auto">
            <a:xfrm>
              <a:off x="2890518" y="4836075"/>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27" name="Oval 63"/>
            <p:cNvSpPr>
              <a:spLocks noChangeArrowheads="1"/>
            </p:cNvSpPr>
            <p:nvPr/>
          </p:nvSpPr>
          <p:spPr bwMode="auto">
            <a:xfrm>
              <a:off x="2890518" y="4836075"/>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8" name="Oval 64"/>
            <p:cNvSpPr>
              <a:spLocks noChangeArrowheads="1"/>
            </p:cNvSpPr>
            <p:nvPr/>
          </p:nvSpPr>
          <p:spPr bwMode="auto">
            <a:xfrm>
              <a:off x="2917241" y="4801999"/>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29" name="Oval 65"/>
            <p:cNvSpPr>
              <a:spLocks noChangeArrowheads="1"/>
            </p:cNvSpPr>
            <p:nvPr/>
          </p:nvSpPr>
          <p:spPr bwMode="auto">
            <a:xfrm>
              <a:off x="2917241" y="4801999"/>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0" name="Oval 66"/>
            <p:cNvSpPr>
              <a:spLocks noChangeArrowheads="1"/>
            </p:cNvSpPr>
            <p:nvPr/>
          </p:nvSpPr>
          <p:spPr bwMode="auto">
            <a:xfrm>
              <a:off x="2943963" y="476792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31" name="Oval 67"/>
            <p:cNvSpPr>
              <a:spLocks noChangeArrowheads="1"/>
            </p:cNvSpPr>
            <p:nvPr/>
          </p:nvSpPr>
          <p:spPr bwMode="auto">
            <a:xfrm>
              <a:off x="2943963" y="476792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Oval 68"/>
            <p:cNvSpPr>
              <a:spLocks noChangeArrowheads="1"/>
            </p:cNvSpPr>
            <p:nvPr/>
          </p:nvSpPr>
          <p:spPr bwMode="auto">
            <a:xfrm>
              <a:off x="2970686" y="4733846"/>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1" name="Oval 69"/>
            <p:cNvSpPr>
              <a:spLocks noChangeArrowheads="1"/>
            </p:cNvSpPr>
            <p:nvPr/>
          </p:nvSpPr>
          <p:spPr bwMode="auto">
            <a:xfrm>
              <a:off x="2970686" y="4733846"/>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Oval 70"/>
            <p:cNvSpPr>
              <a:spLocks noChangeArrowheads="1"/>
            </p:cNvSpPr>
            <p:nvPr/>
          </p:nvSpPr>
          <p:spPr bwMode="auto">
            <a:xfrm>
              <a:off x="2997408" y="4700945"/>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3" name="Oval 71"/>
            <p:cNvSpPr>
              <a:spLocks noChangeArrowheads="1"/>
            </p:cNvSpPr>
            <p:nvPr/>
          </p:nvSpPr>
          <p:spPr bwMode="auto">
            <a:xfrm>
              <a:off x="2997408" y="4700945"/>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 name="Oval 72"/>
            <p:cNvSpPr>
              <a:spLocks noChangeArrowheads="1"/>
            </p:cNvSpPr>
            <p:nvPr/>
          </p:nvSpPr>
          <p:spPr bwMode="auto">
            <a:xfrm>
              <a:off x="3024130" y="4668044"/>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5" name="Oval 73"/>
            <p:cNvSpPr>
              <a:spLocks noChangeArrowheads="1"/>
            </p:cNvSpPr>
            <p:nvPr/>
          </p:nvSpPr>
          <p:spPr bwMode="auto">
            <a:xfrm>
              <a:off x="3024130" y="4668044"/>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 name="Oval 74"/>
            <p:cNvSpPr>
              <a:spLocks noChangeArrowheads="1"/>
            </p:cNvSpPr>
            <p:nvPr/>
          </p:nvSpPr>
          <p:spPr bwMode="auto">
            <a:xfrm>
              <a:off x="3050852" y="4635143"/>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7" name="Oval 75"/>
            <p:cNvSpPr>
              <a:spLocks noChangeArrowheads="1"/>
            </p:cNvSpPr>
            <p:nvPr/>
          </p:nvSpPr>
          <p:spPr bwMode="auto">
            <a:xfrm>
              <a:off x="3050852" y="4635143"/>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 name="Oval 76"/>
            <p:cNvSpPr>
              <a:spLocks noChangeArrowheads="1"/>
            </p:cNvSpPr>
            <p:nvPr/>
          </p:nvSpPr>
          <p:spPr bwMode="auto">
            <a:xfrm>
              <a:off x="3077575" y="4601066"/>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29" name="Oval 77"/>
            <p:cNvSpPr>
              <a:spLocks noChangeArrowheads="1"/>
            </p:cNvSpPr>
            <p:nvPr/>
          </p:nvSpPr>
          <p:spPr bwMode="auto">
            <a:xfrm>
              <a:off x="3077575" y="4601066"/>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 name="Oval 78"/>
            <p:cNvSpPr>
              <a:spLocks noChangeArrowheads="1"/>
            </p:cNvSpPr>
            <p:nvPr/>
          </p:nvSpPr>
          <p:spPr bwMode="auto">
            <a:xfrm>
              <a:off x="3105367" y="4568165"/>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1" name="Oval 79"/>
            <p:cNvSpPr>
              <a:spLocks noChangeArrowheads="1"/>
            </p:cNvSpPr>
            <p:nvPr/>
          </p:nvSpPr>
          <p:spPr bwMode="auto">
            <a:xfrm>
              <a:off x="3105367" y="4568165"/>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 name="Oval 80"/>
            <p:cNvSpPr>
              <a:spLocks noChangeArrowheads="1"/>
            </p:cNvSpPr>
            <p:nvPr/>
          </p:nvSpPr>
          <p:spPr bwMode="auto">
            <a:xfrm>
              <a:off x="3132089" y="4534089"/>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3" name="Oval 81"/>
            <p:cNvSpPr>
              <a:spLocks noChangeArrowheads="1"/>
            </p:cNvSpPr>
            <p:nvPr/>
          </p:nvSpPr>
          <p:spPr bwMode="auto">
            <a:xfrm>
              <a:off x="3132089" y="4534089"/>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 name="Oval 82"/>
            <p:cNvSpPr>
              <a:spLocks noChangeArrowheads="1"/>
            </p:cNvSpPr>
            <p:nvPr/>
          </p:nvSpPr>
          <p:spPr bwMode="auto">
            <a:xfrm>
              <a:off x="3158811" y="4501188"/>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5" name="Oval 83"/>
            <p:cNvSpPr>
              <a:spLocks noChangeArrowheads="1"/>
            </p:cNvSpPr>
            <p:nvPr/>
          </p:nvSpPr>
          <p:spPr bwMode="auto">
            <a:xfrm>
              <a:off x="3158811" y="4501188"/>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 name="Oval 84"/>
            <p:cNvSpPr>
              <a:spLocks noChangeArrowheads="1"/>
            </p:cNvSpPr>
            <p:nvPr/>
          </p:nvSpPr>
          <p:spPr bwMode="auto">
            <a:xfrm>
              <a:off x="3185533" y="446946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7" name="Oval 85"/>
            <p:cNvSpPr>
              <a:spLocks noChangeArrowheads="1"/>
            </p:cNvSpPr>
            <p:nvPr/>
          </p:nvSpPr>
          <p:spPr bwMode="auto">
            <a:xfrm>
              <a:off x="3185533" y="446946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 name="Oval 86"/>
            <p:cNvSpPr>
              <a:spLocks noChangeArrowheads="1"/>
            </p:cNvSpPr>
            <p:nvPr/>
          </p:nvSpPr>
          <p:spPr bwMode="auto">
            <a:xfrm>
              <a:off x="3212256" y="4436561"/>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39" name="Oval 87"/>
            <p:cNvSpPr>
              <a:spLocks noChangeArrowheads="1"/>
            </p:cNvSpPr>
            <p:nvPr/>
          </p:nvSpPr>
          <p:spPr bwMode="auto">
            <a:xfrm>
              <a:off x="3212256" y="4436561"/>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 name="Oval 88"/>
            <p:cNvSpPr>
              <a:spLocks noChangeArrowheads="1"/>
            </p:cNvSpPr>
            <p:nvPr/>
          </p:nvSpPr>
          <p:spPr bwMode="auto">
            <a:xfrm>
              <a:off x="3238978" y="4403659"/>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1" name="Oval 89"/>
            <p:cNvSpPr>
              <a:spLocks noChangeArrowheads="1"/>
            </p:cNvSpPr>
            <p:nvPr/>
          </p:nvSpPr>
          <p:spPr bwMode="auto">
            <a:xfrm>
              <a:off x="3238978" y="4403659"/>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 name="Oval 90"/>
            <p:cNvSpPr>
              <a:spLocks noChangeArrowheads="1"/>
            </p:cNvSpPr>
            <p:nvPr/>
          </p:nvSpPr>
          <p:spPr bwMode="auto">
            <a:xfrm>
              <a:off x="3265701" y="4370758"/>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3" name="Oval 91"/>
            <p:cNvSpPr>
              <a:spLocks noChangeArrowheads="1"/>
            </p:cNvSpPr>
            <p:nvPr/>
          </p:nvSpPr>
          <p:spPr bwMode="auto">
            <a:xfrm>
              <a:off x="3265701" y="4370758"/>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 name="Oval 92"/>
            <p:cNvSpPr>
              <a:spLocks noChangeArrowheads="1"/>
            </p:cNvSpPr>
            <p:nvPr/>
          </p:nvSpPr>
          <p:spPr bwMode="auto">
            <a:xfrm>
              <a:off x="3292423" y="4337857"/>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5" name="Oval 93"/>
            <p:cNvSpPr>
              <a:spLocks noChangeArrowheads="1"/>
            </p:cNvSpPr>
            <p:nvPr/>
          </p:nvSpPr>
          <p:spPr bwMode="auto">
            <a:xfrm>
              <a:off x="3292423" y="4337857"/>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 name="Oval 94"/>
            <p:cNvSpPr>
              <a:spLocks noChangeArrowheads="1"/>
            </p:cNvSpPr>
            <p:nvPr/>
          </p:nvSpPr>
          <p:spPr bwMode="auto">
            <a:xfrm>
              <a:off x="3319146" y="4304956"/>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7" name="Oval 95"/>
            <p:cNvSpPr>
              <a:spLocks noChangeArrowheads="1"/>
            </p:cNvSpPr>
            <p:nvPr/>
          </p:nvSpPr>
          <p:spPr bwMode="auto">
            <a:xfrm>
              <a:off x="3319146" y="4304956"/>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 name="Oval 96"/>
            <p:cNvSpPr>
              <a:spLocks noChangeArrowheads="1"/>
            </p:cNvSpPr>
            <p:nvPr/>
          </p:nvSpPr>
          <p:spPr bwMode="auto">
            <a:xfrm>
              <a:off x="3345868" y="4272055"/>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49" name="Oval 97"/>
            <p:cNvSpPr>
              <a:spLocks noChangeArrowheads="1"/>
            </p:cNvSpPr>
            <p:nvPr/>
          </p:nvSpPr>
          <p:spPr bwMode="auto">
            <a:xfrm>
              <a:off x="3345868" y="4272055"/>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 name="Oval 98"/>
            <p:cNvSpPr>
              <a:spLocks noChangeArrowheads="1"/>
            </p:cNvSpPr>
            <p:nvPr/>
          </p:nvSpPr>
          <p:spPr bwMode="auto">
            <a:xfrm>
              <a:off x="3372591" y="4240329"/>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1" name="Oval 99"/>
            <p:cNvSpPr>
              <a:spLocks noChangeArrowheads="1"/>
            </p:cNvSpPr>
            <p:nvPr/>
          </p:nvSpPr>
          <p:spPr bwMode="auto">
            <a:xfrm>
              <a:off x="3372591" y="4240329"/>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 name="Oval 100"/>
            <p:cNvSpPr>
              <a:spLocks noChangeArrowheads="1"/>
            </p:cNvSpPr>
            <p:nvPr/>
          </p:nvSpPr>
          <p:spPr bwMode="auto">
            <a:xfrm>
              <a:off x="3398244" y="4207428"/>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3" name="Oval 101"/>
            <p:cNvSpPr>
              <a:spLocks noChangeArrowheads="1"/>
            </p:cNvSpPr>
            <p:nvPr/>
          </p:nvSpPr>
          <p:spPr bwMode="auto">
            <a:xfrm>
              <a:off x="3398244" y="4207428"/>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 name="Oval 102"/>
            <p:cNvSpPr>
              <a:spLocks noChangeArrowheads="1"/>
            </p:cNvSpPr>
            <p:nvPr/>
          </p:nvSpPr>
          <p:spPr bwMode="auto">
            <a:xfrm>
              <a:off x="3424966" y="4174527"/>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5" name="Oval 103"/>
            <p:cNvSpPr>
              <a:spLocks noChangeArrowheads="1"/>
            </p:cNvSpPr>
            <p:nvPr/>
          </p:nvSpPr>
          <p:spPr bwMode="auto">
            <a:xfrm>
              <a:off x="3424966" y="4174527"/>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 name="Oval 104"/>
            <p:cNvSpPr>
              <a:spLocks noChangeArrowheads="1"/>
            </p:cNvSpPr>
            <p:nvPr/>
          </p:nvSpPr>
          <p:spPr bwMode="auto">
            <a:xfrm>
              <a:off x="3451689" y="4142800"/>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57" name="Oval 105"/>
            <p:cNvSpPr>
              <a:spLocks noChangeArrowheads="1"/>
            </p:cNvSpPr>
            <p:nvPr/>
          </p:nvSpPr>
          <p:spPr bwMode="auto">
            <a:xfrm>
              <a:off x="3451689" y="4142800"/>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 name="Oval 106"/>
            <p:cNvSpPr>
              <a:spLocks noChangeArrowheads="1"/>
            </p:cNvSpPr>
            <p:nvPr/>
          </p:nvSpPr>
          <p:spPr bwMode="auto">
            <a:xfrm>
              <a:off x="3478411" y="4109899"/>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2" name="Oval 107"/>
            <p:cNvSpPr>
              <a:spLocks noChangeArrowheads="1"/>
            </p:cNvSpPr>
            <p:nvPr/>
          </p:nvSpPr>
          <p:spPr bwMode="auto">
            <a:xfrm>
              <a:off x="3478411" y="4109899"/>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 name="Oval 108"/>
            <p:cNvSpPr>
              <a:spLocks noChangeArrowheads="1"/>
            </p:cNvSpPr>
            <p:nvPr/>
          </p:nvSpPr>
          <p:spPr bwMode="auto">
            <a:xfrm>
              <a:off x="3505134" y="4078173"/>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4" name="Oval 109"/>
            <p:cNvSpPr>
              <a:spLocks noChangeArrowheads="1"/>
            </p:cNvSpPr>
            <p:nvPr/>
          </p:nvSpPr>
          <p:spPr bwMode="auto">
            <a:xfrm>
              <a:off x="3505134" y="4078173"/>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 name="Oval 110"/>
            <p:cNvSpPr>
              <a:spLocks noChangeArrowheads="1"/>
            </p:cNvSpPr>
            <p:nvPr/>
          </p:nvSpPr>
          <p:spPr bwMode="auto">
            <a:xfrm>
              <a:off x="3531856" y="4045272"/>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68" name="Oval 111"/>
            <p:cNvSpPr>
              <a:spLocks noChangeArrowheads="1"/>
            </p:cNvSpPr>
            <p:nvPr/>
          </p:nvSpPr>
          <p:spPr bwMode="auto">
            <a:xfrm>
              <a:off x="3531856" y="4045272"/>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 name="Oval 112"/>
            <p:cNvSpPr>
              <a:spLocks noChangeArrowheads="1"/>
            </p:cNvSpPr>
            <p:nvPr/>
          </p:nvSpPr>
          <p:spPr bwMode="auto">
            <a:xfrm>
              <a:off x="3558579" y="4014721"/>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0" name="Oval 113"/>
            <p:cNvSpPr>
              <a:spLocks noChangeArrowheads="1"/>
            </p:cNvSpPr>
            <p:nvPr/>
          </p:nvSpPr>
          <p:spPr bwMode="auto">
            <a:xfrm>
              <a:off x="3558579" y="4014721"/>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 name="Oval 114"/>
            <p:cNvSpPr>
              <a:spLocks noChangeArrowheads="1"/>
            </p:cNvSpPr>
            <p:nvPr/>
          </p:nvSpPr>
          <p:spPr bwMode="auto">
            <a:xfrm>
              <a:off x="3585301" y="3981820"/>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2" name="Oval 115"/>
            <p:cNvSpPr>
              <a:spLocks noChangeArrowheads="1"/>
            </p:cNvSpPr>
            <p:nvPr/>
          </p:nvSpPr>
          <p:spPr bwMode="auto">
            <a:xfrm>
              <a:off x="3585301" y="3981820"/>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 name="Oval 116"/>
            <p:cNvSpPr>
              <a:spLocks noChangeArrowheads="1"/>
            </p:cNvSpPr>
            <p:nvPr/>
          </p:nvSpPr>
          <p:spPr bwMode="auto">
            <a:xfrm>
              <a:off x="3612024" y="3950094"/>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4" name="Oval 117"/>
            <p:cNvSpPr>
              <a:spLocks noChangeArrowheads="1"/>
            </p:cNvSpPr>
            <p:nvPr/>
          </p:nvSpPr>
          <p:spPr bwMode="auto">
            <a:xfrm>
              <a:off x="3612024" y="3950094"/>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 name="Oval 118"/>
            <p:cNvSpPr>
              <a:spLocks noChangeArrowheads="1"/>
            </p:cNvSpPr>
            <p:nvPr/>
          </p:nvSpPr>
          <p:spPr bwMode="auto">
            <a:xfrm>
              <a:off x="3639815" y="3918368"/>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6" name="Oval 119"/>
            <p:cNvSpPr>
              <a:spLocks noChangeArrowheads="1"/>
            </p:cNvSpPr>
            <p:nvPr/>
          </p:nvSpPr>
          <p:spPr bwMode="auto">
            <a:xfrm>
              <a:off x="3639815" y="3918368"/>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 name="Oval 120"/>
            <p:cNvSpPr>
              <a:spLocks noChangeArrowheads="1"/>
            </p:cNvSpPr>
            <p:nvPr/>
          </p:nvSpPr>
          <p:spPr bwMode="auto">
            <a:xfrm>
              <a:off x="3666537" y="388546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8" name="Oval 121"/>
            <p:cNvSpPr>
              <a:spLocks noChangeArrowheads="1"/>
            </p:cNvSpPr>
            <p:nvPr/>
          </p:nvSpPr>
          <p:spPr bwMode="auto">
            <a:xfrm>
              <a:off x="3666537" y="388546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 name="Oval 122"/>
            <p:cNvSpPr>
              <a:spLocks noChangeArrowheads="1"/>
            </p:cNvSpPr>
            <p:nvPr/>
          </p:nvSpPr>
          <p:spPr bwMode="auto">
            <a:xfrm>
              <a:off x="3693260" y="3853740"/>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0" name="Oval 123"/>
            <p:cNvSpPr>
              <a:spLocks noChangeArrowheads="1"/>
            </p:cNvSpPr>
            <p:nvPr/>
          </p:nvSpPr>
          <p:spPr bwMode="auto">
            <a:xfrm>
              <a:off x="3693260" y="3853740"/>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 name="Oval 124"/>
            <p:cNvSpPr>
              <a:spLocks noChangeArrowheads="1"/>
            </p:cNvSpPr>
            <p:nvPr/>
          </p:nvSpPr>
          <p:spPr bwMode="auto">
            <a:xfrm>
              <a:off x="3719982" y="3822014"/>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2" name="Oval 125"/>
            <p:cNvSpPr>
              <a:spLocks noChangeArrowheads="1"/>
            </p:cNvSpPr>
            <p:nvPr/>
          </p:nvSpPr>
          <p:spPr bwMode="auto">
            <a:xfrm>
              <a:off x="3719982" y="3822014"/>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 name="Oval 126"/>
            <p:cNvSpPr>
              <a:spLocks noChangeArrowheads="1"/>
            </p:cNvSpPr>
            <p:nvPr/>
          </p:nvSpPr>
          <p:spPr bwMode="auto">
            <a:xfrm>
              <a:off x="3746705" y="3790288"/>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4" name="Oval 127"/>
            <p:cNvSpPr>
              <a:spLocks noChangeArrowheads="1"/>
            </p:cNvSpPr>
            <p:nvPr/>
          </p:nvSpPr>
          <p:spPr bwMode="auto">
            <a:xfrm>
              <a:off x="3746705" y="3790288"/>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 name="Oval 128"/>
            <p:cNvSpPr>
              <a:spLocks noChangeArrowheads="1"/>
            </p:cNvSpPr>
            <p:nvPr/>
          </p:nvSpPr>
          <p:spPr bwMode="auto">
            <a:xfrm>
              <a:off x="3773427" y="375973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6" name="Oval 129"/>
            <p:cNvSpPr>
              <a:spLocks noChangeArrowheads="1"/>
            </p:cNvSpPr>
            <p:nvPr/>
          </p:nvSpPr>
          <p:spPr bwMode="auto">
            <a:xfrm>
              <a:off x="3773427" y="375973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 name="Oval 130"/>
            <p:cNvSpPr>
              <a:spLocks noChangeArrowheads="1"/>
            </p:cNvSpPr>
            <p:nvPr/>
          </p:nvSpPr>
          <p:spPr bwMode="auto">
            <a:xfrm>
              <a:off x="3800149" y="3728011"/>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88" name="Oval 131"/>
            <p:cNvSpPr>
              <a:spLocks noChangeArrowheads="1"/>
            </p:cNvSpPr>
            <p:nvPr/>
          </p:nvSpPr>
          <p:spPr bwMode="auto">
            <a:xfrm>
              <a:off x="3800149" y="3728011"/>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 name="Oval 132"/>
            <p:cNvSpPr>
              <a:spLocks noChangeArrowheads="1"/>
            </p:cNvSpPr>
            <p:nvPr/>
          </p:nvSpPr>
          <p:spPr bwMode="auto">
            <a:xfrm>
              <a:off x="3826872" y="3696285"/>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0" name="Oval 133"/>
            <p:cNvSpPr>
              <a:spLocks noChangeArrowheads="1"/>
            </p:cNvSpPr>
            <p:nvPr/>
          </p:nvSpPr>
          <p:spPr bwMode="auto">
            <a:xfrm>
              <a:off x="3826872" y="3696285"/>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 name="Oval 134"/>
            <p:cNvSpPr>
              <a:spLocks noChangeArrowheads="1"/>
            </p:cNvSpPr>
            <p:nvPr/>
          </p:nvSpPr>
          <p:spPr bwMode="auto">
            <a:xfrm>
              <a:off x="3853594" y="3665734"/>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2" name="Oval 135"/>
            <p:cNvSpPr>
              <a:spLocks noChangeArrowheads="1"/>
            </p:cNvSpPr>
            <p:nvPr/>
          </p:nvSpPr>
          <p:spPr bwMode="auto">
            <a:xfrm>
              <a:off x="3853594" y="3665734"/>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 name="Oval 136"/>
            <p:cNvSpPr>
              <a:spLocks noChangeArrowheads="1"/>
            </p:cNvSpPr>
            <p:nvPr/>
          </p:nvSpPr>
          <p:spPr bwMode="auto">
            <a:xfrm>
              <a:off x="3880316" y="3634008"/>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4" name="Oval 137"/>
            <p:cNvSpPr>
              <a:spLocks noChangeArrowheads="1"/>
            </p:cNvSpPr>
            <p:nvPr/>
          </p:nvSpPr>
          <p:spPr bwMode="auto">
            <a:xfrm>
              <a:off x="3880316" y="3634008"/>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 name="Oval 138"/>
            <p:cNvSpPr>
              <a:spLocks noChangeArrowheads="1"/>
            </p:cNvSpPr>
            <p:nvPr/>
          </p:nvSpPr>
          <p:spPr bwMode="auto">
            <a:xfrm>
              <a:off x="3907039" y="3602281"/>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6" name="Oval 139"/>
            <p:cNvSpPr>
              <a:spLocks noChangeArrowheads="1"/>
            </p:cNvSpPr>
            <p:nvPr/>
          </p:nvSpPr>
          <p:spPr bwMode="auto">
            <a:xfrm>
              <a:off x="3907039" y="3602281"/>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 name="Oval 140"/>
            <p:cNvSpPr>
              <a:spLocks noChangeArrowheads="1"/>
            </p:cNvSpPr>
            <p:nvPr/>
          </p:nvSpPr>
          <p:spPr bwMode="auto">
            <a:xfrm>
              <a:off x="3933761" y="3570556"/>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98" name="Oval 141"/>
            <p:cNvSpPr>
              <a:spLocks noChangeArrowheads="1"/>
            </p:cNvSpPr>
            <p:nvPr/>
          </p:nvSpPr>
          <p:spPr bwMode="auto">
            <a:xfrm>
              <a:off x="3933761" y="3570556"/>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 name="Oval 142"/>
            <p:cNvSpPr>
              <a:spLocks noChangeArrowheads="1"/>
            </p:cNvSpPr>
            <p:nvPr/>
          </p:nvSpPr>
          <p:spPr bwMode="auto">
            <a:xfrm>
              <a:off x="3960484" y="3540005"/>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0" name="Oval 143"/>
            <p:cNvSpPr>
              <a:spLocks noChangeArrowheads="1"/>
            </p:cNvSpPr>
            <p:nvPr/>
          </p:nvSpPr>
          <p:spPr bwMode="auto">
            <a:xfrm>
              <a:off x="3960484" y="3540005"/>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 name="Oval 144"/>
            <p:cNvSpPr>
              <a:spLocks noChangeArrowheads="1"/>
            </p:cNvSpPr>
            <p:nvPr/>
          </p:nvSpPr>
          <p:spPr bwMode="auto">
            <a:xfrm>
              <a:off x="3987206" y="3508278"/>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2" name="Oval 145"/>
            <p:cNvSpPr>
              <a:spLocks noChangeArrowheads="1"/>
            </p:cNvSpPr>
            <p:nvPr/>
          </p:nvSpPr>
          <p:spPr bwMode="auto">
            <a:xfrm>
              <a:off x="3987206" y="3508278"/>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 name="Oval 146"/>
            <p:cNvSpPr>
              <a:spLocks noChangeArrowheads="1"/>
            </p:cNvSpPr>
            <p:nvPr/>
          </p:nvSpPr>
          <p:spPr bwMode="auto">
            <a:xfrm>
              <a:off x="4013929" y="3477727"/>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4" name="Oval 147"/>
            <p:cNvSpPr>
              <a:spLocks noChangeArrowheads="1"/>
            </p:cNvSpPr>
            <p:nvPr/>
          </p:nvSpPr>
          <p:spPr bwMode="auto">
            <a:xfrm>
              <a:off x="4013929" y="3477727"/>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 name="Oval 148"/>
            <p:cNvSpPr>
              <a:spLocks noChangeArrowheads="1"/>
            </p:cNvSpPr>
            <p:nvPr/>
          </p:nvSpPr>
          <p:spPr bwMode="auto">
            <a:xfrm>
              <a:off x="4040651" y="3447176"/>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6" name="Oval 149"/>
            <p:cNvSpPr>
              <a:spLocks noChangeArrowheads="1"/>
            </p:cNvSpPr>
            <p:nvPr/>
          </p:nvSpPr>
          <p:spPr bwMode="auto">
            <a:xfrm>
              <a:off x="4040651" y="3447176"/>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 name="Oval 150"/>
            <p:cNvSpPr>
              <a:spLocks noChangeArrowheads="1"/>
            </p:cNvSpPr>
            <p:nvPr/>
          </p:nvSpPr>
          <p:spPr bwMode="auto">
            <a:xfrm>
              <a:off x="4067374" y="3416625"/>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8" name="Oval 151"/>
            <p:cNvSpPr>
              <a:spLocks noChangeArrowheads="1"/>
            </p:cNvSpPr>
            <p:nvPr/>
          </p:nvSpPr>
          <p:spPr bwMode="auto">
            <a:xfrm>
              <a:off x="4067374" y="3416625"/>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 name="Oval 152"/>
            <p:cNvSpPr>
              <a:spLocks noChangeArrowheads="1"/>
            </p:cNvSpPr>
            <p:nvPr/>
          </p:nvSpPr>
          <p:spPr bwMode="auto">
            <a:xfrm>
              <a:off x="4094096" y="3386074"/>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0" name="Oval 153"/>
            <p:cNvSpPr>
              <a:spLocks noChangeArrowheads="1"/>
            </p:cNvSpPr>
            <p:nvPr/>
          </p:nvSpPr>
          <p:spPr bwMode="auto">
            <a:xfrm>
              <a:off x="4094096" y="3386074"/>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 name="Oval 154"/>
            <p:cNvSpPr>
              <a:spLocks noChangeArrowheads="1"/>
            </p:cNvSpPr>
            <p:nvPr/>
          </p:nvSpPr>
          <p:spPr bwMode="auto">
            <a:xfrm>
              <a:off x="4119749" y="3354348"/>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2" name="Oval 155"/>
            <p:cNvSpPr>
              <a:spLocks noChangeArrowheads="1"/>
            </p:cNvSpPr>
            <p:nvPr/>
          </p:nvSpPr>
          <p:spPr bwMode="auto">
            <a:xfrm>
              <a:off x="4119749" y="3354348"/>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 name="Oval 156"/>
            <p:cNvSpPr>
              <a:spLocks noChangeArrowheads="1"/>
            </p:cNvSpPr>
            <p:nvPr/>
          </p:nvSpPr>
          <p:spPr bwMode="auto">
            <a:xfrm>
              <a:off x="4147541" y="3323797"/>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4" name="Oval 157"/>
            <p:cNvSpPr>
              <a:spLocks noChangeArrowheads="1"/>
            </p:cNvSpPr>
            <p:nvPr/>
          </p:nvSpPr>
          <p:spPr bwMode="auto">
            <a:xfrm>
              <a:off x="4147541" y="3323797"/>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5" name="Oval 158"/>
            <p:cNvSpPr>
              <a:spLocks noChangeArrowheads="1"/>
            </p:cNvSpPr>
            <p:nvPr/>
          </p:nvSpPr>
          <p:spPr bwMode="auto">
            <a:xfrm>
              <a:off x="4174263" y="3293246"/>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6" name="Oval 159"/>
            <p:cNvSpPr>
              <a:spLocks noChangeArrowheads="1"/>
            </p:cNvSpPr>
            <p:nvPr/>
          </p:nvSpPr>
          <p:spPr bwMode="auto">
            <a:xfrm>
              <a:off x="4174263" y="3293246"/>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 name="Oval 160"/>
            <p:cNvSpPr>
              <a:spLocks noChangeArrowheads="1"/>
            </p:cNvSpPr>
            <p:nvPr/>
          </p:nvSpPr>
          <p:spPr bwMode="auto">
            <a:xfrm>
              <a:off x="4200985" y="3262695"/>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19" name="Oval 161"/>
            <p:cNvSpPr>
              <a:spLocks noChangeArrowheads="1"/>
            </p:cNvSpPr>
            <p:nvPr/>
          </p:nvSpPr>
          <p:spPr bwMode="auto">
            <a:xfrm>
              <a:off x="4200985" y="3262695"/>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 name="Oval 162"/>
            <p:cNvSpPr>
              <a:spLocks noChangeArrowheads="1"/>
            </p:cNvSpPr>
            <p:nvPr/>
          </p:nvSpPr>
          <p:spPr bwMode="auto">
            <a:xfrm>
              <a:off x="4227708" y="3232144"/>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4" name="Oval 163"/>
            <p:cNvSpPr>
              <a:spLocks noChangeArrowheads="1"/>
            </p:cNvSpPr>
            <p:nvPr/>
          </p:nvSpPr>
          <p:spPr bwMode="auto">
            <a:xfrm>
              <a:off x="4227708" y="3232144"/>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 name="Oval 164"/>
            <p:cNvSpPr>
              <a:spLocks noChangeArrowheads="1"/>
            </p:cNvSpPr>
            <p:nvPr/>
          </p:nvSpPr>
          <p:spPr bwMode="auto">
            <a:xfrm>
              <a:off x="4254430" y="3201593"/>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6" name="Oval 165"/>
            <p:cNvSpPr>
              <a:spLocks noChangeArrowheads="1"/>
            </p:cNvSpPr>
            <p:nvPr/>
          </p:nvSpPr>
          <p:spPr bwMode="auto">
            <a:xfrm>
              <a:off x="4254430" y="3201593"/>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 name="Oval 166"/>
            <p:cNvSpPr>
              <a:spLocks noChangeArrowheads="1"/>
            </p:cNvSpPr>
            <p:nvPr/>
          </p:nvSpPr>
          <p:spPr bwMode="auto">
            <a:xfrm>
              <a:off x="4281153" y="3171042"/>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28" name="Oval 167"/>
            <p:cNvSpPr>
              <a:spLocks noChangeArrowheads="1"/>
            </p:cNvSpPr>
            <p:nvPr/>
          </p:nvSpPr>
          <p:spPr bwMode="auto">
            <a:xfrm>
              <a:off x="4281153" y="3171042"/>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 name="Oval 168"/>
            <p:cNvSpPr>
              <a:spLocks noChangeArrowheads="1"/>
            </p:cNvSpPr>
            <p:nvPr/>
          </p:nvSpPr>
          <p:spPr bwMode="auto">
            <a:xfrm>
              <a:off x="4307875" y="3140491"/>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0" name="Oval 169"/>
            <p:cNvSpPr>
              <a:spLocks noChangeArrowheads="1"/>
            </p:cNvSpPr>
            <p:nvPr/>
          </p:nvSpPr>
          <p:spPr bwMode="auto">
            <a:xfrm>
              <a:off x="4307875" y="3140491"/>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 name="Oval 170"/>
            <p:cNvSpPr>
              <a:spLocks noChangeArrowheads="1"/>
            </p:cNvSpPr>
            <p:nvPr/>
          </p:nvSpPr>
          <p:spPr bwMode="auto">
            <a:xfrm>
              <a:off x="4334598" y="3109940"/>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2" name="Oval 171"/>
            <p:cNvSpPr>
              <a:spLocks noChangeArrowheads="1"/>
            </p:cNvSpPr>
            <p:nvPr/>
          </p:nvSpPr>
          <p:spPr bwMode="auto">
            <a:xfrm>
              <a:off x="4334598" y="3109940"/>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 name="Oval 172"/>
            <p:cNvSpPr>
              <a:spLocks noChangeArrowheads="1"/>
            </p:cNvSpPr>
            <p:nvPr/>
          </p:nvSpPr>
          <p:spPr bwMode="auto">
            <a:xfrm>
              <a:off x="4361320" y="3079388"/>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4" name="Oval 173"/>
            <p:cNvSpPr>
              <a:spLocks noChangeArrowheads="1"/>
            </p:cNvSpPr>
            <p:nvPr/>
          </p:nvSpPr>
          <p:spPr bwMode="auto">
            <a:xfrm>
              <a:off x="4361320" y="3079388"/>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5" name="Oval 174"/>
            <p:cNvSpPr>
              <a:spLocks noChangeArrowheads="1"/>
            </p:cNvSpPr>
            <p:nvPr/>
          </p:nvSpPr>
          <p:spPr bwMode="auto">
            <a:xfrm>
              <a:off x="4388043" y="305001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6" name="Oval 175"/>
            <p:cNvSpPr>
              <a:spLocks noChangeArrowheads="1"/>
            </p:cNvSpPr>
            <p:nvPr/>
          </p:nvSpPr>
          <p:spPr bwMode="auto">
            <a:xfrm>
              <a:off x="4388043" y="305001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7" name="Oval 176"/>
            <p:cNvSpPr>
              <a:spLocks noChangeArrowheads="1"/>
            </p:cNvSpPr>
            <p:nvPr/>
          </p:nvSpPr>
          <p:spPr bwMode="auto">
            <a:xfrm>
              <a:off x="4414765" y="3020636"/>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38" name="Oval 177"/>
            <p:cNvSpPr>
              <a:spLocks noChangeArrowheads="1"/>
            </p:cNvSpPr>
            <p:nvPr/>
          </p:nvSpPr>
          <p:spPr bwMode="auto">
            <a:xfrm>
              <a:off x="4414765" y="3020636"/>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9" name="Oval 178"/>
            <p:cNvSpPr>
              <a:spLocks noChangeArrowheads="1"/>
            </p:cNvSpPr>
            <p:nvPr/>
          </p:nvSpPr>
          <p:spPr bwMode="auto">
            <a:xfrm>
              <a:off x="4441488" y="2990085"/>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0" name="Oval 179"/>
            <p:cNvSpPr>
              <a:spLocks noChangeArrowheads="1"/>
            </p:cNvSpPr>
            <p:nvPr/>
          </p:nvSpPr>
          <p:spPr bwMode="auto">
            <a:xfrm>
              <a:off x="4441488" y="2990085"/>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 name="Oval 180"/>
            <p:cNvSpPr>
              <a:spLocks noChangeArrowheads="1"/>
            </p:cNvSpPr>
            <p:nvPr/>
          </p:nvSpPr>
          <p:spPr bwMode="auto">
            <a:xfrm>
              <a:off x="4468210" y="2959534"/>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2" name="Oval 181"/>
            <p:cNvSpPr>
              <a:spLocks noChangeArrowheads="1"/>
            </p:cNvSpPr>
            <p:nvPr/>
          </p:nvSpPr>
          <p:spPr bwMode="auto">
            <a:xfrm>
              <a:off x="4468210" y="2959534"/>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 name="Oval 182"/>
            <p:cNvSpPr>
              <a:spLocks noChangeArrowheads="1"/>
            </p:cNvSpPr>
            <p:nvPr/>
          </p:nvSpPr>
          <p:spPr bwMode="auto">
            <a:xfrm>
              <a:off x="4494932" y="2930158"/>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4" name="Oval 183"/>
            <p:cNvSpPr>
              <a:spLocks noChangeArrowheads="1"/>
            </p:cNvSpPr>
            <p:nvPr/>
          </p:nvSpPr>
          <p:spPr bwMode="auto">
            <a:xfrm>
              <a:off x="4494932" y="2930158"/>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 name="Oval 184"/>
            <p:cNvSpPr>
              <a:spLocks noChangeArrowheads="1"/>
            </p:cNvSpPr>
            <p:nvPr/>
          </p:nvSpPr>
          <p:spPr bwMode="auto">
            <a:xfrm>
              <a:off x="4521655" y="289960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46" name="Oval 185"/>
            <p:cNvSpPr>
              <a:spLocks noChangeArrowheads="1"/>
            </p:cNvSpPr>
            <p:nvPr/>
          </p:nvSpPr>
          <p:spPr bwMode="auto">
            <a:xfrm>
              <a:off x="4521655" y="289960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7" name="Oval 186"/>
            <p:cNvSpPr>
              <a:spLocks noChangeArrowheads="1"/>
            </p:cNvSpPr>
            <p:nvPr/>
          </p:nvSpPr>
          <p:spPr bwMode="auto">
            <a:xfrm>
              <a:off x="4548377" y="2870231"/>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88" name="Oval 187"/>
            <p:cNvSpPr>
              <a:spLocks noChangeArrowheads="1"/>
            </p:cNvSpPr>
            <p:nvPr/>
          </p:nvSpPr>
          <p:spPr bwMode="auto">
            <a:xfrm>
              <a:off x="4548377" y="2870231"/>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9" name="Oval 188"/>
            <p:cNvSpPr>
              <a:spLocks noChangeArrowheads="1"/>
            </p:cNvSpPr>
            <p:nvPr/>
          </p:nvSpPr>
          <p:spPr bwMode="auto">
            <a:xfrm>
              <a:off x="4575099" y="2840855"/>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90" name="Oval 189"/>
            <p:cNvSpPr>
              <a:spLocks noChangeArrowheads="1"/>
            </p:cNvSpPr>
            <p:nvPr/>
          </p:nvSpPr>
          <p:spPr bwMode="auto">
            <a:xfrm>
              <a:off x="4575099" y="2840855"/>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1" name="Oval 190"/>
            <p:cNvSpPr>
              <a:spLocks noChangeArrowheads="1"/>
            </p:cNvSpPr>
            <p:nvPr/>
          </p:nvSpPr>
          <p:spPr bwMode="auto">
            <a:xfrm>
              <a:off x="4601822" y="2810304"/>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92" name="Oval 191"/>
            <p:cNvSpPr>
              <a:spLocks noChangeArrowheads="1"/>
            </p:cNvSpPr>
            <p:nvPr/>
          </p:nvSpPr>
          <p:spPr bwMode="auto">
            <a:xfrm>
              <a:off x="4601822" y="2810304"/>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3" name="Oval 192"/>
            <p:cNvSpPr>
              <a:spLocks noChangeArrowheads="1"/>
            </p:cNvSpPr>
            <p:nvPr/>
          </p:nvSpPr>
          <p:spPr bwMode="auto">
            <a:xfrm>
              <a:off x="4628544" y="2780928"/>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94" name="Oval 193"/>
            <p:cNvSpPr>
              <a:spLocks noChangeArrowheads="1"/>
            </p:cNvSpPr>
            <p:nvPr/>
          </p:nvSpPr>
          <p:spPr bwMode="auto">
            <a:xfrm>
              <a:off x="4628544" y="2780928"/>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5" name="Oval 194"/>
            <p:cNvSpPr>
              <a:spLocks noChangeArrowheads="1"/>
            </p:cNvSpPr>
            <p:nvPr/>
          </p:nvSpPr>
          <p:spPr bwMode="auto">
            <a:xfrm>
              <a:off x="4655267" y="2815004"/>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96" name="Oval 195"/>
            <p:cNvSpPr>
              <a:spLocks noChangeArrowheads="1"/>
            </p:cNvSpPr>
            <p:nvPr/>
          </p:nvSpPr>
          <p:spPr bwMode="auto">
            <a:xfrm>
              <a:off x="4655267" y="2815004"/>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7" name="Oval 196"/>
            <p:cNvSpPr>
              <a:spLocks noChangeArrowheads="1"/>
            </p:cNvSpPr>
            <p:nvPr/>
          </p:nvSpPr>
          <p:spPr bwMode="auto">
            <a:xfrm>
              <a:off x="4683058" y="2850255"/>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98" name="Oval 197"/>
            <p:cNvSpPr>
              <a:spLocks noChangeArrowheads="1"/>
            </p:cNvSpPr>
            <p:nvPr/>
          </p:nvSpPr>
          <p:spPr bwMode="auto">
            <a:xfrm>
              <a:off x="4683058" y="2850255"/>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9" name="Oval 198"/>
            <p:cNvSpPr>
              <a:spLocks noChangeArrowheads="1"/>
            </p:cNvSpPr>
            <p:nvPr/>
          </p:nvSpPr>
          <p:spPr bwMode="auto">
            <a:xfrm>
              <a:off x="4709780" y="2883156"/>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00" name="Oval 199"/>
            <p:cNvSpPr>
              <a:spLocks noChangeArrowheads="1"/>
            </p:cNvSpPr>
            <p:nvPr/>
          </p:nvSpPr>
          <p:spPr bwMode="auto">
            <a:xfrm>
              <a:off x="4709780" y="2883156"/>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1" name="Oval 200"/>
            <p:cNvSpPr>
              <a:spLocks noChangeArrowheads="1"/>
            </p:cNvSpPr>
            <p:nvPr/>
          </p:nvSpPr>
          <p:spPr bwMode="auto">
            <a:xfrm>
              <a:off x="4736503" y="2917233"/>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02" name="Oval 201"/>
            <p:cNvSpPr>
              <a:spLocks noChangeArrowheads="1"/>
            </p:cNvSpPr>
            <p:nvPr/>
          </p:nvSpPr>
          <p:spPr bwMode="auto">
            <a:xfrm>
              <a:off x="4736503" y="2917233"/>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3" name="Oval 202"/>
            <p:cNvSpPr>
              <a:spLocks noChangeArrowheads="1"/>
            </p:cNvSpPr>
            <p:nvPr/>
          </p:nvSpPr>
          <p:spPr bwMode="auto">
            <a:xfrm>
              <a:off x="4763225" y="2951309"/>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04" name="Oval 203"/>
            <p:cNvSpPr>
              <a:spLocks noChangeArrowheads="1"/>
            </p:cNvSpPr>
            <p:nvPr/>
          </p:nvSpPr>
          <p:spPr bwMode="auto">
            <a:xfrm>
              <a:off x="4763225" y="2951309"/>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5" name="Oval 204"/>
            <p:cNvSpPr>
              <a:spLocks noChangeArrowheads="1"/>
            </p:cNvSpPr>
            <p:nvPr/>
          </p:nvSpPr>
          <p:spPr bwMode="auto">
            <a:xfrm>
              <a:off x="4789948" y="2985385"/>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01" name="Oval 206"/>
            <p:cNvSpPr>
              <a:spLocks noChangeArrowheads="1"/>
            </p:cNvSpPr>
            <p:nvPr/>
          </p:nvSpPr>
          <p:spPr bwMode="auto">
            <a:xfrm>
              <a:off x="4789947" y="2985384"/>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2" name="Oval 207"/>
            <p:cNvSpPr>
              <a:spLocks noChangeArrowheads="1"/>
            </p:cNvSpPr>
            <p:nvPr/>
          </p:nvSpPr>
          <p:spPr bwMode="auto">
            <a:xfrm>
              <a:off x="4815601" y="3019461"/>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03" name="Oval 208"/>
            <p:cNvSpPr>
              <a:spLocks noChangeArrowheads="1"/>
            </p:cNvSpPr>
            <p:nvPr/>
          </p:nvSpPr>
          <p:spPr bwMode="auto">
            <a:xfrm>
              <a:off x="4815601" y="3019461"/>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4" name="Oval 209"/>
            <p:cNvSpPr>
              <a:spLocks noChangeArrowheads="1"/>
            </p:cNvSpPr>
            <p:nvPr/>
          </p:nvSpPr>
          <p:spPr bwMode="auto">
            <a:xfrm>
              <a:off x="4842324" y="3052362"/>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05" name="Oval 210"/>
            <p:cNvSpPr>
              <a:spLocks noChangeArrowheads="1"/>
            </p:cNvSpPr>
            <p:nvPr/>
          </p:nvSpPr>
          <p:spPr bwMode="auto">
            <a:xfrm>
              <a:off x="4842324" y="3052362"/>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6" name="Oval 211"/>
            <p:cNvSpPr>
              <a:spLocks noChangeArrowheads="1"/>
            </p:cNvSpPr>
            <p:nvPr/>
          </p:nvSpPr>
          <p:spPr bwMode="auto">
            <a:xfrm>
              <a:off x="4869046" y="3086438"/>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07" name="Oval 212"/>
            <p:cNvSpPr>
              <a:spLocks noChangeArrowheads="1"/>
            </p:cNvSpPr>
            <p:nvPr/>
          </p:nvSpPr>
          <p:spPr bwMode="auto">
            <a:xfrm>
              <a:off x="4869046" y="3086438"/>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8" name="Oval 213"/>
            <p:cNvSpPr>
              <a:spLocks noChangeArrowheads="1"/>
            </p:cNvSpPr>
            <p:nvPr/>
          </p:nvSpPr>
          <p:spPr bwMode="auto">
            <a:xfrm>
              <a:off x="4895768" y="3120515"/>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09" name="Oval 214"/>
            <p:cNvSpPr>
              <a:spLocks noChangeArrowheads="1"/>
            </p:cNvSpPr>
            <p:nvPr/>
          </p:nvSpPr>
          <p:spPr bwMode="auto">
            <a:xfrm>
              <a:off x="4895768" y="3120515"/>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0" name="Oval 215"/>
            <p:cNvSpPr>
              <a:spLocks noChangeArrowheads="1"/>
            </p:cNvSpPr>
            <p:nvPr/>
          </p:nvSpPr>
          <p:spPr bwMode="auto">
            <a:xfrm>
              <a:off x="4922490" y="3154590"/>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11" name="Oval 216"/>
            <p:cNvSpPr>
              <a:spLocks noChangeArrowheads="1"/>
            </p:cNvSpPr>
            <p:nvPr/>
          </p:nvSpPr>
          <p:spPr bwMode="auto">
            <a:xfrm>
              <a:off x="4922490" y="3154590"/>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2" name="Oval 217"/>
            <p:cNvSpPr>
              <a:spLocks noChangeArrowheads="1"/>
            </p:cNvSpPr>
            <p:nvPr/>
          </p:nvSpPr>
          <p:spPr bwMode="auto">
            <a:xfrm>
              <a:off x="4949213" y="3188667"/>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13" name="Oval 218"/>
            <p:cNvSpPr>
              <a:spLocks noChangeArrowheads="1"/>
            </p:cNvSpPr>
            <p:nvPr/>
          </p:nvSpPr>
          <p:spPr bwMode="auto">
            <a:xfrm>
              <a:off x="4949213" y="3188667"/>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4" name="Oval 219"/>
            <p:cNvSpPr>
              <a:spLocks noChangeArrowheads="1"/>
            </p:cNvSpPr>
            <p:nvPr/>
          </p:nvSpPr>
          <p:spPr bwMode="auto">
            <a:xfrm>
              <a:off x="4975935" y="3221568"/>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15" name="Oval 220"/>
            <p:cNvSpPr>
              <a:spLocks noChangeArrowheads="1"/>
            </p:cNvSpPr>
            <p:nvPr/>
          </p:nvSpPr>
          <p:spPr bwMode="auto">
            <a:xfrm>
              <a:off x="4975935" y="3221568"/>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6" name="Oval 221"/>
            <p:cNvSpPr>
              <a:spLocks noChangeArrowheads="1"/>
            </p:cNvSpPr>
            <p:nvPr/>
          </p:nvSpPr>
          <p:spPr bwMode="auto">
            <a:xfrm>
              <a:off x="5002658" y="3254469"/>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17" name="Oval 222"/>
            <p:cNvSpPr>
              <a:spLocks noChangeArrowheads="1"/>
            </p:cNvSpPr>
            <p:nvPr/>
          </p:nvSpPr>
          <p:spPr bwMode="auto">
            <a:xfrm>
              <a:off x="5002658" y="3254469"/>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8" name="Oval 223"/>
            <p:cNvSpPr>
              <a:spLocks noChangeArrowheads="1"/>
            </p:cNvSpPr>
            <p:nvPr/>
          </p:nvSpPr>
          <p:spPr bwMode="auto">
            <a:xfrm>
              <a:off x="5029380" y="3288545"/>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19" name="Oval 224"/>
            <p:cNvSpPr>
              <a:spLocks noChangeArrowheads="1"/>
            </p:cNvSpPr>
            <p:nvPr/>
          </p:nvSpPr>
          <p:spPr bwMode="auto">
            <a:xfrm>
              <a:off x="5029380" y="3288545"/>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0" name="Oval 225"/>
            <p:cNvSpPr>
              <a:spLocks noChangeArrowheads="1"/>
            </p:cNvSpPr>
            <p:nvPr/>
          </p:nvSpPr>
          <p:spPr bwMode="auto">
            <a:xfrm>
              <a:off x="5056103" y="3321446"/>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21" name="Oval 226"/>
            <p:cNvSpPr>
              <a:spLocks noChangeArrowheads="1"/>
            </p:cNvSpPr>
            <p:nvPr/>
          </p:nvSpPr>
          <p:spPr bwMode="auto">
            <a:xfrm>
              <a:off x="5056103" y="3321446"/>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2" name="Oval 227"/>
            <p:cNvSpPr>
              <a:spLocks noChangeArrowheads="1"/>
            </p:cNvSpPr>
            <p:nvPr/>
          </p:nvSpPr>
          <p:spPr bwMode="auto">
            <a:xfrm>
              <a:off x="5082825" y="3355523"/>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23" name="Oval 228"/>
            <p:cNvSpPr>
              <a:spLocks noChangeArrowheads="1"/>
            </p:cNvSpPr>
            <p:nvPr/>
          </p:nvSpPr>
          <p:spPr bwMode="auto">
            <a:xfrm>
              <a:off x="5082825" y="3355523"/>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4" name="Oval 229"/>
            <p:cNvSpPr>
              <a:spLocks noChangeArrowheads="1"/>
            </p:cNvSpPr>
            <p:nvPr/>
          </p:nvSpPr>
          <p:spPr bwMode="auto">
            <a:xfrm>
              <a:off x="5109548" y="3388424"/>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25" name="Oval 230"/>
            <p:cNvSpPr>
              <a:spLocks noChangeArrowheads="1"/>
            </p:cNvSpPr>
            <p:nvPr/>
          </p:nvSpPr>
          <p:spPr bwMode="auto">
            <a:xfrm>
              <a:off x="5109548" y="3388424"/>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6" name="Oval 231"/>
            <p:cNvSpPr>
              <a:spLocks noChangeArrowheads="1"/>
            </p:cNvSpPr>
            <p:nvPr/>
          </p:nvSpPr>
          <p:spPr bwMode="auto">
            <a:xfrm>
              <a:off x="5136270" y="3420150"/>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27" name="Oval 232"/>
            <p:cNvSpPr>
              <a:spLocks noChangeArrowheads="1"/>
            </p:cNvSpPr>
            <p:nvPr/>
          </p:nvSpPr>
          <p:spPr bwMode="auto">
            <a:xfrm>
              <a:off x="5136270" y="3420150"/>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8" name="Oval 233"/>
            <p:cNvSpPr>
              <a:spLocks noChangeArrowheads="1"/>
            </p:cNvSpPr>
            <p:nvPr/>
          </p:nvSpPr>
          <p:spPr bwMode="auto">
            <a:xfrm>
              <a:off x="5162993" y="3453051"/>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29" name="Oval 234"/>
            <p:cNvSpPr>
              <a:spLocks noChangeArrowheads="1"/>
            </p:cNvSpPr>
            <p:nvPr/>
          </p:nvSpPr>
          <p:spPr bwMode="auto">
            <a:xfrm>
              <a:off x="5162993" y="3453051"/>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0" name="Oval 235"/>
            <p:cNvSpPr>
              <a:spLocks noChangeArrowheads="1"/>
            </p:cNvSpPr>
            <p:nvPr/>
          </p:nvSpPr>
          <p:spPr bwMode="auto">
            <a:xfrm>
              <a:off x="5189715" y="3487127"/>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31" name="Oval 236"/>
            <p:cNvSpPr>
              <a:spLocks noChangeArrowheads="1"/>
            </p:cNvSpPr>
            <p:nvPr/>
          </p:nvSpPr>
          <p:spPr bwMode="auto">
            <a:xfrm>
              <a:off x="5189715" y="3487127"/>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2" name="Oval 237"/>
            <p:cNvSpPr>
              <a:spLocks noChangeArrowheads="1"/>
            </p:cNvSpPr>
            <p:nvPr/>
          </p:nvSpPr>
          <p:spPr bwMode="auto">
            <a:xfrm>
              <a:off x="5217506" y="3520028"/>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33" name="Oval 238"/>
            <p:cNvSpPr>
              <a:spLocks noChangeArrowheads="1"/>
            </p:cNvSpPr>
            <p:nvPr/>
          </p:nvSpPr>
          <p:spPr bwMode="auto">
            <a:xfrm>
              <a:off x="5217506" y="3520028"/>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4" name="Oval 239"/>
            <p:cNvSpPr>
              <a:spLocks noChangeArrowheads="1"/>
            </p:cNvSpPr>
            <p:nvPr/>
          </p:nvSpPr>
          <p:spPr bwMode="auto">
            <a:xfrm>
              <a:off x="5244229" y="3552930"/>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35" name="Oval 240"/>
            <p:cNvSpPr>
              <a:spLocks noChangeArrowheads="1"/>
            </p:cNvSpPr>
            <p:nvPr/>
          </p:nvSpPr>
          <p:spPr bwMode="auto">
            <a:xfrm>
              <a:off x="5244229" y="3552930"/>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6" name="Oval 241"/>
            <p:cNvSpPr>
              <a:spLocks noChangeArrowheads="1"/>
            </p:cNvSpPr>
            <p:nvPr/>
          </p:nvSpPr>
          <p:spPr bwMode="auto">
            <a:xfrm>
              <a:off x="5270951" y="3585831"/>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37" name="Oval 242"/>
            <p:cNvSpPr>
              <a:spLocks noChangeArrowheads="1"/>
            </p:cNvSpPr>
            <p:nvPr/>
          </p:nvSpPr>
          <p:spPr bwMode="auto">
            <a:xfrm>
              <a:off x="5270951" y="3585831"/>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8" name="Oval 243"/>
            <p:cNvSpPr>
              <a:spLocks noChangeArrowheads="1"/>
            </p:cNvSpPr>
            <p:nvPr/>
          </p:nvSpPr>
          <p:spPr bwMode="auto">
            <a:xfrm>
              <a:off x="5297674" y="361873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39" name="Oval 244"/>
            <p:cNvSpPr>
              <a:spLocks noChangeArrowheads="1"/>
            </p:cNvSpPr>
            <p:nvPr/>
          </p:nvSpPr>
          <p:spPr bwMode="auto">
            <a:xfrm>
              <a:off x="5297674" y="361873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0" name="Oval 245"/>
            <p:cNvSpPr>
              <a:spLocks noChangeArrowheads="1"/>
            </p:cNvSpPr>
            <p:nvPr/>
          </p:nvSpPr>
          <p:spPr bwMode="auto">
            <a:xfrm>
              <a:off x="5324396" y="3650458"/>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41" name="Oval 246"/>
            <p:cNvSpPr>
              <a:spLocks noChangeArrowheads="1"/>
            </p:cNvSpPr>
            <p:nvPr/>
          </p:nvSpPr>
          <p:spPr bwMode="auto">
            <a:xfrm>
              <a:off x="5324396" y="3650458"/>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2" name="Oval 247"/>
            <p:cNvSpPr>
              <a:spLocks noChangeArrowheads="1"/>
            </p:cNvSpPr>
            <p:nvPr/>
          </p:nvSpPr>
          <p:spPr bwMode="auto">
            <a:xfrm>
              <a:off x="5351118" y="3683359"/>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43" name="Oval 248"/>
            <p:cNvSpPr>
              <a:spLocks noChangeArrowheads="1"/>
            </p:cNvSpPr>
            <p:nvPr/>
          </p:nvSpPr>
          <p:spPr bwMode="auto">
            <a:xfrm>
              <a:off x="5351118" y="3683359"/>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4" name="Oval 249"/>
            <p:cNvSpPr>
              <a:spLocks noChangeArrowheads="1"/>
            </p:cNvSpPr>
            <p:nvPr/>
          </p:nvSpPr>
          <p:spPr bwMode="auto">
            <a:xfrm>
              <a:off x="5377841" y="3716260"/>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45" name="Oval 250"/>
            <p:cNvSpPr>
              <a:spLocks noChangeArrowheads="1"/>
            </p:cNvSpPr>
            <p:nvPr/>
          </p:nvSpPr>
          <p:spPr bwMode="auto">
            <a:xfrm>
              <a:off x="5377841" y="3716260"/>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6" name="Oval 251"/>
            <p:cNvSpPr>
              <a:spLocks noChangeArrowheads="1"/>
            </p:cNvSpPr>
            <p:nvPr/>
          </p:nvSpPr>
          <p:spPr bwMode="auto">
            <a:xfrm>
              <a:off x="5404563" y="3747986"/>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47" name="Oval 252"/>
            <p:cNvSpPr>
              <a:spLocks noChangeArrowheads="1"/>
            </p:cNvSpPr>
            <p:nvPr/>
          </p:nvSpPr>
          <p:spPr bwMode="auto">
            <a:xfrm>
              <a:off x="5404563" y="3747986"/>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8" name="Oval 253"/>
            <p:cNvSpPr>
              <a:spLocks noChangeArrowheads="1"/>
            </p:cNvSpPr>
            <p:nvPr/>
          </p:nvSpPr>
          <p:spPr bwMode="auto">
            <a:xfrm>
              <a:off x="5431285" y="3780888"/>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49" name="Oval 254"/>
            <p:cNvSpPr>
              <a:spLocks noChangeArrowheads="1"/>
            </p:cNvSpPr>
            <p:nvPr/>
          </p:nvSpPr>
          <p:spPr bwMode="auto">
            <a:xfrm>
              <a:off x="5431285" y="3780888"/>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0" name="Oval 255"/>
            <p:cNvSpPr>
              <a:spLocks noChangeArrowheads="1"/>
            </p:cNvSpPr>
            <p:nvPr/>
          </p:nvSpPr>
          <p:spPr bwMode="auto">
            <a:xfrm>
              <a:off x="5458008" y="3813789"/>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51" name="Oval 256"/>
            <p:cNvSpPr>
              <a:spLocks noChangeArrowheads="1"/>
            </p:cNvSpPr>
            <p:nvPr/>
          </p:nvSpPr>
          <p:spPr bwMode="auto">
            <a:xfrm>
              <a:off x="5458008" y="3813789"/>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1" name="Oval 257"/>
            <p:cNvSpPr>
              <a:spLocks noChangeArrowheads="1"/>
            </p:cNvSpPr>
            <p:nvPr/>
          </p:nvSpPr>
          <p:spPr bwMode="auto">
            <a:xfrm>
              <a:off x="5484730" y="3845515"/>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63" name="Oval 258"/>
            <p:cNvSpPr>
              <a:spLocks noChangeArrowheads="1"/>
            </p:cNvSpPr>
            <p:nvPr/>
          </p:nvSpPr>
          <p:spPr bwMode="auto">
            <a:xfrm>
              <a:off x="5484730" y="3845515"/>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4" name="Oval 259"/>
            <p:cNvSpPr>
              <a:spLocks noChangeArrowheads="1"/>
            </p:cNvSpPr>
            <p:nvPr/>
          </p:nvSpPr>
          <p:spPr bwMode="auto">
            <a:xfrm>
              <a:off x="5511453" y="3877241"/>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67" name="Oval 260"/>
            <p:cNvSpPr>
              <a:spLocks noChangeArrowheads="1"/>
            </p:cNvSpPr>
            <p:nvPr/>
          </p:nvSpPr>
          <p:spPr bwMode="auto">
            <a:xfrm>
              <a:off x="5511453" y="3877241"/>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8" name="Oval 261"/>
            <p:cNvSpPr>
              <a:spLocks noChangeArrowheads="1"/>
            </p:cNvSpPr>
            <p:nvPr/>
          </p:nvSpPr>
          <p:spPr bwMode="auto">
            <a:xfrm>
              <a:off x="5538175" y="3908967"/>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69" name="Oval 262"/>
            <p:cNvSpPr>
              <a:spLocks noChangeArrowheads="1"/>
            </p:cNvSpPr>
            <p:nvPr/>
          </p:nvSpPr>
          <p:spPr bwMode="auto">
            <a:xfrm>
              <a:off x="5538175" y="3908967"/>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2" name="Oval 263"/>
            <p:cNvSpPr>
              <a:spLocks noChangeArrowheads="1"/>
            </p:cNvSpPr>
            <p:nvPr/>
          </p:nvSpPr>
          <p:spPr bwMode="auto">
            <a:xfrm>
              <a:off x="5563829" y="3941868"/>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73" name="Oval 264"/>
            <p:cNvSpPr>
              <a:spLocks noChangeArrowheads="1"/>
            </p:cNvSpPr>
            <p:nvPr/>
          </p:nvSpPr>
          <p:spPr bwMode="auto">
            <a:xfrm>
              <a:off x="5563829" y="3941868"/>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4" name="Oval 265"/>
            <p:cNvSpPr>
              <a:spLocks noChangeArrowheads="1"/>
            </p:cNvSpPr>
            <p:nvPr/>
          </p:nvSpPr>
          <p:spPr bwMode="auto">
            <a:xfrm>
              <a:off x="5590551" y="3973594"/>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75" name="Oval 266"/>
            <p:cNvSpPr>
              <a:spLocks noChangeArrowheads="1"/>
            </p:cNvSpPr>
            <p:nvPr/>
          </p:nvSpPr>
          <p:spPr bwMode="auto">
            <a:xfrm>
              <a:off x="5590551" y="3973594"/>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7" name="Oval 267"/>
            <p:cNvSpPr>
              <a:spLocks noChangeArrowheads="1"/>
            </p:cNvSpPr>
            <p:nvPr/>
          </p:nvSpPr>
          <p:spPr bwMode="auto">
            <a:xfrm>
              <a:off x="5617273" y="4005320"/>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79" name="Oval 268"/>
            <p:cNvSpPr>
              <a:spLocks noChangeArrowheads="1"/>
            </p:cNvSpPr>
            <p:nvPr/>
          </p:nvSpPr>
          <p:spPr bwMode="auto">
            <a:xfrm>
              <a:off x="5617273" y="4005320"/>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0" name="Oval 269"/>
            <p:cNvSpPr>
              <a:spLocks noChangeArrowheads="1"/>
            </p:cNvSpPr>
            <p:nvPr/>
          </p:nvSpPr>
          <p:spPr bwMode="auto">
            <a:xfrm>
              <a:off x="5643996" y="4038221"/>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81" name="Oval 270"/>
            <p:cNvSpPr>
              <a:spLocks noChangeArrowheads="1"/>
            </p:cNvSpPr>
            <p:nvPr/>
          </p:nvSpPr>
          <p:spPr bwMode="auto">
            <a:xfrm>
              <a:off x="5643996" y="4038221"/>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2" name="Oval 271"/>
            <p:cNvSpPr>
              <a:spLocks noChangeArrowheads="1"/>
            </p:cNvSpPr>
            <p:nvPr/>
          </p:nvSpPr>
          <p:spPr bwMode="auto">
            <a:xfrm>
              <a:off x="5670718" y="4069948"/>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83" name="Oval 272"/>
            <p:cNvSpPr>
              <a:spLocks noChangeArrowheads="1"/>
            </p:cNvSpPr>
            <p:nvPr/>
          </p:nvSpPr>
          <p:spPr bwMode="auto">
            <a:xfrm>
              <a:off x="5670718" y="4069948"/>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5" name="Oval 273"/>
            <p:cNvSpPr>
              <a:spLocks noChangeArrowheads="1"/>
            </p:cNvSpPr>
            <p:nvPr/>
          </p:nvSpPr>
          <p:spPr bwMode="auto">
            <a:xfrm>
              <a:off x="5697441" y="4101673"/>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86" name="Oval 274"/>
            <p:cNvSpPr>
              <a:spLocks noChangeArrowheads="1"/>
            </p:cNvSpPr>
            <p:nvPr/>
          </p:nvSpPr>
          <p:spPr bwMode="auto">
            <a:xfrm>
              <a:off x="5697441" y="4101673"/>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7" name="Oval 275"/>
            <p:cNvSpPr>
              <a:spLocks noChangeArrowheads="1"/>
            </p:cNvSpPr>
            <p:nvPr/>
          </p:nvSpPr>
          <p:spPr bwMode="auto">
            <a:xfrm>
              <a:off x="5725232" y="4132225"/>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88" name="Oval 276"/>
            <p:cNvSpPr>
              <a:spLocks noChangeArrowheads="1"/>
            </p:cNvSpPr>
            <p:nvPr/>
          </p:nvSpPr>
          <p:spPr bwMode="auto">
            <a:xfrm>
              <a:off x="5725232" y="4132225"/>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1" name="Oval 277"/>
            <p:cNvSpPr>
              <a:spLocks noChangeArrowheads="1"/>
            </p:cNvSpPr>
            <p:nvPr/>
          </p:nvSpPr>
          <p:spPr bwMode="auto">
            <a:xfrm>
              <a:off x="5751954" y="4163951"/>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92" name="Oval 278"/>
            <p:cNvSpPr>
              <a:spLocks noChangeArrowheads="1"/>
            </p:cNvSpPr>
            <p:nvPr/>
          </p:nvSpPr>
          <p:spPr bwMode="auto">
            <a:xfrm>
              <a:off x="5751954" y="4163951"/>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3" name="Oval 279"/>
            <p:cNvSpPr>
              <a:spLocks noChangeArrowheads="1"/>
            </p:cNvSpPr>
            <p:nvPr/>
          </p:nvSpPr>
          <p:spPr bwMode="auto">
            <a:xfrm>
              <a:off x="5778677" y="4195677"/>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94" name="Oval 280"/>
            <p:cNvSpPr>
              <a:spLocks noChangeArrowheads="1"/>
            </p:cNvSpPr>
            <p:nvPr/>
          </p:nvSpPr>
          <p:spPr bwMode="auto">
            <a:xfrm>
              <a:off x="5778677" y="4195677"/>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5" name="Oval 281"/>
            <p:cNvSpPr>
              <a:spLocks noChangeArrowheads="1"/>
            </p:cNvSpPr>
            <p:nvPr/>
          </p:nvSpPr>
          <p:spPr bwMode="auto">
            <a:xfrm>
              <a:off x="5805399" y="4227403"/>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96" name="Oval 282"/>
            <p:cNvSpPr>
              <a:spLocks noChangeArrowheads="1"/>
            </p:cNvSpPr>
            <p:nvPr/>
          </p:nvSpPr>
          <p:spPr bwMode="auto">
            <a:xfrm>
              <a:off x="5805399" y="4227403"/>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7" name="Oval 283"/>
            <p:cNvSpPr>
              <a:spLocks noChangeArrowheads="1"/>
            </p:cNvSpPr>
            <p:nvPr/>
          </p:nvSpPr>
          <p:spPr bwMode="auto">
            <a:xfrm>
              <a:off x="5832122" y="4259129"/>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98" name="Oval 284"/>
            <p:cNvSpPr>
              <a:spLocks noChangeArrowheads="1"/>
            </p:cNvSpPr>
            <p:nvPr/>
          </p:nvSpPr>
          <p:spPr bwMode="auto">
            <a:xfrm>
              <a:off x="5832122" y="4259129"/>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9" name="Oval 285"/>
            <p:cNvSpPr>
              <a:spLocks noChangeArrowheads="1"/>
            </p:cNvSpPr>
            <p:nvPr/>
          </p:nvSpPr>
          <p:spPr bwMode="auto">
            <a:xfrm>
              <a:off x="5858844" y="4290855"/>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00" name="Oval 286"/>
            <p:cNvSpPr>
              <a:spLocks noChangeArrowheads="1"/>
            </p:cNvSpPr>
            <p:nvPr/>
          </p:nvSpPr>
          <p:spPr bwMode="auto">
            <a:xfrm>
              <a:off x="5858844" y="4290855"/>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1" name="Oval 287"/>
            <p:cNvSpPr>
              <a:spLocks noChangeArrowheads="1"/>
            </p:cNvSpPr>
            <p:nvPr/>
          </p:nvSpPr>
          <p:spPr bwMode="auto">
            <a:xfrm>
              <a:off x="5885567" y="432140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02" name="Freeform 288"/>
            <p:cNvSpPr>
              <a:spLocks/>
            </p:cNvSpPr>
            <p:nvPr/>
          </p:nvSpPr>
          <p:spPr bwMode="auto">
            <a:xfrm>
              <a:off x="5885567" y="4321407"/>
              <a:ext cx="41687" cy="45827"/>
            </a:xfrm>
            <a:custGeom>
              <a:avLst/>
              <a:gdLst>
                <a:gd name="T0" fmla="*/ 39 w 39"/>
                <a:gd name="T1" fmla="*/ 19 h 39"/>
                <a:gd name="T2" fmla="*/ 20 w 39"/>
                <a:gd name="T3" fmla="*/ 39 h 39"/>
                <a:gd name="T4" fmla="*/ 0 w 39"/>
                <a:gd name="T5" fmla="*/ 19 h 39"/>
                <a:gd name="T6" fmla="*/ 20 w 39"/>
                <a:gd name="T7" fmla="*/ 0 h 39"/>
                <a:gd name="T8" fmla="*/ 39 w 39"/>
                <a:gd name="T9" fmla="*/ 19 h 39"/>
              </a:gdLst>
              <a:ahLst/>
              <a:cxnLst>
                <a:cxn ang="0">
                  <a:pos x="T0" y="T1"/>
                </a:cxn>
                <a:cxn ang="0">
                  <a:pos x="T2" y="T3"/>
                </a:cxn>
                <a:cxn ang="0">
                  <a:pos x="T4" y="T5"/>
                </a:cxn>
                <a:cxn ang="0">
                  <a:pos x="T6" y="T7"/>
                </a:cxn>
                <a:cxn ang="0">
                  <a:pos x="T8" y="T9"/>
                </a:cxn>
              </a:cxnLst>
              <a:rect l="0" t="0" r="r" b="b"/>
              <a:pathLst>
                <a:path w="39" h="39">
                  <a:moveTo>
                    <a:pt x="39" y="19"/>
                  </a:moveTo>
                  <a:cubicBezTo>
                    <a:pt x="39" y="31"/>
                    <a:pt x="31" y="39"/>
                    <a:pt x="20" y="39"/>
                  </a:cubicBezTo>
                  <a:cubicBezTo>
                    <a:pt x="9" y="39"/>
                    <a:pt x="0" y="31"/>
                    <a:pt x="0" y="19"/>
                  </a:cubicBezTo>
                  <a:cubicBezTo>
                    <a:pt x="0" y="9"/>
                    <a:pt x="9" y="0"/>
                    <a:pt x="20" y="0"/>
                  </a:cubicBezTo>
                  <a:cubicBezTo>
                    <a:pt x="31" y="0"/>
                    <a:pt x="39" y="9"/>
                    <a:pt x="39" y="19"/>
                  </a:cubicBezTo>
                </a:path>
              </a:pathLst>
            </a:cu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3" name="Oval 289"/>
            <p:cNvSpPr>
              <a:spLocks noChangeArrowheads="1"/>
            </p:cNvSpPr>
            <p:nvPr/>
          </p:nvSpPr>
          <p:spPr bwMode="auto">
            <a:xfrm>
              <a:off x="5912289" y="435313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04" name="Oval 290"/>
            <p:cNvSpPr>
              <a:spLocks noChangeArrowheads="1"/>
            </p:cNvSpPr>
            <p:nvPr/>
          </p:nvSpPr>
          <p:spPr bwMode="auto">
            <a:xfrm>
              <a:off x="5912289" y="435313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5" name="Oval 291"/>
            <p:cNvSpPr>
              <a:spLocks noChangeArrowheads="1"/>
            </p:cNvSpPr>
            <p:nvPr/>
          </p:nvSpPr>
          <p:spPr bwMode="auto">
            <a:xfrm>
              <a:off x="5939012" y="4384859"/>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06" name="Oval 292"/>
            <p:cNvSpPr>
              <a:spLocks noChangeArrowheads="1"/>
            </p:cNvSpPr>
            <p:nvPr/>
          </p:nvSpPr>
          <p:spPr bwMode="auto">
            <a:xfrm>
              <a:off x="5939012" y="4384859"/>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7" name="Oval 293"/>
            <p:cNvSpPr>
              <a:spLocks noChangeArrowheads="1"/>
            </p:cNvSpPr>
            <p:nvPr/>
          </p:nvSpPr>
          <p:spPr bwMode="auto">
            <a:xfrm>
              <a:off x="5965734" y="4414234"/>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08" name="Oval 294"/>
            <p:cNvSpPr>
              <a:spLocks noChangeArrowheads="1"/>
            </p:cNvSpPr>
            <p:nvPr/>
          </p:nvSpPr>
          <p:spPr bwMode="auto">
            <a:xfrm>
              <a:off x="5965734" y="4414234"/>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9" name="Oval 295"/>
            <p:cNvSpPr>
              <a:spLocks noChangeArrowheads="1"/>
            </p:cNvSpPr>
            <p:nvPr/>
          </p:nvSpPr>
          <p:spPr bwMode="auto">
            <a:xfrm>
              <a:off x="5992457" y="4445961"/>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10" name="Oval 296"/>
            <p:cNvSpPr>
              <a:spLocks noChangeArrowheads="1"/>
            </p:cNvSpPr>
            <p:nvPr/>
          </p:nvSpPr>
          <p:spPr bwMode="auto">
            <a:xfrm>
              <a:off x="5992457" y="4445961"/>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1" name="Oval 297"/>
            <p:cNvSpPr>
              <a:spLocks noChangeArrowheads="1"/>
            </p:cNvSpPr>
            <p:nvPr/>
          </p:nvSpPr>
          <p:spPr bwMode="auto">
            <a:xfrm>
              <a:off x="6019179" y="4476512"/>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12" name="Oval 298"/>
            <p:cNvSpPr>
              <a:spLocks noChangeArrowheads="1"/>
            </p:cNvSpPr>
            <p:nvPr/>
          </p:nvSpPr>
          <p:spPr bwMode="auto">
            <a:xfrm>
              <a:off x="6019179" y="4476512"/>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3" name="Oval 299"/>
            <p:cNvSpPr>
              <a:spLocks noChangeArrowheads="1"/>
            </p:cNvSpPr>
            <p:nvPr/>
          </p:nvSpPr>
          <p:spPr bwMode="auto">
            <a:xfrm>
              <a:off x="6045901" y="4508238"/>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14" name="Oval 300"/>
            <p:cNvSpPr>
              <a:spLocks noChangeArrowheads="1"/>
            </p:cNvSpPr>
            <p:nvPr/>
          </p:nvSpPr>
          <p:spPr bwMode="auto">
            <a:xfrm>
              <a:off x="6045901" y="4508238"/>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5" name="Oval 301"/>
            <p:cNvSpPr>
              <a:spLocks noChangeArrowheads="1"/>
            </p:cNvSpPr>
            <p:nvPr/>
          </p:nvSpPr>
          <p:spPr bwMode="auto">
            <a:xfrm>
              <a:off x="6072623" y="4538789"/>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16" name="Oval 302"/>
            <p:cNvSpPr>
              <a:spLocks noChangeArrowheads="1"/>
            </p:cNvSpPr>
            <p:nvPr/>
          </p:nvSpPr>
          <p:spPr bwMode="auto">
            <a:xfrm>
              <a:off x="6072623" y="4538789"/>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7" name="Oval 303"/>
            <p:cNvSpPr>
              <a:spLocks noChangeArrowheads="1"/>
            </p:cNvSpPr>
            <p:nvPr/>
          </p:nvSpPr>
          <p:spPr bwMode="auto">
            <a:xfrm>
              <a:off x="6099346" y="4569340"/>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9" name="Oval 304"/>
            <p:cNvSpPr>
              <a:spLocks noChangeArrowheads="1"/>
            </p:cNvSpPr>
            <p:nvPr/>
          </p:nvSpPr>
          <p:spPr bwMode="auto">
            <a:xfrm>
              <a:off x="6099346" y="4569340"/>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0" name="Oval 305"/>
            <p:cNvSpPr>
              <a:spLocks noChangeArrowheads="1"/>
            </p:cNvSpPr>
            <p:nvPr/>
          </p:nvSpPr>
          <p:spPr bwMode="auto">
            <a:xfrm>
              <a:off x="6126068" y="4601066"/>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1" name="Oval 306"/>
            <p:cNvSpPr>
              <a:spLocks noChangeArrowheads="1"/>
            </p:cNvSpPr>
            <p:nvPr/>
          </p:nvSpPr>
          <p:spPr bwMode="auto">
            <a:xfrm>
              <a:off x="6126068" y="4601066"/>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2" name="Oval 307"/>
            <p:cNvSpPr>
              <a:spLocks noChangeArrowheads="1"/>
            </p:cNvSpPr>
            <p:nvPr/>
          </p:nvSpPr>
          <p:spPr bwMode="auto">
            <a:xfrm>
              <a:off x="6152791" y="463161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3" name="Oval 308"/>
            <p:cNvSpPr>
              <a:spLocks noChangeArrowheads="1"/>
            </p:cNvSpPr>
            <p:nvPr/>
          </p:nvSpPr>
          <p:spPr bwMode="auto">
            <a:xfrm>
              <a:off x="6152791" y="463161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4" name="Oval 309"/>
            <p:cNvSpPr>
              <a:spLocks noChangeArrowheads="1"/>
            </p:cNvSpPr>
            <p:nvPr/>
          </p:nvSpPr>
          <p:spPr bwMode="auto">
            <a:xfrm>
              <a:off x="6179513" y="4662168"/>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5" name="Freeform 310"/>
            <p:cNvSpPr>
              <a:spLocks/>
            </p:cNvSpPr>
            <p:nvPr/>
          </p:nvSpPr>
          <p:spPr bwMode="auto">
            <a:xfrm>
              <a:off x="6179513" y="4662168"/>
              <a:ext cx="41687" cy="45827"/>
            </a:xfrm>
            <a:custGeom>
              <a:avLst/>
              <a:gdLst>
                <a:gd name="T0" fmla="*/ 39 w 39"/>
                <a:gd name="T1" fmla="*/ 19 h 39"/>
                <a:gd name="T2" fmla="*/ 19 w 39"/>
                <a:gd name="T3" fmla="*/ 39 h 39"/>
                <a:gd name="T4" fmla="*/ 0 w 39"/>
                <a:gd name="T5" fmla="*/ 19 h 39"/>
                <a:gd name="T6" fmla="*/ 19 w 39"/>
                <a:gd name="T7" fmla="*/ 0 h 39"/>
                <a:gd name="T8" fmla="*/ 39 w 39"/>
                <a:gd name="T9" fmla="*/ 19 h 39"/>
              </a:gdLst>
              <a:ahLst/>
              <a:cxnLst>
                <a:cxn ang="0">
                  <a:pos x="T0" y="T1"/>
                </a:cxn>
                <a:cxn ang="0">
                  <a:pos x="T2" y="T3"/>
                </a:cxn>
                <a:cxn ang="0">
                  <a:pos x="T4" y="T5"/>
                </a:cxn>
                <a:cxn ang="0">
                  <a:pos x="T6" y="T7"/>
                </a:cxn>
                <a:cxn ang="0">
                  <a:pos x="T8" y="T9"/>
                </a:cxn>
              </a:cxnLst>
              <a:rect l="0" t="0" r="r" b="b"/>
              <a:pathLst>
                <a:path w="39" h="39">
                  <a:moveTo>
                    <a:pt x="39" y="19"/>
                  </a:moveTo>
                  <a:cubicBezTo>
                    <a:pt x="39" y="31"/>
                    <a:pt x="30" y="39"/>
                    <a:pt x="19" y="39"/>
                  </a:cubicBezTo>
                  <a:cubicBezTo>
                    <a:pt x="9" y="39"/>
                    <a:pt x="0" y="31"/>
                    <a:pt x="0" y="19"/>
                  </a:cubicBezTo>
                  <a:cubicBezTo>
                    <a:pt x="0" y="9"/>
                    <a:pt x="9" y="0"/>
                    <a:pt x="19" y="0"/>
                  </a:cubicBezTo>
                  <a:cubicBezTo>
                    <a:pt x="30" y="0"/>
                    <a:pt x="39" y="9"/>
                    <a:pt x="39" y="19"/>
                  </a:cubicBezTo>
                </a:path>
              </a:pathLst>
            </a:cu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6" name="Oval 311"/>
            <p:cNvSpPr>
              <a:spLocks noChangeArrowheads="1"/>
            </p:cNvSpPr>
            <p:nvPr/>
          </p:nvSpPr>
          <p:spPr bwMode="auto">
            <a:xfrm>
              <a:off x="6206236" y="4692720"/>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7" name="Oval 312"/>
            <p:cNvSpPr>
              <a:spLocks noChangeArrowheads="1"/>
            </p:cNvSpPr>
            <p:nvPr/>
          </p:nvSpPr>
          <p:spPr bwMode="auto">
            <a:xfrm>
              <a:off x="6206236" y="4692720"/>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8" name="Oval 313"/>
            <p:cNvSpPr>
              <a:spLocks noChangeArrowheads="1"/>
            </p:cNvSpPr>
            <p:nvPr/>
          </p:nvSpPr>
          <p:spPr bwMode="auto">
            <a:xfrm>
              <a:off x="6232958" y="4723271"/>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9" name="Oval 314"/>
            <p:cNvSpPr>
              <a:spLocks noChangeArrowheads="1"/>
            </p:cNvSpPr>
            <p:nvPr/>
          </p:nvSpPr>
          <p:spPr bwMode="auto">
            <a:xfrm>
              <a:off x="6232958" y="4723271"/>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0" name="Oval 315"/>
            <p:cNvSpPr>
              <a:spLocks noChangeArrowheads="1"/>
            </p:cNvSpPr>
            <p:nvPr/>
          </p:nvSpPr>
          <p:spPr bwMode="auto">
            <a:xfrm>
              <a:off x="6260749" y="475382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1" name="Oval 316"/>
            <p:cNvSpPr>
              <a:spLocks noChangeArrowheads="1"/>
            </p:cNvSpPr>
            <p:nvPr/>
          </p:nvSpPr>
          <p:spPr bwMode="auto">
            <a:xfrm>
              <a:off x="6260749" y="475382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2" name="Oval 317"/>
            <p:cNvSpPr>
              <a:spLocks noChangeArrowheads="1"/>
            </p:cNvSpPr>
            <p:nvPr/>
          </p:nvSpPr>
          <p:spPr bwMode="auto">
            <a:xfrm>
              <a:off x="6287472" y="4784373"/>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3" name="Oval 318"/>
            <p:cNvSpPr>
              <a:spLocks noChangeArrowheads="1"/>
            </p:cNvSpPr>
            <p:nvPr/>
          </p:nvSpPr>
          <p:spPr bwMode="auto">
            <a:xfrm>
              <a:off x="6287472" y="4784373"/>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4" name="Oval 319"/>
            <p:cNvSpPr>
              <a:spLocks noChangeArrowheads="1"/>
            </p:cNvSpPr>
            <p:nvPr/>
          </p:nvSpPr>
          <p:spPr bwMode="auto">
            <a:xfrm>
              <a:off x="6314194" y="4813748"/>
              <a:ext cx="41687"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5" name="Oval 320"/>
            <p:cNvSpPr>
              <a:spLocks noChangeArrowheads="1"/>
            </p:cNvSpPr>
            <p:nvPr/>
          </p:nvSpPr>
          <p:spPr bwMode="auto">
            <a:xfrm>
              <a:off x="6314194" y="4813748"/>
              <a:ext cx="41687"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6" name="Oval 321"/>
            <p:cNvSpPr>
              <a:spLocks noChangeArrowheads="1"/>
            </p:cNvSpPr>
            <p:nvPr/>
          </p:nvSpPr>
          <p:spPr bwMode="auto">
            <a:xfrm>
              <a:off x="6339848" y="4844299"/>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7" name="Oval 322"/>
            <p:cNvSpPr>
              <a:spLocks noChangeArrowheads="1"/>
            </p:cNvSpPr>
            <p:nvPr/>
          </p:nvSpPr>
          <p:spPr bwMode="auto">
            <a:xfrm>
              <a:off x="6339848" y="4844299"/>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8" name="Oval 323"/>
            <p:cNvSpPr>
              <a:spLocks noChangeArrowheads="1"/>
            </p:cNvSpPr>
            <p:nvPr/>
          </p:nvSpPr>
          <p:spPr bwMode="auto">
            <a:xfrm>
              <a:off x="6366570" y="4874851"/>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9" name="Oval 324"/>
            <p:cNvSpPr>
              <a:spLocks noChangeArrowheads="1"/>
            </p:cNvSpPr>
            <p:nvPr/>
          </p:nvSpPr>
          <p:spPr bwMode="auto">
            <a:xfrm>
              <a:off x="6366570" y="4874851"/>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0" name="Oval 325"/>
            <p:cNvSpPr>
              <a:spLocks noChangeArrowheads="1"/>
            </p:cNvSpPr>
            <p:nvPr/>
          </p:nvSpPr>
          <p:spPr bwMode="auto">
            <a:xfrm>
              <a:off x="6393293" y="4904227"/>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61" name="Oval 326"/>
            <p:cNvSpPr>
              <a:spLocks noChangeArrowheads="1"/>
            </p:cNvSpPr>
            <p:nvPr/>
          </p:nvSpPr>
          <p:spPr bwMode="auto">
            <a:xfrm>
              <a:off x="6393293" y="4904227"/>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2" name="Oval 327"/>
            <p:cNvSpPr>
              <a:spLocks noChangeArrowheads="1"/>
            </p:cNvSpPr>
            <p:nvPr/>
          </p:nvSpPr>
          <p:spPr bwMode="auto">
            <a:xfrm>
              <a:off x="6420015" y="4934778"/>
              <a:ext cx="42756" cy="47002"/>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63" name="Oval 328"/>
            <p:cNvSpPr>
              <a:spLocks noChangeArrowheads="1"/>
            </p:cNvSpPr>
            <p:nvPr/>
          </p:nvSpPr>
          <p:spPr bwMode="auto">
            <a:xfrm>
              <a:off x="6420015" y="4934778"/>
              <a:ext cx="42756" cy="47002"/>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4" name="Oval 329"/>
            <p:cNvSpPr>
              <a:spLocks noChangeArrowheads="1"/>
            </p:cNvSpPr>
            <p:nvPr/>
          </p:nvSpPr>
          <p:spPr bwMode="auto">
            <a:xfrm>
              <a:off x="6446737" y="4965329"/>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65" name="Oval 330"/>
            <p:cNvSpPr>
              <a:spLocks noChangeArrowheads="1"/>
            </p:cNvSpPr>
            <p:nvPr/>
          </p:nvSpPr>
          <p:spPr bwMode="auto">
            <a:xfrm>
              <a:off x="6446737" y="4965329"/>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6" name="Oval 331"/>
            <p:cNvSpPr>
              <a:spLocks noChangeArrowheads="1"/>
            </p:cNvSpPr>
            <p:nvPr/>
          </p:nvSpPr>
          <p:spPr bwMode="auto">
            <a:xfrm>
              <a:off x="6473460" y="4994705"/>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67" name="Oval 332"/>
            <p:cNvSpPr>
              <a:spLocks noChangeArrowheads="1"/>
            </p:cNvSpPr>
            <p:nvPr/>
          </p:nvSpPr>
          <p:spPr bwMode="auto">
            <a:xfrm>
              <a:off x="6473460" y="4994705"/>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cxnSp>
          <p:nvCxnSpPr>
            <p:cNvPr id="832" name="直線コネクタ 831"/>
            <p:cNvCxnSpPr/>
            <p:nvPr/>
          </p:nvCxnSpPr>
          <p:spPr>
            <a:xfrm flipV="1">
              <a:off x="6516216" y="4149080"/>
              <a:ext cx="0" cy="7920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33" name="直線コネクタ 832"/>
            <p:cNvCxnSpPr/>
            <p:nvPr/>
          </p:nvCxnSpPr>
          <p:spPr>
            <a:xfrm>
              <a:off x="6516216" y="4149080"/>
              <a:ext cx="504056"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109" name="グループ化 1108"/>
            <p:cNvGrpSpPr/>
            <p:nvPr/>
          </p:nvGrpSpPr>
          <p:grpSpPr>
            <a:xfrm>
              <a:off x="6503153" y="5013176"/>
              <a:ext cx="550482" cy="47002"/>
              <a:chOff x="2348135" y="5190582"/>
              <a:chExt cx="550482" cy="47002"/>
            </a:xfrm>
          </p:grpSpPr>
          <p:sp>
            <p:nvSpPr>
              <p:cNvPr id="834" name="Oval 10"/>
              <p:cNvSpPr>
                <a:spLocks noChangeArrowheads="1"/>
              </p:cNvSpPr>
              <p:nvPr/>
            </p:nvSpPr>
            <p:spPr bwMode="auto">
              <a:xfrm>
                <a:off x="2348135" y="5190582"/>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35" name="Oval 11"/>
              <p:cNvSpPr>
                <a:spLocks noChangeArrowheads="1"/>
              </p:cNvSpPr>
              <p:nvPr/>
            </p:nvSpPr>
            <p:spPr bwMode="auto">
              <a:xfrm>
                <a:off x="2348135" y="5190582"/>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6" name="Oval 12"/>
              <p:cNvSpPr>
                <a:spLocks noChangeArrowheads="1"/>
              </p:cNvSpPr>
              <p:nvPr/>
            </p:nvSpPr>
            <p:spPr bwMode="auto">
              <a:xfrm>
                <a:off x="2374858"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37" name="Oval 13"/>
              <p:cNvSpPr>
                <a:spLocks noChangeArrowheads="1"/>
              </p:cNvSpPr>
              <p:nvPr/>
            </p:nvSpPr>
            <p:spPr bwMode="auto">
              <a:xfrm>
                <a:off x="2374858"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8" name="Oval 14"/>
              <p:cNvSpPr>
                <a:spLocks noChangeArrowheads="1"/>
              </p:cNvSpPr>
              <p:nvPr/>
            </p:nvSpPr>
            <p:spPr bwMode="auto">
              <a:xfrm>
                <a:off x="2401580"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39" name="Oval 15"/>
              <p:cNvSpPr>
                <a:spLocks noChangeArrowheads="1"/>
              </p:cNvSpPr>
              <p:nvPr/>
            </p:nvSpPr>
            <p:spPr bwMode="auto">
              <a:xfrm>
                <a:off x="2401580"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0" name="Oval 16"/>
              <p:cNvSpPr>
                <a:spLocks noChangeArrowheads="1"/>
              </p:cNvSpPr>
              <p:nvPr/>
            </p:nvSpPr>
            <p:spPr bwMode="auto">
              <a:xfrm>
                <a:off x="2428303"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41" name="Oval 17"/>
              <p:cNvSpPr>
                <a:spLocks noChangeArrowheads="1"/>
              </p:cNvSpPr>
              <p:nvPr/>
            </p:nvSpPr>
            <p:spPr bwMode="auto">
              <a:xfrm>
                <a:off x="2428303"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2" name="Oval 18"/>
              <p:cNvSpPr>
                <a:spLocks noChangeArrowheads="1"/>
              </p:cNvSpPr>
              <p:nvPr/>
            </p:nvSpPr>
            <p:spPr bwMode="auto">
              <a:xfrm>
                <a:off x="2455025"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43" name="Oval 19"/>
              <p:cNvSpPr>
                <a:spLocks noChangeArrowheads="1"/>
              </p:cNvSpPr>
              <p:nvPr/>
            </p:nvSpPr>
            <p:spPr bwMode="auto">
              <a:xfrm>
                <a:off x="2455025"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4" name="Oval 20"/>
              <p:cNvSpPr>
                <a:spLocks noChangeArrowheads="1"/>
              </p:cNvSpPr>
              <p:nvPr/>
            </p:nvSpPr>
            <p:spPr bwMode="auto">
              <a:xfrm>
                <a:off x="2481747"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45" name="Oval 21"/>
              <p:cNvSpPr>
                <a:spLocks noChangeArrowheads="1"/>
              </p:cNvSpPr>
              <p:nvPr/>
            </p:nvSpPr>
            <p:spPr bwMode="auto">
              <a:xfrm>
                <a:off x="2481747"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6" name="Oval 22"/>
              <p:cNvSpPr>
                <a:spLocks noChangeArrowheads="1"/>
              </p:cNvSpPr>
              <p:nvPr/>
            </p:nvSpPr>
            <p:spPr bwMode="auto">
              <a:xfrm>
                <a:off x="2508470"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47" name="Oval 23"/>
              <p:cNvSpPr>
                <a:spLocks noChangeArrowheads="1"/>
              </p:cNvSpPr>
              <p:nvPr/>
            </p:nvSpPr>
            <p:spPr bwMode="auto">
              <a:xfrm>
                <a:off x="2508470"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8" name="Oval 24"/>
              <p:cNvSpPr>
                <a:spLocks noChangeArrowheads="1"/>
              </p:cNvSpPr>
              <p:nvPr/>
            </p:nvSpPr>
            <p:spPr bwMode="auto">
              <a:xfrm>
                <a:off x="2535192"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49" name="Oval 25"/>
              <p:cNvSpPr>
                <a:spLocks noChangeArrowheads="1"/>
              </p:cNvSpPr>
              <p:nvPr/>
            </p:nvSpPr>
            <p:spPr bwMode="auto">
              <a:xfrm>
                <a:off x="2535192"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0" name="Oval 26"/>
              <p:cNvSpPr>
                <a:spLocks noChangeArrowheads="1"/>
              </p:cNvSpPr>
              <p:nvPr/>
            </p:nvSpPr>
            <p:spPr bwMode="auto">
              <a:xfrm>
                <a:off x="2561914"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51" name="Oval 27"/>
              <p:cNvSpPr>
                <a:spLocks noChangeArrowheads="1"/>
              </p:cNvSpPr>
              <p:nvPr/>
            </p:nvSpPr>
            <p:spPr bwMode="auto">
              <a:xfrm>
                <a:off x="2561914"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2" name="Oval 28"/>
              <p:cNvSpPr>
                <a:spLocks noChangeArrowheads="1"/>
              </p:cNvSpPr>
              <p:nvPr/>
            </p:nvSpPr>
            <p:spPr bwMode="auto">
              <a:xfrm>
                <a:off x="2588637"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53" name="Oval 29"/>
              <p:cNvSpPr>
                <a:spLocks noChangeArrowheads="1"/>
              </p:cNvSpPr>
              <p:nvPr/>
            </p:nvSpPr>
            <p:spPr bwMode="auto">
              <a:xfrm>
                <a:off x="2588637"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4" name="Oval 30"/>
              <p:cNvSpPr>
                <a:spLocks noChangeArrowheads="1"/>
              </p:cNvSpPr>
              <p:nvPr/>
            </p:nvSpPr>
            <p:spPr bwMode="auto">
              <a:xfrm>
                <a:off x="2615359"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55" name="Oval 31"/>
              <p:cNvSpPr>
                <a:spLocks noChangeArrowheads="1"/>
              </p:cNvSpPr>
              <p:nvPr/>
            </p:nvSpPr>
            <p:spPr bwMode="auto">
              <a:xfrm>
                <a:off x="2615359"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6" name="Oval 32"/>
              <p:cNvSpPr>
                <a:spLocks noChangeArrowheads="1"/>
              </p:cNvSpPr>
              <p:nvPr/>
            </p:nvSpPr>
            <p:spPr bwMode="auto">
              <a:xfrm>
                <a:off x="2642082"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57" name="Oval 33"/>
              <p:cNvSpPr>
                <a:spLocks noChangeArrowheads="1"/>
              </p:cNvSpPr>
              <p:nvPr/>
            </p:nvSpPr>
            <p:spPr bwMode="auto">
              <a:xfrm>
                <a:off x="2642082"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8" name="Oval 34"/>
              <p:cNvSpPr>
                <a:spLocks noChangeArrowheads="1"/>
              </p:cNvSpPr>
              <p:nvPr/>
            </p:nvSpPr>
            <p:spPr bwMode="auto">
              <a:xfrm>
                <a:off x="2668804"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59" name="Oval 35"/>
              <p:cNvSpPr>
                <a:spLocks noChangeArrowheads="1"/>
              </p:cNvSpPr>
              <p:nvPr/>
            </p:nvSpPr>
            <p:spPr bwMode="auto">
              <a:xfrm>
                <a:off x="2668804"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0" name="Oval 36"/>
              <p:cNvSpPr>
                <a:spLocks noChangeArrowheads="1"/>
              </p:cNvSpPr>
              <p:nvPr/>
            </p:nvSpPr>
            <p:spPr bwMode="auto">
              <a:xfrm>
                <a:off x="2695527" y="5190582"/>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61" name="Oval 37"/>
              <p:cNvSpPr>
                <a:spLocks noChangeArrowheads="1"/>
              </p:cNvSpPr>
              <p:nvPr/>
            </p:nvSpPr>
            <p:spPr bwMode="auto">
              <a:xfrm>
                <a:off x="2695527" y="5190582"/>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2" name="Oval 38"/>
              <p:cNvSpPr>
                <a:spLocks noChangeArrowheads="1"/>
              </p:cNvSpPr>
              <p:nvPr/>
            </p:nvSpPr>
            <p:spPr bwMode="auto">
              <a:xfrm>
                <a:off x="2723318" y="519175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63" name="Oval 39"/>
              <p:cNvSpPr>
                <a:spLocks noChangeArrowheads="1"/>
              </p:cNvSpPr>
              <p:nvPr/>
            </p:nvSpPr>
            <p:spPr bwMode="auto">
              <a:xfrm>
                <a:off x="2723318" y="519175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4" name="Oval 40"/>
              <p:cNvSpPr>
                <a:spLocks noChangeArrowheads="1"/>
              </p:cNvSpPr>
              <p:nvPr/>
            </p:nvSpPr>
            <p:spPr bwMode="auto">
              <a:xfrm>
                <a:off x="2750040" y="519175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65" name="Oval 41"/>
              <p:cNvSpPr>
                <a:spLocks noChangeArrowheads="1"/>
              </p:cNvSpPr>
              <p:nvPr/>
            </p:nvSpPr>
            <p:spPr bwMode="auto">
              <a:xfrm>
                <a:off x="2750040" y="519175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6" name="Oval 42"/>
              <p:cNvSpPr>
                <a:spLocks noChangeArrowheads="1"/>
              </p:cNvSpPr>
              <p:nvPr/>
            </p:nvSpPr>
            <p:spPr bwMode="auto">
              <a:xfrm>
                <a:off x="2776763" y="519175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67" name="Oval 43"/>
              <p:cNvSpPr>
                <a:spLocks noChangeArrowheads="1"/>
              </p:cNvSpPr>
              <p:nvPr/>
            </p:nvSpPr>
            <p:spPr bwMode="auto">
              <a:xfrm>
                <a:off x="2776763" y="519175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8" name="Oval 44"/>
              <p:cNvSpPr>
                <a:spLocks noChangeArrowheads="1"/>
              </p:cNvSpPr>
              <p:nvPr/>
            </p:nvSpPr>
            <p:spPr bwMode="auto">
              <a:xfrm>
                <a:off x="2803485" y="5191757"/>
                <a:ext cx="41687"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69" name="Oval 45"/>
              <p:cNvSpPr>
                <a:spLocks noChangeArrowheads="1"/>
              </p:cNvSpPr>
              <p:nvPr/>
            </p:nvSpPr>
            <p:spPr bwMode="auto">
              <a:xfrm>
                <a:off x="2803485" y="5191757"/>
                <a:ext cx="41687"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0" name="Oval 46"/>
              <p:cNvSpPr>
                <a:spLocks noChangeArrowheads="1"/>
              </p:cNvSpPr>
              <p:nvPr/>
            </p:nvSpPr>
            <p:spPr bwMode="auto">
              <a:xfrm>
                <a:off x="2829139" y="5191757"/>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71" name="Oval 47"/>
              <p:cNvSpPr>
                <a:spLocks noChangeArrowheads="1"/>
              </p:cNvSpPr>
              <p:nvPr/>
            </p:nvSpPr>
            <p:spPr bwMode="auto">
              <a:xfrm>
                <a:off x="2829139" y="5191757"/>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2" name="Oval 48"/>
              <p:cNvSpPr>
                <a:spLocks noChangeArrowheads="1"/>
              </p:cNvSpPr>
              <p:nvPr/>
            </p:nvSpPr>
            <p:spPr bwMode="auto">
              <a:xfrm>
                <a:off x="2855861" y="5191757"/>
                <a:ext cx="42756" cy="45827"/>
              </a:xfrm>
              <a:prstGeom prst="ellipse">
                <a:avLst/>
              </a:prstGeom>
              <a:solidFill>
                <a:srgbClr val="4F81B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73" name="Oval 49"/>
              <p:cNvSpPr>
                <a:spLocks noChangeArrowheads="1"/>
              </p:cNvSpPr>
              <p:nvPr/>
            </p:nvSpPr>
            <p:spPr bwMode="auto">
              <a:xfrm>
                <a:off x="2855861" y="5191757"/>
                <a:ext cx="42756" cy="45827"/>
              </a:xfrm>
              <a:prstGeom prst="ellipse">
                <a:avLst/>
              </a:prstGeom>
              <a:noFill/>
              <a:ln w="3810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sp>
        <p:nvSpPr>
          <p:cNvPr id="448" name="スライド番号プレースホルダー 5"/>
          <p:cNvSpPr txBox="1">
            <a:spLocks/>
          </p:cNvSpPr>
          <p:nvPr/>
        </p:nvSpPr>
        <p:spPr>
          <a:xfrm>
            <a:off x="6804248" y="6376243"/>
            <a:ext cx="21336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2000" kern="1200">
                <a:solidFill>
                  <a:schemeClr val="tx1"/>
                </a:solidFill>
                <a:latin typeface="HGP創英角ﾎﾟｯﾌﾟ体" panose="040B0A00000000000000" pitchFamily="50" charset="-128"/>
                <a:ea typeface="HGP創英角ﾎﾟｯﾌﾟ体" panose="040B0A00000000000000" pitchFamily="50" charset="-128"/>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D2D8002D-B5B0-4BAC-B1F6-782DDCCE6D9C}" type="slidenum">
              <a:rPr lang="ja-JP" altLang="en-US" smtClean="0"/>
              <a:pPr/>
              <a:t>65</a:t>
            </a:fld>
            <a:endParaRPr lang="ja-JP" altLang="en-US"/>
          </a:p>
        </p:txBody>
      </p:sp>
      <p:sp>
        <p:nvSpPr>
          <p:cNvPr id="449" name="正方形/長方形 448"/>
          <p:cNvSpPr/>
          <p:nvPr/>
        </p:nvSpPr>
        <p:spPr>
          <a:xfrm>
            <a:off x="0" y="887977"/>
            <a:ext cx="914400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「簡単に体重が戻らない理由」を教えてくれた</a:t>
            </a:r>
            <a:endParaRPr lang="en-US" altLang="ja-JP" sz="3200" dirty="0" smtClean="0">
              <a:solidFill>
                <a:srgbClr val="0000CC"/>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2464797234"/>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a:latin typeface="HGP創英角ﾎﾟｯﾌﾟ体" pitchFamily="50" charset="-128"/>
                <a:ea typeface="HGP創英角ﾎﾟｯﾌﾟ体" pitchFamily="50" charset="-128"/>
              </a:rPr>
              <a:t>「</a:t>
            </a:r>
            <a:r>
              <a:rPr lang="ja-JP" altLang="en-US" sz="3600" dirty="0" smtClean="0">
                <a:latin typeface="HGP創英角ﾎﾟｯﾌﾟ体" pitchFamily="50" charset="-128"/>
                <a:ea typeface="HGP創英角ﾎﾟｯﾌﾟ体" pitchFamily="50" charset="-128"/>
              </a:rPr>
              <a:t>無理」なダイエットをする</a:t>
            </a:r>
            <a:r>
              <a:rPr lang="ja-JP" altLang="en-US" sz="3600" dirty="0">
                <a:latin typeface="HGP創英角ﾎﾟｯﾌﾟ体" pitchFamily="50" charset="-128"/>
                <a:ea typeface="HGP創英角ﾎﾟｯﾌﾟ体" pitchFamily="50" charset="-128"/>
              </a:rPr>
              <a:t>意義</a:t>
            </a:r>
            <a:endParaRPr lang="en-US" altLang="ja-JP" sz="3600" dirty="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11" name="角丸四角形 10"/>
          <p:cNvSpPr/>
          <p:nvPr/>
        </p:nvSpPr>
        <p:spPr>
          <a:xfrm>
            <a:off x="107504" y="6045168"/>
            <a:ext cx="8912586" cy="720080"/>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いったん、痩せてしまえば、こっちのもの</a:t>
            </a:r>
            <a:endParaRPr lang="en-US" altLang="ja-JP" sz="3600" dirty="0" smtClean="0">
              <a:solidFill>
                <a:schemeClr val="bg1"/>
              </a:solidFill>
              <a:latin typeface="HGP創英角ﾎﾟｯﾌﾟ体" pitchFamily="50" charset="-128"/>
              <a:ea typeface="HGP創英角ﾎﾟｯﾌﾟ体" pitchFamily="50" charset="-128"/>
            </a:endParaRPr>
          </a:p>
        </p:txBody>
      </p:sp>
      <p:grpSp>
        <p:nvGrpSpPr>
          <p:cNvPr id="2" name="グループ化 1"/>
          <p:cNvGrpSpPr/>
          <p:nvPr/>
        </p:nvGrpSpPr>
        <p:grpSpPr>
          <a:xfrm>
            <a:off x="107504" y="1412776"/>
            <a:ext cx="8928992" cy="4536504"/>
            <a:chOff x="107504" y="1052736"/>
            <a:chExt cx="8928992" cy="5040560"/>
          </a:xfrm>
        </p:grpSpPr>
        <p:cxnSp>
          <p:nvCxnSpPr>
            <p:cNvPr id="410" name="直線コネクタ 409"/>
            <p:cNvCxnSpPr/>
            <p:nvPr/>
          </p:nvCxnSpPr>
          <p:spPr>
            <a:xfrm>
              <a:off x="3087944" y="1268760"/>
              <a:ext cx="0" cy="4248472"/>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40" name="直線コネクタ 4539"/>
            <p:cNvCxnSpPr/>
            <p:nvPr/>
          </p:nvCxnSpPr>
          <p:spPr>
            <a:xfrm>
              <a:off x="2198296" y="1963605"/>
              <a:ext cx="896741" cy="0"/>
            </a:xfrm>
            <a:prstGeom prst="line">
              <a:avLst/>
            </a:prstGeom>
            <a:ln w="889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41" name="直線コネクタ 4540"/>
            <p:cNvCxnSpPr/>
            <p:nvPr/>
          </p:nvCxnSpPr>
          <p:spPr>
            <a:xfrm>
              <a:off x="3057475" y="2459705"/>
              <a:ext cx="5669235" cy="0"/>
            </a:xfrm>
            <a:prstGeom prst="line">
              <a:avLst/>
            </a:prstGeom>
            <a:ln w="889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43" name="直線コネクタ 4542"/>
            <p:cNvCxnSpPr/>
            <p:nvPr/>
          </p:nvCxnSpPr>
          <p:spPr>
            <a:xfrm>
              <a:off x="3082516" y="1932309"/>
              <a:ext cx="0" cy="527396"/>
            </a:xfrm>
            <a:prstGeom prst="line">
              <a:avLst/>
            </a:prstGeom>
            <a:ln w="88900">
              <a:solidFill>
                <a:srgbClr val="FF0000"/>
              </a:solidFill>
            </a:ln>
          </p:spPr>
          <p:style>
            <a:lnRef idx="1">
              <a:schemeClr val="accent1"/>
            </a:lnRef>
            <a:fillRef idx="0">
              <a:schemeClr val="accent1"/>
            </a:fillRef>
            <a:effectRef idx="0">
              <a:schemeClr val="accent1"/>
            </a:effectRef>
            <a:fontRef idx="minor">
              <a:schemeClr val="tx1"/>
            </a:fontRef>
          </p:style>
        </p:cxnSp>
        <p:sp>
          <p:nvSpPr>
            <p:cNvPr id="395" name="フリーフォーム 394"/>
            <p:cNvSpPr/>
            <p:nvPr/>
          </p:nvSpPr>
          <p:spPr>
            <a:xfrm>
              <a:off x="3082516" y="1700808"/>
              <a:ext cx="5011200" cy="615295"/>
            </a:xfrm>
            <a:custGeom>
              <a:avLst/>
              <a:gdLst>
                <a:gd name="connsiteX0" fmla="*/ 0 w 683664"/>
                <a:gd name="connsiteY0" fmla="*/ 0 h 1025496"/>
                <a:gd name="connsiteX1" fmla="*/ 222191 w 683664"/>
                <a:gd name="connsiteY1" fmla="*/ 572568 h 1025496"/>
                <a:gd name="connsiteX2" fmla="*/ 683664 w 683664"/>
                <a:gd name="connsiteY2" fmla="*/ 1025496 h 1025496"/>
              </a:gdLst>
              <a:ahLst/>
              <a:cxnLst>
                <a:cxn ang="0">
                  <a:pos x="connsiteX0" y="connsiteY0"/>
                </a:cxn>
                <a:cxn ang="0">
                  <a:pos x="connsiteX1" y="connsiteY1"/>
                </a:cxn>
                <a:cxn ang="0">
                  <a:pos x="connsiteX2" y="connsiteY2"/>
                </a:cxn>
              </a:cxnLst>
              <a:rect l="l" t="t" r="r" b="b"/>
              <a:pathLst>
                <a:path w="683664" h="1025496">
                  <a:moveTo>
                    <a:pt x="0" y="0"/>
                  </a:moveTo>
                  <a:cubicBezTo>
                    <a:pt x="54123" y="200826"/>
                    <a:pt x="108247" y="401652"/>
                    <a:pt x="222191" y="572568"/>
                  </a:cubicBezTo>
                  <a:cubicBezTo>
                    <a:pt x="336135" y="743484"/>
                    <a:pt x="509899" y="884490"/>
                    <a:pt x="683664" y="1025496"/>
                  </a:cubicBezTo>
                </a:path>
              </a:pathLst>
            </a:custGeom>
            <a:noFill/>
            <a:ln w="63500">
              <a:solidFill>
                <a:srgbClr val="0033CC"/>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557" name="直線コネクタ 4556"/>
            <p:cNvCxnSpPr/>
            <p:nvPr/>
          </p:nvCxnSpPr>
          <p:spPr>
            <a:xfrm>
              <a:off x="2198296" y="3937034"/>
              <a:ext cx="896741" cy="0"/>
            </a:xfrm>
            <a:prstGeom prst="line">
              <a:avLst/>
            </a:prstGeom>
            <a:ln w="889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58" name="直線コネクタ 4557"/>
            <p:cNvCxnSpPr/>
            <p:nvPr/>
          </p:nvCxnSpPr>
          <p:spPr>
            <a:xfrm>
              <a:off x="3348930" y="4433134"/>
              <a:ext cx="5399534" cy="0"/>
            </a:xfrm>
            <a:prstGeom prst="line">
              <a:avLst/>
            </a:prstGeom>
            <a:ln w="889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59" name="直線コネクタ 4558"/>
            <p:cNvCxnSpPr/>
            <p:nvPr/>
          </p:nvCxnSpPr>
          <p:spPr>
            <a:xfrm>
              <a:off x="3082516" y="3905738"/>
              <a:ext cx="0" cy="1395470"/>
            </a:xfrm>
            <a:prstGeom prst="line">
              <a:avLst/>
            </a:prstGeom>
            <a:ln w="889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0" name="直線コネクタ 4559"/>
            <p:cNvCxnSpPr/>
            <p:nvPr/>
          </p:nvCxnSpPr>
          <p:spPr>
            <a:xfrm>
              <a:off x="3057475" y="5301208"/>
              <a:ext cx="341538" cy="0"/>
            </a:xfrm>
            <a:prstGeom prst="line">
              <a:avLst/>
            </a:prstGeom>
            <a:ln w="889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1" name="直線コネクタ 4560"/>
            <p:cNvCxnSpPr/>
            <p:nvPr/>
          </p:nvCxnSpPr>
          <p:spPr>
            <a:xfrm>
              <a:off x="3373971" y="4453998"/>
              <a:ext cx="0" cy="847210"/>
            </a:xfrm>
            <a:prstGeom prst="line">
              <a:avLst/>
            </a:prstGeom>
            <a:ln w="889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2" name="直線コネクタ 4561"/>
            <p:cNvCxnSpPr/>
            <p:nvPr/>
          </p:nvCxnSpPr>
          <p:spPr>
            <a:xfrm>
              <a:off x="2198296" y="1700808"/>
              <a:ext cx="896741" cy="0"/>
            </a:xfrm>
            <a:prstGeom prst="line">
              <a:avLst/>
            </a:prstGeom>
            <a:ln w="63500">
              <a:solidFill>
                <a:srgbClr val="0033CC"/>
              </a:solidFill>
            </a:ln>
          </p:spPr>
          <p:style>
            <a:lnRef idx="1">
              <a:schemeClr val="accent1"/>
            </a:lnRef>
            <a:fillRef idx="0">
              <a:schemeClr val="accent1"/>
            </a:fillRef>
            <a:effectRef idx="0">
              <a:schemeClr val="accent1"/>
            </a:effectRef>
            <a:fontRef idx="minor">
              <a:schemeClr val="tx1"/>
            </a:fontRef>
          </p:style>
        </p:cxnSp>
        <p:cxnSp>
          <p:nvCxnSpPr>
            <p:cNvPr id="4563" name="直線コネクタ 4562"/>
            <p:cNvCxnSpPr/>
            <p:nvPr/>
          </p:nvCxnSpPr>
          <p:spPr>
            <a:xfrm>
              <a:off x="2198296" y="3729940"/>
              <a:ext cx="896741" cy="0"/>
            </a:xfrm>
            <a:prstGeom prst="line">
              <a:avLst/>
            </a:prstGeom>
            <a:ln w="63500">
              <a:solidFill>
                <a:srgbClr val="0033CC"/>
              </a:solidFill>
            </a:ln>
          </p:spPr>
          <p:style>
            <a:lnRef idx="1">
              <a:schemeClr val="accent1"/>
            </a:lnRef>
            <a:fillRef idx="0">
              <a:schemeClr val="accent1"/>
            </a:fillRef>
            <a:effectRef idx="0">
              <a:schemeClr val="accent1"/>
            </a:effectRef>
            <a:fontRef idx="minor">
              <a:schemeClr val="tx1"/>
            </a:fontRef>
          </p:style>
        </p:cxnSp>
        <p:sp>
          <p:nvSpPr>
            <p:cNvPr id="4564" name="フリーフォーム 4563"/>
            <p:cNvSpPr/>
            <p:nvPr/>
          </p:nvSpPr>
          <p:spPr>
            <a:xfrm>
              <a:off x="3082516" y="3729940"/>
              <a:ext cx="316497" cy="615295"/>
            </a:xfrm>
            <a:custGeom>
              <a:avLst/>
              <a:gdLst>
                <a:gd name="connsiteX0" fmla="*/ 0 w 683664"/>
                <a:gd name="connsiteY0" fmla="*/ 0 h 1025496"/>
                <a:gd name="connsiteX1" fmla="*/ 222191 w 683664"/>
                <a:gd name="connsiteY1" fmla="*/ 572568 h 1025496"/>
                <a:gd name="connsiteX2" fmla="*/ 683664 w 683664"/>
                <a:gd name="connsiteY2" fmla="*/ 1025496 h 1025496"/>
              </a:gdLst>
              <a:ahLst/>
              <a:cxnLst>
                <a:cxn ang="0">
                  <a:pos x="connsiteX0" y="connsiteY0"/>
                </a:cxn>
                <a:cxn ang="0">
                  <a:pos x="connsiteX1" y="connsiteY1"/>
                </a:cxn>
                <a:cxn ang="0">
                  <a:pos x="connsiteX2" y="connsiteY2"/>
                </a:cxn>
              </a:cxnLst>
              <a:rect l="l" t="t" r="r" b="b"/>
              <a:pathLst>
                <a:path w="683664" h="1025496">
                  <a:moveTo>
                    <a:pt x="0" y="0"/>
                  </a:moveTo>
                  <a:cubicBezTo>
                    <a:pt x="54123" y="200826"/>
                    <a:pt x="108247" y="401652"/>
                    <a:pt x="222191" y="572568"/>
                  </a:cubicBezTo>
                  <a:cubicBezTo>
                    <a:pt x="336135" y="743484"/>
                    <a:pt x="509899" y="884490"/>
                    <a:pt x="683664" y="1025496"/>
                  </a:cubicBezTo>
                </a:path>
              </a:pathLst>
            </a:custGeom>
            <a:noFill/>
            <a:ln w="63500">
              <a:solidFill>
                <a:srgbClr val="0033CC"/>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566" name="直線コネクタ 4565"/>
            <p:cNvCxnSpPr/>
            <p:nvPr/>
          </p:nvCxnSpPr>
          <p:spPr>
            <a:xfrm>
              <a:off x="3439242" y="4313939"/>
              <a:ext cx="1067510" cy="0"/>
            </a:xfrm>
            <a:prstGeom prst="line">
              <a:avLst/>
            </a:prstGeom>
            <a:ln w="63500">
              <a:solidFill>
                <a:srgbClr val="0033CC"/>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567" name="直線コネクタ 4566"/>
            <p:cNvCxnSpPr/>
            <p:nvPr/>
          </p:nvCxnSpPr>
          <p:spPr>
            <a:xfrm>
              <a:off x="8083284" y="2316103"/>
              <a:ext cx="669429" cy="0"/>
            </a:xfrm>
            <a:prstGeom prst="line">
              <a:avLst/>
            </a:prstGeom>
            <a:ln w="63500">
              <a:solidFill>
                <a:srgbClr val="0033CC"/>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568" name="直線コネクタ 4567"/>
            <p:cNvCxnSpPr/>
            <p:nvPr/>
          </p:nvCxnSpPr>
          <p:spPr>
            <a:xfrm>
              <a:off x="8089814" y="1268760"/>
              <a:ext cx="0" cy="2016224"/>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2" name="直線矢印コネクタ 411"/>
            <p:cNvCxnSpPr/>
            <p:nvPr/>
          </p:nvCxnSpPr>
          <p:spPr>
            <a:xfrm>
              <a:off x="3087944" y="2852936"/>
              <a:ext cx="5001870" cy="0"/>
            </a:xfrm>
            <a:prstGeom prst="straightConnector1">
              <a:avLst/>
            </a:prstGeom>
            <a:ln w="381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414" name="テキスト ボックス 413"/>
            <p:cNvSpPr txBox="1"/>
            <p:nvPr/>
          </p:nvSpPr>
          <p:spPr>
            <a:xfrm>
              <a:off x="4534268" y="2636912"/>
              <a:ext cx="2702028" cy="523220"/>
            </a:xfrm>
            <a:prstGeom prst="rect">
              <a:avLst/>
            </a:prstGeom>
            <a:solidFill>
              <a:schemeClr val="bg1"/>
            </a:solidFill>
          </p:spPr>
          <p:txBody>
            <a:bodyPr wrap="square" rtlCol="0">
              <a:spAutoFit/>
            </a:bodyPr>
            <a:lstStyle/>
            <a:p>
              <a:pPr algn="ctr"/>
              <a:r>
                <a:rPr kumimoji="1" lang="ja-JP" altLang="en-US" sz="2800" smtClean="0">
                  <a:latin typeface="HGP創英角ﾎﾟｯﾌﾟ体" panose="040B0A00000000000000" pitchFamily="50" charset="-128"/>
                  <a:ea typeface="HGP創英角ﾎﾟｯﾌﾟ体" panose="040B0A00000000000000" pitchFamily="50" charset="-128"/>
                </a:rPr>
                <a:t>約</a:t>
              </a:r>
              <a:r>
                <a:rPr kumimoji="1" lang="en-US" altLang="ja-JP" sz="2800" smtClean="0">
                  <a:latin typeface="HGP創英角ﾎﾟｯﾌﾟ体" panose="040B0A00000000000000" pitchFamily="50" charset="-128"/>
                  <a:ea typeface="HGP創英角ﾎﾟｯﾌﾟ体" panose="040B0A00000000000000" pitchFamily="50" charset="-128"/>
                </a:rPr>
                <a:t>1800</a:t>
              </a:r>
              <a:r>
                <a:rPr kumimoji="1" lang="ja-JP" altLang="en-US" sz="2800" smtClean="0">
                  <a:latin typeface="HGP創英角ﾎﾟｯﾌﾟ体" panose="040B0A00000000000000" pitchFamily="50" charset="-128"/>
                  <a:ea typeface="HGP創英角ﾎﾟｯﾌﾟ体" panose="040B0A00000000000000" pitchFamily="50" charset="-128"/>
                </a:rPr>
                <a:t>日</a:t>
              </a:r>
              <a:r>
                <a:rPr kumimoji="1" lang="en-US" altLang="ja-JP" sz="2800" smtClean="0">
                  <a:latin typeface="HGP創英角ﾎﾟｯﾌﾟ体" panose="040B0A00000000000000" pitchFamily="50" charset="-128"/>
                  <a:ea typeface="HGP創英角ﾎﾟｯﾌﾟ体" panose="040B0A00000000000000" pitchFamily="50" charset="-128"/>
                </a:rPr>
                <a:t>(5</a:t>
              </a:r>
              <a:r>
                <a:rPr kumimoji="1" lang="ja-JP" altLang="en-US" sz="2800" smtClean="0">
                  <a:latin typeface="HGP創英角ﾎﾟｯﾌﾟ体" panose="040B0A00000000000000" pitchFamily="50" charset="-128"/>
                  <a:ea typeface="HGP創英角ﾎﾟｯﾌﾟ体" panose="040B0A00000000000000" pitchFamily="50" charset="-128"/>
                </a:rPr>
                <a:t>年</a:t>
              </a:r>
              <a:r>
                <a:rPr kumimoji="1" lang="en-US" altLang="ja-JP" sz="2800" smtClean="0">
                  <a:latin typeface="HGP創英角ﾎﾟｯﾌﾟ体" panose="040B0A00000000000000" pitchFamily="50" charset="-128"/>
                  <a:ea typeface="HGP創英角ﾎﾟｯﾌﾟ体" panose="040B0A00000000000000" pitchFamily="50" charset="-128"/>
                </a:rPr>
                <a:t>)</a:t>
              </a:r>
              <a:endParaRPr kumimoji="1" lang="ja-JP" altLang="en-US" sz="2800">
                <a:latin typeface="HGP創英角ﾎﾟｯﾌﾟ体" panose="040B0A00000000000000" pitchFamily="50" charset="-128"/>
                <a:ea typeface="HGP創英角ﾎﾟｯﾌﾟ体" panose="040B0A00000000000000" pitchFamily="50" charset="-128"/>
              </a:endParaRPr>
            </a:p>
          </p:txBody>
        </p:sp>
        <p:cxnSp>
          <p:nvCxnSpPr>
            <p:cNvPr id="4571" name="直線コネクタ 4570"/>
            <p:cNvCxnSpPr/>
            <p:nvPr/>
          </p:nvCxnSpPr>
          <p:spPr>
            <a:xfrm>
              <a:off x="3389261" y="3429000"/>
              <a:ext cx="0" cy="2232248"/>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72" name="直線矢印コネクタ 4571"/>
            <p:cNvCxnSpPr/>
            <p:nvPr/>
          </p:nvCxnSpPr>
          <p:spPr>
            <a:xfrm>
              <a:off x="3087944" y="5445224"/>
              <a:ext cx="301317" cy="0"/>
            </a:xfrm>
            <a:prstGeom prst="straightConnector1">
              <a:avLst/>
            </a:prstGeom>
            <a:ln w="381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4573" name="テキスト ボックス 4572"/>
            <p:cNvSpPr txBox="1"/>
            <p:nvPr/>
          </p:nvSpPr>
          <p:spPr>
            <a:xfrm>
              <a:off x="2726363" y="5570076"/>
              <a:ext cx="1038631" cy="523220"/>
            </a:xfrm>
            <a:prstGeom prst="rect">
              <a:avLst/>
            </a:prstGeom>
            <a:solidFill>
              <a:schemeClr val="bg1"/>
            </a:solidFill>
          </p:spPr>
          <p:txBody>
            <a:bodyPr wrap="none" rtlCol="0">
              <a:spAutoFit/>
            </a:bodyPr>
            <a:lstStyle/>
            <a:p>
              <a:r>
                <a:rPr lang="en-US" altLang="ja-JP" sz="2800" smtClean="0">
                  <a:latin typeface="HGP創英角ﾎﾟｯﾌﾟ体" panose="040B0A00000000000000" pitchFamily="50" charset="-128"/>
                  <a:ea typeface="HGP創英角ﾎﾟｯﾌﾟ体" panose="040B0A00000000000000" pitchFamily="50" charset="-128"/>
                </a:rPr>
                <a:t>150</a:t>
              </a:r>
              <a:r>
                <a:rPr kumimoji="1" lang="ja-JP" altLang="en-US" sz="2800" smtClean="0">
                  <a:latin typeface="HGP創英角ﾎﾟｯﾌﾟ体" panose="040B0A00000000000000" pitchFamily="50" charset="-128"/>
                  <a:ea typeface="HGP創英角ﾎﾟｯﾌﾟ体" panose="040B0A00000000000000" pitchFamily="50" charset="-128"/>
                </a:rPr>
                <a:t>日</a:t>
              </a:r>
              <a:endParaRPr kumimoji="1" lang="ja-JP" altLang="en-US" sz="2800">
                <a:latin typeface="HGP創英角ﾎﾟｯﾌﾟ体" panose="040B0A00000000000000" pitchFamily="50" charset="-128"/>
                <a:ea typeface="HGP創英角ﾎﾟｯﾌﾟ体" panose="040B0A00000000000000" pitchFamily="50" charset="-128"/>
              </a:endParaRPr>
            </a:p>
          </p:txBody>
        </p:sp>
        <p:sp>
          <p:nvSpPr>
            <p:cNvPr id="4574" name="テキスト ボックス 4573"/>
            <p:cNvSpPr txBox="1"/>
            <p:nvPr/>
          </p:nvSpPr>
          <p:spPr>
            <a:xfrm>
              <a:off x="2123728" y="1196752"/>
              <a:ext cx="791785" cy="461665"/>
            </a:xfrm>
            <a:prstGeom prst="rect">
              <a:avLst/>
            </a:prstGeom>
            <a:solidFill>
              <a:schemeClr val="bg1"/>
            </a:solidFill>
          </p:spPr>
          <p:txBody>
            <a:bodyPr wrap="none" rtlCol="0">
              <a:spAutoFit/>
            </a:bodyPr>
            <a:lstStyle/>
            <a:p>
              <a:r>
                <a:rPr kumimoji="1" lang="en-US" altLang="ja-JP" sz="2400" smtClean="0">
                  <a:latin typeface="HGP創英角ﾎﾟｯﾌﾟ体" panose="040B0A00000000000000" pitchFamily="50" charset="-128"/>
                  <a:ea typeface="HGP創英角ﾎﾟｯﾌﾟ体" panose="040B0A00000000000000" pitchFamily="50" charset="-128"/>
                </a:rPr>
                <a:t>78kg</a:t>
              </a:r>
              <a:endParaRPr kumimoji="1" lang="ja-JP" altLang="en-US" sz="2400">
                <a:latin typeface="HGP創英角ﾎﾟｯﾌﾟ体" panose="040B0A00000000000000" pitchFamily="50" charset="-128"/>
                <a:ea typeface="HGP創英角ﾎﾟｯﾌﾟ体" panose="040B0A00000000000000" pitchFamily="50" charset="-128"/>
              </a:endParaRPr>
            </a:p>
          </p:txBody>
        </p:sp>
        <p:sp>
          <p:nvSpPr>
            <p:cNvPr id="4575" name="テキスト ボックス 4574"/>
            <p:cNvSpPr txBox="1"/>
            <p:nvPr/>
          </p:nvSpPr>
          <p:spPr>
            <a:xfrm>
              <a:off x="2123728" y="3212976"/>
              <a:ext cx="791785" cy="461665"/>
            </a:xfrm>
            <a:prstGeom prst="rect">
              <a:avLst/>
            </a:prstGeom>
            <a:solidFill>
              <a:schemeClr val="bg1"/>
            </a:solidFill>
          </p:spPr>
          <p:txBody>
            <a:bodyPr wrap="none" rtlCol="0">
              <a:spAutoFit/>
            </a:bodyPr>
            <a:lstStyle/>
            <a:p>
              <a:r>
                <a:rPr kumimoji="1" lang="en-US" altLang="ja-JP" sz="2400" smtClean="0">
                  <a:latin typeface="HGP創英角ﾎﾟｯﾌﾟ体" panose="040B0A00000000000000" pitchFamily="50" charset="-128"/>
                  <a:ea typeface="HGP創英角ﾎﾟｯﾌﾟ体" panose="040B0A00000000000000" pitchFamily="50" charset="-128"/>
                </a:rPr>
                <a:t>78kg</a:t>
              </a:r>
              <a:endParaRPr kumimoji="1" lang="ja-JP" altLang="en-US" sz="2400">
                <a:latin typeface="HGP創英角ﾎﾟｯﾌﾟ体" panose="040B0A00000000000000" pitchFamily="50" charset="-128"/>
                <a:ea typeface="HGP創英角ﾎﾟｯﾌﾟ体" panose="040B0A00000000000000" pitchFamily="50" charset="-128"/>
              </a:endParaRPr>
            </a:p>
          </p:txBody>
        </p:sp>
        <p:sp>
          <p:nvSpPr>
            <p:cNvPr id="4576" name="テキスト ボックス 4575"/>
            <p:cNvSpPr txBox="1"/>
            <p:nvPr/>
          </p:nvSpPr>
          <p:spPr>
            <a:xfrm>
              <a:off x="3570052" y="3789040"/>
              <a:ext cx="1006433" cy="461665"/>
            </a:xfrm>
            <a:prstGeom prst="rect">
              <a:avLst/>
            </a:prstGeom>
            <a:solidFill>
              <a:schemeClr val="bg1"/>
            </a:solidFill>
          </p:spPr>
          <p:txBody>
            <a:bodyPr wrap="none" rtlCol="0">
              <a:spAutoFit/>
            </a:bodyPr>
            <a:lstStyle/>
            <a:p>
              <a:r>
                <a:rPr kumimoji="1" lang="en-US" altLang="ja-JP" sz="2400" smtClean="0">
                  <a:latin typeface="HGP創英角ﾎﾟｯﾌﾟ体" panose="040B0A00000000000000" pitchFamily="50" charset="-128"/>
                  <a:ea typeface="HGP創英角ﾎﾟｯﾌﾟ体" panose="040B0A00000000000000" pitchFamily="50" charset="-128"/>
                </a:rPr>
                <a:t>66.5kg</a:t>
              </a:r>
              <a:endParaRPr kumimoji="1" lang="ja-JP" altLang="en-US" sz="2400">
                <a:latin typeface="HGP創英角ﾎﾟｯﾌﾟ体" panose="040B0A00000000000000" pitchFamily="50" charset="-128"/>
                <a:ea typeface="HGP創英角ﾎﾟｯﾌﾟ体" panose="040B0A00000000000000" pitchFamily="50" charset="-128"/>
              </a:endParaRPr>
            </a:p>
          </p:txBody>
        </p:sp>
        <p:sp>
          <p:nvSpPr>
            <p:cNvPr id="4577" name="テキスト ボックス 4576"/>
            <p:cNvSpPr txBox="1"/>
            <p:nvPr/>
          </p:nvSpPr>
          <p:spPr>
            <a:xfrm>
              <a:off x="7812360" y="1628800"/>
              <a:ext cx="1006433" cy="461665"/>
            </a:xfrm>
            <a:prstGeom prst="rect">
              <a:avLst/>
            </a:prstGeom>
            <a:solidFill>
              <a:schemeClr val="bg1"/>
            </a:solidFill>
          </p:spPr>
          <p:txBody>
            <a:bodyPr wrap="none" rtlCol="0">
              <a:spAutoFit/>
            </a:bodyPr>
            <a:lstStyle/>
            <a:p>
              <a:r>
                <a:rPr kumimoji="1" lang="en-US" altLang="ja-JP" sz="2400" smtClean="0">
                  <a:latin typeface="HGP創英角ﾎﾟｯﾌﾟ体" panose="040B0A00000000000000" pitchFamily="50" charset="-128"/>
                  <a:ea typeface="HGP創英角ﾎﾟｯﾌﾟ体" panose="040B0A00000000000000" pitchFamily="50" charset="-128"/>
                </a:rPr>
                <a:t>66.5kg</a:t>
              </a:r>
              <a:endParaRPr kumimoji="1" lang="ja-JP" altLang="en-US" sz="2400">
                <a:latin typeface="HGP創英角ﾎﾟｯﾌﾟ体" panose="040B0A00000000000000" pitchFamily="50" charset="-128"/>
                <a:ea typeface="HGP創英角ﾎﾟｯﾌﾟ体" panose="040B0A00000000000000" pitchFamily="50" charset="-128"/>
              </a:endParaRPr>
            </a:p>
          </p:txBody>
        </p:sp>
        <p:sp>
          <p:nvSpPr>
            <p:cNvPr id="4580" name="正方形/長方形 4579"/>
            <p:cNvSpPr/>
            <p:nvPr/>
          </p:nvSpPr>
          <p:spPr>
            <a:xfrm>
              <a:off x="107504" y="1052736"/>
              <a:ext cx="8928992" cy="2088232"/>
            </a:xfrm>
            <a:prstGeom prst="rect">
              <a:avLst/>
            </a:prstGeom>
            <a:noFill/>
            <a:ln w="12700">
              <a:solidFill>
                <a:schemeClr val="tx1"/>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solidFill>
                  <a:schemeClr val="tx1"/>
                </a:solidFill>
              </a:endParaRPr>
            </a:p>
          </p:txBody>
        </p:sp>
        <p:sp>
          <p:nvSpPr>
            <p:cNvPr id="4581" name="正方形/長方形 4580"/>
            <p:cNvSpPr/>
            <p:nvPr/>
          </p:nvSpPr>
          <p:spPr>
            <a:xfrm>
              <a:off x="107504" y="3284984"/>
              <a:ext cx="8928992" cy="2808312"/>
            </a:xfrm>
            <a:prstGeom prst="rect">
              <a:avLst/>
            </a:prstGeom>
            <a:noFill/>
            <a:ln w="12700">
              <a:solidFill>
                <a:schemeClr val="tx1"/>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solidFill>
                  <a:schemeClr val="tx1"/>
                </a:solidFill>
              </a:endParaRPr>
            </a:p>
          </p:txBody>
        </p:sp>
        <p:sp>
          <p:nvSpPr>
            <p:cNvPr id="4582" name="Rectangle 209"/>
            <p:cNvSpPr>
              <a:spLocks noChangeArrowheads="1"/>
            </p:cNvSpPr>
            <p:nvPr/>
          </p:nvSpPr>
          <p:spPr bwMode="auto">
            <a:xfrm>
              <a:off x="2216259" y="1988840"/>
              <a:ext cx="84157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2370</a:t>
              </a:r>
              <a:br>
                <a:rPr kumimoji="0" lang="en-US" altLang="ja-JP"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rPr>
              </a:br>
              <a:r>
                <a:rPr kumimoji="0"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[kcal]</a:t>
              </a:r>
              <a:endParaRPr kumimoji="0" lang="en-US" altLang="ja-JP"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4584" name="Rectangle 209"/>
            <p:cNvSpPr>
              <a:spLocks noChangeArrowheads="1"/>
            </p:cNvSpPr>
            <p:nvPr/>
          </p:nvSpPr>
          <p:spPr bwMode="auto">
            <a:xfrm>
              <a:off x="2175023" y="3933056"/>
              <a:ext cx="84157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2370</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[kcal]</a:t>
              </a:r>
              <a:endParaRPr kumimoji="0" lang="en-US" altLang="ja-JP"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4585" name="Rectangle 209"/>
            <p:cNvSpPr>
              <a:spLocks noChangeArrowheads="1"/>
            </p:cNvSpPr>
            <p:nvPr/>
          </p:nvSpPr>
          <p:spPr bwMode="auto">
            <a:xfrm>
              <a:off x="4644008" y="4005064"/>
              <a:ext cx="1728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2210[kcal</a:t>
              </a: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 </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4586" name="Rectangle 209"/>
            <p:cNvSpPr>
              <a:spLocks noChangeArrowheads="1"/>
            </p:cNvSpPr>
            <p:nvPr/>
          </p:nvSpPr>
          <p:spPr bwMode="auto">
            <a:xfrm>
              <a:off x="4644008" y="2060848"/>
              <a:ext cx="1728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2210[kcal</a:t>
              </a: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 </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4587" name="Rectangle 209"/>
            <p:cNvSpPr>
              <a:spLocks noChangeArrowheads="1"/>
            </p:cNvSpPr>
            <p:nvPr/>
          </p:nvSpPr>
          <p:spPr bwMode="auto">
            <a:xfrm>
              <a:off x="3419872" y="5085184"/>
              <a:ext cx="1728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ja-JP"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1720[kcal</a:t>
              </a:r>
              <a:r>
                <a:rPr kumimoji="0" lang="en-US"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 </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4588" name="テキスト ボックス 4587"/>
            <p:cNvSpPr txBox="1"/>
            <p:nvPr/>
          </p:nvSpPr>
          <p:spPr>
            <a:xfrm>
              <a:off x="179512" y="1556792"/>
              <a:ext cx="1643399" cy="1200329"/>
            </a:xfrm>
            <a:prstGeom prst="rect">
              <a:avLst/>
            </a:prstGeom>
            <a:solidFill>
              <a:schemeClr val="bg1"/>
            </a:solidFill>
          </p:spPr>
          <p:txBody>
            <a:bodyPr wrap="none" rtlCol="0">
              <a:spAutoFit/>
            </a:bodyPr>
            <a:lstStyle/>
            <a:p>
              <a:r>
                <a:rPr kumimoji="1" lang="en-US" altLang="ja-JP" sz="2400" smtClean="0">
                  <a:latin typeface="HGP創英角ﾎﾟｯﾌﾟ体" panose="040B0A00000000000000" pitchFamily="50" charset="-128"/>
                  <a:ea typeface="HGP創英角ﾎﾟｯﾌﾟ体" panose="040B0A00000000000000" pitchFamily="50" charset="-128"/>
                </a:rPr>
                <a:t>(A)</a:t>
              </a:r>
            </a:p>
            <a:p>
              <a:r>
                <a:rPr lang="ja-JP" altLang="en-US" sz="2400" smtClean="0">
                  <a:latin typeface="HGP創英角ﾎﾟｯﾌﾟ体" panose="040B0A00000000000000" pitchFamily="50" charset="-128"/>
                  <a:ea typeface="HGP創英角ﾎﾟｯﾌﾟ体" panose="040B0A00000000000000" pitchFamily="50" charset="-128"/>
                </a:rPr>
                <a:t>無理のない</a:t>
              </a:r>
              <a:endParaRPr lang="en-US" altLang="ja-JP" sz="2400" smtClean="0">
                <a:latin typeface="HGP創英角ﾎﾟｯﾌﾟ体" panose="040B0A00000000000000" pitchFamily="50" charset="-128"/>
                <a:ea typeface="HGP創英角ﾎﾟｯﾌﾟ体" panose="040B0A00000000000000" pitchFamily="50" charset="-128"/>
              </a:endParaRPr>
            </a:p>
            <a:p>
              <a:r>
                <a:rPr kumimoji="1" lang="ja-JP" altLang="en-US" sz="2400" smtClean="0">
                  <a:latin typeface="HGP創英角ﾎﾟｯﾌﾟ体" panose="040B0A00000000000000" pitchFamily="50" charset="-128"/>
                  <a:ea typeface="HGP創英角ﾎﾟｯﾌﾟ体" panose="040B0A00000000000000" pitchFamily="50" charset="-128"/>
                </a:rPr>
                <a:t>ダイエット</a:t>
              </a:r>
              <a:endParaRPr kumimoji="1" lang="ja-JP" altLang="en-US" sz="2400">
                <a:latin typeface="HGP創英角ﾎﾟｯﾌﾟ体" panose="040B0A00000000000000" pitchFamily="50" charset="-128"/>
                <a:ea typeface="HGP創英角ﾎﾟｯﾌﾟ体" panose="040B0A00000000000000" pitchFamily="50" charset="-128"/>
              </a:endParaRPr>
            </a:p>
          </p:txBody>
        </p:sp>
        <p:sp>
          <p:nvSpPr>
            <p:cNvPr id="4589" name="テキスト ボックス 4588"/>
            <p:cNvSpPr txBox="1"/>
            <p:nvPr/>
          </p:nvSpPr>
          <p:spPr>
            <a:xfrm>
              <a:off x="179512" y="3861048"/>
              <a:ext cx="1636987" cy="1200329"/>
            </a:xfrm>
            <a:prstGeom prst="rect">
              <a:avLst/>
            </a:prstGeom>
            <a:solidFill>
              <a:schemeClr val="bg1"/>
            </a:solidFill>
          </p:spPr>
          <p:txBody>
            <a:bodyPr wrap="none" rtlCol="0">
              <a:spAutoFit/>
            </a:bodyPr>
            <a:lstStyle/>
            <a:p>
              <a:r>
                <a:rPr kumimoji="1" lang="en-US" altLang="ja-JP" sz="2400" smtClean="0">
                  <a:latin typeface="HGP創英角ﾎﾟｯﾌﾟ体" panose="040B0A00000000000000" pitchFamily="50" charset="-128"/>
                  <a:ea typeface="HGP創英角ﾎﾟｯﾌﾟ体" panose="040B0A00000000000000" pitchFamily="50" charset="-128"/>
                </a:rPr>
                <a:t>(B)</a:t>
              </a:r>
            </a:p>
            <a:p>
              <a:r>
                <a:rPr lang="ja-JP" altLang="en-US" sz="2400" smtClean="0">
                  <a:latin typeface="HGP創英角ﾎﾟｯﾌﾟ体" panose="040B0A00000000000000" pitchFamily="50" charset="-128"/>
                  <a:ea typeface="HGP創英角ﾎﾟｯﾌﾟ体" panose="040B0A00000000000000" pitchFamily="50" charset="-128"/>
                </a:rPr>
                <a:t>無理のある</a:t>
              </a:r>
              <a:endParaRPr lang="en-US" altLang="ja-JP" sz="2400" smtClean="0">
                <a:latin typeface="HGP創英角ﾎﾟｯﾌﾟ体" panose="040B0A00000000000000" pitchFamily="50" charset="-128"/>
                <a:ea typeface="HGP創英角ﾎﾟｯﾌﾟ体" panose="040B0A00000000000000" pitchFamily="50" charset="-128"/>
              </a:endParaRPr>
            </a:p>
            <a:p>
              <a:r>
                <a:rPr kumimoji="1" lang="ja-JP" altLang="en-US" sz="2400" smtClean="0">
                  <a:latin typeface="HGP創英角ﾎﾟｯﾌﾟ体" panose="040B0A00000000000000" pitchFamily="50" charset="-128"/>
                  <a:ea typeface="HGP創英角ﾎﾟｯﾌﾟ体" panose="040B0A00000000000000" pitchFamily="50" charset="-128"/>
                </a:rPr>
                <a:t>ダイエット</a:t>
              </a:r>
              <a:endParaRPr kumimoji="1" lang="ja-JP" altLang="en-US" sz="2400">
                <a:latin typeface="HGP創英角ﾎﾟｯﾌﾟ体" panose="040B0A00000000000000" pitchFamily="50" charset="-128"/>
                <a:ea typeface="HGP創英角ﾎﾟｯﾌﾟ体" panose="040B0A00000000000000" pitchFamily="50" charset="-128"/>
              </a:endParaRPr>
            </a:p>
          </p:txBody>
        </p:sp>
      </p:grpSp>
      <p:sp>
        <p:nvSpPr>
          <p:cNvPr id="40" name="正方形/長方形 39"/>
          <p:cNvSpPr/>
          <p:nvPr/>
        </p:nvSpPr>
        <p:spPr>
          <a:xfrm>
            <a:off x="0" y="848744"/>
            <a:ext cx="9144000"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rPr>
              <a:t>「無理なダイエットに意義あり」と教えてくれた</a:t>
            </a:r>
            <a:endParaRPr lang="en-US" altLang="ja-JP" sz="3200" dirty="0" smtClean="0">
              <a:solidFill>
                <a:srgbClr val="0000CC"/>
              </a:solidFill>
              <a:latin typeface="HGP創英角ﾎﾟｯﾌﾟ体" pitchFamily="50" charset="-128"/>
              <a:ea typeface="HGP創英角ﾎﾟｯﾌﾟ体" pitchFamily="50" charset="-128"/>
            </a:endParaRPr>
          </a:p>
        </p:txBody>
      </p:sp>
      <p:cxnSp>
        <p:nvCxnSpPr>
          <p:cNvPr id="41" name="直線コネクタ 40"/>
          <p:cNvCxnSpPr/>
          <p:nvPr/>
        </p:nvCxnSpPr>
        <p:spPr>
          <a:xfrm>
            <a:off x="3389261" y="5269647"/>
            <a:ext cx="4926315" cy="0"/>
          </a:xfrm>
          <a:prstGeom prst="line">
            <a:avLst/>
          </a:prstGeom>
          <a:ln w="25400">
            <a:prstDash val="dash"/>
          </a:ln>
        </p:spPr>
        <p:style>
          <a:lnRef idx="1">
            <a:schemeClr val="accent1"/>
          </a:lnRef>
          <a:fillRef idx="0">
            <a:schemeClr val="accent1"/>
          </a:fillRef>
          <a:effectRef idx="0">
            <a:schemeClr val="accent1"/>
          </a:effectRef>
          <a:fontRef idx="minor">
            <a:schemeClr val="tx1"/>
          </a:fontRef>
        </p:style>
      </p:cxnSp>
      <p:cxnSp>
        <p:nvCxnSpPr>
          <p:cNvPr id="42" name="直線矢印コネクタ 41"/>
          <p:cNvCxnSpPr/>
          <p:nvPr/>
        </p:nvCxnSpPr>
        <p:spPr>
          <a:xfrm>
            <a:off x="7236296" y="4005064"/>
            <a:ext cx="0" cy="425485"/>
          </a:xfrm>
          <a:prstGeom prst="straightConnector1">
            <a:avLst/>
          </a:prstGeom>
          <a:ln w="63500">
            <a:solidFill>
              <a:schemeClr val="tx1"/>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3" name="直線矢印コネクタ 42"/>
          <p:cNvCxnSpPr/>
          <p:nvPr/>
        </p:nvCxnSpPr>
        <p:spPr>
          <a:xfrm>
            <a:off x="6876256" y="4005064"/>
            <a:ext cx="0" cy="1264583"/>
          </a:xfrm>
          <a:prstGeom prst="straightConnector1">
            <a:avLst/>
          </a:prstGeom>
          <a:ln w="63500">
            <a:solidFill>
              <a:schemeClr val="tx1"/>
            </a:solidFill>
            <a:headEnd type="oval"/>
            <a:tailEnd type="arrow"/>
          </a:ln>
        </p:spPr>
        <p:style>
          <a:lnRef idx="1">
            <a:schemeClr val="accent1"/>
          </a:lnRef>
          <a:fillRef idx="0">
            <a:schemeClr val="accent1"/>
          </a:fillRef>
          <a:effectRef idx="0">
            <a:schemeClr val="accent1"/>
          </a:effectRef>
          <a:fontRef idx="minor">
            <a:schemeClr val="tx1"/>
          </a:fontRef>
        </p:style>
      </p:cxnSp>
      <p:sp>
        <p:nvSpPr>
          <p:cNvPr id="44" name="Rectangle 209"/>
          <p:cNvSpPr>
            <a:spLocks noChangeArrowheads="1"/>
          </p:cNvSpPr>
          <p:nvPr/>
        </p:nvSpPr>
        <p:spPr bwMode="auto">
          <a:xfrm>
            <a:off x="7320691" y="4005064"/>
            <a:ext cx="17607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dirty="0" smtClean="0">
                <a:latin typeface="HGP創英角ﾎﾟｯﾌﾟ体" panose="040B0A00000000000000" pitchFamily="50" charset="-128"/>
                <a:ea typeface="HGP創英角ﾎﾟｯﾌﾟ体" panose="040B0A00000000000000" pitchFamily="50" charset="-128"/>
              </a:rPr>
              <a:t>コロッケ</a:t>
            </a:r>
            <a:r>
              <a:rPr kumimoji="0" lang="en-US" altLang="ja-JP"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0.75</a:t>
            </a:r>
            <a:r>
              <a:rPr kumimoji="0" lang="ja-JP" altLang="en-US"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個分</a:t>
            </a:r>
            <a:endParaRPr kumimoji="0" lang="ja-JP" altLang="ja-JP"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45" name="Rectangle 209"/>
          <p:cNvSpPr>
            <a:spLocks noChangeArrowheads="1"/>
          </p:cNvSpPr>
          <p:nvPr/>
        </p:nvSpPr>
        <p:spPr bwMode="auto">
          <a:xfrm>
            <a:off x="6933257" y="4726828"/>
            <a:ext cx="17135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dirty="0" smtClean="0">
                <a:latin typeface="HGP創英角ﾎﾟｯﾌﾟ体" panose="040B0A00000000000000" pitchFamily="50" charset="-128"/>
                <a:ea typeface="HGP創英角ﾎﾟｯﾌﾟ体" panose="040B0A00000000000000" pitchFamily="50" charset="-128"/>
              </a:rPr>
              <a:t>コロッケ</a:t>
            </a:r>
            <a:r>
              <a:rPr kumimoji="0" lang="en-US" altLang="ja-JP" dirty="0" smtClean="0">
                <a:latin typeface="HGP創英角ﾎﾟｯﾌﾟ体" panose="040B0A00000000000000" pitchFamily="50" charset="-128"/>
                <a:ea typeface="HGP創英角ﾎﾟｯﾌﾟ体" panose="040B0A00000000000000" pitchFamily="50" charset="-128"/>
              </a:rPr>
              <a:t>3.2</a:t>
            </a:r>
            <a:r>
              <a:rPr kumimoji="0" lang="ja-JP" altLang="en-US"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rPr>
              <a:t>個分</a:t>
            </a:r>
            <a:endParaRPr kumimoji="0" lang="ja-JP" altLang="ja-JP"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cxnSp>
        <p:nvCxnSpPr>
          <p:cNvPr id="48" name="直線コネクタ 47"/>
          <p:cNvCxnSpPr/>
          <p:nvPr/>
        </p:nvCxnSpPr>
        <p:spPr>
          <a:xfrm>
            <a:off x="3095037" y="3980478"/>
            <a:ext cx="5220539" cy="0"/>
          </a:xfrm>
          <a:prstGeom prst="line">
            <a:avLst/>
          </a:prstGeom>
          <a:ln w="25400">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2410380"/>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江端体重デジタルツイン</a:t>
            </a:r>
            <a:r>
              <a:rPr lang="en-US" altLang="ja-JP" sz="3600" dirty="0" smtClean="0">
                <a:latin typeface="HGP創英角ﾎﾟｯﾌﾟ体" pitchFamily="50" charset="-128"/>
                <a:ea typeface="HGP創英角ﾎﾟｯﾌﾟ体" pitchFamily="50" charset="-128"/>
              </a:rPr>
              <a:t>+</a:t>
            </a:r>
            <a:r>
              <a:rPr lang="ja-JP" altLang="en-US" sz="3600" dirty="0" smtClean="0">
                <a:latin typeface="HGP創英角ﾎﾟｯﾌﾟ体" pitchFamily="50" charset="-128"/>
                <a:ea typeface="HGP創英角ﾎﾟｯﾌﾟ体" pitchFamily="50" charset="-128"/>
              </a:rPr>
              <a:t>ファジィ推論</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仮想世界の江端に色々なダイエットをさせる</a:t>
            </a:r>
            <a:endParaRPr lang="ja-JP" altLang="en-US" sz="3600" dirty="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67</a:t>
            </a:fld>
            <a:endParaRPr kumimoji="1" lang="ja-JP" altLang="en-US" dirty="0"/>
          </a:p>
        </p:txBody>
      </p:sp>
      <p:sp>
        <p:nvSpPr>
          <p:cNvPr id="17" name="角丸四角形吹き出し 16"/>
          <p:cNvSpPr/>
          <p:nvPr/>
        </p:nvSpPr>
        <p:spPr>
          <a:xfrm>
            <a:off x="6279259" y="1698032"/>
            <a:ext cx="2740831" cy="3891208"/>
          </a:xfrm>
          <a:prstGeom prst="wedgeRoundRectCallout">
            <a:avLst>
              <a:gd name="adj1" fmla="val -64441"/>
              <a:gd name="adj2" fmla="val -22826"/>
              <a:gd name="adj3" fmla="val 16667"/>
            </a:avLst>
          </a:prstGeom>
          <a:solidFill>
            <a:srgbClr val="CCE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6804248" y="1950293"/>
            <a:ext cx="1800200" cy="1536190"/>
          </a:xfrm>
          <a:prstGeom prst="rect">
            <a:avLst/>
          </a:prstGeom>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smtClean="0">
                <a:latin typeface="HGP創英角ﾎﾟｯﾌﾟ体" panose="040B0A00000000000000" pitchFamily="50" charset="-128"/>
                <a:ea typeface="HGP創英角ﾎﾟｯﾌﾟ体" panose="040B0A00000000000000" pitchFamily="50" charset="-128"/>
              </a:rPr>
              <a:t>江端の</a:t>
            </a:r>
            <a:endParaRPr kumimoji="1" lang="en-US" altLang="ja-JP" sz="2400" smtClean="0">
              <a:latin typeface="HGP創英角ﾎﾟｯﾌﾟ体" panose="040B0A00000000000000" pitchFamily="50" charset="-128"/>
              <a:ea typeface="HGP創英角ﾎﾟｯﾌﾟ体" panose="040B0A00000000000000" pitchFamily="50" charset="-128"/>
            </a:endParaRPr>
          </a:p>
          <a:p>
            <a:pPr algn="ctr"/>
            <a:r>
              <a:rPr kumimoji="1" lang="ja-JP" altLang="en-US" sz="2400" smtClean="0">
                <a:latin typeface="HGP創英角ﾎﾟｯﾌﾟ体" panose="040B0A00000000000000" pitchFamily="50" charset="-128"/>
                <a:ea typeface="HGP創英角ﾎﾟｯﾌﾟ体" panose="040B0A00000000000000" pitchFamily="50" charset="-128"/>
              </a:rPr>
              <a:t>デジタル</a:t>
            </a:r>
            <a:r>
              <a:rPr kumimoji="1" lang="en-US" altLang="ja-JP" sz="2400" smtClean="0">
                <a:latin typeface="HGP創英角ﾎﾟｯﾌﾟ体" panose="040B0A00000000000000" pitchFamily="50" charset="-128"/>
                <a:ea typeface="HGP創英角ﾎﾟｯﾌﾟ体" panose="040B0A00000000000000" pitchFamily="50" charset="-128"/>
              </a:rPr>
              <a:t/>
            </a:r>
            <a:br>
              <a:rPr kumimoji="1" lang="en-US" altLang="ja-JP" sz="2400" smtClean="0">
                <a:latin typeface="HGP創英角ﾎﾟｯﾌﾟ体" panose="040B0A00000000000000" pitchFamily="50" charset="-128"/>
                <a:ea typeface="HGP創英角ﾎﾟｯﾌﾟ体" panose="040B0A00000000000000" pitchFamily="50" charset="-128"/>
              </a:rPr>
            </a:br>
            <a:r>
              <a:rPr kumimoji="1" lang="ja-JP" altLang="en-US" sz="2400" smtClean="0">
                <a:latin typeface="HGP創英角ﾎﾟｯﾌﾟ体" panose="040B0A00000000000000" pitchFamily="50" charset="-128"/>
                <a:ea typeface="HGP創英角ﾎﾟｯﾌﾟ体" panose="040B0A00000000000000" pitchFamily="50" charset="-128"/>
              </a:rPr>
              <a:t>エ</a:t>
            </a:r>
            <a:r>
              <a:rPr kumimoji="1" lang="en-US" altLang="ja-JP" sz="2400" smtClean="0">
                <a:latin typeface="HGP創英角ﾎﾟｯﾌﾟ体" panose="040B0A00000000000000" pitchFamily="50" charset="-128"/>
                <a:ea typeface="HGP創英角ﾎﾟｯﾌﾟ体" panose="040B0A00000000000000" pitchFamily="50" charset="-128"/>
              </a:rPr>
              <a:t>/</a:t>
            </a:r>
            <a:r>
              <a:rPr kumimoji="1" lang="ja-JP" altLang="en-US" sz="2400" smtClean="0">
                <a:latin typeface="HGP創英角ﾎﾟｯﾌﾟ体" panose="040B0A00000000000000" pitchFamily="50" charset="-128"/>
                <a:ea typeface="HGP創英角ﾎﾟｯﾌﾟ体" panose="040B0A00000000000000" pitchFamily="50" charset="-128"/>
              </a:rPr>
              <a:t>シミュレータ</a:t>
            </a: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pic>
        <p:nvPicPr>
          <p:cNvPr id="34" name="図 3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3491880" y="1771328"/>
            <a:ext cx="2507770" cy="1705284"/>
          </a:xfrm>
          <a:prstGeom prst="rect">
            <a:avLst/>
          </a:prstGeom>
        </p:spPr>
      </p:pic>
      <p:sp>
        <p:nvSpPr>
          <p:cNvPr id="35" name="フリーフォーム 34"/>
          <p:cNvSpPr/>
          <p:nvPr/>
        </p:nvSpPr>
        <p:spPr>
          <a:xfrm>
            <a:off x="3368730" y="1662261"/>
            <a:ext cx="2706187" cy="1821330"/>
          </a:xfrm>
          <a:custGeom>
            <a:avLst/>
            <a:gdLst>
              <a:gd name="connsiteX0" fmla="*/ 20309 w 2706187"/>
              <a:gd name="connsiteY0" fmla="*/ 573573 h 1821330"/>
              <a:gd name="connsiteX1" fmla="*/ 122858 w 2706187"/>
              <a:gd name="connsiteY1" fmla="*/ 103554 h 1821330"/>
              <a:gd name="connsiteX2" fmla="*/ 592877 w 2706187"/>
              <a:gd name="connsiteY2" fmla="*/ 1005 h 1821330"/>
              <a:gd name="connsiteX3" fmla="*/ 1302178 w 2706187"/>
              <a:gd name="connsiteY3" fmla="*/ 52280 h 1821330"/>
              <a:gd name="connsiteX4" fmla="*/ 2139666 w 2706187"/>
              <a:gd name="connsiteY4" fmla="*/ 69371 h 1821330"/>
              <a:gd name="connsiteX5" fmla="*/ 2524226 w 2706187"/>
              <a:gd name="connsiteY5" fmla="*/ 163375 h 1821330"/>
              <a:gd name="connsiteX6" fmla="*/ 2643868 w 2706187"/>
              <a:gd name="connsiteY6" fmla="*/ 283016 h 1821330"/>
              <a:gd name="connsiteX7" fmla="*/ 2678051 w 2706187"/>
              <a:gd name="connsiteY7" fmla="*/ 505207 h 1821330"/>
              <a:gd name="connsiteX8" fmla="*/ 2686597 w 2706187"/>
              <a:gd name="connsiteY8" fmla="*/ 855584 h 1821330"/>
              <a:gd name="connsiteX9" fmla="*/ 2703688 w 2706187"/>
              <a:gd name="connsiteY9" fmla="*/ 1342695 h 1821330"/>
              <a:gd name="connsiteX10" fmla="*/ 2626776 w 2706187"/>
              <a:gd name="connsiteY10" fmla="*/ 1675981 h 1821330"/>
              <a:gd name="connsiteX11" fmla="*/ 2566955 w 2706187"/>
              <a:gd name="connsiteY11" fmla="*/ 1778530 h 1821330"/>
              <a:gd name="connsiteX12" fmla="*/ 2233669 w 2706187"/>
              <a:gd name="connsiteY12" fmla="*/ 1821259 h 1821330"/>
              <a:gd name="connsiteX13" fmla="*/ 1772197 w 2706187"/>
              <a:gd name="connsiteY13" fmla="*/ 1769984 h 1821330"/>
              <a:gd name="connsiteX14" fmla="*/ 1379090 w 2706187"/>
              <a:gd name="connsiteY14" fmla="*/ 1744347 h 1821330"/>
              <a:gd name="connsiteX15" fmla="*/ 985983 w 2706187"/>
              <a:gd name="connsiteY15" fmla="*/ 1718710 h 1821330"/>
              <a:gd name="connsiteX16" fmla="*/ 387778 w 2706187"/>
              <a:gd name="connsiteY16" fmla="*/ 1641797 h 1821330"/>
              <a:gd name="connsiteX17" fmla="*/ 199770 w 2706187"/>
              <a:gd name="connsiteY17" fmla="*/ 1564885 h 1821330"/>
              <a:gd name="connsiteX18" fmla="*/ 80129 w 2706187"/>
              <a:gd name="connsiteY18" fmla="*/ 1299966 h 1821330"/>
              <a:gd name="connsiteX19" fmla="*/ 71583 w 2706187"/>
              <a:gd name="connsiteY19" fmla="*/ 1146141 h 1821330"/>
              <a:gd name="connsiteX20" fmla="*/ 3217 w 2706187"/>
              <a:gd name="connsiteY20" fmla="*/ 829947 h 1821330"/>
              <a:gd name="connsiteX21" fmla="*/ 20309 w 2706187"/>
              <a:gd name="connsiteY21" fmla="*/ 573573 h 18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06187" h="1821330">
                <a:moveTo>
                  <a:pt x="20309" y="573573"/>
                </a:moveTo>
                <a:cubicBezTo>
                  <a:pt x="40249" y="452508"/>
                  <a:pt x="27430" y="198982"/>
                  <a:pt x="122858" y="103554"/>
                </a:cubicBezTo>
                <a:cubicBezTo>
                  <a:pt x="218286" y="8126"/>
                  <a:pt x="396324" y="9551"/>
                  <a:pt x="592877" y="1005"/>
                </a:cubicBezTo>
                <a:cubicBezTo>
                  <a:pt x="789430" y="-7541"/>
                  <a:pt x="1044380" y="40886"/>
                  <a:pt x="1302178" y="52280"/>
                </a:cubicBezTo>
                <a:cubicBezTo>
                  <a:pt x="1559976" y="63674"/>
                  <a:pt x="1935991" y="50855"/>
                  <a:pt x="2139666" y="69371"/>
                </a:cubicBezTo>
                <a:cubicBezTo>
                  <a:pt x="2343341" y="87887"/>
                  <a:pt x="2440192" y="127767"/>
                  <a:pt x="2524226" y="163375"/>
                </a:cubicBezTo>
                <a:cubicBezTo>
                  <a:pt x="2608260" y="198982"/>
                  <a:pt x="2618231" y="226044"/>
                  <a:pt x="2643868" y="283016"/>
                </a:cubicBezTo>
                <a:cubicBezTo>
                  <a:pt x="2669505" y="339988"/>
                  <a:pt x="2670930" y="409779"/>
                  <a:pt x="2678051" y="505207"/>
                </a:cubicBezTo>
                <a:cubicBezTo>
                  <a:pt x="2685173" y="600635"/>
                  <a:pt x="2682324" y="716003"/>
                  <a:pt x="2686597" y="855584"/>
                </a:cubicBezTo>
                <a:cubicBezTo>
                  <a:pt x="2690870" y="995165"/>
                  <a:pt x="2713658" y="1205962"/>
                  <a:pt x="2703688" y="1342695"/>
                </a:cubicBezTo>
                <a:cubicBezTo>
                  <a:pt x="2693718" y="1479428"/>
                  <a:pt x="2649565" y="1603342"/>
                  <a:pt x="2626776" y="1675981"/>
                </a:cubicBezTo>
                <a:cubicBezTo>
                  <a:pt x="2603987" y="1748620"/>
                  <a:pt x="2632473" y="1754317"/>
                  <a:pt x="2566955" y="1778530"/>
                </a:cubicBezTo>
                <a:cubicBezTo>
                  <a:pt x="2501437" y="1802743"/>
                  <a:pt x="2366129" y="1822683"/>
                  <a:pt x="2233669" y="1821259"/>
                </a:cubicBezTo>
                <a:cubicBezTo>
                  <a:pt x="2101209" y="1819835"/>
                  <a:pt x="1914627" y="1782803"/>
                  <a:pt x="1772197" y="1769984"/>
                </a:cubicBezTo>
                <a:cubicBezTo>
                  <a:pt x="1629767" y="1757165"/>
                  <a:pt x="1379090" y="1744347"/>
                  <a:pt x="1379090" y="1744347"/>
                </a:cubicBezTo>
                <a:cubicBezTo>
                  <a:pt x="1248054" y="1735801"/>
                  <a:pt x="1151202" y="1735802"/>
                  <a:pt x="985983" y="1718710"/>
                </a:cubicBezTo>
                <a:cubicBezTo>
                  <a:pt x="820764" y="1701618"/>
                  <a:pt x="518813" y="1667434"/>
                  <a:pt x="387778" y="1641797"/>
                </a:cubicBezTo>
                <a:cubicBezTo>
                  <a:pt x="256743" y="1616160"/>
                  <a:pt x="251045" y="1621857"/>
                  <a:pt x="199770" y="1564885"/>
                </a:cubicBezTo>
                <a:cubicBezTo>
                  <a:pt x="148495" y="1507913"/>
                  <a:pt x="101494" y="1369757"/>
                  <a:pt x="80129" y="1299966"/>
                </a:cubicBezTo>
                <a:cubicBezTo>
                  <a:pt x="58764" y="1230175"/>
                  <a:pt x="84402" y="1224477"/>
                  <a:pt x="71583" y="1146141"/>
                </a:cubicBezTo>
                <a:cubicBezTo>
                  <a:pt x="58764" y="1067805"/>
                  <a:pt x="10338" y="925375"/>
                  <a:pt x="3217" y="829947"/>
                </a:cubicBezTo>
                <a:cubicBezTo>
                  <a:pt x="-3904" y="734519"/>
                  <a:pt x="369" y="694638"/>
                  <a:pt x="20309" y="573573"/>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4499992" y="2022301"/>
            <a:ext cx="432048" cy="360040"/>
          </a:xfrm>
          <a:prstGeom prst="rect">
            <a:avLst/>
          </a:prstGeom>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2400" dirty="0" smtClean="0">
              <a:latin typeface="HGP創英角ﾎﾟｯﾌﾟ体" panose="040B0A00000000000000" pitchFamily="50" charset="-128"/>
              <a:ea typeface="HGP創英角ﾎﾟｯﾌﾟ体" panose="040B0A00000000000000" pitchFamily="50" charset="-128"/>
            </a:endParaRPr>
          </a:p>
        </p:txBody>
      </p:sp>
      <p:sp>
        <p:nvSpPr>
          <p:cNvPr id="14" name="フリーフォーム 13"/>
          <p:cNvSpPr/>
          <p:nvPr/>
        </p:nvSpPr>
        <p:spPr>
          <a:xfrm>
            <a:off x="165187" y="1698032"/>
            <a:ext cx="5486933" cy="3891208"/>
          </a:xfrm>
          <a:custGeom>
            <a:avLst/>
            <a:gdLst>
              <a:gd name="connsiteX0" fmla="*/ 17300 w 5486933"/>
              <a:gd name="connsiteY0" fmla="*/ 1031547 h 3891208"/>
              <a:gd name="connsiteX1" fmla="*/ 217597 w 5486933"/>
              <a:gd name="connsiteY1" fmla="*/ 117147 h 3891208"/>
              <a:gd name="connsiteX2" fmla="*/ 1105872 w 5486933"/>
              <a:gd name="connsiteY2" fmla="*/ 82313 h 3891208"/>
              <a:gd name="connsiteX3" fmla="*/ 2063815 w 5486933"/>
              <a:gd name="connsiteY3" fmla="*/ 761582 h 3891208"/>
              <a:gd name="connsiteX4" fmla="*/ 2673415 w 5486933"/>
              <a:gd name="connsiteY4" fmla="*/ 1432142 h 3891208"/>
              <a:gd name="connsiteX5" fmla="*/ 3657483 w 5486933"/>
              <a:gd name="connsiteY5" fmla="*/ 1797902 h 3891208"/>
              <a:gd name="connsiteX6" fmla="*/ 4824432 w 5486933"/>
              <a:gd name="connsiteY6" fmla="*/ 1954656 h 3891208"/>
              <a:gd name="connsiteX7" fmla="*/ 5442740 w 5486933"/>
              <a:gd name="connsiteY7" fmla="*/ 2642633 h 3891208"/>
              <a:gd name="connsiteX8" fmla="*/ 5381780 w 5486933"/>
              <a:gd name="connsiteY8" fmla="*/ 3391570 h 3891208"/>
              <a:gd name="connsiteX9" fmla="*/ 4937643 w 5486933"/>
              <a:gd name="connsiteY9" fmla="*/ 3687662 h 3891208"/>
              <a:gd name="connsiteX10" fmla="*/ 3927449 w 5486933"/>
              <a:gd name="connsiteY10" fmla="*/ 3670245 h 3891208"/>
              <a:gd name="connsiteX11" fmla="*/ 539815 w 5486933"/>
              <a:gd name="connsiteY11" fmla="*/ 3705079 h 3891208"/>
              <a:gd name="connsiteX12" fmla="*/ 17300 w 5486933"/>
              <a:gd name="connsiteY12" fmla="*/ 1031547 h 389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6933" h="3891208">
                <a:moveTo>
                  <a:pt x="17300" y="1031547"/>
                </a:moveTo>
                <a:cubicBezTo>
                  <a:pt x="-36403" y="433558"/>
                  <a:pt x="36168" y="275353"/>
                  <a:pt x="217597" y="117147"/>
                </a:cubicBezTo>
                <a:cubicBezTo>
                  <a:pt x="399026" y="-41059"/>
                  <a:pt x="798169" y="-25093"/>
                  <a:pt x="1105872" y="82313"/>
                </a:cubicBezTo>
                <a:cubicBezTo>
                  <a:pt x="1413575" y="189719"/>
                  <a:pt x="1802558" y="536611"/>
                  <a:pt x="2063815" y="761582"/>
                </a:cubicBezTo>
                <a:cubicBezTo>
                  <a:pt x="2325072" y="986553"/>
                  <a:pt x="2407804" y="1259422"/>
                  <a:pt x="2673415" y="1432142"/>
                </a:cubicBezTo>
                <a:cubicBezTo>
                  <a:pt x="2939026" y="1604862"/>
                  <a:pt x="3298980" y="1710816"/>
                  <a:pt x="3657483" y="1797902"/>
                </a:cubicBezTo>
                <a:cubicBezTo>
                  <a:pt x="4015986" y="1884988"/>
                  <a:pt x="4526889" y="1813868"/>
                  <a:pt x="4824432" y="1954656"/>
                </a:cubicBezTo>
                <a:cubicBezTo>
                  <a:pt x="5121975" y="2095444"/>
                  <a:pt x="5349849" y="2403147"/>
                  <a:pt x="5442740" y="2642633"/>
                </a:cubicBezTo>
                <a:cubicBezTo>
                  <a:pt x="5535631" y="2882119"/>
                  <a:pt x="5465963" y="3217399"/>
                  <a:pt x="5381780" y="3391570"/>
                </a:cubicBezTo>
                <a:cubicBezTo>
                  <a:pt x="5297597" y="3565741"/>
                  <a:pt x="5180031" y="3641216"/>
                  <a:pt x="4937643" y="3687662"/>
                </a:cubicBezTo>
                <a:cubicBezTo>
                  <a:pt x="4695255" y="3734108"/>
                  <a:pt x="3927449" y="3670245"/>
                  <a:pt x="3927449" y="3670245"/>
                </a:cubicBezTo>
                <a:cubicBezTo>
                  <a:pt x="3194478" y="3673148"/>
                  <a:pt x="1191506" y="4141959"/>
                  <a:pt x="539815" y="3705079"/>
                </a:cubicBezTo>
                <a:cubicBezTo>
                  <a:pt x="-111876" y="3268199"/>
                  <a:pt x="71003" y="1629536"/>
                  <a:pt x="17300" y="1031547"/>
                </a:cubicBezTo>
                <a:close/>
              </a:path>
            </a:pathLst>
          </a:cu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 name="図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827583" y="2273779"/>
            <a:ext cx="2088231" cy="3148314"/>
          </a:xfrm>
          <a:prstGeom prst="rect">
            <a:avLst/>
          </a:prstGeom>
        </p:spPr>
      </p:pic>
      <p:pic>
        <p:nvPicPr>
          <p:cNvPr id="29" name="図 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3767515" y="1992497"/>
            <a:ext cx="648072" cy="977063"/>
          </a:xfrm>
          <a:prstGeom prst="rect">
            <a:avLst/>
          </a:prstGeom>
        </p:spPr>
      </p:pic>
      <p:sp>
        <p:nvSpPr>
          <p:cNvPr id="30" name="正方形/長方形 29"/>
          <p:cNvSpPr/>
          <p:nvPr/>
        </p:nvSpPr>
        <p:spPr>
          <a:xfrm>
            <a:off x="2699792" y="4398565"/>
            <a:ext cx="2123728" cy="584775"/>
          </a:xfrm>
          <a:prstGeom prst="rect">
            <a:avLst/>
          </a:prstGeom>
        </p:spPr>
        <p:txBody>
          <a:bodyPr wrap="square">
            <a:spAutoFit/>
          </a:bodyPr>
          <a:lstStyle/>
          <a:p>
            <a:pPr algn="ctr"/>
            <a:r>
              <a:rPr lang="ja-JP" altLang="en-US" sz="3200" smtClean="0">
                <a:latin typeface="HGP創英角ﾎﾟｯﾌﾟ体" pitchFamily="50" charset="-128"/>
                <a:ea typeface="HGP創英角ﾎﾟｯﾌﾟ体" pitchFamily="50" charset="-128"/>
              </a:rPr>
              <a:t>リアル江端</a:t>
            </a:r>
            <a:endParaRPr lang="en-US" altLang="ja-JP" sz="3200" dirty="0" smtClean="0">
              <a:latin typeface="HGP創英角ﾎﾟｯﾌﾟ体" pitchFamily="50" charset="-128"/>
              <a:ea typeface="HGP創英角ﾎﾟｯﾌﾟ体" pitchFamily="50" charset="-128"/>
            </a:endParaRPr>
          </a:p>
        </p:txBody>
      </p:sp>
      <p:sp>
        <p:nvSpPr>
          <p:cNvPr id="31" name="正方形/長方形 30"/>
          <p:cNvSpPr/>
          <p:nvPr/>
        </p:nvSpPr>
        <p:spPr>
          <a:xfrm>
            <a:off x="4139952" y="2426213"/>
            <a:ext cx="1080120" cy="523220"/>
          </a:xfrm>
          <a:prstGeom prst="rect">
            <a:avLst/>
          </a:prstGeom>
        </p:spPr>
        <p:txBody>
          <a:bodyPr wrap="square">
            <a:spAutoFit/>
          </a:bodyPr>
          <a:lstStyle/>
          <a:p>
            <a:pPr algn="ctr"/>
            <a:r>
              <a:rPr lang="ja-JP" altLang="en-US" sz="1400" smtClean="0">
                <a:latin typeface="HGP創英角ﾎﾟｯﾌﾟ体" pitchFamily="50" charset="-128"/>
                <a:ea typeface="HGP創英角ﾎﾟｯﾌﾟ体" pitchFamily="50" charset="-128"/>
              </a:rPr>
              <a:t>バーチャル</a:t>
            </a:r>
            <a:endParaRPr lang="en-US" altLang="ja-JP" sz="1400" smtClean="0">
              <a:latin typeface="HGP創英角ﾎﾟｯﾌﾟ体" pitchFamily="50" charset="-128"/>
              <a:ea typeface="HGP創英角ﾎﾟｯﾌﾟ体" pitchFamily="50" charset="-128"/>
            </a:endParaRPr>
          </a:p>
          <a:p>
            <a:pPr algn="ctr"/>
            <a:r>
              <a:rPr lang="ja-JP" altLang="en-US" sz="1400" smtClean="0">
                <a:latin typeface="HGP創英角ﾎﾟｯﾌﾟ体" pitchFamily="50" charset="-128"/>
                <a:ea typeface="HGP創英角ﾎﾟｯﾌﾟ体" pitchFamily="50" charset="-128"/>
              </a:rPr>
              <a:t>江端</a:t>
            </a:r>
            <a:endParaRPr lang="en-US" altLang="ja-JP" sz="1400" dirty="0" smtClean="0">
              <a:latin typeface="HGP創英角ﾎﾟｯﾌﾟ体" pitchFamily="50" charset="-128"/>
              <a:ea typeface="HGP創英角ﾎﾟｯﾌﾟ体" pitchFamily="50" charset="-128"/>
            </a:endParaRPr>
          </a:p>
        </p:txBody>
      </p:sp>
      <p:sp>
        <p:nvSpPr>
          <p:cNvPr id="32" name="右矢印 31"/>
          <p:cNvSpPr/>
          <p:nvPr/>
        </p:nvSpPr>
        <p:spPr>
          <a:xfrm rot="19492020">
            <a:off x="2710527" y="2548353"/>
            <a:ext cx="669888" cy="476751"/>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6804248" y="3968269"/>
            <a:ext cx="1800200" cy="1539092"/>
          </a:xfrm>
          <a:prstGeom prst="rect">
            <a:avLst/>
          </a:prstGeom>
          <a:solidFill>
            <a:srgbClr val="FF0000"/>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smtClean="0">
                <a:latin typeface="HGP創英角ﾎﾟｯﾌﾟ体" panose="040B0A00000000000000" pitchFamily="50" charset="-128"/>
                <a:ea typeface="HGP創英角ﾎﾟｯﾌﾟ体" panose="040B0A00000000000000" pitchFamily="50" charset="-128"/>
              </a:rPr>
              <a:t>ファジィ推論</a:t>
            </a:r>
            <a:r>
              <a:rPr lang="en-US" altLang="ja-JP" sz="2400" smtClean="0">
                <a:latin typeface="HGP創英角ﾎﾟｯﾌﾟ体" panose="040B0A00000000000000" pitchFamily="50" charset="-128"/>
                <a:ea typeface="HGP創英角ﾎﾟｯﾌﾟ体" panose="040B0A00000000000000" pitchFamily="50" charset="-128"/>
              </a:rPr>
              <a:t/>
            </a:r>
            <a:br>
              <a:rPr lang="en-US" altLang="ja-JP" sz="2400" smtClean="0">
                <a:latin typeface="HGP創英角ﾎﾟｯﾌﾟ体" panose="040B0A00000000000000" pitchFamily="50" charset="-128"/>
                <a:ea typeface="HGP創英角ﾎﾟｯﾌﾟ体" panose="040B0A00000000000000" pitchFamily="50" charset="-128"/>
              </a:rPr>
            </a:br>
            <a:r>
              <a:rPr lang="ja-JP" altLang="en-US" sz="2400" smtClean="0">
                <a:latin typeface="HGP創英角ﾎﾟｯﾌﾟ体" panose="040B0A00000000000000" pitchFamily="50" charset="-128"/>
                <a:ea typeface="HGP創英角ﾎﾟｯﾌﾟ体" panose="040B0A00000000000000" pitchFamily="50" charset="-128"/>
              </a:rPr>
              <a:t>エンジン</a:t>
            </a:r>
            <a:endParaRPr lang="ja-JP" altLang="en-US" sz="2400" dirty="0">
              <a:latin typeface="HGP創英角ﾎﾟｯﾌﾟ体" panose="040B0A00000000000000" pitchFamily="50" charset="-128"/>
              <a:ea typeface="HGP創英角ﾎﾟｯﾌﾟ体" panose="040B0A00000000000000" pitchFamily="50" charset="-128"/>
            </a:endParaRPr>
          </a:p>
        </p:txBody>
      </p:sp>
      <p:pic>
        <p:nvPicPr>
          <p:cNvPr id="21" name="図 2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79503" y="3260764"/>
            <a:ext cx="468218" cy="988460"/>
          </a:xfrm>
          <a:prstGeom prst="rect">
            <a:avLst/>
          </a:prstGeom>
        </p:spPr>
      </p:pic>
    </p:spTree>
    <p:extLst>
      <p:ext uri="{BB962C8B-B14F-4D97-AF65-F5344CB8AC3E}">
        <p14:creationId xmlns:p14="http://schemas.microsoft.com/office/powerpoint/2010/main" val="140145852"/>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タイプ</a:t>
            </a:r>
            <a:r>
              <a:rPr lang="en-US" altLang="ja-JP" sz="3600" smtClean="0">
                <a:latin typeface="HGP創英角ﾎﾟｯﾌﾟ体" pitchFamily="50" charset="-128"/>
                <a:ea typeface="HGP創英角ﾎﾟｯﾌﾟ体" pitchFamily="50" charset="-128"/>
              </a:rPr>
              <a:t>1</a:t>
            </a:r>
            <a:r>
              <a:rPr lang="ja-JP" altLang="en-US" sz="3600" smtClean="0">
                <a:latin typeface="HGP創英角ﾎﾟｯﾌﾟ体" pitchFamily="50" charset="-128"/>
                <a:ea typeface="HGP創英角ﾎﾟｯﾌﾟ体" pitchFamily="50" charset="-128"/>
              </a:rPr>
              <a:t>：「</a:t>
            </a:r>
            <a:r>
              <a:rPr lang="en-US" altLang="ja-JP" sz="3600" smtClean="0">
                <a:latin typeface="HGP創英角ﾎﾟｯﾌﾟ体" pitchFamily="50" charset="-128"/>
                <a:ea typeface="HGP創英角ﾎﾟｯﾌﾟ体" pitchFamily="50" charset="-128"/>
              </a:rPr>
              <a:t>0</a:t>
            </a:r>
            <a:r>
              <a:rPr lang="ja-JP" altLang="en-US" sz="3600" smtClean="0">
                <a:latin typeface="HGP創英角ﾎﾟｯﾌﾟ体" pitchFamily="50" charset="-128"/>
                <a:ea typeface="HGP創英角ﾎﾟｯﾌﾟ体" pitchFamily="50" charset="-128"/>
              </a:rPr>
              <a:t>日」挫折タイプ</a:t>
            </a:r>
            <a:endParaRPr lang="en-US" altLang="ja-JP" sz="3600" dirty="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grpSp>
        <p:nvGrpSpPr>
          <p:cNvPr id="2" name="グループ化 1"/>
          <p:cNvGrpSpPr/>
          <p:nvPr/>
        </p:nvGrpSpPr>
        <p:grpSpPr>
          <a:xfrm>
            <a:off x="107504" y="936104"/>
            <a:ext cx="8928992" cy="5589240"/>
            <a:chOff x="107504" y="936104"/>
            <a:chExt cx="8928992" cy="5805264"/>
          </a:xfrm>
        </p:grpSpPr>
        <p:sp>
          <p:nvSpPr>
            <p:cNvPr id="238" name="Freeform 150"/>
            <p:cNvSpPr>
              <a:spLocks noEditPoints="1"/>
            </p:cNvSpPr>
            <p:nvPr/>
          </p:nvSpPr>
          <p:spPr bwMode="auto">
            <a:xfrm>
              <a:off x="2398662" y="3198114"/>
              <a:ext cx="5753100" cy="3132138"/>
            </a:xfrm>
            <a:custGeom>
              <a:avLst/>
              <a:gdLst>
                <a:gd name="T0" fmla="*/ 0 w 3624"/>
                <a:gd name="T1" fmla="*/ 1967 h 1973"/>
                <a:gd name="T2" fmla="*/ 3624 w 3624"/>
                <a:gd name="T3" fmla="*/ 1967 h 1973"/>
                <a:gd name="T4" fmla="*/ 3624 w 3624"/>
                <a:gd name="T5" fmla="*/ 1973 h 1973"/>
                <a:gd name="T6" fmla="*/ 0 w 3624"/>
                <a:gd name="T7" fmla="*/ 1973 h 1973"/>
                <a:gd name="T8" fmla="*/ 0 w 3624"/>
                <a:gd name="T9" fmla="*/ 1967 h 1973"/>
                <a:gd name="T10" fmla="*/ 0 w 3624"/>
                <a:gd name="T11" fmla="*/ 1573 h 1973"/>
                <a:gd name="T12" fmla="*/ 3624 w 3624"/>
                <a:gd name="T13" fmla="*/ 1573 h 1973"/>
                <a:gd name="T14" fmla="*/ 3624 w 3624"/>
                <a:gd name="T15" fmla="*/ 1579 h 1973"/>
                <a:gd name="T16" fmla="*/ 0 w 3624"/>
                <a:gd name="T17" fmla="*/ 1579 h 1973"/>
                <a:gd name="T18" fmla="*/ 0 w 3624"/>
                <a:gd name="T19" fmla="*/ 1573 h 1973"/>
                <a:gd name="T20" fmla="*/ 0 w 3624"/>
                <a:gd name="T21" fmla="*/ 1180 h 1973"/>
                <a:gd name="T22" fmla="*/ 3624 w 3624"/>
                <a:gd name="T23" fmla="*/ 1180 h 1973"/>
                <a:gd name="T24" fmla="*/ 3624 w 3624"/>
                <a:gd name="T25" fmla="*/ 1186 h 1973"/>
                <a:gd name="T26" fmla="*/ 0 w 3624"/>
                <a:gd name="T27" fmla="*/ 1186 h 1973"/>
                <a:gd name="T28" fmla="*/ 0 w 3624"/>
                <a:gd name="T29" fmla="*/ 1180 h 1973"/>
                <a:gd name="T30" fmla="*/ 0 w 3624"/>
                <a:gd name="T31" fmla="*/ 787 h 1973"/>
                <a:gd name="T32" fmla="*/ 3624 w 3624"/>
                <a:gd name="T33" fmla="*/ 787 h 1973"/>
                <a:gd name="T34" fmla="*/ 3624 w 3624"/>
                <a:gd name="T35" fmla="*/ 792 h 1973"/>
                <a:gd name="T36" fmla="*/ 0 w 3624"/>
                <a:gd name="T37" fmla="*/ 792 h 1973"/>
                <a:gd name="T38" fmla="*/ 0 w 3624"/>
                <a:gd name="T39" fmla="*/ 787 h 1973"/>
                <a:gd name="T40" fmla="*/ 0 w 3624"/>
                <a:gd name="T41" fmla="*/ 394 h 1973"/>
                <a:gd name="T42" fmla="*/ 3624 w 3624"/>
                <a:gd name="T43" fmla="*/ 394 h 1973"/>
                <a:gd name="T44" fmla="*/ 3624 w 3624"/>
                <a:gd name="T45" fmla="*/ 400 h 1973"/>
                <a:gd name="T46" fmla="*/ 0 w 3624"/>
                <a:gd name="T47" fmla="*/ 400 h 1973"/>
                <a:gd name="T48" fmla="*/ 0 w 3624"/>
                <a:gd name="T49" fmla="*/ 394 h 1973"/>
                <a:gd name="T50" fmla="*/ 0 w 3624"/>
                <a:gd name="T51" fmla="*/ 0 h 1973"/>
                <a:gd name="T52" fmla="*/ 3624 w 3624"/>
                <a:gd name="T53" fmla="*/ 0 h 1973"/>
                <a:gd name="T54" fmla="*/ 3624 w 3624"/>
                <a:gd name="T55" fmla="*/ 6 h 1973"/>
                <a:gd name="T56" fmla="*/ 0 w 3624"/>
                <a:gd name="T57" fmla="*/ 6 h 1973"/>
                <a:gd name="T58" fmla="*/ 0 w 3624"/>
                <a:gd name="T59" fmla="*/ 0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24" h="1973">
                  <a:moveTo>
                    <a:pt x="0" y="1967"/>
                  </a:moveTo>
                  <a:lnTo>
                    <a:pt x="3624" y="1967"/>
                  </a:lnTo>
                  <a:lnTo>
                    <a:pt x="3624" y="1973"/>
                  </a:lnTo>
                  <a:lnTo>
                    <a:pt x="0" y="1973"/>
                  </a:lnTo>
                  <a:lnTo>
                    <a:pt x="0" y="1967"/>
                  </a:lnTo>
                  <a:close/>
                  <a:moveTo>
                    <a:pt x="0" y="1573"/>
                  </a:moveTo>
                  <a:lnTo>
                    <a:pt x="3624" y="1573"/>
                  </a:lnTo>
                  <a:lnTo>
                    <a:pt x="3624" y="1579"/>
                  </a:lnTo>
                  <a:lnTo>
                    <a:pt x="0" y="1579"/>
                  </a:lnTo>
                  <a:lnTo>
                    <a:pt x="0" y="1573"/>
                  </a:lnTo>
                  <a:close/>
                  <a:moveTo>
                    <a:pt x="0" y="1180"/>
                  </a:moveTo>
                  <a:lnTo>
                    <a:pt x="3624" y="1180"/>
                  </a:lnTo>
                  <a:lnTo>
                    <a:pt x="3624" y="1186"/>
                  </a:lnTo>
                  <a:lnTo>
                    <a:pt x="0" y="1186"/>
                  </a:lnTo>
                  <a:lnTo>
                    <a:pt x="0" y="1180"/>
                  </a:lnTo>
                  <a:close/>
                  <a:moveTo>
                    <a:pt x="0" y="787"/>
                  </a:moveTo>
                  <a:lnTo>
                    <a:pt x="3624" y="787"/>
                  </a:lnTo>
                  <a:lnTo>
                    <a:pt x="3624" y="792"/>
                  </a:lnTo>
                  <a:lnTo>
                    <a:pt x="0" y="792"/>
                  </a:lnTo>
                  <a:lnTo>
                    <a:pt x="0" y="787"/>
                  </a:lnTo>
                  <a:close/>
                  <a:moveTo>
                    <a:pt x="0" y="394"/>
                  </a:moveTo>
                  <a:lnTo>
                    <a:pt x="3624" y="394"/>
                  </a:lnTo>
                  <a:lnTo>
                    <a:pt x="3624" y="400"/>
                  </a:lnTo>
                  <a:lnTo>
                    <a:pt x="0" y="400"/>
                  </a:lnTo>
                  <a:lnTo>
                    <a:pt x="0" y="394"/>
                  </a:lnTo>
                  <a:close/>
                  <a:moveTo>
                    <a:pt x="0" y="0"/>
                  </a:moveTo>
                  <a:lnTo>
                    <a:pt x="3624" y="0"/>
                  </a:lnTo>
                  <a:lnTo>
                    <a:pt x="3624" y="6"/>
                  </a:lnTo>
                  <a:lnTo>
                    <a:pt x="0" y="6"/>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0" name="Rectangle 209"/>
            <p:cNvSpPr>
              <a:spLocks noChangeArrowheads="1"/>
            </p:cNvSpPr>
            <p:nvPr/>
          </p:nvSpPr>
          <p:spPr bwMode="auto">
            <a:xfrm>
              <a:off x="1969271" y="980236"/>
              <a:ext cx="6299802"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2800">
                  <a:latin typeface="HGP創英角ﾎﾟｯﾌﾟ体" panose="040B0A00000000000000" pitchFamily="50" charset="-128"/>
                  <a:ea typeface="HGP創英角ﾎﾟｯﾌﾟ体" panose="040B0A00000000000000" pitchFamily="50" charset="-128"/>
                </a:rPr>
                <a:t>初期のダイエットの苦痛に耐えきれず</a:t>
              </a:r>
              <a:r>
                <a:rPr lang="ja-JP" altLang="en-US" sz="2800" smtClean="0">
                  <a:latin typeface="HGP創英角ﾎﾟｯﾌﾟ体" panose="040B0A00000000000000" pitchFamily="50" charset="-128"/>
                  <a:ea typeface="HGP創英角ﾎﾟｯﾌﾟ体" panose="040B0A00000000000000" pitchFamily="50" charset="-128"/>
                </a:rPr>
                <a:t>挫折</a:t>
              </a:r>
              <a:endParaRPr lang="ja-JP" altLang="en-US" sz="2800">
                <a:latin typeface="HGP創英角ﾎﾟｯﾌﾟ体" panose="040B0A00000000000000" pitchFamily="50" charset="-128"/>
                <a:ea typeface="HGP創英角ﾎﾟｯﾌﾟ体" panose="040B0A00000000000000" pitchFamily="50" charset="-128"/>
              </a:endParaRPr>
            </a:p>
          </p:txBody>
        </p:sp>
        <p:sp>
          <p:nvSpPr>
            <p:cNvPr id="43" name="Rectangle 209"/>
            <p:cNvSpPr>
              <a:spLocks noChangeArrowheads="1"/>
            </p:cNvSpPr>
            <p:nvPr/>
          </p:nvSpPr>
          <p:spPr bwMode="auto">
            <a:xfrm>
              <a:off x="1893946" y="1556300"/>
              <a:ext cx="5725926"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ja-JP" sz="2400" smtClean="0">
                  <a:latin typeface="HGP創英角ﾎﾟｯﾌﾟ体" panose="040B0A00000000000000" pitchFamily="50" charset="-128"/>
                  <a:ea typeface="HGP創英角ﾎﾟｯﾌﾟ体" panose="040B0A00000000000000" pitchFamily="50" charset="-128"/>
                </a:rPr>
                <a:t>(1)</a:t>
              </a:r>
              <a:r>
                <a:rPr lang="ja-JP" altLang="en-US" sz="2400" smtClean="0">
                  <a:latin typeface="HGP創英角ﾎﾟｯﾌﾟ体" panose="040B0A00000000000000" pitchFamily="50" charset="-128"/>
                  <a:ea typeface="HGP創英角ﾎﾟｯﾌﾟ体" panose="040B0A00000000000000" pitchFamily="50" charset="-128"/>
                </a:rPr>
                <a:t>ダイエット</a:t>
              </a:r>
              <a:r>
                <a:rPr lang="ja-JP" altLang="en-US" sz="2400">
                  <a:latin typeface="HGP創英角ﾎﾟｯﾌﾟ体" panose="040B0A00000000000000" pitchFamily="50" charset="-128"/>
                  <a:ea typeface="HGP創英角ﾎﾟｯﾌﾟ体" panose="040B0A00000000000000" pitchFamily="50" charset="-128"/>
                </a:rPr>
                <a:t>開始直後は</a:t>
              </a:r>
              <a:r>
                <a:rPr lang="ja-JP" altLang="en-US" sz="2400" smtClean="0">
                  <a:latin typeface="HGP創英角ﾎﾟｯﾌﾟ体" panose="040B0A00000000000000" pitchFamily="50" charset="-128"/>
                  <a:ea typeface="HGP創英角ﾎﾟｯﾌﾟ体" panose="040B0A00000000000000" pitchFamily="50" charset="-128"/>
                </a:rPr>
                <a:t>、無条件にがんばる</a:t>
              </a:r>
              <a:endParaRPr lang="en-US" altLang="ja-JP" sz="2400" smtClean="0">
                <a:latin typeface="HGP創英角ﾎﾟｯﾌﾟ体" panose="040B0A00000000000000" pitchFamily="50" charset="-128"/>
                <a:ea typeface="HGP創英角ﾎﾟｯﾌﾟ体" panose="040B0A00000000000000" pitchFamily="50" charset="-128"/>
              </a:endParaRPr>
            </a:p>
            <a:p>
              <a:r>
                <a:rPr lang="en-US" altLang="ja-JP" sz="2400" smtClean="0">
                  <a:latin typeface="HGP創英角ﾎﾟｯﾌﾟ体" panose="040B0A00000000000000" pitchFamily="50" charset="-128"/>
                  <a:ea typeface="HGP創英角ﾎﾟｯﾌﾟ体" panose="040B0A00000000000000" pitchFamily="50" charset="-128"/>
                </a:rPr>
                <a:t>(2)</a:t>
              </a:r>
              <a:r>
                <a:rPr lang="ja-JP" altLang="en-US" sz="2400" smtClean="0">
                  <a:latin typeface="HGP創英角ﾎﾟｯﾌﾟ体" panose="040B0A00000000000000" pitchFamily="50" charset="-128"/>
                  <a:ea typeface="HGP創英角ﾎﾟｯﾌﾟ体" panose="040B0A00000000000000" pitchFamily="50" charset="-128"/>
                </a:rPr>
                <a:t>苦しい</a:t>
              </a:r>
              <a:r>
                <a:rPr lang="ja-JP" altLang="en-US" sz="2400">
                  <a:latin typeface="HGP創英角ﾎﾟｯﾌﾟ体" panose="040B0A00000000000000" pitchFamily="50" charset="-128"/>
                  <a:ea typeface="HGP創英角ﾎﾟｯﾌﾟ体" panose="040B0A00000000000000" pitchFamily="50" charset="-128"/>
                </a:rPr>
                <a:t>と感じたら</a:t>
              </a:r>
              <a:r>
                <a:rPr lang="ja-JP" altLang="en-US" sz="2400" smtClean="0">
                  <a:latin typeface="HGP創英角ﾎﾟｯﾌﾟ体" panose="040B0A00000000000000" pitchFamily="50" charset="-128"/>
                  <a:ea typeface="HGP創英角ﾎﾟｯﾌﾟ体" panose="040B0A00000000000000" pitchFamily="50" charset="-128"/>
                </a:rPr>
                <a:t>、すぐに食べ過ぎる </a:t>
              </a:r>
              <a:endParaRPr lang="en-US" altLang="ja-JP" sz="2400" smtClean="0">
                <a:latin typeface="HGP創英角ﾎﾟｯﾌﾟ体" panose="040B0A00000000000000" pitchFamily="50" charset="-128"/>
                <a:ea typeface="HGP創英角ﾎﾟｯﾌﾟ体" panose="040B0A00000000000000" pitchFamily="50" charset="-128"/>
              </a:endParaRPr>
            </a:p>
            <a:p>
              <a:r>
                <a:rPr lang="en-US" altLang="ja-JP" sz="2400" smtClean="0">
                  <a:latin typeface="HGP創英角ﾎﾟｯﾌﾟ体" panose="040B0A00000000000000" pitchFamily="50" charset="-128"/>
                  <a:ea typeface="HGP創英角ﾎﾟｯﾌﾟ体" panose="040B0A00000000000000" pitchFamily="50" charset="-128"/>
                </a:rPr>
                <a:t>(3)</a:t>
              </a:r>
              <a:r>
                <a:rPr lang="ja-JP" altLang="en-US" sz="2400" smtClean="0">
                  <a:latin typeface="HGP創英角ﾎﾟｯﾌﾟ体" panose="040B0A00000000000000" pitchFamily="50" charset="-128"/>
                  <a:ea typeface="HGP創英角ﾎﾟｯﾌﾟ体" panose="040B0A00000000000000" pitchFamily="50" charset="-128"/>
                </a:rPr>
                <a:t>一定期間が過ぎると、過食に走る</a:t>
              </a:r>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561" name="Freeform 152"/>
            <p:cNvSpPr>
              <a:spLocks/>
            </p:cNvSpPr>
            <p:nvPr/>
          </p:nvSpPr>
          <p:spPr bwMode="auto">
            <a:xfrm>
              <a:off x="2455812" y="3307877"/>
              <a:ext cx="5640388" cy="2695575"/>
            </a:xfrm>
            <a:custGeom>
              <a:avLst/>
              <a:gdLst>
                <a:gd name="T0" fmla="*/ 698 w 14799"/>
                <a:gd name="T1" fmla="*/ 4993 h 7072"/>
                <a:gd name="T2" fmla="*/ 1148 w 14799"/>
                <a:gd name="T3" fmla="*/ 4952 h 7072"/>
                <a:gd name="T4" fmla="*/ 1742 w 14799"/>
                <a:gd name="T5" fmla="*/ 5441 h 7072"/>
                <a:gd name="T6" fmla="*/ 2184 w 14799"/>
                <a:gd name="T7" fmla="*/ 5356 h 7072"/>
                <a:gd name="T8" fmla="*/ 2782 w 14799"/>
                <a:gd name="T9" fmla="*/ 5849 h 7072"/>
                <a:gd name="T10" fmla="*/ 3215 w 14799"/>
                <a:gd name="T11" fmla="*/ 5718 h 7072"/>
                <a:gd name="T12" fmla="*/ 3822 w 14799"/>
                <a:gd name="T13" fmla="*/ 6205 h 7072"/>
                <a:gd name="T14" fmla="*/ 4246 w 14799"/>
                <a:gd name="T15" fmla="*/ 6024 h 7072"/>
                <a:gd name="T16" fmla="*/ 4862 w 14799"/>
                <a:gd name="T17" fmla="*/ 6505 h 7072"/>
                <a:gd name="T18" fmla="*/ 5280 w 14799"/>
                <a:gd name="T19" fmla="*/ 6260 h 7072"/>
                <a:gd name="T20" fmla="*/ 5906 w 14799"/>
                <a:gd name="T21" fmla="*/ 6741 h 7072"/>
                <a:gd name="T22" fmla="*/ 6308 w 14799"/>
                <a:gd name="T23" fmla="*/ 6418 h 7072"/>
                <a:gd name="T24" fmla="*/ 6946 w 14799"/>
                <a:gd name="T25" fmla="*/ 6889 h 7072"/>
                <a:gd name="T26" fmla="*/ 7337 w 14799"/>
                <a:gd name="T27" fmla="*/ 6473 h 7072"/>
                <a:gd name="T28" fmla="*/ 8372 w 14799"/>
                <a:gd name="T29" fmla="*/ 5590 h 7072"/>
                <a:gd name="T30" fmla="*/ 9417 w 14799"/>
                <a:gd name="T31" fmla="*/ 4649 h 7072"/>
                <a:gd name="T32" fmla="*/ 10457 w 14799"/>
                <a:gd name="T33" fmla="*/ 3713 h 7072"/>
                <a:gd name="T34" fmla="*/ 11497 w 14799"/>
                <a:gd name="T35" fmla="*/ 2785 h 7072"/>
                <a:gd name="T36" fmla="*/ 12541 w 14799"/>
                <a:gd name="T37" fmla="*/ 1860 h 7072"/>
                <a:gd name="T38" fmla="*/ 13582 w 14799"/>
                <a:gd name="T39" fmla="*/ 944 h 7072"/>
                <a:gd name="T40" fmla="*/ 14622 w 14799"/>
                <a:gd name="T41" fmla="*/ 36 h 7072"/>
                <a:gd name="T42" fmla="*/ 14753 w 14799"/>
                <a:gd name="T43" fmla="*/ 187 h 7072"/>
                <a:gd name="T44" fmla="*/ 13713 w 14799"/>
                <a:gd name="T45" fmla="*/ 1095 h 7072"/>
                <a:gd name="T46" fmla="*/ 12673 w 14799"/>
                <a:gd name="T47" fmla="*/ 2011 h 7072"/>
                <a:gd name="T48" fmla="*/ 11630 w 14799"/>
                <a:gd name="T49" fmla="*/ 2934 h 7072"/>
                <a:gd name="T50" fmla="*/ 10590 w 14799"/>
                <a:gd name="T51" fmla="*/ 3862 h 7072"/>
                <a:gd name="T52" fmla="*/ 9550 w 14799"/>
                <a:gd name="T53" fmla="*/ 4798 h 7072"/>
                <a:gd name="T54" fmla="*/ 8507 w 14799"/>
                <a:gd name="T55" fmla="*/ 5737 h 7072"/>
                <a:gd name="T56" fmla="*/ 7462 w 14799"/>
                <a:gd name="T57" fmla="*/ 6630 h 7072"/>
                <a:gd name="T58" fmla="*/ 6813 w 14799"/>
                <a:gd name="T59" fmla="*/ 7038 h 7072"/>
                <a:gd name="T60" fmla="*/ 6411 w 14799"/>
                <a:gd name="T61" fmla="*/ 6589 h 7072"/>
                <a:gd name="T62" fmla="*/ 5773 w 14799"/>
                <a:gd name="T63" fmla="*/ 6890 h 7072"/>
                <a:gd name="T64" fmla="*/ 5359 w 14799"/>
                <a:gd name="T65" fmla="*/ 6443 h 7072"/>
                <a:gd name="T66" fmla="*/ 4729 w 14799"/>
                <a:gd name="T67" fmla="*/ 6654 h 7072"/>
                <a:gd name="T68" fmla="*/ 4305 w 14799"/>
                <a:gd name="T69" fmla="*/ 6215 h 7072"/>
                <a:gd name="T70" fmla="*/ 3689 w 14799"/>
                <a:gd name="T71" fmla="*/ 6354 h 7072"/>
                <a:gd name="T72" fmla="*/ 3256 w 14799"/>
                <a:gd name="T73" fmla="*/ 5913 h 7072"/>
                <a:gd name="T74" fmla="*/ 2649 w 14799"/>
                <a:gd name="T75" fmla="*/ 5998 h 7072"/>
                <a:gd name="T76" fmla="*/ 2207 w 14799"/>
                <a:gd name="T77" fmla="*/ 5555 h 7072"/>
                <a:gd name="T78" fmla="*/ 1609 w 14799"/>
                <a:gd name="T79" fmla="*/ 5590 h 7072"/>
                <a:gd name="T80" fmla="*/ 1155 w 14799"/>
                <a:gd name="T81" fmla="*/ 5151 h 7072"/>
                <a:gd name="T82" fmla="*/ 565 w 14799"/>
                <a:gd name="T83" fmla="*/ 5142 h 7072"/>
                <a:gd name="T84" fmla="*/ 37 w 14799"/>
                <a:gd name="T85" fmla="*/ 4533 h 7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799" h="7072">
                  <a:moveTo>
                    <a:pt x="178" y="4525"/>
                  </a:moveTo>
                  <a:lnTo>
                    <a:pt x="698" y="4993"/>
                  </a:lnTo>
                  <a:lnTo>
                    <a:pt x="628" y="4968"/>
                  </a:lnTo>
                  <a:lnTo>
                    <a:pt x="1148" y="4952"/>
                  </a:lnTo>
                  <a:cubicBezTo>
                    <a:pt x="1174" y="4951"/>
                    <a:pt x="1199" y="4960"/>
                    <a:pt x="1218" y="4977"/>
                  </a:cubicBezTo>
                  <a:lnTo>
                    <a:pt x="1742" y="5441"/>
                  </a:lnTo>
                  <a:lnTo>
                    <a:pt x="1664" y="5416"/>
                  </a:lnTo>
                  <a:lnTo>
                    <a:pt x="2184" y="5356"/>
                  </a:lnTo>
                  <a:cubicBezTo>
                    <a:pt x="2213" y="5353"/>
                    <a:pt x="2241" y="5362"/>
                    <a:pt x="2262" y="5381"/>
                  </a:cubicBezTo>
                  <a:lnTo>
                    <a:pt x="2782" y="5849"/>
                  </a:lnTo>
                  <a:lnTo>
                    <a:pt x="2695" y="5826"/>
                  </a:lnTo>
                  <a:lnTo>
                    <a:pt x="3215" y="5718"/>
                  </a:lnTo>
                  <a:cubicBezTo>
                    <a:pt x="3246" y="5711"/>
                    <a:pt x="3278" y="5720"/>
                    <a:pt x="3302" y="5741"/>
                  </a:cubicBezTo>
                  <a:lnTo>
                    <a:pt x="3822" y="6205"/>
                  </a:lnTo>
                  <a:lnTo>
                    <a:pt x="3726" y="6184"/>
                  </a:lnTo>
                  <a:lnTo>
                    <a:pt x="4246" y="6024"/>
                  </a:lnTo>
                  <a:cubicBezTo>
                    <a:pt x="4279" y="6014"/>
                    <a:pt x="4316" y="6021"/>
                    <a:pt x="4342" y="6045"/>
                  </a:cubicBezTo>
                  <a:lnTo>
                    <a:pt x="4862" y="6505"/>
                  </a:lnTo>
                  <a:lnTo>
                    <a:pt x="4756" y="6488"/>
                  </a:lnTo>
                  <a:lnTo>
                    <a:pt x="5280" y="6260"/>
                  </a:lnTo>
                  <a:cubicBezTo>
                    <a:pt x="5315" y="6244"/>
                    <a:pt x="5357" y="6251"/>
                    <a:pt x="5386" y="6277"/>
                  </a:cubicBezTo>
                  <a:lnTo>
                    <a:pt x="5906" y="6741"/>
                  </a:lnTo>
                  <a:lnTo>
                    <a:pt x="5788" y="6730"/>
                  </a:lnTo>
                  <a:lnTo>
                    <a:pt x="6308" y="6418"/>
                  </a:lnTo>
                  <a:cubicBezTo>
                    <a:pt x="6345" y="6395"/>
                    <a:pt x="6393" y="6400"/>
                    <a:pt x="6426" y="6429"/>
                  </a:cubicBezTo>
                  <a:lnTo>
                    <a:pt x="6946" y="6889"/>
                  </a:lnTo>
                  <a:lnTo>
                    <a:pt x="6817" y="6885"/>
                  </a:lnTo>
                  <a:lnTo>
                    <a:pt x="7337" y="6473"/>
                  </a:lnTo>
                  <a:lnTo>
                    <a:pt x="7857" y="6061"/>
                  </a:lnTo>
                  <a:lnTo>
                    <a:pt x="8372" y="5590"/>
                  </a:lnTo>
                  <a:lnTo>
                    <a:pt x="8897" y="5117"/>
                  </a:lnTo>
                  <a:lnTo>
                    <a:pt x="9417" y="4649"/>
                  </a:lnTo>
                  <a:lnTo>
                    <a:pt x="9937" y="4181"/>
                  </a:lnTo>
                  <a:lnTo>
                    <a:pt x="10457" y="3713"/>
                  </a:lnTo>
                  <a:lnTo>
                    <a:pt x="10977" y="3249"/>
                  </a:lnTo>
                  <a:lnTo>
                    <a:pt x="11497" y="2785"/>
                  </a:lnTo>
                  <a:lnTo>
                    <a:pt x="12017" y="2321"/>
                  </a:lnTo>
                  <a:lnTo>
                    <a:pt x="12541" y="1860"/>
                  </a:lnTo>
                  <a:lnTo>
                    <a:pt x="13061" y="1401"/>
                  </a:lnTo>
                  <a:lnTo>
                    <a:pt x="13582" y="944"/>
                  </a:lnTo>
                  <a:lnTo>
                    <a:pt x="14102" y="488"/>
                  </a:lnTo>
                  <a:lnTo>
                    <a:pt x="14622" y="36"/>
                  </a:lnTo>
                  <a:cubicBezTo>
                    <a:pt x="14664" y="0"/>
                    <a:pt x="14727" y="4"/>
                    <a:pt x="14763" y="46"/>
                  </a:cubicBezTo>
                  <a:cubicBezTo>
                    <a:pt x="14799" y="88"/>
                    <a:pt x="14795" y="151"/>
                    <a:pt x="14753" y="187"/>
                  </a:cubicBezTo>
                  <a:lnTo>
                    <a:pt x="14233" y="639"/>
                  </a:lnTo>
                  <a:lnTo>
                    <a:pt x="13713" y="1095"/>
                  </a:lnTo>
                  <a:lnTo>
                    <a:pt x="13194" y="1550"/>
                  </a:lnTo>
                  <a:lnTo>
                    <a:pt x="12673" y="2011"/>
                  </a:lnTo>
                  <a:lnTo>
                    <a:pt x="12150" y="2470"/>
                  </a:lnTo>
                  <a:lnTo>
                    <a:pt x="11630" y="2934"/>
                  </a:lnTo>
                  <a:lnTo>
                    <a:pt x="11110" y="3398"/>
                  </a:lnTo>
                  <a:lnTo>
                    <a:pt x="10590" y="3862"/>
                  </a:lnTo>
                  <a:lnTo>
                    <a:pt x="10070" y="4330"/>
                  </a:lnTo>
                  <a:lnTo>
                    <a:pt x="9550" y="4798"/>
                  </a:lnTo>
                  <a:lnTo>
                    <a:pt x="9030" y="5266"/>
                  </a:lnTo>
                  <a:lnTo>
                    <a:pt x="8507" y="5737"/>
                  </a:lnTo>
                  <a:lnTo>
                    <a:pt x="7982" y="6218"/>
                  </a:lnTo>
                  <a:lnTo>
                    <a:pt x="7462" y="6630"/>
                  </a:lnTo>
                  <a:lnTo>
                    <a:pt x="6942" y="7042"/>
                  </a:lnTo>
                  <a:cubicBezTo>
                    <a:pt x="6904" y="7072"/>
                    <a:pt x="6850" y="7070"/>
                    <a:pt x="6813" y="7038"/>
                  </a:cubicBezTo>
                  <a:lnTo>
                    <a:pt x="6293" y="6578"/>
                  </a:lnTo>
                  <a:lnTo>
                    <a:pt x="6411" y="6589"/>
                  </a:lnTo>
                  <a:lnTo>
                    <a:pt x="5891" y="6901"/>
                  </a:lnTo>
                  <a:cubicBezTo>
                    <a:pt x="5853" y="6924"/>
                    <a:pt x="5806" y="6919"/>
                    <a:pt x="5773" y="6890"/>
                  </a:cubicBezTo>
                  <a:lnTo>
                    <a:pt x="5253" y="6426"/>
                  </a:lnTo>
                  <a:lnTo>
                    <a:pt x="5359" y="6443"/>
                  </a:lnTo>
                  <a:lnTo>
                    <a:pt x="4835" y="6671"/>
                  </a:lnTo>
                  <a:cubicBezTo>
                    <a:pt x="4800" y="6687"/>
                    <a:pt x="4758" y="6680"/>
                    <a:pt x="4729" y="6654"/>
                  </a:cubicBezTo>
                  <a:lnTo>
                    <a:pt x="4209" y="6194"/>
                  </a:lnTo>
                  <a:lnTo>
                    <a:pt x="4305" y="6215"/>
                  </a:lnTo>
                  <a:lnTo>
                    <a:pt x="3785" y="6375"/>
                  </a:lnTo>
                  <a:cubicBezTo>
                    <a:pt x="3751" y="6385"/>
                    <a:pt x="3715" y="6377"/>
                    <a:pt x="3689" y="6354"/>
                  </a:cubicBezTo>
                  <a:lnTo>
                    <a:pt x="3169" y="5890"/>
                  </a:lnTo>
                  <a:lnTo>
                    <a:pt x="3256" y="5913"/>
                  </a:lnTo>
                  <a:lnTo>
                    <a:pt x="2736" y="6021"/>
                  </a:lnTo>
                  <a:cubicBezTo>
                    <a:pt x="2705" y="6028"/>
                    <a:pt x="2672" y="6019"/>
                    <a:pt x="2649" y="5998"/>
                  </a:cubicBezTo>
                  <a:lnTo>
                    <a:pt x="2129" y="5530"/>
                  </a:lnTo>
                  <a:lnTo>
                    <a:pt x="2207" y="5555"/>
                  </a:lnTo>
                  <a:lnTo>
                    <a:pt x="1687" y="5615"/>
                  </a:lnTo>
                  <a:cubicBezTo>
                    <a:pt x="1659" y="5618"/>
                    <a:pt x="1630" y="5609"/>
                    <a:pt x="1609" y="5590"/>
                  </a:cubicBezTo>
                  <a:lnTo>
                    <a:pt x="1085" y="5126"/>
                  </a:lnTo>
                  <a:lnTo>
                    <a:pt x="1155" y="5151"/>
                  </a:lnTo>
                  <a:lnTo>
                    <a:pt x="635" y="5167"/>
                  </a:lnTo>
                  <a:cubicBezTo>
                    <a:pt x="609" y="5168"/>
                    <a:pt x="584" y="5159"/>
                    <a:pt x="565" y="5142"/>
                  </a:cubicBezTo>
                  <a:lnTo>
                    <a:pt x="45" y="4674"/>
                  </a:lnTo>
                  <a:cubicBezTo>
                    <a:pt x="4" y="4637"/>
                    <a:pt x="0" y="4574"/>
                    <a:pt x="37" y="4533"/>
                  </a:cubicBezTo>
                  <a:cubicBezTo>
                    <a:pt x="74" y="4492"/>
                    <a:pt x="137" y="4488"/>
                    <a:pt x="178" y="4525"/>
                  </a:cubicBezTo>
                  <a:close/>
                </a:path>
              </a:pathLst>
            </a:custGeom>
            <a:solidFill>
              <a:srgbClr val="0070C0"/>
            </a:solidFill>
            <a:ln w="1588" cap="flat">
              <a:solidFill>
                <a:srgbClr val="0070C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62" name="Rectangle 153"/>
            <p:cNvSpPr>
              <a:spLocks noChangeArrowheads="1"/>
            </p:cNvSpPr>
            <p:nvPr/>
          </p:nvSpPr>
          <p:spPr bwMode="auto">
            <a:xfrm>
              <a:off x="1922471" y="6233640"/>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77</a:t>
              </a:r>
              <a:r>
                <a:rPr kumimoji="0" lang="en-US" altLang="ja-JP" sz="1600" smtClean="0">
                  <a:latin typeface="HGP創英角ﾎﾟｯﾌﾟ体" panose="040B0A00000000000000" pitchFamily="50" charset="-128"/>
                  <a:ea typeface="HGP創英角ﾎﾟｯﾌﾟ体" panose="040B0A00000000000000" pitchFamily="50" charset="-128"/>
                </a:rPr>
                <a:t>.0</a:t>
              </a:r>
              <a:endParaRPr kumimoji="0" lang="ja-JP" altLang="ja-JP" sz="4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3" name="Rectangle 154"/>
            <p:cNvSpPr>
              <a:spLocks noChangeArrowheads="1"/>
            </p:cNvSpPr>
            <p:nvPr/>
          </p:nvSpPr>
          <p:spPr bwMode="auto">
            <a:xfrm>
              <a:off x="1928043" y="5609752"/>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77.5</a:t>
              </a:r>
              <a:endParaRPr kumimoji="0" lang="ja-JP" altLang="ja-JP" sz="4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4" name="Rectangle 155"/>
            <p:cNvSpPr>
              <a:spLocks noChangeArrowheads="1"/>
            </p:cNvSpPr>
            <p:nvPr/>
          </p:nvSpPr>
          <p:spPr bwMode="auto">
            <a:xfrm>
              <a:off x="1928043" y="4982690"/>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78</a:t>
              </a:r>
              <a:r>
                <a:rPr kumimoji="0" lang="en-US"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endParaRPr kumimoji="0" lang="ja-JP" altLang="ja-JP" sz="4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5" name="Rectangle 156"/>
            <p:cNvSpPr>
              <a:spLocks noChangeArrowheads="1"/>
            </p:cNvSpPr>
            <p:nvPr/>
          </p:nvSpPr>
          <p:spPr bwMode="auto">
            <a:xfrm>
              <a:off x="1928043" y="4360390"/>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78.5</a:t>
              </a:r>
              <a:endParaRPr kumimoji="0" lang="ja-JP" altLang="ja-JP" sz="4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6" name="Rectangle 157"/>
            <p:cNvSpPr>
              <a:spLocks noChangeArrowheads="1"/>
            </p:cNvSpPr>
            <p:nvPr/>
          </p:nvSpPr>
          <p:spPr bwMode="auto">
            <a:xfrm>
              <a:off x="1922471" y="3736502"/>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79</a:t>
              </a:r>
              <a:r>
                <a:rPr kumimoji="0" lang="en-US"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endParaRPr kumimoji="0" lang="ja-JP" altLang="ja-JP" sz="4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7" name="Rectangle 158"/>
            <p:cNvSpPr>
              <a:spLocks noChangeArrowheads="1"/>
            </p:cNvSpPr>
            <p:nvPr/>
          </p:nvSpPr>
          <p:spPr bwMode="auto">
            <a:xfrm>
              <a:off x="1928043" y="3111027"/>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79.5</a:t>
              </a:r>
              <a:endParaRPr kumimoji="0" lang="ja-JP" altLang="ja-JP" sz="4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75" name="Rectangle 166"/>
            <p:cNvSpPr>
              <a:spLocks noChangeArrowheads="1"/>
            </p:cNvSpPr>
            <p:nvPr/>
          </p:nvSpPr>
          <p:spPr bwMode="auto">
            <a:xfrm>
              <a:off x="3660725" y="6382865"/>
              <a:ext cx="13305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a:t>
              </a:r>
            </a:p>
          </p:txBody>
        </p:sp>
        <p:sp>
          <p:nvSpPr>
            <p:cNvPr id="70" name="Rectangle 173"/>
            <p:cNvSpPr>
              <a:spLocks noChangeArrowheads="1"/>
            </p:cNvSpPr>
            <p:nvPr/>
          </p:nvSpPr>
          <p:spPr bwMode="auto">
            <a:xfrm>
              <a:off x="5019625" y="6382865"/>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14</a:t>
              </a:r>
            </a:p>
          </p:txBody>
        </p:sp>
        <p:sp>
          <p:nvSpPr>
            <p:cNvPr id="77" name="Rectangle 180"/>
            <p:cNvSpPr>
              <a:spLocks noChangeArrowheads="1"/>
            </p:cNvSpPr>
            <p:nvPr/>
          </p:nvSpPr>
          <p:spPr bwMode="auto">
            <a:xfrm>
              <a:off x="6408687" y="6382865"/>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21</a:t>
              </a:r>
            </a:p>
          </p:txBody>
        </p:sp>
        <p:sp>
          <p:nvSpPr>
            <p:cNvPr id="84" name="Rectangle 187"/>
            <p:cNvSpPr>
              <a:spLocks noChangeArrowheads="1"/>
            </p:cNvSpPr>
            <p:nvPr/>
          </p:nvSpPr>
          <p:spPr bwMode="auto">
            <a:xfrm>
              <a:off x="7797750" y="6382865"/>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28</a:t>
              </a:r>
            </a:p>
          </p:txBody>
        </p:sp>
        <p:sp>
          <p:nvSpPr>
            <p:cNvPr id="89" name="正方形/長方形 88"/>
            <p:cNvSpPr/>
            <p:nvPr/>
          </p:nvSpPr>
          <p:spPr>
            <a:xfrm flipH="1">
              <a:off x="251520" y="974659"/>
              <a:ext cx="1440160" cy="432048"/>
            </a:xfrm>
            <a:prstGeom prst="rect">
              <a:avLst/>
            </a:prstGeom>
            <a:solidFill>
              <a:schemeClr val="accent1">
                <a:lumMod val="40000"/>
                <a:lumOff val="60000"/>
              </a:schemeClr>
            </a:solidFill>
            <a:ln w="38100">
              <a:no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smtClean="0">
                  <a:solidFill>
                    <a:schemeClr val="tx1"/>
                  </a:solidFill>
                  <a:latin typeface="HGP創英角ﾎﾟｯﾌﾟ体" panose="040B0A00000000000000" pitchFamily="50" charset="-128"/>
                  <a:ea typeface="HGP創英角ﾎﾟｯﾌﾟ体" panose="040B0A00000000000000" pitchFamily="50" charset="-128"/>
                </a:rPr>
                <a:t>特徴</a:t>
              </a:r>
              <a:endParaRPr kumimoji="1" lang="ja-JP" altLang="en-US" sz="2400" dirty="0" smtClean="0">
                <a:solidFill>
                  <a:schemeClr val="tx1"/>
                </a:solidFill>
                <a:latin typeface="HGP創英角ﾎﾟｯﾌﾟ体" panose="040B0A00000000000000" pitchFamily="50" charset="-128"/>
                <a:ea typeface="HGP創英角ﾎﾟｯﾌﾟ体" panose="040B0A00000000000000" pitchFamily="50" charset="-128"/>
              </a:endParaRPr>
            </a:p>
          </p:txBody>
        </p:sp>
        <p:sp>
          <p:nvSpPr>
            <p:cNvPr id="237" name="正方形/長方形 236"/>
            <p:cNvSpPr/>
            <p:nvPr/>
          </p:nvSpPr>
          <p:spPr>
            <a:xfrm flipH="1">
              <a:off x="251520" y="1739363"/>
              <a:ext cx="1440160" cy="792088"/>
            </a:xfrm>
            <a:prstGeom prst="rect">
              <a:avLst/>
            </a:prstGeom>
            <a:solidFill>
              <a:schemeClr val="accent1">
                <a:lumMod val="40000"/>
                <a:lumOff val="60000"/>
              </a:schemeClr>
            </a:solidFill>
            <a:ln w="38100">
              <a:no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smtClean="0">
                  <a:solidFill>
                    <a:schemeClr val="tx1"/>
                  </a:solidFill>
                  <a:latin typeface="HGP創英角ﾎﾟｯﾌﾟ体" panose="040B0A00000000000000" pitchFamily="50" charset="-128"/>
                  <a:ea typeface="HGP創英角ﾎﾟｯﾌﾟ体" panose="040B0A00000000000000" pitchFamily="50" charset="-128"/>
                </a:rPr>
                <a:t>ファジィルール</a:t>
              </a:r>
              <a:endParaRPr kumimoji="1" lang="ja-JP" altLang="en-US" sz="2400" dirty="0" smtClean="0">
                <a:solidFill>
                  <a:schemeClr val="tx1"/>
                </a:solidFill>
                <a:latin typeface="HGP創英角ﾎﾟｯﾌﾟ体" panose="040B0A00000000000000" pitchFamily="50" charset="-128"/>
                <a:ea typeface="HGP創英角ﾎﾟｯﾌﾟ体" panose="040B0A00000000000000" pitchFamily="50" charset="-128"/>
              </a:endParaRPr>
            </a:p>
          </p:txBody>
        </p:sp>
        <p:sp>
          <p:nvSpPr>
            <p:cNvPr id="239" name="正方形/長方形 238"/>
            <p:cNvSpPr/>
            <p:nvPr/>
          </p:nvSpPr>
          <p:spPr>
            <a:xfrm flipH="1">
              <a:off x="251520" y="4149080"/>
              <a:ext cx="1440160" cy="1374221"/>
            </a:xfrm>
            <a:prstGeom prst="rect">
              <a:avLst/>
            </a:prstGeom>
            <a:solidFill>
              <a:schemeClr val="accent1">
                <a:lumMod val="40000"/>
                <a:lumOff val="60000"/>
              </a:schemeClr>
            </a:solidFill>
            <a:ln w="38100">
              <a:no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smtClean="0">
                  <a:solidFill>
                    <a:schemeClr val="tx1"/>
                  </a:solidFill>
                  <a:latin typeface="HGP創英角ﾎﾟｯﾌﾟ体" panose="040B0A00000000000000" pitchFamily="50" charset="-128"/>
                  <a:ea typeface="HGP創英角ﾎﾟｯﾌﾟ体" panose="040B0A00000000000000" pitchFamily="50" charset="-128"/>
                </a:rPr>
                <a:t>シミュレーション結果</a:t>
              </a:r>
              <a:endParaRPr kumimoji="1" lang="ja-JP" altLang="en-US" sz="2400" dirty="0" smtClean="0">
                <a:solidFill>
                  <a:schemeClr val="tx1"/>
                </a:solidFill>
                <a:latin typeface="HGP創英角ﾎﾟｯﾌﾟ体" panose="040B0A00000000000000" pitchFamily="50" charset="-128"/>
                <a:ea typeface="HGP創英角ﾎﾟｯﾌﾟ体" panose="040B0A00000000000000" pitchFamily="50" charset="-128"/>
              </a:endParaRPr>
            </a:p>
          </p:txBody>
        </p:sp>
        <p:sp>
          <p:nvSpPr>
            <p:cNvPr id="240" name="Rectangle 186"/>
            <p:cNvSpPr>
              <a:spLocks noChangeArrowheads="1"/>
            </p:cNvSpPr>
            <p:nvPr/>
          </p:nvSpPr>
          <p:spPr bwMode="auto">
            <a:xfrm>
              <a:off x="8302321" y="6336704"/>
              <a:ext cx="7341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日数</a:t>
              </a:r>
              <a:r>
                <a:rPr kumimoji="0" lang="en-US" altLang="ja-JP" sz="2000" smtClean="0">
                  <a:latin typeface="HGP創英角ﾎﾟｯﾌﾟ体" panose="040B0A00000000000000" pitchFamily="50" charset="-128"/>
                  <a:ea typeface="HGP創英角ﾎﾟｯﾌﾟ体" panose="040B0A00000000000000" pitchFamily="50" charset="-128"/>
                </a:rPr>
                <a:t>]</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41" name="Rectangle 176"/>
            <p:cNvSpPr>
              <a:spLocks noChangeArrowheads="1"/>
            </p:cNvSpPr>
            <p:nvPr/>
          </p:nvSpPr>
          <p:spPr bwMode="auto">
            <a:xfrm>
              <a:off x="1331640" y="3024336"/>
              <a:ext cx="5273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[Kg]</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42" name="正方形/長方形 241"/>
            <p:cNvSpPr/>
            <p:nvPr/>
          </p:nvSpPr>
          <p:spPr>
            <a:xfrm>
              <a:off x="107504" y="936104"/>
              <a:ext cx="8928992" cy="504056"/>
            </a:xfrm>
            <a:prstGeom prst="rect">
              <a:avLst/>
            </a:prstGeom>
            <a:noFill/>
            <a:ln w="12700">
              <a:solidFill>
                <a:schemeClr val="tx1"/>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solidFill>
                  <a:schemeClr val="tx1"/>
                </a:solidFill>
              </a:endParaRPr>
            </a:p>
          </p:txBody>
        </p:sp>
        <p:sp>
          <p:nvSpPr>
            <p:cNvPr id="243" name="正方形/長方形 242"/>
            <p:cNvSpPr/>
            <p:nvPr/>
          </p:nvSpPr>
          <p:spPr>
            <a:xfrm>
              <a:off x="107504" y="1512168"/>
              <a:ext cx="8928992" cy="1224136"/>
            </a:xfrm>
            <a:prstGeom prst="rect">
              <a:avLst/>
            </a:prstGeom>
            <a:noFill/>
            <a:ln w="12700">
              <a:solidFill>
                <a:schemeClr val="tx1"/>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solidFill>
                  <a:schemeClr val="tx1"/>
                </a:solidFill>
              </a:endParaRPr>
            </a:p>
          </p:txBody>
        </p:sp>
        <p:sp>
          <p:nvSpPr>
            <p:cNvPr id="244" name="正方形/長方形 243"/>
            <p:cNvSpPr/>
            <p:nvPr/>
          </p:nvSpPr>
          <p:spPr>
            <a:xfrm>
              <a:off x="107504" y="2880320"/>
              <a:ext cx="8928992" cy="3861048"/>
            </a:xfrm>
            <a:prstGeom prst="rect">
              <a:avLst/>
            </a:prstGeom>
            <a:noFill/>
            <a:ln w="12700">
              <a:solidFill>
                <a:schemeClr val="tx1"/>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solidFill>
                  <a:schemeClr val="tx1"/>
                </a:solidFill>
              </a:endParaRPr>
            </a:p>
          </p:txBody>
        </p:sp>
      </p:grpSp>
      <p:sp>
        <p:nvSpPr>
          <p:cNvPr id="27" name="スライド番号プレースホルダー 5"/>
          <p:cNvSpPr>
            <a:spLocks noGrp="1"/>
          </p:cNvSpPr>
          <p:nvPr>
            <p:ph type="sldNum" sz="quarter" idx="12"/>
          </p:nvPr>
        </p:nvSpPr>
        <p:spPr>
          <a:xfrm>
            <a:off x="6804248" y="6448251"/>
            <a:ext cx="2133600" cy="365125"/>
          </a:xfrm>
        </p:spPr>
        <p:txBody>
          <a:bodyPr/>
          <a:lstStyle/>
          <a:p>
            <a:fld id="{D2D8002D-B5B0-4BAC-B1F6-782DDCCE6D9C}" type="slidenum">
              <a:rPr kumimoji="1" lang="ja-JP" altLang="en-US" smtClean="0"/>
              <a:pPr/>
              <a:t>68</a:t>
            </a:fld>
            <a:endParaRPr kumimoji="1" lang="ja-JP" altLang="en-US"/>
          </a:p>
        </p:txBody>
      </p:sp>
    </p:spTree>
    <p:extLst>
      <p:ext uri="{BB962C8B-B14F-4D97-AF65-F5344CB8AC3E}">
        <p14:creationId xmlns:p14="http://schemas.microsoft.com/office/powerpoint/2010/main" val="1219298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6632"/>
            <a:ext cx="9144000" cy="1200329"/>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タイプ</a:t>
            </a:r>
            <a:r>
              <a:rPr lang="en-US" altLang="ja-JP" sz="3600" smtClean="0">
                <a:latin typeface="HGP創英角ﾎﾟｯﾌﾟ体" pitchFamily="50" charset="-128"/>
                <a:ea typeface="HGP創英角ﾎﾟｯﾌﾟ体" pitchFamily="50" charset="-128"/>
              </a:rPr>
              <a:t>2</a:t>
            </a:r>
            <a:r>
              <a:rPr lang="ja-JP" altLang="en-US" sz="3600" smtClean="0">
                <a:latin typeface="HGP創英角ﾎﾟｯﾌﾟ体" pitchFamily="50" charset="-128"/>
                <a:ea typeface="HGP創英角ﾎﾟｯﾌﾟ体" pitchFamily="50" charset="-128"/>
              </a:rPr>
              <a:t>：</a:t>
            </a:r>
            <a:r>
              <a:rPr lang="ja-JP" altLang="en-US" sz="3600">
                <a:latin typeface="HGP創英角ﾎﾟｯﾌﾟ体" panose="040B0A00000000000000" pitchFamily="50" charset="-128"/>
                <a:ea typeface="HGP創英角ﾎﾟｯﾌﾟ体" panose="040B0A00000000000000" pitchFamily="50" charset="-128"/>
              </a:rPr>
              <a:t>「停滞期」挫折タイプ</a:t>
            </a:r>
          </a:p>
          <a:p>
            <a:pPr algn="ctr"/>
            <a:endParaRPr lang="en-US" altLang="ja-JP" sz="3600" dirty="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grpSp>
        <p:nvGrpSpPr>
          <p:cNvPr id="2" name="グループ化 1"/>
          <p:cNvGrpSpPr/>
          <p:nvPr/>
        </p:nvGrpSpPr>
        <p:grpSpPr>
          <a:xfrm>
            <a:off x="107504" y="936104"/>
            <a:ext cx="9238803" cy="5589240"/>
            <a:chOff x="107504" y="936104"/>
            <a:chExt cx="9238803" cy="5805264"/>
          </a:xfrm>
        </p:grpSpPr>
        <p:sp>
          <p:nvSpPr>
            <p:cNvPr id="40" name="Rectangle 209"/>
            <p:cNvSpPr>
              <a:spLocks noChangeArrowheads="1"/>
            </p:cNvSpPr>
            <p:nvPr/>
          </p:nvSpPr>
          <p:spPr bwMode="auto">
            <a:xfrm>
              <a:off x="1835696" y="980236"/>
              <a:ext cx="7165423"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2800">
                  <a:latin typeface="HGP創英角ﾎﾟｯﾌﾟ体" panose="040B0A00000000000000" pitchFamily="50" charset="-128"/>
                  <a:ea typeface="HGP創英角ﾎﾟｯﾌﾟ体" panose="040B0A00000000000000" pitchFamily="50" charset="-128"/>
                </a:rPr>
                <a:t>体重が思うように減っていかないストレスで挫折</a:t>
              </a:r>
              <a:endParaRPr lang="ja-JP" altLang="en-US" sz="2800" dirty="0">
                <a:latin typeface="HGP創英角ﾎﾟｯﾌﾟ体" panose="040B0A00000000000000" pitchFamily="50" charset="-128"/>
                <a:ea typeface="HGP創英角ﾎﾟｯﾌﾟ体" panose="040B0A00000000000000" pitchFamily="50" charset="-128"/>
              </a:endParaRPr>
            </a:p>
          </p:txBody>
        </p:sp>
        <p:sp>
          <p:nvSpPr>
            <p:cNvPr id="43" name="Rectangle 209"/>
            <p:cNvSpPr>
              <a:spLocks noChangeArrowheads="1"/>
            </p:cNvSpPr>
            <p:nvPr/>
          </p:nvSpPr>
          <p:spPr bwMode="auto">
            <a:xfrm>
              <a:off x="1893946" y="1556300"/>
              <a:ext cx="7452361"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ja-JP" sz="2400" smtClean="0">
                  <a:latin typeface="HGP創英角ﾎﾟｯﾌﾟ体" panose="040B0A00000000000000" pitchFamily="50" charset="-128"/>
                  <a:ea typeface="HGP創英角ﾎﾟｯﾌﾟ体" panose="040B0A00000000000000" pitchFamily="50" charset="-128"/>
                </a:rPr>
                <a:t>(1)</a:t>
              </a:r>
              <a:r>
                <a:rPr lang="ja-JP" altLang="en-US" sz="2400" smtClean="0">
                  <a:latin typeface="HGP創英角ﾎﾟｯﾌﾟ体" panose="040B0A00000000000000" pitchFamily="50" charset="-128"/>
                  <a:ea typeface="HGP創英角ﾎﾟｯﾌﾟ体" panose="040B0A00000000000000" pitchFamily="50" charset="-128"/>
                </a:rPr>
                <a:t>一月程度はがんばる</a:t>
              </a:r>
              <a:endParaRPr lang="en-US" altLang="ja-JP" sz="2400" smtClean="0">
                <a:latin typeface="HGP創英角ﾎﾟｯﾌﾟ体" panose="040B0A00000000000000" pitchFamily="50" charset="-128"/>
                <a:ea typeface="HGP創英角ﾎﾟｯﾌﾟ体" panose="040B0A00000000000000" pitchFamily="50" charset="-128"/>
              </a:endParaRPr>
            </a:p>
            <a:p>
              <a:r>
                <a:rPr lang="en-US" altLang="ja-JP" sz="2400" smtClean="0">
                  <a:latin typeface="HGP創英角ﾎﾟｯﾌﾟ体" panose="040B0A00000000000000" pitchFamily="50" charset="-128"/>
                  <a:ea typeface="HGP創英角ﾎﾟｯﾌﾟ体" panose="040B0A00000000000000" pitchFamily="50" charset="-128"/>
                </a:rPr>
                <a:t>(2)</a:t>
              </a:r>
              <a:r>
                <a:rPr lang="ja-JP" altLang="en-US" sz="2400">
                  <a:latin typeface="HGP創英角ﾎﾟｯﾌﾟ体" panose="040B0A00000000000000" pitchFamily="50" charset="-128"/>
                  <a:ea typeface="HGP創英角ﾎﾟｯﾌﾟ体" panose="040B0A00000000000000" pitchFamily="50" charset="-128"/>
                </a:rPr>
                <a:t>苦しいと感じた日には普通に食べてしまうことも</a:t>
              </a:r>
              <a:r>
                <a:rPr lang="ja-JP" altLang="en-US" sz="2400" smtClean="0">
                  <a:latin typeface="HGP創英角ﾎﾟｯﾌﾟ体" panose="040B0A00000000000000" pitchFamily="50" charset="-128"/>
                  <a:ea typeface="HGP創英角ﾎﾟｯﾌﾟ体" panose="040B0A00000000000000" pitchFamily="50" charset="-128"/>
                </a:rPr>
                <a:t>ある</a:t>
              </a:r>
              <a:endParaRPr lang="en-US" altLang="ja-JP" sz="2400" smtClean="0">
                <a:latin typeface="HGP創英角ﾎﾟｯﾌﾟ体" panose="040B0A00000000000000" pitchFamily="50" charset="-128"/>
                <a:ea typeface="HGP創英角ﾎﾟｯﾌﾟ体" panose="040B0A00000000000000" pitchFamily="50" charset="-128"/>
              </a:endParaRPr>
            </a:p>
            <a:p>
              <a:r>
                <a:rPr lang="en-US" altLang="ja-JP" sz="2400" smtClean="0">
                  <a:latin typeface="HGP創英角ﾎﾟｯﾌﾟ体" panose="040B0A00000000000000" pitchFamily="50" charset="-128"/>
                  <a:ea typeface="HGP創英角ﾎﾟｯﾌﾟ体" panose="040B0A00000000000000" pitchFamily="50" charset="-128"/>
                </a:rPr>
                <a:t>(3)</a:t>
              </a:r>
              <a:r>
                <a:rPr lang="ja-JP" altLang="en-US" sz="2400" smtClean="0">
                  <a:latin typeface="HGP創英角ﾎﾟｯﾌﾟ体" panose="040B0A00000000000000" pitchFamily="50" charset="-128"/>
                  <a:ea typeface="HGP創英角ﾎﾟｯﾌﾟ体" panose="040B0A00000000000000" pitchFamily="50" charset="-128"/>
                </a:rPr>
                <a:t>「停滞」が長引くと、やめてしまう</a:t>
              </a:r>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240" name="Rectangle 186"/>
            <p:cNvSpPr>
              <a:spLocks noChangeArrowheads="1"/>
            </p:cNvSpPr>
            <p:nvPr/>
          </p:nvSpPr>
          <p:spPr bwMode="auto">
            <a:xfrm>
              <a:off x="8302321" y="6336704"/>
              <a:ext cx="7341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日数</a:t>
              </a:r>
              <a:r>
                <a:rPr kumimoji="0" lang="en-US" altLang="ja-JP" sz="2000" smtClean="0">
                  <a:latin typeface="HGP創英角ﾎﾟｯﾌﾟ体" panose="040B0A00000000000000" pitchFamily="50" charset="-128"/>
                  <a:ea typeface="HGP創英角ﾎﾟｯﾌﾟ体" panose="040B0A00000000000000" pitchFamily="50" charset="-128"/>
                </a:rPr>
                <a:t>]</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41" name="Rectangle 176"/>
            <p:cNvSpPr>
              <a:spLocks noChangeArrowheads="1"/>
            </p:cNvSpPr>
            <p:nvPr/>
          </p:nvSpPr>
          <p:spPr bwMode="auto">
            <a:xfrm>
              <a:off x="1331640" y="3024336"/>
              <a:ext cx="5273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[Kg]</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42" name="正方形/長方形 241"/>
            <p:cNvSpPr/>
            <p:nvPr/>
          </p:nvSpPr>
          <p:spPr>
            <a:xfrm>
              <a:off x="107504" y="936104"/>
              <a:ext cx="8928992" cy="504056"/>
            </a:xfrm>
            <a:prstGeom prst="rect">
              <a:avLst/>
            </a:prstGeom>
            <a:noFill/>
            <a:ln w="12700">
              <a:solidFill>
                <a:schemeClr val="tx1"/>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solidFill>
                  <a:schemeClr val="tx1"/>
                </a:solidFill>
              </a:endParaRPr>
            </a:p>
          </p:txBody>
        </p:sp>
        <p:sp>
          <p:nvSpPr>
            <p:cNvPr id="243" name="正方形/長方形 242"/>
            <p:cNvSpPr/>
            <p:nvPr/>
          </p:nvSpPr>
          <p:spPr>
            <a:xfrm>
              <a:off x="107504" y="1512168"/>
              <a:ext cx="8928992" cy="1224136"/>
            </a:xfrm>
            <a:prstGeom prst="rect">
              <a:avLst/>
            </a:prstGeom>
            <a:noFill/>
            <a:ln w="12700">
              <a:solidFill>
                <a:schemeClr val="tx1"/>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solidFill>
                  <a:schemeClr val="tx1"/>
                </a:solidFill>
              </a:endParaRPr>
            </a:p>
          </p:txBody>
        </p:sp>
        <p:sp>
          <p:nvSpPr>
            <p:cNvPr id="244" name="正方形/長方形 243"/>
            <p:cNvSpPr/>
            <p:nvPr/>
          </p:nvSpPr>
          <p:spPr>
            <a:xfrm>
              <a:off x="107504" y="2880320"/>
              <a:ext cx="8928992" cy="3861048"/>
            </a:xfrm>
            <a:prstGeom prst="rect">
              <a:avLst/>
            </a:prstGeom>
            <a:noFill/>
            <a:ln w="12700">
              <a:solidFill>
                <a:schemeClr val="tx1"/>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solidFill>
                  <a:schemeClr val="tx1"/>
                </a:solidFill>
              </a:endParaRPr>
            </a:p>
          </p:txBody>
        </p:sp>
        <p:grpSp>
          <p:nvGrpSpPr>
            <p:cNvPr id="34" name="グループ化 33"/>
            <p:cNvGrpSpPr/>
            <p:nvPr/>
          </p:nvGrpSpPr>
          <p:grpSpPr>
            <a:xfrm>
              <a:off x="1907704" y="3027402"/>
              <a:ext cx="6264696" cy="3569950"/>
              <a:chOff x="10399076" y="2616200"/>
              <a:chExt cx="5615023" cy="4434046"/>
            </a:xfrm>
          </p:grpSpPr>
          <p:sp>
            <p:nvSpPr>
              <p:cNvPr id="58" name="Freeform 7"/>
              <p:cNvSpPr>
                <a:spLocks noEditPoints="1"/>
              </p:cNvSpPr>
              <p:nvPr/>
            </p:nvSpPr>
            <p:spPr bwMode="auto">
              <a:xfrm>
                <a:off x="10870149" y="2693988"/>
                <a:ext cx="4943475" cy="4040187"/>
              </a:xfrm>
              <a:custGeom>
                <a:avLst/>
                <a:gdLst>
                  <a:gd name="T0" fmla="*/ 6 w 3114"/>
                  <a:gd name="T1" fmla="*/ 0 h 2545"/>
                  <a:gd name="T2" fmla="*/ 6 w 3114"/>
                  <a:gd name="T3" fmla="*/ 2545 h 2545"/>
                  <a:gd name="T4" fmla="*/ 0 w 3114"/>
                  <a:gd name="T5" fmla="*/ 2545 h 2545"/>
                  <a:gd name="T6" fmla="*/ 0 w 3114"/>
                  <a:gd name="T7" fmla="*/ 0 h 2545"/>
                  <a:gd name="T8" fmla="*/ 6 w 3114"/>
                  <a:gd name="T9" fmla="*/ 0 h 2545"/>
                  <a:gd name="T10" fmla="*/ 524 w 3114"/>
                  <a:gd name="T11" fmla="*/ 0 h 2545"/>
                  <a:gd name="T12" fmla="*/ 524 w 3114"/>
                  <a:gd name="T13" fmla="*/ 2545 h 2545"/>
                  <a:gd name="T14" fmla="*/ 518 w 3114"/>
                  <a:gd name="T15" fmla="*/ 2545 h 2545"/>
                  <a:gd name="T16" fmla="*/ 518 w 3114"/>
                  <a:gd name="T17" fmla="*/ 0 h 2545"/>
                  <a:gd name="T18" fmla="*/ 524 w 3114"/>
                  <a:gd name="T19" fmla="*/ 0 h 2545"/>
                  <a:gd name="T20" fmla="*/ 1042 w 3114"/>
                  <a:gd name="T21" fmla="*/ 0 h 2545"/>
                  <a:gd name="T22" fmla="*/ 1042 w 3114"/>
                  <a:gd name="T23" fmla="*/ 2545 h 2545"/>
                  <a:gd name="T24" fmla="*/ 1036 w 3114"/>
                  <a:gd name="T25" fmla="*/ 2545 h 2545"/>
                  <a:gd name="T26" fmla="*/ 1036 w 3114"/>
                  <a:gd name="T27" fmla="*/ 0 h 2545"/>
                  <a:gd name="T28" fmla="*/ 1042 w 3114"/>
                  <a:gd name="T29" fmla="*/ 0 h 2545"/>
                  <a:gd name="T30" fmla="*/ 1560 w 3114"/>
                  <a:gd name="T31" fmla="*/ 0 h 2545"/>
                  <a:gd name="T32" fmla="*/ 1560 w 3114"/>
                  <a:gd name="T33" fmla="*/ 2545 h 2545"/>
                  <a:gd name="T34" fmla="*/ 1554 w 3114"/>
                  <a:gd name="T35" fmla="*/ 2545 h 2545"/>
                  <a:gd name="T36" fmla="*/ 1554 w 3114"/>
                  <a:gd name="T37" fmla="*/ 0 h 2545"/>
                  <a:gd name="T38" fmla="*/ 1560 w 3114"/>
                  <a:gd name="T39" fmla="*/ 0 h 2545"/>
                  <a:gd name="T40" fmla="*/ 2078 w 3114"/>
                  <a:gd name="T41" fmla="*/ 0 h 2545"/>
                  <a:gd name="T42" fmla="*/ 2078 w 3114"/>
                  <a:gd name="T43" fmla="*/ 2545 h 2545"/>
                  <a:gd name="T44" fmla="*/ 2072 w 3114"/>
                  <a:gd name="T45" fmla="*/ 2545 h 2545"/>
                  <a:gd name="T46" fmla="*/ 2072 w 3114"/>
                  <a:gd name="T47" fmla="*/ 0 h 2545"/>
                  <a:gd name="T48" fmla="*/ 2078 w 3114"/>
                  <a:gd name="T49" fmla="*/ 0 h 2545"/>
                  <a:gd name="T50" fmla="*/ 2596 w 3114"/>
                  <a:gd name="T51" fmla="*/ 0 h 2545"/>
                  <a:gd name="T52" fmla="*/ 2596 w 3114"/>
                  <a:gd name="T53" fmla="*/ 2545 h 2545"/>
                  <a:gd name="T54" fmla="*/ 2590 w 3114"/>
                  <a:gd name="T55" fmla="*/ 2545 h 2545"/>
                  <a:gd name="T56" fmla="*/ 2590 w 3114"/>
                  <a:gd name="T57" fmla="*/ 0 h 2545"/>
                  <a:gd name="T58" fmla="*/ 2596 w 3114"/>
                  <a:gd name="T59" fmla="*/ 0 h 2545"/>
                  <a:gd name="T60" fmla="*/ 3114 w 3114"/>
                  <a:gd name="T61" fmla="*/ 0 h 2545"/>
                  <a:gd name="T62" fmla="*/ 3114 w 3114"/>
                  <a:gd name="T63" fmla="*/ 2545 h 2545"/>
                  <a:gd name="T64" fmla="*/ 3108 w 3114"/>
                  <a:gd name="T65" fmla="*/ 2545 h 2545"/>
                  <a:gd name="T66" fmla="*/ 3108 w 3114"/>
                  <a:gd name="T67" fmla="*/ 0 h 2545"/>
                  <a:gd name="T68" fmla="*/ 3114 w 3114"/>
                  <a:gd name="T69" fmla="*/ 0 h 2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14" h="2545">
                    <a:moveTo>
                      <a:pt x="6" y="0"/>
                    </a:moveTo>
                    <a:lnTo>
                      <a:pt x="6" y="2545"/>
                    </a:lnTo>
                    <a:lnTo>
                      <a:pt x="0" y="2545"/>
                    </a:lnTo>
                    <a:lnTo>
                      <a:pt x="0" y="0"/>
                    </a:lnTo>
                    <a:lnTo>
                      <a:pt x="6" y="0"/>
                    </a:lnTo>
                    <a:close/>
                    <a:moveTo>
                      <a:pt x="524" y="0"/>
                    </a:moveTo>
                    <a:lnTo>
                      <a:pt x="524" y="2545"/>
                    </a:lnTo>
                    <a:lnTo>
                      <a:pt x="518" y="2545"/>
                    </a:lnTo>
                    <a:lnTo>
                      <a:pt x="518" y="0"/>
                    </a:lnTo>
                    <a:lnTo>
                      <a:pt x="524" y="0"/>
                    </a:lnTo>
                    <a:close/>
                    <a:moveTo>
                      <a:pt x="1042" y="0"/>
                    </a:moveTo>
                    <a:lnTo>
                      <a:pt x="1042" y="2545"/>
                    </a:lnTo>
                    <a:lnTo>
                      <a:pt x="1036" y="2545"/>
                    </a:lnTo>
                    <a:lnTo>
                      <a:pt x="1036" y="0"/>
                    </a:lnTo>
                    <a:lnTo>
                      <a:pt x="1042" y="0"/>
                    </a:lnTo>
                    <a:close/>
                    <a:moveTo>
                      <a:pt x="1560" y="0"/>
                    </a:moveTo>
                    <a:lnTo>
                      <a:pt x="1560" y="2545"/>
                    </a:lnTo>
                    <a:lnTo>
                      <a:pt x="1554" y="2545"/>
                    </a:lnTo>
                    <a:lnTo>
                      <a:pt x="1554" y="0"/>
                    </a:lnTo>
                    <a:lnTo>
                      <a:pt x="1560" y="0"/>
                    </a:lnTo>
                    <a:close/>
                    <a:moveTo>
                      <a:pt x="2078" y="0"/>
                    </a:moveTo>
                    <a:lnTo>
                      <a:pt x="2078" y="2545"/>
                    </a:lnTo>
                    <a:lnTo>
                      <a:pt x="2072" y="2545"/>
                    </a:lnTo>
                    <a:lnTo>
                      <a:pt x="2072" y="0"/>
                    </a:lnTo>
                    <a:lnTo>
                      <a:pt x="2078" y="0"/>
                    </a:lnTo>
                    <a:close/>
                    <a:moveTo>
                      <a:pt x="2596" y="0"/>
                    </a:moveTo>
                    <a:lnTo>
                      <a:pt x="2596" y="2545"/>
                    </a:lnTo>
                    <a:lnTo>
                      <a:pt x="2590" y="2545"/>
                    </a:lnTo>
                    <a:lnTo>
                      <a:pt x="2590" y="0"/>
                    </a:lnTo>
                    <a:lnTo>
                      <a:pt x="2596" y="0"/>
                    </a:lnTo>
                    <a:close/>
                    <a:moveTo>
                      <a:pt x="3114" y="0"/>
                    </a:moveTo>
                    <a:lnTo>
                      <a:pt x="3114" y="2545"/>
                    </a:lnTo>
                    <a:lnTo>
                      <a:pt x="3108" y="2545"/>
                    </a:lnTo>
                    <a:lnTo>
                      <a:pt x="3108" y="0"/>
                    </a:lnTo>
                    <a:lnTo>
                      <a:pt x="3114"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1600">
                  <a:latin typeface="HGP創英角ﾎﾟｯﾌﾟ体" panose="040B0A00000000000000" pitchFamily="50" charset="-128"/>
                  <a:ea typeface="HGP創英角ﾎﾟｯﾌﾟ体" panose="040B0A00000000000000" pitchFamily="50" charset="-128"/>
                </a:endParaRPr>
              </a:p>
            </p:txBody>
          </p:sp>
          <p:sp>
            <p:nvSpPr>
              <p:cNvPr id="11" name="Freeform 10"/>
              <p:cNvSpPr>
                <a:spLocks/>
              </p:cNvSpPr>
              <p:nvPr/>
            </p:nvSpPr>
            <p:spPr bwMode="auto">
              <a:xfrm>
                <a:off x="10942638" y="2863850"/>
                <a:ext cx="4872038" cy="3427412"/>
              </a:xfrm>
              <a:custGeom>
                <a:avLst/>
                <a:gdLst>
                  <a:gd name="T0" fmla="*/ 529 w 25568"/>
                  <a:gd name="T1" fmla="*/ 943 h 17987"/>
                  <a:gd name="T2" fmla="*/ 1392 w 25568"/>
                  <a:gd name="T3" fmla="*/ 2633 h 17987"/>
                  <a:gd name="T4" fmla="*/ 1823 w 25568"/>
                  <a:gd name="T5" fmla="*/ 3409 h 17987"/>
                  <a:gd name="T6" fmla="*/ 2253 w 25568"/>
                  <a:gd name="T7" fmla="*/ 4134 h 17987"/>
                  <a:gd name="T8" fmla="*/ 2684 w 25568"/>
                  <a:gd name="T9" fmla="*/ 4803 h 17987"/>
                  <a:gd name="T10" fmla="*/ 3115 w 25568"/>
                  <a:gd name="T11" fmla="*/ 5414 h 17987"/>
                  <a:gd name="T12" fmla="*/ 3548 w 25568"/>
                  <a:gd name="T13" fmla="*/ 6083 h 17987"/>
                  <a:gd name="T14" fmla="*/ 4196 w 25568"/>
                  <a:gd name="T15" fmla="*/ 7177 h 17987"/>
                  <a:gd name="T16" fmla="*/ 5060 w 25568"/>
                  <a:gd name="T17" fmla="*/ 8785 h 17987"/>
                  <a:gd name="T18" fmla="*/ 5816 w 25568"/>
                  <a:gd name="T19" fmla="*/ 10314 h 17987"/>
                  <a:gd name="T20" fmla="*/ 6356 w 25568"/>
                  <a:gd name="T21" fmla="*/ 11436 h 17987"/>
                  <a:gd name="T22" fmla="*/ 7218 w 25568"/>
                  <a:gd name="T23" fmla="*/ 13093 h 17987"/>
                  <a:gd name="T24" fmla="*/ 7756 w 25568"/>
                  <a:gd name="T25" fmla="*/ 14037 h 17987"/>
                  <a:gd name="T26" fmla="*/ 8187 w 25568"/>
                  <a:gd name="T27" fmla="*/ 14737 h 17987"/>
                  <a:gd name="T28" fmla="*/ 8617 w 25568"/>
                  <a:gd name="T29" fmla="*/ 15382 h 17987"/>
                  <a:gd name="T30" fmla="*/ 9048 w 25568"/>
                  <a:gd name="T31" fmla="*/ 15969 h 17987"/>
                  <a:gd name="T32" fmla="*/ 9477 w 25568"/>
                  <a:gd name="T33" fmla="*/ 16493 h 17987"/>
                  <a:gd name="T34" fmla="*/ 9906 w 25568"/>
                  <a:gd name="T35" fmla="*/ 16945 h 17987"/>
                  <a:gd name="T36" fmla="*/ 10334 w 25568"/>
                  <a:gd name="T37" fmla="*/ 17320 h 17987"/>
                  <a:gd name="T38" fmla="*/ 10761 w 25568"/>
                  <a:gd name="T39" fmla="*/ 17609 h 17987"/>
                  <a:gd name="T40" fmla="*/ 11184 w 25568"/>
                  <a:gd name="T41" fmla="*/ 17802 h 17987"/>
                  <a:gd name="T42" fmla="*/ 11604 w 25568"/>
                  <a:gd name="T43" fmla="*/ 17888 h 17987"/>
                  <a:gd name="T44" fmla="*/ 11915 w 25568"/>
                  <a:gd name="T45" fmla="*/ 17867 h 17987"/>
                  <a:gd name="T46" fmla="*/ 12994 w 25568"/>
                  <a:gd name="T47" fmla="*/ 17693 h 17987"/>
                  <a:gd name="T48" fmla="*/ 14720 w 25568"/>
                  <a:gd name="T49" fmla="*/ 17431 h 17987"/>
                  <a:gd name="T50" fmla="*/ 16447 w 25568"/>
                  <a:gd name="T51" fmla="*/ 17171 h 17987"/>
                  <a:gd name="T52" fmla="*/ 18173 w 25568"/>
                  <a:gd name="T53" fmla="*/ 16914 h 17987"/>
                  <a:gd name="T54" fmla="*/ 19900 w 25568"/>
                  <a:gd name="T55" fmla="*/ 16661 h 17987"/>
                  <a:gd name="T56" fmla="*/ 21626 w 25568"/>
                  <a:gd name="T57" fmla="*/ 16411 h 17987"/>
                  <a:gd name="T58" fmla="*/ 23352 w 25568"/>
                  <a:gd name="T59" fmla="*/ 16163 h 17987"/>
                  <a:gd name="T60" fmla="*/ 25078 w 25568"/>
                  <a:gd name="T61" fmla="*/ 15919 h 17987"/>
                  <a:gd name="T62" fmla="*/ 25092 w 25568"/>
                  <a:gd name="T63" fmla="*/ 16014 h 17987"/>
                  <a:gd name="T64" fmla="*/ 23366 w 25568"/>
                  <a:gd name="T65" fmla="*/ 16258 h 17987"/>
                  <a:gd name="T66" fmla="*/ 21639 w 25568"/>
                  <a:gd name="T67" fmla="*/ 16506 h 17987"/>
                  <a:gd name="T68" fmla="*/ 19913 w 25568"/>
                  <a:gd name="T69" fmla="*/ 16756 h 17987"/>
                  <a:gd name="T70" fmla="*/ 18187 w 25568"/>
                  <a:gd name="T71" fmla="*/ 17009 h 17987"/>
                  <a:gd name="T72" fmla="*/ 16461 w 25568"/>
                  <a:gd name="T73" fmla="*/ 17266 h 17987"/>
                  <a:gd name="T74" fmla="*/ 14735 w 25568"/>
                  <a:gd name="T75" fmla="*/ 17525 h 17987"/>
                  <a:gd name="T76" fmla="*/ 13009 w 25568"/>
                  <a:gd name="T77" fmla="*/ 17788 h 17987"/>
                  <a:gd name="T78" fmla="*/ 11930 w 25568"/>
                  <a:gd name="T79" fmla="*/ 17961 h 17987"/>
                  <a:gd name="T80" fmla="*/ 11594 w 25568"/>
                  <a:gd name="T81" fmla="*/ 17984 h 17987"/>
                  <a:gd name="T82" fmla="*/ 11151 w 25568"/>
                  <a:gd name="T83" fmla="*/ 17892 h 17987"/>
                  <a:gd name="T84" fmla="*/ 10711 w 25568"/>
                  <a:gd name="T85" fmla="*/ 17691 h 17987"/>
                  <a:gd name="T86" fmla="*/ 10274 w 25568"/>
                  <a:gd name="T87" fmla="*/ 17394 h 17987"/>
                  <a:gd name="T88" fmla="*/ 9839 w 25568"/>
                  <a:gd name="T89" fmla="*/ 17013 h 17987"/>
                  <a:gd name="T90" fmla="*/ 9405 w 25568"/>
                  <a:gd name="T91" fmla="*/ 16555 h 17987"/>
                  <a:gd name="T92" fmla="*/ 8971 w 25568"/>
                  <a:gd name="T93" fmla="*/ 16028 h 17987"/>
                  <a:gd name="T94" fmla="*/ 8538 w 25568"/>
                  <a:gd name="T95" fmla="*/ 15437 h 17987"/>
                  <a:gd name="T96" fmla="*/ 8106 w 25568"/>
                  <a:gd name="T97" fmla="*/ 14788 h 17987"/>
                  <a:gd name="T98" fmla="*/ 7674 w 25568"/>
                  <a:gd name="T99" fmla="*/ 14086 h 17987"/>
                  <a:gd name="T100" fmla="*/ 7133 w 25568"/>
                  <a:gd name="T101" fmla="*/ 13139 h 17987"/>
                  <a:gd name="T102" fmla="*/ 6269 w 25568"/>
                  <a:gd name="T103" fmla="*/ 11479 h 17987"/>
                  <a:gd name="T104" fmla="*/ 5729 w 25568"/>
                  <a:gd name="T105" fmla="*/ 10356 h 17987"/>
                  <a:gd name="T106" fmla="*/ 4975 w 25568"/>
                  <a:gd name="T107" fmla="*/ 8829 h 17987"/>
                  <a:gd name="T108" fmla="*/ 4113 w 25568"/>
                  <a:gd name="T109" fmla="*/ 7224 h 17987"/>
                  <a:gd name="T110" fmla="*/ 3466 w 25568"/>
                  <a:gd name="T111" fmla="*/ 6134 h 17987"/>
                  <a:gd name="T112" fmla="*/ 3036 w 25568"/>
                  <a:gd name="T113" fmla="*/ 5469 h 17987"/>
                  <a:gd name="T114" fmla="*/ 2604 w 25568"/>
                  <a:gd name="T115" fmla="*/ 4857 h 17987"/>
                  <a:gd name="T116" fmla="*/ 2172 w 25568"/>
                  <a:gd name="T117" fmla="*/ 4184 h 17987"/>
                  <a:gd name="T118" fmla="*/ 1739 w 25568"/>
                  <a:gd name="T119" fmla="*/ 3456 h 17987"/>
                  <a:gd name="T120" fmla="*/ 1307 w 25568"/>
                  <a:gd name="T121" fmla="*/ 2678 h 17987"/>
                  <a:gd name="T122" fmla="*/ 443 w 25568"/>
                  <a:gd name="T123" fmla="*/ 984 h 17987"/>
                  <a:gd name="T124" fmla="*/ 34 w 25568"/>
                  <a:gd name="T125" fmla="*/ 11 h 17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68" h="17987">
                    <a:moveTo>
                      <a:pt x="98" y="34"/>
                    </a:moveTo>
                    <a:lnTo>
                      <a:pt x="314" y="491"/>
                    </a:lnTo>
                    <a:lnTo>
                      <a:pt x="422" y="718"/>
                    </a:lnTo>
                    <a:lnTo>
                      <a:pt x="529" y="943"/>
                    </a:lnTo>
                    <a:lnTo>
                      <a:pt x="745" y="1382"/>
                    </a:lnTo>
                    <a:lnTo>
                      <a:pt x="960" y="1810"/>
                    </a:lnTo>
                    <a:lnTo>
                      <a:pt x="1176" y="2227"/>
                    </a:lnTo>
                    <a:lnTo>
                      <a:pt x="1392" y="2633"/>
                    </a:lnTo>
                    <a:lnTo>
                      <a:pt x="1499" y="2832"/>
                    </a:lnTo>
                    <a:lnTo>
                      <a:pt x="1607" y="3027"/>
                    </a:lnTo>
                    <a:lnTo>
                      <a:pt x="1715" y="3220"/>
                    </a:lnTo>
                    <a:lnTo>
                      <a:pt x="1823" y="3409"/>
                    </a:lnTo>
                    <a:lnTo>
                      <a:pt x="1930" y="3595"/>
                    </a:lnTo>
                    <a:lnTo>
                      <a:pt x="2038" y="3778"/>
                    </a:lnTo>
                    <a:lnTo>
                      <a:pt x="2146" y="3958"/>
                    </a:lnTo>
                    <a:lnTo>
                      <a:pt x="2253" y="4134"/>
                    </a:lnTo>
                    <a:lnTo>
                      <a:pt x="2361" y="4307"/>
                    </a:lnTo>
                    <a:lnTo>
                      <a:pt x="2468" y="4476"/>
                    </a:lnTo>
                    <a:lnTo>
                      <a:pt x="2576" y="4642"/>
                    </a:lnTo>
                    <a:lnTo>
                      <a:pt x="2684" y="4803"/>
                    </a:lnTo>
                    <a:lnTo>
                      <a:pt x="2791" y="4959"/>
                    </a:lnTo>
                    <a:lnTo>
                      <a:pt x="2899" y="5108"/>
                    </a:lnTo>
                    <a:lnTo>
                      <a:pt x="3006" y="5258"/>
                    </a:lnTo>
                    <a:lnTo>
                      <a:pt x="3115" y="5414"/>
                    </a:lnTo>
                    <a:lnTo>
                      <a:pt x="3223" y="5576"/>
                    </a:lnTo>
                    <a:lnTo>
                      <a:pt x="3332" y="5742"/>
                    </a:lnTo>
                    <a:lnTo>
                      <a:pt x="3439" y="5911"/>
                    </a:lnTo>
                    <a:lnTo>
                      <a:pt x="3548" y="6083"/>
                    </a:lnTo>
                    <a:lnTo>
                      <a:pt x="3656" y="6258"/>
                    </a:lnTo>
                    <a:lnTo>
                      <a:pt x="3764" y="6436"/>
                    </a:lnTo>
                    <a:lnTo>
                      <a:pt x="3980" y="6801"/>
                    </a:lnTo>
                    <a:lnTo>
                      <a:pt x="4196" y="7177"/>
                    </a:lnTo>
                    <a:lnTo>
                      <a:pt x="4412" y="7564"/>
                    </a:lnTo>
                    <a:lnTo>
                      <a:pt x="4628" y="7961"/>
                    </a:lnTo>
                    <a:lnTo>
                      <a:pt x="4844" y="8368"/>
                    </a:lnTo>
                    <a:lnTo>
                      <a:pt x="5060" y="8785"/>
                    </a:lnTo>
                    <a:lnTo>
                      <a:pt x="5276" y="9211"/>
                    </a:lnTo>
                    <a:lnTo>
                      <a:pt x="5492" y="9645"/>
                    </a:lnTo>
                    <a:lnTo>
                      <a:pt x="5708" y="10088"/>
                    </a:lnTo>
                    <a:lnTo>
                      <a:pt x="5816" y="10314"/>
                    </a:lnTo>
                    <a:lnTo>
                      <a:pt x="5924" y="10543"/>
                    </a:lnTo>
                    <a:lnTo>
                      <a:pt x="6032" y="10772"/>
                    </a:lnTo>
                    <a:lnTo>
                      <a:pt x="6140" y="10997"/>
                    </a:lnTo>
                    <a:lnTo>
                      <a:pt x="6356" y="11436"/>
                    </a:lnTo>
                    <a:lnTo>
                      <a:pt x="6571" y="11866"/>
                    </a:lnTo>
                    <a:lnTo>
                      <a:pt x="6787" y="12286"/>
                    </a:lnTo>
                    <a:lnTo>
                      <a:pt x="7002" y="12695"/>
                    </a:lnTo>
                    <a:lnTo>
                      <a:pt x="7218" y="13093"/>
                    </a:lnTo>
                    <a:lnTo>
                      <a:pt x="7325" y="13288"/>
                    </a:lnTo>
                    <a:lnTo>
                      <a:pt x="7433" y="13480"/>
                    </a:lnTo>
                    <a:lnTo>
                      <a:pt x="7649" y="13855"/>
                    </a:lnTo>
                    <a:lnTo>
                      <a:pt x="7756" y="14037"/>
                    </a:lnTo>
                    <a:lnTo>
                      <a:pt x="7864" y="14217"/>
                    </a:lnTo>
                    <a:lnTo>
                      <a:pt x="7971" y="14393"/>
                    </a:lnTo>
                    <a:lnTo>
                      <a:pt x="8079" y="14567"/>
                    </a:lnTo>
                    <a:lnTo>
                      <a:pt x="8187" y="14737"/>
                    </a:lnTo>
                    <a:lnTo>
                      <a:pt x="8295" y="14903"/>
                    </a:lnTo>
                    <a:lnTo>
                      <a:pt x="8402" y="15067"/>
                    </a:lnTo>
                    <a:lnTo>
                      <a:pt x="8510" y="15226"/>
                    </a:lnTo>
                    <a:lnTo>
                      <a:pt x="8617" y="15382"/>
                    </a:lnTo>
                    <a:lnTo>
                      <a:pt x="8725" y="15535"/>
                    </a:lnTo>
                    <a:lnTo>
                      <a:pt x="8832" y="15683"/>
                    </a:lnTo>
                    <a:lnTo>
                      <a:pt x="8940" y="15828"/>
                    </a:lnTo>
                    <a:lnTo>
                      <a:pt x="9048" y="15969"/>
                    </a:lnTo>
                    <a:lnTo>
                      <a:pt x="9155" y="16106"/>
                    </a:lnTo>
                    <a:lnTo>
                      <a:pt x="9262" y="16239"/>
                    </a:lnTo>
                    <a:lnTo>
                      <a:pt x="9370" y="16368"/>
                    </a:lnTo>
                    <a:lnTo>
                      <a:pt x="9477" y="16493"/>
                    </a:lnTo>
                    <a:lnTo>
                      <a:pt x="9585" y="16612"/>
                    </a:lnTo>
                    <a:lnTo>
                      <a:pt x="9692" y="16728"/>
                    </a:lnTo>
                    <a:lnTo>
                      <a:pt x="9799" y="16839"/>
                    </a:lnTo>
                    <a:lnTo>
                      <a:pt x="9906" y="16945"/>
                    </a:lnTo>
                    <a:lnTo>
                      <a:pt x="10013" y="17046"/>
                    </a:lnTo>
                    <a:lnTo>
                      <a:pt x="10121" y="17142"/>
                    </a:lnTo>
                    <a:lnTo>
                      <a:pt x="10228" y="17234"/>
                    </a:lnTo>
                    <a:lnTo>
                      <a:pt x="10334" y="17320"/>
                    </a:lnTo>
                    <a:lnTo>
                      <a:pt x="10441" y="17400"/>
                    </a:lnTo>
                    <a:lnTo>
                      <a:pt x="10548" y="17475"/>
                    </a:lnTo>
                    <a:lnTo>
                      <a:pt x="10654" y="17545"/>
                    </a:lnTo>
                    <a:lnTo>
                      <a:pt x="10761" y="17609"/>
                    </a:lnTo>
                    <a:lnTo>
                      <a:pt x="10866" y="17666"/>
                    </a:lnTo>
                    <a:lnTo>
                      <a:pt x="10972" y="17717"/>
                    </a:lnTo>
                    <a:lnTo>
                      <a:pt x="11078" y="17763"/>
                    </a:lnTo>
                    <a:lnTo>
                      <a:pt x="11184" y="17802"/>
                    </a:lnTo>
                    <a:lnTo>
                      <a:pt x="11289" y="17834"/>
                    </a:lnTo>
                    <a:lnTo>
                      <a:pt x="11394" y="17859"/>
                    </a:lnTo>
                    <a:lnTo>
                      <a:pt x="11499" y="17877"/>
                    </a:lnTo>
                    <a:lnTo>
                      <a:pt x="11604" y="17888"/>
                    </a:lnTo>
                    <a:lnTo>
                      <a:pt x="11709" y="17891"/>
                    </a:lnTo>
                    <a:lnTo>
                      <a:pt x="11759" y="17889"/>
                    </a:lnTo>
                    <a:lnTo>
                      <a:pt x="11810" y="17884"/>
                    </a:lnTo>
                    <a:lnTo>
                      <a:pt x="11915" y="17867"/>
                    </a:lnTo>
                    <a:lnTo>
                      <a:pt x="12021" y="17845"/>
                    </a:lnTo>
                    <a:lnTo>
                      <a:pt x="12130" y="17826"/>
                    </a:lnTo>
                    <a:lnTo>
                      <a:pt x="12563" y="17759"/>
                    </a:lnTo>
                    <a:lnTo>
                      <a:pt x="12994" y="17693"/>
                    </a:lnTo>
                    <a:lnTo>
                      <a:pt x="13426" y="17627"/>
                    </a:lnTo>
                    <a:lnTo>
                      <a:pt x="13857" y="17562"/>
                    </a:lnTo>
                    <a:lnTo>
                      <a:pt x="14289" y="17496"/>
                    </a:lnTo>
                    <a:lnTo>
                      <a:pt x="14720" y="17431"/>
                    </a:lnTo>
                    <a:lnTo>
                      <a:pt x="15152" y="17366"/>
                    </a:lnTo>
                    <a:lnTo>
                      <a:pt x="15584" y="17301"/>
                    </a:lnTo>
                    <a:lnTo>
                      <a:pt x="16015" y="17236"/>
                    </a:lnTo>
                    <a:lnTo>
                      <a:pt x="16447" y="17171"/>
                    </a:lnTo>
                    <a:lnTo>
                      <a:pt x="16878" y="17106"/>
                    </a:lnTo>
                    <a:lnTo>
                      <a:pt x="17310" y="17042"/>
                    </a:lnTo>
                    <a:lnTo>
                      <a:pt x="17741" y="16978"/>
                    </a:lnTo>
                    <a:lnTo>
                      <a:pt x="18173" y="16914"/>
                    </a:lnTo>
                    <a:lnTo>
                      <a:pt x="18605" y="16851"/>
                    </a:lnTo>
                    <a:lnTo>
                      <a:pt x="19036" y="16787"/>
                    </a:lnTo>
                    <a:lnTo>
                      <a:pt x="19468" y="16724"/>
                    </a:lnTo>
                    <a:lnTo>
                      <a:pt x="19900" y="16661"/>
                    </a:lnTo>
                    <a:lnTo>
                      <a:pt x="20331" y="16598"/>
                    </a:lnTo>
                    <a:lnTo>
                      <a:pt x="20763" y="16536"/>
                    </a:lnTo>
                    <a:lnTo>
                      <a:pt x="21194" y="16473"/>
                    </a:lnTo>
                    <a:lnTo>
                      <a:pt x="21626" y="16411"/>
                    </a:lnTo>
                    <a:lnTo>
                      <a:pt x="22058" y="16349"/>
                    </a:lnTo>
                    <a:lnTo>
                      <a:pt x="22489" y="16287"/>
                    </a:lnTo>
                    <a:lnTo>
                      <a:pt x="22921" y="16225"/>
                    </a:lnTo>
                    <a:lnTo>
                      <a:pt x="23352" y="16163"/>
                    </a:lnTo>
                    <a:lnTo>
                      <a:pt x="23784" y="16102"/>
                    </a:lnTo>
                    <a:lnTo>
                      <a:pt x="24215" y="16041"/>
                    </a:lnTo>
                    <a:lnTo>
                      <a:pt x="24647" y="15980"/>
                    </a:lnTo>
                    <a:lnTo>
                      <a:pt x="25078" y="15919"/>
                    </a:lnTo>
                    <a:lnTo>
                      <a:pt x="25510" y="15858"/>
                    </a:lnTo>
                    <a:cubicBezTo>
                      <a:pt x="25537" y="15855"/>
                      <a:pt x="25561" y="15873"/>
                      <a:pt x="25565" y="15899"/>
                    </a:cubicBezTo>
                    <a:cubicBezTo>
                      <a:pt x="25568" y="15926"/>
                      <a:pt x="25550" y="15950"/>
                      <a:pt x="25524" y="15954"/>
                    </a:cubicBezTo>
                    <a:lnTo>
                      <a:pt x="25092" y="16014"/>
                    </a:lnTo>
                    <a:lnTo>
                      <a:pt x="24660" y="16075"/>
                    </a:lnTo>
                    <a:lnTo>
                      <a:pt x="24229" y="16136"/>
                    </a:lnTo>
                    <a:lnTo>
                      <a:pt x="23797" y="16197"/>
                    </a:lnTo>
                    <a:lnTo>
                      <a:pt x="23366" y="16258"/>
                    </a:lnTo>
                    <a:lnTo>
                      <a:pt x="22934" y="16320"/>
                    </a:lnTo>
                    <a:lnTo>
                      <a:pt x="22503" y="16382"/>
                    </a:lnTo>
                    <a:lnTo>
                      <a:pt x="22071" y="16444"/>
                    </a:lnTo>
                    <a:lnTo>
                      <a:pt x="21639" y="16506"/>
                    </a:lnTo>
                    <a:lnTo>
                      <a:pt x="21208" y="16568"/>
                    </a:lnTo>
                    <a:lnTo>
                      <a:pt x="20776" y="16631"/>
                    </a:lnTo>
                    <a:lnTo>
                      <a:pt x="20345" y="16693"/>
                    </a:lnTo>
                    <a:lnTo>
                      <a:pt x="19913" y="16756"/>
                    </a:lnTo>
                    <a:lnTo>
                      <a:pt x="19482" y="16819"/>
                    </a:lnTo>
                    <a:lnTo>
                      <a:pt x="19050" y="16882"/>
                    </a:lnTo>
                    <a:lnTo>
                      <a:pt x="18619" y="16946"/>
                    </a:lnTo>
                    <a:lnTo>
                      <a:pt x="18187" y="17009"/>
                    </a:lnTo>
                    <a:lnTo>
                      <a:pt x="17756" y="17073"/>
                    </a:lnTo>
                    <a:lnTo>
                      <a:pt x="17324" y="17137"/>
                    </a:lnTo>
                    <a:lnTo>
                      <a:pt x="16893" y="17201"/>
                    </a:lnTo>
                    <a:lnTo>
                      <a:pt x="16461" y="17266"/>
                    </a:lnTo>
                    <a:lnTo>
                      <a:pt x="16030" y="17330"/>
                    </a:lnTo>
                    <a:lnTo>
                      <a:pt x="15598" y="17395"/>
                    </a:lnTo>
                    <a:lnTo>
                      <a:pt x="15167" y="17460"/>
                    </a:lnTo>
                    <a:lnTo>
                      <a:pt x="14735" y="17525"/>
                    </a:lnTo>
                    <a:lnTo>
                      <a:pt x="14303" y="17591"/>
                    </a:lnTo>
                    <a:lnTo>
                      <a:pt x="13872" y="17656"/>
                    </a:lnTo>
                    <a:lnTo>
                      <a:pt x="13440" y="17722"/>
                    </a:lnTo>
                    <a:lnTo>
                      <a:pt x="13009" y="17788"/>
                    </a:lnTo>
                    <a:lnTo>
                      <a:pt x="12577" y="17854"/>
                    </a:lnTo>
                    <a:lnTo>
                      <a:pt x="12147" y="17920"/>
                    </a:lnTo>
                    <a:lnTo>
                      <a:pt x="12040" y="17940"/>
                    </a:lnTo>
                    <a:lnTo>
                      <a:pt x="11930" y="17961"/>
                    </a:lnTo>
                    <a:lnTo>
                      <a:pt x="11819" y="17979"/>
                    </a:lnTo>
                    <a:lnTo>
                      <a:pt x="11763" y="17985"/>
                    </a:lnTo>
                    <a:lnTo>
                      <a:pt x="11705" y="17987"/>
                    </a:lnTo>
                    <a:lnTo>
                      <a:pt x="11594" y="17984"/>
                    </a:lnTo>
                    <a:lnTo>
                      <a:pt x="11483" y="17972"/>
                    </a:lnTo>
                    <a:lnTo>
                      <a:pt x="11372" y="17952"/>
                    </a:lnTo>
                    <a:lnTo>
                      <a:pt x="11261" y="17925"/>
                    </a:lnTo>
                    <a:lnTo>
                      <a:pt x="11151" y="17892"/>
                    </a:lnTo>
                    <a:lnTo>
                      <a:pt x="11040" y="17851"/>
                    </a:lnTo>
                    <a:lnTo>
                      <a:pt x="10930" y="17804"/>
                    </a:lnTo>
                    <a:lnTo>
                      <a:pt x="10821" y="17750"/>
                    </a:lnTo>
                    <a:lnTo>
                      <a:pt x="10711" y="17691"/>
                    </a:lnTo>
                    <a:lnTo>
                      <a:pt x="10602" y="17625"/>
                    </a:lnTo>
                    <a:lnTo>
                      <a:pt x="10492" y="17554"/>
                    </a:lnTo>
                    <a:lnTo>
                      <a:pt x="10383" y="17477"/>
                    </a:lnTo>
                    <a:lnTo>
                      <a:pt x="10274" y="17394"/>
                    </a:lnTo>
                    <a:lnTo>
                      <a:pt x="10165" y="17307"/>
                    </a:lnTo>
                    <a:lnTo>
                      <a:pt x="10056" y="17214"/>
                    </a:lnTo>
                    <a:lnTo>
                      <a:pt x="9948" y="17116"/>
                    </a:lnTo>
                    <a:lnTo>
                      <a:pt x="9839" y="17013"/>
                    </a:lnTo>
                    <a:lnTo>
                      <a:pt x="9730" y="16905"/>
                    </a:lnTo>
                    <a:lnTo>
                      <a:pt x="9622" y="16793"/>
                    </a:lnTo>
                    <a:lnTo>
                      <a:pt x="9513" y="16677"/>
                    </a:lnTo>
                    <a:lnTo>
                      <a:pt x="9405" y="16555"/>
                    </a:lnTo>
                    <a:lnTo>
                      <a:pt x="9296" y="16430"/>
                    </a:lnTo>
                    <a:lnTo>
                      <a:pt x="9188" y="16300"/>
                    </a:lnTo>
                    <a:lnTo>
                      <a:pt x="9080" y="16166"/>
                    </a:lnTo>
                    <a:lnTo>
                      <a:pt x="8971" y="16028"/>
                    </a:lnTo>
                    <a:lnTo>
                      <a:pt x="8863" y="15886"/>
                    </a:lnTo>
                    <a:lnTo>
                      <a:pt x="8755" y="15740"/>
                    </a:lnTo>
                    <a:lnTo>
                      <a:pt x="8647" y="15590"/>
                    </a:lnTo>
                    <a:lnTo>
                      <a:pt x="8538" y="15437"/>
                    </a:lnTo>
                    <a:lnTo>
                      <a:pt x="8430" y="15280"/>
                    </a:lnTo>
                    <a:lnTo>
                      <a:pt x="8322" y="15119"/>
                    </a:lnTo>
                    <a:lnTo>
                      <a:pt x="8214" y="14956"/>
                    </a:lnTo>
                    <a:lnTo>
                      <a:pt x="8106" y="14788"/>
                    </a:lnTo>
                    <a:lnTo>
                      <a:pt x="7998" y="14618"/>
                    </a:lnTo>
                    <a:lnTo>
                      <a:pt x="7889" y="14443"/>
                    </a:lnTo>
                    <a:lnTo>
                      <a:pt x="7781" y="14266"/>
                    </a:lnTo>
                    <a:lnTo>
                      <a:pt x="7674" y="14086"/>
                    </a:lnTo>
                    <a:lnTo>
                      <a:pt x="7565" y="13902"/>
                    </a:lnTo>
                    <a:lnTo>
                      <a:pt x="7349" y="13526"/>
                    </a:lnTo>
                    <a:lnTo>
                      <a:pt x="7241" y="13334"/>
                    </a:lnTo>
                    <a:lnTo>
                      <a:pt x="7133" y="13139"/>
                    </a:lnTo>
                    <a:lnTo>
                      <a:pt x="6917" y="12739"/>
                    </a:lnTo>
                    <a:lnTo>
                      <a:pt x="6701" y="12330"/>
                    </a:lnTo>
                    <a:lnTo>
                      <a:pt x="6485" y="11909"/>
                    </a:lnTo>
                    <a:lnTo>
                      <a:pt x="6269" y="11479"/>
                    </a:lnTo>
                    <a:lnTo>
                      <a:pt x="6053" y="11038"/>
                    </a:lnTo>
                    <a:lnTo>
                      <a:pt x="5945" y="10813"/>
                    </a:lnTo>
                    <a:lnTo>
                      <a:pt x="5837" y="10584"/>
                    </a:lnTo>
                    <a:lnTo>
                      <a:pt x="5729" y="10356"/>
                    </a:lnTo>
                    <a:lnTo>
                      <a:pt x="5622" y="10130"/>
                    </a:lnTo>
                    <a:lnTo>
                      <a:pt x="5406" y="9688"/>
                    </a:lnTo>
                    <a:lnTo>
                      <a:pt x="5191" y="9254"/>
                    </a:lnTo>
                    <a:lnTo>
                      <a:pt x="4975" y="8829"/>
                    </a:lnTo>
                    <a:lnTo>
                      <a:pt x="4760" y="8413"/>
                    </a:lnTo>
                    <a:lnTo>
                      <a:pt x="4544" y="8007"/>
                    </a:lnTo>
                    <a:lnTo>
                      <a:pt x="4328" y="7610"/>
                    </a:lnTo>
                    <a:lnTo>
                      <a:pt x="4113" y="7224"/>
                    </a:lnTo>
                    <a:lnTo>
                      <a:pt x="3897" y="6849"/>
                    </a:lnTo>
                    <a:lnTo>
                      <a:pt x="3682" y="6486"/>
                    </a:lnTo>
                    <a:lnTo>
                      <a:pt x="3574" y="6308"/>
                    </a:lnTo>
                    <a:lnTo>
                      <a:pt x="3466" y="6134"/>
                    </a:lnTo>
                    <a:lnTo>
                      <a:pt x="3359" y="5963"/>
                    </a:lnTo>
                    <a:lnTo>
                      <a:pt x="3251" y="5795"/>
                    </a:lnTo>
                    <a:lnTo>
                      <a:pt x="3144" y="5630"/>
                    </a:lnTo>
                    <a:lnTo>
                      <a:pt x="3036" y="5469"/>
                    </a:lnTo>
                    <a:lnTo>
                      <a:pt x="2928" y="5314"/>
                    </a:lnTo>
                    <a:lnTo>
                      <a:pt x="2821" y="5164"/>
                    </a:lnTo>
                    <a:lnTo>
                      <a:pt x="2713" y="5013"/>
                    </a:lnTo>
                    <a:lnTo>
                      <a:pt x="2604" y="4857"/>
                    </a:lnTo>
                    <a:lnTo>
                      <a:pt x="2496" y="4694"/>
                    </a:lnTo>
                    <a:lnTo>
                      <a:pt x="2387" y="4528"/>
                    </a:lnTo>
                    <a:lnTo>
                      <a:pt x="2279" y="4357"/>
                    </a:lnTo>
                    <a:lnTo>
                      <a:pt x="2172" y="4184"/>
                    </a:lnTo>
                    <a:lnTo>
                      <a:pt x="2063" y="4007"/>
                    </a:lnTo>
                    <a:lnTo>
                      <a:pt x="1955" y="3827"/>
                    </a:lnTo>
                    <a:lnTo>
                      <a:pt x="1847" y="3643"/>
                    </a:lnTo>
                    <a:lnTo>
                      <a:pt x="1739" y="3456"/>
                    </a:lnTo>
                    <a:lnTo>
                      <a:pt x="1631" y="3266"/>
                    </a:lnTo>
                    <a:lnTo>
                      <a:pt x="1523" y="3073"/>
                    </a:lnTo>
                    <a:lnTo>
                      <a:pt x="1415" y="2877"/>
                    </a:lnTo>
                    <a:lnTo>
                      <a:pt x="1307" y="2678"/>
                    </a:lnTo>
                    <a:lnTo>
                      <a:pt x="1091" y="2271"/>
                    </a:lnTo>
                    <a:lnTo>
                      <a:pt x="875" y="1853"/>
                    </a:lnTo>
                    <a:lnTo>
                      <a:pt x="659" y="1424"/>
                    </a:lnTo>
                    <a:lnTo>
                      <a:pt x="443" y="984"/>
                    </a:lnTo>
                    <a:lnTo>
                      <a:pt x="335" y="760"/>
                    </a:lnTo>
                    <a:lnTo>
                      <a:pt x="227" y="532"/>
                    </a:lnTo>
                    <a:lnTo>
                      <a:pt x="11" y="75"/>
                    </a:lnTo>
                    <a:cubicBezTo>
                      <a:pt x="0" y="51"/>
                      <a:pt x="10" y="22"/>
                      <a:pt x="34" y="11"/>
                    </a:cubicBezTo>
                    <a:cubicBezTo>
                      <a:pt x="58" y="0"/>
                      <a:pt x="87" y="10"/>
                      <a:pt x="98" y="34"/>
                    </a:cubicBezTo>
                    <a:close/>
                  </a:path>
                </a:pathLst>
              </a:custGeom>
              <a:solidFill>
                <a:srgbClr val="ED7D31"/>
              </a:solidFill>
              <a:ln w="1588" cap="flat">
                <a:solidFill>
                  <a:srgbClr val="ED7D31"/>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1600">
                  <a:latin typeface="HGP創英角ﾎﾟｯﾌﾟ体" panose="040B0A00000000000000" pitchFamily="50" charset="-128"/>
                  <a:ea typeface="HGP創英角ﾎﾟｯﾌﾟ体" panose="040B0A00000000000000" pitchFamily="50" charset="-128"/>
                </a:endParaRPr>
              </a:p>
            </p:txBody>
          </p:sp>
          <p:sp>
            <p:nvSpPr>
              <p:cNvPr id="12" name="Freeform 11"/>
              <p:cNvSpPr>
                <a:spLocks/>
              </p:cNvSpPr>
              <p:nvPr/>
            </p:nvSpPr>
            <p:spPr bwMode="auto">
              <a:xfrm>
                <a:off x="10910888" y="2830513"/>
                <a:ext cx="4935538" cy="3489325"/>
              </a:xfrm>
              <a:custGeom>
                <a:avLst/>
                <a:gdLst>
                  <a:gd name="T0" fmla="*/ 840 w 25904"/>
                  <a:gd name="T1" fmla="*/ 1051 h 18313"/>
                  <a:gd name="T2" fmla="*/ 1700 w 25904"/>
                  <a:gd name="T3" fmla="*/ 2736 h 18313"/>
                  <a:gd name="T4" fmla="*/ 2129 w 25904"/>
                  <a:gd name="T5" fmla="*/ 3507 h 18313"/>
                  <a:gd name="T6" fmla="*/ 2557 w 25904"/>
                  <a:gd name="T7" fmla="*/ 4229 h 18313"/>
                  <a:gd name="T8" fmla="*/ 2984 w 25904"/>
                  <a:gd name="T9" fmla="*/ 4893 h 18313"/>
                  <a:gd name="T10" fmla="*/ 3414 w 25904"/>
                  <a:gd name="T11" fmla="*/ 5501 h 18313"/>
                  <a:gd name="T12" fmla="*/ 3850 w 25904"/>
                  <a:gd name="T13" fmla="*/ 6176 h 18313"/>
                  <a:gd name="T14" fmla="*/ 4502 w 25904"/>
                  <a:gd name="T15" fmla="*/ 7275 h 18313"/>
                  <a:gd name="T16" fmla="*/ 5369 w 25904"/>
                  <a:gd name="T17" fmla="*/ 8889 h 18313"/>
                  <a:gd name="T18" fmla="*/ 6127 w 25904"/>
                  <a:gd name="T19" fmla="*/ 10423 h 18313"/>
                  <a:gd name="T20" fmla="*/ 6666 w 25904"/>
                  <a:gd name="T21" fmla="*/ 11543 h 18313"/>
                  <a:gd name="T22" fmla="*/ 7525 w 25904"/>
                  <a:gd name="T23" fmla="*/ 13195 h 18313"/>
                  <a:gd name="T24" fmla="*/ 8061 w 25904"/>
                  <a:gd name="T25" fmla="*/ 14134 h 18313"/>
                  <a:gd name="T26" fmla="*/ 8489 w 25904"/>
                  <a:gd name="T27" fmla="*/ 14829 h 18313"/>
                  <a:gd name="T28" fmla="*/ 8917 w 25904"/>
                  <a:gd name="T29" fmla="*/ 15470 h 18313"/>
                  <a:gd name="T30" fmla="*/ 9342 w 25904"/>
                  <a:gd name="T31" fmla="*/ 16051 h 18313"/>
                  <a:gd name="T32" fmla="*/ 9766 w 25904"/>
                  <a:gd name="T33" fmla="*/ 16567 h 18313"/>
                  <a:gd name="T34" fmla="*/ 10188 w 25904"/>
                  <a:gd name="T35" fmla="*/ 17011 h 18313"/>
                  <a:gd name="T36" fmla="*/ 10603 w 25904"/>
                  <a:gd name="T37" fmla="*/ 17375 h 18313"/>
                  <a:gd name="T38" fmla="*/ 11013 w 25904"/>
                  <a:gd name="T39" fmla="*/ 17653 h 18313"/>
                  <a:gd name="T40" fmla="*/ 11411 w 25904"/>
                  <a:gd name="T41" fmla="*/ 17833 h 18313"/>
                  <a:gd name="T42" fmla="*/ 11794 w 25904"/>
                  <a:gd name="T43" fmla="*/ 17911 h 18313"/>
                  <a:gd name="T44" fmla="*/ 12064 w 25904"/>
                  <a:gd name="T45" fmla="*/ 17891 h 18313"/>
                  <a:gd name="T46" fmla="*/ 13145 w 25904"/>
                  <a:gd name="T47" fmla="*/ 17717 h 18313"/>
                  <a:gd name="T48" fmla="*/ 14871 w 25904"/>
                  <a:gd name="T49" fmla="*/ 17454 h 18313"/>
                  <a:gd name="T50" fmla="*/ 16598 w 25904"/>
                  <a:gd name="T51" fmla="*/ 17195 h 18313"/>
                  <a:gd name="T52" fmla="*/ 18325 w 25904"/>
                  <a:gd name="T53" fmla="*/ 16938 h 18313"/>
                  <a:gd name="T54" fmla="*/ 20052 w 25904"/>
                  <a:gd name="T55" fmla="*/ 16685 h 18313"/>
                  <a:gd name="T56" fmla="*/ 21778 w 25904"/>
                  <a:gd name="T57" fmla="*/ 16435 h 18313"/>
                  <a:gd name="T58" fmla="*/ 23505 w 25904"/>
                  <a:gd name="T59" fmla="*/ 16187 h 18313"/>
                  <a:gd name="T60" fmla="*/ 25231 w 25904"/>
                  <a:gd name="T61" fmla="*/ 15942 h 18313"/>
                  <a:gd name="T62" fmla="*/ 25287 w 25904"/>
                  <a:gd name="T63" fmla="*/ 16338 h 18313"/>
                  <a:gd name="T64" fmla="*/ 23561 w 25904"/>
                  <a:gd name="T65" fmla="*/ 16583 h 18313"/>
                  <a:gd name="T66" fmla="*/ 21835 w 25904"/>
                  <a:gd name="T67" fmla="*/ 16830 h 18313"/>
                  <a:gd name="T68" fmla="*/ 20109 w 25904"/>
                  <a:gd name="T69" fmla="*/ 17081 h 18313"/>
                  <a:gd name="T70" fmla="*/ 18383 w 25904"/>
                  <a:gd name="T71" fmla="*/ 17334 h 18313"/>
                  <a:gd name="T72" fmla="*/ 16658 w 25904"/>
                  <a:gd name="T73" fmla="*/ 17590 h 18313"/>
                  <a:gd name="T74" fmla="*/ 14931 w 25904"/>
                  <a:gd name="T75" fmla="*/ 17850 h 18313"/>
                  <a:gd name="T76" fmla="*/ 13206 w 25904"/>
                  <a:gd name="T77" fmla="*/ 18112 h 18313"/>
                  <a:gd name="T78" fmla="*/ 12128 w 25904"/>
                  <a:gd name="T79" fmla="*/ 18285 h 18313"/>
                  <a:gd name="T80" fmla="*/ 11752 w 25904"/>
                  <a:gd name="T81" fmla="*/ 18309 h 18313"/>
                  <a:gd name="T82" fmla="*/ 11272 w 25904"/>
                  <a:gd name="T83" fmla="*/ 18209 h 18313"/>
                  <a:gd name="T84" fmla="*/ 10807 w 25904"/>
                  <a:gd name="T85" fmla="*/ 17995 h 18313"/>
                  <a:gd name="T86" fmla="*/ 10353 w 25904"/>
                  <a:gd name="T87" fmla="*/ 17687 h 18313"/>
                  <a:gd name="T88" fmla="*/ 9905 w 25904"/>
                  <a:gd name="T89" fmla="*/ 17295 h 18313"/>
                  <a:gd name="T90" fmla="*/ 9464 w 25904"/>
                  <a:gd name="T91" fmla="*/ 16829 h 18313"/>
                  <a:gd name="T92" fmla="*/ 9024 w 25904"/>
                  <a:gd name="T93" fmla="*/ 16294 h 18313"/>
                  <a:gd name="T94" fmla="*/ 8587 w 25904"/>
                  <a:gd name="T95" fmla="*/ 15697 h 18313"/>
                  <a:gd name="T96" fmla="*/ 8152 w 25904"/>
                  <a:gd name="T97" fmla="*/ 15044 h 18313"/>
                  <a:gd name="T98" fmla="*/ 7717 w 25904"/>
                  <a:gd name="T99" fmla="*/ 14337 h 18313"/>
                  <a:gd name="T100" fmla="*/ 7174 w 25904"/>
                  <a:gd name="T101" fmla="*/ 13385 h 18313"/>
                  <a:gd name="T102" fmla="*/ 6307 w 25904"/>
                  <a:gd name="T103" fmla="*/ 11720 h 18313"/>
                  <a:gd name="T104" fmla="*/ 5766 w 25904"/>
                  <a:gd name="T105" fmla="*/ 10595 h 18313"/>
                  <a:gd name="T106" fmla="*/ 5014 w 25904"/>
                  <a:gd name="T107" fmla="*/ 9073 h 18313"/>
                  <a:gd name="T108" fmla="*/ 4155 w 25904"/>
                  <a:gd name="T109" fmla="*/ 7474 h 18313"/>
                  <a:gd name="T110" fmla="*/ 3512 w 25904"/>
                  <a:gd name="T111" fmla="*/ 6389 h 18313"/>
                  <a:gd name="T112" fmla="*/ 3085 w 25904"/>
                  <a:gd name="T113" fmla="*/ 5730 h 18313"/>
                  <a:gd name="T114" fmla="*/ 2652 w 25904"/>
                  <a:gd name="T115" fmla="*/ 5115 h 18313"/>
                  <a:gd name="T116" fmla="*/ 2216 w 25904"/>
                  <a:gd name="T117" fmla="*/ 4437 h 18313"/>
                  <a:gd name="T118" fmla="*/ 1781 w 25904"/>
                  <a:gd name="T119" fmla="*/ 3705 h 18313"/>
                  <a:gd name="T120" fmla="*/ 1347 w 25904"/>
                  <a:gd name="T121" fmla="*/ 2923 h 18313"/>
                  <a:gd name="T122" fmla="*/ 480 w 25904"/>
                  <a:gd name="T123" fmla="*/ 1224 h 18313"/>
                  <a:gd name="T124" fmla="*/ 143 w 25904"/>
                  <a:gd name="T125" fmla="*/ 48 h 18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904" h="18313">
                    <a:moveTo>
                      <a:pt x="409" y="143"/>
                    </a:moveTo>
                    <a:lnTo>
                      <a:pt x="625" y="600"/>
                    </a:lnTo>
                    <a:lnTo>
                      <a:pt x="733" y="827"/>
                    </a:lnTo>
                    <a:lnTo>
                      <a:pt x="840" y="1051"/>
                    </a:lnTo>
                    <a:lnTo>
                      <a:pt x="1055" y="1489"/>
                    </a:lnTo>
                    <a:lnTo>
                      <a:pt x="1270" y="1916"/>
                    </a:lnTo>
                    <a:lnTo>
                      <a:pt x="1485" y="2331"/>
                    </a:lnTo>
                    <a:lnTo>
                      <a:pt x="1700" y="2736"/>
                    </a:lnTo>
                    <a:lnTo>
                      <a:pt x="1807" y="2933"/>
                    </a:lnTo>
                    <a:lnTo>
                      <a:pt x="1914" y="3127"/>
                    </a:lnTo>
                    <a:lnTo>
                      <a:pt x="2022" y="3319"/>
                    </a:lnTo>
                    <a:lnTo>
                      <a:pt x="2129" y="3507"/>
                    </a:lnTo>
                    <a:lnTo>
                      <a:pt x="2236" y="3693"/>
                    </a:lnTo>
                    <a:lnTo>
                      <a:pt x="2343" y="3875"/>
                    </a:lnTo>
                    <a:lnTo>
                      <a:pt x="2450" y="4054"/>
                    </a:lnTo>
                    <a:lnTo>
                      <a:pt x="2557" y="4229"/>
                    </a:lnTo>
                    <a:lnTo>
                      <a:pt x="2664" y="4400"/>
                    </a:lnTo>
                    <a:lnTo>
                      <a:pt x="2771" y="4569"/>
                    </a:lnTo>
                    <a:lnTo>
                      <a:pt x="2878" y="4733"/>
                    </a:lnTo>
                    <a:lnTo>
                      <a:pt x="2984" y="4893"/>
                    </a:lnTo>
                    <a:lnTo>
                      <a:pt x="3090" y="5046"/>
                    </a:lnTo>
                    <a:lnTo>
                      <a:pt x="3196" y="5193"/>
                    </a:lnTo>
                    <a:lnTo>
                      <a:pt x="3304" y="5343"/>
                    </a:lnTo>
                    <a:lnTo>
                      <a:pt x="3414" y="5501"/>
                    </a:lnTo>
                    <a:lnTo>
                      <a:pt x="3524" y="5666"/>
                    </a:lnTo>
                    <a:lnTo>
                      <a:pt x="3633" y="5833"/>
                    </a:lnTo>
                    <a:lnTo>
                      <a:pt x="3742" y="6003"/>
                    </a:lnTo>
                    <a:lnTo>
                      <a:pt x="3850" y="6176"/>
                    </a:lnTo>
                    <a:lnTo>
                      <a:pt x="3959" y="6352"/>
                    </a:lnTo>
                    <a:lnTo>
                      <a:pt x="4068" y="6531"/>
                    </a:lnTo>
                    <a:lnTo>
                      <a:pt x="4285" y="6897"/>
                    </a:lnTo>
                    <a:lnTo>
                      <a:pt x="4502" y="7275"/>
                    </a:lnTo>
                    <a:lnTo>
                      <a:pt x="4719" y="7664"/>
                    </a:lnTo>
                    <a:lnTo>
                      <a:pt x="4936" y="8062"/>
                    </a:lnTo>
                    <a:lnTo>
                      <a:pt x="5153" y="8471"/>
                    </a:lnTo>
                    <a:lnTo>
                      <a:pt x="5369" y="8889"/>
                    </a:lnTo>
                    <a:lnTo>
                      <a:pt x="5586" y="9316"/>
                    </a:lnTo>
                    <a:lnTo>
                      <a:pt x="5802" y="9752"/>
                    </a:lnTo>
                    <a:lnTo>
                      <a:pt x="6019" y="10195"/>
                    </a:lnTo>
                    <a:lnTo>
                      <a:pt x="6127" y="10423"/>
                    </a:lnTo>
                    <a:lnTo>
                      <a:pt x="6235" y="10652"/>
                    </a:lnTo>
                    <a:lnTo>
                      <a:pt x="6343" y="10881"/>
                    </a:lnTo>
                    <a:lnTo>
                      <a:pt x="6451" y="11105"/>
                    </a:lnTo>
                    <a:lnTo>
                      <a:pt x="6666" y="11543"/>
                    </a:lnTo>
                    <a:lnTo>
                      <a:pt x="6881" y="11972"/>
                    </a:lnTo>
                    <a:lnTo>
                      <a:pt x="7096" y="12390"/>
                    </a:lnTo>
                    <a:lnTo>
                      <a:pt x="7310" y="12798"/>
                    </a:lnTo>
                    <a:lnTo>
                      <a:pt x="7525" y="13195"/>
                    </a:lnTo>
                    <a:lnTo>
                      <a:pt x="7632" y="13388"/>
                    </a:lnTo>
                    <a:lnTo>
                      <a:pt x="7739" y="13579"/>
                    </a:lnTo>
                    <a:lnTo>
                      <a:pt x="7954" y="13953"/>
                    </a:lnTo>
                    <a:lnTo>
                      <a:pt x="8061" y="14134"/>
                    </a:lnTo>
                    <a:lnTo>
                      <a:pt x="8168" y="14313"/>
                    </a:lnTo>
                    <a:lnTo>
                      <a:pt x="8275" y="14488"/>
                    </a:lnTo>
                    <a:lnTo>
                      <a:pt x="8382" y="14661"/>
                    </a:lnTo>
                    <a:lnTo>
                      <a:pt x="8489" y="14829"/>
                    </a:lnTo>
                    <a:lnTo>
                      <a:pt x="8596" y="14995"/>
                    </a:lnTo>
                    <a:lnTo>
                      <a:pt x="8703" y="15157"/>
                    </a:lnTo>
                    <a:lnTo>
                      <a:pt x="8810" y="15315"/>
                    </a:lnTo>
                    <a:lnTo>
                      <a:pt x="8917" y="15470"/>
                    </a:lnTo>
                    <a:lnTo>
                      <a:pt x="9023" y="15621"/>
                    </a:lnTo>
                    <a:lnTo>
                      <a:pt x="9130" y="15768"/>
                    </a:lnTo>
                    <a:lnTo>
                      <a:pt x="9236" y="15912"/>
                    </a:lnTo>
                    <a:lnTo>
                      <a:pt x="9342" y="16051"/>
                    </a:lnTo>
                    <a:lnTo>
                      <a:pt x="9449" y="16186"/>
                    </a:lnTo>
                    <a:lnTo>
                      <a:pt x="9555" y="16318"/>
                    </a:lnTo>
                    <a:lnTo>
                      <a:pt x="9661" y="16445"/>
                    </a:lnTo>
                    <a:lnTo>
                      <a:pt x="9766" y="16567"/>
                    </a:lnTo>
                    <a:lnTo>
                      <a:pt x="9872" y="16685"/>
                    </a:lnTo>
                    <a:lnTo>
                      <a:pt x="9977" y="16798"/>
                    </a:lnTo>
                    <a:lnTo>
                      <a:pt x="10083" y="16907"/>
                    </a:lnTo>
                    <a:lnTo>
                      <a:pt x="10188" y="17011"/>
                    </a:lnTo>
                    <a:lnTo>
                      <a:pt x="10292" y="17110"/>
                    </a:lnTo>
                    <a:lnTo>
                      <a:pt x="10396" y="17203"/>
                    </a:lnTo>
                    <a:lnTo>
                      <a:pt x="10501" y="17293"/>
                    </a:lnTo>
                    <a:lnTo>
                      <a:pt x="10603" y="17375"/>
                    </a:lnTo>
                    <a:lnTo>
                      <a:pt x="10706" y="17453"/>
                    </a:lnTo>
                    <a:lnTo>
                      <a:pt x="10809" y="17525"/>
                    </a:lnTo>
                    <a:lnTo>
                      <a:pt x="10911" y="17591"/>
                    </a:lnTo>
                    <a:lnTo>
                      <a:pt x="11013" y="17653"/>
                    </a:lnTo>
                    <a:lnTo>
                      <a:pt x="11112" y="17706"/>
                    </a:lnTo>
                    <a:lnTo>
                      <a:pt x="11213" y="17755"/>
                    </a:lnTo>
                    <a:lnTo>
                      <a:pt x="11313" y="17797"/>
                    </a:lnTo>
                    <a:lnTo>
                      <a:pt x="11411" y="17833"/>
                    </a:lnTo>
                    <a:lnTo>
                      <a:pt x="11507" y="17862"/>
                    </a:lnTo>
                    <a:lnTo>
                      <a:pt x="11604" y="17885"/>
                    </a:lnTo>
                    <a:lnTo>
                      <a:pt x="11700" y="17901"/>
                    </a:lnTo>
                    <a:lnTo>
                      <a:pt x="11794" y="17911"/>
                    </a:lnTo>
                    <a:lnTo>
                      <a:pt x="11887" y="17914"/>
                    </a:lnTo>
                    <a:lnTo>
                      <a:pt x="11926" y="17911"/>
                    </a:lnTo>
                    <a:lnTo>
                      <a:pt x="11968" y="17907"/>
                    </a:lnTo>
                    <a:lnTo>
                      <a:pt x="12064" y="17891"/>
                    </a:lnTo>
                    <a:lnTo>
                      <a:pt x="12165" y="17870"/>
                    </a:lnTo>
                    <a:lnTo>
                      <a:pt x="12277" y="17850"/>
                    </a:lnTo>
                    <a:lnTo>
                      <a:pt x="12714" y="17783"/>
                    </a:lnTo>
                    <a:lnTo>
                      <a:pt x="13145" y="17717"/>
                    </a:lnTo>
                    <a:lnTo>
                      <a:pt x="13577" y="17651"/>
                    </a:lnTo>
                    <a:lnTo>
                      <a:pt x="14008" y="17585"/>
                    </a:lnTo>
                    <a:lnTo>
                      <a:pt x="14440" y="17520"/>
                    </a:lnTo>
                    <a:lnTo>
                      <a:pt x="14871" y="17454"/>
                    </a:lnTo>
                    <a:lnTo>
                      <a:pt x="15304" y="17389"/>
                    </a:lnTo>
                    <a:lnTo>
                      <a:pt x="15735" y="17324"/>
                    </a:lnTo>
                    <a:lnTo>
                      <a:pt x="16167" y="17259"/>
                    </a:lnTo>
                    <a:lnTo>
                      <a:pt x="16598" y="17195"/>
                    </a:lnTo>
                    <a:lnTo>
                      <a:pt x="17030" y="17130"/>
                    </a:lnTo>
                    <a:lnTo>
                      <a:pt x="17462" y="17066"/>
                    </a:lnTo>
                    <a:lnTo>
                      <a:pt x="17893" y="17002"/>
                    </a:lnTo>
                    <a:lnTo>
                      <a:pt x="18325" y="16938"/>
                    </a:lnTo>
                    <a:lnTo>
                      <a:pt x="18757" y="16875"/>
                    </a:lnTo>
                    <a:lnTo>
                      <a:pt x="19188" y="16811"/>
                    </a:lnTo>
                    <a:lnTo>
                      <a:pt x="19620" y="16748"/>
                    </a:lnTo>
                    <a:lnTo>
                      <a:pt x="20052" y="16685"/>
                    </a:lnTo>
                    <a:lnTo>
                      <a:pt x="20483" y="16622"/>
                    </a:lnTo>
                    <a:lnTo>
                      <a:pt x="20915" y="16560"/>
                    </a:lnTo>
                    <a:lnTo>
                      <a:pt x="21346" y="16497"/>
                    </a:lnTo>
                    <a:lnTo>
                      <a:pt x="21778" y="16435"/>
                    </a:lnTo>
                    <a:lnTo>
                      <a:pt x="22210" y="16372"/>
                    </a:lnTo>
                    <a:lnTo>
                      <a:pt x="22642" y="16311"/>
                    </a:lnTo>
                    <a:lnTo>
                      <a:pt x="23073" y="16249"/>
                    </a:lnTo>
                    <a:lnTo>
                      <a:pt x="23505" y="16187"/>
                    </a:lnTo>
                    <a:lnTo>
                      <a:pt x="23936" y="16125"/>
                    </a:lnTo>
                    <a:lnTo>
                      <a:pt x="24368" y="16064"/>
                    </a:lnTo>
                    <a:lnTo>
                      <a:pt x="24799" y="16003"/>
                    </a:lnTo>
                    <a:lnTo>
                      <a:pt x="25231" y="15942"/>
                    </a:lnTo>
                    <a:lnTo>
                      <a:pt x="25663" y="15882"/>
                    </a:lnTo>
                    <a:cubicBezTo>
                      <a:pt x="25773" y="15867"/>
                      <a:pt x="25874" y="15943"/>
                      <a:pt x="25889" y="16052"/>
                    </a:cubicBezTo>
                    <a:cubicBezTo>
                      <a:pt x="25904" y="16162"/>
                      <a:pt x="25828" y="16263"/>
                      <a:pt x="25719" y="16278"/>
                    </a:cubicBezTo>
                    <a:lnTo>
                      <a:pt x="25287" y="16338"/>
                    </a:lnTo>
                    <a:lnTo>
                      <a:pt x="24855" y="16399"/>
                    </a:lnTo>
                    <a:lnTo>
                      <a:pt x="24424" y="16460"/>
                    </a:lnTo>
                    <a:lnTo>
                      <a:pt x="23993" y="16521"/>
                    </a:lnTo>
                    <a:lnTo>
                      <a:pt x="23561" y="16583"/>
                    </a:lnTo>
                    <a:lnTo>
                      <a:pt x="23130" y="16644"/>
                    </a:lnTo>
                    <a:lnTo>
                      <a:pt x="22698" y="16706"/>
                    </a:lnTo>
                    <a:lnTo>
                      <a:pt x="22267" y="16768"/>
                    </a:lnTo>
                    <a:lnTo>
                      <a:pt x="21835" y="16830"/>
                    </a:lnTo>
                    <a:lnTo>
                      <a:pt x="21404" y="16893"/>
                    </a:lnTo>
                    <a:lnTo>
                      <a:pt x="20972" y="16955"/>
                    </a:lnTo>
                    <a:lnTo>
                      <a:pt x="20541" y="17018"/>
                    </a:lnTo>
                    <a:lnTo>
                      <a:pt x="20109" y="17081"/>
                    </a:lnTo>
                    <a:lnTo>
                      <a:pt x="19678" y="17144"/>
                    </a:lnTo>
                    <a:lnTo>
                      <a:pt x="19247" y="17207"/>
                    </a:lnTo>
                    <a:lnTo>
                      <a:pt x="18815" y="17270"/>
                    </a:lnTo>
                    <a:lnTo>
                      <a:pt x="18383" y="17334"/>
                    </a:lnTo>
                    <a:lnTo>
                      <a:pt x="17952" y="17398"/>
                    </a:lnTo>
                    <a:lnTo>
                      <a:pt x="17520" y="17462"/>
                    </a:lnTo>
                    <a:lnTo>
                      <a:pt x="17089" y="17526"/>
                    </a:lnTo>
                    <a:lnTo>
                      <a:pt x="16658" y="17590"/>
                    </a:lnTo>
                    <a:lnTo>
                      <a:pt x="16226" y="17655"/>
                    </a:lnTo>
                    <a:lnTo>
                      <a:pt x="15795" y="17720"/>
                    </a:lnTo>
                    <a:lnTo>
                      <a:pt x="15363" y="17785"/>
                    </a:lnTo>
                    <a:lnTo>
                      <a:pt x="14931" y="17850"/>
                    </a:lnTo>
                    <a:lnTo>
                      <a:pt x="14500" y="17915"/>
                    </a:lnTo>
                    <a:lnTo>
                      <a:pt x="14068" y="17981"/>
                    </a:lnTo>
                    <a:lnTo>
                      <a:pt x="13637" y="18046"/>
                    </a:lnTo>
                    <a:lnTo>
                      <a:pt x="13206" y="18112"/>
                    </a:lnTo>
                    <a:lnTo>
                      <a:pt x="12774" y="18178"/>
                    </a:lnTo>
                    <a:lnTo>
                      <a:pt x="12348" y="18244"/>
                    </a:lnTo>
                    <a:lnTo>
                      <a:pt x="12244" y="18263"/>
                    </a:lnTo>
                    <a:lnTo>
                      <a:pt x="12128" y="18285"/>
                    </a:lnTo>
                    <a:lnTo>
                      <a:pt x="12009" y="18304"/>
                    </a:lnTo>
                    <a:lnTo>
                      <a:pt x="11944" y="18311"/>
                    </a:lnTo>
                    <a:lnTo>
                      <a:pt x="11874" y="18313"/>
                    </a:lnTo>
                    <a:lnTo>
                      <a:pt x="11752" y="18309"/>
                    </a:lnTo>
                    <a:lnTo>
                      <a:pt x="11630" y="18295"/>
                    </a:lnTo>
                    <a:lnTo>
                      <a:pt x="11510" y="18274"/>
                    </a:lnTo>
                    <a:lnTo>
                      <a:pt x="11391" y="18245"/>
                    </a:lnTo>
                    <a:lnTo>
                      <a:pt x="11272" y="18209"/>
                    </a:lnTo>
                    <a:lnTo>
                      <a:pt x="11154" y="18165"/>
                    </a:lnTo>
                    <a:lnTo>
                      <a:pt x="11038" y="18114"/>
                    </a:lnTo>
                    <a:lnTo>
                      <a:pt x="10923" y="18058"/>
                    </a:lnTo>
                    <a:lnTo>
                      <a:pt x="10807" y="17995"/>
                    </a:lnTo>
                    <a:lnTo>
                      <a:pt x="10693" y="17926"/>
                    </a:lnTo>
                    <a:lnTo>
                      <a:pt x="10579" y="17852"/>
                    </a:lnTo>
                    <a:lnTo>
                      <a:pt x="10465" y="17772"/>
                    </a:lnTo>
                    <a:lnTo>
                      <a:pt x="10353" y="17687"/>
                    </a:lnTo>
                    <a:lnTo>
                      <a:pt x="10240" y="17596"/>
                    </a:lnTo>
                    <a:lnTo>
                      <a:pt x="10129" y="17501"/>
                    </a:lnTo>
                    <a:lnTo>
                      <a:pt x="10017" y="17400"/>
                    </a:lnTo>
                    <a:lnTo>
                      <a:pt x="9905" y="17295"/>
                    </a:lnTo>
                    <a:lnTo>
                      <a:pt x="9795" y="17185"/>
                    </a:lnTo>
                    <a:lnTo>
                      <a:pt x="9685" y="17071"/>
                    </a:lnTo>
                    <a:lnTo>
                      <a:pt x="9574" y="16952"/>
                    </a:lnTo>
                    <a:lnTo>
                      <a:pt x="9464" y="16829"/>
                    </a:lnTo>
                    <a:lnTo>
                      <a:pt x="9353" y="16701"/>
                    </a:lnTo>
                    <a:lnTo>
                      <a:pt x="9243" y="16569"/>
                    </a:lnTo>
                    <a:lnTo>
                      <a:pt x="9134" y="16434"/>
                    </a:lnTo>
                    <a:lnTo>
                      <a:pt x="9024" y="16294"/>
                    </a:lnTo>
                    <a:lnTo>
                      <a:pt x="8915" y="16150"/>
                    </a:lnTo>
                    <a:lnTo>
                      <a:pt x="8805" y="16002"/>
                    </a:lnTo>
                    <a:lnTo>
                      <a:pt x="8697" y="15852"/>
                    </a:lnTo>
                    <a:lnTo>
                      <a:pt x="8587" y="15697"/>
                    </a:lnTo>
                    <a:lnTo>
                      <a:pt x="8478" y="15539"/>
                    </a:lnTo>
                    <a:lnTo>
                      <a:pt x="8369" y="15377"/>
                    </a:lnTo>
                    <a:lnTo>
                      <a:pt x="8261" y="15212"/>
                    </a:lnTo>
                    <a:lnTo>
                      <a:pt x="8152" y="15044"/>
                    </a:lnTo>
                    <a:lnTo>
                      <a:pt x="8043" y="14872"/>
                    </a:lnTo>
                    <a:lnTo>
                      <a:pt x="7934" y="14697"/>
                    </a:lnTo>
                    <a:lnTo>
                      <a:pt x="7825" y="14518"/>
                    </a:lnTo>
                    <a:lnTo>
                      <a:pt x="7717" y="14337"/>
                    </a:lnTo>
                    <a:lnTo>
                      <a:pt x="7608" y="14152"/>
                    </a:lnTo>
                    <a:lnTo>
                      <a:pt x="7390" y="13775"/>
                    </a:lnTo>
                    <a:lnTo>
                      <a:pt x="7283" y="13582"/>
                    </a:lnTo>
                    <a:lnTo>
                      <a:pt x="7174" y="13385"/>
                    </a:lnTo>
                    <a:lnTo>
                      <a:pt x="6957" y="12984"/>
                    </a:lnTo>
                    <a:lnTo>
                      <a:pt x="6740" y="12573"/>
                    </a:lnTo>
                    <a:lnTo>
                      <a:pt x="6523" y="12151"/>
                    </a:lnTo>
                    <a:lnTo>
                      <a:pt x="6307" y="11720"/>
                    </a:lnTo>
                    <a:lnTo>
                      <a:pt x="6090" y="11278"/>
                    </a:lnTo>
                    <a:lnTo>
                      <a:pt x="5982" y="11052"/>
                    </a:lnTo>
                    <a:lnTo>
                      <a:pt x="5874" y="10823"/>
                    </a:lnTo>
                    <a:lnTo>
                      <a:pt x="5766" y="10595"/>
                    </a:lnTo>
                    <a:lnTo>
                      <a:pt x="5659" y="10371"/>
                    </a:lnTo>
                    <a:lnTo>
                      <a:pt x="5444" y="9929"/>
                    </a:lnTo>
                    <a:lnTo>
                      <a:pt x="5229" y="9497"/>
                    </a:lnTo>
                    <a:lnTo>
                      <a:pt x="5014" y="9073"/>
                    </a:lnTo>
                    <a:lnTo>
                      <a:pt x="4799" y="8659"/>
                    </a:lnTo>
                    <a:lnTo>
                      <a:pt x="4584" y="8254"/>
                    </a:lnTo>
                    <a:lnTo>
                      <a:pt x="4369" y="7858"/>
                    </a:lnTo>
                    <a:lnTo>
                      <a:pt x="4155" y="7474"/>
                    </a:lnTo>
                    <a:lnTo>
                      <a:pt x="3940" y="7101"/>
                    </a:lnTo>
                    <a:lnTo>
                      <a:pt x="3726" y="6739"/>
                    </a:lnTo>
                    <a:lnTo>
                      <a:pt x="3619" y="6562"/>
                    </a:lnTo>
                    <a:lnTo>
                      <a:pt x="3512" y="6389"/>
                    </a:lnTo>
                    <a:lnTo>
                      <a:pt x="3404" y="6219"/>
                    </a:lnTo>
                    <a:lnTo>
                      <a:pt x="3298" y="6052"/>
                    </a:lnTo>
                    <a:lnTo>
                      <a:pt x="3191" y="5888"/>
                    </a:lnTo>
                    <a:lnTo>
                      <a:pt x="3085" y="5730"/>
                    </a:lnTo>
                    <a:lnTo>
                      <a:pt x="2979" y="5576"/>
                    </a:lnTo>
                    <a:lnTo>
                      <a:pt x="2872" y="5427"/>
                    </a:lnTo>
                    <a:lnTo>
                      <a:pt x="2762" y="5274"/>
                    </a:lnTo>
                    <a:lnTo>
                      <a:pt x="2652" y="5115"/>
                    </a:lnTo>
                    <a:lnTo>
                      <a:pt x="2542" y="4951"/>
                    </a:lnTo>
                    <a:lnTo>
                      <a:pt x="2433" y="4783"/>
                    </a:lnTo>
                    <a:lnTo>
                      <a:pt x="2324" y="4612"/>
                    </a:lnTo>
                    <a:lnTo>
                      <a:pt x="2216" y="4437"/>
                    </a:lnTo>
                    <a:lnTo>
                      <a:pt x="2107" y="4259"/>
                    </a:lnTo>
                    <a:lnTo>
                      <a:pt x="1998" y="4078"/>
                    </a:lnTo>
                    <a:lnTo>
                      <a:pt x="1889" y="3893"/>
                    </a:lnTo>
                    <a:lnTo>
                      <a:pt x="1781" y="3705"/>
                    </a:lnTo>
                    <a:lnTo>
                      <a:pt x="1672" y="3515"/>
                    </a:lnTo>
                    <a:lnTo>
                      <a:pt x="1564" y="3321"/>
                    </a:lnTo>
                    <a:lnTo>
                      <a:pt x="1455" y="3124"/>
                    </a:lnTo>
                    <a:lnTo>
                      <a:pt x="1347" y="2923"/>
                    </a:lnTo>
                    <a:lnTo>
                      <a:pt x="1130" y="2515"/>
                    </a:lnTo>
                    <a:lnTo>
                      <a:pt x="913" y="2095"/>
                    </a:lnTo>
                    <a:lnTo>
                      <a:pt x="696" y="1665"/>
                    </a:lnTo>
                    <a:lnTo>
                      <a:pt x="480" y="1224"/>
                    </a:lnTo>
                    <a:lnTo>
                      <a:pt x="372" y="999"/>
                    </a:lnTo>
                    <a:lnTo>
                      <a:pt x="264" y="771"/>
                    </a:lnTo>
                    <a:lnTo>
                      <a:pt x="48" y="314"/>
                    </a:lnTo>
                    <a:cubicBezTo>
                      <a:pt x="0" y="214"/>
                      <a:pt x="43" y="95"/>
                      <a:pt x="143" y="48"/>
                    </a:cubicBezTo>
                    <a:cubicBezTo>
                      <a:pt x="243" y="0"/>
                      <a:pt x="362" y="43"/>
                      <a:pt x="409" y="143"/>
                    </a:cubicBezTo>
                    <a:close/>
                  </a:path>
                </a:pathLst>
              </a:custGeom>
              <a:solidFill>
                <a:srgbClr val="0070C0"/>
              </a:solidFill>
              <a:ln w="1588" cap="flat">
                <a:solidFill>
                  <a:srgbClr val="0070C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1600">
                  <a:latin typeface="HGP創英角ﾎﾟｯﾌﾟ体" panose="040B0A00000000000000" pitchFamily="50" charset="-128"/>
                  <a:ea typeface="HGP創英角ﾎﾟｯﾌﾟ体" panose="040B0A00000000000000" pitchFamily="50" charset="-128"/>
                </a:endParaRPr>
              </a:p>
            </p:txBody>
          </p:sp>
          <p:sp>
            <p:nvSpPr>
              <p:cNvPr id="13" name="Rectangle 12"/>
              <p:cNvSpPr>
                <a:spLocks noChangeArrowheads="1"/>
              </p:cNvSpPr>
              <p:nvPr/>
            </p:nvSpPr>
            <p:spPr bwMode="auto">
              <a:xfrm>
                <a:off x="10399076" y="6657975"/>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76.4</a:t>
                </a:r>
              </a:p>
            </p:txBody>
          </p:sp>
          <p:sp>
            <p:nvSpPr>
              <p:cNvPr id="14" name="Rectangle 13"/>
              <p:cNvSpPr>
                <a:spLocks noChangeArrowheads="1"/>
              </p:cNvSpPr>
              <p:nvPr/>
            </p:nvSpPr>
            <p:spPr bwMode="auto">
              <a:xfrm>
                <a:off x="10399076" y="6153150"/>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76.6</a:t>
                </a:r>
              </a:p>
            </p:txBody>
          </p:sp>
          <p:sp>
            <p:nvSpPr>
              <p:cNvPr id="15" name="Rectangle 14"/>
              <p:cNvSpPr>
                <a:spLocks noChangeArrowheads="1"/>
              </p:cNvSpPr>
              <p:nvPr/>
            </p:nvSpPr>
            <p:spPr bwMode="auto">
              <a:xfrm>
                <a:off x="10399076" y="5645150"/>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76.8</a:t>
                </a:r>
              </a:p>
            </p:txBody>
          </p:sp>
          <p:sp>
            <p:nvSpPr>
              <p:cNvPr id="16" name="Rectangle 15"/>
              <p:cNvSpPr>
                <a:spLocks noChangeArrowheads="1"/>
              </p:cNvSpPr>
              <p:nvPr/>
            </p:nvSpPr>
            <p:spPr bwMode="auto">
              <a:xfrm>
                <a:off x="10400627" y="5141913"/>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77</a:t>
                </a:r>
                <a:r>
                  <a:rPr kumimoji="0" lang="en-US"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endPar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17" name="Rectangle 16"/>
              <p:cNvSpPr>
                <a:spLocks noChangeArrowheads="1"/>
              </p:cNvSpPr>
              <p:nvPr/>
            </p:nvSpPr>
            <p:spPr bwMode="auto">
              <a:xfrm>
                <a:off x="10399076" y="4637088"/>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77.2</a:t>
                </a:r>
              </a:p>
            </p:txBody>
          </p:sp>
          <p:sp>
            <p:nvSpPr>
              <p:cNvPr id="18" name="Rectangle 17"/>
              <p:cNvSpPr>
                <a:spLocks noChangeArrowheads="1"/>
              </p:cNvSpPr>
              <p:nvPr/>
            </p:nvSpPr>
            <p:spPr bwMode="auto">
              <a:xfrm>
                <a:off x="10399076" y="4132263"/>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77.4</a:t>
                </a:r>
              </a:p>
            </p:txBody>
          </p:sp>
          <p:sp>
            <p:nvSpPr>
              <p:cNvPr id="19" name="Rectangle 18"/>
              <p:cNvSpPr>
                <a:spLocks noChangeArrowheads="1"/>
              </p:cNvSpPr>
              <p:nvPr/>
            </p:nvSpPr>
            <p:spPr bwMode="auto">
              <a:xfrm>
                <a:off x="10399076" y="3627438"/>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77.6</a:t>
                </a:r>
              </a:p>
            </p:txBody>
          </p:sp>
          <p:sp>
            <p:nvSpPr>
              <p:cNvPr id="20" name="Rectangle 19"/>
              <p:cNvSpPr>
                <a:spLocks noChangeArrowheads="1"/>
              </p:cNvSpPr>
              <p:nvPr/>
            </p:nvSpPr>
            <p:spPr bwMode="auto">
              <a:xfrm>
                <a:off x="10399076" y="3122613"/>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77.8</a:t>
                </a:r>
              </a:p>
            </p:txBody>
          </p:sp>
          <p:sp>
            <p:nvSpPr>
              <p:cNvPr id="21" name="Rectangle 20"/>
              <p:cNvSpPr>
                <a:spLocks noChangeArrowheads="1"/>
              </p:cNvSpPr>
              <p:nvPr/>
            </p:nvSpPr>
            <p:spPr bwMode="auto">
              <a:xfrm>
                <a:off x="10400627" y="2616200"/>
                <a:ext cx="4376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78</a:t>
                </a:r>
                <a:r>
                  <a:rPr kumimoji="0" lang="en-US" altLang="ja-JP" sz="1600" smtClean="0">
                    <a:latin typeface="HGP創英角ﾎﾟｯﾌﾟ体" panose="040B0A00000000000000" pitchFamily="50" charset="-128"/>
                    <a:ea typeface="HGP創英角ﾎﾟｯﾌﾟ体" panose="040B0A00000000000000" pitchFamily="50" charset="-128"/>
                  </a:rPr>
                  <a:t>.0</a:t>
                </a:r>
                <a:endPar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2" name="Rectangle 21"/>
              <p:cNvSpPr>
                <a:spLocks noChangeArrowheads="1"/>
              </p:cNvSpPr>
              <p:nvPr/>
            </p:nvSpPr>
            <p:spPr bwMode="auto">
              <a:xfrm>
                <a:off x="10842626" y="6804025"/>
                <a:ext cx="13305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23" name="Rectangle 22"/>
              <p:cNvSpPr>
                <a:spLocks noChangeArrowheads="1"/>
              </p:cNvSpPr>
              <p:nvPr/>
            </p:nvSpPr>
            <p:spPr bwMode="auto">
              <a:xfrm>
                <a:off x="11636376" y="6804025"/>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a:t>
                </a:r>
              </a:p>
            </p:txBody>
          </p:sp>
          <p:sp>
            <p:nvSpPr>
              <p:cNvPr id="24" name="Rectangle 23"/>
              <p:cNvSpPr>
                <a:spLocks noChangeArrowheads="1"/>
              </p:cNvSpPr>
              <p:nvPr/>
            </p:nvSpPr>
            <p:spPr bwMode="auto">
              <a:xfrm>
                <a:off x="12458701" y="6804025"/>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a:t>
                </a:r>
              </a:p>
            </p:txBody>
          </p:sp>
          <p:sp>
            <p:nvSpPr>
              <p:cNvPr id="25" name="Rectangle 24"/>
              <p:cNvSpPr>
                <a:spLocks noChangeArrowheads="1"/>
              </p:cNvSpPr>
              <p:nvPr/>
            </p:nvSpPr>
            <p:spPr bwMode="auto">
              <a:xfrm>
                <a:off x="13281026" y="6804025"/>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30</a:t>
                </a:r>
              </a:p>
            </p:txBody>
          </p:sp>
          <p:sp>
            <p:nvSpPr>
              <p:cNvPr id="27" name="Rectangle 25"/>
              <p:cNvSpPr>
                <a:spLocks noChangeArrowheads="1"/>
              </p:cNvSpPr>
              <p:nvPr/>
            </p:nvSpPr>
            <p:spPr bwMode="auto">
              <a:xfrm>
                <a:off x="14103351" y="6804025"/>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a:t>
                </a:r>
              </a:p>
            </p:txBody>
          </p:sp>
          <p:sp>
            <p:nvSpPr>
              <p:cNvPr id="28" name="Rectangle 26"/>
              <p:cNvSpPr>
                <a:spLocks noChangeArrowheads="1"/>
              </p:cNvSpPr>
              <p:nvPr/>
            </p:nvSpPr>
            <p:spPr bwMode="auto">
              <a:xfrm>
                <a:off x="14925676" y="6804025"/>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a:t>
                </a:r>
              </a:p>
            </p:txBody>
          </p:sp>
          <p:sp>
            <p:nvSpPr>
              <p:cNvPr id="29" name="Rectangle 27"/>
              <p:cNvSpPr>
                <a:spLocks noChangeArrowheads="1"/>
              </p:cNvSpPr>
              <p:nvPr/>
            </p:nvSpPr>
            <p:spPr bwMode="auto">
              <a:xfrm>
                <a:off x="15748001" y="6804025"/>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60</a:t>
                </a:r>
              </a:p>
            </p:txBody>
          </p:sp>
        </p:grpSp>
        <p:sp>
          <p:nvSpPr>
            <p:cNvPr id="60" name="正方形/長方形 59"/>
            <p:cNvSpPr/>
            <p:nvPr/>
          </p:nvSpPr>
          <p:spPr>
            <a:xfrm flipH="1">
              <a:off x="251520" y="974659"/>
              <a:ext cx="1440160" cy="432048"/>
            </a:xfrm>
            <a:prstGeom prst="rect">
              <a:avLst/>
            </a:prstGeom>
            <a:solidFill>
              <a:schemeClr val="accent1">
                <a:lumMod val="40000"/>
                <a:lumOff val="60000"/>
              </a:schemeClr>
            </a:solidFill>
            <a:ln w="38100">
              <a:no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smtClean="0">
                  <a:solidFill>
                    <a:schemeClr val="tx1"/>
                  </a:solidFill>
                  <a:latin typeface="HGP創英角ﾎﾟｯﾌﾟ体" panose="040B0A00000000000000" pitchFamily="50" charset="-128"/>
                  <a:ea typeface="HGP創英角ﾎﾟｯﾌﾟ体" panose="040B0A00000000000000" pitchFamily="50" charset="-128"/>
                </a:rPr>
                <a:t>特徴</a:t>
              </a:r>
              <a:endParaRPr kumimoji="1" lang="ja-JP" altLang="en-US" sz="2400" dirty="0" smtClean="0">
                <a:solidFill>
                  <a:schemeClr val="tx1"/>
                </a:solidFill>
                <a:latin typeface="HGP創英角ﾎﾟｯﾌﾟ体" panose="040B0A00000000000000" pitchFamily="50" charset="-128"/>
                <a:ea typeface="HGP創英角ﾎﾟｯﾌﾟ体" panose="040B0A00000000000000" pitchFamily="50" charset="-128"/>
              </a:endParaRPr>
            </a:p>
          </p:txBody>
        </p:sp>
        <p:sp>
          <p:nvSpPr>
            <p:cNvPr id="61" name="正方形/長方形 60"/>
            <p:cNvSpPr/>
            <p:nvPr/>
          </p:nvSpPr>
          <p:spPr>
            <a:xfrm flipH="1">
              <a:off x="251520" y="1739363"/>
              <a:ext cx="1440160" cy="792088"/>
            </a:xfrm>
            <a:prstGeom prst="rect">
              <a:avLst/>
            </a:prstGeom>
            <a:solidFill>
              <a:schemeClr val="accent1">
                <a:lumMod val="40000"/>
                <a:lumOff val="60000"/>
              </a:schemeClr>
            </a:solidFill>
            <a:ln w="38100">
              <a:no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smtClean="0">
                  <a:solidFill>
                    <a:schemeClr val="tx1"/>
                  </a:solidFill>
                  <a:latin typeface="HGP創英角ﾎﾟｯﾌﾟ体" panose="040B0A00000000000000" pitchFamily="50" charset="-128"/>
                  <a:ea typeface="HGP創英角ﾎﾟｯﾌﾟ体" panose="040B0A00000000000000" pitchFamily="50" charset="-128"/>
                </a:rPr>
                <a:t>ファジィルール</a:t>
              </a:r>
              <a:endParaRPr kumimoji="1" lang="ja-JP" altLang="en-US" sz="2400" dirty="0" smtClean="0">
                <a:solidFill>
                  <a:schemeClr val="tx1"/>
                </a:solidFill>
                <a:latin typeface="HGP創英角ﾎﾟｯﾌﾟ体" panose="040B0A00000000000000" pitchFamily="50" charset="-128"/>
                <a:ea typeface="HGP創英角ﾎﾟｯﾌﾟ体" panose="040B0A00000000000000" pitchFamily="50" charset="-128"/>
              </a:endParaRPr>
            </a:p>
          </p:txBody>
        </p:sp>
        <p:sp>
          <p:nvSpPr>
            <p:cNvPr id="62" name="正方形/長方形 61"/>
            <p:cNvSpPr/>
            <p:nvPr/>
          </p:nvSpPr>
          <p:spPr>
            <a:xfrm flipH="1">
              <a:off x="251520" y="4149080"/>
              <a:ext cx="1440160" cy="1374221"/>
            </a:xfrm>
            <a:prstGeom prst="rect">
              <a:avLst/>
            </a:prstGeom>
            <a:solidFill>
              <a:schemeClr val="accent1">
                <a:lumMod val="40000"/>
                <a:lumOff val="60000"/>
              </a:schemeClr>
            </a:solidFill>
            <a:ln w="38100">
              <a:no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smtClean="0">
                  <a:solidFill>
                    <a:schemeClr val="tx1"/>
                  </a:solidFill>
                  <a:latin typeface="HGP創英角ﾎﾟｯﾌﾟ体" panose="040B0A00000000000000" pitchFamily="50" charset="-128"/>
                  <a:ea typeface="HGP創英角ﾎﾟｯﾌﾟ体" panose="040B0A00000000000000" pitchFamily="50" charset="-128"/>
                </a:rPr>
                <a:t>シミュレーション結果</a:t>
              </a:r>
              <a:endParaRPr kumimoji="1" lang="ja-JP" altLang="en-US" sz="2400" dirty="0" smtClean="0">
                <a:solidFill>
                  <a:schemeClr val="tx1"/>
                </a:solidFill>
                <a:latin typeface="HGP創英角ﾎﾟｯﾌﾟ体" panose="040B0A00000000000000" pitchFamily="50" charset="-128"/>
                <a:ea typeface="HGP創英角ﾎﾟｯﾌﾟ体" panose="040B0A00000000000000" pitchFamily="50" charset="-128"/>
              </a:endParaRPr>
            </a:p>
          </p:txBody>
        </p:sp>
      </p:grpSp>
      <p:sp>
        <p:nvSpPr>
          <p:cNvPr id="35" name="スライド番号プレースホルダー 5"/>
          <p:cNvSpPr>
            <a:spLocks noGrp="1"/>
          </p:cNvSpPr>
          <p:nvPr>
            <p:ph type="sldNum" sz="quarter" idx="12"/>
          </p:nvPr>
        </p:nvSpPr>
        <p:spPr>
          <a:xfrm>
            <a:off x="6804248" y="6448251"/>
            <a:ext cx="2133600" cy="365125"/>
          </a:xfrm>
        </p:spPr>
        <p:txBody>
          <a:bodyPr/>
          <a:lstStyle/>
          <a:p>
            <a:fld id="{D2D8002D-B5B0-4BAC-B1F6-782DDCCE6D9C}" type="slidenum">
              <a:rPr kumimoji="1" lang="ja-JP" altLang="en-US" smtClean="0"/>
              <a:pPr/>
              <a:t>69</a:t>
            </a:fld>
            <a:endParaRPr kumimoji="1" lang="ja-JP" altLang="en-US"/>
          </a:p>
        </p:txBody>
      </p:sp>
    </p:spTree>
    <p:extLst>
      <p:ext uri="{BB962C8B-B14F-4D97-AF65-F5344CB8AC3E}">
        <p14:creationId xmlns:p14="http://schemas.microsoft.com/office/powerpoint/2010/main" val="112616460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3779912" y="1052736"/>
            <a:ext cx="5177620" cy="5536852"/>
          </a:xfrm>
          <a:prstGeom prst="rect">
            <a:avLst/>
          </a:prstGeom>
        </p:spPr>
      </p:pic>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hlinkClick r:id="rId3"/>
              </a:rPr>
              <a:t>連載「</a:t>
            </a:r>
            <a:r>
              <a:rPr lang="en-US" altLang="ja-JP" sz="3600" dirty="0">
                <a:latin typeface="HGP創英角ﾎﾟｯﾌﾟ体" pitchFamily="50" charset="-128"/>
                <a:ea typeface="HGP創英角ﾎﾟｯﾌﾟ体" pitchFamily="50" charset="-128"/>
                <a:hlinkClick r:id="rId3"/>
              </a:rPr>
              <a:t>Over the AI ――AI</a:t>
            </a:r>
            <a:r>
              <a:rPr lang="ja-JP" altLang="en-US" sz="3600" dirty="0">
                <a:latin typeface="HGP創英角ﾎﾟｯﾌﾟ体" pitchFamily="50" charset="-128"/>
                <a:ea typeface="HGP創英角ﾎﾟｯﾌﾟ体" pitchFamily="50" charset="-128"/>
                <a:hlinkClick r:id="rId3"/>
              </a:rPr>
              <a:t>の向こう側に」</a:t>
            </a:r>
            <a:endParaRPr lang="en-US" altLang="ja-JP" sz="3600" dirty="0" smtClean="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12" name="角丸四角形 11"/>
          <p:cNvSpPr/>
          <p:nvPr/>
        </p:nvSpPr>
        <p:spPr>
          <a:xfrm>
            <a:off x="3779912" y="3717032"/>
            <a:ext cx="5256584" cy="1512168"/>
          </a:xfrm>
          <a:prstGeom prst="roundRect">
            <a:avLst>
              <a:gd name="adj" fmla="val 4679"/>
            </a:avLst>
          </a:pr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2" name="正方形/長方形 1"/>
          <p:cNvSpPr/>
          <p:nvPr/>
        </p:nvSpPr>
        <p:spPr>
          <a:xfrm>
            <a:off x="3617678" y="4365104"/>
            <a:ext cx="4626730" cy="17281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107504" y="980728"/>
            <a:ext cx="8892480" cy="4832092"/>
          </a:xfrm>
          <a:prstGeom prst="rect">
            <a:avLst/>
          </a:prstGeom>
        </p:spPr>
        <p:txBody>
          <a:bodyPr wrap="square">
            <a:spAutoFit/>
          </a:bodyPr>
          <a:lstStyle/>
          <a:p>
            <a:r>
              <a:rPr lang="en-US" altLang="ja-JP" sz="2800" u="sng" dirty="0" smtClean="0">
                <a:latin typeface="HGP創英角ﾎﾟｯﾌﾟ体" pitchFamily="50" charset="-128"/>
                <a:ea typeface="HGP創英角ﾎﾟｯﾌﾟ体" pitchFamily="50" charset="-128"/>
              </a:rPr>
              <a:t>1.</a:t>
            </a:r>
            <a:r>
              <a:rPr lang="ja-JP" altLang="en-US" sz="2800" u="sng" dirty="0" smtClean="0">
                <a:latin typeface="HGP創英角ﾎﾟｯﾌﾟ体" pitchFamily="50" charset="-128"/>
                <a:ea typeface="HGP創英角ﾎﾟｯﾌﾟ体" pitchFamily="50" charset="-128"/>
              </a:rPr>
              <a:t>背景</a:t>
            </a:r>
            <a:endParaRPr lang="en-US" altLang="ja-JP" sz="2800" u="sng" dirty="0" smtClean="0">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a:t>
            </a:r>
            <a:r>
              <a:rPr lang="ja-JP" altLang="en-US" sz="2800" dirty="0" smtClean="0">
                <a:solidFill>
                  <a:srgbClr val="FF0000"/>
                </a:solidFill>
                <a:latin typeface="HGP創英角ﾎﾟｯﾌﾟ体" pitchFamily="50" charset="-128"/>
                <a:ea typeface="HGP創英角ﾎﾟｯﾌﾟ体" pitchFamily="50" charset="-128"/>
              </a:rPr>
              <a:t>編集部たっての依頼</a:t>
            </a:r>
            <a:r>
              <a:rPr lang="en-US" altLang="ja-JP" sz="2800" dirty="0" smtClean="0">
                <a:solidFill>
                  <a:srgbClr val="FF0000"/>
                </a:solidFill>
                <a:latin typeface="HGP創英角ﾎﾟｯﾌﾟ体" pitchFamily="50" charset="-128"/>
                <a:ea typeface="HGP創英角ﾎﾟｯﾌﾟ体" pitchFamily="50" charset="-128"/>
              </a:rPr>
              <a:t/>
            </a:r>
            <a:br>
              <a:rPr lang="en-US" altLang="ja-JP" sz="2800" dirty="0" smtClean="0">
                <a:solidFill>
                  <a:srgbClr val="FF0000"/>
                </a:solidFill>
                <a:latin typeface="HGP創英角ﾎﾟｯﾌﾟ体" pitchFamily="50" charset="-128"/>
                <a:ea typeface="HGP創英角ﾎﾟｯﾌﾟ体" pitchFamily="50" charset="-128"/>
              </a:rPr>
            </a:br>
            <a:r>
              <a:rPr lang="ja-JP" altLang="en-US" sz="1400" dirty="0" smtClean="0">
                <a:solidFill>
                  <a:srgbClr val="FF0000"/>
                </a:solidFill>
                <a:latin typeface="HGP創英角ﾎﾟｯﾌﾟ体" pitchFamily="50" charset="-128"/>
                <a:ea typeface="HGP創英角ﾎﾟｯﾌﾟ体" pitchFamily="50" charset="-128"/>
              </a:rPr>
              <a:t> </a:t>
            </a:r>
            <a:endParaRPr lang="en-US" altLang="ja-JP" sz="1400" dirty="0" smtClean="0">
              <a:solidFill>
                <a:srgbClr val="FF0000"/>
              </a:solidFill>
              <a:latin typeface="HGP創英角ﾎﾟｯﾌﾟ体" pitchFamily="50" charset="-128"/>
              <a:ea typeface="HGP創英角ﾎﾟｯﾌﾟ体" pitchFamily="50" charset="-128"/>
            </a:endParaRPr>
          </a:p>
          <a:p>
            <a:r>
              <a:rPr lang="en-US" altLang="ja-JP" sz="2800" u="sng" dirty="0" smtClean="0">
                <a:latin typeface="HGP創英角ﾎﾟｯﾌﾟ体" pitchFamily="50" charset="-128"/>
                <a:ea typeface="HGP創英角ﾎﾟｯﾌﾟ体" pitchFamily="50" charset="-128"/>
              </a:rPr>
              <a:t>2.</a:t>
            </a:r>
            <a:r>
              <a:rPr lang="ja-JP" altLang="en-US" sz="2800" u="sng" dirty="0" smtClean="0">
                <a:latin typeface="HGP創英角ﾎﾟｯﾌﾟ体" pitchFamily="50" charset="-128"/>
                <a:ea typeface="HGP創英角ﾎﾟｯﾌﾟ体" pitchFamily="50" charset="-128"/>
              </a:rPr>
              <a:t>アプローチ</a:t>
            </a:r>
            <a:endParaRPr lang="en-US" altLang="ja-JP" sz="2800" u="sng" dirty="0" smtClean="0">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江端の経験と</a:t>
            </a:r>
            <a:r>
              <a:rPr lang="ja-JP" altLang="en-US" sz="2800" dirty="0" smtClean="0">
                <a:solidFill>
                  <a:srgbClr val="FF0000"/>
                </a:solidFill>
                <a:latin typeface="HGP創英角ﾎﾟｯﾌﾟ体" pitchFamily="50" charset="-128"/>
                <a:ea typeface="HGP創英角ﾎﾟｯﾌﾟ体" pitchFamily="50" charset="-128"/>
              </a:rPr>
              <a:t>個人的</a:t>
            </a:r>
            <a:r>
              <a:rPr lang="en-US" altLang="ja-JP" sz="2800" dirty="0" smtClean="0">
                <a:solidFill>
                  <a:srgbClr val="FF0000"/>
                </a:solidFill>
                <a:latin typeface="HGP創英角ﾎﾟｯﾌﾟ体" pitchFamily="50" charset="-128"/>
                <a:ea typeface="HGP創英角ﾎﾟｯﾌﾟ体" pitchFamily="50" charset="-128"/>
              </a:rPr>
              <a:t/>
            </a:r>
            <a:br>
              <a:rPr lang="en-US" altLang="ja-JP" sz="2800" dirty="0" smtClean="0">
                <a:solidFill>
                  <a:srgbClr val="FF0000"/>
                </a:solidFill>
                <a:latin typeface="HGP創英角ﾎﾟｯﾌﾟ体" pitchFamily="50" charset="-128"/>
                <a:ea typeface="HGP創英角ﾎﾟｯﾌﾟ体" pitchFamily="50" charset="-128"/>
              </a:rPr>
            </a:br>
            <a:r>
              <a:rPr lang="ja-JP" altLang="en-US" sz="2800" dirty="0" smtClean="0">
                <a:solidFill>
                  <a:srgbClr val="FF0000"/>
                </a:solidFill>
                <a:latin typeface="HGP創英角ﾎﾟｯﾌﾟ体" pitchFamily="50" charset="-128"/>
                <a:ea typeface="HGP創英角ﾎﾟｯﾌﾟ体" pitchFamily="50" charset="-128"/>
              </a:rPr>
              <a:t> 主観だけ</a:t>
            </a:r>
            <a:r>
              <a:rPr lang="ja-JP" altLang="en-US" sz="2800" dirty="0" smtClean="0">
                <a:latin typeface="HGP創英角ﾎﾟｯﾌﾟ体" pitchFamily="50" charset="-128"/>
                <a:ea typeface="HGP創英角ﾎﾟｯﾌﾟ体" pitchFamily="50" charset="-128"/>
              </a:rPr>
              <a:t>に基づく、</a:t>
            </a:r>
            <a:r>
              <a:rPr lang="en-US" altLang="ja-JP" sz="2800" dirty="0" smtClean="0">
                <a:latin typeface="HGP創英角ﾎﾟｯﾌﾟ体" pitchFamily="50" charset="-128"/>
                <a:ea typeface="HGP創英角ﾎﾟｯﾌﾟ体" pitchFamily="50" charset="-128"/>
              </a:rPr>
              <a:t/>
            </a:r>
            <a:br>
              <a:rPr lang="en-US" altLang="ja-JP" sz="2800" dirty="0" smtClean="0">
                <a:latin typeface="HGP創英角ﾎﾟｯﾌﾟ体" pitchFamily="50" charset="-128"/>
                <a:ea typeface="HGP創英角ﾎﾟｯﾌﾟ体" pitchFamily="50" charset="-128"/>
              </a:rPr>
            </a:br>
            <a:r>
              <a:rPr lang="ja-JP" altLang="en-US" sz="2800" dirty="0" smtClean="0">
                <a:latin typeface="HGP創英角ﾎﾟｯﾌﾟ体" pitchFamily="50" charset="-128"/>
                <a:ea typeface="HGP創英角ﾎﾟｯﾌﾟ体" pitchFamily="50" charset="-128"/>
              </a:rPr>
              <a:t> </a:t>
            </a:r>
            <a:r>
              <a:rPr lang="en-US" altLang="ja-JP" sz="2800" dirty="0" smtClean="0">
                <a:latin typeface="HGP創英角ﾎﾟｯﾌﾟ体" pitchFamily="50" charset="-128"/>
                <a:ea typeface="HGP創英角ﾎﾟｯﾌﾟ体" pitchFamily="50" charset="-128"/>
              </a:rPr>
              <a:t>AI</a:t>
            </a:r>
            <a:r>
              <a:rPr lang="ja-JP" altLang="en-US" sz="2800" dirty="0" smtClean="0">
                <a:latin typeface="HGP創英角ﾎﾟｯﾌﾟ体" pitchFamily="50" charset="-128"/>
                <a:ea typeface="HGP創英角ﾎﾟｯﾌﾟ体" pitchFamily="50" charset="-128"/>
              </a:rPr>
              <a:t>の解説</a:t>
            </a:r>
            <a:r>
              <a:rPr lang="en-US" altLang="ja-JP" sz="2800" dirty="0" smtClean="0">
                <a:solidFill>
                  <a:srgbClr val="FF0000"/>
                </a:solidFill>
                <a:latin typeface="HGP創英角ﾎﾟｯﾌﾟ体" pitchFamily="50" charset="-128"/>
                <a:ea typeface="HGP創英角ﾎﾟｯﾌﾟ体" pitchFamily="50" charset="-128"/>
              </a:rPr>
              <a:t>(×</a:t>
            </a:r>
            <a:r>
              <a:rPr lang="ja-JP" altLang="en-US" sz="2800" dirty="0" smtClean="0">
                <a:solidFill>
                  <a:srgbClr val="FF0000"/>
                </a:solidFill>
                <a:latin typeface="HGP創英角ﾎﾟｯﾌﾟ体" pitchFamily="50" charset="-128"/>
                <a:ea typeface="HGP創英角ﾎﾟｯﾌﾟ体" pitchFamily="50" charset="-128"/>
              </a:rPr>
              <a:t>客観性</a:t>
            </a:r>
            <a:r>
              <a:rPr lang="en-US" altLang="ja-JP" sz="2800" dirty="0" smtClean="0">
                <a:solidFill>
                  <a:srgbClr val="FF0000"/>
                </a:solidFill>
                <a:latin typeface="HGP創英角ﾎﾟｯﾌﾟ体" pitchFamily="50" charset="-128"/>
                <a:ea typeface="HGP創英角ﾎﾟｯﾌﾟ体" pitchFamily="50" charset="-128"/>
              </a:rPr>
              <a:t>)</a:t>
            </a:r>
          </a:p>
          <a:p>
            <a:r>
              <a:rPr lang="ja-JP" altLang="en-US" sz="1400" dirty="0" smtClean="0">
                <a:latin typeface="HGP創英角ﾎﾟｯﾌﾟ体" pitchFamily="50" charset="-128"/>
                <a:ea typeface="HGP創英角ﾎﾟｯﾌﾟ体" pitchFamily="50" charset="-128"/>
              </a:rPr>
              <a:t>  </a:t>
            </a:r>
            <a:endParaRPr lang="en-US" altLang="ja-JP" sz="1400" dirty="0">
              <a:latin typeface="HGP創英角ﾎﾟｯﾌﾟ体" pitchFamily="50" charset="-128"/>
              <a:ea typeface="HGP創英角ﾎﾟｯﾌﾟ体" pitchFamily="50" charset="-128"/>
            </a:endParaRPr>
          </a:p>
          <a:p>
            <a:r>
              <a:rPr lang="en-US" altLang="ja-JP" sz="2800" u="sng" dirty="0" smtClean="0">
                <a:latin typeface="HGP創英角ﾎﾟｯﾌﾟ体" pitchFamily="50" charset="-128"/>
                <a:ea typeface="HGP創英角ﾎﾟｯﾌﾟ体" pitchFamily="50" charset="-128"/>
              </a:rPr>
              <a:t>3.</a:t>
            </a:r>
            <a:r>
              <a:rPr lang="ja-JP" altLang="en-US" sz="2800" u="sng" dirty="0">
                <a:latin typeface="HGP創英角ﾎﾟｯﾌﾟ体" pitchFamily="50" charset="-128"/>
                <a:ea typeface="HGP創英角ﾎﾟｯﾌﾟ体" pitchFamily="50" charset="-128"/>
              </a:rPr>
              <a:t> </a:t>
            </a:r>
            <a:r>
              <a:rPr lang="ja-JP" altLang="en-US" sz="2800" u="sng" dirty="0" smtClean="0">
                <a:latin typeface="HGP創英角ﾎﾟｯﾌﾟ体" pitchFamily="50" charset="-128"/>
                <a:ea typeface="HGP創英角ﾎﾟｯﾌﾟ体" pitchFamily="50" charset="-128"/>
              </a:rPr>
              <a:t>アピールポイント</a:t>
            </a:r>
            <a:r>
              <a:rPr lang="ja-JP" altLang="en-US" sz="2800" dirty="0" smtClean="0">
                <a:latin typeface="HGP創英角ﾎﾟｯﾌﾟ体" pitchFamily="50" charset="-128"/>
                <a:ea typeface="HGP創英角ﾎﾟｯﾌﾟ体" pitchFamily="50" charset="-128"/>
              </a:rPr>
              <a:t> </a:t>
            </a:r>
            <a:endParaRPr lang="en-US" altLang="ja-JP" sz="2800" dirty="0" smtClean="0">
              <a:latin typeface="HGP創英角ﾎﾟｯﾌﾟ体" pitchFamily="50" charset="-128"/>
              <a:ea typeface="HGP創英角ﾎﾟｯﾌﾟ体" pitchFamily="50" charset="-128"/>
            </a:endParaRPr>
          </a:p>
          <a:p>
            <a:r>
              <a:rPr lang="ja-JP" altLang="en-US" sz="2800" dirty="0" smtClean="0">
                <a:latin typeface="HGP創英角ﾎﾟｯﾌﾟ体" pitchFamily="50" charset="-128"/>
                <a:ea typeface="HGP創英角ﾎﾟｯﾌﾟ体" pitchFamily="50" charset="-128"/>
              </a:rPr>
              <a:t> </a:t>
            </a:r>
            <a:r>
              <a:rPr lang="en-US" altLang="ja-JP" sz="2800" dirty="0" smtClean="0">
                <a:latin typeface="HGP創英角ﾎﾟｯﾌﾟ体" pitchFamily="50" charset="-128"/>
                <a:ea typeface="HGP創英角ﾎﾟｯﾌﾟ体" pitchFamily="50" charset="-128"/>
              </a:rPr>
              <a:t>(1)</a:t>
            </a:r>
            <a:r>
              <a:rPr lang="ja-JP" altLang="en-US" sz="2800" dirty="0" smtClean="0">
                <a:latin typeface="HGP創英角ﾎﾟｯﾌﾟ体" pitchFamily="50" charset="-128"/>
                <a:ea typeface="HGP創英角ﾎﾟｯﾌﾟ体" pitchFamily="50" charset="-128"/>
              </a:rPr>
              <a:t>根拠なき「期待」や「夢」は</a:t>
            </a:r>
            <a:r>
              <a:rPr lang="ja-JP" altLang="en-US" sz="2800" dirty="0" smtClean="0">
                <a:solidFill>
                  <a:srgbClr val="FF0000"/>
                </a:solidFill>
                <a:latin typeface="HGP創英角ﾎﾟｯﾌﾟ体" pitchFamily="50" charset="-128"/>
                <a:ea typeface="HGP創英角ﾎﾟｯﾌﾟ体" pitchFamily="50" charset="-128"/>
              </a:rPr>
              <a:t>完全に排除する</a:t>
            </a:r>
            <a:endParaRPr lang="en-US" altLang="ja-JP" sz="2800" dirty="0" smtClean="0">
              <a:solidFill>
                <a:srgbClr val="FF0000"/>
              </a:solidFill>
              <a:latin typeface="HGP創英角ﾎﾟｯﾌﾟ体" pitchFamily="50" charset="-128"/>
              <a:ea typeface="HGP創英角ﾎﾟｯﾌﾟ体" pitchFamily="50" charset="-128"/>
            </a:endParaRPr>
          </a:p>
          <a:p>
            <a:r>
              <a:rPr lang="ja-JP" altLang="en-US" sz="2800" dirty="0">
                <a:latin typeface="HGP創英角ﾎﾟｯﾌﾟ体" pitchFamily="50" charset="-128"/>
                <a:ea typeface="HGP創英角ﾎﾟｯﾌﾟ体" pitchFamily="50" charset="-128"/>
              </a:rPr>
              <a:t> </a:t>
            </a:r>
            <a:r>
              <a:rPr lang="en-US" altLang="ja-JP" sz="2800" dirty="0" smtClean="0">
                <a:latin typeface="HGP創英角ﾎﾟｯﾌﾟ体" pitchFamily="50" charset="-128"/>
                <a:ea typeface="HGP創英角ﾎﾟｯﾌﾟ体" pitchFamily="50" charset="-128"/>
              </a:rPr>
              <a:t>(2)</a:t>
            </a:r>
            <a:r>
              <a:rPr lang="ja-JP" altLang="en-US" sz="2800" dirty="0" smtClean="0">
                <a:latin typeface="HGP創英角ﾎﾟｯﾌﾟ体" pitchFamily="50" charset="-128"/>
                <a:ea typeface="HGP創英角ﾎﾟｯﾌﾟ体" pitchFamily="50" charset="-128"/>
              </a:rPr>
              <a:t>「○○大学</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有名</a:t>
            </a:r>
            <a:r>
              <a:rPr lang="ja-JP" altLang="en-US" sz="2800" dirty="0">
                <a:latin typeface="HGP創英角ﾎﾟｯﾌﾟ体" pitchFamily="50" charset="-128"/>
                <a:ea typeface="HGP創英角ﾎﾟｯﾌﾟ体" pitchFamily="50" charset="-128"/>
              </a:rPr>
              <a:t>大学</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特に海外</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の、△△教授に</a:t>
            </a:r>
            <a:endParaRPr lang="en-US" altLang="ja-JP" sz="2800" dirty="0" smtClean="0">
              <a:latin typeface="HGP創英角ﾎﾟｯﾌﾟ体" pitchFamily="50" charset="-128"/>
              <a:ea typeface="HGP創英角ﾎﾟｯﾌﾟ体" pitchFamily="50" charset="-128"/>
            </a:endParaRPr>
          </a:p>
          <a:p>
            <a:r>
              <a:rPr lang="ja-JP" altLang="en-US" sz="2800" dirty="0">
                <a:latin typeface="HGP創英角ﾎﾟｯﾌﾟ体" pitchFamily="50" charset="-128"/>
                <a:ea typeface="HGP創英角ﾎﾟｯﾌﾟ体" pitchFamily="50" charset="-128"/>
              </a:rPr>
              <a:t> </a:t>
            </a:r>
            <a:r>
              <a:rPr lang="ja-JP" altLang="en-US" sz="2800" dirty="0" smtClean="0">
                <a:latin typeface="HGP創英角ﾎﾟｯﾌﾟ体" pitchFamily="50" charset="-128"/>
                <a:ea typeface="HGP創英角ﾎﾟｯﾌﾟ体" pitchFamily="50" charset="-128"/>
              </a:rPr>
              <a:t>     よれば・・」というフレーズは、</a:t>
            </a:r>
            <a:r>
              <a:rPr lang="ja-JP" altLang="en-US" sz="2800" dirty="0" smtClean="0">
                <a:solidFill>
                  <a:srgbClr val="FF0000"/>
                </a:solidFill>
                <a:latin typeface="HGP創英角ﾎﾟｯﾌﾟ体" pitchFamily="50" charset="-128"/>
                <a:ea typeface="HGP創英角ﾎﾟｯﾌﾟ体" pitchFamily="50" charset="-128"/>
              </a:rPr>
              <a:t>絶対に使わない</a:t>
            </a:r>
            <a:endParaRPr lang="en-US" altLang="ja-JP" sz="2800" dirty="0" smtClean="0">
              <a:latin typeface="HGP創英角ﾎﾟｯﾌﾟ体" pitchFamily="50" charset="-128"/>
              <a:ea typeface="HGP創英角ﾎﾟｯﾌﾟ体" pitchFamily="50" charset="-128"/>
            </a:endParaRPr>
          </a:p>
        </p:txBody>
      </p:sp>
      <p:sp>
        <p:nvSpPr>
          <p:cNvPr id="11" name="角丸四角形 10"/>
          <p:cNvSpPr/>
          <p:nvPr/>
        </p:nvSpPr>
        <p:spPr>
          <a:xfrm>
            <a:off x="123910" y="5949280"/>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まずまずのご評価</a:t>
            </a:r>
            <a:r>
              <a:rPr lang="ja-JP" altLang="en-US" sz="3600" smtClean="0">
                <a:solidFill>
                  <a:schemeClr val="bg1"/>
                </a:solidFill>
                <a:latin typeface="HGP創英角ﾎﾟｯﾌﾟ体" pitchFamily="50" charset="-128"/>
                <a:ea typeface="HGP創英角ﾎﾟｯﾌﾟ体" pitchFamily="50" charset="-128"/>
              </a:rPr>
              <a:t>を頂いているようです</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p:txBody>
          <a:bodyPr/>
          <a:lstStyle/>
          <a:p>
            <a:fld id="{D2D8002D-B5B0-4BAC-B1F6-782DDCCE6D9C}" type="slidenum">
              <a:rPr kumimoji="1" lang="ja-JP" altLang="en-US" smtClean="0"/>
              <a:pPr/>
              <a:t>7</a:t>
            </a:fld>
            <a:endParaRPr kumimoji="1" lang="ja-JP" altLang="en-US" dirty="0"/>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正方形/長方形 527"/>
          <p:cNvSpPr/>
          <p:nvPr/>
        </p:nvSpPr>
        <p:spPr>
          <a:xfrm>
            <a:off x="0" y="118373"/>
            <a:ext cx="9144000" cy="1200329"/>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タイプ</a:t>
            </a:r>
            <a:r>
              <a:rPr lang="en-US" altLang="ja-JP" sz="3600" smtClean="0">
                <a:latin typeface="HGP創英角ﾎﾟｯﾌﾟ体" pitchFamily="50" charset="-128"/>
                <a:ea typeface="HGP創英角ﾎﾟｯﾌﾟ体" pitchFamily="50" charset="-128"/>
              </a:rPr>
              <a:t>3</a:t>
            </a:r>
            <a:r>
              <a:rPr lang="ja-JP" altLang="en-US" sz="3600" smtClean="0">
                <a:latin typeface="HGP創英角ﾎﾟｯﾌﾟ体" pitchFamily="50" charset="-128"/>
                <a:ea typeface="HGP創英角ﾎﾟｯﾌﾟ体" pitchFamily="50" charset="-128"/>
              </a:rPr>
              <a:t>：「拒食症」突入タイプ</a:t>
            </a:r>
            <a:endParaRPr lang="ja-JP" altLang="en-US" sz="3600">
              <a:latin typeface="HGP創英角ﾎﾟｯﾌﾟ体" panose="040B0A00000000000000" pitchFamily="50" charset="-128"/>
              <a:ea typeface="HGP創英角ﾎﾟｯﾌﾟ体" panose="040B0A00000000000000" pitchFamily="50" charset="-128"/>
            </a:endParaRPr>
          </a:p>
          <a:p>
            <a:pPr algn="ctr"/>
            <a:endParaRPr lang="en-US" altLang="ja-JP" sz="3600" dirty="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grpSp>
        <p:nvGrpSpPr>
          <p:cNvPr id="2" name="グループ化 1"/>
          <p:cNvGrpSpPr/>
          <p:nvPr/>
        </p:nvGrpSpPr>
        <p:grpSpPr>
          <a:xfrm>
            <a:off x="107504" y="936104"/>
            <a:ext cx="8943087" cy="5517232"/>
            <a:chOff x="107504" y="936104"/>
            <a:chExt cx="8943087" cy="5849888"/>
          </a:xfrm>
        </p:grpSpPr>
        <p:sp>
          <p:nvSpPr>
            <p:cNvPr id="952" name="Freeform 511"/>
            <p:cNvSpPr>
              <a:spLocks noEditPoints="1"/>
            </p:cNvSpPr>
            <p:nvPr/>
          </p:nvSpPr>
          <p:spPr bwMode="auto">
            <a:xfrm>
              <a:off x="3347864" y="3356992"/>
              <a:ext cx="4572000" cy="2924175"/>
            </a:xfrm>
            <a:custGeom>
              <a:avLst/>
              <a:gdLst>
                <a:gd name="T0" fmla="*/ 6 w 2880"/>
                <a:gd name="T1" fmla="*/ 0 h 1842"/>
                <a:gd name="T2" fmla="*/ 6 w 2880"/>
                <a:gd name="T3" fmla="*/ 1842 h 1842"/>
                <a:gd name="T4" fmla="*/ 0 w 2880"/>
                <a:gd name="T5" fmla="*/ 1842 h 1842"/>
                <a:gd name="T6" fmla="*/ 0 w 2880"/>
                <a:gd name="T7" fmla="*/ 0 h 1842"/>
                <a:gd name="T8" fmla="*/ 6 w 2880"/>
                <a:gd name="T9" fmla="*/ 0 h 1842"/>
                <a:gd name="T10" fmla="*/ 724 w 2880"/>
                <a:gd name="T11" fmla="*/ 0 h 1842"/>
                <a:gd name="T12" fmla="*/ 724 w 2880"/>
                <a:gd name="T13" fmla="*/ 1842 h 1842"/>
                <a:gd name="T14" fmla="*/ 718 w 2880"/>
                <a:gd name="T15" fmla="*/ 1842 h 1842"/>
                <a:gd name="T16" fmla="*/ 718 w 2880"/>
                <a:gd name="T17" fmla="*/ 0 h 1842"/>
                <a:gd name="T18" fmla="*/ 724 w 2880"/>
                <a:gd name="T19" fmla="*/ 0 h 1842"/>
                <a:gd name="T20" fmla="*/ 1442 w 2880"/>
                <a:gd name="T21" fmla="*/ 0 h 1842"/>
                <a:gd name="T22" fmla="*/ 1442 w 2880"/>
                <a:gd name="T23" fmla="*/ 1842 h 1842"/>
                <a:gd name="T24" fmla="*/ 1436 w 2880"/>
                <a:gd name="T25" fmla="*/ 1842 h 1842"/>
                <a:gd name="T26" fmla="*/ 1436 w 2880"/>
                <a:gd name="T27" fmla="*/ 0 h 1842"/>
                <a:gd name="T28" fmla="*/ 1442 w 2880"/>
                <a:gd name="T29" fmla="*/ 0 h 1842"/>
                <a:gd name="T30" fmla="*/ 2161 w 2880"/>
                <a:gd name="T31" fmla="*/ 0 h 1842"/>
                <a:gd name="T32" fmla="*/ 2161 w 2880"/>
                <a:gd name="T33" fmla="*/ 1842 h 1842"/>
                <a:gd name="T34" fmla="*/ 2156 w 2880"/>
                <a:gd name="T35" fmla="*/ 1842 h 1842"/>
                <a:gd name="T36" fmla="*/ 2156 w 2880"/>
                <a:gd name="T37" fmla="*/ 0 h 1842"/>
                <a:gd name="T38" fmla="*/ 2161 w 2880"/>
                <a:gd name="T39" fmla="*/ 0 h 1842"/>
                <a:gd name="T40" fmla="*/ 2880 w 2880"/>
                <a:gd name="T41" fmla="*/ 0 h 1842"/>
                <a:gd name="T42" fmla="*/ 2880 w 2880"/>
                <a:gd name="T43" fmla="*/ 1842 h 1842"/>
                <a:gd name="T44" fmla="*/ 2874 w 2880"/>
                <a:gd name="T45" fmla="*/ 1842 h 1842"/>
                <a:gd name="T46" fmla="*/ 2874 w 2880"/>
                <a:gd name="T47" fmla="*/ 0 h 1842"/>
                <a:gd name="T48" fmla="*/ 2880 w 2880"/>
                <a:gd name="T49" fmla="*/ 0 h 1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0" h="1842">
                  <a:moveTo>
                    <a:pt x="6" y="0"/>
                  </a:moveTo>
                  <a:lnTo>
                    <a:pt x="6" y="1842"/>
                  </a:lnTo>
                  <a:lnTo>
                    <a:pt x="0" y="1842"/>
                  </a:lnTo>
                  <a:lnTo>
                    <a:pt x="0" y="0"/>
                  </a:lnTo>
                  <a:lnTo>
                    <a:pt x="6" y="0"/>
                  </a:lnTo>
                  <a:close/>
                  <a:moveTo>
                    <a:pt x="724" y="0"/>
                  </a:moveTo>
                  <a:lnTo>
                    <a:pt x="724" y="1842"/>
                  </a:lnTo>
                  <a:lnTo>
                    <a:pt x="718" y="1842"/>
                  </a:lnTo>
                  <a:lnTo>
                    <a:pt x="718" y="0"/>
                  </a:lnTo>
                  <a:lnTo>
                    <a:pt x="724" y="0"/>
                  </a:lnTo>
                  <a:close/>
                  <a:moveTo>
                    <a:pt x="1442" y="0"/>
                  </a:moveTo>
                  <a:lnTo>
                    <a:pt x="1442" y="1842"/>
                  </a:lnTo>
                  <a:lnTo>
                    <a:pt x="1436" y="1842"/>
                  </a:lnTo>
                  <a:lnTo>
                    <a:pt x="1436" y="0"/>
                  </a:lnTo>
                  <a:lnTo>
                    <a:pt x="1442" y="0"/>
                  </a:lnTo>
                  <a:close/>
                  <a:moveTo>
                    <a:pt x="2161" y="0"/>
                  </a:moveTo>
                  <a:lnTo>
                    <a:pt x="2161" y="1842"/>
                  </a:lnTo>
                  <a:lnTo>
                    <a:pt x="2156" y="1842"/>
                  </a:lnTo>
                  <a:lnTo>
                    <a:pt x="2156" y="0"/>
                  </a:lnTo>
                  <a:lnTo>
                    <a:pt x="2161" y="0"/>
                  </a:lnTo>
                  <a:close/>
                  <a:moveTo>
                    <a:pt x="2880" y="0"/>
                  </a:moveTo>
                  <a:lnTo>
                    <a:pt x="2880" y="1842"/>
                  </a:lnTo>
                  <a:lnTo>
                    <a:pt x="2874" y="1842"/>
                  </a:lnTo>
                  <a:lnTo>
                    <a:pt x="2874" y="0"/>
                  </a:lnTo>
                  <a:lnTo>
                    <a:pt x="288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1600">
                <a:latin typeface="HGP創英角ﾎﾟｯﾌﾟ体" panose="040B0A00000000000000" pitchFamily="50" charset="-128"/>
                <a:ea typeface="HGP創英角ﾎﾟｯﾌﾟ体" panose="040B0A00000000000000" pitchFamily="50" charset="-128"/>
              </a:endParaRPr>
            </a:p>
          </p:txBody>
        </p:sp>
        <p:sp>
          <p:nvSpPr>
            <p:cNvPr id="951" name="Freeform 511"/>
            <p:cNvSpPr>
              <a:spLocks noEditPoints="1"/>
            </p:cNvSpPr>
            <p:nvPr/>
          </p:nvSpPr>
          <p:spPr bwMode="auto">
            <a:xfrm>
              <a:off x="2214816" y="3356992"/>
              <a:ext cx="4572000" cy="2924175"/>
            </a:xfrm>
            <a:custGeom>
              <a:avLst/>
              <a:gdLst>
                <a:gd name="T0" fmla="*/ 6 w 2880"/>
                <a:gd name="T1" fmla="*/ 0 h 1842"/>
                <a:gd name="T2" fmla="*/ 6 w 2880"/>
                <a:gd name="T3" fmla="*/ 1842 h 1842"/>
                <a:gd name="T4" fmla="*/ 0 w 2880"/>
                <a:gd name="T5" fmla="*/ 1842 h 1842"/>
                <a:gd name="T6" fmla="*/ 0 w 2880"/>
                <a:gd name="T7" fmla="*/ 0 h 1842"/>
                <a:gd name="T8" fmla="*/ 6 w 2880"/>
                <a:gd name="T9" fmla="*/ 0 h 1842"/>
                <a:gd name="T10" fmla="*/ 724 w 2880"/>
                <a:gd name="T11" fmla="*/ 0 h 1842"/>
                <a:gd name="T12" fmla="*/ 724 w 2880"/>
                <a:gd name="T13" fmla="*/ 1842 h 1842"/>
                <a:gd name="T14" fmla="*/ 718 w 2880"/>
                <a:gd name="T15" fmla="*/ 1842 h 1842"/>
                <a:gd name="T16" fmla="*/ 718 w 2880"/>
                <a:gd name="T17" fmla="*/ 0 h 1842"/>
                <a:gd name="T18" fmla="*/ 724 w 2880"/>
                <a:gd name="T19" fmla="*/ 0 h 1842"/>
                <a:gd name="T20" fmla="*/ 1442 w 2880"/>
                <a:gd name="T21" fmla="*/ 0 h 1842"/>
                <a:gd name="T22" fmla="*/ 1442 w 2880"/>
                <a:gd name="T23" fmla="*/ 1842 h 1842"/>
                <a:gd name="T24" fmla="*/ 1436 w 2880"/>
                <a:gd name="T25" fmla="*/ 1842 h 1842"/>
                <a:gd name="T26" fmla="*/ 1436 w 2880"/>
                <a:gd name="T27" fmla="*/ 0 h 1842"/>
                <a:gd name="T28" fmla="*/ 1442 w 2880"/>
                <a:gd name="T29" fmla="*/ 0 h 1842"/>
                <a:gd name="T30" fmla="*/ 2161 w 2880"/>
                <a:gd name="T31" fmla="*/ 0 h 1842"/>
                <a:gd name="T32" fmla="*/ 2161 w 2880"/>
                <a:gd name="T33" fmla="*/ 1842 h 1842"/>
                <a:gd name="T34" fmla="*/ 2156 w 2880"/>
                <a:gd name="T35" fmla="*/ 1842 h 1842"/>
                <a:gd name="T36" fmla="*/ 2156 w 2880"/>
                <a:gd name="T37" fmla="*/ 0 h 1842"/>
                <a:gd name="T38" fmla="*/ 2161 w 2880"/>
                <a:gd name="T39" fmla="*/ 0 h 1842"/>
                <a:gd name="T40" fmla="*/ 2880 w 2880"/>
                <a:gd name="T41" fmla="*/ 0 h 1842"/>
                <a:gd name="T42" fmla="*/ 2880 w 2880"/>
                <a:gd name="T43" fmla="*/ 1842 h 1842"/>
                <a:gd name="T44" fmla="*/ 2874 w 2880"/>
                <a:gd name="T45" fmla="*/ 1842 h 1842"/>
                <a:gd name="T46" fmla="*/ 2874 w 2880"/>
                <a:gd name="T47" fmla="*/ 0 h 1842"/>
                <a:gd name="T48" fmla="*/ 2880 w 2880"/>
                <a:gd name="T49" fmla="*/ 0 h 1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0" h="1842">
                  <a:moveTo>
                    <a:pt x="6" y="0"/>
                  </a:moveTo>
                  <a:lnTo>
                    <a:pt x="6" y="1842"/>
                  </a:lnTo>
                  <a:lnTo>
                    <a:pt x="0" y="1842"/>
                  </a:lnTo>
                  <a:lnTo>
                    <a:pt x="0" y="0"/>
                  </a:lnTo>
                  <a:lnTo>
                    <a:pt x="6" y="0"/>
                  </a:lnTo>
                  <a:close/>
                  <a:moveTo>
                    <a:pt x="724" y="0"/>
                  </a:moveTo>
                  <a:lnTo>
                    <a:pt x="724" y="1842"/>
                  </a:lnTo>
                  <a:lnTo>
                    <a:pt x="718" y="1842"/>
                  </a:lnTo>
                  <a:lnTo>
                    <a:pt x="718" y="0"/>
                  </a:lnTo>
                  <a:lnTo>
                    <a:pt x="724" y="0"/>
                  </a:lnTo>
                  <a:close/>
                  <a:moveTo>
                    <a:pt x="1442" y="0"/>
                  </a:moveTo>
                  <a:lnTo>
                    <a:pt x="1442" y="1842"/>
                  </a:lnTo>
                  <a:lnTo>
                    <a:pt x="1436" y="1842"/>
                  </a:lnTo>
                  <a:lnTo>
                    <a:pt x="1436" y="0"/>
                  </a:lnTo>
                  <a:lnTo>
                    <a:pt x="1442" y="0"/>
                  </a:lnTo>
                  <a:close/>
                  <a:moveTo>
                    <a:pt x="2161" y="0"/>
                  </a:moveTo>
                  <a:lnTo>
                    <a:pt x="2161" y="1842"/>
                  </a:lnTo>
                  <a:lnTo>
                    <a:pt x="2156" y="1842"/>
                  </a:lnTo>
                  <a:lnTo>
                    <a:pt x="2156" y="0"/>
                  </a:lnTo>
                  <a:lnTo>
                    <a:pt x="2161" y="0"/>
                  </a:lnTo>
                  <a:close/>
                  <a:moveTo>
                    <a:pt x="2880" y="0"/>
                  </a:moveTo>
                  <a:lnTo>
                    <a:pt x="2880" y="1842"/>
                  </a:lnTo>
                  <a:lnTo>
                    <a:pt x="2874" y="1842"/>
                  </a:lnTo>
                  <a:lnTo>
                    <a:pt x="2874" y="0"/>
                  </a:lnTo>
                  <a:lnTo>
                    <a:pt x="288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1600">
                <a:latin typeface="HGP創英角ﾎﾟｯﾌﾟ体" panose="040B0A00000000000000" pitchFamily="50" charset="-128"/>
                <a:ea typeface="HGP創英角ﾎﾟｯﾌﾟ体" panose="040B0A00000000000000" pitchFamily="50" charset="-128"/>
              </a:endParaRPr>
            </a:p>
          </p:txBody>
        </p:sp>
        <p:sp>
          <p:nvSpPr>
            <p:cNvPr id="40" name="Rectangle 209"/>
            <p:cNvSpPr>
              <a:spLocks noChangeArrowheads="1"/>
            </p:cNvSpPr>
            <p:nvPr/>
          </p:nvSpPr>
          <p:spPr bwMode="auto">
            <a:xfrm>
              <a:off x="1835696" y="983050"/>
              <a:ext cx="6609182"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2800">
                  <a:latin typeface="HGP創英角ﾎﾟｯﾌﾟ体" panose="040B0A00000000000000" pitchFamily="50" charset="-128"/>
                  <a:ea typeface="HGP創英角ﾎﾟｯﾌﾟ体" panose="040B0A00000000000000" pitchFamily="50" charset="-128"/>
                </a:rPr>
                <a:t>脳機能の障害で、自分の体重を</a:t>
              </a:r>
              <a:r>
                <a:rPr lang="ja-JP" altLang="en-US" sz="2800" smtClean="0">
                  <a:latin typeface="HGP創英角ﾎﾟｯﾌﾟ体" panose="040B0A00000000000000" pitchFamily="50" charset="-128"/>
                  <a:ea typeface="HGP創英角ﾎﾟｯﾌﾟ体" panose="040B0A00000000000000" pitchFamily="50" charset="-128"/>
                </a:rPr>
                <a:t>コントロール</a:t>
              </a:r>
              <a:endParaRPr lang="en-US" altLang="ja-JP" sz="2800" smtClean="0">
                <a:latin typeface="HGP創英角ﾎﾟｯﾌﾟ体" panose="040B0A00000000000000" pitchFamily="50" charset="-128"/>
                <a:ea typeface="HGP創英角ﾎﾟｯﾌﾟ体" panose="040B0A00000000000000" pitchFamily="50" charset="-128"/>
              </a:endParaRPr>
            </a:p>
            <a:p>
              <a:r>
                <a:rPr lang="ja-JP" altLang="en-US" sz="2800" smtClean="0">
                  <a:latin typeface="HGP創英角ﾎﾟｯﾌﾟ体" panose="040B0A00000000000000" pitchFamily="50" charset="-128"/>
                  <a:ea typeface="HGP創英角ﾎﾟｯﾌﾟ体" panose="040B0A00000000000000" pitchFamily="50" charset="-128"/>
                </a:rPr>
                <a:t>できず</a:t>
              </a:r>
              <a:r>
                <a:rPr lang="ja-JP" altLang="en-US" sz="2800">
                  <a:latin typeface="HGP創英角ﾎﾟｯﾌﾟ体" panose="040B0A00000000000000" pitchFamily="50" charset="-128"/>
                  <a:ea typeface="HGP創英角ﾎﾟｯﾌﾟ体" panose="040B0A00000000000000" pitchFamily="50" charset="-128"/>
                </a:rPr>
                <a:t>、病気</a:t>
              </a:r>
              <a:r>
                <a:rPr lang="en-US" altLang="ja-JP" sz="2800">
                  <a:latin typeface="HGP創英角ﾎﾟｯﾌﾟ体" panose="040B0A00000000000000" pitchFamily="50" charset="-128"/>
                  <a:ea typeface="HGP創英角ﾎﾟｯﾌﾟ体" panose="040B0A00000000000000" pitchFamily="50" charset="-128"/>
                </a:rPr>
                <a:t>(</a:t>
              </a:r>
              <a:r>
                <a:rPr lang="ja-JP" altLang="en-US" sz="2800">
                  <a:latin typeface="HGP創英角ﾎﾟｯﾌﾟ体" panose="040B0A00000000000000" pitchFamily="50" charset="-128"/>
                  <a:ea typeface="HGP創英角ﾎﾟｯﾌﾟ体" panose="040B0A00000000000000" pitchFamily="50" charset="-128"/>
                </a:rPr>
                <a:t>最悪、死亡</a:t>
              </a:r>
              <a:r>
                <a:rPr lang="en-US" altLang="ja-JP" sz="2800">
                  <a:latin typeface="HGP創英角ﾎﾟｯﾌﾟ体" panose="040B0A00000000000000" pitchFamily="50" charset="-128"/>
                  <a:ea typeface="HGP創英角ﾎﾟｯﾌﾟ体" panose="040B0A00000000000000" pitchFamily="50" charset="-128"/>
                </a:rPr>
                <a:t>)</a:t>
              </a:r>
              <a:r>
                <a:rPr lang="ja-JP" altLang="en-US" sz="2800">
                  <a:latin typeface="HGP創英角ﾎﾟｯﾌﾟ体" panose="040B0A00000000000000" pitchFamily="50" charset="-128"/>
                  <a:ea typeface="HGP創英角ﾎﾟｯﾌﾟ体" panose="040B0A00000000000000" pitchFamily="50" charset="-128"/>
                </a:rPr>
                <a:t>で強制終了</a:t>
              </a:r>
            </a:p>
          </p:txBody>
        </p:sp>
        <p:sp>
          <p:nvSpPr>
            <p:cNvPr id="43" name="Rectangle 209"/>
            <p:cNvSpPr>
              <a:spLocks noChangeArrowheads="1"/>
            </p:cNvSpPr>
            <p:nvPr/>
          </p:nvSpPr>
          <p:spPr bwMode="auto">
            <a:xfrm>
              <a:off x="1893946" y="2016719"/>
              <a:ext cx="656910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ja-JP" sz="2400" smtClean="0">
                  <a:latin typeface="HGP創英角ﾎﾟｯﾌﾟ体" panose="040B0A00000000000000" pitchFamily="50" charset="-128"/>
                  <a:ea typeface="HGP創英角ﾎﾟｯﾌﾟ体" panose="040B0A00000000000000" pitchFamily="50" charset="-128"/>
                </a:rPr>
                <a:t>(1)</a:t>
              </a:r>
              <a:r>
                <a:rPr lang="ja-JP" altLang="en-US" sz="2400" smtClean="0">
                  <a:latin typeface="HGP創英角ﾎﾟｯﾌﾟ体" panose="040B0A00000000000000" pitchFamily="50" charset="-128"/>
                  <a:ea typeface="HGP創英角ﾎﾟｯﾌﾟ体" panose="040B0A00000000000000" pitchFamily="50" charset="-128"/>
                </a:rPr>
                <a:t>どんなに苦しかろうが、ダイエットを続行</a:t>
              </a:r>
              <a:r>
                <a:rPr lang="en-US" altLang="ja-JP" sz="2400" smtClean="0">
                  <a:latin typeface="HGP創英角ﾎﾟｯﾌﾟ体" panose="040B0A00000000000000" pitchFamily="50" charset="-128"/>
                  <a:ea typeface="HGP創英角ﾎﾟｯﾌﾟ体" panose="040B0A00000000000000" pitchFamily="50" charset="-128"/>
                </a:rPr>
                <a:t/>
              </a:r>
              <a:br>
                <a:rPr lang="en-US" altLang="ja-JP" sz="2400" smtClean="0">
                  <a:latin typeface="HGP創英角ﾎﾟｯﾌﾟ体" panose="040B0A00000000000000" pitchFamily="50" charset="-128"/>
                  <a:ea typeface="HGP創英角ﾎﾟｯﾌﾟ体" panose="040B0A00000000000000" pitchFamily="50" charset="-128"/>
                </a:rPr>
              </a:br>
              <a:r>
                <a:rPr lang="en-US" altLang="ja-JP" sz="2400" smtClean="0">
                  <a:latin typeface="HGP創英角ﾎﾟｯﾌﾟ体" panose="040B0A00000000000000" pitchFamily="50" charset="-128"/>
                  <a:ea typeface="HGP創英角ﾎﾟｯﾌﾟ体" panose="040B0A00000000000000" pitchFamily="50" charset="-128"/>
                </a:rPr>
                <a:t>(2)</a:t>
              </a:r>
              <a:r>
                <a:rPr lang="ja-JP" altLang="en-US" sz="2400" smtClean="0">
                  <a:latin typeface="HGP創英角ﾎﾟｯﾌﾟ体" panose="040B0A00000000000000" pitchFamily="50" charset="-128"/>
                  <a:ea typeface="HGP創英角ﾎﾟｯﾌﾟ体" panose="040B0A00000000000000" pitchFamily="50" charset="-128"/>
                </a:rPr>
                <a:t>「</a:t>
              </a:r>
              <a:r>
                <a:rPr lang="en-US" altLang="ja-JP" sz="2400" smtClean="0">
                  <a:latin typeface="HGP創英角ﾎﾟｯﾌﾟ体" panose="040B0A00000000000000" pitchFamily="50" charset="-128"/>
                  <a:ea typeface="HGP創英角ﾎﾟｯﾌﾟ体" panose="040B0A00000000000000" pitchFamily="50" charset="-128"/>
                </a:rPr>
                <a:t>BMI=15</a:t>
              </a:r>
              <a:r>
                <a:rPr lang="ja-JP" altLang="en-US" sz="2400" smtClean="0">
                  <a:latin typeface="HGP創英角ﾎﾟｯﾌﾟ体" panose="040B0A00000000000000" pitchFamily="50" charset="-128"/>
                  <a:ea typeface="HGP創英角ﾎﾟｯﾌﾟ体" panose="040B0A00000000000000" pitchFamily="50" charset="-128"/>
                </a:rPr>
                <a:t>」あたりで、正常な判断ができなくなる</a:t>
              </a:r>
              <a:endParaRPr lang="ja-JP" altLang="en-US" sz="2400">
                <a:latin typeface="HGP創英角ﾎﾟｯﾌﾟ体" panose="040B0A00000000000000" pitchFamily="50" charset="-128"/>
                <a:ea typeface="HGP創英角ﾎﾟｯﾌﾟ体" panose="040B0A00000000000000" pitchFamily="50" charset="-128"/>
              </a:endParaRPr>
            </a:p>
          </p:txBody>
        </p:sp>
        <p:sp>
          <p:nvSpPr>
            <p:cNvPr id="240" name="Rectangle 186"/>
            <p:cNvSpPr>
              <a:spLocks noChangeArrowheads="1"/>
            </p:cNvSpPr>
            <p:nvPr/>
          </p:nvSpPr>
          <p:spPr bwMode="auto">
            <a:xfrm>
              <a:off x="8316416" y="6309320"/>
              <a:ext cx="7341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a:t>
              </a:r>
              <a:r>
                <a:rPr kumimoji="0" lang="ja-JP" altLang="en-US" sz="20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日数</a:t>
              </a:r>
              <a:r>
                <a:rPr kumimoji="0" lang="en-US" altLang="ja-JP" sz="2000" smtClean="0">
                  <a:latin typeface="HGP創英角ﾎﾟｯﾌﾟ体" panose="040B0A00000000000000" pitchFamily="50" charset="-128"/>
                  <a:ea typeface="HGP創英角ﾎﾟｯﾌﾟ体" panose="040B0A00000000000000" pitchFamily="50" charset="-128"/>
                </a:rPr>
                <a:t>]</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41" name="Rectangle 176"/>
            <p:cNvSpPr>
              <a:spLocks noChangeArrowheads="1"/>
            </p:cNvSpPr>
            <p:nvPr/>
          </p:nvSpPr>
          <p:spPr bwMode="auto">
            <a:xfrm>
              <a:off x="1187624" y="3068960"/>
              <a:ext cx="5273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2000" dirty="0" smtClean="0">
                  <a:latin typeface="HGP創英角ﾎﾟｯﾌﾟ体" panose="040B0A00000000000000" pitchFamily="50" charset="-128"/>
                  <a:ea typeface="HGP創英角ﾎﾟｯﾌﾟ体" panose="040B0A00000000000000" pitchFamily="50" charset="-128"/>
                </a:rPr>
                <a:t>[Kg]</a:t>
              </a:r>
              <a:endParaRPr kumimoji="0" lang="ja-JP" altLang="ja-JP" sz="2000" b="0" i="0" u="none" strike="noStrike" cap="none" normalizeH="0" baseline="0" dirty="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42" name="正方形/長方形 241"/>
            <p:cNvSpPr/>
            <p:nvPr/>
          </p:nvSpPr>
          <p:spPr>
            <a:xfrm>
              <a:off x="107504" y="936104"/>
              <a:ext cx="8928992" cy="908720"/>
            </a:xfrm>
            <a:prstGeom prst="rect">
              <a:avLst/>
            </a:prstGeom>
            <a:noFill/>
            <a:ln w="12700">
              <a:solidFill>
                <a:schemeClr val="tx1"/>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solidFill>
                  <a:schemeClr val="tx1"/>
                </a:solidFill>
              </a:endParaRPr>
            </a:p>
          </p:txBody>
        </p:sp>
        <p:sp>
          <p:nvSpPr>
            <p:cNvPr id="243" name="正方形/長方形 242"/>
            <p:cNvSpPr/>
            <p:nvPr/>
          </p:nvSpPr>
          <p:spPr>
            <a:xfrm>
              <a:off x="107504" y="1916832"/>
              <a:ext cx="8928992" cy="936104"/>
            </a:xfrm>
            <a:prstGeom prst="rect">
              <a:avLst/>
            </a:prstGeom>
            <a:noFill/>
            <a:ln w="12700">
              <a:solidFill>
                <a:schemeClr val="tx1"/>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solidFill>
                  <a:schemeClr val="tx1"/>
                </a:solidFill>
              </a:endParaRPr>
            </a:p>
          </p:txBody>
        </p:sp>
        <p:sp>
          <p:nvSpPr>
            <p:cNvPr id="244" name="正方形/長方形 243"/>
            <p:cNvSpPr/>
            <p:nvPr/>
          </p:nvSpPr>
          <p:spPr>
            <a:xfrm>
              <a:off x="107504" y="2924944"/>
              <a:ext cx="8928992" cy="3861048"/>
            </a:xfrm>
            <a:prstGeom prst="rect">
              <a:avLst/>
            </a:prstGeom>
            <a:noFill/>
            <a:ln w="12700">
              <a:solidFill>
                <a:schemeClr val="tx1"/>
              </a:solid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solidFill>
                  <a:schemeClr val="tx1"/>
                </a:solidFill>
              </a:endParaRPr>
            </a:p>
          </p:txBody>
        </p:sp>
        <p:sp>
          <p:nvSpPr>
            <p:cNvPr id="60" name="正方形/長方形 59"/>
            <p:cNvSpPr/>
            <p:nvPr/>
          </p:nvSpPr>
          <p:spPr>
            <a:xfrm flipH="1">
              <a:off x="251520" y="1196752"/>
              <a:ext cx="1440160" cy="432048"/>
            </a:xfrm>
            <a:prstGeom prst="rect">
              <a:avLst/>
            </a:prstGeom>
            <a:solidFill>
              <a:schemeClr val="accent1">
                <a:lumMod val="40000"/>
                <a:lumOff val="60000"/>
              </a:schemeClr>
            </a:solidFill>
            <a:ln w="38100">
              <a:no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smtClean="0">
                  <a:solidFill>
                    <a:schemeClr val="tx1"/>
                  </a:solidFill>
                  <a:latin typeface="HGP創英角ﾎﾟｯﾌﾟ体" panose="040B0A00000000000000" pitchFamily="50" charset="-128"/>
                  <a:ea typeface="HGP創英角ﾎﾟｯﾌﾟ体" panose="040B0A00000000000000" pitchFamily="50" charset="-128"/>
                </a:rPr>
                <a:t>特徴</a:t>
              </a:r>
              <a:endParaRPr kumimoji="1" lang="ja-JP" altLang="en-US" sz="2400" dirty="0" smtClean="0">
                <a:solidFill>
                  <a:schemeClr val="tx1"/>
                </a:solidFill>
                <a:latin typeface="HGP創英角ﾎﾟｯﾌﾟ体" panose="040B0A00000000000000" pitchFamily="50" charset="-128"/>
                <a:ea typeface="HGP創英角ﾎﾟｯﾌﾟ体" panose="040B0A00000000000000" pitchFamily="50" charset="-128"/>
              </a:endParaRPr>
            </a:p>
          </p:txBody>
        </p:sp>
        <p:sp>
          <p:nvSpPr>
            <p:cNvPr id="61" name="正方形/長方形 60"/>
            <p:cNvSpPr/>
            <p:nvPr/>
          </p:nvSpPr>
          <p:spPr>
            <a:xfrm flipH="1">
              <a:off x="251520" y="1988840"/>
              <a:ext cx="1440160" cy="792088"/>
            </a:xfrm>
            <a:prstGeom prst="rect">
              <a:avLst/>
            </a:prstGeom>
            <a:solidFill>
              <a:schemeClr val="accent1">
                <a:lumMod val="40000"/>
                <a:lumOff val="60000"/>
              </a:schemeClr>
            </a:solidFill>
            <a:ln w="38100">
              <a:no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smtClean="0">
                  <a:solidFill>
                    <a:schemeClr val="tx1"/>
                  </a:solidFill>
                  <a:latin typeface="HGP創英角ﾎﾟｯﾌﾟ体" panose="040B0A00000000000000" pitchFamily="50" charset="-128"/>
                  <a:ea typeface="HGP創英角ﾎﾟｯﾌﾟ体" panose="040B0A00000000000000" pitchFamily="50" charset="-128"/>
                </a:rPr>
                <a:t>ファジィルール</a:t>
              </a:r>
              <a:endParaRPr kumimoji="1" lang="ja-JP" altLang="en-US" sz="2400" dirty="0" smtClean="0">
                <a:solidFill>
                  <a:schemeClr val="tx1"/>
                </a:solidFill>
                <a:latin typeface="HGP創英角ﾎﾟｯﾌﾟ体" panose="040B0A00000000000000" pitchFamily="50" charset="-128"/>
                <a:ea typeface="HGP創英角ﾎﾟｯﾌﾟ体" panose="040B0A00000000000000" pitchFamily="50" charset="-128"/>
              </a:endParaRPr>
            </a:p>
          </p:txBody>
        </p:sp>
        <p:sp>
          <p:nvSpPr>
            <p:cNvPr id="62" name="正方形/長方形 61"/>
            <p:cNvSpPr/>
            <p:nvPr/>
          </p:nvSpPr>
          <p:spPr>
            <a:xfrm flipH="1">
              <a:off x="251520" y="4193704"/>
              <a:ext cx="1440160" cy="1374221"/>
            </a:xfrm>
            <a:prstGeom prst="rect">
              <a:avLst/>
            </a:prstGeom>
            <a:solidFill>
              <a:schemeClr val="accent1">
                <a:lumMod val="40000"/>
                <a:lumOff val="60000"/>
              </a:schemeClr>
            </a:solidFill>
            <a:ln w="38100">
              <a:no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smtClean="0">
                  <a:solidFill>
                    <a:schemeClr val="tx1"/>
                  </a:solidFill>
                  <a:latin typeface="HGP創英角ﾎﾟｯﾌﾟ体" panose="040B0A00000000000000" pitchFamily="50" charset="-128"/>
                  <a:ea typeface="HGP創英角ﾎﾟｯﾌﾟ体" panose="040B0A00000000000000" pitchFamily="50" charset="-128"/>
                </a:rPr>
                <a:t>シミュレーション結果</a:t>
              </a:r>
              <a:endParaRPr kumimoji="1" lang="ja-JP" altLang="en-US" sz="2400" dirty="0" smtClean="0">
                <a:solidFill>
                  <a:schemeClr val="tx1"/>
                </a:solidFill>
                <a:latin typeface="HGP創英角ﾎﾟｯﾌﾟ体" panose="040B0A00000000000000" pitchFamily="50" charset="-128"/>
                <a:ea typeface="HGP創英角ﾎﾟｯﾌﾟ体" panose="040B0A00000000000000" pitchFamily="50" charset="-128"/>
              </a:endParaRPr>
            </a:p>
          </p:txBody>
        </p:sp>
        <p:sp>
          <p:nvSpPr>
            <p:cNvPr id="931" name="Freeform 514"/>
            <p:cNvSpPr>
              <a:spLocks/>
            </p:cNvSpPr>
            <p:nvPr/>
          </p:nvSpPr>
          <p:spPr bwMode="auto">
            <a:xfrm>
              <a:off x="2205290" y="3452242"/>
              <a:ext cx="5518150" cy="2552700"/>
            </a:xfrm>
            <a:custGeom>
              <a:avLst/>
              <a:gdLst>
                <a:gd name="T0" fmla="*/ 1139 w 28955"/>
                <a:gd name="T1" fmla="*/ 377 h 13397"/>
                <a:gd name="T2" fmla="*/ 2095 w 28955"/>
                <a:gd name="T3" fmla="*/ 751 h 13397"/>
                <a:gd name="T4" fmla="*/ 3051 w 28955"/>
                <a:gd name="T5" fmla="*/ 1115 h 13397"/>
                <a:gd name="T6" fmla="*/ 4007 w 28955"/>
                <a:gd name="T7" fmla="*/ 1468 h 13397"/>
                <a:gd name="T8" fmla="*/ 4964 w 28955"/>
                <a:gd name="T9" fmla="*/ 1812 h 13397"/>
                <a:gd name="T10" fmla="*/ 5920 w 28955"/>
                <a:gd name="T11" fmla="*/ 2146 h 13397"/>
                <a:gd name="T12" fmla="*/ 6876 w 28955"/>
                <a:gd name="T13" fmla="*/ 2471 h 13397"/>
                <a:gd name="T14" fmla="*/ 7833 w 28955"/>
                <a:gd name="T15" fmla="*/ 2787 h 13397"/>
                <a:gd name="T16" fmla="*/ 8789 w 28955"/>
                <a:gd name="T17" fmla="*/ 3094 h 13397"/>
                <a:gd name="T18" fmla="*/ 9746 w 28955"/>
                <a:gd name="T19" fmla="*/ 3392 h 13397"/>
                <a:gd name="T20" fmla="*/ 10702 w 28955"/>
                <a:gd name="T21" fmla="*/ 3683 h 13397"/>
                <a:gd name="T22" fmla="*/ 11659 w 28955"/>
                <a:gd name="T23" fmla="*/ 3965 h 13397"/>
                <a:gd name="T24" fmla="*/ 12616 w 28955"/>
                <a:gd name="T25" fmla="*/ 4240 h 13397"/>
                <a:gd name="T26" fmla="*/ 13260 w 28955"/>
                <a:gd name="T27" fmla="*/ 4426 h 13397"/>
                <a:gd name="T28" fmla="*/ 13870 w 28955"/>
                <a:gd name="T29" fmla="*/ 4841 h 13397"/>
                <a:gd name="T30" fmla="*/ 14826 w 28955"/>
                <a:gd name="T31" fmla="*/ 5476 h 13397"/>
                <a:gd name="T32" fmla="*/ 15782 w 28955"/>
                <a:gd name="T33" fmla="*/ 6094 h 13397"/>
                <a:gd name="T34" fmla="*/ 16738 w 28955"/>
                <a:gd name="T35" fmla="*/ 6693 h 13397"/>
                <a:gd name="T36" fmla="*/ 17694 w 28955"/>
                <a:gd name="T37" fmla="*/ 7278 h 13397"/>
                <a:gd name="T38" fmla="*/ 18650 w 28955"/>
                <a:gd name="T39" fmla="*/ 7845 h 13397"/>
                <a:gd name="T40" fmla="*/ 19606 w 28955"/>
                <a:gd name="T41" fmla="*/ 8397 h 13397"/>
                <a:gd name="T42" fmla="*/ 20562 w 28955"/>
                <a:gd name="T43" fmla="*/ 8934 h 13397"/>
                <a:gd name="T44" fmla="*/ 21517 w 28955"/>
                <a:gd name="T45" fmla="*/ 9455 h 13397"/>
                <a:gd name="T46" fmla="*/ 22474 w 28955"/>
                <a:gd name="T47" fmla="*/ 9963 h 13397"/>
                <a:gd name="T48" fmla="*/ 23429 w 28955"/>
                <a:gd name="T49" fmla="*/ 10456 h 13397"/>
                <a:gd name="T50" fmla="*/ 24385 w 28955"/>
                <a:gd name="T51" fmla="*/ 10935 h 13397"/>
                <a:gd name="T52" fmla="*/ 25341 w 28955"/>
                <a:gd name="T53" fmla="*/ 11402 h 13397"/>
                <a:gd name="T54" fmla="*/ 26298 w 28955"/>
                <a:gd name="T55" fmla="*/ 11856 h 13397"/>
                <a:gd name="T56" fmla="*/ 27253 w 28955"/>
                <a:gd name="T57" fmla="*/ 12296 h 13397"/>
                <a:gd name="T58" fmla="*/ 28210 w 28955"/>
                <a:gd name="T59" fmla="*/ 12725 h 13397"/>
                <a:gd name="T60" fmla="*/ 28801 w 28955"/>
                <a:gd name="T61" fmla="*/ 12984 h 13397"/>
                <a:gd name="T62" fmla="*/ 28527 w 28955"/>
                <a:gd name="T63" fmla="*/ 13301 h 13397"/>
                <a:gd name="T64" fmla="*/ 27567 w 28955"/>
                <a:gd name="T65" fmla="*/ 12877 h 13397"/>
                <a:gd name="T66" fmla="*/ 26607 w 28955"/>
                <a:gd name="T67" fmla="*/ 12440 h 13397"/>
                <a:gd name="T68" fmla="*/ 25647 w 28955"/>
                <a:gd name="T69" fmla="*/ 11991 h 13397"/>
                <a:gd name="T70" fmla="*/ 24688 w 28955"/>
                <a:gd name="T71" fmla="*/ 11530 h 13397"/>
                <a:gd name="T72" fmla="*/ 23728 w 28955"/>
                <a:gd name="T73" fmla="*/ 11055 h 13397"/>
                <a:gd name="T74" fmla="*/ 22768 w 28955"/>
                <a:gd name="T75" fmla="*/ 10566 h 13397"/>
                <a:gd name="T76" fmla="*/ 21808 w 28955"/>
                <a:gd name="T77" fmla="*/ 10064 h 13397"/>
                <a:gd name="T78" fmla="*/ 20847 w 28955"/>
                <a:gd name="T79" fmla="*/ 9547 h 13397"/>
                <a:gd name="T80" fmla="*/ 19887 w 28955"/>
                <a:gd name="T81" fmla="*/ 9016 h 13397"/>
                <a:gd name="T82" fmla="*/ 18927 w 28955"/>
                <a:gd name="T83" fmla="*/ 8469 h 13397"/>
                <a:gd name="T84" fmla="*/ 17967 w 28955"/>
                <a:gd name="T85" fmla="*/ 7907 h 13397"/>
                <a:gd name="T86" fmla="*/ 17007 w 28955"/>
                <a:gd name="T87" fmla="*/ 7329 h 13397"/>
                <a:gd name="T88" fmla="*/ 16047 w 28955"/>
                <a:gd name="T89" fmla="*/ 6734 h 13397"/>
                <a:gd name="T90" fmla="*/ 15087 w 28955"/>
                <a:gd name="T91" fmla="*/ 6122 h 13397"/>
                <a:gd name="T92" fmla="*/ 14127 w 28955"/>
                <a:gd name="T93" fmla="*/ 5493 h 13397"/>
                <a:gd name="T94" fmla="*/ 13163 w 28955"/>
                <a:gd name="T95" fmla="*/ 4844 h 13397"/>
                <a:gd name="T96" fmla="*/ 12986 w 28955"/>
                <a:gd name="T97" fmla="*/ 4759 h 13397"/>
                <a:gd name="T98" fmla="*/ 12026 w 28955"/>
                <a:gd name="T99" fmla="*/ 4488 h 13397"/>
                <a:gd name="T100" fmla="*/ 11068 w 28955"/>
                <a:gd name="T101" fmla="*/ 4208 h 13397"/>
                <a:gd name="T102" fmla="*/ 10108 w 28955"/>
                <a:gd name="T103" fmla="*/ 3921 h 13397"/>
                <a:gd name="T104" fmla="*/ 9148 w 28955"/>
                <a:gd name="T105" fmla="*/ 3626 h 13397"/>
                <a:gd name="T106" fmla="*/ 8189 w 28955"/>
                <a:gd name="T107" fmla="*/ 3322 h 13397"/>
                <a:gd name="T108" fmla="*/ 7229 w 28955"/>
                <a:gd name="T109" fmla="*/ 3010 h 13397"/>
                <a:gd name="T110" fmla="*/ 6270 w 28955"/>
                <a:gd name="T111" fmla="*/ 2688 h 13397"/>
                <a:gd name="T112" fmla="*/ 5310 w 28955"/>
                <a:gd name="T113" fmla="*/ 2358 h 13397"/>
                <a:gd name="T114" fmla="*/ 4351 w 28955"/>
                <a:gd name="T115" fmla="*/ 2018 h 13397"/>
                <a:gd name="T116" fmla="*/ 3390 w 28955"/>
                <a:gd name="T117" fmla="*/ 1668 h 13397"/>
                <a:gd name="T118" fmla="*/ 2431 w 28955"/>
                <a:gd name="T119" fmla="*/ 1308 h 13397"/>
                <a:gd name="T120" fmla="*/ 1471 w 28955"/>
                <a:gd name="T121" fmla="*/ 938 h 13397"/>
                <a:gd name="T122" fmla="*/ 511 w 28955"/>
                <a:gd name="T123" fmla="*/ 557 h 1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5" h="13397">
                  <a:moveTo>
                    <a:pt x="302" y="41"/>
                  </a:moveTo>
                  <a:lnTo>
                    <a:pt x="422" y="90"/>
                  </a:lnTo>
                  <a:lnTo>
                    <a:pt x="541" y="138"/>
                  </a:lnTo>
                  <a:lnTo>
                    <a:pt x="661" y="187"/>
                  </a:lnTo>
                  <a:lnTo>
                    <a:pt x="780" y="234"/>
                  </a:lnTo>
                  <a:lnTo>
                    <a:pt x="900" y="282"/>
                  </a:lnTo>
                  <a:lnTo>
                    <a:pt x="1019" y="330"/>
                  </a:lnTo>
                  <a:lnTo>
                    <a:pt x="1139" y="377"/>
                  </a:lnTo>
                  <a:lnTo>
                    <a:pt x="1258" y="425"/>
                  </a:lnTo>
                  <a:lnTo>
                    <a:pt x="1378" y="472"/>
                  </a:lnTo>
                  <a:lnTo>
                    <a:pt x="1497" y="519"/>
                  </a:lnTo>
                  <a:lnTo>
                    <a:pt x="1617" y="566"/>
                  </a:lnTo>
                  <a:lnTo>
                    <a:pt x="1736" y="612"/>
                  </a:lnTo>
                  <a:lnTo>
                    <a:pt x="1856" y="658"/>
                  </a:lnTo>
                  <a:lnTo>
                    <a:pt x="1975" y="705"/>
                  </a:lnTo>
                  <a:lnTo>
                    <a:pt x="2095" y="751"/>
                  </a:lnTo>
                  <a:lnTo>
                    <a:pt x="2214" y="797"/>
                  </a:lnTo>
                  <a:lnTo>
                    <a:pt x="2334" y="843"/>
                  </a:lnTo>
                  <a:lnTo>
                    <a:pt x="2453" y="889"/>
                  </a:lnTo>
                  <a:lnTo>
                    <a:pt x="2573" y="934"/>
                  </a:lnTo>
                  <a:lnTo>
                    <a:pt x="2693" y="980"/>
                  </a:lnTo>
                  <a:lnTo>
                    <a:pt x="2812" y="1025"/>
                  </a:lnTo>
                  <a:lnTo>
                    <a:pt x="2931" y="1070"/>
                  </a:lnTo>
                  <a:lnTo>
                    <a:pt x="3051" y="1115"/>
                  </a:lnTo>
                  <a:lnTo>
                    <a:pt x="3171" y="1160"/>
                  </a:lnTo>
                  <a:lnTo>
                    <a:pt x="3290" y="1204"/>
                  </a:lnTo>
                  <a:lnTo>
                    <a:pt x="3410" y="1249"/>
                  </a:lnTo>
                  <a:lnTo>
                    <a:pt x="3530" y="1293"/>
                  </a:lnTo>
                  <a:lnTo>
                    <a:pt x="3649" y="1337"/>
                  </a:lnTo>
                  <a:lnTo>
                    <a:pt x="3768" y="1381"/>
                  </a:lnTo>
                  <a:lnTo>
                    <a:pt x="3888" y="1425"/>
                  </a:lnTo>
                  <a:lnTo>
                    <a:pt x="4007" y="1468"/>
                  </a:lnTo>
                  <a:lnTo>
                    <a:pt x="4127" y="1512"/>
                  </a:lnTo>
                  <a:lnTo>
                    <a:pt x="4247" y="1555"/>
                  </a:lnTo>
                  <a:lnTo>
                    <a:pt x="4366" y="1599"/>
                  </a:lnTo>
                  <a:lnTo>
                    <a:pt x="4485" y="1641"/>
                  </a:lnTo>
                  <a:lnTo>
                    <a:pt x="4605" y="1684"/>
                  </a:lnTo>
                  <a:lnTo>
                    <a:pt x="4725" y="1727"/>
                  </a:lnTo>
                  <a:lnTo>
                    <a:pt x="4844" y="1770"/>
                  </a:lnTo>
                  <a:lnTo>
                    <a:pt x="4964" y="1812"/>
                  </a:lnTo>
                  <a:lnTo>
                    <a:pt x="5083" y="1855"/>
                  </a:lnTo>
                  <a:lnTo>
                    <a:pt x="5203" y="1896"/>
                  </a:lnTo>
                  <a:lnTo>
                    <a:pt x="5322" y="1938"/>
                  </a:lnTo>
                  <a:lnTo>
                    <a:pt x="5442" y="1980"/>
                  </a:lnTo>
                  <a:lnTo>
                    <a:pt x="5561" y="2022"/>
                  </a:lnTo>
                  <a:lnTo>
                    <a:pt x="5682" y="2064"/>
                  </a:lnTo>
                  <a:lnTo>
                    <a:pt x="5801" y="2105"/>
                  </a:lnTo>
                  <a:lnTo>
                    <a:pt x="5920" y="2146"/>
                  </a:lnTo>
                  <a:lnTo>
                    <a:pt x="6040" y="2188"/>
                  </a:lnTo>
                  <a:lnTo>
                    <a:pt x="6159" y="2228"/>
                  </a:lnTo>
                  <a:lnTo>
                    <a:pt x="6279" y="2269"/>
                  </a:lnTo>
                  <a:lnTo>
                    <a:pt x="6398" y="2309"/>
                  </a:lnTo>
                  <a:lnTo>
                    <a:pt x="6518" y="2350"/>
                  </a:lnTo>
                  <a:lnTo>
                    <a:pt x="6637" y="2390"/>
                  </a:lnTo>
                  <a:lnTo>
                    <a:pt x="6757" y="2431"/>
                  </a:lnTo>
                  <a:lnTo>
                    <a:pt x="6876" y="2471"/>
                  </a:lnTo>
                  <a:lnTo>
                    <a:pt x="6996" y="2511"/>
                  </a:lnTo>
                  <a:lnTo>
                    <a:pt x="7116" y="2551"/>
                  </a:lnTo>
                  <a:lnTo>
                    <a:pt x="7235" y="2591"/>
                  </a:lnTo>
                  <a:lnTo>
                    <a:pt x="7355" y="2630"/>
                  </a:lnTo>
                  <a:lnTo>
                    <a:pt x="7474" y="2670"/>
                  </a:lnTo>
                  <a:lnTo>
                    <a:pt x="7593" y="2708"/>
                  </a:lnTo>
                  <a:lnTo>
                    <a:pt x="7714" y="2748"/>
                  </a:lnTo>
                  <a:lnTo>
                    <a:pt x="7833" y="2787"/>
                  </a:lnTo>
                  <a:lnTo>
                    <a:pt x="7953" y="2826"/>
                  </a:lnTo>
                  <a:lnTo>
                    <a:pt x="8072" y="2864"/>
                  </a:lnTo>
                  <a:lnTo>
                    <a:pt x="8192" y="2903"/>
                  </a:lnTo>
                  <a:lnTo>
                    <a:pt x="8311" y="2942"/>
                  </a:lnTo>
                  <a:lnTo>
                    <a:pt x="8430" y="2979"/>
                  </a:lnTo>
                  <a:lnTo>
                    <a:pt x="8551" y="3018"/>
                  </a:lnTo>
                  <a:lnTo>
                    <a:pt x="8670" y="3056"/>
                  </a:lnTo>
                  <a:lnTo>
                    <a:pt x="8789" y="3094"/>
                  </a:lnTo>
                  <a:lnTo>
                    <a:pt x="8909" y="3132"/>
                  </a:lnTo>
                  <a:lnTo>
                    <a:pt x="9028" y="3169"/>
                  </a:lnTo>
                  <a:lnTo>
                    <a:pt x="9148" y="3207"/>
                  </a:lnTo>
                  <a:lnTo>
                    <a:pt x="9268" y="3244"/>
                  </a:lnTo>
                  <a:lnTo>
                    <a:pt x="9387" y="3282"/>
                  </a:lnTo>
                  <a:lnTo>
                    <a:pt x="9506" y="3318"/>
                  </a:lnTo>
                  <a:lnTo>
                    <a:pt x="9626" y="3355"/>
                  </a:lnTo>
                  <a:lnTo>
                    <a:pt x="9746" y="3392"/>
                  </a:lnTo>
                  <a:lnTo>
                    <a:pt x="9866" y="3429"/>
                  </a:lnTo>
                  <a:lnTo>
                    <a:pt x="9985" y="3466"/>
                  </a:lnTo>
                  <a:lnTo>
                    <a:pt x="10104" y="3502"/>
                  </a:lnTo>
                  <a:lnTo>
                    <a:pt x="10224" y="3539"/>
                  </a:lnTo>
                  <a:lnTo>
                    <a:pt x="10344" y="3575"/>
                  </a:lnTo>
                  <a:lnTo>
                    <a:pt x="10463" y="3611"/>
                  </a:lnTo>
                  <a:lnTo>
                    <a:pt x="10583" y="3647"/>
                  </a:lnTo>
                  <a:lnTo>
                    <a:pt x="10702" y="3683"/>
                  </a:lnTo>
                  <a:lnTo>
                    <a:pt x="10821" y="3718"/>
                  </a:lnTo>
                  <a:lnTo>
                    <a:pt x="10942" y="3754"/>
                  </a:lnTo>
                  <a:lnTo>
                    <a:pt x="11061" y="3790"/>
                  </a:lnTo>
                  <a:lnTo>
                    <a:pt x="11180" y="3825"/>
                  </a:lnTo>
                  <a:lnTo>
                    <a:pt x="11301" y="3860"/>
                  </a:lnTo>
                  <a:lnTo>
                    <a:pt x="11420" y="3895"/>
                  </a:lnTo>
                  <a:lnTo>
                    <a:pt x="11539" y="3930"/>
                  </a:lnTo>
                  <a:lnTo>
                    <a:pt x="11659" y="3965"/>
                  </a:lnTo>
                  <a:lnTo>
                    <a:pt x="11779" y="4000"/>
                  </a:lnTo>
                  <a:lnTo>
                    <a:pt x="11898" y="4034"/>
                  </a:lnTo>
                  <a:lnTo>
                    <a:pt x="12018" y="4069"/>
                  </a:lnTo>
                  <a:lnTo>
                    <a:pt x="12137" y="4103"/>
                  </a:lnTo>
                  <a:lnTo>
                    <a:pt x="12256" y="4137"/>
                  </a:lnTo>
                  <a:lnTo>
                    <a:pt x="12377" y="4172"/>
                  </a:lnTo>
                  <a:lnTo>
                    <a:pt x="12496" y="4206"/>
                  </a:lnTo>
                  <a:lnTo>
                    <a:pt x="12616" y="4240"/>
                  </a:lnTo>
                  <a:lnTo>
                    <a:pt x="12735" y="4273"/>
                  </a:lnTo>
                  <a:lnTo>
                    <a:pt x="12855" y="4307"/>
                  </a:lnTo>
                  <a:lnTo>
                    <a:pt x="12974" y="4340"/>
                  </a:lnTo>
                  <a:lnTo>
                    <a:pt x="13094" y="4374"/>
                  </a:lnTo>
                  <a:lnTo>
                    <a:pt x="13144" y="4385"/>
                  </a:lnTo>
                  <a:lnTo>
                    <a:pt x="13182" y="4395"/>
                  </a:lnTo>
                  <a:lnTo>
                    <a:pt x="13232" y="4413"/>
                  </a:lnTo>
                  <a:cubicBezTo>
                    <a:pt x="13241" y="4416"/>
                    <a:pt x="13251" y="4421"/>
                    <a:pt x="13260" y="4426"/>
                  </a:cubicBezTo>
                  <a:lnTo>
                    <a:pt x="13289" y="4443"/>
                  </a:lnTo>
                  <a:lnTo>
                    <a:pt x="13334" y="4474"/>
                  </a:lnTo>
                  <a:lnTo>
                    <a:pt x="13369" y="4500"/>
                  </a:lnTo>
                  <a:lnTo>
                    <a:pt x="13396" y="4519"/>
                  </a:lnTo>
                  <a:lnTo>
                    <a:pt x="13512" y="4598"/>
                  </a:lnTo>
                  <a:lnTo>
                    <a:pt x="13631" y="4679"/>
                  </a:lnTo>
                  <a:lnTo>
                    <a:pt x="13751" y="4761"/>
                  </a:lnTo>
                  <a:lnTo>
                    <a:pt x="13870" y="4841"/>
                  </a:lnTo>
                  <a:lnTo>
                    <a:pt x="13990" y="4921"/>
                  </a:lnTo>
                  <a:lnTo>
                    <a:pt x="14110" y="5002"/>
                  </a:lnTo>
                  <a:lnTo>
                    <a:pt x="14229" y="5081"/>
                  </a:lnTo>
                  <a:lnTo>
                    <a:pt x="14348" y="5160"/>
                  </a:lnTo>
                  <a:lnTo>
                    <a:pt x="14468" y="5240"/>
                  </a:lnTo>
                  <a:lnTo>
                    <a:pt x="14587" y="5319"/>
                  </a:lnTo>
                  <a:lnTo>
                    <a:pt x="14707" y="5397"/>
                  </a:lnTo>
                  <a:lnTo>
                    <a:pt x="14826" y="5476"/>
                  </a:lnTo>
                  <a:lnTo>
                    <a:pt x="14946" y="5554"/>
                  </a:lnTo>
                  <a:lnTo>
                    <a:pt x="15065" y="5632"/>
                  </a:lnTo>
                  <a:lnTo>
                    <a:pt x="15184" y="5709"/>
                  </a:lnTo>
                  <a:lnTo>
                    <a:pt x="15304" y="5787"/>
                  </a:lnTo>
                  <a:lnTo>
                    <a:pt x="15424" y="5864"/>
                  </a:lnTo>
                  <a:lnTo>
                    <a:pt x="15543" y="5941"/>
                  </a:lnTo>
                  <a:lnTo>
                    <a:pt x="15662" y="6017"/>
                  </a:lnTo>
                  <a:lnTo>
                    <a:pt x="15782" y="6094"/>
                  </a:lnTo>
                  <a:lnTo>
                    <a:pt x="15901" y="6169"/>
                  </a:lnTo>
                  <a:lnTo>
                    <a:pt x="16021" y="6245"/>
                  </a:lnTo>
                  <a:lnTo>
                    <a:pt x="16140" y="6320"/>
                  </a:lnTo>
                  <a:lnTo>
                    <a:pt x="16260" y="6396"/>
                  </a:lnTo>
                  <a:lnTo>
                    <a:pt x="16379" y="6470"/>
                  </a:lnTo>
                  <a:lnTo>
                    <a:pt x="16499" y="6546"/>
                  </a:lnTo>
                  <a:lnTo>
                    <a:pt x="16618" y="6620"/>
                  </a:lnTo>
                  <a:lnTo>
                    <a:pt x="16738" y="6693"/>
                  </a:lnTo>
                  <a:lnTo>
                    <a:pt x="16858" y="6768"/>
                  </a:lnTo>
                  <a:lnTo>
                    <a:pt x="16977" y="6841"/>
                  </a:lnTo>
                  <a:lnTo>
                    <a:pt x="17096" y="6914"/>
                  </a:lnTo>
                  <a:lnTo>
                    <a:pt x="17216" y="6988"/>
                  </a:lnTo>
                  <a:lnTo>
                    <a:pt x="17335" y="7061"/>
                  </a:lnTo>
                  <a:lnTo>
                    <a:pt x="17455" y="7133"/>
                  </a:lnTo>
                  <a:lnTo>
                    <a:pt x="17574" y="7205"/>
                  </a:lnTo>
                  <a:lnTo>
                    <a:pt x="17694" y="7278"/>
                  </a:lnTo>
                  <a:lnTo>
                    <a:pt x="17813" y="7349"/>
                  </a:lnTo>
                  <a:lnTo>
                    <a:pt x="17933" y="7421"/>
                  </a:lnTo>
                  <a:lnTo>
                    <a:pt x="18052" y="7492"/>
                  </a:lnTo>
                  <a:lnTo>
                    <a:pt x="18172" y="7563"/>
                  </a:lnTo>
                  <a:lnTo>
                    <a:pt x="18291" y="7634"/>
                  </a:lnTo>
                  <a:lnTo>
                    <a:pt x="18411" y="7705"/>
                  </a:lnTo>
                  <a:lnTo>
                    <a:pt x="18530" y="7775"/>
                  </a:lnTo>
                  <a:lnTo>
                    <a:pt x="18650" y="7845"/>
                  </a:lnTo>
                  <a:lnTo>
                    <a:pt x="18769" y="7915"/>
                  </a:lnTo>
                  <a:lnTo>
                    <a:pt x="18889" y="7985"/>
                  </a:lnTo>
                  <a:lnTo>
                    <a:pt x="19008" y="8054"/>
                  </a:lnTo>
                  <a:lnTo>
                    <a:pt x="19127" y="8123"/>
                  </a:lnTo>
                  <a:lnTo>
                    <a:pt x="19247" y="8192"/>
                  </a:lnTo>
                  <a:lnTo>
                    <a:pt x="19367" y="8261"/>
                  </a:lnTo>
                  <a:lnTo>
                    <a:pt x="19486" y="8329"/>
                  </a:lnTo>
                  <a:lnTo>
                    <a:pt x="19606" y="8397"/>
                  </a:lnTo>
                  <a:lnTo>
                    <a:pt x="19725" y="8465"/>
                  </a:lnTo>
                  <a:lnTo>
                    <a:pt x="19844" y="8532"/>
                  </a:lnTo>
                  <a:lnTo>
                    <a:pt x="19964" y="8600"/>
                  </a:lnTo>
                  <a:lnTo>
                    <a:pt x="20084" y="8667"/>
                  </a:lnTo>
                  <a:lnTo>
                    <a:pt x="20203" y="8734"/>
                  </a:lnTo>
                  <a:lnTo>
                    <a:pt x="20323" y="8801"/>
                  </a:lnTo>
                  <a:lnTo>
                    <a:pt x="20442" y="8867"/>
                  </a:lnTo>
                  <a:lnTo>
                    <a:pt x="20562" y="8934"/>
                  </a:lnTo>
                  <a:lnTo>
                    <a:pt x="20681" y="8999"/>
                  </a:lnTo>
                  <a:lnTo>
                    <a:pt x="20801" y="9065"/>
                  </a:lnTo>
                  <a:lnTo>
                    <a:pt x="20920" y="9131"/>
                  </a:lnTo>
                  <a:lnTo>
                    <a:pt x="21040" y="9197"/>
                  </a:lnTo>
                  <a:lnTo>
                    <a:pt x="21159" y="9261"/>
                  </a:lnTo>
                  <a:lnTo>
                    <a:pt x="21279" y="9326"/>
                  </a:lnTo>
                  <a:lnTo>
                    <a:pt x="21398" y="9391"/>
                  </a:lnTo>
                  <a:lnTo>
                    <a:pt x="21517" y="9455"/>
                  </a:lnTo>
                  <a:lnTo>
                    <a:pt x="21637" y="9520"/>
                  </a:lnTo>
                  <a:lnTo>
                    <a:pt x="21756" y="9584"/>
                  </a:lnTo>
                  <a:lnTo>
                    <a:pt x="21876" y="9647"/>
                  </a:lnTo>
                  <a:lnTo>
                    <a:pt x="21995" y="9711"/>
                  </a:lnTo>
                  <a:lnTo>
                    <a:pt x="22115" y="9774"/>
                  </a:lnTo>
                  <a:lnTo>
                    <a:pt x="22234" y="9837"/>
                  </a:lnTo>
                  <a:lnTo>
                    <a:pt x="22354" y="9900"/>
                  </a:lnTo>
                  <a:lnTo>
                    <a:pt x="22474" y="9963"/>
                  </a:lnTo>
                  <a:lnTo>
                    <a:pt x="22593" y="10025"/>
                  </a:lnTo>
                  <a:lnTo>
                    <a:pt x="22712" y="10087"/>
                  </a:lnTo>
                  <a:lnTo>
                    <a:pt x="22832" y="10150"/>
                  </a:lnTo>
                  <a:lnTo>
                    <a:pt x="22951" y="10211"/>
                  </a:lnTo>
                  <a:lnTo>
                    <a:pt x="23071" y="10273"/>
                  </a:lnTo>
                  <a:lnTo>
                    <a:pt x="23190" y="10334"/>
                  </a:lnTo>
                  <a:lnTo>
                    <a:pt x="23310" y="10395"/>
                  </a:lnTo>
                  <a:lnTo>
                    <a:pt x="23429" y="10456"/>
                  </a:lnTo>
                  <a:lnTo>
                    <a:pt x="23549" y="10517"/>
                  </a:lnTo>
                  <a:lnTo>
                    <a:pt x="23668" y="10577"/>
                  </a:lnTo>
                  <a:lnTo>
                    <a:pt x="23788" y="10637"/>
                  </a:lnTo>
                  <a:lnTo>
                    <a:pt x="23907" y="10697"/>
                  </a:lnTo>
                  <a:lnTo>
                    <a:pt x="24027" y="10757"/>
                  </a:lnTo>
                  <a:lnTo>
                    <a:pt x="24147" y="10817"/>
                  </a:lnTo>
                  <a:lnTo>
                    <a:pt x="24266" y="10876"/>
                  </a:lnTo>
                  <a:lnTo>
                    <a:pt x="24385" y="10935"/>
                  </a:lnTo>
                  <a:lnTo>
                    <a:pt x="24505" y="10995"/>
                  </a:lnTo>
                  <a:lnTo>
                    <a:pt x="24625" y="11054"/>
                  </a:lnTo>
                  <a:lnTo>
                    <a:pt x="24744" y="11112"/>
                  </a:lnTo>
                  <a:lnTo>
                    <a:pt x="24863" y="11170"/>
                  </a:lnTo>
                  <a:lnTo>
                    <a:pt x="24983" y="11229"/>
                  </a:lnTo>
                  <a:lnTo>
                    <a:pt x="25102" y="11287"/>
                  </a:lnTo>
                  <a:lnTo>
                    <a:pt x="25222" y="11344"/>
                  </a:lnTo>
                  <a:lnTo>
                    <a:pt x="25341" y="11402"/>
                  </a:lnTo>
                  <a:lnTo>
                    <a:pt x="25461" y="11459"/>
                  </a:lnTo>
                  <a:lnTo>
                    <a:pt x="25581" y="11517"/>
                  </a:lnTo>
                  <a:lnTo>
                    <a:pt x="25700" y="11573"/>
                  </a:lnTo>
                  <a:lnTo>
                    <a:pt x="25820" y="11630"/>
                  </a:lnTo>
                  <a:lnTo>
                    <a:pt x="25939" y="11687"/>
                  </a:lnTo>
                  <a:lnTo>
                    <a:pt x="26058" y="11743"/>
                  </a:lnTo>
                  <a:lnTo>
                    <a:pt x="26178" y="11799"/>
                  </a:lnTo>
                  <a:lnTo>
                    <a:pt x="26298" y="11856"/>
                  </a:lnTo>
                  <a:lnTo>
                    <a:pt x="26416" y="11910"/>
                  </a:lnTo>
                  <a:lnTo>
                    <a:pt x="26537" y="11967"/>
                  </a:lnTo>
                  <a:lnTo>
                    <a:pt x="26656" y="12022"/>
                  </a:lnTo>
                  <a:lnTo>
                    <a:pt x="26776" y="12078"/>
                  </a:lnTo>
                  <a:lnTo>
                    <a:pt x="26895" y="12132"/>
                  </a:lnTo>
                  <a:lnTo>
                    <a:pt x="27015" y="12187"/>
                  </a:lnTo>
                  <a:lnTo>
                    <a:pt x="27134" y="12241"/>
                  </a:lnTo>
                  <a:lnTo>
                    <a:pt x="27253" y="12296"/>
                  </a:lnTo>
                  <a:lnTo>
                    <a:pt x="27373" y="12350"/>
                  </a:lnTo>
                  <a:lnTo>
                    <a:pt x="27492" y="12404"/>
                  </a:lnTo>
                  <a:lnTo>
                    <a:pt x="27612" y="12458"/>
                  </a:lnTo>
                  <a:lnTo>
                    <a:pt x="27732" y="12512"/>
                  </a:lnTo>
                  <a:lnTo>
                    <a:pt x="27851" y="12565"/>
                  </a:lnTo>
                  <a:lnTo>
                    <a:pt x="27971" y="12619"/>
                  </a:lnTo>
                  <a:lnTo>
                    <a:pt x="28090" y="12672"/>
                  </a:lnTo>
                  <a:lnTo>
                    <a:pt x="28210" y="12725"/>
                  </a:lnTo>
                  <a:lnTo>
                    <a:pt x="28329" y="12778"/>
                  </a:lnTo>
                  <a:lnTo>
                    <a:pt x="28448" y="12830"/>
                  </a:lnTo>
                  <a:lnTo>
                    <a:pt x="28568" y="12882"/>
                  </a:lnTo>
                  <a:lnTo>
                    <a:pt x="28688" y="12935"/>
                  </a:lnTo>
                  <a:lnTo>
                    <a:pt x="28719" y="12948"/>
                  </a:lnTo>
                  <a:lnTo>
                    <a:pt x="28755" y="12964"/>
                  </a:lnTo>
                  <a:lnTo>
                    <a:pt x="28786" y="12977"/>
                  </a:lnTo>
                  <a:lnTo>
                    <a:pt x="28801" y="12984"/>
                  </a:lnTo>
                  <a:lnTo>
                    <a:pt x="28805" y="12986"/>
                  </a:lnTo>
                  <a:cubicBezTo>
                    <a:pt x="28907" y="13029"/>
                    <a:pt x="28955" y="13146"/>
                    <a:pt x="28912" y="13248"/>
                  </a:cubicBezTo>
                  <a:cubicBezTo>
                    <a:pt x="28869" y="13349"/>
                    <a:pt x="28752" y="13397"/>
                    <a:pt x="28650" y="13354"/>
                  </a:cubicBezTo>
                  <a:lnTo>
                    <a:pt x="28635" y="13348"/>
                  </a:lnTo>
                  <a:lnTo>
                    <a:pt x="28626" y="13344"/>
                  </a:lnTo>
                  <a:lnTo>
                    <a:pt x="28595" y="13330"/>
                  </a:lnTo>
                  <a:lnTo>
                    <a:pt x="28562" y="13316"/>
                  </a:lnTo>
                  <a:lnTo>
                    <a:pt x="28527" y="13301"/>
                  </a:lnTo>
                  <a:lnTo>
                    <a:pt x="28408" y="13249"/>
                  </a:lnTo>
                  <a:lnTo>
                    <a:pt x="28288" y="13196"/>
                  </a:lnTo>
                  <a:lnTo>
                    <a:pt x="28168" y="13143"/>
                  </a:lnTo>
                  <a:lnTo>
                    <a:pt x="28047" y="13090"/>
                  </a:lnTo>
                  <a:lnTo>
                    <a:pt x="27928" y="13037"/>
                  </a:lnTo>
                  <a:lnTo>
                    <a:pt x="27807" y="12984"/>
                  </a:lnTo>
                  <a:lnTo>
                    <a:pt x="27688" y="12931"/>
                  </a:lnTo>
                  <a:lnTo>
                    <a:pt x="27567" y="12877"/>
                  </a:lnTo>
                  <a:lnTo>
                    <a:pt x="27448" y="12823"/>
                  </a:lnTo>
                  <a:lnTo>
                    <a:pt x="27328" y="12769"/>
                  </a:lnTo>
                  <a:lnTo>
                    <a:pt x="27208" y="12715"/>
                  </a:lnTo>
                  <a:lnTo>
                    <a:pt x="27087" y="12660"/>
                  </a:lnTo>
                  <a:lnTo>
                    <a:pt x="26968" y="12606"/>
                  </a:lnTo>
                  <a:lnTo>
                    <a:pt x="26847" y="12551"/>
                  </a:lnTo>
                  <a:lnTo>
                    <a:pt x="26728" y="12496"/>
                  </a:lnTo>
                  <a:lnTo>
                    <a:pt x="26607" y="12440"/>
                  </a:lnTo>
                  <a:lnTo>
                    <a:pt x="26488" y="12385"/>
                  </a:lnTo>
                  <a:lnTo>
                    <a:pt x="26367" y="12329"/>
                  </a:lnTo>
                  <a:lnTo>
                    <a:pt x="26249" y="12273"/>
                  </a:lnTo>
                  <a:lnTo>
                    <a:pt x="26127" y="12217"/>
                  </a:lnTo>
                  <a:lnTo>
                    <a:pt x="26008" y="12161"/>
                  </a:lnTo>
                  <a:lnTo>
                    <a:pt x="25887" y="12105"/>
                  </a:lnTo>
                  <a:lnTo>
                    <a:pt x="25768" y="12048"/>
                  </a:lnTo>
                  <a:lnTo>
                    <a:pt x="25647" y="11991"/>
                  </a:lnTo>
                  <a:lnTo>
                    <a:pt x="25528" y="11935"/>
                  </a:lnTo>
                  <a:lnTo>
                    <a:pt x="25407" y="11877"/>
                  </a:lnTo>
                  <a:lnTo>
                    <a:pt x="25288" y="11820"/>
                  </a:lnTo>
                  <a:lnTo>
                    <a:pt x="25168" y="11762"/>
                  </a:lnTo>
                  <a:lnTo>
                    <a:pt x="25048" y="11705"/>
                  </a:lnTo>
                  <a:lnTo>
                    <a:pt x="24928" y="11646"/>
                  </a:lnTo>
                  <a:lnTo>
                    <a:pt x="24808" y="11588"/>
                  </a:lnTo>
                  <a:lnTo>
                    <a:pt x="24688" y="11530"/>
                  </a:lnTo>
                  <a:lnTo>
                    <a:pt x="24568" y="11471"/>
                  </a:lnTo>
                  <a:lnTo>
                    <a:pt x="24447" y="11412"/>
                  </a:lnTo>
                  <a:lnTo>
                    <a:pt x="24328" y="11353"/>
                  </a:lnTo>
                  <a:lnTo>
                    <a:pt x="24208" y="11294"/>
                  </a:lnTo>
                  <a:lnTo>
                    <a:pt x="24088" y="11235"/>
                  </a:lnTo>
                  <a:lnTo>
                    <a:pt x="23967" y="11175"/>
                  </a:lnTo>
                  <a:lnTo>
                    <a:pt x="23848" y="11115"/>
                  </a:lnTo>
                  <a:lnTo>
                    <a:pt x="23728" y="11055"/>
                  </a:lnTo>
                  <a:lnTo>
                    <a:pt x="23608" y="10995"/>
                  </a:lnTo>
                  <a:lnTo>
                    <a:pt x="23488" y="10934"/>
                  </a:lnTo>
                  <a:lnTo>
                    <a:pt x="23368" y="10873"/>
                  </a:lnTo>
                  <a:lnTo>
                    <a:pt x="23248" y="10812"/>
                  </a:lnTo>
                  <a:lnTo>
                    <a:pt x="23128" y="10751"/>
                  </a:lnTo>
                  <a:lnTo>
                    <a:pt x="23007" y="10690"/>
                  </a:lnTo>
                  <a:lnTo>
                    <a:pt x="22888" y="10628"/>
                  </a:lnTo>
                  <a:lnTo>
                    <a:pt x="22768" y="10566"/>
                  </a:lnTo>
                  <a:lnTo>
                    <a:pt x="22648" y="10504"/>
                  </a:lnTo>
                  <a:lnTo>
                    <a:pt x="22528" y="10442"/>
                  </a:lnTo>
                  <a:lnTo>
                    <a:pt x="22408" y="10380"/>
                  </a:lnTo>
                  <a:lnTo>
                    <a:pt x="22287" y="10317"/>
                  </a:lnTo>
                  <a:lnTo>
                    <a:pt x="22168" y="10254"/>
                  </a:lnTo>
                  <a:lnTo>
                    <a:pt x="22048" y="10191"/>
                  </a:lnTo>
                  <a:lnTo>
                    <a:pt x="21928" y="10128"/>
                  </a:lnTo>
                  <a:lnTo>
                    <a:pt x="21808" y="10064"/>
                  </a:lnTo>
                  <a:lnTo>
                    <a:pt x="21688" y="10000"/>
                  </a:lnTo>
                  <a:lnTo>
                    <a:pt x="21568" y="9936"/>
                  </a:lnTo>
                  <a:lnTo>
                    <a:pt x="21448" y="9872"/>
                  </a:lnTo>
                  <a:lnTo>
                    <a:pt x="21327" y="9807"/>
                  </a:lnTo>
                  <a:lnTo>
                    <a:pt x="21208" y="9743"/>
                  </a:lnTo>
                  <a:lnTo>
                    <a:pt x="21087" y="9678"/>
                  </a:lnTo>
                  <a:lnTo>
                    <a:pt x="20968" y="9613"/>
                  </a:lnTo>
                  <a:lnTo>
                    <a:pt x="20847" y="9547"/>
                  </a:lnTo>
                  <a:lnTo>
                    <a:pt x="20728" y="9482"/>
                  </a:lnTo>
                  <a:lnTo>
                    <a:pt x="20607" y="9416"/>
                  </a:lnTo>
                  <a:lnTo>
                    <a:pt x="20488" y="9350"/>
                  </a:lnTo>
                  <a:lnTo>
                    <a:pt x="20367" y="9283"/>
                  </a:lnTo>
                  <a:lnTo>
                    <a:pt x="20248" y="9217"/>
                  </a:lnTo>
                  <a:lnTo>
                    <a:pt x="20127" y="9150"/>
                  </a:lnTo>
                  <a:lnTo>
                    <a:pt x="20008" y="9083"/>
                  </a:lnTo>
                  <a:lnTo>
                    <a:pt x="19887" y="9016"/>
                  </a:lnTo>
                  <a:lnTo>
                    <a:pt x="19768" y="8948"/>
                  </a:lnTo>
                  <a:lnTo>
                    <a:pt x="19648" y="8881"/>
                  </a:lnTo>
                  <a:lnTo>
                    <a:pt x="19528" y="8813"/>
                  </a:lnTo>
                  <a:lnTo>
                    <a:pt x="19407" y="8744"/>
                  </a:lnTo>
                  <a:lnTo>
                    <a:pt x="19288" y="8676"/>
                  </a:lnTo>
                  <a:lnTo>
                    <a:pt x="19167" y="8607"/>
                  </a:lnTo>
                  <a:lnTo>
                    <a:pt x="19048" y="8538"/>
                  </a:lnTo>
                  <a:lnTo>
                    <a:pt x="18927" y="8469"/>
                  </a:lnTo>
                  <a:lnTo>
                    <a:pt x="18808" y="8400"/>
                  </a:lnTo>
                  <a:lnTo>
                    <a:pt x="18687" y="8330"/>
                  </a:lnTo>
                  <a:lnTo>
                    <a:pt x="18568" y="8260"/>
                  </a:lnTo>
                  <a:lnTo>
                    <a:pt x="18447" y="8190"/>
                  </a:lnTo>
                  <a:lnTo>
                    <a:pt x="18328" y="8120"/>
                  </a:lnTo>
                  <a:lnTo>
                    <a:pt x="18207" y="8049"/>
                  </a:lnTo>
                  <a:lnTo>
                    <a:pt x="18088" y="7978"/>
                  </a:lnTo>
                  <a:lnTo>
                    <a:pt x="17967" y="7907"/>
                  </a:lnTo>
                  <a:lnTo>
                    <a:pt x="17848" y="7836"/>
                  </a:lnTo>
                  <a:lnTo>
                    <a:pt x="17727" y="7764"/>
                  </a:lnTo>
                  <a:lnTo>
                    <a:pt x="17608" y="7692"/>
                  </a:lnTo>
                  <a:lnTo>
                    <a:pt x="17487" y="7620"/>
                  </a:lnTo>
                  <a:lnTo>
                    <a:pt x="17368" y="7548"/>
                  </a:lnTo>
                  <a:lnTo>
                    <a:pt x="17247" y="7475"/>
                  </a:lnTo>
                  <a:lnTo>
                    <a:pt x="17128" y="7402"/>
                  </a:lnTo>
                  <a:lnTo>
                    <a:pt x="17007" y="7329"/>
                  </a:lnTo>
                  <a:lnTo>
                    <a:pt x="16888" y="7256"/>
                  </a:lnTo>
                  <a:lnTo>
                    <a:pt x="16767" y="7182"/>
                  </a:lnTo>
                  <a:lnTo>
                    <a:pt x="16647" y="7108"/>
                  </a:lnTo>
                  <a:lnTo>
                    <a:pt x="16527" y="7034"/>
                  </a:lnTo>
                  <a:lnTo>
                    <a:pt x="16407" y="6959"/>
                  </a:lnTo>
                  <a:lnTo>
                    <a:pt x="16287" y="6884"/>
                  </a:lnTo>
                  <a:lnTo>
                    <a:pt x="16167" y="6810"/>
                  </a:lnTo>
                  <a:lnTo>
                    <a:pt x="16047" y="6734"/>
                  </a:lnTo>
                  <a:lnTo>
                    <a:pt x="15927" y="6659"/>
                  </a:lnTo>
                  <a:lnTo>
                    <a:pt x="15807" y="6583"/>
                  </a:lnTo>
                  <a:lnTo>
                    <a:pt x="15687" y="6507"/>
                  </a:lnTo>
                  <a:lnTo>
                    <a:pt x="15567" y="6430"/>
                  </a:lnTo>
                  <a:lnTo>
                    <a:pt x="15447" y="6354"/>
                  </a:lnTo>
                  <a:lnTo>
                    <a:pt x="15327" y="6277"/>
                  </a:lnTo>
                  <a:lnTo>
                    <a:pt x="15207" y="6200"/>
                  </a:lnTo>
                  <a:lnTo>
                    <a:pt x="15087" y="6122"/>
                  </a:lnTo>
                  <a:lnTo>
                    <a:pt x="14967" y="6045"/>
                  </a:lnTo>
                  <a:lnTo>
                    <a:pt x="14847" y="5967"/>
                  </a:lnTo>
                  <a:lnTo>
                    <a:pt x="14727" y="5889"/>
                  </a:lnTo>
                  <a:lnTo>
                    <a:pt x="14607" y="5810"/>
                  </a:lnTo>
                  <a:lnTo>
                    <a:pt x="14487" y="5732"/>
                  </a:lnTo>
                  <a:lnTo>
                    <a:pt x="14367" y="5652"/>
                  </a:lnTo>
                  <a:lnTo>
                    <a:pt x="14247" y="5573"/>
                  </a:lnTo>
                  <a:lnTo>
                    <a:pt x="14127" y="5493"/>
                  </a:lnTo>
                  <a:lnTo>
                    <a:pt x="14007" y="5414"/>
                  </a:lnTo>
                  <a:lnTo>
                    <a:pt x="13886" y="5333"/>
                  </a:lnTo>
                  <a:lnTo>
                    <a:pt x="13767" y="5253"/>
                  </a:lnTo>
                  <a:lnTo>
                    <a:pt x="13647" y="5172"/>
                  </a:lnTo>
                  <a:lnTo>
                    <a:pt x="13527" y="5091"/>
                  </a:lnTo>
                  <a:lnTo>
                    <a:pt x="13407" y="5010"/>
                  </a:lnTo>
                  <a:lnTo>
                    <a:pt x="13287" y="4929"/>
                  </a:lnTo>
                  <a:lnTo>
                    <a:pt x="13163" y="4844"/>
                  </a:lnTo>
                  <a:lnTo>
                    <a:pt x="13129" y="4820"/>
                  </a:lnTo>
                  <a:lnTo>
                    <a:pt x="13105" y="4801"/>
                  </a:lnTo>
                  <a:lnTo>
                    <a:pt x="13090" y="4790"/>
                  </a:lnTo>
                  <a:lnTo>
                    <a:pt x="13060" y="4773"/>
                  </a:lnTo>
                  <a:lnTo>
                    <a:pt x="13088" y="4786"/>
                  </a:lnTo>
                  <a:lnTo>
                    <a:pt x="13078" y="4781"/>
                  </a:lnTo>
                  <a:lnTo>
                    <a:pt x="13056" y="4775"/>
                  </a:lnTo>
                  <a:lnTo>
                    <a:pt x="12986" y="4759"/>
                  </a:lnTo>
                  <a:lnTo>
                    <a:pt x="12867" y="4726"/>
                  </a:lnTo>
                  <a:lnTo>
                    <a:pt x="12746" y="4692"/>
                  </a:lnTo>
                  <a:lnTo>
                    <a:pt x="12627" y="4658"/>
                  </a:lnTo>
                  <a:lnTo>
                    <a:pt x="12506" y="4624"/>
                  </a:lnTo>
                  <a:lnTo>
                    <a:pt x="12387" y="4590"/>
                  </a:lnTo>
                  <a:lnTo>
                    <a:pt x="12266" y="4556"/>
                  </a:lnTo>
                  <a:lnTo>
                    <a:pt x="12147" y="4522"/>
                  </a:lnTo>
                  <a:lnTo>
                    <a:pt x="12026" y="4488"/>
                  </a:lnTo>
                  <a:lnTo>
                    <a:pt x="11907" y="4453"/>
                  </a:lnTo>
                  <a:lnTo>
                    <a:pt x="11787" y="4419"/>
                  </a:lnTo>
                  <a:lnTo>
                    <a:pt x="11667" y="4384"/>
                  </a:lnTo>
                  <a:lnTo>
                    <a:pt x="11547" y="4349"/>
                  </a:lnTo>
                  <a:lnTo>
                    <a:pt x="11427" y="4314"/>
                  </a:lnTo>
                  <a:lnTo>
                    <a:pt x="11307" y="4279"/>
                  </a:lnTo>
                  <a:lnTo>
                    <a:pt x="11187" y="4244"/>
                  </a:lnTo>
                  <a:lnTo>
                    <a:pt x="11068" y="4208"/>
                  </a:lnTo>
                  <a:lnTo>
                    <a:pt x="10948" y="4173"/>
                  </a:lnTo>
                  <a:lnTo>
                    <a:pt x="10827" y="4138"/>
                  </a:lnTo>
                  <a:lnTo>
                    <a:pt x="10708" y="4102"/>
                  </a:lnTo>
                  <a:lnTo>
                    <a:pt x="10587" y="4066"/>
                  </a:lnTo>
                  <a:lnTo>
                    <a:pt x="10467" y="4030"/>
                  </a:lnTo>
                  <a:lnTo>
                    <a:pt x="10348" y="3994"/>
                  </a:lnTo>
                  <a:lnTo>
                    <a:pt x="10227" y="3958"/>
                  </a:lnTo>
                  <a:lnTo>
                    <a:pt x="10108" y="3921"/>
                  </a:lnTo>
                  <a:lnTo>
                    <a:pt x="9988" y="3885"/>
                  </a:lnTo>
                  <a:lnTo>
                    <a:pt x="9868" y="3848"/>
                  </a:lnTo>
                  <a:lnTo>
                    <a:pt x="9747" y="3812"/>
                  </a:lnTo>
                  <a:lnTo>
                    <a:pt x="9628" y="3775"/>
                  </a:lnTo>
                  <a:lnTo>
                    <a:pt x="9508" y="3738"/>
                  </a:lnTo>
                  <a:lnTo>
                    <a:pt x="9389" y="3701"/>
                  </a:lnTo>
                  <a:lnTo>
                    <a:pt x="9268" y="3663"/>
                  </a:lnTo>
                  <a:lnTo>
                    <a:pt x="9148" y="3626"/>
                  </a:lnTo>
                  <a:lnTo>
                    <a:pt x="9028" y="3588"/>
                  </a:lnTo>
                  <a:lnTo>
                    <a:pt x="8909" y="3551"/>
                  </a:lnTo>
                  <a:lnTo>
                    <a:pt x="8788" y="3513"/>
                  </a:lnTo>
                  <a:lnTo>
                    <a:pt x="8669" y="3475"/>
                  </a:lnTo>
                  <a:lnTo>
                    <a:pt x="8548" y="3437"/>
                  </a:lnTo>
                  <a:lnTo>
                    <a:pt x="8428" y="3399"/>
                  </a:lnTo>
                  <a:lnTo>
                    <a:pt x="8309" y="3361"/>
                  </a:lnTo>
                  <a:lnTo>
                    <a:pt x="8189" y="3322"/>
                  </a:lnTo>
                  <a:lnTo>
                    <a:pt x="8068" y="3284"/>
                  </a:lnTo>
                  <a:lnTo>
                    <a:pt x="7949" y="3245"/>
                  </a:lnTo>
                  <a:lnTo>
                    <a:pt x="7828" y="3206"/>
                  </a:lnTo>
                  <a:lnTo>
                    <a:pt x="7709" y="3167"/>
                  </a:lnTo>
                  <a:lnTo>
                    <a:pt x="7588" y="3128"/>
                  </a:lnTo>
                  <a:lnTo>
                    <a:pt x="7470" y="3089"/>
                  </a:lnTo>
                  <a:lnTo>
                    <a:pt x="7349" y="3049"/>
                  </a:lnTo>
                  <a:lnTo>
                    <a:pt x="7229" y="3010"/>
                  </a:lnTo>
                  <a:lnTo>
                    <a:pt x="7108" y="2970"/>
                  </a:lnTo>
                  <a:lnTo>
                    <a:pt x="6989" y="2930"/>
                  </a:lnTo>
                  <a:lnTo>
                    <a:pt x="6869" y="2890"/>
                  </a:lnTo>
                  <a:lnTo>
                    <a:pt x="6750" y="2850"/>
                  </a:lnTo>
                  <a:lnTo>
                    <a:pt x="6629" y="2810"/>
                  </a:lnTo>
                  <a:lnTo>
                    <a:pt x="6510" y="2769"/>
                  </a:lnTo>
                  <a:lnTo>
                    <a:pt x="6389" y="2729"/>
                  </a:lnTo>
                  <a:lnTo>
                    <a:pt x="6270" y="2688"/>
                  </a:lnTo>
                  <a:lnTo>
                    <a:pt x="6149" y="2648"/>
                  </a:lnTo>
                  <a:lnTo>
                    <a:pt x="6030" y="2607"/>
                  </a:lnTo>
                  <a:lnTo>
                    <a:pt x="5909" y="2565"/>
                  </a:lnTo>
                  <a:lnTo>
                    <a:pt x="5790" y="2524"/>
                  </a:lnTo>
                  <a:lnTo>
                    <a:pt x="5669" y="2483"/>
                  </a:lnTo>
                  <a:lnTo>
                    <a:pt x="5549" y="2441"/>
                  </a:lnTo>
                  <a:lnTo>
                    <a:pt x="5430" y="2399"/>
                  </a:lnTo>
                  <a:lnTo>
                    <a:pt x="5310" y="2358"/>
                  </a:lnTo>
                  <a:lnTo>
                    <a:pt x="5190" y="2316"/>
                  </a:lnTo>
                  <a:lnTo>
                    <a:pt x="5070" y="2274"/>
                  </a:lnTo>
                  <a:lnTo>
                    <a:pt x="4949" y="2231"/>
                  </a:lnTo>
                  <a:lnTo>
                    <a:pt x="4830" y="2189"/>
                  </a:lnTo>
                  <a:lnTo>
                    <a:pt x="4710" y="2146"/>
                  </a:lnTo>
                  <a:lnTo>
                    <a:pt x="4590" y="2104"/>
                  </a:lnTo>
                  <a:lnTo>
                    <a:pt x="4470" y="2061"/>
                  </a:lnTo>
                  <a:lnTo>
                    <a:pt x="4351" y="2018"/>
                  </a:lnTo>
                  <a:lnTo>
                    <a:pt x="4230" y="1974"/>
                  </a:lnTo>
                  <a:lnTo>
                    <a:pt x="4110" y="1931"/>
                  </a:lnTo>
                  <a:lnTo>
                    <a:pt x="3990" y="1887"/>
                  </a:lnTo>
                  <a:lnTo>
                    <a:pt x="3871" y="1844"/>
                  </a:lnTo>
                  <a:lnTo>
                    <a:pt x="3750" y="1800"/>
                  </a:lnTo>
                  <a:lnTo>
                    <a:pt x="3631" y="1756"/>
                  </a:lnTo>
                  <a:lnTo>
                    <a:pt x="3510" y="1712"/>
                  </a:lnTo>
                  <a:lnTo>
                    <a:pt x="3390" y="1668"/>
                  </a:lnTo>
                  <a:lnTo>
                    <a:pt x="3270" y="1623"/>
                  </a:lnTo>
                  <a:lnTo>
                    <a:pt x="3151" y="1579"/>
                  </a:lnTo>
                  <a:lnTo>
                    <a:pt x="3030" y="1534"/>
                  </a:lnTo>
                  <a:lnTo>
                    <a:pt x="2911" y="1489"/>
                  </a:lnTo>
                  <a:lnTo>
                    <a:pt x="2790" y="1444"/>
                  </a:lnTo>
                  <a:lnTo>
                    <a:pt x="2671" y="1399"/>
                  </a:lnTo>
                  <a:lnTo>
                    <a:pt x="2550" y="1353"/>
                  </a:lnTo>
                  <a:lnTo>
                    <a:pt x="2431" y="1308"/>
                  </a:lnTo>
                  <a:lnTo>
                    <a:pt x="2311" y="1262"/>
                  </a:lnTo>
                  <a:lnTo>
                    <a:pt x="2191" y="1217"/>
                  </a:lnTo>
                  <a:lnTo>
                    <a:pt x="2071" y="1171"/>
                  </a:lnTo>
                  <a:lnTo>
                    <a:pt x="1951" y="1124"/>
                  </a:lnTo>
                  <a:lnTo>
                    <a:pt x="1830" y="1078"/>
                  </a:lnTo>
                  <a:lnTo>
                    <a:pt x="1711" y="1031"/>
                  </a:lnTo>
                  <a:lnTo>
                    <a:pt x="1591" y="985"/>
                  </a:lnTo>
                  <a:lnTo>
                    <a:pt x="1471" y="938"/>
                  </a:lnTo>
                  <a:lnTo>
                    <a:pt x="1351" y="891"/>
                  </a:lnTo>
                  <a:lnTo>
                    <a:pt x="1231" y="844"/>
                  </a:lnTo>
                  <a:lnTo>
                    <a:pt x="1111" y="796"/>
                  </a:lnTo>
                  <a:lnTo>
                    <a:pt x="991" y="749"/>
                  </a:lnTo>
                  <a:lnTo>
                    <a:pt x="871" y="701"/>
                  </a:lnTo>
                  <a:lnTo>
                    <a:pt x="751" y="654"/>
                  </a:lnTo>
                  <a:lnTo>
                    <a:pt x="631" y="606"/>
                  </a:lnTo>
                  <a:lnTo>
                    <a:pt x="511" y="557"/>
                  </a:lnTo>
                  <a:lnTo>
                    <a:pt x="391" y="509"/>
                  </a:lnTo>
                  <a:lnTo>
                    <a:pt x="271" y="461"/>
                  </a:lnTo>
                  <a:lnTo>
                    <a:pt x="151" y="412"/>
                  </a:lnTo>
                  <a:cubicBezTo>
                    <a:pt x="49" y="370"/>
                    <a:pt x="0" y="253"/>
                    <a:pt x="41" y="151"/>
                  </a:cubicBezTo>
                  <a:cubicBezTo>
                    <a:pt x="83" y="49"/>
                    <a:pt x="200" y="0"/>
                    <a:pt x="302" y="41"/>
                  </a:cubicBezTo>
                  <a:close/>
                </a:path>
              </a:pathLst>
            </a:custGeom>
            <a:solidFill>
              <a:srgbClr val="0070C0"/>
            </a:solidFill>
            <a:ln w="1588" cap="flat">
              <a:solidFill>
                <a:srgbClr val="0070C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sz="1600">
                <a:latin typeface="HGP創英角ﾎﾟｯﾌﾟ体" panose="040B0A00000000000000" pitchFamily="50" charset="-128"/>
                <a:ea typeface="HGP創英角ﾎﾟｯﾌﾟ体" panose="040B0A00000000000000" pitchFamily="50" charset="-128"/>
              </a:endParaRPr>
            </a:p>
          </p:txBody>
        </p:sp>
        <p:sp>
          <p:nvSpPr>
            <p:cNvPr id="933" name="Rectangle 516"/>
            <p:cNvSpPr>
              <a:spLocks noChangeArrowheads="1"/>
            </p:cNvSpPr>
            <p:nvPr/>
          </p:nvSpPr>
          <p:spPr bwMode="auto">
            <a:xfrm>
              <a:off x="1817896" y="5881117"/>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40</a:t>
              </a:r>
            </a:p>
          </p:txBody>
        </p:sp>
        <p:sp>
          <p:nvSpPr>
            <p:cNvPr id="935" name="Rectangle 518"/>
            <p:cNvSpPr>
              <a:spLocks noChangeArrowheads="1"/>
            </p:cNvSpPr>
            <p:nvPr/>
          </p:nvSpPr>
          <p:spPr bwMode="auto">
            <a:xfrm>
              <a:off x="1817896" y="5230242"/>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a:t>
              </a:r>
            </a:p>
          </p:txBody>
        </p:sp>
        <p:sp>
          <p:nvSpPr>
            <p:cNvPr id="937" name="Rectangle 520"/>
            <p:cNvSpPr>
              <a:spLocks noChangeArrowheads="1"/>
            </p:cNvSpPr>
            <p:nvPr/>
          </p:nvSpPr>
          <p:spPr bwMode="auto">
            <a:xfrm>
              <a:off x="1817896" y="4580954"/>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60</a:t>
              </a:r>
            </a:p>
          </p:txBody>
        </p:sp>
        <p:sp>
          <p:nvSpPr>
            <p:cNvPr id="939" name="Rectangle 522"/>
            <p:cNvSpPr>
              <a:spLocks noChangeArrowheads="1"/>
            </p:cNvSpPr>
            <p:nvPr/>
          </p:nvSpPr>
          <p:spPr bwMode="auto">
            <a:xfrm>
              <a:off x="1817896" y="3930079"/>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70</a:t>
              </a:r>
            </a:p>
          </p:txBody>
        </p:sp>
        <p:sp>
          <p:nvSpPr>
            <p:cNvPr id="941" name="Rectangle 524"/>
            <p:cNvSpPr>
              <a:spLocks noChangeArrowheads="1"/>
            </p:cNvSpPr>
            <p:nvPr/>
          </p:nvSpPr>
          <p:spPr bwMode="auto">
            <a:xfrm>
              <a:off x="1817896" y="3279204"/>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80</a:t>
              </a:r>
            </a:p>
          </p:txBody>
        </p:sp>
        <p:sp>
          <p:nvSpPr>
            <p:cNvPr id="942" name="Rectangle 525"/>
            <p:cNvSpPr>
              <a:spLocks noChangeArrowheads="1"/>
            </p:cNvSpPr>
            <p:nvPr/>
          </p:nvSpPr>
          <p:spPr bwMode="auto">
            <a:xfrm>
              <a:off x="2221165" y="6354192"/>
              <a:ext cx="13305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0</a:t>
              </a:r>
            </a:p>
          </p:txBody>
        </p:sp>
        <p:sp>
          <p:nvSpPr>
            <p:cNvPr id="943" name="Rectangle 526"/>
            <p:cNvSpPr>
              <a:spLocks noChangeArrowheads="1"/>
            </p:cNvSpPr>
            <p:nvPr/>
          </p:nvSpPr>
          <p:spPr bwMode="auto">
            <a:xfrm>
              <a:off x="3332415" y="6354192"/>
              <a:ext cx="2660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50</a:t>
              </a:r>
            </a:p>
          </p:txBody>
        </p:sp>
        <p:sp>
          <p:nvSpPr>
            <p:cNvPr id="944" name="Rectangle 527"/>
            <p:cNvSpPr>
              <a:spLocks noChangeArrowheads="1"/>
            </p:cNvSpPr>
            <p:nvPr/>
          </p:nvSpPr>
          <p:spPr bwMode="auto">
            <a:xfrm>
              <a:off x="4445252" y="6354192"/>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100</a:t>
              </a:r>
            </a:p>
          </p:txBody>
        </p:sp>
        <p:sp>
          <p:nvSpPr>
            <p:cNvPr id="945" name="Rectangle 528"/>
            <p:cNvSpPr>
              <a:spLocks noChangeArrowheads="1"/>
            </p:cNvSpPr>
            <p:nvPr/>
          </p:nvSpPr>
          <p:spPr bwMode="auto">
            <a:xfrm>
              <a:off x="5585077" y="6354192"/>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150</a:t>
              </a:r>
            </a:p>
          </p:txBody>
        </p:sp>
        <p:sp>
          <p:nvSpPr>
            <p:cNvPr id="946" name="Rectangle 529"/>
            <p:cNvSpPr>
              <a:spLocks noChangeArrowheads="1"/>
            </p:cNvSpPr>
            <p:nvPr/>
          </p:nvSpPr>
          <p:spPr bwMode="auto">
            <a:xfrm>
              <a:off x="6726490" y="6354192"/>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200</a:t>
              </a:r>
            </a:p>
          </p:txBody>
        </p:sp>
        <p:sp>
          <p:nvSpPr>
            <p:cNvPr id="947" name="Rectangle 530"/>
            <p:cNvSpPr>
              <a:spLocks noChangeArrowheads="1"/>
            </p:cNvSpPr>
            <p:nvPr/>
          </p:nvSpPr>
          <p:spPr bwMode="auto">
            <a:xfrm>
              <a:off x="7867902" y="6354192"/>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rPr>
                <a:t>250</a:t>
              </a:r>
            </a:p>
          </p:txBody>
        </p:sp>
        <p:cxnSp>
          <p:nvCxnSpPr>
            <p:cNvPr id="954" name="直線コネクタ 953"/>
            <p:cNvCxnSpPr/>
            <p:nvPr/>
          </p:nvCxnSpPr>
          <p:spPr>
            <a:xfrm>
              <a:off x="7694100" y="5968597"/>
              <a:ext cx="576064" cy="288032"/>
            </a:xfrm>
            <a:prstGeom prst="line">
              <a:avLst/>
            </a:prstGeom>
            <a:ln w="76200">
              <a:solidFill>
                <a:srgbClr val="0070C0"/>
              </a:solidFill>
              <a:prstDash val="sysDot"/>
            </a:ln>
          </p:spPr>
          <p:style>
            <a:lnRef idx="1">
              <a:schemeClr val="accent1"/>
            </a:lnRef>
            <a:fillRef idx="0">
              <a:schemeClr val="accent1"/>
            </a:fillRef>
            <a:effectRef idx="0">
              <a:schemeClr val="accent1"/>
            </a:effectRef>
            <a:fontRef idx="minor">
              <a:schemeClr val="tx1"/>
            </a:fontRef>
          </p:style>
        </p:cxnSp>
        <p:cxnSp>
          <p:nvCxnSpPr>
            <p:cNvPr id="956" name="直線矢印コネクタ 955"/>
            <p:cNvCxnSpPr/>
            <p:nvPr/>
          </p:nvCxnSpPr>
          <p:spPr>
            <a:xfrm flipH="1">
              <a:off x="7740352" y="5229200"/>
              <a:ext cx="3484" cy="72008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sp>
          <p:nvSpPr>
            <p:cNvPr id="958" name="Rectangle 186"/>
            <p:cNvSpPr>
              <a:spLocks noChangeArrowheads="1"/>
            </p:cNvSpPr>
            <p:nvPr/>
          </p:nvSpPr>
          <p:spPr bwMode="auto">
            <a:xfrm>
              <a:off x="7164288" y="4437112"/>
              <a:ext cx="123110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死亡推定</a:t>
              </a:r>
              <a:r>
                <a:rPr kumimoji="0" lang="en-US" altLang="ja-JP"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
              </a:r>
              <a:br>
                <a:rPr kumimoji="0" lang="en-US" altLang="ja-JP"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rPr>
              </a:br>
              <a:r>
                <a:rPr kumimoji="0" lang="ja-JP" altLang="en-US" sz="24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rPr>
                <a:t>ポイント</a:t>
              </a:r>
              <a:endParaRPr kumimoji="0" lang="ja-JP" altLang="ja-JP" sz="2400" b="0" i="0" u="none" strike="noStrike" cap="none" normalizeH="0" baseline="0" dirty="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grpSp>
      <p:sp>
        <p:nvSpPr>
          <p:cNvPr id="33" name="スライド番号プレースホルダー 5"/>
          <p:cNvSpPr>
            <a:spLocks noGrp="1"/>
          </p:cNvSpPr>
          <p:nvPr>
            <p:ph type="sldNum" sz="quarter" idx="12"/>
          </p:nvPr>
        </p:nvSpPr>
        <p:spPr>
          <a:xfrm>
            <a:off x="6804248" y="6448251"/>
            <a:ext cx="2133600" cy="365125"/>
          </a:xfrm>
        </p:spPr>
        <p:txBody>
          <a:bodyPr/>
          <a:lstStyle/>
          <a:p>
            <a:fld id="{D2D8002D-B5B0-4BAC-B1F6-782DDCCE6D9C}" type="slidenum">
              <a:rPr kumimoji="1" lang="ja-JP" altLang="en-US" smtClean="0"/>
              <a:pPr/>
              <a:t>70</a:t>
            </a:fld>
            <a:endParaRPr kumimoji="1" lang="ja-JP" altLang="en-US"/>
          </a:p>
        </p:txBody>
      </p:sp>
    </p:spTree>
    <p:extLst>
      <p:ext uri="{BB962C8B-B14F-4D97-AF65-F5344CB8AC3E}">
        <p14:creationId xmlns:p14="http://schemas.microsoft.com/office/powerpoint/2010/main" val="3665971172"/>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角丸四角形吹き出し 44"/>
          <p:cNvSpPr/>
          <p:nvPr/>
        </p:nvSpPr>
        <p:spPr>
          <a:xfrm>
            <a:off x="2915816" y="1470164"/>
            <a:ext cx="4032913" cy="1454780"/>
          </a:xfrm>
          <a:prstGeom prst="wedgeRoundRectCallout">
            <a:avLst>
              <a:gd name="adj1" fmla="val 58519"/>
              <a:gd name="adj2" fmla="val 54526"/>
              <a:gd name="adj3" fmla="val 16667"/>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吹き出し 41"/>
          <p:cNvSpPr/>
          <p:nvPr/>
        </p:nvSpPr>
        <p:spPr>
          <a:xfrm>
            <a:off x="2908852" y="1429762"/>
            <a:ext cx="4032913" cy="1454780"/>
          </a:xfrm>
          <a:prstGeom prst="wedgeRoundRectCallout">
            <a:avLst>
              <a:gd name="adj1" fmla="val -57683"/>
              <a:gd name="adj2" fmla="val 56339"/>
              <a:gd name="adj3" fmla="val 16667"/>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8" name="正方形/長方形 527"/>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デジタル化するだけでも、色々分かる</a:t>
            </a:r>
            <a:endParaRPr lang="en-US" altLang="ja-JP" sz="3600" dirty="0">
              <a:latin typeface="HGP創英角ﾎﾟｯﾌﾟ体" pitchFamily="50" charset="-128"/>
              <a:ea typeface="HGP創英角ﾎﾟｯﾌﾟ体" pitchFamily="50" charset="-128"/>
            </a:endParaRPr>
          </a:p>
        </p:txBody>
      </p:sp>
      <p:sp>
        <p:nvSpPr>
          <p:cNvPr id="529" name="角丸四角形 528"/>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33" name="スライド番号プレースホルダー 5"/>
          <p:cNvSpPr>
            <a:spLocks noGrp="1"/>
          </p:cNvSpPr>
          <p:nvPr>
            <p:ph type="sldNum" sz="quarter" idx="12"/>
          </p:nvPr>
        </p:nvSpPr>
        <p:spPr>
          <a:xfrm>
            <a:off x="6804248" y="6448251"/>
            <a:ext cx="2133600" cy="365125"/>
          </a:xfrm>
        </p:spPr>
        <p:txBody>
          <a:bodyPr/>
          <a:lstStyle/>
          <a:p>
            <a:fld id="{D2D8002D-B5B0-4BAC-B1F6-782DDCCE6D9C}" type="slidenum">
              <a:rPr kumimoji="1" lang="ja-JP" altLang="en-US" smtClean="0"/>
              <a:pPr/>
              <a:t>71</a:t>
            </a:fld>
            <a:endParaRPr kumimoji="1" lang="ja-JP" altLang="en-US"/>
          </a:p>
        </p:txBody>
      </p:sp>
      <p:sp>
        <p:nvSpPr>
          <p:cNvPr id="34" name="正方形/長方形 33"/>
          <p:cNvSpPr/>
          <p:nvPr/>
        </p:nvSpPr>
        <p:spPr>
          <a:xfrm>
            <a:off x="0" y="828001"/>
            <a:ext cx="8999984" cy="584775"/>
          </a:xfrm>
          <a:prstGeom prst="rect">
            <a:avLst/>
          </a:prstGeom>
        </p:spPr>
        <p:txBody>
          <a:bodyPr wrap="square">
            <a:spAutoFit/>
          </a:bodyPr>
          <a:lstStyle/>
          <a:p>
            <a:pPr algn="ctr"/>
            <a:r>
              <a:rPr lang="ja-JP" altLang="en-US" sz="3200" dirty="0" smtClean="0">
                <a:solidFill>
                  <a:srgbClr val="0000CC"/>
                </a:solidFill>
                <a:latin typeface="HGP創英角ﾎﾟｯﾌﾟ体" pitchFamily="50" charset="-128"/>
                <a:ea typeface="HGP創英角ﾎﾟｯﾌﾟ体" pitchFamily="50" charset="-128"/>
                <a:hlinkClick r:id="rId3"/>
              </a:rPr>
              <a:t>簡易なシミュレータだけで、ザックリ理解</a:t>
            </a:r>
            <a:endParaRPr lang="en-US" altLang="ja-JP" sz="3200" dirty="0" smtClean="0">
              <a:solidFill>
                <a:srgbClr val="0000CC"/>
              </a:solidFill>
              <a:latin typeface="HGP創英角ﾎﾟｯﾌﾟ体" pitchFamily="50" charset="-128"/>
              <a:ea typeface="HGP創英角ﾎﾟｯﾌﾟ体" pitchFamily="50" charset="-128"/>
            </a:endParaRPr>
          </a:p>
        </p:txBody>
      </p:sp>
      <p:pic>
        <p:nvPicPr>
          <p:cNvPr id="1026" name="Picture 2" descr="http://image.itmedia.co.jp/ee/articles/1606/29/mm160629_ebata7.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8036" y="2996952"/>
            <a:ext cx="4108418" cy="307951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image.itmedia.co.jp/ee/articles/1606/29/mm160629_ebata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45574" y="2997331"/>
            <a:ext cx="4030882" cy="3084932"/>
          </a:xfrm>
          <a:prstGeom prst="rect">
            <a:avLst/>
          </a:prstGeom>
          <a:noFill/>
          <a:extLst>
            <a:ext uri="{909E8E84-426E-40DD-AFC4-6F175D3DCCD1}">
              <a14:hiddenFill xmlns:a14="http://schemas.microsoft.com/office/drawing/2010/main">
                <a:solidFill>
                  <a:srgbClr val="FFFFFF"/>
                </a:solidFill>
              </a14:hiddenFill>
            </a:ext>
          </a:extLst>
        </p:spPr>
      </p:pic>
      <p:pic>
        <p:nvPicPr>
          <p:cNvPr id="1031" name="Picture 7"/>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51292" y="1511680"/>
            <a:ext cx="3548034" cy="13289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正方形/長方形 3"/>
          <p:cNvSpPr/>
          <p:nvPr/>
        </p:nvSpPr>
        <p:spPr>
          <a:xfrm>
            <a:off x="827584" y="1577571"/>
            <a:ext cx="2012089" cy="369332"/>
          </a:xfrm>
          <a:prstGeom prst="rect">
            <a:avLst/>
          </a:prstGeom>
        </p:spPr>
        <p:txBody>
          <a:bodyPr wrap="none">
            <a:spAutoFit/>
          </a:bodyPr>
          <a:lstStyle/>
          <a:p>
            <a:pPr algn="ctr"/>
            <a:r>
              <a:rPr lang="ja-JP" altLang="en-US" dirty="0">
                <a:latin typeface="HGP創英角ﾎﾟｯﾌﾟ体" pitchFamily="50" charset="-128"/>
                <a:ea typeface="HGP創英角ﾎﾟｯﾌﾟ体" pitchFamily="50" charset="-128"/>
              </a:rPr>
              <a:t>仮想鉄道「江バ電</a:t>
            </a:r>
            <a:r>
              <a:rPr lang="ja-JP" altLang="en-US" dirty="0" smtClean="0">
                <a:latin typeface="HGP創英角ﾎﾟｯﾌﾟ体" pitchFamily="50" charset="-128"/>
                <a:ea typeface="HGP創英角ﾎﾟｯﾌﾟ体" pitchFamily="50" charset="-128"/>
              </a:rPr>
              <a:t>」</a:t>
            </a:r>
            <a:endParaRPr lang="en-US" altLang="ja-JP" dirty="0">
              <a:latin typeface="HGP創英角ﾎﾟｯﾌﾟ体" pitchFamily="50" charset="-128"/>
              <a:ea typeface="HGP創英角ﾎﾟｯﾌﾟ体" pitchFamily="50" charset="-128"/>
            </a:endParaRPr>
          </a:p>
        </p:txBody>
      </p:sp>
      <p:sp>
        <p:nvSpPr>
          <p:cNvPr id="41" name="角丸四角形 40"/>
          <p:cNvSpPr/>
          <p:nvPr/>
        </p:nvSpPr>
        <p:spPr>
          <a:xfrm>
            <a:off x="123910" y="6165304"/>
            <a:ext cx="8912586" cy="648072"/>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3600" dirty="0" smtClean="0">
                <a:solidFill>
                  <a:schemeClr val="bg1"/>
                </a:solidFill>
                <a:latin typeface="HGP創英角ﾎﾟｯﾌﾟ体" pitchFamily="50" charset="-128"/>
                <a:ea typeface="HGP創英角ﾎﾟｯﾌﾟ体" pitchFamily="50" charset="-128"/>
              </a:rPr>
              <a:t>AI</a:t>
            </a:r>
            <a:r>
              <a:rPr lang="ja-JP" altLang="en-US" sz="3600" dirty="0" smtClean="0">
                <a:solidFill>
                  <a:schemeClr val="bg1"/>
                </a:solidFill>
                <a:latin typeface="HGP創英角ﾎﾟｯﾌﾟ体" pitchFamily="50" charset="-128"/>
                <a:ea typeface="HGP創英角ﾎﾟｯﾌﾟ体" pitchFamily="50" charset="-128"/>
              </a:rPr>
              <a:t>がなくても、十分役に立つ</a:t>
            </a:r>
            <a:endParaRPr lang="ja-JP" altLang="en-US" sz="3600" dirty="0">
              <a:solidFill>
                <a:schemeClr val="bg1"/>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467700814"/>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 name="図 544"/>
          <p:cNvPicPr>
            <a:picLocks noChangeAspect="1"/>
          </p:cNvPicPr>
          <p:nvPr/>
        </p:nvPicPr>
        <p:blipFill>
          <a:blip r:embed="rId2"/>
          <a:stretch>
            <a:fillRect/>
          </a:stretch>
        </p:blipFill>
        <p:spPr>
          <a:xfrm>
            <a:off x="5821288" y="4697132"/>
            <a:ext cx="2567136" cy="800032"/>
          </a:xfrm>
          <a:prstGeom prst="rect">
            <a:avLst/>
          </a:prstGeom>
        </p:spPr>
      </p:pic>
      <p:pic>
        <p:nvPicPr>
          <p:cNvPr id="544" name="図 543"/>
          <p:cNvPicPr>
            <a:picLocks noChangeAspect="1"/>
          </p:cNvPicPr>
          <p:nvPr/>
        </p:nvPicPr>
        <p:blipFill>
          <a:blip r:embed="rId2"/>
          <a:stretch>
            <a:fillRect/>
          </a:stretch>
        </p:blipFill>
        <p:spPr>
          <a:xfrm>
            <a:off x="6395442" y="4150661"/>
            <a:ext cx="2567136" cy="800032"/>
          </a:xfrm>
          <a:prstGeom prst="rect">
            <a:avLst/>
          </a:prstGeom>
        </p:spPr>
      </p:pic>
      <p:pic>
        <p:nvPicPr>
          <p:cNvPr id="543" name="図 542"/>
          <p:cNvPicPr>
            <a:picLocks noChangeAspect="1"/>
          </p:cNvPicPr>
          <p:nvPr/>
        </p:nvPicPr>
        <p:blipFill>
          <a:blip r:embed="rId2"/>
          <a:stretch>
            <a:fillRect/>
          </a:stretch>
        </p:blipFill>
        <p:spPr>
          <a:xfrm>
            <a:off x="5037956" y="3362888"/>
            <a:ext cx="2567136" cy="800032"/>
          </a:xfrm>
          <a:prstGeom prst="rect">
            <a:avLst/>
          </a:prstGeom>
        </p:spPr>
      </p:pic>
      <p:pic>
        <p:nvPicPr>
          <p:cNvPr id="541" name="図 540"/>
          <p:cNvPicPr>
            <a:picLocks noChangeAspect="1"/>
          </p:cNvPicPr>
          <p:nvPr/>
        </p:nvPicPr>
        <p:blipFill>
          <a:blip r:embed="rId2"/>
          <a:stretch>
            <a:fillRect/>
          </a:stretch>
        </p:blipFill>
        <p:spPr>
          <a:xfrm>
            <a:off x="5637262" y="2825942"/>
            <a:ext cx="2567136" cy="800032"/>
          </a:xfrm>
          <a:prstGeom prst="rect">
            <a:avLst/>
          </a:prstGeom>
        </p:spPr>
      </p:pic>
      <p:pic>
        <p:nvPicPr>
          <p:cNvPr id="537" name="図 536"/>
          <p:cNvPicPr>
            <a:picLocks noChangeAspect="1"/>
          </p:cNvPicPr>
          <p:nvPr/>
        </p:nvPicPr>
        <p:blipFill>
          <a:blip r:embed="rId2"/>
          <a:stretch>
            <a:fillRect/>
          </a:stretch>
        </p:blipFill>
        <p:spPr>
          <a:xfrm>
            <a:off x="949127" y="4664365"/>
            <a:ext cx="2567136" cy="800032"/>
          </a:xfrm>
          <a:prstGeom prst="rect">
            <a:avLst/>
          </a:prstGeom>
        </p:spPr>
      </p:pic>
      <p:pic>
        <p:nvPicPr>
          <p:cNvPr id="538" name="図 537"/>
          <p:cNvPicPr>
            <a:picLocks noChangeAspect="1"/>
          </p:cNvPicPr>
          <p:nvPr/>
        </p:nvPicPr>
        <p:blipFill>
          <a:blip r:embed="rId2"/>
          <a:stretch>
            <a:fillRect/>
          </a:stretch>
        </p:blipFill>
        <p:spPr>
          <a:xfrm>
            <a:off x="3297957" y="4673890"/>
            <a:ext cx="2567136" cy="800032"/>
          </a:xfrm>
          <a:prstGeom prst="rect">
            <a:avLst/>
          </a:prstGeom>
        </p:spPr>
      </p:pic>
      <p:pic>
        <p:nvPicPr>
          <p:cNvPr id="536" name="図 535"/>
          <p:cNvPicPr>
            <a:picLocks noChangeAspect="1"/>
          </p:cNvPicPr>
          <p:nvPr/>
        </p:nvPicPr>
        <p:blipFill>
          <a:blip r:embed="rId2"/>
          <a:stretch>
            <a:fillRect/>
          </a:stretch>
        </p:blipFill>
        <p:spPr>
          <a:xfrm>
            <a:off x="1499667" y="4150661"/>
            <a:ext cx="2567136" cy="800032"/>
          </a:xfrm>
          <a:prstGeom prst="rect">
            <a:avLst/>
          </a:prstGeom>
        </p:spPr>
      </p:pic>
      <p:pic>
        <p:nvPicPr>
          <p:cNvPr id="535" name="図 534"/>
          <p:cNvPicPr>
            <a:picLocks noChangeAspect="1"/>
          </p:cNvPicPr>
          <p:nvPr/>
        </p:nvPicPr>
        <p:blipFill>
          <a:blip r:embed="rId2"/>
          <a:stretch>
            <a:fillRect/>
          </a:stretch>
        </p:blipFill>
        <p:spPr>
          <a:xfrm>
            <a:off x="3884687" y="4160186"/>
            <a:ext cx="2567136" cy="800032"/>
          </a:xfrm>
          <a:prstGeom prst="rect">
            <a:avLst/>
          </a:prstGeom>
        </p:spPr>
      </p:pic>
      <p:pic>
        <p:nvPicPr>
          <p:cNvPr id="534" name="図 533"/>
          <p:cNvPicPr>
            <a:picLocks noChangeAspect="1"/>
          </p:cNvPicPr>
          <p:nvPr/>
        </p:nvPicPr>
        <p:blipFill>
          <a:blip r:embed="rId2"/>
          <a:stretch>
            <a:fillRect/>
          </a:stretch>
        </p:blipFill>
        <p:spPr>
          <a:xfrm>
            <a:off x="2512343" y="3349171"/>
            <a:ext cx="2567136" cy="800032"/>
          </a:xfrm>
          <a:prstGeom prst="rect">
            <a:avLst/>
          </a:prstGeom>
        </p:spPr>
      </p:pic>
      <p:pic>
        <p:nvPicPr>
          <p:cNvPr id="532" name="図 531"/>
          <p:cNvPicPr>
            <a:picLocks noChangeAspect="1"/>
          </p:cNvPicPr>
          <p:nvPr/>
        </p:nvPicPr>
        <p:blipFill>
          <a:blip r:embed="rId2"/>
          <a:stretch>
            <a:fillRect/>
          </a:stretch>
        </p:blipFill>
        <p:spPr>
          <a:xfrm>
            <a:off x="3131840" y="2824924"/>
            <a:ext cx="2567136" cy="800032"/>
          </a:xfrm>
          <a:prstGeom prst="rect">
            <a:avLst/>
          </a:prstGeom>
        </p:spPr>
      </p:pic>
      <p:pic>
        <p:nvPicPr>
          <p:cNvPr id="531" name="図 530"/>
          <p:cNvPicPr>
            <a:picLocks noChangeAspect="1"/>
          </p:cNvPicPr>
          <p:nvPr/>
        </p:nvPicPr>
        <p:blipFill>
          <a:blip r:embed="rId2"/>
          <a:stretch>
            <a:fillRect/>
          </a:stretch>
        </p:blipFill>
        <p:spPr>
          <a:xfrm>
            <a:off x="5207124" y="1471507"/>
            <a:ext cx="2495128" cy="777591"/>
          </a:xfrm>
          <a:prstGeom prst="rect">
            <a:avLst/>
          </a:prstGeom>
        </p:spPr>
      </p:pic>
      <p:pic>
        <p:nvPicPr>
          <p:cNvPr id="530" name="図 529"/>
          <p:cNvPicPr>
            <a:picLocks noChangeAspect="1"/>
          </p:cNvPicPr>
          <p:nvPr/>
        </p:nvPicPr>
        <p:blipFill>
          <a:blip r:embed="rId2"/>
          <a:stretch>
            <a:fillRect/>
          </a:stretch>
        </p:blipFill>
        <p:spPr>
          <a:xfrm>
            <a:off x="5889104" y="1082892"/>
            <a:ext cx="2567136" cy="800032"/>
          </a:xfrm>
          <a:prstGeom prst="rect">
            <a:avLst/>
          </a:prstGeom>
        </p:spPr>
      </p:pic>
      <p:sp>
        <p:nvSpPr>
          <p:cNvPr id="13" name="正方形/長方形 12"/>
          <p:cNvSpPr/>
          <p:nvPr/>
        </p:nvSpPr>
        <p:spPr>
          <a:xfrm>
            <a:off x="0" y="104305"/>
            <a:ext cx="9252520" cy="646331"/>
          </a:xfrm>
          <a:prstGeom prst="rect">
            <a:avLst/>
          </a:prstGeom>
        </p:spPr>
        <p:txBody>
          <a:bodyPr wrap="square">
            <a:spAutoFit/>
          </a:bodyPr>
          <a:lstStyle/>
          <a:p>
            <a:pPr algn="ctr"/>
            <a:r>
              <a:rPr lang="ja-JP" altLang="en-US" sz="3600" dirty="0">
                <a:latin typeface="HGP創英角ﾎﾟｯﾌﾟ体" pitchFamily="50" charset="-128"/>
                <a:ea typeface="HGP創英角ﾎﾟｯﾌﾟ体" pitchFamily="50" charset="-128"/>
              </a:rPr>
              <a:t>飛び込み</a:t>
            </a:r>
            <a:r>
              <a:rPr lang="ja-JP" altLang="en-US" sz="3600" dirty="0" smtClean="0">
                <a:latin typeface="HGP創英角ﾎﾟｯﾌﾟ体" pitchFamily="50" charset="-128"/>
                <a:ea typeface="HGP創英角ﾎﾟｯﾌﾟ体" pitchFamily="50" charset="-128"/>
              </a:rPr>
              <a:t>自殺遺体</a:t>
            </a:r>
            <a:r>
              <a:rPr lang="ja-JP" altLang="en-US" sz="3600" dirty="0">
                <a:latin typeface="HGP創英角ﾎﾟｯﾌﾟ体" pitchFamily="50" charset="-128"/>
                <a:ea typeface="HGP創英角ﾎﾟｯﾌﾟ体" pitchFamily="50" charset="-128"/>
              </a:rPr>
              <a:t>散乱検証シミュレーター</a:t>
            </a:r>
          </a:p>
        </p:txBody>
      </p:sp>
      <p:sp>
        <p:nvSpPr>
          <p:cNvPr id="14" name="角丸四角形 13"/>
          <p:cNvSpPr/>
          <p:nvPr/>
        </p:nvSpPr>
        <p:spPr>
          <a:xfrm>
            <a:off x="35496" y="44624"/>
            <a:ext cx="9108504"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292" name="Rectangle 27"/>
          <p:cNvSpPr>
            <a:spLocks noChangeArrowheads="1"/>
          </p:cNvSpPr>
          <p:nvPr/>
        </p:nvSpPr>
        <p:spPr bwMode="auto">
          <a:xfrm>
            <a:off x="54607" y="1451358"/>
            <a:ext cx="84498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000" smtClean="0">
                <a:latin typeface="HGP創英角ﾎﾟｯﾌﾟ体" panose="040B0A00000000000000" pitchFamily="50" charset="-128"/>
                <a:ea typeface="HGP創英角ﾎﾟｯﾌﾟ体" panose="040B0A00000000000000" pitchFamily="50" charset="-128"/>
              </a:rPr>
              <a:t>0</a:t>
            </a:r>
            <a:r>
              <a:rPr kumimoji="0" lang="ja-JP" altLang="en-US" sz="2000" smtClean="0">
                <a:latin typeface="HGP創英角ﾎﾟｯﾌﾟ体" panose="040B0A00000000000000" pitchFamily="50" charset="-128"/>
                <a:ea typeface="HGP創英角ﾎﾟｯﾌﾟ体" panose="040B0A00000000000000" pitchFamily="50" charset="-128"/>
              </a:rPr>
              <a:t>秒後</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93" name="Rectangle 27"/>
          <p:cNvSpPr>
            <a:spLocks noChangeArrowheads="1"/>
          </p:cNvSpPr>
          <p:nvPr/>
        </p:nvSpPr>
        <p:spPr bwMode="auto">
          <a:xfrm>
            <a:off x="54607" y="2394381"/>
            <a:ext cx="70097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000">
                <a:latin typeface="HGP創英角ﾎﾟｯﾌﾟ体" panose="040B0A00000000000000" pitchFamily="50" charset="-128"/>
                <a:ea typeface="HGP創英角ﾎﾟｯﾌﾟ体" panose="040B0A00000000000000" pitchFamily="50" charset="-128"/>
              </a:rPr>
              <a:t>1</a:t>
            </a:r>
            <a:r>
              <a:rPr kumimoji="0" lang="ja-JP" altLang="en-US" sz="2000" smtClean="0">
                <a:latin typeface="HGP創英角ﾎﾟｯﾌﾟ体" panose="040B0A00000000000000" pitchFamily="50" charset="-128"/>
                <a:ea typeface="HGP創英角ﾎﾟｯﾌﾟ体" panose="040B0A00000000000000" pitchFamily="50" charset="-128"/>
              </a:rPr>
              <a:t>秒後</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294" name="Rectangle 27"/>
          <p:cNvSpPr>
            <a:spLocks noChangeArrowheads="1"/>
          </p:cNvSpPr>
          <p:nvPr/>
        </p:nvSpPr>
        <p:spPr bwMode="auto">
          <a:xfrm>
            <a:off x="54607" y="3316857"/>
            <a:ext cx="7729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000" smtClean="0">
                <a:latin typeface="HGP創英角ﾎﾟｯﾌﾟ体" panose="040B0A00000000000000" pitchFamily="50" charset="-128"/>
                <a:ea typeface="HGP創英角ﾎﾟｯﾌﾟ体" panose="040B0A00000000000000" pitchFamily="50" charset="-128"/>
              </a:rPr>
              <a:t>2</a:t>
            </a:r>
            <a:r>
              <a:rPr kumimoji="0" lang="ja-JP" altLang="en-US" sz="2000" smtClean="0">
                <a:latin typeface="HGP創英角ﾎﾟｯﾌﾟ体" panose="040B0A00000000000000" pitchFamily="50" charset="-128"/>
                <a:ea typeface="HGP創英角ﾎﾟｯﾌﾟ体" panose="040B0A00000000000000" pitchFamily="50" charset="-128"/>
              </a:rPr>
              <a:t>秒後</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381" name="Rectangle 27"/>
          <p:cNvSpPr>
            <a:spLocks noChangeArrowheads="1"/>
          </p:cNvSpPr>
          <p:nvPr/>
        </p:nvSpPr>
        <p:spPr bwMode="auto">
          <a:xfrm>
            <a:off x="54607" y="5248037"/>
            <a:ext cx="84498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000">
                <a:latin typeface="HGP創英角ﾎﾟｯﾌﾟ体" panose="040B0A00000000000000" pitchFamily="50" charset="-128"/>
                <a:ea typeface="HGP創英角ﾎﾟｯﾌﾟ体" panose="040B0A00000000000000" pitchFamily="50" charset="-128"/>
              </a:rPr>
              <a:t>4</a:t>
            </a:r>
            <a:r>
              <a:rPr kumimoji="0" lang="ja-JP" altLang="en-US" sz="2000" smtClean="0">
                <a:latin typeface="HGP創英角ﾎﾟｯﾌﾟ体" panose="040B0A00000000000000" pitchFamily="50" charset="-128"/>
                <a:ea typeface="HGP創英角ﾎﾟｯﾌﾟ体" panose="040B0A00000000000000" pitchFamily="50" charset="-128"/>
              </a:rPr>
              <a:t>秒後</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382" name="Rectangle 27"/>
          <p:cNvSpPr>
            <a:spLocks noChangeArrowheads="1"/>
          </p:cNvSpPr>
          <p:nvPr/>
        </p:nvSpPr>
        <p:spPr bwMode="auto">
          <a:xfrm>
            <a:off x="54607" y="4279126"/>
            <a:ext cx="7729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000" smtClean="0">
                <a:latin typeface="HGP創英角ﾎﾟｯﾌﾟ体" panose="040B0A00000000000000" pitchFamily="50" charset="-128"/>
                <a:ea typeface="HGP創英角ﾎﾟｯﾌﾟ体" panose="040B0A00000000000000" pitchFamily="50" charset="-128"/>
              </a:rPr>
              <a:t>3</a:t>
            </a:r>
            <a:r>
              <a:rPr kumimoji="0" lang="ja-JP" altLang="en-US" sz="2000" smtClean="0">
                <a:latin typeface="HGP創英角ﾎﾟｯﾌﾟ体" panose="040B0A00000000000000" pitchFamily="50" charset="-128"/>
                <a:ea typeface="HGP創英角ﾎﾟｯﾌﾟ体" panose="040B0A00000000000000" pitchFamily="50" charset="-128"/>
              </a:rPr>
              <a:t>秒後</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grpSp>
        <p:nvGrpSpPr>
          <p:cNvPr id="2" name="グループ化 1"/>
          <p:cNvGrpSpPr/>
          <p:nvPr/>
        </p:nvGrpSpPr>
        <p:grpSpPr>
          <a:xfrm>
            <a:off x="759277" y="1617211"/>
            <a:ext cx="7850954" cy="3770968"/>
            <a:chOff x="1117058" y="1774438"/>
            <a:chExt cx="7737419" cy="1619460"/>
          </a:xfrm>
        </p:grpSpPr>
        <p:cxnSp>
          <p:nvCxnSpPr>
            <p:cNvPr id="250" name="直線コネクタ 249"/>
            <p:cNvCxnSpPr/>
            <p:nvPr/>
          </p:nvCxnSpPr>
          <p:spPr>
            <a:xfrm>
              <a:off x="1117058" y="1774438"/>
              <a:ext cx="77374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 name="直線コネクタ 250"/>
            <p:cNvCxnSpPr/>
            <p:nvPr/>
          </p:nvCxnSpPr>
          <p:spPr>
            <a:xfrm>
              <a:off x="1117058" y="2179303"/>
              <a:ext cx="77374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 name="直線コネクタ 251"/>
            <p:cNvCxnSpPr/>
            <p:nvPr/>
          </p:nvCxnSpPr>
          <p:spPr>
            <a:xfrm>
              <a:off x="1117058" y="2584168"/>
              <a:ext cx="77374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直線コネクタ 252"/>
            <p:cNvCxnSpPr/>
            <p:nvPr/>
          </p:nvCxnSpPr>
          <p:spPr>
            <a:xfrm>
              <a:off x="1117058" y="2989033"/>
              <a:ext cx="77374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直線コネクタ 253"/>
            <p:cNvCxnSpPr/>
            <p:nvPr/>
          </p:nvCxnSpPr>
          <p:spPr>
            <a:xfrm>
              <a:off x="1117058" y="3393898"/>
              <a:ext cx="77374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 name="グループ化 2"/>
          <p:cNvGrpSpPr/>
          <p:nvPr/>
        </p:nvGrpSpPr>
        <p:grpSpPr>
          <a:xfrm>
            <a:off x="1515170" y="1617212"/>
            <a:ext cx="6990554" cy="4188052"/>
            <a:chOff x="2036751" y="1774438"/>
            <a:chExt cx="1859380" cy="4050571"/>
          </a:xfrm>
        </p:grpSpPr>
        <p:cxnSp>
          <p:nvCxnSpPr>
            <p:cNvPr id="231" name="直線コネクタ 230"/>
            <p:cNvCxnSpPr/>
            <p:nvPr/>
          </p:nvCxnSpPr>
          <p:spPr>
            <a:xfrm>
              <a:off x="3586235" y="1774438"/>
              <a:ext cx="0" cy="40505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直線コネクタ 231"/>
            <p:cNvCxnSpPr/>
            <p:nvPr/>
          </p:nvCxnSpPr>
          <p:spPr>
            <a:xfrm>
              <a:off x="3896131" y="1774438"/>
              <a:ext cx="0" cy="40505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 name="直線コネクタ 297"/>
            <p:cNvCxnSpPr/>
            <p:nvPr/>
          </p:nvCxnSpPr>
          <p:spPr>
            <a:xfrm>
              <a:off x="2036751" y="1774438"/>
              <a:ext cx="0" cy="40505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 name="直線コネクタ 298"/>
            <p:cNvCxnSpPr/>
            <p:nvPr/>
          </p:nvCxnSpPr>
          <p:spPr>
            <a:xfrm>
              <a:off x="2346647" y="1774438"/>
              <a:ext cx="0" cy="40505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 name="直線コネクタ 299"/>
            <p:cNvCxnSpPr/>
            <p:nvPr/>
          </p:nvCxnSpPr>
          <p:spPr>
            <a:xfrm>
              <a:off x="2656544" y="1774438"/>
              <a:ext cx="0" cy="40505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直線コネクタ 327"/>
            <p:cNvCxnSpPr/>
            <p:nvPr/>
          </p:nvCxnSpPr>
          <p:spPr>
            <a:xfrm>
              <a:off x="2966440" y="1774438"/>
              <a:ext cx="0" cy="40505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43" name="直線コネクタ 442"/>
          <p:cNvCxnSpPr/>
          <p:nvPr/>
        </p:nvCxnSpPr>
        <p:spPr>
          <a:xfrm>
            <a:off x="6175541" y="988718"/>
            <a:ext cx="0" cy="4816543"/>
          </a:xfrm>
          <a:prstGeom prst="line">
            <a:avLst/>
          </a:prstGeom>
          <a:ln w="38100">
            <a:solidFill>
              <a:schemeClr val="tx1">
                <a:alpha val="47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525" name="グループ化 524"/>
          <p:cNvGrpSpPr/>
          <p:nvPr/>
        </p:nvGrpSpPr>
        <p:grpSpPr>
          <a:xfrm rot="5400000">
            <a:off x="1734964" y="932957"/>
            <a:ext cx="3734049" cy="5146476"/>
            <a:chOff x="1350963" y="1762125"/>
            <a:chExt cx="6611938" cy="3344863"/>
          </a:xfrm>
        </p:grpSpPr>
        <p:sp>
          <p:nvSpPr>
            <p:cNvPr id="526" name="Freeform 10"/>
            <p:cNvSpPr>
              <a:spLocks/>
            </p:cNvSpPr>
            <p:nvPr/>
          </p:nvSpPr>
          <p:spPr bwMode="auto">
            <a:xfrm>
              <a:off x="1350963" y="1762125"/>
              <a:ext cx="3316288" cy="1890713"/>
            </a:xfrm>
            <a:custGeom>
              <a:avLst/>
              <a:gdLst>
                <a:gd name="T0" fmla="*/ 597 w 17405"/>
                <a:gd name="T1" fmla="*/ 332 h 9917"/>
                <a:gd name="T2" fmla="*/ 1208 w 17405"/>
                <a:gd name="T3" fmla="*/ 718 h 9917"/>
                <a:gd name="T4" fmla="*/ 1816 w 17405"/>
                <a:gd name="T5" fmla="*/ 1094 h 9917"/>
                <a:gd name="T6" fmla="*/ 2413 w 17405"/>
                <a:gd name="T7" fmla="*/ 1460 h 9917"/>
                <a:gd name="T8" fmla="*/ 3021 w 17405"/>
                <a:gd name="T9" fmla="*/ 1828 h 9917"/>
                <a:gd name="T10" fmla="*/ 3629 w 17405"/>
                <a:gd name="T11" fmla="*/ 2196 h 9917"/>
                <a:gd name="T12" fmla="*/ 4232 w 17405"/>
                <a:gd name="T13" fmla="*/ 2566 h 9917"/>
                <a:gd name="T14" fmla="*/ 4837 w 17405"/>
                <a:gd name="T15" fmla="*/ 2924 h 9917"/>
                <a:gd name="T16" fmla="*/ 5439 w 17405"/>
                <a:gd name="T17" fmla="*/ 3285 h 9917"/>
                <a:gd name="T18" fmla="*/ 6048 w 17405"/>
                <a:gd name="T19" fmla="*/ 3646 h 9917"/>
                <a:gd name="T20" fmla="*/ 6653 w 17405"/>
                <a:gd name="T21" fmla="*/ 3996 h 9917"/>
                <a:gd name="T22" fmla="*/ 7258 w 17405"/>
                <a:gd name="T23" fmla="*/ 4351 h 9917"/>
                <a:gd name="T24" fmla="*/ 7861 w 17405"/>
                <a:gd name="T25" fmla="*/ 4692 h 9917"/>
                <a:gd name="T26" fmla="*/ 8469 w 17405"/>
                <a:gd name="T27" fmla="*/ 5036 h 9917"/>
                <a:gd name="T28" fmla="*/ 9071 w 17405"/>
                <a:gd name="T29" fmla="*/ 5381 h 9917"/>
                <a:gd name="T30" fmla="*/ 9677 w 17405"/>
                <a:gd name="T31" fmla="*/ 5724 h 9917"/>
                <a:gd name="T32" fmla="*/ 10285 w 17405"/>
                <a:gd name="T33" fmla="*/ 6060 h 9917"/>
                <a:gd name="T34" fmla="*/ 10887 w 17405"/>
                <a:gd name="T35" fmla="*/ 6397 h 9917"/>
                <a:gd name="T36" fmla="*/ 11493 w 17405"/>
                <a:gd name="T37" fmla="*/ 6732 h 9917"/>
                <a:gd name="T38" fmla="*/ 12101 w 17405"/>
                <a:gd name="T39" fmla="*/ 7060 h 9917"/>
                <a:gd name="T40" fmla="*/ 12701 w 17405"/>
                <a:gd name="T41" fmla="*/ 7388 h 9917"/>
                <a:gd name="T42" fmla="*/ 13306 w 17405"/>
                <a:gd name="T43" fmla="*/ 7707 h 9917"/>
                <a:gd name="T44" fmla="*/ 13917 w 17405"/>
                <a:gd name="T45" fmla="*/ 8036 h 9917"/>
                <a:gd name="T46" fmla="*/ 14514 w 17405"/>
                <a:gd name="T47" fmla="*/ 8347 h 9917"/>
                <a:gd name="T48" fmla="*/ 15125 w 17405"/>
                <a:gd name="T49" fmla="*/ 8668 h 9917"/>
                <a:gd name="T50" fmla="*/ 15730 w 17405"/>
                <a:gd name="T51" fmla="*/ 8979 h 9917"/>
                <a:gd name="T52" fmla="*/ 16330 w 17405"/>
                <a:gd name="T53" fmla="*/ 9291 h 9917"/>
                <a:gd name="T54" fmla="*/ 16941 w 17405"/>
                <a:gd name="T55" fmla="*/ 9604 h 9917"/>
                <a:gd name="T56" fmla="*/ 17327 w 17405"/>
                <a:gd name="T57" fmla="*/ 9905 h 9917"/>
                <a:gd name="T58" fmla="*/ 16719 w 17405"/>
                <a:gd name="T59" fmla="*/ 9601 h 9917"/>
                <a:gd name="T60" fmla="*/ 16119 w 17405"/>
                <a:gd name="T61" fmla="*/ 9289 h 9917"/>
                <a:gd name="T62" fmla="*/ 15511 w 17405"/>
                <a:gd name="T63" fmla="*/ 8977 h 9917"/>
                <a:gd name="T64" fmla="*/ 14903 w 17405"/>
                <a:gd name="T65" fmla="*/ 8665 h 9917"/>
                <a:gd name="T66" fmla="*/ 14303 w 17405"/>
                <a:gd name="T67" fmla="*/ 8345 h 9917"/>
                <a:gd name="T68" fmla="*/ 13695 w 17405"/>
                <a:gd name="T69" fmla="*/ 8025 h 9917"/>
                <a:gd name="T70" fmla="*/ 13086 w 17405"/>
                <a:gd name="T71" fmla="*/ 7704 h 9917"/>
                <a:gd name="T72" fmla="*/ 12487 w 17405"/>
                <a:gd name="T73" fmla="*/ 7377 h 9917"/>
                <a:gd name="T74" fmla="*/ 11879 w 17405"/>
                <a:gd name="T75" fmla="*/ 7049 h 9917"/>
                <a:gd name="T76" fmla="*/ 11270 w 17405"/>
                <a:gd name="T77" fmla="*/ 6720 h 9917"/>
                <a:gd name="T78" fmla="*/ 10671 w 17405"/>
                <a:gd name="T79" fmla="*/ 6385 h 9917"/>
                <a:gd name="T80" fmla="*/ 10063 w 17405"/>
                <a:gd name="T81" fmla="*/ 6049 h 9917"/>
                <a:gd name="T82" fmla="*/ 9454 w 17405"/>
                <a:gd name="T83" fmla="*/ 5712 h 9917"/>
                <a:gd name="T84" fmla="*/ 8855 w 17405"/>
                <a:gd name="T85" fmla="*/ 5369 h 9917"/>
                <a:gd name="T86" fmla="*/ 8247 w 17405"/>
                <a:gd name="T87" fmla="*/ 5025 h 9917"/>
                <a:gd name="T88" fmla="*/ 7638 w 17405"/>
                <a:gd name="T89" fmla="*/ 4680 h 9917"/>
                <a:gd name="T90" fmla="*/ 7039 w 17405"/>
                <a:gd name="T91" fmla="*/ 4329 h 9917"/>
                <a:gd name="T92" fmla="*/ 6431 w 17405"/>
                <a:gd name="T93" fmla="*/ 3977 h 9917"/>
                <a:gd name="T94" fmla="*/ 5831 w 17405"/>
                <a:gd name="T95" fmla="*/ 3625 h 9917"/>
                <a:gd name="T96" fmla="*/ 5223 w 17405"/>
                <a:gd name="T97" fmla="*/ 3265 h 9917"/>
                <a:gd name="T98" fmla="*/ 4615 w 17405"/>
                <a:gd name="T99" fmla="*/ 2905 h 9917"/>
                <a:gd name="T100" fmla="*/ 4013 w 17405"/>
                <a:gd name="T101" fmla="*/ 2543 h 9917"/>
                <a:gd name="T102" fmla="*/ 3407 w 17405"/>
                <a:gd name="T103" fmla="*/ 2177 h 9917"/>
                <a:gd name="T104" fmla="*/ 2799 w 17405"/>
                <a:gd name="T105" fmla="*/ 1809 h 9917"/>
                <a:gd name="T106" fmla="*/ 2197 w 17405"/>
                <a:gd name="T107" fmla="*/ 1439 h 9917"/>
                <a:gd name="T108" fmla="*/ 1591 w 17405"/>
                <a:gd name="T109" fmla="*/ 1065 h 9917"/>
                <a:gd name="T110" fmla="*/ 982 w 17405"/>
                <a:gd name="T111" fmla="*/ 688 h 9917"/>
                <a:gd name="T112" fmla="*/ 381 w 17405"/>
                <a:gd name="T113" fmla="*/ 311 h 9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05" h="9917">
                  <a:moveTo>
                    <a:pt x="80" y="14"/>
                  </a:moveTo>
                  <a:lnTo>
                    <a:pt x="168" y="70"/>
                  </a:lnTo>
                  <a:lnTo>
                    <a:pt x="253" y="116"/>
                  </a:lnTo>
                  <a:lnTo>
                    <a:pt x="344" y="174"/>
                  </a:lnTo>
                  <a:lnTo>
                    <a:pt x="432" y="230"/>
                  </a:lnTo>
                  <a:lnTo>
                    <a:pt x="514" y="287"/>
                  </a:lnTo>
                  <a:lnTo>
                    <a:pt x="597" y="332"/>
                  </a:lnTo>
                  <a:lnTo>
                    <a:pt x="688" y="390"/>
                  </a:lnTo>
                  <a:lnTo>
                    <a:pt x="776" y="446"/>
                  </a:lnTo>
                  <a:lnTo>
                    <a:pt x="864" y="502"/>
                  </a:lnTo>
                  <a:lnTo>
                    <a:pt x="952" y="558"/>
                  </a:lnTo>
                  <a:lnTo>
                    <a:pt x="1031" y="605"/>
                  </a:lnTo>
                  <a:lnTo>
                    <a:pt x="1120" y="662"/>
                  </a:lnTo>
                  <a:lnTo>
                    <a:pt x="1208" y="718"/>
                  </a:lnTo>
                  <a:lnTo>
                    <a:pt x="1293" y="764"/>
                  </a:lnTo>
                  <a:lnTo>
                    <a:pt x="1384" y="822"/>
                  </a:lnTo>
                  <a:lnTo>
                    <a:pt x="1466" y="879"/>
                  </a:lnTo>
                  <a:lnTo>
                    <a:pt x="1552" y="934"/>
                  </a:lnTo>
                  <a:lnTo>
                    <a:pt x="1637" y="980"/>
                  </a:lnTo>
                  <a:lnTo>
                    <a:pt x="1728" y="1038"/>
                  </a:lnTo>
                  <a:lnTo>
                    <a:pt x="1816" y="1094"/>
                  </a:lnTo>
                  <a:lnTo>
                    <a:pt x="1895" y="1141"/>
                  </a:lnTo>
                  <a:lnTo>
                    <a:pt x="1984" y="1198"/>
                  </a:lnTo>
                  <a:lnTo>
                    <a:pt x="2072" y="1254"/>
                  </a:lnTo>
                  <a:lnTo>
                    <a:pt x="2157" y="1300"/>
                  </a:lnTo>
                  <a:lnTo>
                    <a:pt x="2248" y="1358"/>
                  </a:lnTo>
                  <a:lnTo>
                    <a:pt x="2330" y="1415"/>
                  </a:lnTo>
                  <a:lnTo>
                    <a:pt x="2413" y="1460"/>
                  </a:lnTo>
                  <a:lnTo>
                    <a:pt x="2504" y="1518"/>
                  </a:lnTo>
                  <a:lnTo>
                    <a:pt x="2589" y="1564"/>
                  </a:lnTo>
                  <a:lnTo>
                    <a:pt x="2680" y="1622"/>
                  </a:lnTo>
                  <a:lnTo>
                    <a:pt x="2762" y="1679"/>
                  </a:lnTo>
                  <a:lnTo>
                    <a:pt x="2845" y="1724"/>
                  </a:lnTo>
                  <a:lnTo>
                    <a:pt x="2936" y="1782"/>
                  </a:lnTo>
                  <a:lnTo>
                    <a:pt x="3021" y="1828"/>
                  </a:lnTo>
                  <a:lnTo>
                    <a:pt x="3112" y="1886"/>
                  </a:lnTo>
                  <a:lnTo>
                    <a:pt x="3200" y="1942"/>
                  </a:lnTo>
                  <a:lnTo>
                    <a:pt x="3279" y="1989"/>
                  </a:lnTo>
                  <a:lnTo>
                    <a:pt x="3368" y="2046"/>
                  </a:lnTo>
                  <a:lnTo>
                    <a:pt x="3453" y="2092"/>
                  </a:lnTo>
                  <a:lnTo>
                    <a:pt x="3544" y="2150"/>
                  </a:lnTo>
                  <a:lnTo>
                    <a:pt x="3629" y="2196"/>
                  </a:lnTo>
                  <a:lnTo>
                    <a:pt x="3714" y="2255"/>
                  </a:lnTo>
                  <a:lnTo>
                    <a:pt x="3797" y="2300"/>
                  </a:lnTo>
                  <a:lnTo>
                    <a:pt x="3888" y="2358"/>
                  </a:lnTo>
                  <a:lnTo>
                    <a:pt x="3973" y="2404"/>
                  </a:lnTo>
                  <a:lnTo>
                    <a:pt x="4064" y="2462"/>
                  </a:lnTo>
                  <a:lnTo>
                    <a:pt x="4143" y="2509"/>
                  </a:lnTo>
                  <a:lnTo>
                    <a:pt x="4232" y="2566"/>
                  </a:lnTo>
                  <a:lnTo>
                    <a:pt x="4317" y="2612"/>
                  </a:lnTo>
                  <a:lnTo>
                    <a:pt x="4408" y="2670"/>
                  </a:lnTo>
                  <a:lnTo>
                    <a:pt x="4493" y="2716"/>
                  </a:lnTo>
                  <a:lnTo>
                    <a:pt x="4578" y="2775"/>
                  </a:lnTo>
                  <a:lnTo>
                    <a:pt x="4661" y="2820"/>
                  </a:lnTo>
                  <a:lnTo>
                    <a:pt x="4752" y="2878"/>
                  </a:lnTo>
                  <a:lnTo>
                    <a:pt x="4837" y="2924"/>
                  </a:lnTo>
                  <a:lnTo>
                    <a:pt x="4928" y="2982"/>
                  </a:lnTo>
                  <a:lnTo>
                    <a:pt x="5007" y="3029"/>
                  </a:lnTo>
                  <a:lnTo>
                    <a:pt x="5093" y="3076"/>
                  </a:lnTo>
                  <a:lnTo>
                    <a:pt x="5184" y="3134"/>
                  </a:lnTo>
                  <a:lnTo>
                    <a:pt x="5269" y="3180"/>
                  </a:lnTo>
                  <a:lnTo>
                    <a:pt x="5360" y="3238"/>
                  </a:lnTo>
                  <a:lnTo>
                    <a:pt x="5439" y="3285"/>
                  </a:lnTo>
                  <a:lnTo>
                    <a:pt x="5525" y="3332"/>
                  </a:lnTo>
                  <a:lnTo>
                    <a:pt x="5616" y="3390"/>
                  </a:lnTo>
                  <a:lnTo>
                    <a:pt x="5701" y="3436"/>
                  </a:lnTo>
                  <a:lnTo>
                    <a:pt x="5792" y="3494"/>
                  </a:lnTo>
                  <a:lnTo>
                    <a:pt x="5877" y="3540"/>
                  </a:lnTo>
                  <a:lnTo>
                    <a:pt x="5959" y="3589"/>
                  </a:lnTo>
                  <a:lnTo>
                    <a:pt x="6048" y="3646"/>
                  </a:lnTo>
                  <a:lnTo>
                    <a:pt x="6133" y="3692"/>
                  </a:lnTo>
                  <a:lnTo>
                    <a:pt x="6221" y="3740"/>
                  </a:lnTo>
                  <a:lnTo>
                    <a:pt x="6312" y="3798"/>
                  </a:lnTo>
                  <a:lnTo>
                    <a:pt x="6391" y="3845"/>
                  </a:lnTo>
                  <a:lnTo>
                    <a:pt x="6477" y="3892"/>
                  </a:lnTo>
                  <a:lnTo>
                    <a:pt x="6568" y="3950"/>
                  </a:lnTo>
                  <a:lnTo>
                    <a:pt x="6653" y="3996"/>
                  </a:lnTo>
                  <a:lnTo>
                    <a:pt x="6741" y="4044"/>
                  </a:lnTo>
                  <a:lnTo>
                    <a:pt x="6823" y="4093"/>
                  </a:lnTo>
                  <a:lnTo>
                    <a:pt x="6912" y="4150"/>
                  </a:lnTo>
                  <a:lnTo>
                    <a:pt x="6997" y="4196"/>
                  </a:lnTo>
                  <a:lnTo>
                    <a:pt x="7085" y="4244"/>
                  </a:lnTo>
                  <a:lnTo>
                    <a:pt x="7173" y="4292"/>
                  </a:lnTo>
                  <a:lnTo>
                    <a:pt x="7258" y="4351"/>
                  </a:lnTo>
                  <a:lnTo>
                    <a:pt x="7341" y="4396"/>
                  </a:lnTo>
                  <a:lnTo>
                    <a:pt x="7429" y="4444"/>
                  </a:lnTo>
                  <a:lnTo>
                    <a:pt x="7517" y="4492"/>
                  </a:lnTo>
                  <a:lnTo>
                    <a:pt x="7608" y="4550"/>
                  </a:lnTo>
                  <a:lnTo>
                    <a:pt x="7687" y="4597"/>
                  </a:lnTo>
                  <a:lnTo>
                    <a:pt x="7773" y="4644"/>
                  </a:lnTo>
                  <a:lnTo>
                    <a:pt x="7861" y="4692"/>
                  </a:lnTo>
                  <a:lnTo>
                    <a:pt x="7949" y="4740"/>
                  </a:lnTo>
                  <a:lnTo>
                    <a:pt x="8040" y="4798"/>
                  </a:lnTo>
                  <a:lnTo>
                    <a:pt x="8125" y="4844"/>
                  </a:lnTo>
                  <a:lnTo>
                    <a:pt x="8207" y="4893"/>
                  </a:lnTo>
                  <a:lnTo>
                    <a:pt x="8293" y="4940"/>
                  </a:lnTo>
                  <a:lnTo>
                    <a:pt x="8381" y="4988"/>
                  </a:lnTo>
                  <a:lnTo>
                    <a:pt x="8469" y="5036"/>
                  </a:lnTo>
                  <a:lnTo>
                    <a:pt x="8560" y="5094"/>
                  </a:lnTo>
                  <a:lnTo>
                    <a:pt x="8639" y="5141"/>
                  </a:lnTo>
                  <a:lnTo>
                    <a:pt x="8725" y="5188"/>
                  </a:lnTo>
                  <a:lnTo>
                    <a:pt x="8813" y="5236"/>
                  </a:lnTo>
                  <a:lnTo>
                    <a:pt x="8901" y="5284"/>
                  </a:lnTo>
                  <a:lnTo>
                    <a:pt x="8989" y="5332"/>
                  </a:lnTo>
                  <a:lnTo>
                    <a:pt x="9071" y="5381"/>
                  </a:lnTo>
                  <a:lnTo>
                    <a:pt x="9157" y="5428"/>
                  </a:lnTo>
                  <a:lnTo>
                    <a:pt x="9248" y="5486"/>
                  </a:lnTo>
                  <a:lnTo>
                    <a:pt x="9333" y="5532"/>
                  </a:lnTo>
                  <a:lnTo>
                    <a:pt x="9421" y="5580"/>
                  </a:lnTo>
                  <a:lnTo>
                    <a:pt x="9503" y="5629"/>
                  </a:lnTo>
                  <a:lnTo>
                    <a:pt x="9589" y="5676"/>
                  </a:lnTo>
                  <a:lnTo>
                    <a:pt x="9677" y="5724"/>
                  </a:lnTo>
                  <a:lnTo>
                    <a:pt x="9765" y="5772"/>
                  </a:lnTo>
                  <a:lnTo>
                    <a:pt x="9853" y="5820"/>
                  </a:lnTo>
                  <a:lnTo>
                    <a:pt x="9935" y="5869"/>
                  </a:lnTo>
                  <a:lnTo>
                    <a:pt x="10021" y="5916"/>
                  </a:lnTo>
                  <a:lnTo>
                    <a:pt x="10109" y="5964"/>
                  </a:lnTo>
                  <a:lnTo>
                    <a:pt x="10197" y="6012"/>
                  </a:lnTo>
                  <a:lnTo>
                    <a:pt x="10285" y="6060"/>
                  </a:lnTo>
                  <a:lnTo>
                    <a:pt x="10373" y="6108"/>
                  </a:lnTo>
                  <a:lnTo>
                    <a:pt x="10455" y="6157"/>
                  </a:lnTo>
                  <a:lnTo>
                    <a:pt x="10541" y="6204"/>
                  </a:lnTo>
                  <a:lnTo>
                    <a:pt x="10629" y="6252"/>
                  </a:lnTo>
                  <a:lnTo>
                    <a:pt x="10717" y="6300"/>
                  </a:lnTo>
                  <a:lnTo>
                    <a:pt x="10805" y="6348"/>
                  </a:lnTo>
                  <a:lnTo>
                    <a:pt x="10887" y="6397"/>
                  </a:lnTo>
                  <a:lnTo>
                    <a:pt x="10973" y="6444"/>
                  </a:lnTo>
                  <a:lnTo>
                    <a:pt x="11061" y="6492"/>
                  </a:lnTo>
                  <a:lnTo>
                    <a:pt x="11149" y="6540"/>
                  </a:lnTo>
                  <a:lnTo>
                    <a:pt x="11237" y="6588"/>
                  </a:lnTo>
                  <a:lnTo>
                    <a:pt x="11319" y="6637"/>
                  </a:lnTo>
                  <a:lnTo>
                    <a:pt x="11405" y="6684"/>
                  </a:lnTo>
                  <a:lnTo>
                    <a:pt x="11493" y="6732"/>
                  </a:lnTo>
                  <a:lnTo>
                    <a:pt x="11581" y="6780"/>
                  </a:lnTo>
                  <a:lnTo>
                    <a:pt x="11666" y="6819"/>
                  </a:lnTo>
                  <a:lnTo>
                    <a:pt x="11751" y="6869"/>
                  </a:lnTo>
                  <a:lnTo>
                    <a:pt x="11837" y="6916"/>
                  </a:lnTo>
                  <a:lnTo>
                    <a:pt x="11925" y="6964"/>
                  </a:lnTo>
                  <a:lnTo>
                    <a:pt x="12013" y="7012"/>
                  </a:lnTo>
                  <a:lnTo>
                    <a:pt x="12101" y="7060"/>
                  </a:lnTo>
                  <a:lnTo>
                    <a:pt x="12183" y="7109"/>
                  </a:lnTo>
                  <a:lnTo>
                    <a:pt x="12269" y="7156"/>
                  </a:lnTo>
                  <a:lnTo>
                    <a:pt x="12354" y="7195"/>
                  </a:lnTo>
                  <a:lnTo>
                    <a:pt x="12445" y="7244"/>
                  </a:lnTo>
                  <a:lnTo>
                    <a:pt x="12533" y="7292"/>
                  </a:lnTo>
                  <a:lnTo>
                    <a:pt x="12615" y="7341"/>
                  </a:lnTo>
                  <a:lnTo>
                    <a:pt x="12701" y="7388"/>
                  </a:lnTo>
                  <a:lnTo>
                    <a:pt x="12789" y="7436"/>
                  </a:lnTo>
                  <a:lnTo>
                    <a:pt x="12874" y="7475"/>
                  </a:lnTo>
                  <a:lnTo>
                    <a:pt x="12965" y="7524"/>
                  </a:lnTo>
                  <a:lnTo>
                    <a:pt x="13053" y="7572"/>
                  </a:lnTo>
                  <a:lnTo>
                    <a:pt x="13135" y="7621"/>
                  </a:lnTo>
                  <a:lnTo>
                    <a:pt x="13221" y="7668"/>
                  </a:lnTo>
                  <a:lnTo>
                    <a:pt x="13306" y="7707"/>
                  </a:lnTo>
                  <a:lnTo>
                    <a:pt x="13397" y="7756"/>
                  </a:lnTo>
                  <a:lnTo>
                    <a:pt x="13485" y="7804"/>
                  </a:lnTo>
                  <a:lnTo>
                    <a:pt x="13567" y="7853"/>
                  </a:lnTo>
                  <a:lnTo>
                    <a:pt x="13650" y="7891"/>
                  </a:lnTo>
                  <a:lnTo>
                    <a:pt x="13741" y="7940"/>
                  </a:lnTo>
                  <a:lnTo>
                    <a:pt x="13829" y="7988"/>
                  </a:lnTo>
                  <a:lnTo>
                    <a:pt x="13917" y="8036"/>
                  </a:lnTo>
                  <a:lnTo>
                    <a:pt x="13996" y="8076"/>
                  </a:lnTo>
                  <a:lnTo>
                    <a:pt x="14085" y="8124"/>
                  </a:lnTo>
                  <a:lnTo>
                    <a:pt x="14173" y="8172"/>
                  </a:lnTo>
                  <a:lnTo>
                    <a:pt x="14258" y="8211"/>
                  </a:lnTo>
                  <a:lnTo>
                    <a:pt x="14349" y="8260"/>
                  </a:lnTo>
                  <a:lnTo>
                    <a:pt x="14431" y="8309"/>
                  </a:lnTo>
                  <a:lnTo>
                    <a:pt x="14514" y="8347"/>
                  </a:lnTo>
                  <a:lnTo>
                    <a:pt x="14605" y="8396"/>
                  </a:lnTo>
                  <a:lnTo>
                    <a:pt x="14693" y="8444"/>
                  </a:lnTo>
                  <a:lnTo>
                    <a:pt x="14778" y="8483"/>
                  </a:lnTo>
                  <a:lnTo>
                    <a:pt x="14863" y="8533"/>
                  </a:lnTo>
                  <a:lnTo>
                    <a:pt x="14949" y="8580"/>
                  </a:lnTo>
                  <a:lnTo>
                    <a:pt x="15034" y="8619"/>
                  </a:lnTo>
                  <a:lnTo>
                    <a:pt x="15125" y="8668"/>
                  </a:lnTo>
                  <a:lnTo>
                    <a:pt x="15213" y="8716"/>
                  </a:lnTo>
                  <a:lnTo>
                    <a:pt x="15298" y="8755"/>
                  </a:lnTo>
                  <a:lnTo>
                    <a:pt x="15383" y="8805"/>
                  </a:lnTo>
                  <a:lnTo>
                    <a:pt x="15466" y="8843"/>
                  </a:lnTo>
                  <a:lnTo>
                    <a:pt x="15557" y="8892"/>
                  </a:lnTo>
                  <a:lnTo>
                    <a:pt x="15645" y="8940"/>
                  </a:lnTo>
                  <a:lnTo>
                    <a:pt x="15730" y="8979"/>
                  </a:lnTo>
                  <a:lnTo>
                    <a:pt x="15815" y="9029"/>
                  </a:lnTo>
                  <a:lnTo>
                    <a:pt x="15898" y="9067"/>
                  </a:lnTo>
                  <a:lnTo>
                    <a:pt x="15989" y="9116"/>
                  </a:lnTo>
                  <a:lnTo>
                    <a:pt x="16074" y="9155"/>
                  </a:lnTo>
                  <a:lnTo>
                    <a:pt x="16165" y="9204"/>
                  </a:lnTo>
                  <a:lnTo>
                    <a:pt x="16247" y="9253"/>
                  </a:lnTo>
                  <a:lnTo>
                    <a:pt x="16330" y="9291"/>
                  </a:lnTo>
                  <a:lnTo>
                    <a:pt x="16421" y="9340"/>
                  </a:lnTo>
                  <a:lnTo>
                    <a:pt x="16506" y="9379"/>
                  </a:lnTo>
                  <a:lnTo>
                    <a:pt x="16597" y="9428"/>
                  </a:lnTo>
                  <a:lnTo>
                    <a:pt x="16676" y="9468"/>
                  </a:lnTo>
                  <a:lnTo>
                    <a:pt x="16765" y="9516"/>
                  </a:lnTo>
                  <a:lnTo>
                    <a:pt x="16850" y="9555"/>
                  </a:lnTo>
                  <a:lnTo>
                    <a:pt x="16941" y="9604"/>
                  </a:lnTo>
                  <a:lnTo>
                    <a:pt x="17026" y="9643"/>
                  </a:lnTo>
                  <a:lnTo>
                    <a:pt x="17111" y="9693"/>
                  </a:lnTo>
                  <a:lnTo>
                    <a:pt x="17194" y="9731"/>
                  </a:lnTo>
                  <a:lnTo>
                    <a:pt x="17282" y="9771"/>
                  </a:lnTo>
                  <a:lnTo>
                    <a:pt x="17373" y="9820"/>
                  </a:lnTo>
                  <a:cubicBezTo>
                    <a:pt x="17397" y="9833"/>
                    <a:pt x="17405" y="9862"/>
                    <a:pt x="17393" y="9885"/>
                  </a:cubicBezTo>
                  <a:cubicBezTo>
                    <a:pt x="17380" y="9909"/>
                    <a:pt x="17351" y="9917"/>
                    <a:pt x="17327" y="9905"/>
                  </a:cubicBezTo>
                  <a:lnTo>
                    <a:pt x="17243" y="9858"/>
                  </a:lnTo>
                  <a:lnTo>
                    <a:pt x="17155" y="9818"/>
                  </a:lnTo>
                  <a:lnTo>
                    <a:pt x="17062" y="9776"/>
                  </a:lnTo>
                  <a:lnTo>
                    <a:pt x="16987" y="9730"/>
                  </a:lnTo>
                  <a:lnTo>
                    <a:pt x="16895" y="9689"/>
                  </a:lnTo>
                  <a:lnTo>
                    <a:pt x="16811" y="9642"/>
                  </a:lnTo>
                  <a:lnTo>
                    <a:pt x="16719" y="9601"/>
                  </a:lnTo>
                  <a:lnTo>
                    <a:pt x="16633" y="9553"/>
                  </a:lnTo>
                  <a:lnTo>
                    <a:pt x="16551" y="9513"/>
                  </a:lnTo>
                  <a:lnTo>
                    <a:pt x="16467" y="9466"/>
                  </a:lnTo>
                  <a:lnTo>
                    <a:pt x="16375" y="9425"/>
                  </a:lnTo>
                  <a:lnTo>
                    <a:pt x="16291" y="9378"/>
                  </a:lnTo>
                  <a:lnTo>
                    <a:pt x="16198" y="9336"/>
                  </a:lnTo>
                  <a:lnTo>
                    <a:pt x="16119" y="9289"/>
                  </a:lnTo>
                  <a:lnTo>
                    <a:pt x="16035" y="9242"/>
                  </a:lnTo>
                  <a:lnTo>
                    <a:pt x="15943" y="9201"/>
                  </a:lnTo>
                  <a:lnTo>
                    <a:pt x="15859" y="9154"/>
                  </a:lnTo>
                  <a:lnTo>
                    <a:pt x="15766" y="9112"/>
                  </a:lnTo>
                  <a:lnTo>
                    <a:pt x="15691" y="9066"/>
                  </a:lnTo>
                  <a:lnTo>
                    <a:pt x="15599" y="9025"/>
                  </a:lnTo>
                  <a:lnTo>
                    <a:pt x="15511" y="8977"/>
                  </a:lnTo>
                  <a:lnTo>
                    <a:pt x="15427" y="8930"/>
                  </a:lnTo>
                  <a:lnTo>
                    <a:pt x="15334" y="8888"/>
                  </a:lnTo>
                  <a:lnTo>
                    <a:pt x="15259" y="8842"/>
                  </a:lnTo>
                  <a:lnTo>
                    <a:pt x="15167" y="8801"/>
                  </a:lnTo>
                  <a:lnTo>
                    <a:pt x="15079" y="8753"/>
                  </a:lnTo>
                  <a:lnTo>
                    <a:pt x="14995" y="8706"/>
                  </a:lnTo>
                  <a:lnTo>
                    <a:pt x="14903" y="8665"/>
                  </a:lnTo>
                  <a:lnTo>
                    <a:pt x="14814" y="8616"/>
                  </a:lnTo>
                  <a:lnTo>
                    <a:pt x="14739" y="8570"/>
                  </a:lnTo>
                  <a:lnTo>
                    <a:pt x="14647" y="8529"/>
                  </a:lnTo>
                  <a:lnTo>
                    <a:pt x="14559" y="8481"/>
                  </a:lnTo>
                  <a:lnTo>
                    <a:pt x="14475" y="8434"/>
                  </a:lnTo>
                  <a:lnTo>
                    <a:pt x="14382" y="8392"/>
                  </a:lnTo>
                  <a:lnTo>
                    <a:pt x="14303" y="8345"/>
                  </a:lnTo>
                  <a:lnTo>
                    <a:pt x="14219" y="8298"/>
                  </a:lnTo>
                  <a:lnTo>
                    <a:pt x="14127" y="8257"/>
                  </a:lnTo>
                  <a:lnTo>
                    <a:pt x="14039" y="8209"/>
                  </a:lnTo>
                  <a:lnTo>
                    <a:pt x="13953" y="8161"/>
                  </a:lnTo>
                  <a:lnTo>
                    <a:pt x="13871" y="8121"/>
                  </a:lnTo>
                  <a:lnTo>
                    <a:pt x="13783" y="8073"/>
                  </a:lnTo>
                  <a:lnTo>
                    <a:pt x="13695" y="8025"/>
                  </a:lnTo>
                  <a:lnTo>
                    <a:pt x="13611" y="7978"/>
                  </a:lnTo>
                  <a:lnTo>
                    <a:pt x="13518" y="7936"/>
                  </a:lnTo>
                  <a:lnTo>
                    <a:pt x="13439" y="7889"/>
                  </a:lnTo>
                  <a:lnTo>
                    <a:pt x="13351" y="7841"/>
                  </a:lnTo>
                  <a:lnTo>
                    <a:pt x="13267" y="7794"/>
                  </a:lnTo>
                  <a:lnTo>
                    <a:pt x="13175" y="7753"/>
                  </a:lnTo>
                  <a:lnTo>
                    <a:pt x="13086" y="7704"/>
                  </a:lnTo>
                  <a:lnTo>
                    <a:pt x="13007" y="7657"/>
                  </a:lnTo>
                  <a:lnTo>
                    <a:pt x="12919" y="7609"/>
                  </a:lnTo>
                  <a:lnTo>
                    <a:pt x="12835" y="7562"/>
                  </a:lnTo>
                  <a:lnTo>
                    <a:pt x="12743" y="7521"/>
                  </a:lnTo>
                  <a:lnTo>
                    <a:pt x="12655" y="7473"/>
                  </a:lnTo>
                  <a:lnTo>
                    <a:pt x="12566" y="7424"/>
                  </a:lnTo>
                  <a:lnTo>
                    <a:pt x="12487" y="7377"/>
                  </a:lnTo>
                  <a:lnTo>
                    <a:pt x="12399" y="7329"/>
                  </a:lnTo>
                  <a:lnTo>
                    <a:pt x="12315" y="7282"/>
                  </a:lnTo>
                  <a:lnTo>
                    <a:pt x="12223" y="7241"/>
                  </a:lnTo>
                  <a:lnTo>
                    <a:pt x="12134" y="7192"/>
                  </a:lnTo>
                  <a:lnTo>
                    <a:pt x="12055" y="7145"/>
                  </a:lnTo>
                  <a:lnTo>
                    <a:pt x="11967" y="7097"/>
                  </a:lnTo>
                  <a:lnTo>
                    <a:pt x="11879" y="7049"/>
                  </a:lnTo>
                  <a:lnTo>
                    <a:pt x="11791" y="7001"/>
                  </a:lnTo>
                  <a:lnTo>
                    <a:pt x="11702" y="6952"/>
                  </a:lnTo>
                  <a:lnTo>
                    <a:pt x="11627" y="6906"/>
                  </a:lnTo>
                  <a:lnTo>
                    <a:pt x="11535" y="6865"/>
                  </a:lnTo>
                  <a:lnTo>
                    <a:pt x="11447" y="6817"/>
                  </a:lnTo>
                  <a:lnTo>
                    <a:pt x="11359" y="6769"/>
                  </a:lnTo>
                  <a:lnTo>
                    <a:pt x="11270" y="6720"/>
                  </a:lnTo>
                  <a:lnTo>
                    <a:pt x="11191" y="6673"/>
                  </a:lnTo>
                  <a:lnTo>
                    <a:pt x="11103" y="6625"/>
                  </a:lnTo>
                  <a:lnTo>
                    <a:pt x="11015" y="6577"/>
                  </a:lnTo>
                  <a:lnTo>
                    <a:pt x="10927" y="6529"/>
                  </a:lnTo>
                  <a:lnTo>
                    <a:pt x="10838" y="6480"/>
                  </a:lnTo>
                  <a:lnTo>
                    <a:pt x="10759" y="6433"/>
                  </a:lnTo>
                  <a:lnTo>
                    <a:pt x="10671" y="6385"/>
                  </a:lnTo>
                  <a:lnTo>
                    <a:pt x="10583" y="6337"/>
                  </a:lnTo>
                  <a:lnTo>
                    <a:pt x="10495" y="6289"/>
                  </a:lnTo>
                  <a:lnTo>
                    <a:pt x="10406" y="6240"/>
                  </a:lnTo>
                  <a:lnTo>
                    <a:pt x="10327" y="6193"/>
                  </a:lnTo>
                  <a:lnTo>
                    <a:pt x="10239" y="6145"/>
                  </a:lnTo>
                  <a:lnTo>
                    <a:pt x="10151" y="6097"/>
                  </a:lnTo>
                  <a:lnTo>
                    <a:pt x="10063" y="6049"/>
                  </a:lnTo>
                  <a:lnTo>
                    <a:pt x="9975" y="6001"/>
                  </a:lnTo>
                  <a:lnTo>
                    <a:pt x="9886" y="5952"/>
                  </a:lnTo>
                  <a:lnTo>
                    <a:pt x="9807" y="5905"/>
                  </a:lnTo>
                  <a:lnTo>
                    <a:pt x="9719" y="5857"/>
                  </a:lnTo>
                  <a:lnTo>
                    <a:pt x="9631" y="5809"/>
                  </a:lnTo>
                  <a:lnTo>
                    <a:pt x="9543" y="5761"/>
                  </a:lnTo>
                  <a:lnTo>
                    <a:pt x="9454" y="5712"/>
                  </a:lnTo>
                  <a:lnTo>
                    <a:pt x="9375" y="5665"/>
                  </a:lnTo>
                  <a:lnTo>
                    <a:pt x="9287" y="5617"/>
                  </a:lnTo>
                  <a:lnTo>
                    <a:pt x="9197" y="5567"/>
                  </a:lnTo>
                  <a:lnTo>
                    <a:pt x="9111" y="5513"/>
                  </a:lnTo>
                  <a:lnTo>
                    <a:pt x="9022" y="5464"/>
                  </a:lnTo>
                  <a:lnTo>
                    <a:pt x="8943" y="5417"/>
                  </a:lnTo>
                  <a:lnTo>
                    <a:pt x="8855" y="5369"/>
                  </a:lnTo>
                  <a:lnTo>
                    <a:pt x="8767" y="5321"/>
                  </a:lnTo>
                  <a:lnTo>
                    <a:pt x="8679" y="5273"/>
                  </a:lnTo>
                  <a:lnTo>
                    <a:pt x="8590" y="5224"/>
                  </a:lnTo>
                  <a:lnTo>
                    <a:pt x="8509" y="5175"/>
                  </a:lnTo>
                  <a:lnTo>
                    <a:pt x="8423" y="5121"/>
                  </a:lnTo>
                  <a:lnTo>
                    <a:pt x="8335" y="5073"/>
                  </a:lnTo>
                  <a:lnTo>
                    <a:pt x="8247" y="5025"/>
                  </a:lnTo>
                  <a:lnTo>
                    <a:pt x="8158" y="4976"/>
                  </a:lnTo>
                  <a:lnTo>
                    <a:pt x="8079" y="4929"/>
                  </a:lnTo>
                  <a:lnTo>
                    <a:pt x="7989" y="4879"/>
                  </a:lnTo>
                  <a:lnTo>
                    <a:pt x="7903" y="4825"/>
                  </a:lnTo>
                  <a:lnTo>
                    <a:pt x="7815" y="4777"/>
                  </a:lnTo>
                  <a:lnTo>
                    <a:pt x="7727" y="4729"/>
                  </a:lnTo>
                  <a:lnTo>
                    <a:pt x="7638" y="4680"/>
                  </a:lnTo>
                  <a:lnTo>
                    <a:pt x="7557" y="4631"/>
                  </a:lnTo>
                  <a:lnTo>
                    <a:pt x="7471" y="4577"/>
                  </a:lnTo>
                  <a:lnTo>
                    <a:pt x="7383" y="4529"/>
                  </a:lnTo>
                  <a:lnTo>
                    <a:pt x="7295" y="4481"/>
                  </a:lnTo>
                  <a:lnTo>
                    <a:pt x="7203" y="4430"/>
                  </a:lnTo>
                  <a:lnTo>
                    <a:pt x="7127" y="4377"/>
                  </a:lnTo>
                  <a:lnTo>
                    <a:pt x="7039" y="4329"/>
                  </a:lnTo>
                  <a:lnTo>
                    <a:pt x="6951" y="4281"/>
                  </a:lnTo>
                  <a:lnTo>
                    <a:pt x="6861" y="4231"/>
                  </a:lnTo>
                  <a:lnTo>
                    <a:pt x="6774" y="4176"/>
                  </a:lnTo>
                  <a:lnTo>
                    <a:pt x="6695" y="4129"/>
                  </a:lnTo>
                  <a:lnTo>
                    <a:pt x="6607" y="4081"/>
                  </a:lnTo>
                  <a:lnTo>
                    <a:pt x="6517" y="4031"/>
                  </a:lnTo>
                  <a:lnTo>
                    <a:pt x="6431" y="3977"/>
                  </a:lnTo>
                  <a:lnTo>
                    <a:pt x="6342" y="3928"/>
                  </a:lnTo>
                  <a:lnTo>
                    <a:pt x="6261" y="3879"/>
                  </a:lnTo>
                  <a:lnTo>
                    <a:pt x="6175" y="3825"/>
                  </a:lnTo>
                  <a:lnTo>
                    <a:pt x="6087" y="3777"/>
                  </a:lnTo>
                  <a:lnTo>
                    <a:pt x="5997" y="3727"/>
                  </a:lnTo>
                  <a:lnTo>
                    <a:pt x="5910" y="3672"/>
                  </a:lnTo>
                  <a:lnTo>
                    <a:pt x="5831" y="3625"/>
                  </a:lnTo>
                  <a:lnTo>
                    <a:pt x="5741" y="3575"/>
                  </a:lnTo>
                  <a:lnTo>
                    <a:pt x="5655" y="3521"/>
                  </a:lnTo>
                  <a:lnTo>
                    <a:pt x="5565" y="3471"/>
                  </a:lnTo>
                  <a:lnTo>
                    <a:pt x="5479" y="3417"/>
                  </a:lnTo>
                  <a:lnTo>
                    <a:pt x="5390" y="3368"/>
                  </a:lnTo>
                  <a:lnTo>
                    <a:pt x="5309" y="3319"/>
                  </a:lnTo>
                  <a:lnTo>
                    <a:pt x="5223" y="3265"/>
                  </a:lnTo>
                  <a:lnTo>
                    <a:pt x="5133" y="3215"/>
                  </a:lnTo>
                  <a:lnTo>
                    <a:pt x="5047" y="3161"/>
                  </a:lnTo>
                  <a:lnTo>
                    <a:pt x="4958" y="3112"/>
                  </a:lnTo>
                  <a:lnTo>
                    <a:pt x="4877" y="3063"/>
                  </a:lnTo>
                  <a:lnTo>
                    <a:pt x="4791" y="3009"/>
                  </a:lnTo>
                  <a:lnTo>
                    <a:pt x="4701" y="2959"/>
                  </a:lnTo>
                  <a:lnTo>
                    <a:pt x="4615" y="2905"/>
                  </a:lnTo>
                  <a:lnTo>
                    <a:pt x="4523" y="2854"/>
                  </a:lnTo>
                  <a:lnTo>
                    <a:pt x="4447" y="2801"/>
                  </a:lnTo>
                  <a:lnTo>
                    <a:pt x="4357" y="2751"/>
                  </a:lnTo>
                  <a:lnTo>
                    <a:pt x="4271" y="2697"/>
                  </a:lnTo>
                  <a:lnTo>
                    <a:pt x="4181" y="2647"/>
                  </a:lnTo>
                  <a:lnTo>
                    <a:pt x="4094" y="2592"/>
                  </a:lnTo>
                  <a:lnTo>
                    <a:pt x="4013" y="2543"/>
                  </a:lnTo>
                  <a:lnTo>
                    <a:pt x="3927" y="2489"/>
                  </a:lnTo>
                  <a:lnTo>
                    <a:pt x="3837" y="2439"/>
                  </a:lnTo>
                  <a:lnTo>
                    <a:pt x="3751" y="2385"/>
                  </a:lnTo>
                  <a:lnTo>
                    <a:pt x="3659" y="2334"/>
                  </a:lnTo>
                  <a:lnTo>
                    <a:pt x="3583" y="2281"/>
                  </a:lnTo>
                  <a:lnTo>
                    <a:pt x="3493" y="2231"/>
                  </a:lnTo>
                  <a:lnTo>
                    <a:pt x="3407" y="2177"/>
                  </a:lnTo>
                  <a:lnTo>
                    <a:pt x="3317" y="2127"/>
                  </a:lnTo>
                  <a:lnTo>
                    <a:pt x="3230" y="2072"/>
                  </a:lnTo>
                  <a:lnTo>
                    <a:pt x="3149" y="2023"/>
                  </a:lnTo>
                  <a:lnTo>
                    <a:pt x="3061" y="1967"/>
                  </a:lnTo>
                  <a:lnTo>
                    <a:pt x="2975" y="1913"/>
                  </a:lnTo>
                  <a:lnTo>
                    <a:pt x="2885" y="1863"/>
                  </a:lnTo>
                  <a:lnTo>
                    <a:pt x="2799" y="1809"/>
                  </a:lnTo>
                  <a:lnTo>
                    <a:pt x="2707" y="1758"/>
                  </a:lnTo>
                  <a:lnTo>
                    <a:pt x="2629" y="1703"/>
                  </a:lnTo>
                  <a:lnTo>
                    <a:pt x="2543" y="1649"/>
                  </a:lnTo>
                  <a:lnTo>
                    <a:pt x="2453" y="1599"/>
                  </a:lnTo>
                  <a:lnTo>
                    <a:pt x="2367" y="1545"/>
                  </a:lnTo>
                  <a:lnTo>
                    <a:pt x="2275" y="1494"/>
                  </a:lnTo>
                  <a:lnTo>
                    <a:pt x="2197" y="1439"/>
                  </a:lnTo>
                  <a:lnTo>
                    <a:pt x="2111" y="1385"/>
                  </a:lnTo>
                  <a:lnTo>
                    <a:pt x="2021" y="1335"/>
                  </a:lnTo>
                  <a:lnTo>
                    <a:pt x="1933" y="1279"/>
                  </a:lnTo>
                  <a:lnTo>
                    <a:pt x="1846" y="1224"/>
                  </a:lnTo>
                  <a:lnTo>
                    <a:pt x="1765" y="1175"/>
                  </a:lnTo>
                  <a:lnTo>
                    <a:pt x="1677" y="1119"/>
                  </a:lnTo>
                  <a:lnTo>
                    <a:pt x="1591" y="1065"/>
                  </a:lnTo>
                  <a:lnTo>
                    <a:pt x="1501" y="1015"/>
                  </a:lnTo>
                  <a:lnTo>
                    <a:pt x="1411" y="958"/>
                  </a:lnTo>
                  <a:lnTo>
                    <a:pt x="1333" y="903"/>
                  </a:lnTo>
                  <a:lnTo>
                    <a:pt x="1247" y="849"/>
                  </a:lnTo>
                  <a:lnTo>
                    <a:pt x="1157" y="799"/>
                  </a:lnTo>
                  <a:lnTo>
                    <a:pt x="1069" y="743"/>
                  </a:lnTo>
                  <a:lnTo>
                    <a:pt x="982" y="688"/>
                  </a:lnTo>
                  <a:lnTo>
                    <a:pt x="901" y="639"/>
                  </a:lnTo>
                  <a:lnTo>
                    <a:pt x="813" y="583"/>
                  </a:lnTo>
                  <a:lnTo>
                    <a:pt x="725" y="527"/>
                  </a:lnTo>
                  <a:lnTo>
                    <a:pt x="637" y="471"/>
                  </a:lnTo>
                  <a:lnTo>
                    <a:pt x="551" y="417"/>
                  </a:lnTo>
                  <a:lnTo>
                    <a:pt x="459" y="366"/>
                  </a:lnTo>
                  <a:lnTo>
                    <a:pt x="381" y="311"/>
                  </a:lnTo>
                  <a:lnTo>
                    <a:pt x="293" y="255"/>
                  </a:lnTo>
                  <a:lnTo>
                    <a:pt x="207" y="201"/>
                  </a:lnTo>
                  <a:lnTo>
                    <a:pt x="117" y="151"/>
                  </a:lnTo>
                  <a:lnTo>
                    <a:pt x="29" y="95"/>
                  </a:lnTo>
                  <a:cubicBezTo>
                    <a:pt x="6" y="81"/>
                    <a:pt x="0" y="51"/>
                    <a:pt x="14" y="29"/>
                  </a:cubicBezTo>
                  <a:cubicBezTo>
                    <a:pt x="28" y="6"/>
                    <a:pt x="58" y="0"/>
                    <a:pt x="80" y="14"/>
                  </a:cubicBezTo>
                  <a:close/>
                </a:path>
              </a:pathLst>
            </a:custGeom>
            <a:solidFill>
              <a:srgbClr val="5B9BD5"/>
            </a:solidFill>
            <a:ln w="63500" cap="flat">
              <a:solidFill>
                <a:srgbClr val="5B9BD5"/>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7" name="Freeform 11"/>
            <p:cNvSpPr>
              <a:spLocks/>
            </p:cNvSpPr>
            <p:nvPr/>
          </p:nvSpPr>
          <p:spPr bwMode="auto">
            <a:xfrm>
              <a:off x="4646613" y="3632200"/>
              <a:ext cx="3316288" cy="1474788"/>
            </a:xfrm>
            <a:custGeom>
              <a:avLst/>
              <a:gdLst>
                <a:gd name="T0" fmla="*/ 297 w 8699"/>
                <a:gd name="T1" fmla="*/ 134 h 3867"/>
                <a:gd name="T2" fmla="*/ 598 w 8699"/>
                <a:gd name="T3" fmla="*/ 286 h 3867"/>
                <a:gd name="T4" fmla="*/ 903 w 8699"/>
                <a:gd name="T5" fmla="*/ 438 h 3867"/>
                <a:gd name="T6" fmla="*/ 1207 w 8699"/>
                <a:gd name="T7" fmla="*/ 586 h 3867"/>
                <a:gd name="T8" fmla="*/ 1506 w 8699"/>
                <a:gd name="T9" fmla="*/ 730 h 3867"/>
                <a:gd name="T10" fmla="*/ 1811 w 8699"/>
                <a:gd name="T11" fmla="*/ 878 h 3867"/>
                <a:gd name="T12" fmla="*/ 2115 w 8699"/>
                <a:gd name="T13" fmla="*/ 1022 h 3867"/>
                <a:gd name="T14" fmla="*/ 2413 w 8699"/>
                <a:gd name="T15" fmla="*/ 1162 h 3867"/>
                <a:gd name="T16" fmla="*/ 2717 w 8699"/>
                <a:gd name="T17" fmla="*/ 1306 h 3867"/>
                <a:gd name="T18" fmla="*/ 3021 w 8699"/>
                <a:gd name="T19" fmla="*/ 1446 h 3867"/>
                <a:gd name="T20" fmla="*/ 3321 w 8699"/>
                <a:gd name="T21" fmla="*/ 1582 h 3867"/>
                <a:gd name="T22" fmla="*/ 3625 w 8699"/>
                <a:gd name="T23" fmla="*/ 1722 h 3867"/>
                <a:gd name="T24" fmla="*/ 3929 w 8699"/>
                <a:gd name="T25" fmla="*/ 1858 h 3867"/>
                <a:gd name="T26" fmla="*/ 4228 w 8699"/>
                <a:gd name="T27" fmla="*/ 1989 h 3867"/>
                <a:gd name="T28" fmla="*/ 4533 w 8699"/>
                <a:gd name="T29" fmla="*/ 2126 h 3867"/>
                <a:gd name="T30" fmla="*/ 4834 w 8699"/>
                <a:gd name="T31" fmla="*/ 2258 h 3867"/>
                <a:gd name="T32" fmla="*/ 5136 w 8699"/>
                <a:gd name="T33" fmla="*/ 2385 h 3867"/>
                <a:gd name="T34" fmla="*/ 5441 w 8699"/>
                <a:gd name="T35" fmla="*/ 2518 h 3867"/>
                <a:gd name="T36" fmla="*/ 5742 w 8699"/>
                <a:gd name="T37" fmla="*/ 2646 h 3867"/>
                <a:gd name="T38" fmla="*/ 6044 w 8699"/>
                <a:gd name="T39" fmla="*/ 2769 h 3867"/>
                <a:gd name="T40" fmla="*/ 6349 w 8699"/>
                <a:gd name="T41" fmla="*/ 2898 h 3867"/>
                <a:gd name="T42" fmla="*/ 6650 w 8699"/>
                <a:gd name="T43" fmla="*/ 3022 h 3867"/>
                <a:gd name="T44" fmla="*/ 6952 w 8699"/>
                <a:gd name="T45" fmla="*/ 3141 h 3867"/>
                <a:gd name="T46" fmla="*/ 7257 w 8699"/>
                <a:gd name="T47" fmla="*/ 3266 h 3867"/>
                <a:gd name="T48" fmla="*/ 7558 w 8699"/>
                <a:gd name="T49" fmla="*/ 3386 h 3867"/>
                <a:gd name="T50" fmla="*/ 7860 w 8699"/>
                <a:gd name="T51" fmla="*/ 3501 h 3867"/>
                <a:gd name="T52" fmla="*/ 8164 w 8699"/>
                <a:gd name="T53" fmla="*/ 3621 h 3867"/>
                <a:gd name="T54" fmla="*/ 8464 w 8699"/>
                <a:gd name="T55" fmla="*/ 3737 h 3867"/>
                <a:gd name="T56" fmla="*/ 8663 w 8699"/>
                <a:gd name="T57" fmla="*/ 3862 h 3867"/>
                <a:gd name="T58" fmla="*/ 8363 w 8699"/>
                <a:gd name="T59" fmla="*/ 3746 h 3867"/>
                <a:gd name="T60" fmla="*/ 8059 w 8699"/>
                <a:gd name="T61" fmla="*/ 3630 h 3867"/>
                <a:gd name="T62" fmla="*/ 7755 w 8699"/>
                <a:gd name="T63" fmla="*/ 3514 h 3867"/>
                <a:gd name="T64" fmla="*/ 7455 w 8699"/>
                <a:gd name="T65" fmla="*/ 3394 h 3867"/>
                <a:gd name="T66" fmla="*/ 7151 w 8699"/>
                <a:gd name="T67" fmla="*/ 3274 h 3867"/>
                <a:gd name="T68" fmla="*/ 6845 w 8699"/>
                <a:gd name="T69" fmla="*/ 3153 h 3867"/>
                <a:gd name="T70" fmla="*/ 6546 w 8699"/>
                <a:gd name="T71" fmla="*/ 3029 h 3867"/>
                <a:gd name="T72" fmla="*/ 6242 w 8699"/>
                <a:gd name="T73" fmla="*/ 2905 h 3867"/>
                <a:gd name="T74" fmla="*/ 5939 w 8699"/>
                <a:gd name="T75" fmla="*/ 2778 h 3867"/>
                <a:gd name="T76" fmla="*/ 5638 w 8699"/>
                <a:gd name="T77" fmla="*/ 2653 h 3867"/>
                <a:gd name="T78" fmla="*/ 5334 w 8699"/>
                <a:gd name="T79" fmla="*/ 2525 h 3867"/>
                <a:gd name="T80" fmla="*/ 5034 w 8699"/>
                <a:gd name="T81" fmla="*/ 2393 h 3867"/>
                <a:gd name="T82" fmla="*/ 4731 w 8699"/>
                <a:gd name="T83" fmla="*/ 2262 h 3867"/>
                <a:gd name="T84" fmla="*/ 4426 w 8699"/>
                <a:gd name="T85" fmla="*/ 2129 h 3867"/>
                <a:gd name="T86" fmla="*/ 4126 w 8699"/>
                <a:gd name="T87" fmla="*/ 1997 h 3867"/>
                <a:gd name="T88" fmla="*/ 3822 w 8699"/>
                <a:gd name="T89" fmla="*/ 1861 h 3867"/>
                <a:gd name="T90" fmla="*/ 3518 w 8699"/>
                <a:gd name="T91" fmla="*/ 1725 h 3867"/>
                <a:gd name="T92" fmla="*/ 3218 w 8699"/>
                <a:gd name="T93" fmla="*/ 1585 h 3867"/>
                <a:gd name="T94" fmla="*/ 2914 w 8699"/>
                <a:gd name="T95" fmla="*/ 1449 h 3867"/>
                <a:gd name="T96" fmla="*/ 2609 w 8699"/>
                <a:gd name="T97" fmla="*/ 1309 h 3867"/>
                <a:gd name="T98" fmla="*/ 2310 w 8699"/>
                <a:gd name="T99" fmla="*/ 1165 h 3867"/>
                <a:gd name="T100" fmla="*/ 2006 w 8699"/>
                <a:gd name="T101" fmla="*/ 1021 h 3867"/>
                <a:gd name="T102" fmla="*/ 1701 w 8699"/>
                <a:gd name="T103" fmla="*/ 877 h 3867"/>
                <a:gd name="T104" fmla="*/ 1402 w 8699"/>
                <a:gd name="T105" fmla="*/ 733 h 3867"/>
                <a:gd name="T106" fmla="*/ 1098 w 8699"/>
                <a:gd name="T107" fmla="*/ 585 h 3867"/>
                <a:gd name="T108" fmla="*/ 793 w 8699"/>
                <a:gd name="T109" fmla="*/ 437 h 3867"/>
                <a:gd name="T110" fmla="*/ 494 w 8699"/>
                <a:gd name="T111" fmla="*/ 285 h 3867"/>
                <a:gd name="T112" fmla="*/ 188 w 8699"/>
                <a:gd name="T113" fmla="*/ 137 h 3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99" h="3867">
                  <a:moveTo>
                    <a:pt x="37" y="6"/>
                  </a:moveTo>
                  <a:lnTo>
                    <a:pt x="81" y="26"/>
                  </a:lnTo>
                  <a:lnTo>
                    <a:pt x="127" y="50"/>
                  </a:lnTo>
                  <a:lnTo>
                    <a:pt x="166" y="70"/>
                  </a:lnTo>
                  <a:lnTo>
                    <a:pt x="211" y="94"/>
                  </a:lnTo>
                  <a:lnTo>
                    <a:pt x="253" y="114"/>
                  </a:lnTo>
                  <a:lnTo>
                    <a:pt x="297" y="134"/>
                  </a:lnTo>
                  <a:lnTo>
                    <a:pt x="343" y="158"/>
                  </a:lnTo>
                  <a:lnTo>
                    <a:pt x="382" y="178"/>
                  </a:lnTo>
                  <a:lnTo>
                    <a:pt x="427" y="202"/>
                  </a:lnTo>
                  <a:lnTo>
                    <a:pt x="469" y="222"/>
                  </a:lnTo>
                  <a:lnTo>
                    <a:pt x="513" y="242"/>
                  </a:lnTo>
                  <a:lnTo>
                    <a:pt x="559" y="266"/>
                  </a:lnTo>
                  <a:lnTo>
                    <a:pt x="598" y="286"/>
                  </a:lnTo>
                  <a:lnTo>
                    <a:pt x="643" y="310"/>
                  </a:lnTo>
                  <a:lnTo>
                    <a:pt x="685" y="330"/>
                  </a:lnTo>
                  <a:lnTo>
                    <a:pt x="729" y="350"/>
                  </a:lnTo>
                  <a:lnTo>
                    <a:pt x="775" y="374"/>
                  </a:lnTo>
                  <a:lnTo>
                    <a:pt x="814" y="394"/>
                  </a:lnTo>
                  <a:lnTo>
                    <a:pt x="857" y="414"/>
                  </a:lnTo>
                  <a:lnTo>
                    <a:pt x="903" y="438"/>
                  </a:lnTo>
                  <a:lnTo>
                    <a:pt x="945" y="458"/>
                  </a:lnTo>
                  <a:lnTo>
                    <a:pt x="989" y="478"/>
                  </a:lnTo>
                  <a:lnTo>
                    <a:pt x="1030" y="498"/>
                  </a:lnTo>
                  <a:lnTo>
                    <a:pt x="1075" y="522"/>
                  </a:lnTo>
                  <a:lnTo>
                    <a:pt x="1117" y="542"/>
                  </a:lnTo>
                  <a:lnTo>
                    <a:pt x="1161" y="562"/>
                  </a:lnTo>
                  <a:lnTo>
                    <a:pt x="1207" y="586"/>
                  </a:lnTo>
                  <a:lnTo>
                    <a:pt x="1246" y="606"/>
                  </a:lnTo>
                  <a:lnTo>
                    <a:pt x="1289" y="626"/>
                  </a:lnTo>
                  <a:lnTo>
                    <a:pt x="1333" y="646"/>
                  </a:lnTo>
                  <a:lnTo>
                    <a:pt x="1379" y="670"/>
                  </a:lnTo>
                  <a:lnTo>
                    <a:pt x="1421" y="690"/>
                  </a:lnTo>
                  <a:lnTo>
                    <a:pt x="1465" y="710"/>
                  </a:lnTo>
                  <a:lnTo>
                    <a:pt x="1506" y="730"/>
                  </a:lnTo>
                  <a:lnTo>
                    <a:pt x="1549" y="750"/>
                  </a:lnTo>
                  <a:lnTo>
                    <a:pt x="1595" y="774"/>
                  </a:lnTo>
                  <a:lnTo>
                    <a:pt x="1637" y="794"/>
                  </a:lnTo>
                  <a:lnTo>
                    <a:pt x="1681" y="814"/>
                  </a:lnTo>
                  <a:lnTo>
                    <a:pt x="1722" y="834"/>
                  </a:lnTo>
                  <a:lnTo>
                    <a:pt x="1765" y="854"/>
                  </a:lnTo>
                  <a:lnTo>
                    <a:pt x="1811" y="878"/>
                  </a:lnTo>
                  <a:lnTo>
                    <a:pt x="1853" y="898"/>
                  </a:lnTo>
                  <a:lnTo>
                    <a:pt x="1897" y="918"/>
                  </a:lnTo>
                  <a:lnTo>
                    <a:pt x="1938" y="938"/>
                  </a:lnTo>
                  <a:lnTo>
                    <a:pt x="1981" y="958"/>
                  </a:lnTo>
                  <a:lnTo>
                    <a:pt x="2025" y="978"/>
                  </a:lnTo>
                  <a:lnTo>
                    <a:pt x="2069" y="998"/>
                  </a:lnTo>
                  <a:lnTo>
                    <a:pt x="2115" y="1022"/>
                  </a:lnTo>
                  <a:lnTo>
                    <a:pt x="2154" y="1042"/>
                  </a:lnTo>
                  <a:lnTo>
                    <a:pt x="2197" y="1062"/>
                  </a:lnTo>
                  <a:lnTo>
                    <a:pt x="2241" y="1082"/>
                  </a:lnTo>
                  <a:lnTo>
                    <a:pt x="2285" y="1102"/>
                  </a:lnTo>
                  <a:lnTo>
                    <a:pt x="2329" y="1122"/>
                  </a:lnTo>
                  <a:lnTo>
                    <a:pt x="2370" y="1142"/>
                  </a:lnTo>
                  <a:lnTo>
                    <a:pt x="2413" y="1162"/>
                  </a:lnTo>
                  <a:lnTo>
                    <a:pt x="2457" y="1182"/>
                  </a:lnTo>
                  <a:lnTo>
                    <a:pt x="2501" y="1202"/>
                  </a:lnTo>
                  <a:lnTo>
                    <a:pt x="2545" y="1222"/>
                  </a:lnTo>
                  <a:lnTo>
                    <a:pt x="2591" y="1246"/>
                  </a:lnTo>
                  <a:lnTo>
                    <a:pt x="2630" y="1266"/>
                  </a:lnTo>
                  <a:lnTo>
                    <a:pt x="2673" y="1286"/>
                  </a:lnTo>
                  <a:lnTo>
                    <a:pt x="2717" y="1306"/>
                  </a:lnTo>
                  <a:lnTo>
                    <a:pt x="2761" y="1326"/>
                  </a:lnTo>
                  <a:lnTo>
                    <a:pt x="2805" y="1346"/>
                  </a:lnTo>
                  <a:lnTo>
                    <a:pt x="2846" y="1366"/>
                  </a:lnTo>
                  <a:lnTo>
                    <a:pt x="2889" y="1386"/>
                  </a:lnTo>
                  <a:lnTo>
                    <a:pt x="2933" y="1406"/>
                  </a:lnTo>
                  <a:lnTo>
                    <a:pt x="2977" y="1426"/>
                  </a:lnTo>
                  <a:lnTo>
                    <a:pt x="3021" y="1446"/>
                  </a:lnTo>
                  <a:lnTo>
                    <a:pt x="3062" y="1466"/>
                  </a:lnTo>
                  <a:lnTo>
                    <a:pt x="3105" y="1486"/>
                  </a:lnTo>
                  <a:lnTo>
                    <a:pt x="3149" y="1506"/>
                  </a:lnTo>
                  <a:lnTo>
                    <a:pt x="3192" y="1521"/>
                  </a:lnTo>
                  <a:lnTo>
                    <a:pt x="3237" y="1542"/>
                  </a:lnTo>
                  <a:lnTo>
                    <a:pt x="3278" y="1562"/>
                  </a:lnTo>
                  <a:lnTo>
                    <a:pt x="3321" y="1582"/>
                  </a:lnTo>
                  <a:lnTo>
                    <a:pt x="3365" y="1602"/>
                  </a:lnTo>
                  <a:lnTo>
                    <a:pt x="3409" y="1622"/>
                  </a:lnTo>
                  <a:lnTo>
                    <a:pt x="3453" y="1642"/>
                  </a:lnTo>
                  <a:lnTo>
                    <a:pt x="3494" y="1662"/>
                  </a:lnTo>
                  <a:lnTo>
                    <a:pt x="3537" y="1682"/>
                  </a:lnTo>
                  <a:lnTo>
                    <a:pt x="3581" y="1702"/>
                  </a:lnTo>
                  <a:lnTo>
                    <a:pt x="3625" y="1722"/>
                  </a:lnTo>
                  <a:lnTo>
                    <a:pt x="3669" y="1742"/>
                  </a:lnTo>
                  <a:lnTo>
                    <a:pt x="3712" y="1757"/>
                  </a:lnTo>
                  <a:lnTo>
                    <a:pt x="3754" y="1778"/>
                  </a:lnTo>
                  <a:lnTo>
                    <a:pt x="3797" y="1798"/>
                  </a:lnTo>
                  <a:lnTo>
                    <a:pt x="3841" y="1818"/>
                  </a:lnTo>
                  <a:lnTo>
                    <a:pt x="3885" y="1838"/>
                  </a:lnTo>
                  <a:lnTo>
                    <a:pt x="3929" y="1858"/>
                  </a:lnTo>
                  <a:lnTo>
                    <a:pt x="3970" y="1878"/>
                  </a:lnTo>
                  <a:lnTo>
                    <a:pt x="4012" y="1893"/>
                  </a:lnTo>
                  <a:lnTo>
                    <a:pt x="4057" y="1914"/>
                  </a:lnTo>
                  <a:lnTo>
                    <a:pt x="4101" y="1934"/>
                  </a:lnTo>
                  <a:lnTo>
                    <a:pt x="4145" y="1954"/>
                  </a:lnTo>
                  <a:lnTo>
                    <a:pt x="4186" y="1974"/>
                  </a:lnTo>
                  <a:lnTo>
                    <a:pt x="4228" y="1989"/>
                  </a:lnTo>
                  <a:lnTo>
                    <a:pt x="4273" y="2010"/>
                  </a:lnTo>
                  <a:lnTo>
                    <a:pt x="4317" y="2030"/>
                  </a:lnTo>
                  <a:lnTo>
                    <a:pt x="4361" y="2050"/>
                  </a:lnTo>
                  <a:lnTo>
                    <a:pt x="4400" y="2065"/>
                  </a:lnTo>
                  <a:lnTo>
                    <a:pt x="4445" y="2086"/>
                  </a:lnTo>
                  <a:lnTo>
                    <a:pt x="4489" y="2106"/>
                  </a:lnTo>
                  <a:lnTo>
                    <a:pt x="4533" y="2126"/>
                  </a:lnTo>
                  <a:lnTo>
                    <a:pt x="4576" y="2141"/>
                  </a:lnTo>
                  <a:lnTo>
                    <a:pt x="4618" y="2162"/>
                  </a:lnTo>
                  <a:lnTo>
                    <a:pt x="4661" y="2182"/>
                  </a:lnTo>
                  <a:lnTo>
                    <a:pt x="4705" y="2202"/>
                  </a:lnTo>
                  <a:lnTo>
                    <a:pt x="4748" y="2217"/>
                  </a:lnTo>
                  <a:lnTo>
                    <a:pt x="4793" y="2238"/>
                  </a:lnTo>
                  <a:lnTo>
                    <a:pt x="4834" y="2258"/>
                  </a:lnTo>
                  <a:lnTo>
                    <a:pt x="4876" y="2273"/>
                  </a:lnTo>
                  <a:lnTo>
                    <a:pt x="4921" y="2294"/>
                  </a:lnTo>
                  <a:lnTo>
                    <a:pt x="4965" y="2314"/>
                  </a:lnTo>
                  <a:lnTo>
                    <a:pt x="5008" y="2329"/>
                  </a:lnTo>
                  <a:lnTo>
                    <a:pt x="5053" y="2350"/>
                  </a:lnTo>
                  <a:lnTo>
                    <a:pt x="5094" y="2370"/>
                  </a:lnTo>
                  <a:lnTo>
                    <a:pt x="5136" y="2385"/>
                  </a:lnTo>
                  <a:lnTo>
                    <a:pt x="5181" y="2406"/>
                  </a:lnTo>
                  <a:lnTo>
                    <a:pt x="5225" y="2426"/>
                  </a:lnTo>
                  <a:lnTo>
                    <a:pt x="5268" y="2441"/>
                  </a:lnTo>
                  <a:lnTo>
                    <a:pt x="5310" y="2462"/>
                  </a:lnTo>
                  <a:lnTo>
                    <a:pt x="5353" y="2482"/>
                  </a:lnTo>
                  <a:lnTo>
                    <a:pt x="5396" y="2497"/>
                  </a:lnTo>
                  <a:lnTo>
                    <a:pt x="5441" y="2518"/>
                  </a:lnTo>
                  <a:lnTo>
                    <a:pt x="5484" y="2533"/>
                  </a:lnTo>
                  <a:lnTo>
                    <a:pt x="5526" y="2554"/>
                  </a:lnTo>
                  <a:lnTo>
                    <a:pt x="5568" y="2569"/>
                  </a:lnTo>
                  <a:lnTo>
                    <a:pt x="5613" y="2590"/>
                  </a:lnTo>
                  <a:lnTo>
                    <a:pt x="5657" y="2610"/>
                  </a:lnTo>
                  <a:lnTo>
                    <a:pt x="5700" y="2625"/>
                  </a:lnTo>
                  <a:lnTo>
                    <a:pt x="5742" y="2646"/>
                  </a:lnTo>
                  <a:lnTo>
                    <a:pt x="5784" y="2661"/>
                  </a:lnTo>
                  <a:lnTo>
                    <a:pt x="5829" y="2682"/>
                  </a:lnTo>
                  <a:lnTo>
                    <a:pt x="5872" y="2697"/>
                  </a:lnTo>
                  <a:lnTo>
                    <a:pt x="5917" y="2718"/>
                  </a:lnTo>
                  <a:lnTo>
                    <a:pt x="5956" y="2733"/>
                  </a:lnTo>
                  <a:lnTo>
                    <a:pt x="6001" y="2754"/>
                  </a:lnTo>
                  <a:lnTo>
                    <a:pt x="6044" y="2769"/>
                  </a:lnTo>
                  <a:lnTo>
                    <a:pt x="6089" y="2790"/>
                  </a:lnTo>
                  <a:lnTo>
                    <a:pt x="6132" y="2805"/>
                  </a:lnTo>
                  <a:lnTo>
                    <a:pt x="6177" y="2826"/>
                  </a:lnTo>
                  <a:lnTo>
                    <a:pt x="6216" y="2841"/>
                  </a:lnTo>
                  <a:lnTo>
                    <a:pt x="6261" y="2862"/>
                  </a:lnTo>
                  <a:lnTo>
                    <a:pt x="6304" y="2877"/>
                  </a:lnTo>
                  <a:lnTo>
                    <a:pt x="6349" y="2898"/>
                  </a:lnTo>
                  <a:lnTo>
                    <a:pt x="6392" y="2913"/>
                  </a:lnTo>
                  <a:lnTo>
                    <a:pt x="6434" y="2934"/>
                  </a:lnTo>
                  <a:lnTo>
                    <a:pt x="6476" y="2949"/>
                  </a:lnTo>
                  <a:lnTo>
                    <a:pt x="6520" y="2965"/>
                  </a:lnTo>
                  <a:lnTo>
                    <a:pt x="6565" y="2986"/>
                  </a:lnTo>
                  <a:lnTo>
                    <a:pt x="6608" y="3001"/>
                  </a:lnTo>
                  <a:lnTo>
                    <a:pt x="6650" y="3022"/>
                  </a:lnTo>
                  <a:lnTo>
                    <a:pt x="6692" y="3037"/>
                  </a:lnTo>
                  <a:lnTo>
                    <a:pt x="6737" y="3058"/>
                  </a:lnTo>
                  <a:lnTo>
                    <a:pt x="6780" y="3073"/>
                  </a:lnTo>
                  <a:lnTo>
                    <a:pt x="6824" y="3089"/>
                  </a:lnTo>
                  <a:lnTo>
                    <a:pt x="6866" y="3110"/>
                  </a:lnTo>
                  <a:lnTo>
                    <a:pt x="6908" y="3125"/>
                  </a:lnTo>
                  <a:lnTo>
                    <a:pt x="6952" y="3141"/>
                  </a:lnTo>
                  <a:lnTo>
                    <a:pt x="6997" y="3162"/>
                  </a:lnTo>
                  <a:lnTo>
                    <a:pt x="7040" y="3177"/>
                  </a:lnTo>
                  <a:lnTo>
                    <a:pt x="7080" y="3193"/>
                  </a:lnTo>
                  <a:lnTo>
                    <a:pt x="7125" y="3214"/>
                  </a:lnTo>
                  <a:lnTo>
                    <a:pt x="7168" y="3229"/>
                  </a:lnTo>
                  <a:lnTo>
                    <a:pt x="7212" y="3245"/>
                  </a:lnTo>
                  <a:lnTo>
                    <a:pt x="7257" y="3266"/>
                  </a:lnTo>
                  <a:lnTo>
                    <a:pt x="7300" y="3281"/>
                  </a:lnTo>
                  <a:lnTo>
                    <a:pt x="7340" y="3297"/>
                  </a:lnTo>
                  <a:lnTo>
                    <a:pt x="7385" y="3318"/>
                  </a:lnTo>
                  <a:lnTo>
                    <a:pt x="7428" y="3333"/>
                  </a:lnTo>
                  <a:lnTo>
                    <a:pt x="7472" y="3349"/>
                  </a:lnTo>
                  <a:lnTo>
                    <a:pt x="7516" y="3365"/>
                  </a:lnTo>
                  <a:lnTo>
                    <a:pt x="7558" y="3386"/>
                  </a:lnTo>
                  <a:lnTo>
                    <a:pt x="7600" y="3401"/>
                  </a:lnTo>
                  <a:lnTo>
                    <a:pt x="7644" y="3417"/>
                  </a:lnTo>
                  <a:lnTo>
                    <a:pt x="7688" y="3433"/>
                  </a:lnTo>
                  <a:lnTo>
                    <a:pt x="7733" y="3454"/>
                  </a:lnTo>
                  <a:lnTo>
                    <a:pt x="7772" y="3469"/>
                  </a:lnTo>
                  <a:lnTo>
                    <a:pt x="7816" y="3485"/>
                  </a:lnTo>
                  <a:lnTo>
                    <a:pt x="7860" y="3501"/>
                  </a:lnTo>
                  <a:lnTo>
                    <a:pt x="7905" y="3522"/>
                  </a:lnTo>
                  <a:lnTo>
                    <a:pt x="7948" y="3537"/>
                  </a:lnTo>
                  <a:lnTo>
                    <a:pt x="7988" y="3553"/>
                  </a:lnTo>
                  <a:lnTo>
                    <a:pt x="8032" y="3569"/>
                  </a:lnTo>
                  <a:lnTo>
                    <a:pt x="8076" y="3585"/>
                  </a:lnTo>
                  <a:lnTo>
                    <a:pt x="8121" y="3606"/>
                  </a:lnTo>
                  <a:lnTo>
                    <a:pt x="8164" y="3621"/>
                  </a:lnTo>
                  <a:lnTo>
                    <a:pt x="8204" y="3637"/>
                  </a:lnTo>
                  <a:lnTo>
                    <a:pt x="8248" y="3653"/>
                  </a:lnTo>
                  <a:lnTo>
                    <a:pt x="8292" y="3669"/>
                  </a:lnTo>
                  <a:lnTo>
                    <a:pt x="8336" y="3685"/>
                  </a:lnTo>
                  <a:lnTo>
                    <a:pt x="8380" y="3701"/>
                  </a:lnTo>
                  <a:lnTo>
                    <a:pt x="8422" y="3722"/>
                  </a:lnTo>
                  <a:lnTo>
                    <a:pt x="8464" y="3737"/>
                  </a:lnTo>
                  <a:lnTo>
                    <a:pt x="8508" y="3753"/>
                  </a:lnTo>
                  <a:lnTo>
                    <a:pt x="8552" y="3769"/>
                  </a:lnTo>
                  <a:lnTo>
                    <a:pt x="8596" y="3785"/>
                  </a:lnTo>
                  <a:lnTo>
                    <a:pt x="8640" y="3801"/>
                  </a:lnTo>
                  <a:lnTo>
                    <a:pt x="8680" y="3817"/>
                  </a:lnTo>
                  <a:cubicBezTo>
                    <a:pt x="8693" y="3822"/>
                    <a:pt x="8699" y="3836"/>
                    <a:pt x="8694" y="3848"/>
                  </a:cubicBezTo>
                  <a:cubicBezTo>
                    <a:pt x="8689" y="3861"/>
                    <a:pt x="8675" y="3867"/>
                    <a:pt x="8663" y="3862"/>
                  </a:cubicBezTo>
                  <a:lnTo>
                    <a:pt x="8623" y="3846"/>
                  </a:lnTo>
                  <a:lnTo>
                    <a:pt x="8579" y="3830"/>
                  </a:lnTo>
                  <a:lnTo>
                    <a:pt x="8535" y="3814"/>
                  </a:lnTo>
                  <a:lnTo>
                    <a:pt x="8491" y="3798"/>
                  </a:lnTo>
                  <a:lnTo>
                    <a:pt x="8447" y="3782"/>
                  </a:lnTo>
                  <a:lnTo>
                    <a:pt x="8401" y="3765"/>
                  </a:lnTo>
                  <a:lnTo>
                    <a:pt x="8363" y="3746"/>
                  </a:lnTo>
                  <a:lnTo>
                    <a:pt x="8319" y="3730"/>
                  </a:lnTo>
                  <a:lnTo>
                    <a:pt x="8275" y="3714"/>
                  </a:lnTo>
                  <a:lnTo>
                    <a:pt x="8231" y="3698"/>
                  </a:lnTo>
                  <a:lnTo>
                    <a:pt x="8187" y="3682"/>
                  </a:lnTo>
                  <a:lnTo>
                    <a:pt x="8147" y="3666"/>
                  </a:lnTo>
                  <a:lnTo>
                    <a:pt x="8102" y="3649"/>
                  </a:lnTo>
                  <a:lnTo>
                    <a:pt x="8059" y="3630"/>
                  </a:lnTo>
                  <a:lnTo>
                    <a:pt x="8015" y="3614"/>
                  </a:lnTo>
                  <a:lnTo>
                    <a:pt x="7971" y="3598"/>
                  </a:lnTo>
                  <a:lnTo>
                    <a:pt x="7931" y="3582"/>
                  </a:lnTo>
                  <a:lnTo>
                    <a:pt x="7886" y="3565"/>
                  </a:lnTo>
                  <a:lnTo>
                    <a:pt x="7843" y="3546"/>
                  </a:lnTo>
                  <a:lnTo>
                    <a:pt x="7799" y="3530"/>
                  </a:lnTo>
                  <a:lnTo>
                    <a:pt x="7755" y="3514"/>
                  </a:lnTo>
                  <a:lnTo>
                    <a:pt x="7714" y="3497"/>
                  </a:lnTo>
                  <a:lnTo>
                    <a:pt x="7671" y="3478"/>
                  </a:lnTo>
                  <a:lnTo>
                    <a:pt x="7627" y="3462"/>
                  </a:lnTo>
                  <a:lnTo>
                    <a:pt x="7583" y="3446"/>
                  </a:lnTo>
                  <a:lnTo>
                    <a:pt x="7537" y="3429"/>
                  </a:lnTo>
                  <a:lnTo>
                    <a:pt x="7499" y="3410"/>
                  </a:lnTo>
                  <a:lnTo>
                    <a:pt x="7455" y="3394"/>
                  </a:lnTo>
                  <a:lnTo>
                    <a:pt x="7411" y="3378"/>
                  </a:lnTo>
                  <a:lnTo>
                    <a:pt x="7366" y="3361"/>
                  </a:lnTo>
                  <a:lnTo>
                    <a:pt x="7323" y="3342"/>
                  </a:lnTo>
                  <a:lnTo>
                    <a:pt x="7283" y="3326"/>
                  </a:lnTo>
                  <a:lnTo>
                    <a:pt x="7238" y="3309"/>
                  </a:lnTo>
                  <a:lnTo>
                    <a:pt x="7195" y="3290"/>
                  </a:lnTo>
                  <a:lnTo>
                    <a:pt x="7151" y="3274"/>
                  </a:lnTo>
                  <a:lnTo>
                    <a:pt x="7106" y="3257"/>
                  </a:lnTo>
                  <a:lnTo>
                    <a:pt x="7063" y="3238"/>
                  </a:lnTo>
                  <a:lnTo>
                    <a:pt x="7023" y="3222"/>
                  </a:lnTo>
                  <a:lnTo>
                    <a:pt x="6978" y="3205"/>
                  </a:lnTo>
                  <a:lnTo>
                    <a:pt x="6935" y="3186"/>
                  </a:lnTo>
                  <a:lnTo>
                    <a:pt x="6891" y="3170"/>
                  </a:lnTo>
                  <a:lnTo>
                    <a:pt x="6845" y="3153"/>
                  </a:lnTo>
                  <a:lnTo>
                    <a:pt x="6807" y="3134"/>
                  </a:lnTo>
                  <a:lnTo>
                    <a:pt x="6763" y="3118"/>
                  </a:lnTo>
                  <a:lnTo>
                    <a:pt x="6718" y="3101"/>
                  </a:lnTo>
                  <a:lnTo>
                    <a:pt x="6675" y="3082"/>
                  </a:lnTo>
                  <a:lnTo>
                    <a:pt x="6629" y="3065"/>
                  </a:lnTo>
                  <a:lnTo>
                    <a:pt x="6591" y="3046"/>
                  </a:lnTo>
                  <a:lnTo>
                    <a:pt x="6546" y="3029"/>
                  </a:lnTo>
                  <a:lnTo>
                    <a:pt x="6503" y="3010"/>
                  </a:lnTo>
                  <a:lnTo>
                    <a:pt x="6459" y="2994"/>
                  </a:lnTo>
                  <a:lnTo>
                    <a:pt x="6413" y="2977"/>
                  </a:lnTo>
                  <a:lnTo>
                    <a:pt x="6375" y="2958"/>
                  </a:lnTo>
                  <a:lnTo>
                    <a:pt x="6330" y="2941"/>
                  </a:lnTo>
                  <a:lnTo>
                    <a:pt x="6287" y="2922"/>
                  </a:lnTo>
                  <a:lnTo>
                    <a:pt x="6242" y="2905"/>
                  </a:lnTo>
                  <a:lnTo>
                    <a:pt x="6199" y="2886"/>
                  </a:lnTo>
                  <a:lnTo>
                    <a:pt x="6158" y="2869"/>
                  </a:lnTo>
                  <a:lnTo>
                    <a:pt x="6115" y="2850"/>
                  </a:lnTo>
                  <a:lnTo>
                    <a:pt x="6070" y="2833"/>
                  </a:lnTo>
                  <a:lnTo>
                    <a:pt x="6027" y="2814"/>
                  </a:lnTo>
                  <a:lnTo>
                    <a:pt x="5982" y="2797"/>
                  </a:lnTo>
                  <a:lnTo>
                    <a:pt x="5939" y="2778"/>
                  </a:lnTo>
                  <a:lnTo>
                    <a:pt x="5898" y="2761"/>
                  </a:lnTo>
                  <a:lnTo>
                    <a:pt x="5855" y="2742"/>
                  </a:lnTo>
                  <a:lnTo>
                    <a:pt x="5810" y="2725"/>
                  </a:lnTo>
                  <a:lnTo>
                    <a:pt x="5767" y="2706"/>
                  </a:lnTo>
                  <a:lnTo>
                    <a:pt x="5721" y="2689"/>
                  </a:lnTo>
                  <a:lnTo>
                    <a:pt x="5683" y="2670"/>
                  </a:lnTo>
                  <a:lnTo>
                    <a:pt x="5638" y="2653"/>
                  </a:lnTo>
                  <a:lnTo>
                    <a:pt x="5594" y="2633"/>
                  </a:lnTo>
                  <a:lnTo>
                    <a:pt x="5551" y="2614"/>
                  </a:lnTo>
                  <a:lnTo>
                    <a:pt x="5505" y="2597"/>
                  </a:lnTo>
                  <a:lnTo>
                    <a:pt x="5467" y="2578"/>
                  </a:lnTo>
                  <a:lnTo>
                    <a:pt x="5422" y="2561"/>
                  </a:lnTo>
                  <a:lnTo>
                    <a:pt x="5379" y="2542"/>
                  </a:lnTo>
                  <a:lnTo>
                    <a:pt x="5334" y="2525"/>
                  </a:lnTo>
                  <a:lnTo>
                    <a:pt x="5289" y="2505"/>
                  </a:lnTo>
                  <a:lnTo>
                    <a:pt x="5251" y="2486"/>
                  </a:lnTo>
                  <a:lnTo>
                    <a:pt x="5206" y="2469"/>
                  </a:lnTo>
                  <a:lnTo>
                    <a:pt x="5162" y="2449"/>
                  </a:lnTo>
                  <a:lnTo>
                    <a:pt x="5119" y="2430"/>
                  </a:lnTo>
                  <a:lnTo>
                    <a:pt x="5073" y="2413"/>
                  </a:lnTo>
                  <a:lnTo>
                    <a:pt x="5034" y="2393"/>
                  </a:lnTo>
                  <a:lnTo>
                    <a:pt x="4991" y="2374"/>
                  </a:lnTo>
                  <a:lnTo>
                    <a:pt x="4946" y="2357"/>
                  </a:lnTo>
                  <a:lnTo>
                    <a:pt x="4902" y="2337"/>
                  </a:lnTo>
                  <a:lnTo>
                    <a:pt x="4859" y="2318"/>
                  </a:lnTo>
                  <a:lnTo>
                    <a:pt x="4813" y="2301"/>
                  </a:lnTo>
                  <a:lnTo>
                    <a:pt x="4774" y="2281"/>
                  </a:lnTo>
                  <a:lnTo>
                    <a:pt x="4731" y="2262"/>
                  </a:lnTo>
                  <a:lnTo>
                    <a:pt x="4686" y="2245"/>
                  </a:lnTo>
                  <a:lnTo>
                    <a:pt x="4642" y="2225"/>
                  </a:lnTo>
                  <a:lnTo>
                    <a:pt x="4597" y="2205"/>
                  </a:lnTo>
                  <a:lnTo>
                    <a:pt x="4559" y="2186"/>
                  </a:lnTo>
                  <a:lnTo>
                    <a:pt x="4514" y="2169"/>
                  </a:lnTo>
                  <a:lnTo>
                    <a:pt x="4470" y="2149"/>
                  </a:lnTo>
                  <a:lnTo>
                    <a:pt x="4426" y="2129"/>
                  </a:lnTo>
                  <a:lnTo>
                    <a:pt x="4383" y="2110"/>
                  </a:lnTo>
                  <a:lnTo>
                    <a:pt x="4342" y="2093"/>
                  </a:lnTo>
                  <a:lnTo>
                    <a:pt x="4298" y="2073"/>
                  </a:lnTo>
                  <a:lnTo>
                    <a:pt x="4254" y="2053"/>
                  </a:lnTo>
                  <a:lnTo>
                    <a:pt x="4211" y="2034"/>
                  </a:lnTo>
                  <a:lnTo>
                    <a:pt x="4165" y="2017"/>
                  </a:lnTo>
                  <a:lnTo>
                    <a:pt x="4126" y="1997"/>
                  </a:lnTo>
                  <a:lnTo>
                    <a:pt x="4082" y="1977"/>
                  </a:lnTo>
                  <a:lnTo>
                    <a:pt x="4038" y="1957"/>
                  </a:lnTo>
                  <a:lnTo>
                    <a:pt x="3995" y="1938"/>
                  </a:lnTo>
                  <a:lnTo>
                    <a:pt x="3949" y="1921"/>
                  </a:lnTo>
                  <a:lnTo>
                    <a:pt x="3910" y="1901"/>
                  </a:lnTo>
                  <a:lnTo>
                    <a:pt x="3866" y="1881"/>
                  </a:lnTo>
                  <a:lnTo>
                    <a:pt x="3822" y="1861"/>
                  </a:lnTo>
                  <a:lnTo>
                    <a:pt x="3778" y="1841"/>
                  </a:lnTo>
                  <a:lnTo>
                    <a:pt x="3733" y="1821"/>
                  </a:lnTo>
                  <a:lnTo>
                    <a:pt x="3695" y="1802"/>
                  </a:lnTo>
                  <a:lnTo>
                    <a:pt x="3650" y="1785"/>
                  </a:lnTo>
                  <a:lnTo>
                    <a:pt x="3606" y="1765"/>
                  </a:lnTo>
                  <a:lnTo>
                    <a:pt x="3562" y="1745"/>
                  </a:lnTo>
                  <a:lnTo>
                    <a:pt x="3518" y="1725"/>
                  </a:lnTo>
                  <a:lnTo>
                    <a:pt x="3473" y="1705"/>
                  </a:lnTo>
                  <a:lnTo>
                    <a:pt x="3434" y="1685"/>
                  </a:lnTo>
                  <a:lnTo>
                    <a:pt x="3390" y="1665"/>
                  </a:lnTo>
                  <a:lnTo>
                    <a:pt x="3346" y="1645"/>
                  </a:lnTo>
                  <a:lnTo>
                    <a:pt x="3302" y="1625"/>
                  </a:lnTo>
                  <a:lnTo>
                    <a:pt x="3257" y="1605"/>
                  </a:lnTo>
                  <a:lnTo>
                    <a:pt x="3218" y="1585"/>
                  </a:lnTo>
                  <a:lnTo>
                    <a:pt x="3175" y="1566"/>
                  </a:lnTo>
                  <a:lnTo>
                    <a:pt x="3130" y="1549"/>
                  </a:lnTo>
                  <a:lnTo>
                    <a:pt x="3086" y="1529"/>
                  </a:lnTo>
                  <a:lnTo>
                    <a:pt x="3041" y="1509"/>
                  </a:lnTo>
                  <a:lnTo>
                    <a:pt x="3002" y="1489"/>
                  </a:lnTo>
                  <a:lnTo>
                    <a:pt x="2958" y="1469"/>
                  </a:lnTo>
                  <a:lnTo>
                    <a:pt x="2914" y="1449"/>
                  </a:lnTo>
                  <a:lnTo>
                    <a:pt x="2870" y="1429"/>
                  </a:lnTo>
                  <a:lnTo>
                    <a:pt x="2825" y="1409"/>
                  </a:lnTo>
                  <a:lnTo>
                    <a:pt x="2786" y="1389"/>
                  </a:lnTo>
                  <a:lnTo>
                    <a:pt x="2742" y="1369"/>
                  </a:lnTo>
                  <a:lnTo>
                    <a:pt x="2698" y="1349"/>
                  </a:lnTo>
                  <a:lnTo>
                    <a:pt x="2654" y="1329"/>
                  </a:lnTo>
                  <a:lnTo>
                    <a:pt x="2609" y="1309"/>
                  </a:lnTo>
                  <a:lnTo>
                    <a:pt x="2568" y="1289"/>
                  </a:lnTo>
                  <a:lnTo>
                    <a:pt x="2526" y="1265"/>
                  </a:lnTo>
                  <a:lnTo>
                    <a:pt x="2482" y="1245"/>
                  </a:lnTo>
                  <a:lnTo>
                    <a:pt x="2438" y="1225"/>
                  </a:lnTo>
                  <a:lnTo>
                    <a:pt x="2394" y="1205"/>
                  </a:lnTo>
                  <a:lnTo>
                    <a:pt x="2349" y="1185"/>
                  </a:lnTo>
                  <a:lnTo>
                    <a:pt x="2310" y="1165"/>
                  </a:lnTo>
                  <a:lnTo>
                    <a:pt x="2266" y="1145"/>
                  </a:lnTo>
                  <a:lnTo>
                    <a:pt x="2222" y="1125"/>
                  </a:lnTo>
                  <a:lnTo>
                    <a:pt x="2178" y="1105"/>
                  </a:lnTo>
                  <a:lnTo>
                    <a:pt x="2133" y="1085"/>
                  </a:lnTo>
                  <a:lnTo>
                    <a:pt x="2092" y="1065"/>
                  </a:lnTo>
                  <a:lnTo>
                    <a:pt x="2050" y="1041"/>
                  </a:lnTo>
                  <a:lnTo>
                    <a:pt x="2006" y="1021"/>
                  </a:lnTo>
                  <a:lnTo>
                    <a:pt x="1962" y="1001"/>
                  </a:lnTo>
                  <a:lnTo>
                    <a:pt x="1917" y="981"/>
                  </a:lnTo>
                  <a:lnTo>
                    <a:pt x="1878" y="961"/>
                  </a:lnTo>
                  <a:lnTo>
                    <a:pt x="1834" y="941"/>
                  </a:lnTo>
                  <a:lnTo>
                    <a:pt x="1788" y="921"/>
                  </a:lnTo>
                  <a:lnTo>
                    <a:pt x="1746" y="897"/>
                  </a:lnTo>
                  <a:lnTo>
                    <a:pt x="1701" y="877"/>
                  </a:lnTo>
                  <a:lnTo>
                    <a:pt x="1662" y="857"/>
                  </a:lnTo>
                  <a:lnTo>
                    <a:pt x="1618" y="837"/>
                  </a:lnTo>
                  <a:lnTo>
                    <a:pt x="1572" y="817"/>
                  </a:lnTo>
                  <a:lnTo>
                    <a:pt x="1530" y="793"/>
                  </a:lnTo>
                  <a:lnTo>
                    <a:pt x="1485" y="773"/>
                  </a:lnTo>
                  <a:lnTo>
                    <a:pt x="1446" y="753"/>
                  </a:lnTo>
                  <a:lnTo>
                    <a:pt x="1402" y="733"/>
                  </a:lnTo>
                  <a:lnTo>
                    <a:pt x="1356" y="713"/>
                  </a:lnTo>
                  <a:lnTo>
                    <a:pt x="1314" y="689"/>
                  </a:lnTo>
                  <a:lnTo>
                    <a:pt x="1270" y="669"/>
                  </a:lnTo>
                  <a:lnTo>
                    <a:pt x="1225" y="649"/>
                  </a:lnTo>
                  <a:lnTo>
                    <a:pt x="1184" y="629"/>
                  </a:lnTo>
                  <a:lnTo>
                    <a:pt x="1142" y="605"/>
                  </a:lnTo>
                  <a:lnTo>
                    <a:pt x="1098" y="585"/>
                  </a:lnTo>
                  <a:lnTo>
                    <a:pt x="1052" y="565"/>
                  </a:lnTo>
                  <a:lnTo>
                    <a:pt x="1009" y="541"/>
                  </a:lnTo>
                  <a:lnTo>
                    <a:pt x="970" y="521"/>
                  </a:lnTo>
                  <a:lnTo>
                    <a:pt x="926" y="501"/>
                  </a:lnTo>
                  <a:lnTo>
                    <a:pt x="880" y="481"/>
                  </a:lnTo>
                  <a:lnTo>
                    <a:pt x="838" y="457"/>
                  </a:lnTo>
                  <a:lnTo>
                    <a:pt x="793" y="437"/>
                  </a:lnTo>
                  <a:lnTo>
                    <a:pt x="752" y="417"/>
                  </a:lnTo>
                  <a:lnTo>
                    <a:pt x="710" y="393"/>
                  </a:lnTo>
                  <a:lnTo>
                    <a:pt x="666" y="373"/>
                  </a:lnTo>
                  <a:lnTo>
                    <a:pt x="620" y="353"/>
                  </a:lnTo>
                  <a:lnTo>
                    <a:pt x="577" y="329"/>
                  </a:lnTo>
                  <a:lnTo>
                    <a:pt x="536" y="309"/>
                  </a:lnTo>
                  <a:lnTo>
                    <a:pt x="494" y="285"/>
                  </a:lnTo>
                  <a:lnTo>
                    <a:pt x="450" y="265"/>
                  </a:lnTo>
                  <a:lnTo>
                    <a:pt x="404" y="245"/>
                  </a:lnTo>
                  <a:lnTo>
                    <a:pt x="361" y="221"/>
                  </a:lnTo>
                  <a:lnTo>
                    <a:pt x="320" y="201"/>
                  </a:lnTo>
                  <a:lnTo>
                    <a:pt x="278" y="177"/>
                  </a:lnTo>
                  <a:lnTo>
                    <a:pt x="234" y="157"/>
                  </a:lnTo>
                  <a:lnTo>
                    <a:pt x="188" y="137"/>
                  </a:lnTo>
                  <a:lnTo>
                    <a:pt x="145" y="113"/>
                  </a:lnTo>
                  <a:lnTo>
                    <a:pt x="104" y="93"/>
                  </a:lnTo>
                  <a:lnTo>
                    <a:pt x="62" y="69"/>
                  </a:lnTo>
                  <a:lnTo>
                    <a:pt x="18" y="49"/>
                  </a:lnTo>
                  <a:cubicBezTo>
                    <a:pt x="5" y="44"/>
                    <a:pt x="0" y="30"/>
                    <a:pt x="6" y="18"/>
                  </a:cubicBezTo>
                  <a:cubicBezTo>
                    <a:pt x="11" y="5"/>
                    <a:pt x="25" y="0"/>
                    <a:pt x="37" y="6"/>
                  </a:cubicBezTo>
                  <a:close/>
                </a:path>
              </a:pathLst>
            </a:custGeom>
            <a:solidFill>
              <a:srgbClr val="5B9BD5"/>
            </a:solidFill>
            <a:ln w="63500" cap="flat">
              <a:solidFill>
                <a:srgbClr val="5B9BD5"/>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8" name="Freeform 13"/>
            <p:cNvSpPr>
              <a:spLocks/>
            </p:cNvSpPr>
            <p:nvPr/>
          </p:nvSpPr>
          <p:spPr bwMode="auto">
            <a:xfrm>
              <a:off x="1352550" y="1763713"/>
              <a:ext cx="3314700" cy="765175"/>
            </a:xfrm>
            <a:custGeom>
              <a:avLst/>
              <a:gdLst>
                <a:gd name="T0" fmla="*/ 568 w 17392"/>
                <a:gd name="T1" fmla="*/ 0 h 4016"/>
                <a:gd name="T2" fmla="*/ 1176 w 17392"/>
                <a:gd name="T3" fmla="*/ 0 h 4016"/>
                <a:gd name="T4" fmla="*/ 1719 w 17392"/>
                <a:gd name="T5" fmla="*/ 302 h 4016"/>
                <a:gd name="T6" fmla="*/ 2318 w 17392"/>
                <a:gd name="T7" fmla="*/ 614 h 4016"/>
                <a:gd name="T8" fmla="*/ 2921 w 17392"/>
                <a:gd name="T9" fmla="*/ 875 h 4016"/>
                <a:gd name="T10" fmla="*/ 3529 w 17392"/>
                <a:gd name="T11" fmla="*/ 1107 h 4016"/>
                <a:gd name="T12" fmla="*/ 4126 w 17392"/>
                <a:gd name="T13" fmla="*/ 1306 h 4016"/>
                <a:gd name="T14" fmla="*/ 4733 w 17392"/>
                <a:gd name="T15" fmla="*/ 1482 h 4016"/>
                <a:gd name="T16" fmla="*/ 5263 w 17392"/>
                <a:gd name="T17" fmla="*/ 1702 h 4016"/>
                <a:gd name="T18" fmla="*/ 5868 w 17392"/>
                <a:gd name="T19" fmla="*/ 2013 h 4016"/>
                <a:gd name="T20" fmla="*/ 6468 w 17392"/>
                <a:gd name="T21" fmla="*/ 2285 h 4016"/>
                <a:gd name="T22" fmla="*/ 7073 w 17392"/>
                <a:gd name="T23" fmla="*/ 2515 h 4016"/>
                <a:gd name="T24" fmla="*/ 7674 w 17392"/>
                <a:gd name="T25" fmla="*/ 2724 h 4016"/>
                <a:gd name="T26" fmla="*/ 8277 w 17392"/>
                <a:gd name="T27" fmla="*/ 2898 h 4016"/>
                <a:gd name="T28" fmla="*/ 8881 w 17392"/>
                <a:gd name="T29" fmla="*/ 3049 h 4016"/>
                <a:gd name="T30" fmla="*/ 9482 w 17392"/>
                <a:gd name="T31" fmla="*/ 3185 h 4016"/>
                <a:gd name="T32" fmla="*/ 10089 w 17392"/>
                <a:gd name="T33" fmla="*/ 3297 h 4016"/>
                <a:gd name="T34" fmla="*/ 10697 w 17392"/>
                <a:gd name="T35" fmla="*/ 3401 h 4016"/>
                <a:gd name="T36" fmla="*/ 11298 w 17392"/>
                <a:gd name="T37" fmla="*/ 3489 h 4016"/>
                <a:gd name="T38" fmla="*/ 11901 w 17392"/>
                <a:gd name="T39" fmla="*/ 3561 h 4016"/>
                <a:gd name="T40" fmla="*/ 12513 w 17392"/>
                <a:gd name="T41" fmla="*/ 3633 h 4016"/>
                <a:gd name="T42" fmla="*/ 13109 w 17392"/>
                <a:gd name="T43" fmla="*/ 3689 h 4016"/>
                <a:gd name="T44" fmla="*/ 13717 w 17392"/>
                <a:gd name="T45" fmla="*/ 3737 h 4016"/>
                <a:gd name="T46" fmla="*/ 14320 w 17392"/>
                <a:gd name="T47" fmla="*/ 3776 h 4016"/>
                <a:gd name="T48" fmla="*/ 14925 w 17392"/>
                <a:gd name="T49" fmla="*/ 3817 h 4016"/>
                <a:gd name="T50" fmla="*/ 15533 w 17392"/>
                <a:gd name="T51" fmla="*/ 3849 h 4016"/>
                <a:gd name="T52" fmla="*/ 16141 w 17392"/>
                <a:gd name="T53" fmla="*/ 3881 h 4016"/>
                <a:gd name="T54" fmla="*/ 16741 w 17392"/>
                <a:gd name="T55" fmla="*/ 3905 h 4016"/>
                <a:gd name="T56" fmla="*/ 17344 w 17392"/>
                <a:gd name="T57" fmla="*/ 3920 h 4016"/>
                <a:gd name="T58" fmla="*/ 16912 w 17392"/>
                <a:gd name="T59" fmla="*/ 4000 h 4016"/>
                <a:gd name="T60" fmla="*/ 16304 w 17392"/>
                <a:gd name="T61" fmla="*/ 3976 h 4016"/>
                <a:gd name="T62" fmla="*/ 15704 w 17392"/>
                <a:gd name="T63" fmla="*/ 3952 h 4016"/>
                <a:gd name="T64" fmla="*/ 15096 w 17392"/>
                <a:gd name="T65" fmla="*/ 3920 h 4016"/>
                <a:gd name="T66" fmla="*/ 14484 w 17392"/>
                <a:gd name="T67" fmla="*/ 3888 h 4016"/>
                <a:gd name="T68" fmla="*/ 13884 w 17392"/>
                <a:gd name="T69" fmla="*/ 3848 h 4016"/>
                <a:gd name="T70" fmla="*/ 13276 w 17392"/>
                <a:gd name="T71" fmla="*/ 3800 h 4016"/>
                <a:gd name="T72" fmla="*/ 12668 w 17392"/>
                <a:gd name="T73" fmla="*/ 3744 h 4016"/>
                <a:gd name="T74" fmla="*/ 12068 w 17392"/>
                <a:gd name="T75" fmla="*/ 3680 h 4016"/>
                <a:gd name="T76" fmla="*/ 11456 w 17392"/>
                <a:gd name="T77" fmla="*/ 3608 h 4016"/>
                <a:gd name="T78" fmla="*/ 10852 w 17392"/>
                <a:gd name="T79" fmla="*/ 3520 h 4016"/>
                <a:gd name="T80" fmla="*/ 10248 w 17392"/>
                <a:gd name="T81" fmla="*/ 3424 h 4016"/>
                <a:gd name="T82" fmla="*/ 9640 w 17392"/>
                <a:gd name="T83" fmla="*/ 3312 h 4016"/>
                <a:gd name="T84" fmla="*/ 9031 w 17392"/>
                <a:gd name="T85" fmla="*/ 3184 h 4016"/>
                <a:gd name="T86" fmla="*/ 8428 w 17392"/>
                <a:gd name="T87" fmla="*/ 3039 h 4016"/>
                <a:gd name="T88" fmla="*/ 7820 w 17392"/>
                <a:gd name="T89" fmla="*/ 2863 h 4016"/>
                <a:gd name="T90" fmla="*/ 7207 w 17392"/>
                <a:gd name="T91" fmla="*/ 2669 h 4016"/>
                <a:gd name="T92" fmla="*/ 6605 w 17392"/>
                <a:gd name="T93" fmla="*/ 2444 h 4016"/>
                <a:gd name="T94" fmla="*/ 5997 w 17392"/>
                <a:gd name="T95" fmla="*/ 2180 h 4016"/>
                <a:gd name="T96" fmla="*/ 5384 w 17392"/>
                <a:gd name="T97" fmla="*/ 1882 h 4016"/>
                <a:gd name="T98" fmla="*/ 4884 w 17392"/>
                <a:gd name="T99" fmla="*/ 1623 h 4016"/>
                <a:gd name="T100" fmla="*/ 4272 w 17392"/>
                <a:gd name="T101" fmla="*/ 1454 h 4016"/>
                <a:gd name="T102" fmla="*/ 3663 w 17392"/>
                <a:gd name="T103" fmla="*/ 1261 h 4016"/>
                <a:gd name="T104" fmla="*/ 3061 w 17392"/>
                <a:gd name="T105" fmla="*/ 1036 h 4016"/>
                <a:gd name="T106" fmla="*/ 2453 w 17392"/>
                <a:gd name="T107" fmla="*/ 780 h 4016"/>
                <a:gd name="T108" fmla="*/ 1840 w 17392"/>
                <a:gd name="T109" fmla="*/ 482 h 4016"/>
                <a:gd name="T110" fmla="*/ 1241 w 17392"/>
                <a:gd name="T111" fmla="*/ 139 h 4016"/>
                <a:gd name="T112" fmla="*/ 744 w 17392"/>
                <a:gd name="T113" fmla="*/ 96 h 4016"/>
                <a:gd name="T114" fmla="*/ 136 w 17392"/>
                <a:gd name="T115" fmla="*/ 96 h 4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92" h="4016">
                  <a:moveTo>
                    <a:pt x="48" y="0"/>
                  </a:moveTo>
                  <a:lnTo>
                    <a:pt x="136" y="0"/>
                  </a:lnTo>
                  <a:lnTo>
                    <a:pt x="224" y="0"/>
                  </a:lnTo>
                  <a:lnTo>
                    <a:pt x="312" y="0"/>
                  </a:lnTo>
                  <a:lnTo>
                    <a:pt x="400" y="0"/>
                  </a:lnTo>
                  <a:lnTo>
                    <a:pt x="480" y="0"/>
                  </a:lnTo>
                  <a:lnTo>
                    <a:pt x="568" y="0"/>
                  </a:lnTo>
                  <a:lnTo>
                    <a:pt x="656" y="0"/>
                  </a:lnTo>
                  <a:lnTo>
                    <a:pt x="744" y="0"/>
                  </a:lnTo>
                  <a:lnTo>
                    <a:pt x="832" y="0"/>
                  </a:lnTo>
                  <a:lnTo>
                    <a:pt x="920" y="0"/>
                  </a:lnTo>
                  <a:lnTo>
                    <a:pt x="1000" y="0"/>
                  </a:lnTo>
                  <a:lnTo>
                    <a:pt x="1088" y="0"/>
                  </a:lnTo>
                  <a:lnTo>
                    <a:pt x="1176" y="0"/>
                  </a:lnTo>
                  <a:cubicBezTo>
                    <a:pt x="1185" y="0"/>
                    <a:pt x="1192" y="2"/>
                    <a:pt x="1199" y="6"/>
                  </a:cubicBezTo>
                  <a:lnTo>
                    <a:pt x="1287" y="54"/>
                  </a:lnTo>
                  <a:lnTo>
                    <a:pt x="1378" y="112"/>
                  </a:lnTo>
                  <a:lnTo>
                    <a:pt x="1457" y="159"/>
                  </a:lnTo>
                  <a:lnTo>
                    <a:pt x="1543" y="206"/>
                  </a:lnTo>
                  <a:lnTo>
                    <a:pt x="1631" y="254"/>
                  </a:lnTo>
                  <a:lnTo>
                    <a:pt x="1719" y="302"/>
                  </a:lnTo>
                  <a:lnTo>
                    <a:pt x="1807" y="350"/>
                  </a:lnTo>
                  <a:lnTo>
                    <a:pt x="1889" y="399"/>
                  </a:lnTo>
                  <a:lnTo>
                    <a:pt x="1972" y="437"/>
                  </a:lnTo>
                  <a:lnTo>
                    <a:pt x="2063" y="486"/>
                  </a:lnTo>
                  <a:lnTo>
                    <a:pt x="2148" y="525"/>
                  </a:lnTo>
                  <a:lnTo>
                    <a:pt x="2239" y="574"/>
                  </a:lnTo>
                  <a:lnTo>
                    <a:pt x="2318" y="614"/>
                  </a:lnTo>
                  <a:lnTo>
                    <a:pt x="2404" y="653"/>
                  </a:lnTo>
                  <a:lnTo>
                    <a:pt x="2492" y="693"/>
                  </a:lnTo>
                  <a:lnTo>
                    <a:pt x="2580" y="733"/>
                  </a:lnTo>
                  <a:lnTo>
                    <a:pt x="2665" y="763"/>
                  </a:lnTo>
                  <a:lnTo>
                    <a:pt x="2750" y="806"/>
                  </a:lnTo>
                  <a:lnTo>
                    <a:pt x="2836" y="845"/>
                  </a:lnTo>
                  <a:lnTo>
                    <a:pt x="2921" y="875"/>
                  </a:lnTo>
                  <a:lnTo>
                    <a:pt x="3009" y="907"/>
                  </a:lnTo>
                  <a:lnTo>
                    <a:pt x="3100" y="949"/>
                  </a:lnTo>
                  <a:lnTo>
                    <a:pt x="3185" y="979"/>
                  </a:lnTo>
                  <a:lnTo>
                    <a:pt x="3266" y="1012"/>
                  </a:lnTo>
                  <a:lnTo>
                    <a:pt x="3353" y="1043"/>
                  </a:lnTo>
                  <a:lnTo>
                    <a:pt x="3441" y="1075"/>
                  </a:lnTo>
                  <a:lnTo>
                    <a:pt x="3529" y="1107"/>
                  </a:lnTo>
                  <a:lnTo>
                    <a:pt x="3617" y="1139"/>
                  </a:lnTo>
                  <a:lnTo>
                    <a:pt x="3698" y="1172"/>
                  </a:lnTo>
                  <a:lnTo>
                    <a:pt x="3781" y="1194"/>
                  </a:lnTo>
                  <a:lnTo>
                    <a:pt x="3873" y="1227"/>
                  </a:lnTo>
                  <a:lnTo>
                    <a:pt x="3957" y="1250"/>
                  </a:lnTo>
                  <a:lnTo>
                    <a:pt x="4049" y="1283"/>
                  </a:lnTo>
                  <a:lnTo>
                    <a:pt x="4126" y="1306"/>
                  </a:lnTo>
                  <a:lnTo>
                    <a:pt x="4213" y="1330"/>
                  </a:lnTo>
                  <a:lnTo>
                    <a:pt x="4305" y="1363"/>
                  </a:lnTo>
                  <a:lnTo>
                    <a:pt x="4389" y="1386"/>
                  </a:lnTo>
                  <a:lnTo>
                    <a:pt x="4477" y="1410"/>
                  </a:lnTo>
                  <a:lnTo>
                    <a:pt x="4558" y="1434"/>
                  </a:lnTo>
                  <a:lnTo>
                    <a:pt x="4645" y="1458"/>
                  </a:lnTo>
                  <a:lnTo>
                    <a:pt x="4733" y="1482"/>
                  </a:lnTo>
                  <a:lnTo>
                    <a:pt x="4821" y="1506"/>
                  </a:lnTo>
                  <a:lnTo>
                    <a:pt x="4909" y="1530"/>
                  </a:lnTo>
                  <a:lnTo>
                    <a:pt x="4986" y="1545"/>
                  </a:lnTo>
                  <a:cubicBezTo>
                    <a:pt x="4992" y="1547"/>
                    <a:pt x="4997" y="1549"/>
                    <a:pt x="5002" y="1552"/>
                  </a:cubicBezTo>
                  <a:lnTo>
                    <a:pt x="5090" y="1608"/>
                  </a:lnTo>
                  <a:lnTo>
                    <a:pt x="5175" y="1654"/>
                  </a:lnTo>
                  <a:lnTo>
                    <a:pt x="5263" y="1702"/>
                  </a:lnTo>
                  <a:lnTo>
                    <a:pt x="5351" y="1750"/>
                  </a:lnTo>
                  <a:lnTo>
                    <a:pt x="5433" y="1799"/>
                  </a:lnTo>
                  <a:lnTo>
                    <a:pt x="5516" y="1837"/>
                  </a:lnTo>
                  <a:lnTo>
                    <a:pt x="5607" y="1886"/>
                  </a:lnTo>
                  <a:lnTo>
                    <a:pt x="5692" y="1925"/>
                  </a:lnTo>
                  <a:lnTo>
                    <a:pt x="5783" y="1974"/>
                  </a:lnTo>
                  <a:lnTo>
                    <a:pt x="5868" y="2013"/>
                  </a:lnTo>
                  <a:lnTo>
                    <a:pt x="5950" y="2054"/>
                  </a:lnTo>
                  <a:lnTo>
                    <a:pt x="6036" y="2093"/>
                  </a:lnTo>
                  <a:lnTo>
                    <a:pt x="6124" y="2133"/>
                  </a:lnTo>
                  <a:lnTo>
                    <a:pt x="6212" y="2173"/>
                  </a:lnTo>
                  <a:lnTo>
                    <a:pt x="6300" y="2213"/>
                  </a:lnTo>
                  <a:lnTo>
                    <a:pt x="6378" y="2244"/>
                  </a:lnTo>
                  <a:lnTo>
                    <a:pt x="6468" y="2285"/>
                  </a:lnTo>
                  <a:lnTo>
                    <a:pt x="6553" y="2315"/>
                  </a:lnTo>
                  <a:lnTo>
                    <a:pt x="6644" y="2357"/>
                  </a:lnTo>
                  <a:lnTo>
                    <a:pt x="6729" y="2387"/>
                  </a:lnTo>
                  <a:lnTo>
                    <a:pt x="6810" y="2420"/>
                  </a:lnTo>
                  <a:lnTo>
                    <a:pt x="6897" y="2451"/>
                  </a:lnTo>
                  <a:lnTo>
                    <a:pt x="6985" y="2483"/>
                  </a:lnTo>
                  <a:lnTo>
                    <a:pt x="7073" y="2515"/>
                  </a:lnTo>
                  <a:lnTo>
                    <a:pt x="7161" y="2547"/>
                  </a:lnTo>
                  <a:lnTo>
                    <a:pt x="7242" y="2580"/>
                  </a:lnTo>
                  <a:lnTo>
                    <a:pt x="7329" y="2611"/>
                  </a:lnTo>
                  <a:lnTo>
                    <a:pt x="7413" y="2634"/>
                  </a:lnTo>
                  <a:lnTo>
                    <a:pt x="7505" y="2667"/>
                  </a:lnTo>
                  <a:lnTo>
                    <a:pt x="7589" y="2690"/>
                  </a:lnTo>
                  <a:lnTo>
                    <a:pt x="7674" y="2724"/>
                  </a:lnTo>
                  <a:lnTo>
                    <a:pt x="7757" y="2746"/>
                  </a:lnTo>
                  <a:lnTo>
                    <a:pt x="7845" y="2770"/>
                  </a:lnTo>
                  <a:lnTo>
                    <a:pt x="7937" y="2803"/>
                  </a:lnTo>
                  <a:lnTo>
                    <a:pt x="8021" y="2826"/>
                  </a:lnTo>
                  <a:lnTo>
                    <a:pt x="8109" y="2850"/>
                  </a:lnTo>
                  <a:lnTo>
                    <a:pt x="8190" y="2874"/>
                  </a:lnTo>
                  <a:lnTo>
                    <a:pt x="8277" y="2898"/>
                  </a:lnTo>
                  <a:lnTo>
                    <a:pt x="8365" y="2922"/>
                  </a:lnTo>
                  <a:lnTo>
                    <a:pt x="8453" y="2946"/>
                  </a:lnTo>
                  <a:lnTo>
                    <a:pt x="8537" y="2961"/>
                  </a:lnTo>
                  <a:lnTo>
                    <a:pt x="8622" y="2986"/>
                  </a:lnTo>
                  <a:lnTo>
                    <a:pt x="8709" y="3010"/>
                  </a:lnTo>
                  <a:lnTo>
                    <a:pt x="8797" y="3034"/>
                  </a:lnTo>
                  <a:lnTo>
                    <a:pt x="8881" y="3049"/>
                  </a:lnTo>
                  <a:lnTo>
                    <a:pt x="8973" y="3074"/>
                  </a:lnTo>
                  <a:lnTo>
                    <a:pt x="9050" y="3089"/>
                  </a:lnTo>
                  <a:lnTo>
                    <a:pt x="9141" y="3114"/>
                  </a:lnTo>
                  <a:lnTo>
                    <a:pt x="9225" y="3129"/>
                  </a:lnTo>
                  <a:lnTo>
                    <a:pt x="9313" y="3145"/>
                  </a:lnTo>
                  <a:lnTo>
                    <a:pt x="9405" y="3170"/>
                  </a:lnTo>
                  <a:lnTo>
                    <a:pt x="9482" y="3185"/>
                  </a:lnTo>
                  <a:lnTo>
                    <a:pt x="9569" y="3201"/>
                  </a:lnTo>
                  <a:lnTo>
                    <a:pt x="9657" y="3217"/>
                  </a:lnTo>
                  <a:lnTo>
                    <a:pt x="9745" y="3233"/>
                  </a:lnTo>
                  <a:lnTo>
                    <a:pt x="9833" y="3249"/>
                  </a:lnTo>
                  <a:lnTo>
                    <a:pt x="9914" y="3265"/>
                  </a:lnTo>
                  <a:lnTo>
                    <a:pt x="10001" y="3281"/>
                  </a:lnTo>
                  <a:lnTo>
                    <a:pt x="10089" y="3297"/>
                  </a:lnTo>
                  <a:lnTo>
                    <a:pt x="10177" y="3313"/>
                  </a:lnTo>
                  <a:lnTo>
                    <a:pt x="10265" y="3329"/>
                  </a:lnTo>
                  <a:lnTo>
                    <a:pt x="10353" y="3345"/>
                  </a:lnTo>
                  <a:lnTo>
                    <a:pt x="10434" y="3361"/>
                  </a:lnTo>
                  <a:lnTo>
                    <a:pt x="10517" y="3369"/>
                  </a:lnTo>
                  <a:lnTo>
                    <a:pt x="10609" y="3385"/>
                  </a:lnTo>
                  <a:lnTo>
                    <a:pt x="10697" y="3401"/>
                  </a:lnTo>
                  <a:lnTo>
                    <a:pt x="10785" y="3417"/>
                  </a:lnTo>
                  <a:lnTo>
                    <a:pt x="10861" y="3425"/>
                  </a:lnTo>
                  <a:lnTo>
                    <a:pt x="10953" y="3441"/>
                  </a:lnTo>
                  <a:lnTo>
                    <a:pt x="11037" y="3449"/>
                  </a:lnTo>
                  <a:lnTo>
                    <a:pt x="11129" y="3465"/>
                  </a:lnTo>
                  <a:lnTo>
                    <a:pt x="11213" y="3473"/>
                  </a:lnTo>
                  <a:lnTo>
                    <a:pt x="11298" y="3489"/>
                  </a:lnTo>
                  <a:lnTo>
                    <a:pt x="11381" y="3497"/>
                  </a:lnTo>
                  <a:lnTo>
                    <a:pt x="11473" y="3513"/>
                  </a:lnTo>
                  <a:lnTo>
                    <a:pt x="11557" y="3521"/>
                  </a:lnTo>
                  <a:lnTo>
                    <a:pt x="11645" y="3529"/>
                  </a:lnTo>
                  <a:lnTo>
                    <a:pt x="11730" y="3545"/>
                  </a:lnTo>
                  <a:lnTo>
                    <a:pt x="11813" y="3553"/>
                  </a:lnTo>
                  <a:lnTo>
                    <a:pt x="11901" y="3561"/>
                  </a:lnTo>
                  <a:lnTo>
                    <a:pt x="11993" y="3577"/>
                  </a:lnTo>
                  <a:lnTo>
                    <a:pt x="12077" y="3585"/>
                  </a:lnTo>
                  <a:lnTo>
                    <a:pt x="12157" y="3593"/>
                  </a:lnTo>
                  <a:lnTo>
                    <a:pt x="12245" y="3601"/>
                  </a:lnTo>
                  <a:lnTo>
                    <a:pt x="12333" y="3609"/>
                  </a:lnTo>
                  <a:lnTo>
                    <a:pt x="12421" y="3617"/>
                  </a:lnTo>
                  <a:lnTo>
                    <a:pt x="12513" y="3633"/>
                  </a:lnTo>
                  <a:lnTo>
                    <a:pt x="12589" y="3641"/>
                  </a:lnTo>
                  <a:lnTo>
                    <a:pt x="12677" y="3649"/>
                  </a:lnTo>
                  <a:lnTo>
                    <a:pt x="12765" y="3657"/>
                  </a:lnTo>
                  <a:lnTo>
                    <a:pt x="12853" y="3665"/>
                  </a:lnTo>
                  <a:lnTo>
                    <a:pt x="12941" y="3673"/>
                  </a:lnTo>
                  <a:lnTo>
                    <a:pt x="13029" y="3681"/>
                  </a:lnTo>
                  <a:lnTo>
                    <a:pt x="13109" y="3689"/>
                  </a:lnTo>
                  <a:lnTo>
                    <a:pt x="13197" y="3697"/>
                  </a:lnTo>
                  <a:lnTo>
                    <a:pt x="13285" y="3705"/>
                  </a:lnTo>
                  <a:lnTo>
                    <a:pt x="13368" y="3704"/>
                  </a:lnTo>
                  <a:lnTo>
                    <a:pt x="13461" y="3713"/>
                  </a:lnTo>
                  <a:lnTo>
                    <a:pt x="13541" y="3721"/>
                  </a:lnTo>
                  <a:lnTo>
                    <a:pt x="13629" y="3729"/>
                  </a:lnTo>
                  <a:lnTo>
                    <a:pt x="13717" y="3737"/>
                  </a:lnTo>
                  <a:lnTo>
                    <a:pt x="13805" y="3745"/>
                  </a:lnTo>
                  <a:lnTo>
                    <a:pt x="13893" y="3753"/>
                  </a:lnTo>
                  <a:lnTo>
                    <a:pt x="13968" y="3752"/>
                  </a:lnTo>
                  <a:lnTo>
                    <a:pt x="14061" y="3761"/>
                  </a:lnTo>
                  <a:lnTo>
                    <a:pt x="14149" y="3769"/>
                  </a:lnTo>
                  <a:lnTo>
                    <a:pt x="14237" y="3777"/>
                  </a:lnTo>
                  <a:lnTo>
                    <a:pt x="14320" y="3776"/>
                  </a:lnTo>
                  <a:lnTo>
                    <a:pt x="14405" y="3785"/>
                  </a:lnTo>
                  <a:lnTo>
                    <a:pt x="14493" y="3793"/>
                  </a:lnTo>
                  <a:lnTo>
                    <a:pt x="14576" y="3792"/>
                  </a:lnTo>
                  <a:lnTo>
                    <a:pt x="14669" y="3801"/>
                  </a:lnTo>
                  <a:lnTo>
                    <a:pt x="14757" y="3809"/>
                  </a:lnTo>
                  <a:lnTo>
                    <a:pt x="14832" y="3808"/>
                  </a:lnTo>
                  <a:lnTo>
                    <a:pt x="14925" y="3817"/>
                  </a:lnTo>
                  <a:lnTo>
                    <a:pt x="15013" y="3825"/>
                  </a:lnTo>
                  <a:lnTo>
                    <a:pt x="15096" y="3824"/>
                  </a:lnTo>
                  <a:lnTo>
                    <a:pt x="15189" y="3833"/>
                  </a:lnTo>
                  <a:lnTo>
                    <a:pt x="15272" y="3832"/>
                  </a:lnTo>
                  <a:lnTo>
                    <a:pt x="15357" y="3841"/>
                  </a:lnTo>
                  <a:lnTo>
                    <a:pt x="15440" y="3840"/>
                  </a:lnTo>
                  <a:lnTo>
                    <a:pt x="15533" y="3849"/>
                  </a:lnTo>
                  <a:lnTo>
                    <a:pt x="15621" y="3857"/>
                  </a:lnTo>
                  <a:lnTo>
                    <a:pt x="15704" y="3856"/>
                  </a:lnTo>
                  <a:lnTo>
                    <a:pt x="15789" y="3865"/>
                  </a:lnTo>
                  <a:lnTo>
                    <a:pt x="15872" y="3864"/>
                  </a:lnTo>
                  <a:lnTo>
                    <a:pt x="15965" y="3873"/>
                  </a:lnTo>
                  <a:lnTo>
                    <a:pt x="16048" y="3872"/>
                  </a:lnTo>
                  <a:lnTo>
                    <a:pt x="16141" y="3881"/>
                  </a:lnTo>
                  <a:lnTo>
                    <a:pt x="16216" y="3880"/>
                  </a:lnTo>
                  <a:lnTo>
                    <a:pt x="16304" y="3880"/>
                  </a:lnTo>
                  <a:lnTo>
                    <a:pt x="16397" y="3889"/>
                  </a:lnTo>
                  <a:lnTo>
                    <a:pt x="16480" y="3888"/>
                  </a:lnTo>
                  <a:lnTo>
                    <a:pt x="16573" y="3897"/>
                  </a:lnTo>
                  <a:lnTo>
                    <a:pt x="16648" y="3896"/>
                  </a:lnTo>
                  <a:lnTo>
                    <a:pt x="16741" y="3905"/>
                  </a:lnTo>
                  <a:lnTo>
                    <a:pt x="16824" y="3904"/>
                  </a:lnTo>
                  <a:lnTo>
                    <a:pt x="16912" y="3904"/>
                  </a:lnTo>
                  <a:lnTo>
                    <a:pt x="17005" y="3913"/>
                  </a:lnTo>
                  <a:lnTo>
                    <a:pt x="17080" y="3912"/>
                  </a:lnTo>
                  <a:lnTo>
                    <a:pt x="17173" y="3921"/>
                  </a:lnTo>
                  <a:lnTo>
                    <a:pt x="17256" y="3920"/>
                  </a:lnTo>
                  <a:lnTo>
                    <a:pt x="17344" y="3920"/>
                  </a:lnTo>
                  <a:cubicBezTo>
                    <a:pt x="17371" y="3920"/>
                    <a:pt x="17392" y="3942"/>
                    <a:pt x="17392" y="3968"/>
                  </a:cubicBezTo>
                  <a:cubicBezTo>
                    <a:pt x="17392" y="3995"/>
                    <a:pt x="17371" y="4016"/>
                    <a:pt x="17344" y="4016"/>
                  </a:cubicBezTo>
                  <a:lnTo>
                    <a:pt x="17256" y="4016"/>
                  </a:lnTo>
                  <a:lnTo>
                    <a:pt x="17164" y="4016"/>
                  </a:lnTo>
                  <a:lnTo>
                    <a:pt x="17080" y="4008"/>
                  </a:lnTo>
                  <a:lnTo>
                    <a:pt x="16996" y="4008"/>
                  </a:lnTo>
                  <a:lnTo>
                    <a:pt x="16912" y="4000"/>
                  </a:lnTo>
                  <a:lnTo>
                    <a:pt x="16824" y="4000"/>
                  </a:lnTo>
                  <a:lnTo>
                    <a:pt x="16732" y="4000"/>
                  </a:lnTo>
                  <a:lnTo>
                    <a:pt x="16648" y="3992"/>
                  </a:lnTo>
                  <a:lnTo>
                    <a:pt x="16564" y="3992"/>
                  </a:lnTo>
                  <a:lnTo>
                    <a:pt x="16480" y="3984"/>
                  </a:lnTo>
                  <a:lnTo>
                    <a:pt x="16388" y="3984"/>
                  </a:lnTo>
                  <a:lnTo>
                    <a:pt x="16304" y="3976"/>
                  </a:lnTo>
                  <a:lnTo>
                    <a:pt x="16216" y="3976"/>
                  </a:lnTo>
                  <a:lnTo>
                    <a:pt x="16132" y="3976"/>
                  </a:lnTo>
                  <a:lnTo>
                    <a:pt x="16048" y="3968"/>
                  </a:lnTo>
                  <a:lnTo>
                    <a:pt x="15956" y="3968"/>
                  </a:lnTo>
                  <a:lnTo>
                    <a:pt x="15872" y="3960"/>
                  </a:lnTo>
                  <a:lnTo>
                    <a:pt x="15780" y="3960"/>
                  </a:lnTo>
                  <a:lnTo>
                    <a:pt x="15704" y="3952"/>
                  </a:lnTo>
                  <a:lnTo>
                    <a:pt x="15612" y="3952"/>
                  </a:lnTo>
                  <a:lnTo>
                    <a:pt x="15524" y="3944"/>
                  </a:lnTo>
                  <a:lnTo>
                    <a:pt x="15440" y="3936"/>
                  </a:lnTo>
                  <a:lnTo>
                    <a:pt x="15348" y="3936"/>
                  </a:lnTo>
                  <a:lnTo>
                    <a:pt x="15272" y="3928"/>
                  </a:lnTo>
                  <a:lnTo>
                    <a:pt x="15180" y="3928"/>
                  </a:lnTo>
                  <a:lnTo>
                    <a:pt x="15096" y="3920"/>
                  </a:lnTo>
                  <a:lnTo>
                    <a:pt x="15004" y="3920"/>
                  </a:lnTo>
                  <a:lnTo>
                    <a:pt x="14916" y="3912"/>
                  </a:lnTo>
                  <a:lnTo>
                    <a:pt x="14832" y="3904"/>
                  </a:lnTo>
                  <a:lnTo>
                    <a:pt x="14748" y="3904"/>
                  </a:lnTo>
                  <a:lnTo>
                    <a:pt x="14660" y="3896"/>
                  </a:lnTo>
                  <a:lnTo>
                    <a:pt x="14576" y="3888"/>
                  </a:lnTo>
                  <a:lnTo>
                    <a:pt x="14484" y="3888"/>
                  </a:lnTo>
                  <a:lnTo>
                    <a:pt x="14396" y="3880"/>
                  </a:lnTo>
                  <a:lnTo>
                    <a:pt x="14320" y="3872"/>
                  </a:lnTo>
                  <a:lnTo>
                    <a:pt x="14228" y="3872"/>
                  </a:lnTo>
                  <a:lnTo>
                    <a:pt x="14140" y="3864"/>
                  </a:lnTo>
                  <a:lnTo>
                    <a:pt x="14052" y="3856"/>
                  </a:lnTo>
                  <a:lnTo>
                    <a:pt x="13968" y="3848"/>
                  </a:lnTo>
                  <a:lnTo>
                    <a:pt x="13884" y="3848"/>
                  </a:lnTo>
                  <a:lnTo>
                    <a:pt x="13796" y="3840"/>
                  </a:lnTo>
                  <a:lnTo>
                    <a:pt x="13708" y="3832"/>
                  </a:lnTo>
                  <a:lnTo>
                    <a:pt x="13620" y="3824"/>
                  </a:lnTo>
                  <a:lnTo>
                    <a:pt x="13532" y="3816"/>
                  </a:lnTo>
                  <a:lnTo>
                    <a:pt x="13452" y="3808"/>
                  </a:lnTo>
                  <a:lnTo>
                    <a:pt x="13368" y="3800"/>
                  </a:lnTo>
                  <a:lnTo>
                    <a:pt x="13276" y="3800"/>
                  </a:lnTo>
                  <a:lnTo>
                    <a:pt x="13188" y="3792"/>
                  </a:lnTo>
                  <a:lnTo>
                    <a:pt x="13100" y="3784"/>
                  </a:lnTo>
                  <a:lnTo>
                    <a:pt x="13020" y="3776"/>
                  </a:lnTo>
                  <a:lnTo>
                    <a:pt x="12932" y="3768"/>
                  </a:lnTo>
                  <a:lnTo>
                    <a:pt x="12844" y="3760"/>
                  </a:lnTo>
                  <a:lnTo>
                    <a:pt x="12756" y="3752"/>
                  </a:lnTo>
                  <a:lnTo>
                    <a:pt x="12668" y="3744"/>
                  </a:lnTo>
                  <a:lnTo>
                    <a:pt x="12580" y="3736"/>
                  </a:lnTo>
                  <a:lnTo>
                    <a:pt x="12496" y="3728"/>
                  </a:lnTo>
                  <a:lnTo>
                    <a:pt x="12412" y="3712"/>
                  </a:lnTo>
                  <a:lnTo>
                    <a:pt x="12324" y="3704"/>
                  </a:lnTo>
                  <a:lnTo>
                    <a:pt x="12236" y="3696"/>
                  </a:lnTo>
                  <a:lnTo>
                    <a:pt x="12148" y="3688"/>
                  </a:lnTo>
                  <a:lnTo>
                    <a:pt x="12068" y="3680"/>
                  </a:lnTo>
                  <a:lnTo>
                    <a:pt x="11976" y="3672"/>
                  </a:lnTo>
                  <a:lnTo>
                    <a:pt x="11892" y="3656"/>
                  </a:lnTo>
                  <a:lnTo>
                    <a:pt x="11804" y="3648"/>
                  </a:lnTo>
                  <a:lnTo>
                    <a:pt x="11711" y="3640"/>
                  </a:lnTo>
                  <a:lnTo>
                    <a:pt x="11636" y="3624"/>
                  </a:lnTo>
                  <a:lnTo>
                    <a:pt x="11548" y="3616"/>
                  </a:lnTo>
                  <a:lnTo>
                    <a:pt x="11456" y="3608"/>
                  </a:lnTo>
                  <a:lnTo>
                    <a:pt x="11372" y="3592"/>
                  </a:lnTo>
                  <a:lnTo>
                    <a:pt x="11279" y="3584"/>
                  </a:lnTo>
                  <a:lnTo>
                    <a:pt x="11204" y="3568"/>
                  </a:lnTo>
                  <a:lnTo>
                    <a:pt x="11112" y="3560"/>
                  </a:lnTo>
                  <a:lnTo>
                    <a:pt x="11028" y="3544"/>
                  </a:lnTo>
                  <a:lnTo>
                    <a:pt x="10936" y="3536"/>
                  </a:lnTo>
                  <a:lnTo>
                    <a:pt x="10852" y="3520"/>
                  </a:lnTo>
                  <a:lnTo>
                    <a:pt x="10768" y="3512"/>
                  </a:lnTo>
                  <a:lnTo>
                    <a:pt x="10680" y="3496"/>
                  </a:lnTo>
                  <a:lnTo>
                    <a:pt x="10592" y="3480"/>
                  </a:lnTo>
                  <a:lnTo>
                    <a:pt x="10508" y="3464"/>
                  </a:lnTo>
                  <a:lnTo>
                    <a:pt x="10415" y="3456"/>
                  </a:lnTo>
                  <a:lnTo>
                    <a:pt x="10336" y="3440"/>
                  </a:lnTo>
                  <a:lnTo>
                    <a:pt x="10248" y="3424"/>
                  </a:lnTo>
                  <a:lnTo>
                    <a:pt x="10160" y="3408"/>
                  </a:lnTo>
                  <a:lnTo>
                    <a:pt x="10072" y="3392"/>
                  </a:lnTo>
                  <a:lnTo>
                    <a:pt x="9984" y="3376"/>
                  </a:lnTo>
                  <a:lnTo>
                    <a:pt x="9895" y="3360"/>
                  </a:lnTo>
                  <a:lnTo>
                    <a:pt x="9816" y="3344"/>
                  </a:lnTo>
                  <a:lnTo>
                    <a:pt x="9728" y="3328"/>
                  </a:lnTo>
                  <a:lnTo>
                    <a:pt x="9640" y="3312"/>
                  </a:lnTo>
                  <a:lnTo>
                    <a:pt x="9552" y="3296"/>
                  </a:lnTo>
                  <a:lnTo>
                    <a:pt x="9463" y="3280"/>
                  </a:lnTo>
                  <a:lnTo>
                    <a:pt x="9380" y="3263"/>
                  </a:lnTo>
                  <a:lnTo>
                    <a:pt x="9296" y="3240"/>
                  </a:lnTo>
                  <a:lnTo>
                    <a:pt x="9208" y="3224"/>
                  </a:lnTo>
                  <a:lnTo>
                    <a:pt x="9116" y="3207"/>
                  </a:lnTo>
                  <a:lnTo>
                    <a:pt x="9031" y="3184"/>
                  </a:lnTo>
                  <a:lnTo>
                    <a:pt x="8948" y="3167"/>
                  </a:lnTo>
                  <a:lnTo>
                    <a:pt x="8864" y="3144"/>
                  </a:lnTo>
                  <a:lnTo>
                    <a:pt x="8772" y="3127"/>
                  </a:lnTo>
                  <a:lnTo>
                    <a:pt x="8684" y="3103"/>
                  </a:lnTo>
                  <a:lnTo>
                    <a:pt x="8595" y="3078"/>
                  </a:lnTo>
                  <a:lnTo>
                    <a:pt x="8520" y="3056"/>
                  </a:lnTo>
                  <a:lnTo>
                    <a:pt x="8428" y="3039"/>
                  </a:lnTo>
                  <a:lnTo>
                    <a:pt x="8340" y="3015"/>
                  </a:lnTo>
                  <a:lnTo>
                    <a:pt x="8252" y="2991"/>
                  </a:lnTo>
                  <a:lnTo>
                    <a:pt x="8163" y="2966"/>
                  </a:lnTo>
                  <a:lnTo>
                    <a:pt x="8084" y="2943"/>
                  </a:lnTo>
                  <a:lnTo>
                    <a:pt x="7996" y="2919"/>
                  </a:lnTo>
                  <a:lnTo>
                    <a:pt x="7904" y="2894"/>
                  </a:lnTo>
                  <a:lnTo>
                    <a:pt x="7820" y="2863"/>
                  </a:lnTo>
                  <a:lnTo>
                    <a:pt x="7732" y="2839"/>
                  </a:lnTo>
                  <a:lnTo>
                    <a:pt x="7639" y="2813"/>
                  </a:lnTo>
                  <a:lnTo>
                    <a:pt x="7564" y="2783"/>
                  </a:lnTo>
                  <a:lnTo>
                    <a:pt x="7472" y="2758"/>
                  </a:lnTo>
                  <a:lnTo>
                    <a:pt x="7388" y="2727"/>
                  </a:lnTo>
                  <a:lnTo>
                    <a:pt x="7296" y="2702"/>
                  </a:lnTo>
                  <a:lnTo>
                    <a:pt x="7207" y="2669"/>
                  </a:lnTo>
                  <a:lnTo>
                    <a:pt x="7128" y="2638"/>
                  </a:lnTo>
                  <a:lnTo>
                    <a:pt x="7040" y="2606"/>
                  </a:lnTo>
                  <a:lnTo>
                    <a:pt x="6952" y="2574"/>
                  </a:lnTo>
                  <a:lnTo>
                    <a:pt x="6864" y="2542"/>
                  </a:lnTo>
                  <a:lnTo>
                    <a:pt x="6775" y="2509"/>
                  </a:lnTo>
                  <a:lnTo>
                    <a:pt x="6696" y="2478"/>
                  </a:lnTo>
                  <a:lnTo>
                    <a:pt x="6605" y="2444"/>
                  </a:lnTo>
                  <a:lnTo>
                    <a:pt x="6520" y="2406"/>
                  </a:lnTo>
                  <a:lnTo>
                    <a:pt x="6429" y="2372"/>
                  </a:lnTo>
                  <a:lnTo>
                    <a:pt x="6343" y="2333"/>
                  </a:lnTo>
                  <a:lnTo>
                    <a:pt x="6261" y="2300"/>
                  </a:lnTo>
                  <a:lnTo>
                    <a:pt x="6173" y="2260"/>
                  </a:lnTo>
                  <a:lnTo>
                    <a:pt x="6085" y="2220"/>
                  </a:lnTo>
                  <a:lnTo>
                    <a:pt x="5997" y="2180"/>
                  </a:lnTo>
                  <a:lnTo>
                    <a:pt x="5907" y="2139"/>
                  </a:lnTo>
                  <a:lnTo>
                    <a:pt x="5829" y="2100"/>
                  </a:lnTo>
                  <a:lnTo>
                    <a:pt x="5737" y="2059"/>
                  </a:lnTo>
                  <a:lnTo>
                    <a:pt x="5653" y="2012"/>
                  </a:lnTo>
                  <a:lnTo>
                    <a:pt x="5561" y="1971"/>
                  </a:lnTo>
                  <a:lnTo>
                    <a:pt x="5477" y="1924"/>
                  </a:lnTo>
                  <a:lnTo>
                    <a:pt x="5384" y="1882"/>
                  </a:lnTo>
                  <a:lnTo>
                    <a:pt x="5305" y="1835"/>
                  </a:lnTo>
                  <a:lnTo>
                    <a:pt x="5217" y="1787"/>
                  </a:lnTo>
                  <a:lnTo>
                    <a:pt x="5129" y="1739"/>
                  </a:lnTo>
                  <a:lnTo>
                    <a:pt x="5039" y="1689"/>
                  </a:lnTo>
                  <a:lnTo>
                    <a:pt x="4951" y="1633"/>
                  </a:lnTo>
                  <a:lnTo>
                    <a:pt x="4967" y="1640"/>
                  </a:lnTo>
                  <a:lnTo>
                    <a:pt x="4884" y="1623"/>
                  </a:lnTo>
                  <a:lnTo>
                    <a:pt x="4796" y="1599"/>
                  </a:lnTo>
                  <a:lnTo>
                    <a:pt x="4708" y="1575"/>
                  </a:lnTo>
                  <a:lnTo>
                    <a:pt x="4620" y="1551"/>
                  </a:lnTo>
                  <a:lnTo>
                    <a:pt x="4531" y="1526"/>
                  </a:lnTo>
                  <a:lnTo>
                    <a:pt x="4452" y="1503"/>
                  </a:lnTo>
                  <a:lnTo>
                    <a:pt x="4364" y="1479"/>
                  </a:lnTo>
                  <a:lnTo>
                    <a:pt x="4272" y="1454"/>
                  </a:lnTo>
                  <a:lnTo>
                    <a:pt x="4188" y="1423"/>
                  </a:lnTo>
                  <a:lnTo>
                    <a:pt x="4099" y="1398"/>
                  </a:lnTo>
                  <a:lnTo>
                    <a:pt x="4016" y="1374"/>
                  </a:lnTo>
                  <a:lnTo>
                    <a:pt x="3932" y="1343"/>
                  </a:lnTo>
                  <a:lnTo>
                    <a:pt x="3840" y="1318"/>
                  </a:lnTo>
                  <a:lnTo>
                    <a:pt x="3756" y="1287"/>
                  </a:lnTo>
                  <a:lnTo>
                    <a:pt x="3663" y="1261"/>
                  </a:lnTo>
                  <a:lnTo>
                    <a:pt x="3584" y="1230"/>
                  </a:lnTo>
                  <a:lnTo>
                    <a:pt x="3496" y="1198"/>
                  </a:lnTo>
                  <a:lnTo>
                    <a:pt x="3408" y="1166"/>
                  </a:lnTo>
                  <a:lnTo>
                    <a:pt x="3320" y="1134"/>
                  </a:lnTo>
                  <a:lnTo>
                    <a:pt x="3231" y="1101"/>
                  </a:lnTo>
                  <a:lnTo>
                    <a:pt x="3152" y="1070"/>
                  </a:lnTo>
                  <a:lnTo>
                    <a:pt x="3061" y="1036"/>
                  </a:lnTo>
                  <a:lnTo>
                    <a:pt x="2976" y="998"/>
                  </a:lnTo>
                  <a:lnTo>
                    <a:pt x="2888" y="966"/>
                  </a:lnTo>
                  <a:lnTo>
                    <a:pt x="2797" y="932"/>
                  </a:lnTo>
                  <a:lnTo>
                    <a:pt x="2707" y="891"/>
                  </a:lnTo>
                  <a:lnTo>
                    <a:pt x="2632" y="854"/>
                  </a:lnTo>
                  <a:lnTo>
                    <a:pt x="2541" y="820"/>
                  </a:lnTo>
                  <a:lnTo>
                    <a:pt x="2453" y="780"/>
                  </a:lnTo>
                  <a:lnTo>
                    <a:pt x="2365" y="740"/>
                  </a:lnTo>
                  <a:lnTo>
                    <a:pt x="2275" y="699"/>
                  </a:lnTo>
                  <a:lnTo>
                    <a:pt x="2193" y="659"/>
                  </a:lnTo>
                  <a:lnTo>
                    <a:pt x="2109" y="612"/>
                  </a:lnTo>
                  <a:lnTo>
                    <a:pt x="2017" y="571"/>
                  </a:lnTo>
                  <a:lnTo>
                    <a:pt x="1933" y="524"/>
                  </a:lnTo>
                  <a:lnTo>
                    <a:pt x="1840" y="482"/>
                  </a:lnTo>
                  <a:lnTo>
                    <a:pt x="1761" y="435"/>
                  </a:lnTo>
                  <a:lnTo>
                    <a:pt x="1673" y="387"/>
                  </a:lnTo>
                  <a:lnTo>
                    <a:pt x="1585" y="339"/>
                  </a:lnTo>
                  <a:lnTo>
                    <a:pt x="1497" y="291"/>
                  </a:lnTo>
                  <a:lnTo>
                    <a:pt x="1408" y="242"/>
                  </a:lnTo>
                  <a:lnTo>
                    <a:pt x="1327" y="193"/>
                  </a:lnTo>
                  <a:lnTo>
                    <a:pt x="1241" y="139"/>
                  </a:lnTo>
                  <a:lnTo>
                    <a:pt x="1153" y="91"/>
                  </a:lnTo>
                  <a:lnTo>
                    <a:pt x="1176" y="96"/>
                  </a:lnTo>
                  <a:lnTo>
                    <a:pt x="1088" y="96"/>
                  </a:lnTo>
                  <a:lnTo>
                    <a:pt x="1000" y="96"/>
                  </a:lnTo>
                  <a:lnTo>
                    <a:pt x="920" y="96"/>
                  </a:lnTo>
                  <a:lnTo>
                    <a:pt x="832" y="96"/>
                  </a:lnTo>
                  <a:lnTo>
                    <a:pt x="744" y="96"/>
                  </a:lnTo>
                  <a:lnTo>
                    <a:pt x="656" y="96"/>
                  </a:lnTo>
                  <a:lnTo>
                    <a:pt x="568" y="96"/>
                  </a:lnTo>
                  <a:lnTo>
                    <a:pt x="480" y="96"/>
                  </a:lnTo>
                  <a:lnTo>
                    <a:pt x="400" y="96"/>
                  </a:lnTo>
                  <a:lnTo>
                    <a:pt x="312" y="96"/>
                  </a:lnTo>
                  <a:lnTo>
                    <a:pt x="224" y="96"/>
                  </a:lnTo>
                  <a:lnTo>
                    <a:pt x="136" y="96"/>
                  </a:lnTo>
                  <a:lnTo>
                    <a:pt x="48" y="96"/>
                  </a:lnTo>
                  <a:cubicBezTo>
                    <a:pt x="22" y="96"/>
                    <a:pt x="0" y="75"/>
                    <a:pt x="0" y="48"/>
                  </a:cubicBezTo>
                  <a:cubicBezTo>
                    <a:pt x="0" y="22"/>
                    <a:pt x="22" y="0"/>
                    <a:pt x="48" y="0"/>
                  </a:cubicBezTo>
                  <a:close/>
                </a:path>
              </a:pathLst>
            </a:custGeom>
            <a:solidFill>
              <a:srgbClr val="FF0000"/>
            </a:solidFill>
            <a:ln w="63500" cap="flat">
              <a:solidFill>
                <a:srgbClr val="FF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29" name="Freeform 14"/>
            <p:cNvSpPr>
              <a:spLocks/>
            </p:cNvSpPr>
            <p:nvPr/>
          </p:nvSpPr>
          <p:spPr bwMode="auto">
            <a:xfrm>
              <a:off x="4648200" y="2511425"/>
              <a:ext cx="3314700" cy="817563"/>
            </a:xfrm>
            <a:custGeom>
              <a:avLst/>
              <a:gdLst>
                <a:gd name="T0" fmla="*/ 285 w 8696"/>
                <a:gd name="T1" fmla="*/ 9 h 2148"/>
                <a:gd name="T2" fmla="*/ 555 w 8696"/>
                <a:gd name="T3" fmla="*/ 96 h 2148"/>
                <a:gd name="T4" fmla="*/ 854 w 8696"/>
                <a:gd name="T5" fmla="*/ 223 h 2148"/>
                <a:gd name="T6" fmla="*/ 1156 w 8696"/>
                <a:gd name="T7" fmla="*/ 334 h 2148"/>
                <a:gd name="T8" fmla="*/ 1460 w 8696"/>
                <a:gd name="T9" fmla="*/ 430 h 2148"/>
                <a:gd name="T10" fmla="*/ 1758 w 8696"/>
                <a:gd name="T11" fmla="*/ 514 h 2148"/>
                <a:gd name="T12" fmla="*/ 2064 w 8696"/>
                <a:gd name="T13" fmla="*/ 590 h 2148"/>
                <a:gd name="T14" fmla="*/ 2364 w 8696"/>
                <a:gd name="T15" fmla="*/ 654 h 2148"/>
                <a:gd name="T16" fmla="*/ 2627 w 8696"/>
                <a:gd name="T17" fmla="*/ 700 h 2148"/>
                <a:gd name="T18" fmla="*/ 2930 w 8696"/>
                <a:gd name="T19" fmla="*/ 831 h 2148"/>
                <a:gd name="T20" fmla="*/ 3234 w 8696"/>
                <a:gd name="T21" fmla="*/ 943 h 2148"/>
                <a:gd name="T22" fmla="*/ 3534 w 8696"/>
                <a:gd name="T23" fmla="*/ 1043 h 2148"/>
                <a:gd name="T24" fmla="*/ 3836 w 8696"/>
                <a:gd name="T25" fmla="*/ 1126 h 2148"/>
                <a:gd name="T26" fmla="*/ 4138 w 8696"/>
                <a:gd name="T27" fmla="*/ 1198 h 2148"/>
                <a:gd name="T28" fmla="*/ 4438 w 8696"/>
                <a:gd name="T29" fmla="*/ 1262 h 2148"/>
                <a:gd name="T30" fmla="*/ 4742 w 8696"/>
                <a:gd name="T31" fmla="*/ 1318 h 2148"/>
                <a:gd name="T32" fmla="*/ 5044 w 8696"/>
                <a:gd name="T33" fmla="*/ 1366 h 2148"/>
                <a:gd name="T34" fmla="*/ 5346 w 8696"/>
                <a:gd name="T35" fmla="*/ 1410 h 2148"/>
                <a:gd name="T36" fmla="*/ 5648 w 8696"/>
                <a:gd name="T37" fmla="*/ 1446 h 2148"/>
                <a:gd name="T38" fmla="*/ 5948 w 8696"/>
                <a:gd name="T39" fmla="*/ 1478 h 2148"/>
                <a:gd name="T40" fmla="*/ 6252 w 8696"/>
                <a:gd name="T41" fmla="*/ 1506 h 2148"/>
                <a:gd name="T42" fmla="*/ 6518 w 8696"/>
                <a:gd name="T43" fmla="*/ 1607 h 2148"/>
                <a:gd name="T44" fmla="*/ 6820 w 8696"/>
                <a:gd name="T45" fmla="*/ 1706 h 2148"/>
                <a:gd name="T46" fmla="*/ 7120 w 8696"/>
                <a:gd name="T47" fmla="*/ 1794 h 2148"/>
                <a:gd name="T48" fmla="*/ 7422 w 8696"/>
                <a:gd name="T49" fmla="*/ 1870 h 2148"/>
                <a:gd name="T50" fmla="*/ 7726 w 8696"/>
                <a:gd name="T51" fmla="*/ 1938 h 2148"/>
                <a:gd name="T52" fmla="*/ 8026 w 8696"/>
                <a:gd name="T53" fmla="*/ 1998 h 2148"/>
                <a:gd name="T54" fmla="*/ 8328 w 8696"/>
                <a:gd name="T55" fmla="*/ 2046 h 2148"/>
                <a:gd name="T56" fmla="*/ 8632 w 8696"/>
                <a:gd name="T57" fmla="*/ 2090 h 2148"/>
                <a:gd name="T58" fmla="*/ 8493 w 8696"/>
                <a:gd name="T59" fmla="*/ 2121 h 2148"/>
                <a:gd name="T60" fmla="*/ 8189 w 8696"/>
                <a:gd name="T61" fmla="*/ 2073 h 2148"/>
                <a:gd name="T62" fmla="*/ 7889 w 8696"/>
                <a:gd name="T63" fmla="*/ 2021 h 2148"/>
                <a:gd name="T64" fmla="*/ 7585 w 8696"/>
                <a:gd name="T65" fmla="*/ 1957 h 2148"/>
                <a:gd name="T66" fmla="*/ 7283 w 8696"/>
                <a:gd name="T67" fmla="*/ 1889 h 2148"/>
                <a:gd name="T68" fmla="*/ 6979 w 8696"/>
                <a:gd name="T69" fmla="*/ 1805 h 2148"/>
                <a:gd name="T70" fmla="*/ 6673 w 8696"/>
                <a:gd name="T71" fmla="*/ 1712 h 2148"/>
                <a:gd name="T72" fmla="*/ 6372 w 8696"/>
                <a:gd name="T73" fmla="*/ 1603 h 2148"/>
                <a:gd name="T74" fmla="*/ 6119 w 8696"/>
                <a:gd name="T75" fmla="*/ 1541 h 2148"/>
                <a:gd name="T76" fmla="*/ 5813 w 8696"/>
                <a:gd name="T77" fmla="*/ 1513 h 2148"/>
                <a:gd name="T78" fmla="*/ 5511 w 8696"/>
                <a:gd name="T79" fmla="*/ 1477 h 2148"/>
                <a:gd name="T80" fmla="*/ 5209 w 8696"/>
                <a:gd name="T81" fmla="*/ 1441 h 2148"/>
                <a:gd name="T82" fmla="*/ 4907 w 8696"/>
                <a:gd name="T83" fmla="*/ 1393 h 2148"/>
                <a:gd name="T84" fmla="*/ 4601 w 8696"/>
                <a:gd name="T85" fmla="*/ 1345 h 2148"/>
                <a:gd name="T86" fmla="*/ 4299 w 8696"/>
                <a:gd name="T87" fmla="*/ 1285 h 2148"/>
                <a:gd name="T88" fmla="*/ 3995 w 8696"/>
                <a:gd name="T89" fmla="*/ 1217 h 2148"/>
                <a:gd name="T90" fmla="*/ 3695 w 8696"/>
                <a:gd name="T91" fmla="*/ 1137 h 2148"/>
                <a:gd name="T92" fmla="*/ 3389 w 8696"/>
                <a:gd name="T93" fmla="*/ 1048 h 2148"/>
                <a:gd name="T94" fmla="*/ 3085 w 8696"/>
                <a:gd name="T95" fmla="*/ 944 h 2148"/>
                <a:gd name="T96" fmla="*/ 2784 w 8696"/>
                <a:gd name="T97" fmla="*/ 823 h 2148"/>
                <a:gd name="T98" fmla="*/ 2529 w 8696"/>
                <a:gd name="T99" fmla="*/ 733 h 2148"/>
                <a:gd name="T100" fmla="*/ 2225 w 8696"/>
                <a:gd name="T101" fmla="*/ 673 h 2148"/>
                <a:gd name="T102" fmla="*/ 1921 w 8696"/>
                <a:gd name="T103" fmla="*/ 605 h 2148"/>
                <a:gd name="T104" fmla="*/ 1619 w 8696"/>
                <a:gd name="T105" fmla="*/ 529 h 2148"/>
                <a:gd name="T106" fmla="*/ 1313 w 8696"/>
                <a:gd name="T107" fmla="*/ 440 h 2148"/>
                <a:gd name="T108" fmla="*/ 1009 w 8696"/>
                <a:gd name="T109" fmla="*/ 336 h 2148"/>
                <a:gd name="T110" fmla="*/ 709 w 8696"/>
                <a:gd name="T111" fmla="*/ 216 h 2148"/>
                <a:gd name="T112" fmla="*/ 404 w 8696"/>
                <a:gd name="T113" fmla="*/ 79 h 2148"/>
                <a:gd name="T114" fmla="*/ 153 w 8696"/>
                <a:gd name="T115" fmla="*/ 53 h 2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6" h="2148">
                  <a:moveTo>
                    <a:pt x="28" y="2"/>
                  </a:moveTo>
                  <a:lnTo>
                    <a:pt x="72" y="6"/>
                  </a:lnTo>
                  <a:lnTo>
                    <a:pt x="113" y="5"/>
                  </a:lnTo>
                  <a:lnTo>
                    <a:pt x="153" y="5"/>
                  </a:lnTo>
                  <a:lnTo>
                    <a:pt x="200" y="10"/>
                  </a:lnTo>
                  <a:lnTo>
                    <a:pt x="241" y="9"/>
                  </a:lnTo>
                  <a:lnTo>
                    <a:pt x="285" y="9"/>
                  </a:lnTo>
                  <a:lnTo>
                    <a:pt x="332" y="14"/>
                  </a:lnTo>
                  <a:lnTo>
                    <a:pt x="369" y="13"/>
                  </a:lnTo>
                  <a:cubicBezTo>
                    <a:pt x="373" y="13"/>
                    <a:pt x="376" y="14"/>
                    <a:pt x="379" y="16"/>
                  </a:cubicBezTo>
                  <a:lnTo>
                    <a:pt x="423" y="36"/>
                  </a:lnTo>
                  <a:lnTo>
                    <a:pt x="467" y="56"/>
                  </a:lnTo>
                  <a:lnTo>
                    <a:pt x="511" y="76"/>
                  </a:lnTo>
                  <a:lnTo>
                    <a:pt x="555" y="96"/>
                  </a:lnTo>
                  <a:lnTo>
                    <a:pt x="596" y="116"/>
                  </a:lnTo>
                  <a:lnTo>
                    <a:pt x="639" y="136"/>
                  </a:lnTo>
                  <a:lnTo>
                    <a:pt x="683" y="156"/>
                  </a:lnTo>
                  <a:lnTo>
                    <a:pt x="726" y="171"/>
                  </a:lnTo>
                  <a:lnTo>
                    <a:pt x="771" y="192"/>
                  </a:lnTo>
                  <a:lnTo>
                    <a:pt x="810" y="207"/>
                  </a:lnTo>
                  <a:lnTo>
                    <a:pt x="854" y="223"/>
                  </a:lnTo>
                  <a:lnTo>
                    <a:pt x="899" y="244"/>
                  </a:lnTo>
                  <a:lnTo>
                    <a:pt x="942" y="259"/>
                  </a:lnTo>
                  <a:lnTo>
                    <a:pt x="986" y="275"/>
                  </a:lnTo>
                  <a:lnTo>
                    <a:pt x="1026" y="291"/>
                  </a:lnTo>
                  <a:lnTo>
                    <a:pt x="1070" y="307"/>
                  </a:lnTo>
                  <a:lnTo>
                    <a:pt x="1114" y="323"/>
                  </a:lnTo>
                  <a:lnTo>
                    <a:pt x="1156" y="334"/>
                  </a:lnTo>
                  <a:lnTo>
                    <a:pt x="1202" y="351"/>
                  </a:lnTo>
                  <a:lnTo>
                    <a:pt x="1242" y="367"/>
                  </a:lnTo>
                  <a:lnTo>
                    <a:pt x="1284" y="378"/>
                  </a:lnTo>
                  <a:lnTo>
                    <a:pt x="1330" y="395"/>
                  </a:lnTo>
                  <a:lnTo>
                    <a:pt x="1372" y="406"/>
                  </a:lnTo>
                  <a:lnTo>
                    <a:pt x="1416" y="418"/>
                  </a:lnTo>
                  <a:lnTo>
                    <a:pt x="1460" y="430"/>
                  </a:lnTo>
                  <a:lnTo>
                    <a:pt x="1502" y="447"/>
                  </a:lnTo>
                  <a:lnTo>
                    <a:pt x="1544" y="458"/>
                  </a:lnTo>
                  <a:lnTo>
                    <a:pt x="1588" y="470"/>
                  </a:lnTo>
                  <a:lnTo>
                    <a:pt x="1632" y="482"/>
                  </a:lnTo>
                  <a:lnTo>
                    <a:pt x="1676" y="494"/>
                  </a:lnTo>
                  <a:lnTo>
                    <a:pt x="1716" y="506"/>
                  </a:lnTo>
                  <a:lnTo>
                    <a:pt x="1758" y="514"/>
                  </a:lnTo>
                  <a:lnTo>
                    <a:pt x="1804" y="526"/>
                  </a:lnTo>
                  <a:lnTo>
                    <a:pt x="1848" y="538"/>
                  </a:lnTo>
                  <a:lnTo>
                    <a:pt x="1892" y="550"/>
                  </a:lnTo>
                  <a:lnTo>
                    <a:pt x="1930" y="558"/>
                  </a:lnTo>
                  <a:lnTo>
                    <a:pt x="1976" y="570"/>
                  </a:lnTo>
                  <a:lnTo>
                    <a:pt x="2018" y="578"/>
                  </a:lnTo>
                  <a:lnTo>
                    <a:pt x="2064" y="590"/>
                  </a:lnTo>
                  <a:lnTo>
                    <a:pt x="2106" y="598"/>
                  </a:lnTo>
                  <a:lnTo>
                    <a:pt x="2146" y="606"/>
                  </a:lnTo>
                  <a:lnTo>
                    <a:pt x="2192" y="618"/>
                  </a:lnTo>
                  <a:lnTo>
                    <a:pt x="2234" y="626"/>
                  </a:lnTo>
                  <a:lnTo>
                    <a:pt x="2278" y="634"/>
                  </a:lnTo>
                  <a:lnTo>
                    <a:pt x="2322" y="642"/>
                  </a:lnTo>
                  <a:lnTo>
                    <a:pt x="2364" y="654"/>
                  </a:lnTo>
                  <a:lnTo>
                    <a:pt x="2406" y="662"/>
                  </a:lnTo>
                  <a:lnTo>
                    <a:pt x="2450" y="670"/>
                  </a:lnTo>
                  <a:lnTo>
                    <a:pt x="2494" y="678"/>
                  </a:lnTo>
                  <a:lnTo>
                    <a:pt x="2538" y="686"/>
                  </a:lnTo>
                  <a:lnTo>
                    <a:pt x="2582" y="694"/>
                  </a:lnTo>
                  <a:lnTo>
                    <a:pt x="2620" y="698"/>
                  </a:lnTo>
                  <a:cubicBezTo>
                    <a:pt x="2622" y="698"/>
                    <a:pt x="2625" y="699"/>
                    <a:pt x="2627" y="700"/>
                  </a:cubicBezTo>
                  <a:lnTo>
                    <a:pt x="2671" y="720"/>
                  </a:lnTo>
                  <a:lnTo>
                    <a:pt x="2715" y="740"/>
                  </a:lnTo>
                  <a:lnTo>
                    <a:pt x="2759" y="760"/>
                  </a:lnTo>
                  <a:lnTo>
                    <a:pt x="2803" y="780"/>
                  </a:lnTo>
                  <a:lnTo>
                    <a:pt x="2842" y="795"/>
                  </a:lnTo>
                  <a:lnTo>
                    <a:pt x="2887" y="816"/>
                  </a:lnTo>
                  <a:lnTo>
                    <a:pt x="2930" y="831"/>
                  </a:lnTo>
                  <a:lnTo>
                    <a:pt x="2974" y="847"/>
                  </a:lnTo>
                  <a:lnTo>
                    <a:pt x="3018" y="863"/>
                  </a:lnTo>
                  <a:lnTo>
                    <a:pt x="3060" y="884"/>
                  </a:lnTo>
                  <a:lnTo>
                    <a:pt x="3102" y="899"/>
                  </a:lnTo>
                  <a:lnTo>
                    <a:pt x="3144" y="910"/>
                  </a:lnTo>
                  <a:lnTo>
                    <a:pt x="3190" y="927"/>
                  </a:lnTo>
                  <a:lnTo>
                    <a:pt x="3234" y="943"/>
                  </a:lnTo>
                  <a:lnTo>
                    <a:pt x="3274" y="959"/>
                  </a:lnTo>
                  <a:lnTo>
                    <a:pt x="3316" y="970"/>
                  </a:lnTo>
                  <a:lnTo>
                    <a:pt x="3362" y="987"/>
                  </a:lnTo>
                  <a:lnTo>
                    <a:pt x="3406" y="1003"/>
                  </a:lnTo>
                  <a:lnTo>
                    <a:pt x="3448" y="1014"/>
                  </a:lnTo>
                  <a:lnTo>
                    <a:pt x="3488" y="1026"/>
                  </a:lnTo>
                  <a:lnTo>
                    <a:pt x="3534" y="1043"/>
                  </a:lnTo>
                  <a:lnTo>
                    <a:pt x="3576" y="1054"/>
                  </a:lnTo>
                  <a:lnTo>
                    <a:pt x="3620" y="1066"/>
                  </a:lnTo>
                  <a:lnTo>
                    <a:pt x="3664" y="1078"/>
                  </a:lnTo>
                  <a:lnTo>
                    <a:pt x="3708" y="1090"/>
                  </a:lnTo>
                  <a:lnTo>
                    <a:pt x="3748" y="1102"/>
                  </a:lnTo>
                  <a:lnTo>
                    <a:pt x="3792" y="1114"/>
                  </a:lnTo>
                  <a:lnTo>
                    <a:pt x="3836" y="1126"/>
                  </a:lnTo>
                  <a:lnTo>
                    <a:pt x="3880" y="1138"/>
                  </a:lnTo>
                  <a:lnTo>
                    <a:pt x="3922" y="1146"/>
                  </a:lnTo>
                  <a:lnTo>
                    <a:pt x="3964" y="1158"/>
                  </a:lnTo>
                  <a:lnTo>
                    <a:pt x="4008" y="1170"/>
                  </a:lnTo>
                  <a:lnTo>
                    <a:pt x="4050" y="1178"/>
                  </a:lnTo>
                  <a:lnTo>
                    <a:pt x="4096" y="1190"/>
                  </a:lnTo>
                  <a:lnTo>
                    <a:pt x="4138" y="1198"/>
                  </a:lnTo>
                  <a:lnTo>
                    <a:pt x="4180" y="1210"/>
                  </a:lnTo>
                  <a:lnTo>
                    <a:pt x="4222" y="1218"/>
                  </a:lnTo>
                  <a:lnTo>
                    <a:pt x="4266" y="1226"/>
                  </a:lnTo>
                  <a:lnTo>
                    <a:pt x="4312" y="1238"/>
                  </a:lnTo>
                  <a:lnTo>
                    <a:pt x="4354" y="1246"/>
                  </a:lnTo>
                  <a:lnTo>
                    <a:pt x="4394" y="1254"/>
                  </a:lnTo>
                  <a:lnTo>
                    <a:pt x="4438" y="1262"/>
                  </a:lnTo>
                  <a:lnTo>
                    <a:pt x="4482" y="1270"/>
                  </a:lnTo>
                  <a:lnTo>
                    <a:pt x="4528" y="1282"/>
                  </a:lnTo>
                  <a:lnTo>
                    <a:pt x="4570" y="1290"/>
                  </a:lnTo>
                  <a:lnTo>
                    <a:pt x="4610" y="1298"/>
                  </a:lnTo>
                  <a:lnTo>
                    <a:pt x="4654" y="1306"/>
                  </a:lnTo>
                  <a:lnTo>
                    <a:pt x="4696" y="1310"/>
                  </a:lnTo>
                  <a:lnTo>
                    <a:pt x="4742" y="1318"/>
                  </a:lnTo>
                  <a:lnTo>
                    <a:pt x="4786" y="1326"/>
                  </a:lnTo>
                  <a:lnTo>
                    <a:pt x="4826" y="1334"/>
                  </a:lnTo>
                  <a:lnTo>
                    <a:pt x="4870" y="1342"/>
                  </a:lnTo>
                  <a:lnTo>
                    <a:pt x="4912" y="1346"/>
                  </a:lnTo>
                  <a:lnTo>
                    <a:pt x="4958" y="1354"/>
                  </a:lnTo>
                  <a:lnTo>
                    <a:pt x="5002" y="1362"/>
                  </a:lnTo>
                  <a:lnTo>
                    <a:pt x="5044" y="1366"/>
                  </a:lnTo>
                  <a:lnTo>
                    <a:pt x="5086" y="1374"/>
                  </a:lnTo>
                  <a:lnTo>
                    <a:pt x="5130" y="1382"/>
                  </a:lnTo>
                  <a:lnTo>
                    <a:pt x="5172" y="1386"/>
                  </a:lnTo>
                  <a:lnTo>
                    <a:pt x="5218" y="1394"/>
                  </a:lnTo>
                  <a:lnTo>
                    <a:pt x="5260" y="1398"/>
                  </a:lnTo>
                  <a:lnTo>
                    <a:pt x="5300" y="1402"/>
                  </a:lnTo>
                  <a:lnTo>
                    <a:pt x="5346" y="1410"/>
                  </a:lnTo>
                  <a:lnTo>
                    <a:pt x="5388" y="1414"/>
                  </a:lnTo>
                  <a:lnTo>
                    <a:pt x="5434" y="1422"/>
                  </a:lnTo>
                  <a:lnTo>
                    <a:pt x="5476" y="1426"/>
                  </a:lnTo>
                  <a:lnTo>
                    <a:pt x="5516" y="1430"/>
                  </a:lnTo>
                  <a:lnTo>
                    <a:pt x="5560" y="1434"/>
                  </a:lnTo>
                  <a:lnTo>
                    <a:pt x="5606" y="1442"/>
                  </a:lnTo>
                  <a:lnTo>
                    <a:pt x="5648" y="1446"/>
                  </a:lnTo>
                  <a:lnTo>
                    <a:pt x="5692" y="1450"/>
                  </a:lnTo>
                  <a:lnTo>
                    <a:pt x="5732" y="1454"/>
                  </a:lnTo>
                  <a:lnTo>
                    <a:pt x="5776" y="1458"/>
                  </a:lnTo>
                  <a:lnTo>
                    <a:pt x="5822" y="1466"/>
                  </a:lnTo>
                  <a:lnTo>
                    <a:pt x="5864" y="1470"/>
                  </a:lnTo>
                  <a:lnTo>
                    <a:pt x="5908" y="1474"/>
                  </a:lnTo>
                  <a:lnTo>
                    <a:pt x="5948" y="1478"/>
                  </a:lnTo>
                  <a:lnTo>
                    <a:pt x="5992" y="1482"/>
                  </a:lnTo>
                  <a:lnTo>
                    <a:pt x="6036" y="1486"/>
                  </a:lnTo>
                  <a:lnTo>
                    <a:pt x="6080" y="1490"/>
                  </a:lnTo>
                  <a:lnTo>
                    <a:pt x="6124" y="1494"/>
                  </a:lnTo>
                  <a:lnTo>
                    <a:pt x="6168" y="1498"/>
                  </a:lnTo>
                  <a:lnTo>
                    <a:pt x="6208" y="1502"/>
                  </a:lnTo>
                  <a:lnTo>
                    <a:pt x="6252" y="1506"/>
                  </a:lnTo>
                  <a:cubicBezTo>
                    <a:pt x="6254" y="1506"/>
                    <a:pt x="6256" y="1506"/>
                    <a:pt x="6258" y="1507"/>
                  </a:cubicBezTo>
                  <a:lnTo>
                    <a:pt x="6302" y="1523"/>
                  </a:lnTo>
                  <a:lnTo>
                    <a:pt x="6346" y="1539"/>
                  </a:lnTo>
                  <a:lnTo>
                    <a:pt x="6391" y="1560"/>
                  </a:lnTo>
                  <a:lnTo>
                    <a:pt x="6430" y="1575"/>
                  </a:lnTo>
                  <a:lnTo>
                    <a:pt x="6474" y="1591"/>
                  </a:lnTo>
                  <a:lnTo>
                    <a:pt x="6518" y="1607"/>
                  </a:lnTo>
                  <a:lnTo>
                    <a:pt x="6560" y="1618"/>
                  </a:lnTo>
                  <a:lnTo>
                    <a:pt x="6606" y="1635"/>
                  </a:lnTo>
                  <a:lnTo>
                    <a:pt x="6646" y="1651"/>
                  </a:lnTo>
                  <a:lnTo>
                    <a:pt x="6690" y="1667"/>
                  </a:lnTo>
                  <a:lnTo>
                    <a:pt x="6732" y="1678"/>
                  </a:lnTo>
                  <a:lnTo>
                    <a:pt x="6778" y="1695"/>
                  </a:lnTo>
                  <a:lnTo>
                    <a:pt x="6820" y="1706"/>
                  </a:lnTo>
                  <a:lnTo>
                    <a:pt x="6860" y="1718"/>
                  </a:lnTo>
                  <a:lnTo>
                    <a:pt x="6906" y="1735"/>
                  </a:lnTo>
                  <a:lnTo>
                    <a:pt x="6948" y="1746"/>
                  </a:lnTo>
                  <a:lnTo>
                    <a:pt x="6992" y="1758"/>
                  </a:lnTo>
                  <a:lnTo>
                    <a:pt x="7036" y="1770"/>
                  </a:lnTo>
                  <a:lnTo>
                    <a:pt x="7076" y="1782"/>
                  </a:lnTo>
                  <a:lnTo>
                    <a:pt x="7120" y="1794"/>
                  </a:lnTo>
                  <a:lnTo>
                    <a:pt x="7164" y="1806"/>
                  </a:lnTo>
                  <a:lnTo>
                    <a:pt x="7208" y="1818"/>
                  </a:lnTo>
                  <a:lnTo>
                    <a:pt x="7252" y="1830"/>
                  </a:lnTo>
                  <a:lnTo>
                    <a:pt x="7296" y="1842"/>
                  </a:lnTo>
                  <a:lnTo>
                    <a:pt x="7334" y="1850"/>
                  </a:lnTo>
                  <a:lnTo>
                    <a:pt x="7380" y="1862"/>
                  </a:lnTo>
                  <a:lnTo>
                    <a:pt x="7422" y="1870"/>
                  </a:lnTo>
                  <a:lnTo>
                    <a:pt x="7468" y="1882"/>
                  </a:lnTo>
                  <a:lnTo>
                    <a:pt x="7512" y="1894"/>
                  </a:lnTo>
                  <a:lnTo>
                    <a:pt x="7550" y="1902"/>
                  </a:lnTo>
                  <a:lnTo>
                    <a:pt x="7594" y="1910"/>
                  </a:lnTo>
                  <a:lnTo>
                    <a:pt x="7640" y="1922"/>
                  </a:lnTo>
                  <a:lnTo>
                    <a:pt x="7682" y="1930"/>
                  </a:lnTo>
                  <a:lnTo>
                    <a:pt x="7726" y="1938"/>
                  </a:lnTo>
                  <a:lnTo>
                    <a:pt x="7766" y="1946"/>
                  </a:lnTo>
                  <a:lnTo>
                    <a:pt x="7812" y="1958"/>
                  </a:lnTo>
                  <a:lnTo>
                    <a:pt x="7854" y="1966"/>
                  </a:lnTo>
                  <a:lnTo>
                    <a:pt x="7898" y="1974"/>
                  </a:lnTo>
                  <a:lnTo>
                    <a:pt x="7942" y="1982"/>
                  </a:lnTo>
                  <a:lnTo>
                    <a:pt x="7982" y="1990"/>
                  </a:lnTo>
                  <a:lnTo>
                    <a:pt x="8026" y="1998"/>
                  </a:lnTo>
                  <a:lnTo>
                    <a:pt x="8070" y="2006"/>
                  </a:lnTo>
                  <a:lnTo>
                    <a:pt x="8112" y="2010"/>
                  </a:lnTo>
                  <a:lnTo>
                    <a:pt x="8158" y="2018"/>
                  </a:lnTo>
                  <a:lnTo>
                    <a:pt x="8198" y="2026"/>
                  </a:lnTo>
                  <a:lnTo>
                    <a:pt x="8242" y="2034"/>
                  </a:lnTo>
                  <a:lnTo>
                    <a:pt x="8286" y="2042"/>
                  </a:lnTo>
                  <a:lnTo>
                    <a:pt x="8328" y="2046"/>
                  </a:lnTo>
                  <a:lnTo>
                    <a:pt x="8374" y="2054"/>
                  </a:lnTo>
                  <a:lnTo>
                    <a:pt x="8414" y="2062"/>
                  </a:lnTo>
                  <a:lnTo>
                    <a:pt x="8456" y="2066"/>
                  </a:lnTo>
                  <a:lnTo>
                    <a:pt x="8502" y="2074"/>
                  </a:lnTo>
                  <a:lnTo>
                    <a:pt x="8544" y="2078"/>
                  </a:lnTo>
                  <a:lnTo>
                    <a:pt x="8590" y="2086"/>
                  </a:lnTo>
                  <a:lnTo>
                    <a:pt x="8632" y="2090"/>
                  </a:lnTo>
                  <a:lnTo>
                    <a:pt x="8674" y="2098"/>
                  </a:lnTo>
                  <a:cubicBezTo>
                    <a:pt x="8687" y="2101"/>
                    <a:pt x="8696" y="2113"/>
                    <a:pt x="8693" y="2126"/>
                  </a:cubicBezTo>
                  <a:cubicBezTo>
                    <a:pt x="8690" y="2139"/>
                    <a:pt x="8678" y="2148"/>
                    <a:pt x="8665" y="2145"/>
                  </a:cubicBezTo>
                  <a:lnTo>
                    <a:pt x="8627" y="2137"/>
                  </a:lnTo>
                  <a:lnTo>
                    <a:pt x="8581" y="2133"/>
                  </a:lnTo>
                  <a:lnTo>
                    <a:pt x="8539" y="2125"/>
                  </a:lnTo>
                  <a:lnTo>
                    <a:pt x="8493" y="2121"/>
                  </a:lnTo>
                  <a:lnTo>
                    <a:pt x="8451" y="2113"/>
                  </a:lnTo>
                  <a:lnTo>
                    <a:pt x="8405" y="2109"/>
                  </a:lnTo>
                  <a:lnTo>
                    <a:pt x="8365" y="2101"/>
                  </a:lnTo>
                  <a:lnTo>
                    <a:pt x="8323" y="2093"/>
                  </a:lnTo>
                  <a:lnTo>
                    <a:pt x="8277" y="2089"/>
                  </a:lnTo>
                  <a:lnTo>
                    <a:pt x="8233" y="2081"/>
                  </a:lnTo>
                  <a:lnTo>
                    <a:pt x="8189" y="2073"/>
                  </a:lnTo>
                  <a:lnTo>
                    <a:pt x="8149" y="2065"/>
                  </a:lnTo>
                  <a:lnTo>
                    <a:pt x="8107" y="2057"/>
                  </a:lnTo>
                  <a:lnTo>
                    <a:pt x="8061" y="2053"/>
                  </a:lnTo>
                  <a:lnTo>
                    <a:pt x="8017" y="2045"/>
                  </a:lnTo>
                  <a:lnTo>
                    <a:pt x="7973" y="2037"/>
                  </a:lnTo>
                  <a:lnTo>
                    <a:pt x="7933" y="2029"/>
                  </a:lnTo>
                  <a:lnTo>
                    <a:pt x="7889" y="2021"/>
                  </a:lnTo>
                  <a:lnTo>
                    <a:pt x="7845" y="2013"/>
                  </a:lnTo>
                  <a:lnTo>
                    <a:pt x="7799" y="2005"/>
                  </a:lnTo>
                  <a:lnTo>
                    <a:pt x="7757" y="1993"/>
                  </a:lnTo>
                  <a:lnTo>
                    <a:pt x="7717" y="1985"/>
                  </a:lnTo>
                  <a:lnTo>
                    <a:pt x="7673" y="1977"/>
                  </a:lnTo>
                  <a:lnTo>
                    <a:pt x="7627" y="1969"/>
                  </a:lnTo>
                  <a:lnTo>
                    <a:pt x="7585" y="1957"/>
                  </a:lnTo>
                  <a:lnTo>
                    <a:pt x="7541" y="1949"/>
                  </a:lnTo>
                  <a:lnTo>
                    <a:pt x="7499" y="1941"/>
                  </a:lnTo>
                  <a:lnTo>
                    <a:pt x="7455" y="1929"/>
                  </a:lnTo>
                  <a:lnTo>
                    <a:pt x="7413" y="1917"/>
                  </a:lnTo>
                  <a:lnTo>
                    <a:pt x="7367" y="1909"/>
                  </a:lnTo>
                  <a:lnTo>
                    <a:pt x="7325" y="1897"/>
                  </a:lnTo>
                  <a:lnTo>
                    <a:pt x="7283" y="1889"/>
                  </a:lnTo>
                  <a:lnTo>
                    <a:pt x="7239" y="1877"/>
                  </a:lnTo>
                  <a:lnTo>
                    <a:pt x="7195" y="1865"/>
                  </a:lnTo>
                  <a:lnTo>
                    <a:pt x="7151" y="1853"/>
                  </a:lnTo>
                  <a:lnTo>
                    <a:pt x="7107" y="1841"/>
                  </a:lnTo>
                  <a:lnTo>
                    <a:pt x="7063" y="1828"/>
                  </a:lnTo>
                  <a:lnTo>
                    <a:pt x="7023" y="1817"/>
                  </a:lnTo>
                  <a:lnTo>
                    <a:pt x="6979" y="1805"/>
                  </a:lnTo>
                  <a:lnTo>
                    <a:pt x="6935" y="1793"/>
                  </a:lnTo>
                  <a:lnTo>
                    <a:pt x="6889" y="1780"/>
                  </a:lnTo>
                  <a:lnTo>
                    <a:pt x="6847" y="1764"/>
                  </a:lnTo>
                  <a:lnTo>
                    <a:pt x="6807" y="1753"/>
                  </a:lnTo>
                  <a:lnTo>
                    <a:pt x="6761" y="1740"/>
                  </a:lnTo>
                  <a:lnTo>
                    <a:pt x="6719" y="1725"/>
                  </a:lnTo>
                  <a:lnTo>
                    <a:pt x="6673" y="1712"/>
                  </a:lnTo>
                  <a:lnTo>
                    <a:pt x="6629" y="1696"/>
                  </a:lnTo>
                  <a:lnTo>
                    <a:pt x="6589" y="1680"/>
                  </a:lnTo>
                  <a:lnTo>
                    <a:pt x="6547" y="1665"/>
                  </a:lnTo>
                  <a:lnTo>
                    <a:pt x="6501" y="1652"/>
                  </a:lnTo>
                  <a:lnTo>
                    <a:pt x="6457" y="1636"/>
                  </a:lnTo>
                  <a:lnTo>
                    <a:pt x="6413" y="1620"/>
                  </a:lnTo>
                  <a:lnTo>
                    <a:pt x="6372" y="1603"/>
                  </a:lnTo>
                  <a:lnTo>
                    <a:pt x="6329" y="1584"/>
                  </a:lnTo>
                  <a:lnTo>
                    <a:pt x="6285" y="1568"/>
                  </a:lnTo>
                  <a:lnTo>
                    <a:pt x="6241" y="1552"/>
                  </a:lnTo>
                  <a:lnTo>
                    <a:pt x="6247" y="1553"/>
                  </a:lnTo>
                  <a:lnTo>
                    <a:pt x="6203" y="1549"/>
                  </a:lnTo>
                  <a:lnTo>
                    <a:pt x="6163" y="1545"/>
                  </a:lnTo>
                  <a:lnTo>
                    <a:pt x="6119" y="1541"/>
                  </a:lnTo>
                  <a:lnTo>
                    <a:pt x="6075" y="1537"/>
                  </a:lnTo>
                  <a:lnTo>
                    <a:pt x="6031" y="1533"/>
                  </a:lnTo>
                  <a:lnTo>
                    <a:pt x="5987" y="1529"/>
                  </a:lnTo>
                  <a:lnTo>
                    <a:pt x="5943" y="1525"/>
                  </a:lnTo>
                  <a:lnTo>
                    <a:pt x="5903" y="1521"/>
                  </a:lnTo>
                  <a:lnTo>
                    <a:pt x="5859" y="1517"/>
                  </a:lnTo>
                  <a:lnTo>
                    <a:pt x="5813" y="1513"/>
                  </a:lnTo>
                  <a:lnTo>
                    <a:pt x="5771" y="1505"/>
                  </a:lnTo>
                  <a:lnTo>
                    <a:pt x="5727" y="1501"/>
                  </a:lnTo>
                  <a:lnTo>
                    <a:pt x="5687" y="1497"/>
                  </a:lnTo>
                  <a:lnTo>
                    <a:pt x="5643" y="1493"/>
                  </a:lnTo>
                  <a:lnTo>
                    <a:pt x="5597" y="1489"/>
                  </a:lnTo>
                  <a:lnTo>
                    <a:pt x="5555" y="1481"/>
                  </a:lnTo>
                  <a:lnTo>
                    <a:pt x="5511" y="1477"/>
                  </a:lnTo>
                  <a:lnTo>
                    <a:pt x="5471" y="1473"/>
                  </a:lnTo>
                  <a:lnTo>
                    <a:pt x="5425" y="1469"/>
                  </a:lnTo>
                  <a:lnTo>
                    <a:pt x="5383" y="1461"/>
                  </a:lnTo>
                  <a:lnTo>
                    <a:pt x="5337" y="1457"/>
                  </a:lnTo>
                  <a:lnTo>
                    <a:pt x="5295" y="1449"/>
                  </a:lnTo>
                  <a:lnTo>
                    <a:pt x="5255" y="1445"/>
                  </a:lnTo>
                  <a:lnTo>
                    <a:pt x="5209" y="1441"/>
                  </a:lnTo>
                  <a:lnTo>
                    <a:pt x="5167" y="1433"/>
                  </a:lnTo>
                  <a:lnTo>
                    <a:pt x="5121" y="1429"/>
                  </a:lnTo>
                  <a:lnTo>
                    <a:pt x="5077" y="1421"/>
                  </a:lnTo>
                  <a:lnTo>
                    <a:pt x="5039" y="1413"/>
                  </a:lnTo>
                  <a:lnTo>
                    <a:pt x="4993" y="1409"/>
                  </a:lnTo>
                  <a:lnTo>
                    <a:pt x="4949" y="1401"/>
                  </a:lnTo>
                  <a:lnTo>
                    <a:pt x="4907" y="1393"/>
                  </a:lnTo>
                  <a:lnTo>
                    <a:pt x="4861" y="1389"/>
                  </a:lnTo>
                  <a:lnTo>
                    <a:pt x="4817" y="1381"/>
                  </a:lnTo>
                  <a:lnTo>
                    <a:pt x="4777" y="1373"/>
                  </a:lnTo>
                  <a:lnTo>
                    <a:pt x="4733" y="1365"/>
                  </a:lnTo>
                  <a:lnTo>
                    <a:pt x="4691" y="1357"/>
                  </a:lnTo>
                  <a:lnTo>
                    <a:pt x="4645" y="1353"/>
                  </a:lnTo>
                  <a:lnTo>
                    <a:pt x="4601" y="1345"/>
                  </a:lnTo>
                  <a:lnTo>
                    <a:pt x="4561" y="1337"/>
                  </a:lnTo>
                  <a:lnTo>
                    <a:pt x="4515" y="1329"/>
                  </a:lnTo>
                  <a:lnTo>
                    <a:pt x="4473" y="1317"/>
                  </a:lnTo>
                  <a:lnTo>
                    <a:pt x="4429" y="1309"/>
                  </a:lnTo>
                  <a:lnTo>
                    <a:pt x="4385" y="1301"/>
                  </a:lnTo>
                  <a:lnTo>
                    <a:pt x="4345" y="1293"/>
                  </a:lnTo>
                  <a:lnTo>
                    <a:pt x="4299" y="1285"/>
                  </a:lnTo>
                  <a:lnTo>
                    <a:pt x="4257" y="1273"/>
                  </a:lnTo>
                  <a:lnTo>
                    <a:pt x="4213" y="1265"/>
                  </a:lnTo>
                  <a:lnTo>
                    <a:pt x="4167" y="1256"/>
                  </a:lnTo>
                  <a:lnTo>
                    <a:pt x="4129" y="1245"/>
                  </a:lnTo>
                  <a:lnTo>
                    <a:pt x="4083" y="1237"/>
                  </a:lnTo>
                  <a:lnTo>
                    <a:pt x="4041" y="1225"/>
                  </a:lnTo>
                  <a:lnTo>
                    <a:pt x="3995" y="1217"/>
                  </a:lnTo>
                  <a:lnTo>
                    <a:pt x="3951" y="1204"/>
                  </a:lnTo>
                  <a:lnTo>
                    <a:pt x="3913" y="1193"/>
                  </a:lnTo>
                  <a:lnTo>
                    <a:pt x="3867" y="1185"/>
                  </a:lnTo>
                  <a:lnTo>
                    <a:pt x="3823" y="1173"/>
                  </a:lnTo>
                  <a:lnTo>
                    <a:pt x="3779" y="1161"/>
                  </a:lnTo>
                  <a:lnTo>
                    <a:pt x="3735" y="1148"/>
                  </a:lnTo>
                  <a:lnTo>
                    <a:pt x="3695" y="1137"/>
                  </a:lnTo>
                  <a:lnTo>
                    <a:pt x="3651" y="1125"/>
                  </a:lnTo>
                  <a:lnTo>
                    <a:pt x="3607" y="1113"/>
                  </a:lnTo>
                  <a:lnTo>
                    <a:pt x="3563" y="1101"/>
                  </a:lnTo>
                  <a:lnTo>
                    <a:pt x="3517" y="1088"/>
                  </a:lnTo>
                  <a:lnTo>
                    <a:pt x="3475" y="1072"/>
                  </a:lnTo>
                  <a:lnTo>
                    <a:pt x="3435" y="1061"/>
                  </a:lnTo>
                  <a:lnTo>
                    <a:pt x="3389" y="1048"/>
                  </a:lnTo>
                  <a:lnTo>
                    <a:pt x="3345" y="1032"/>
                  </a:lnTo>
                  <a:lnTo>
                    <a:pt x="3303" y="1017"/>
                  </a:lnTo>
                  <a:lnTo>
                    <a:pt x="3257" y="1004"/>
                  </a:lnTo>
                  <a:lnTo>
                    <a:pt x="3217" y="988"/>
                  </a:lnTo>
                  <a:lnTo>
                    <a:pt x="3173" y="972"/>
                  </a:lnTo>
                  <a:lnTo>
                    <a:pt x="3131" y="957"/>
                  </a:lnTo>
                  <a:lnTo>
                    <a:pt x="3085" y="944"/>
                  </a:lnTo>
                  <a:lnTo>
                    <a:pt x="3039" y="927"/>
                  </a:lnTo>
                  <a:lnTo>
                    <a:pt x="3001" y="908"/>
                  </a:lnTo>
                  <a:lnTo>
                    <a:pt x="2957" y="892"/>
                  </a:lnTo>
                  <a:lnTo>
                    <a:pt x="2913" y="876"/>
                  </a:lnTo>
                  <a:lnTo>
                    <a:pt x="2868" y="859"/>
                  </a:lnTo>
                  <a:lnTo>
                    <a:pt x="2825" y="840"/>
                  </a:lnTo>
                  <a:lnTo>
                    <a:pt x="2784" y="823"/>
                  </a:lnTo>
                  <a:lnTo>
                    <a:pt x="2740" y="803"/>
                  </a:lnTo>
                  <a:lnTo>
                    <a:pt x="2696" y="783"/>
                  </a:lnTo>
                  <a:lnTo>
                    <a:pt x="2652" y="763"/>
                  </a:lnTo>
                  <a:lnTo>
                    <a:pt x="2608" y="743"/>
                  </a:lnTo>
                  <a:lnTo>
                    <a:pt x="2615" y="745"/>
                  </a:lnTo>
                  <a:lnTo>
                    <a:pt x="2573" y="741"/>
                  </a:lnTo>
                  <a:lnTo>
                    <a:pt x="2529" y="733"/>
                  </a:lnTo>
                  <a:lnTo>
                    <a:pt x="2485" y="725"/>
                  </a:lnTo>
                  <a:lnTo>
                    <a:pt x="2441" y="717"/>
                  </a:lnTo>
                  <a:lnTo>
                    <a:pt x="2397" y="709"/>
                  </a:lnTo>
                  <a:lnTo>
                    <a:pt x="2351" y="700"/>
                  </a:lnTo>
                  <a:lnTo>
                    <a:pt x="2313" y="689"/>
                  </a:lnTo>
                  <a:lnTo>
                    <a:pt x="2269" y="681"/>
                  </a:lnTo>
                  <a:lnTo>
                    <a:pt x="2225" y="673"/>
                  </a:lnTo>
                  <a:lnTo>
                    <a:pt x="2179" y="665"/>
                  </a:lnTo>
                  <a:lnTo>
                    <a:pt x="2137" y="653"/>
                  </a:lnTo>
                  <a:lnTo>
                    <a:pt x="2097" y="645"/>
                  </a:lnTo>
                  <a:lnTo>
                    <a:pt x="2051" y="637"/>
                  </a:lnTo>
                  <a:lnTo>
                    <a:pt x="2009" y="625"/>
                  </a:lnTo>
                  <a:lnTo>
                    <a:pt x="1963" y="617"/>
                  </a:lnTo>
                  <a:lnTo>
                    <a:pt x="1921" y="605"/>
                  </a:lnTo>
                  <a:lnTo>
                    <a:pt x="1879" y="597"/>
                  </a:lnTo>
                  <a:lnTo>
                    <a:pt x="1835" y="585"/>
                  </a:lnTo>
                  <a:lnTo>
                    <a:pt x="1791" y="573"/>
                  </a:lnTo>
                  <a:lnTo>
                    <a:pt x="1749" y="561"/>
                  </a:lnTo>
                  <a:lnTo>
                    <a:pt x="1703" y="552"/>
                  </a:lnTo>
                  <a:lnTo>
                    <a:pt x="1663" y="541"/>
                  </a:lnTo>
                  <a:lnTo>
                    <a:pt x="1619" y="529"/>
                  </a:lnTo>
                  <a:lnTo>
                    <a:pt x="1575" y="517"/>
                  </a:lnTo>
                  <a:lnTo>
                    <a:pt x="1531" y="505"/>
                  </a:lnTo>
                  <a:lnTo>
                    <a:pt x="1485" y="492"/>
                  </a:lnTo>
                  <a:lnTo>
                    <a:pt x="1447" y="477"/>
                  </a:lnTo>
                  <a:lnTo>
                    <a:pt x="1403" y="465"/>
                  </a:lnTo>
                  <a:lnTo>
                    <a:pt x="1359" y="453"/>
                  </a:lnTo>
                  <a:lnTo>
                    <a:pt x="1313" y="440"/>
                  </a:lnTo>
                  <a:lnTo>
                    <a:pt x="1271" y="425"/>
                  </a:lnTo>
                  <a:lnTo>
                    <a:pt x="1225" y="412"/>
                  </a:lnTo>
                  <a:lnTo>
                    <a:pt x="1185" y="396"/>
                  </a:lnTo>
                  <a:lnTo>
                    <a:pt x="1143" y="381"/>
                  </a:lnTo>
                  <a:lnTo>
                    <a:pt x="1097" y="368"/>
                  </a:lnTo>
                  <a:lnTo>
                    <a:pt x="1053" y="352"/>
                  </a:lnTo>
                  <a:lnTo>
                    <a:pt x="1009" y="336"/>
                  </a:lnTo>
                  <a:lnTo>
                    <a:pt x="969" y="320"/>
                  </a:lnTo>
                  <a:lnTo>
                    <a:pt x="925" y="304"/>
                  </a:lnTo>
                  <a:lnTo>
                    <a:pt x="880" y="287"/>
                  </a:lnTo>
                  <a:lnTo>
                    <a:pt x="837" y="268"/>
                  </a:lnTo>
                  <a:lnTo>
                    <a:pt x="793" y="252"/>
                  </a:lnTo>
                  <a:lnTo>
                    <a:pt x="752" y="235"/>
                  </a:lnTo>
                  <a:lnTo>
                    <a:pt x="709" y="216"/>
                  </a:lnTo>
                  <a:lnTo>
                    <a:pt x="664" y="199"/>
                  </a:lnTo>
                  <a:lnTo>
                    <a:pt x="620" y="179"/>
                  </a:lnTo>
                  <a:lnTo>
                    <a:pt x="575" y="159"/>
                  </a:lnTo>
                  <a:lnTo>
                    <a:pt x="536" y="139"/>
                  </a:lnTo>
                  <a:lnTo>
                    <a:pt x="492" y="119"/>
                  </a:lnTo>
                  <a:lnTo>
                    <a:pt x="448" y="99"/>
                  </a:lnTo>
                  <a:lnTo>
                    <a:pt x="404" y="79"/>
                  </a:lnTo>
                  <a:lnTo>
                    <a:pt x="360" y="59"/>
                  </a:lnTo>
                  <a:lnTo>
                    <a:pt x="369" y="61"/>
                  </a:lnTo>
                  <a:lnTo>
                    <a:pt x="327" y="61"/>
                  </a:lnTo>
                  <a:lnTo>
                    <a:pt x="285" y="57"/>
                  </a:lnTo>
                  <a:lnTo>
                    <a:pt x="241" y="57"/>
                  </a:lnTo>
                  <a:lnTo>
                    <a:pt x="195" y="57"/>
                  </a:lnTo>
                  <a:lnTo>
                    <a:pt x="153" y="53"/>
                  </a:lnTo>
                  <a:lnTo>
                    <a:pt x="113" y="53"/>
                  </a:lnTo>
                  <a:lnTo>
                    <a:pt x="67" y="53"/>
                  </a:lnTo>
                  <a:lnTo>
                    <a:pt x="23" y="49"/>
                  </a:lnTo>
                  <a:cubicBezTo>
                    <a:pt x="10" y="48"/>
                    <a:pt x="0" y="36"/>
                    <a:pt x="2" y="23"/>
                  </a:cubicBezTo>
                  <a:cubicBezTo>
                    <a:pt x="3" y="10"/>
                    <a:pt x="14" y="0"/>
                    <a:pt x="28" y="2"/>
                  </a:cubicBezTo>
                  <a:close/>
                </a:path>
              </a:pathLst>
            </a:custGeom>
            <a:solidFill>
              <a:srgbClr val="FF0000"/>
            </a:solidFill>
            <a:ln w="63500" cap="flat">
              <a:solidFill>
                <a:srgbClr val="FF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grpSp>
      <p:sp>
        <p:nvSpPr>
          <p:cNvPr id="547" name="Rectangle 27"/>
          <p:cNvSpPr>
            <a:spLocks noChangeArrowheads="1"/>
          </p:cNvSpPr>
          <p:nvPr/>
        </p:nvSpPr>
        <p:spPr bwMode="auto">
          <a:xfrm>
            <a:off x="2195736" y="908720"/>
            <a:ext cx="35283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ja-JP" altLang="en-US" sz="2000">
                <a:solidFill>
                  <a:srgbClr val="FF0000"/>
                </a:solidFill>
                <a:latin typeface="HGP創英角ﾎﾟｯﾌﾟ体" panose="040B0A00000000000000" pitchFamily="50" charset="-128"/>
                <a:ea typeface="HGP創英角ﾎﾟｯﾌﾟ体" panose="040B0A00000000000000" pitchFamily="50" charset="-128"/>
              </a:rPr>
              <a:t> </a:t>
            </a:r>
            <a:r>
              <a:rPr kumimoji="0" lang="en-US" altLang="ja-JP" sz="2000">
                <a:solidFill>
                  <a:srgbClr val="FF0000"/>
                </a:solidFill>
                <a:latin typeface="HGP創英角ﾎﾟｯﾌﾟ体" panose="040B0A00000000000000" pitchFamily="50" charset="-128"/>
                <a:ea typeface="HGP創英角ﾎﾟｯﾌﾟ体" panose="040B0A00000000000000" pitchFamily="50" charset="-128"/>
              </a:rPr>
              <a:t>0.14</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秒後 第</a:t>
            </a:r>
            <a:r>
              <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1</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車輪による轢断 </a:t>
            </a:r>
            <a:endPar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endParaRPr>
          </a:p>
          <a:p>
            <a:pPr lvl="0"/>
            <a:r>
              <a:rPr kumimoji="0" lang="ja-JP" altLang="en-US" sz="2000">
                <a:solidFill>
                  <a:srgbClr val="FF0000"/>
                </a:solidFill>
                <a:latin typeface="HGP創英角ﾎﾟｯﾌﾟ体" panose="040B0A00000000000000" pitchFamily="50" charset="-128"/>
                <a:ea typeface="HGP創英角ﾎﾟｯﾌﾟ体" panose="040B0A00000000000000" pitchFamily="50" charset="-128"/>
              </a:rPr>
              <a:t> </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             </a:t>
            </a:r>
            <a:r>
              <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42.2km/h</a:t>
            </a:r>
            <a:endParaRPr kumimoji="0" lang="ja-JP" altLang="ja-JP" sz="28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548" name="直線矢印コネクタ 547"/>
          <p:cNvCxnSpPr/>
          <p:nvPr/>
        </p:nvCxnSpPr>
        <p:spPr>
          <a:xfrm>
            <a:off x="5580112" y="1268760"/>
            <a:ext cx="576064" cy="504056"/>
          </a:xfrm>
          <a:prstGeom prst="straightConnector1">
            <a:avLst/>
          </a:prstGeom>
          <a:ln w="38100">
            <a:solidFill>
              <a:schemeClr val="tx1"/>
            </a:solidFill>
            <a:headEnd w="lg" len="med"/>
            <a:tailEnd type="arrow"/>
          </a:ln>
        </p:spPr>
        <p:style>
          <a:lnRef idx="1">
            <a:schemeClr val="accent1"/>
          </a:lnRef>
          <a:fillRef idx="0">
            <a:schemeClr val="accent1"/>
          </a:fillRef>
          <a:effectRef idx="0">
            <a:schemeClr val="accent1"/>
          </a:effectRef>
          <a:fontRef idx="minor">
            <a:schemeClr val="tx1"/>
          </a:fontRef>
        </p:style>
      </p:cxnSp>
      <p:sp>
        <p:nvSpPr>
          <p:cNvPr id="550" name="Rectangle 27"/>
          <p:cNvSpPr>
            <a:spLocks noChangeArrowheads="1"/>
          </p:cNvSpPr>
          <p:nvPr/>
        </p:nvSpPr>
        <p:spPr bwMode="auto">
          <a:xfrm>
            <a:off x="1619672" y="1700808"/>
            <a:ext cx="338437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0.58</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秒後 第</a:t>
            </a:r>
            <a:r>
              <a:rPr kumimoji="0" lang="en-US" altLang="ja-JP" sz="2000">
                <a:solidFill>
                  <a:srgbClr val="FF0000"/>
                </a:solidFill>
                <a:latin typeface="HGP創英角ﾎﾟｯﾌﾟ体" panose="040B0A00000000000000" pitchFamily="50" charset="-128"/>
                <a:ea typeface="HGP創英角ﾎﾟｯﾌﾟ体" panose="040B0A00000000000000" pitchFamily="50" charset="-128"/>
              </a:rPr>
              <a:t>2</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車輪による轢断 </a:t>
            </a:r>
            <a:endPar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endParaRPr>
          </a:p>
          <a:p>
            <a:pPr lvl="0"/>
            <a:r>
              <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              47.1km/h</a:t>
            </a:r>
            <a:endParaRPr kumimoji="0" lang="ja-JP" altLang="ja-JP" sz="28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553" name="直線矢印コネクタ 552"/>
          <p:cNvCxnSpPr>
            <a:endCxn id="528" idx="7"/>
          </p:cNvCxnSpPr>
          <p:nvPr/>
        </p:nvCxnSpPr>
        <p:spPr>
          <a:xfrm>
            <a:off x="5148064" y="1988840"/>
            <a:ext cx="590262" cy="160654"/>
          </a:xfrm>
          <a:prstGeom prst="straightConnector1">
            <a:avLst/>
          </a:prstGeom>
          <a:ln w="38100">
            <a:solidFill>
              <a:schemeClr val="tx1"/>
            </a:solidFill>
            <a:headEnd w="lg" len="med"/>
            <a:tailEnd type="arrow"/>
          </a:ln>
        </p:spPr>
        <p:style>
          <a:lnRef idx="1">
            <a:schemeClr val="accent1"/>
          </a:lnRef>
          <a:fillRef idx="0">
            <a:schemeClr val="accent1"/>
          </a:fillRef>
          <a:effectRef idx="0">
            <a:schemeClr val="accent1"/>
          </a:effectRef>
          <a:fontRef idx="minor">
            <a:schemeClr val="tx1"/>
          </a:fontRef>
        </p:style>
      </p:cxnSp>
      <p:sp>
        <p:nvSpPr>
          <p:cNvPr id="555" name="Rectangle 27"/>
          <p:cNvSpPr>
            <a:spLocks noChangeArrowheads="1"/>
          </p:cNvSpPr>
          <p:nvPr/>
        </p:nvSpPr>
        <p:spPr bwMode="auto">
          <a:xfrm>
            <a:off x="5580112" y="2420888"/>
            <a:ext cx="338437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2.09</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秒後 第</a:t>
            </a:r>
            <a:r>
              <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3</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車輪による轢断</a:t>
            </a:r>
            <a:endPar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endParaRPr>
          </a:p>
          <a:p>
            <a:pPr lvl="0"/>
            <a:r>
              <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39.5km/h</a:t>
            </a:r>
            <a:endParaRPr kumimoji="0" lang="ja-JP" altLang="ja-JP" sz="28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556" name="直線矢印コネクタ 555"/>
          <p:cNvCxnSpPr/>
          <p:nvPr/>
        </p:nvCxnSpPr>
        <p:spPr>
          <a:xfrm flipH="1">
            <a:off x="5018246" y="2924944"/>
            <a:ext cx="561866" cy="592702"/>
          </a:xfrm>
          <a:prstGeom prst="straightConnector1">
            <a:avLst/>
          </a:prstGeom>
          <a:ln w="38100">
            <a:solidFill>
              <a:schemeClr val="tx1"/>
            </a:solidFill>
            <a:headEnd w="lg" len="med"/>
            <a:tailEnd type="arrow"/>
          </a:ln>
        </p:spPr>
        <p:style>
          <a:lnRef idx="1">
            <a:schemeClr val="accent1"/>
          </a:lnRef>
          <a:fillRef idx="0">
            <a:schemeClr val="accent1"/>
          </a:fillRef>
          <a:effectRef idx="0">
            <a:schemeClr val="accent1"/>
          </a:effectRef>
          <a:fontRef idx="minor">
            <a:schemeClr val="tx1"/>
          </a:fontRef>
        </p:style>
      </p:cxnSp>
      <p:cxnSp>
        <p:nvCxnSpPr>
          <p:cNvPr id="559" name="直線矢印コネクタ 558"/>
          <p:cNvCxnSpPr/>
          <p:nvPr/>
        </p:nvCxnSpPr>
        <p:spPr>
          <a:xfrm>
            <a:off x="2699792" y="3284984"/>
            <a:ext cx="1872208" cy="736718"/>
          </a:xfrm>
          <a:prstGeom prst="straightConnector1">
            <a:avLst/>
          </a:prstGeom>
          <a:ln w="38100">
            <a:solidFill>
              <a:schemeClr val="tx1"/>
            </a:solidFill>
            <a:headEnd w="lg" len="med"/>
            <a:tailEnd type="arrow"/>
          </a:ln>
        </p:spPr>
        <p:style>
          <a:lnRef idx="1">
            <a:schemeClr val="accent1"/>
          </a:lnRef>
          <a:fillRef idx="0">
            <a:schemeClr val="accent1"/>
          </a:fillRef>
          <a:effectRef idx="0">
            <a:schemeClr val="accent1"/>
          </a:effectRef>
          <a:fontRef idx="minor">
            <a:schemeClr val="tx1"/>
          </a:fontRef>
        </p:style>
      </p:cxnSp>
      <p:sp>
        <p:nvSpPr>
          <p:cNvPr id="561" name="Rectangle 27"/>
          <p:cNvSpPr>
            <a:spLocks noChangeArrowheads="1"/>
          </p:cNvSpPr>
          <p:nvPr/>
        </p:nvSpPr>
        <p:spPr bwMode="auto">
          <a:xfrm>
            <a:off x="899592" y="2924944"/>
            <a:ext cx="33843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2.61</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秒後 第</a:t>
            </a:r>
            <a:r>
              <a:rPr kumimoji="0" lang="en-US" altLang="ja-JP" sz="2000">
                <a:solidFill>
                  <a:srgbClr val="FF0000"/>
                </a:solidFill>
                <a:latin typeface="HGP創英角ﾎﾟｯﾌﾟ体" panose="040B0A00000000000000" pitchFamily="50" charset="-128"/>
                <a:ea typeface="HGP創英角ﾎﾟｯﾌﾟ体" panose="040B0A00000000000000" pitchFamily="50" charset="-128"/>
              </a:rPr>
              <a:t>4</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車輪</a:t>
            </a:r>
            <a:endParaRPr kumimoji="0" lang="ja-JP" altLang="ja-JP" sz="28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562" name="直線矢印コネクタ 561"/>
          <p:cNvCxnSpPr/>
          <p:nvPr/>
        </p:nvCxnSpPr>
        <p:spPr>
          <a:xfrm>
            <a:off x="2267744" y="4077072"/>
            <a:ext cx="1872208" cy="736718"/>
          </a:xfrm>
          <a:prstGeom prst="straightConnector1">
            <a:avLst/>
          </a:prstGeom>
          <a:ln w="38100">
            <a:solidFill>
              <a:schemeClr val="tx1"/>
            </a:solidFill>
            <a:headEnd w="lg" len="med"/>
            <a:tailEnd type="arrow"/>
          </a:ln>
        </p:spPr>
        <p:style>
          <a:lnRef idx="1">
            <a:schemeClr val="accent1"/>
          </a:lnRef>
          <a:fillRef idx="0">
            <a:schemeClr val="accent1"/>
          </a:fillRef>
          <a:effectRef idx="0">
            <a:schemeClr val="accent1"/>
          </a:effectRef>
          <a:fontRef idx="minor">
            <a:schemeClr val="tx1"/>
          </a:fontRef>
        </p:style>
      </p:cxnSp>
      <p:sp>
        <p:nvSpPr>
          <p:cNvPr id="563" name="Rectangle 27"/>
          <p:cNvSpPr>
            <a:spLocks noChangeArrowheads="1"/>
          </p:cNvSpPr>
          <p:nvPr/>
        </p:nvSpPr>
        <p:spPr bwMode="auto">
          <a:xfrm>
            <a:off x="179512" y="3717032"/>
            <a:ext cx="33843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3.45</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秒後 第</a:t>
            </a:r>
            <a:r>
              <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5</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車輪</a:t>
            </a:r>
            <a:endParaRPr kumimoji="0" lang="ja-JP" altLang="ja-JP" sz="28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cxnSp>
        <p:nvCxnSpPr>
          <p:cNvPr id="564" name="直線矢印コネクタ 563"/>
          <p:cNvCxnSpPr>
            <a:stCxn id="566" idx="1"/>
            <a:endCxn id="529" idx="28"/>
          </p:cNvCxnSpPr>
          <p:nvPr/>
        </p:nvCxnSpPr>
        <p:spPr>
          <a:xfrm flipH="1" flipV="1">
            <a:off x="3798385" y="5359442"/>
            <a:ext cx="557591" cy="181380"/>
          </a:xfrm>
          <a:prstGeom prst="straightConnector1">
            <a:avLst/>
          </a:prstGeom>
          <a:ln w="38100">
            <a:solidFill>
              <a:schemeClr val="tx1"/>
            </a:solidFill>
            <a:headEnd w="lg" len="med"/>
            <a:tailEnd type="arrow"/>
          </a:ln>
        </p:spPr>
        <p:style>
          <a:lnRef idx="1">
            <a:schemeClr val="accent1"/>
          </a:lnRef>
          <a:fillRef idx="0">
            <a:schemeClr val="accent1"/>
          </a:fillRef>
          <a:effectRef idx="0">
            <a:schemeClr val="accent1"/>
          </a:effectRef>
          <a:fontRef idx="minor">
            <a:schemeClr val="tx1"/>
          </a:fontRef>
        </p:style>
      </p:cxnSp>
      <p:sp>
        <p:nvSpPr>
          <p:cNvPr id="566" name="Rectangle 27"/>
          <p:cNvSpPr>
            <a:spLocks noChangeArrowheads="1"/>
          </p:cNvSpPr>
          <p:nvPr/>
        </p:nvSpPr>
        <p:spPr bwMode="auto">
          <a:xfrm>
            <a:off x="4355976" y="5386933"/>
            <a:ext cx="33843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4.03</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秒後 第</a:t>
            </a:r>
            <a:r>
              <a:rPr kumimoji="0" lang="en-US" altLang="ja-JP" sz="2000">
                <a:solidFill>
                  <a:srgbClr val="FF0000"/>
                </a:solidFill>
                <a:latin typeface="HGP創英角ﾎﾟｯﾌﾟ体" panose="040B0A00000000000000" pitchFamily="50" charset="-128"/>
                <a:ea typeface="HGP創英角ﾎﾟｯﾌﾟ体" panose="040B0A00000000000000" pitchFamily="50" charset="-128"/>
              </a:rPr>
              <a:t>6</a:t>
            </a:r>
            <a:r>
              <a:rPr kumimoji="0"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車輪</a:t>
            </a:r>
            <a:endParaRPr kumimoji="0" lang="ja-JP" altLang="ja-JP" sz="2800" b="0" i="0" u="none" strike="noStrike" cap="none" normalizeH="0" baseline="0" smtClean="0">
              <a:ln>
                <a:noFill/>
              </a:ln>
              <a:solidFill>
                <a:srgbClr val="FF0000"/>
              </a:solidFill>
              <a:effectLst/>
              <a:latin typeface="HGP創英角ﾎﾟｯﾌﾟ体" panose="040B0A00000000000000" pitchFamily="50" charset="-128"/>
              <a:ea typeface="HGP創英角ﾎﾟｯﾌﾟ体" panose="040B0A00000000000000" pitchFamily="50" charset="-128"/>
            </a:endParaRPr>
          </a:p>
        </p:txBody>
      </p:sp>
      <p:sp>
        <p:nvSpPr>
          <p:cNvPr id="567" name="角丸四角形 566"/>
          <p:cNvSpPr/>
          <p:nvPr/>
        </p:nvSpPr>
        <p:spPr>
          <a:xfrm>
            <a:off x="179512" y="6093296"/>
            <a:ext cx="8856984" cy="720080"/>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電車の停止まで、</a:t>
            </a:r>
            <a:r>
              <a:rPr lang="en-US" altLang="ja-JP" sz="3600" dirty="0" smtClean="0">
                <a:solidFill>
                  <a:schemeClr val="bg1"/>
                </a:solidFill>
                <a:latin typeface="HGP創英角ﾎﾟｯﾌﾟ体" pitchFamily="50" charset="-128"/>
                <a:ea typeface="HGP創英角ﾎﾟｯﾌﾟ体" pitchFamily="50" charset="-128"/>
              </a:rPr>
              <a:t>”8</a:t>
            </a:r>
            <a:r>
              <a:rPr lang="ja-JP" altLang="en-US" sz="3600" dirty="0" smtClean="0">
                <a:solidFill>
                  <a:schemeClr val="bg1"/>
                </a:solidFill>
                <a:latin typeface="HGP創英角ﾎﾟｯﾌﾟ体" pitchFamily="50" charset="-128"/>
                <a:ea typeface="HGP創英角ﾎﾟｯﾌﾟ体" pitchFamily="50" charset="-128"/>
              </a:rPr>
              <a:t>回</a:t>
            </a:r>
            <a:r>
              <a:rPr lang="en-US" altLang="ja-JP" sz="3600" dirty="0" smtClean="0">
                <a:solidFill>
                  <a:schemeClr val="bg1"/>
                </a:solidFill>
                <a:latin typeface="HGP創英角ﾎﾟｯﾌﾟ体" pitchFamily="50" charset="-128"/>
                <a:ea typeface="HGP創英角ﾎﾟｯﾌﾟ体" pitchFamily="50" charset="-128"/>
              </a:rPr>
              <a:t>”</a:t>
            </a:r>
            <a:r>
              <a:rPr lang="ja-JP" altLang="en-US" sz="3600" dirty="0" smtClean="0">
                <a:solidFill>
                  <a:schemeClr val="bg1"/>
                </a:solidFill>
                <a:latin typeface="HGP創英角ﾎﾟｯﾌﾟ体" pitchFamily="50" charset="-128"/>
                <a:ea typeface="HGP創英角ﾎﾟｯﾌﾟ体" pitchFamily="50" charset="-128"/>
              </a:rPr>
              <a:t>切り裂かれ続ける</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68" name="Rectangle 27"/>
          <p:cNvSpPr>
            <a:spLocks noChangeArrowheads="1"/>
          </p:cNvSpPr>
          <p:nvPr/>
        </p:nvSpPr>
        <p:spPr bwMode="auto">
          <a:xfrm>
            <a:off x="1259632" y="5661248"/>
            <a:ext cx="69089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000" smtClean="0">
                <a:latin typeface="HGP創英角ﾎﾟｯﾌﾟ体" panose="040B0A00000000000000" pitchFamily="50" charset="-128"/>
                <a:ea typeface="HGP創英角ﾎﾟｯﾌﾟ体" panose="040B0A00000000000000" pitchFamily="50" charset="-128"/>
              </a:rPr>
              <a:t>-40m</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69" name="Rectangle 27"/>
          <p:cNvSpPr>
            <a:spLocks noChangeArrowheads="1"/>
          </p:cNvSpPr>
          <p:nvPr/>
        </p:nvSpPr>
        <p:spPr bwMode="auto">
          <a:xfrm>
            <a:off x="2411760" y="5661248"/>
            <a:ext cx="69089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000" smtClean="0">
                <a:latin typeface="HGP創英角ﾎﾟｯﾌﾟ体" panose="040B0A00000000000000" pitchFamily="50" charset="-128"/>
                <a:ea typeface="HGP創英角ﾎﾟｯﾌﾟ体" panose="040B0A00000000000000" pitchFamily="50" charset="-128"/>
              </a:rPr>
              <a:t>-30m</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70" name="Rectangle 27"/>
          <p:cNvSpPr>
            <a:spLocks noChangeArrowheads="1"/>
          </p:cNvSpPr>
          <p:nvPr/>
        </p:nvSpPr>
        <p:spPr bwMode="auto">
          <a:xfrm>
            <a:off x="3563888" y="5661248"/>
            <a:ext cx="69089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000" smtClean="0">
                <a:latin typeface="HGP創英角ﾎﾟｯﾌﾟ体" panose="040B0A00000000000000" pitchFamily="50" charset="-128"/>
                <a:ea typeface="HGP創英角ﾎﾟｯﾌﾟ体" panose="040B0A00000000000000" pitchFamily="50" charset="-128"/>
              </a:rPr>
              <a:t>-20m</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72" name="Rectangle 27"/>
          <p:cNvSpPr>
            <a:spLocks noChangeArrowheads="1"/>
          </p:cNvSpPr>
          <p:nvPr/>
        </p:nvSpPr>
        <p:spPr bwMode="auto">
          <a:xfrm>
            <a:off x="4716016" y="5661248"/>
            <a:ext cx="69089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000" smtClean="0">
                <a:latin typeface="HGP創英角ﾎﾟｯﾌﾟ体" panose="040B0A00000000000000" pitchFamily="50" charset="-128"/>
                <a:ea typeface="HGP創英角ﾎﾟｯﾌﾟ体" panose="040B0A00000000000000" pitchFamily="50" charset="-128"/>
              </a:rPr>
              <a:t>-10m</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
        <p:nvSpPr>
          <p:cNvPr id="573" name="Rectangle 27"/>
          <p:cNvSpPr>
            <a:spLocks noChangeArrowheads="1"/>
          </p:cNvSpPr>
          <p:nvPr/>
        </p:nvSpPr>
        <p:spPr bwMode="auto">
          <a:xfrm>
            <a:off x="5986155" y="5661248"/>
            <a:ext cx="35747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ja-JP" sz="2000" smtClean="0">
                <a:latin typeface="HGP創英角ﾎﾟｯﾌﾟ体" panose="040B0A00000000000000" pitchFamily="50" charset="-128"/>
                <a:ea typeface="HGP創英角ﾎﾟｯﾌﾟ体" panose="040B0A00000000000000" pitchFamily="50" charset="-128"/>
              </a:rPr>
              <a:t>0m</a:t>
            </a:r>
            <a:endParaRPr kumimoji="0" lang="ja-JP" altLang="ja-JP" sz="2800" b="0" i="0" u="none" strike="noStrike" cap="none" normalizeH="0" baseline="0" smtClean="0">
              <a:ln>
                <a:noFill/>
              </a:ln>
              <a:effectLst/>
              <a:latin typeface="HGP創英角ﾎﾟｯﾌﾟ体" panose="040B0A00000000000000" pitchFamily="50" charset="-128"/>
              <a:ea typeface="HGP創英角ﾎﾟｯﾌﾟ体" panose="040B0A00000000000000" pitchFamily="50" charset="-128"/>
            </a:endParaRPr>
          </a:p>
        </p:txBody>
      </p:sp>
    </p:spTree>
    <p:extLst>
      <p:ext uri="{BB962C8B-B14F-4D97-AF65-F5344CB8AC3E}">
        <p14:creationId xmlns:p14="http://schemas.microsoft.com/office/powerpoint/2010/main" val="771098672"/>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043608" y="2113690"/>
            <a:ext cx="7344816" cy="2827478"/>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10" name="正方形/長方形 9"/>
          <p:cNvSpPr/>
          <p:nvPr/>
        </p:nvSpPr>
        <p:spPr>
          <a:xfrm>
            <a:off x="1076704" y="3140968"/>
            <a:ext cx="7272808" cy="830997"/>
          </a:xfrm>
          <a:prstGeom prst="rect">
            <a:avLst/>
          </a:prstGeom>
        </p:spPr>
        <p:txBody>
          <a:bodyPr wrap="square">
            <a:spAutoFit/>
          </a:bodyPr>
          <a:lstStyle/>
          <a:p>
            <a:pPr algn="ctr"/>
            <a:r>
              <a:rPr lang="ja-JP" altLang="en-US" sz="4800">
                <a:latin typeface="HGP創英角ﾎﾟｯﾌﾟ体" pitchFamily="50" charset="-128"/>
                <a:ea typeface="HGP創英角ﾎﾟｯﾌﾟ体" pitchFamily="50" charset="-128"/>
              </a:rPr>
              <a:t>まとめ</a:t>
            </a:r>
            <a:endParaRPr lang="en-US" altLang="ja-JP" sz="4800" dirty="0" smtClean="0">
              <a:latin typeface="HGP創英角ﾎﾟｯﾌﾟ体" pitchFamily="50" charset="-128"/>
              <a:ea typeface="HGP創英角ﾎﾟｯﾌﾟ体" pitchFamily="50" charset="-128"/>
            </a:endParaRPr>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73</a:t>
            </a:fld>
            <a:endParaRPr kumimoji="1" lang="ja-JP" altLang="en-US"/>
          </a:p>
        </p:txBody>
      </p:sp>
    </p:spTree>
    <p:extLst>
      <p:ext uri="{BB962C8B-B14F-4D97-AF65-F5344CB8AC3E}">
        <p14:creationId xmlns:p14="http://schemas.microsoft.com/office/powerpoint/2010/main" val="147325653"/>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07504" y="6093296"/>
            <a:ext cx="8912586" cy="720080"/>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まず、ブームの外に出よう</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74</a:t>
            </a:fld>
            <a:endParaRPr kumimoji="1" lang="ja-JP" altLang="en-US" dirty="0"/>
          </a:p>
        </p:txBody>
      </p:sp>
      <p:sp>
        <p:nvSpPr>
          <p:cNvPr id="10" name="正方形/長方形 9"/>
          <p:cNvSpPr/>
          <p:nvPr/>
        </p:nvSpPr>
        <p:spPr>
          <a:xfrm>
            <a:off x="0" y="94309"/>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この</a:t>
            </a:r>
            <a:r>
              <a:rPr lang="en-US" altLang="ja-JP" sz="3600" smtClean="0">
                <a:latin typeface="HGP創英角ﾎﾟｯﾌﾟ体" pitchFamily="50" charset="-128"/>
                <a:ea typeface="HGP創英角ﾎﾟｯﾌﾟ体" pitchFamily="50" charset="-128"/>
              </a:rPr>
              <a:t>AI</a:t>
            </a:r>
            <a:r>
              <a:rPr lang="ja-JP" altLang="en-US" sz="3600" smtClean="0">
                <a:latin typeface="HGP創英角ﾎﾟｯﾌﾟ体" pitchFamily="50" charset="-128"/>
                <a:ea typeface="HGP創英角ﾎﾟｯﾌﾟ体" pitchFamily="50" charset="-128"/>
              </a:rPr>
              <a:t>ブームは、やぱり変だ</a:t>
            </a:r>
            <a:endParaRPr lang="en-US" altLang="ja-JP" sz="3600" dirty="0" smtClean="0">
              <a:latin typeface="HGP創英角ﾎﾟｯﾌﾟ体" pitchFamily="50" charset="-128"/>
              <a:ea typeface="HGP創英角ﾎﾟｯﾌﾟ体" pitchFamily="50" charset="-128"/>
            </a:endParaRPr>
          </a:p>
        </p:txBody>
      </p:sp>
      <p:sp>
        <p:nvSpPr>
          <p:cNvPr id="11" name="角丸四角形 10"/>
          <p:cNvSpPr/>
          <p:nvPr/>
        </p:nvSpPr>
        <p:spPr>
          <a:xfrm>
            <a:off x="107504" y="82861"/>
            <a:ext cx="8892480" cy="718339"/>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graphicFrame>
        <p:nvGraphicFramePr>
          <p:cNvPr id="13" name="表 12"/>
          <p:cNvGraphicFramePr>
            <a:graphicFrameLocks noGrp="1"/>
          </p:cNvGraphicFramePr>
          <p:nvPr>
            <p:extLst>
              <p:ext uri="{D42A27DB-BD31-4B8C-83A1-F6EECF244321}">
                <p14:modId xmlns:p14="http://schemas.microsoft.com/office/powerpoint/2010/main" val="1192102262"/>
              </p:ext>
            </p:extLst>
          </p:nvPr>
        </p:nvGraphicFramePr>
        <p:xfrm>
          <a:off x="107504" y="857952"/>
          <a:ext cx="8928992" cy="5151120"/>
        </p:xfrm>
        <a:graphic>
          <a:graphicData uri="http://schemas.openxmlformats.org/drawingml/2006/table">
            <a:tbl>
              <a:tblPr firstRow="1" bandRow="1">
                <a:tableStyleId>{5C22544A-7EE6-4342-B048-85BDC9FD1C3A}</a:tableStyleId>
              </a:tblPr>
              <a:tblGrid>
                <a:gridCol w="648072"/>
                <a:gridCol w="3024336"/>
                <a:gridCol w="5256584"/>
              </a:tblGrid>
              <a:tr h="414347">
                <a:tc>
                  <a:txBody>
                    <a:bodyPr/>
                    <a:lstStyle/>
                    <a:p>
                      <a:pPr algn="ctr"/>
                      <a:r>
                        <a:rPr kumimoji="1" lang="en-US" altLang="ja-JP" sz="24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2400" b="1"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24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内容</a:t>
                      </a:r>
                      <a:endParaRPr kumimoji="1" lang="ja-JP" altLang="en-US" sz="24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24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本講演の内容</a:t>
                      </a:r>
                      <a:endParaRPr kumimoji="1" lang="ja-JP" altLang="en-US" sz="24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r>
              <a:tr h="911562">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000" dirty="0" smtClean="0">
                          <a:solidFill>
                            <a:schemeClr val="tx1"/>
                          </a:solidFill>
                          <a:latin typeface="HGP創英角ﾎﾟｯﾌﾟ体" panose="040B0A00000000000000" pitchFamily="50" charset="-128"/>
                          <a:ea typeface="HGP創英角ﾎﾟｯﾌﾟ体" panose="040B0A00000000000000" pitchFamily="50" charset="-128"/>
                        </a:rPr>
                        <a:t>いわゆる「権威」が、</a:t>
                      </a:r>
                      <a:r>
                        <a:rPr lang="en-US" altLang="ja-JP" sz="2000" dirty="0" smtClean="0">
                          <a:solidFill>
                            <a:schemeClr val="tx1"/>
                          </a:solidFill>
                          <a:latin typeface="HGP創英角ﾎﾟｯﾌﾟ体" panose="040B0A00000000000000" pitchFamily="50" charset="-128"/>
                          <a:ea typeface="HGP創英角ﾎﾟｯﾌﾟ体" panose="040B0A00000000000000" pitchFamily="50" charset="-128"/>
                        </a:rPr>
                        <a:t>AI</a:t>
                      </a:r>
                      <a:r>
                        <a:rPr lang="ja-JP" altLang="en-US" sz="2000" dirty="0" smtClean="0">
                          <a:solidFill>
                            <a:schemeClr val="tx1"/>
                          </a:solidFill>
                          <a:latin typeface="HGP創英角ﾎﾟｯﾌﾟ体" panose="040B0A00000000000000" pitchFamily="50" charset="-128"/>
                          <a:ea typeface="HGP創英角ﾎﾟｯﾌﾟ体" panose="040B0A00000000000000" pitchFamily="50" charset="-128"/>
                        </a:rPr>
                        <a:t>に対する根拠なきウソを平気でつく</a:t>
                      </a:r>
                      <a:endParaRPr lang="ja-JP" altLang="en-US" sz="2000" dirty="0">
                        <a:solidFill>
                          <a:schemeClr val="tx1"/>
                        </a:solidFill>
                        <a:latin typeface="HGP創英角ﾎﾟｯﾌﾟ体" panose="040B0A00000000000000" pitchFamily="50" charset="-128"/>
                        <a:ea typeface="HGP創英角ﾎﾟｯﾌﾟ体" panose="040B0A00000000000000" pitchFamily="50" charset="-128"/>
                      </a:endParaRPr>
                    </a:p>
                  </a:txBody>
                  <a:tcPr/>
                </a:tc>
                <a:tc>
                  <a:txBody>
                    <a:bodyPr/>
                    <a:lstStyle/>
                    <a:p>
                      <a:r>
                        <a:rPr lang="ja-JP" altLang="en-US" sz="2400" smtClean="0">
                          <a:latin typeface="HGP創英角ﾎﾟｯﾌﾟ体" panose="040B0A00000000000000" pitchFamily="50" charset="-128"/>
                          <a:ea typeface="HGP創英角ﾎﾟｯﾌﾟ体" panose="040B0A00000000000000" pitchFamily="50" charset="-128"/>
                        </a:rPr>
                        <a:t>過去</a:t>
                      </a:r>
                      <a:r>
                        <a:rPr lang="en-US" altLang="ja-JP" sz="2400" smtClean="0">
                          <a:latin typeface="HGP創英角ﾎﾟｯﾌﾟ体" panose="040B0A00000000000000" pitchFamily="50" charset="-128"/>
                          <a:ea typeface="HGP創英角ﾎﾟｯﾌﾟ体" panose="040B0A00000000000000" pitchFamily="50" charset="-128"/>
                        </a:rPr>
                        <a:t>2</a:t>
                      </a:r>
                      <a:r>
                        <a:rPr lang="ja-JP" altLang="en-US" sz="2400" smtClean="0">
                          <a:latin typeface="HGP創英角ﾎﾟｯﾌﾟ体" panose="040B0A00000000000000" pitchFamily="50" charset="-128"/>
                          <a:ea typeface="HGP創英角ﾎﾟｯﾌﾟ体" panose="040B0A00000000000000" pitchFamily="50" charset="-128"/>
                        </a:rPr>
                        <a:t>回の</a:t>
                      </a:r>
                      <a:r>
                        <a:rPr lang="en-US" altLang="ja-JP" sz="2400" smtClean="0">
                          <a:latin typeface="HGP創英角ﾎﾟｯﾌﾟ体" panose="040B0A00000000000000" pitchFamily="50" charset="-128"/>
                          <a:ea typeface="HGP創英角ﾎﾟｯﾌﾟ体" panose="040B0A00000000000000" pitchFamily="50" charset="-128"/>
                        </a:rPr>
                        <a:t>AI</a:t>
                      </a:r>
                      <a:r>
                        <a:rPr lang="ja-JP" altLang="en-US" sz="2400" smtClean="0">
                          <a:latin typeface="HGP創英角ﾎﾟｯﾌﾟ体" panose="040B0A00000000000000" pitchFamily="50" charset="-128"/>
                          <a:ea typeface="HGP創英角ﾎﾟｯﾌﾟ体" panose="040B0A00000000000000" pitchFamily="50" charset="-128"/>
                        </a:rPr>
                        <a:t>の予測が、どれほど</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ブザマに外れているか</a:t>
                      </a:r>
                      <a:r>
                        <a:rPr lang="ja-JP" altLang="en-US" sz="2400" smtClean="0">
                          <a:latin typeface="HGP創英角ﾎﾟｯﾌﾟ体" panose="040B0A00000000000000" pitchFamily="50" charset="-128"/>
                          <a:ea typeface="HGP創英角ﾎﾟｯﾌﾟ体" panose="040B0A00000000000000" pitchFamily="50" charset="-128"/>
                        </a:rPr>
                        <a:t>を示した</a:t>
                      </a:r>
                      <a:endParaRPr lang="ja-JP" altLang="en-US" sz="2400">
                        <a:latin typeface="HGP創英角ﾎﾟｯﾌﾟ体" panose="040B0A00000000000000" pitchFamily="50" charset="-128"/>
                        <a:ea typeface="HGP創英角ﾎﾟｯﾌﾟ体" panose="040B0A00000000000000" pitchFamily="50" charset="-128"/>
                      </a:endParaRPr>
                    </a:p>
                  </a:txBody>
                  <a:tcPr/>
                </a:tc>
              </a:tr>
              <a:tr h="1077301">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000" smtClean="0">
                          <a:solidFill>
                            <a:schemeClr val="tx1"/>
                          </a:solidFill>
                          <a:latin typeface="HGP創英角ﾎﾟｯﾌﾟ体" panose="040B0A00000000000000" pitchFamily="50" charset="-128"/>
                          <a:ea typeface="HGP創英角ﾎﾟｯﾌﾟ体" panose="040B0A00000000000000" pitchFamily="50" charset="-128"/>
                        </a:rPr>
                        <a:t>現状の</a:t>
                      </a:r>
                      <a:r>
                        <a:rPr lang="en-US" altLang="ja-JP" sz="2000" smtClean="0">
                          <a:solidFill>
                            <a:schemeClr val="tx1"/>
                          </a:solidFill>
                          <a:latin typeface="HGP創英角ﾎﾟｯﾌﾟ体" panose="040B0A00000000000000" pitchFamily="50" charset="-128"/>
                          <a:ea typeface="HGP創英角ﾎﾟｯﾌﾟ体" panose="040B0A00000000000000" pitchFamily="50" charset="-128"/>
                        </a:rPr>
                        <a:t>AI</a:t>
                      </a:r>
                      <a:r>
                        <a:rPr lang="ja-JP" altLang="en-US" sz="2000" smtClean="0">
                          <a:solidFill>
                            <a:schemeClr val="tx1"/>
                          </a:solidFill>
                          <a:latin typeface="HGP創英角ﾎﾟｯﾌﾟ体" panose="040B0A00000000000000" pitchFamily="50" charset="-128"/>
                          <a:ea typeface="HGP創英角ﾎﾟｯﾌﾟ体" panose="040B0A00000000000000" pitchFamily="50" charset="-128"/>
                        </a:rPr>
                        <a:t>技術の内容が、正しく理解されていない</a:t>
                      </a:r>
                      <a:endParaRPr lang="ja-JP" altLang="en-US" sz="2000">
                        <a:solidFill>
                          <a:schemeClr val="tx1"/>
                        </a:solidFill>
                        <a:latin typeface="HGP創英角ﾎﾟｯﾌﾟ体" panose="040B0A00000000000000" pitchFamily="50" charset="-128"/>
                        <a:ea typeface="HGP創英角ﾎﾟｯﾌﾟ体" panose="040B0A00000000000000" pitchFamily="50" charset="-128"/>
                      </a:endParaRPr>
                    </a:p>
                  </a:txBody>
                  <a:tcPr/>
                </a:tc>
                <a:tc>
                  <a:txBody>
                    <a:bodyPr/>
                    <a:lstStyle/>
                    <a:p>
                      <a:r>
                        <a:rPr lang="ja-JP" altLang="en-US" sz="2400" smtClean="0">
                          <a:latin typeface="HGP創英角ﾎﾟｯﾌﾟ体" panose="040B0A00000000000000" pitchFamily="50" charset="-128"/>
                          <a:ea typeface="HGP創英角ﾎﾟｯﾌﾟ体" panose="040B0A00000000000000" pitchFamily="50" charset="-128"/>
                        </a:rPr>
                        <a:t>現状の</a:t>
                      </a:r>
                      <a:r>
                        <a:rPr lang="en-US" altLang="ja-JP" sz="2400" smtClean="0">
                          <a:latin typeface="HGP創英角ﾎﾟｯﾌﾟ体" panose="040B0A00000000000000" pitchFamily="50" charset="-128"/>
                          <a:ea typeface="HGP創英角ﾎﾟｯﾌﾟ体" panose="040B0A00000000000000" pitchFamily="50" charset="-128"/>
                        </a:rPr>
                        <a:t>AI</a:t>
                      </a:r>
                      <a:r>
                        <a:rPr lang="ja-JP" altLang="en-US" sz="2400" smtClean="0">
                          <a:latin typeface="HGP創英角ﾎﾟｯﾌﾟ体" panose="040B0A00000000000000" pitchFamily="50" charset="-128"/>
                          <a:ea typeface="HGP創英角ﾎﾟｯﾌﾟ体" panose="040B0A00000000000000" pitchFamily="50" charset="-128"/>
                        </a:rPr>
                        <a:t>技術で可能なことを、江端の日常の仕事内容で検証し、</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ほとんど何もできないことを示した</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endParaRPr>
                    </a:p>
                  </a:txBody>
                  <a:tcPr/>
                </a:tc>
              </a:tr>
              <a:tr h="1077301">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000" smtClean="0">
                          <a:solidFill>
                            <a:schemeClr val="tx1"/>
                          </a:solidFill>
                          <a:latin typeface="HGP創英角ﾎﾟｯﾌﾟ体" panose="040B0A00000000000000" pitchFamily="50" charset="-128"/>
                          <a:ea typeface="HGP創英角ﾎﾟｯﾌﾟ体" panose="040B0A00000000000000" pitchFamily="50" charset="-128"/>
                        </a:rPr>
                        <a:t>現状の</a:t>
                      </a:r>
                      <a:r>
                        <a:rPr lang="en-US" altLang="ja-JP" sz="2000" smtClean="0">
                          <a:solidFill>
                            <a:schemeClr val="tx1"/>
                          </a:solidFill>
                          <a:latin typeface="HGP創英角ﾎﾟｯﾌﾟ体" panose="040B0A00000000000000" pitchFamily="50" charset="-128"/>
                          <a:ea typeface="HGP創英角ﾎﾟｯﾌﾟ体" panose="040B0A00000000000000" pitchFamily="50" charset="-128"/>
                        </a:rPr>
                        <a:t>AI</a:t>
                      </a:r>
                      <a:r>
                        <a:rPr lang="ja-JP" altLang="en-US" sz="2000" smtClean="0">
                          <a:solidFill>
                            <a:schemeClr val="tx1"/>
                          </a:solidFill>
                          <a:latin typeface="HGP創英角ﾎﾟｯﾌﾟ体" panose="040B0A00000000000000" pitchFamily="50" charset="-128"/>
                          <a:ea typeface="HGP創英角ﾎﾟｯﾌﾟ体" panose="040B0A00000000000000" pitchFamily="50" charset="-128"/>
                        </a:rPr>
                        <a:t>技術に対する投資コストの根拠が見合っていない</a:t>
                      </a:r>
                      <a:endParaRPr lang="ja-JP" altLang="en-US" sz="2000">
                        <a:solidFill>
                          <a:schemeClr val="tx1"/>
                        </a:solidFill>
                        <a:latin typeface="HGP創英角ﾎﾟｯﾌﾟ体" panose="040B0A00000000000000" pitchFamily="50" charset="-128"/>
                        <a:ea typeface="HGP創英角ﾎﾟｯﾌﾟ体" panose="040B0A00000000000000" pitchFamily="50" charset="-128"/>
                      </a:endParaRPr>
                    </a:p>
                  </a:txBody>
                  <a:tcPr/>
                </a:tc>
                <a:tc>
                  <a:txBody>
                    <a:bodyPr/>
                    <a:lstStyle/>
                    <a:p>
                      <a:r>
                        <a:rPr lang="ja-JP" altLang="en-US" sz="2400" smtClean="0">
                          <a:solidFill>
                            <a:schemeClr val="tx1"/>
                          </a:solidFill>
                          <a:latin typeface="HGP創英角ﾎﾟｯﾌﾟ体" panose="040B0A00000000000000" pitchFamily="50" charset="-128"/>
                          <a:ea typeface="HGP創英角ﾎﾟｯﾌﾟ体" panose="040B0A00000000000000" pitchFamily="50" charset="-128"/>
                        </a:rPr>
                        <a:t>現状の国家や企業の投資コストと、人件費を比較して、</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全然見合っていないことを示した</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endParaRPr>
                    </a:p>
                  </a:txBody>
                  <a:tcPr/>
                </a:tc>
              </a:tr>
              <a:tr h="1187793">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#4</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000" smtClean="0">
                          <a:solidFill>
                            <a:schemeClr val="tx1"/>
                          </a:solidFill>
                          <a:latin typeface="HGP創英角ﾎﾟｯﾌﾟ体" panose="040B0A00000000000000" pitchFamily="50" charset="-128"/>
                          <a:ea typeface="HGP創英角ﾎﾟｯﾌﾟ体" panose="040B0A00000000000000" pitchFamily="50" charset="-128"/>
                        </a:rPr>
                        <a:t>現状の</a:t>
                      </a:r>
                      <a:r>
                        <a:rPr lang="en-US" altLang="ja-JP" sz="2000" smtClean="0">
                          <a:solidFill>
                            <a:schemeClr val="tx1"/>
                          </a:solidFill>
                          <a:latin typeface="HGP創英角ﾎﾟｯﾌﾟ体" panose="040B0A00000000000000" pitchFamily="50" charset="-128"/>
                          <a:ea typeface="HGP創英角ﾎﾟｯﾌﾟ体" panose="040B0A00000000000000" pitchFamily="50" charset="-128"/>
                        </a:rPr>
                        <a:t>AI</a:t>
                      </a:r>
                      <a:r>
                        <a:rPr lang="ja-JP" altLang="en-US" sz="2000" smtClean="0">
                          <a:solidFill>
                            <a:schemeClr val="tx1"/>
                          </a:solidFill>
                          <a:latin typeface="HGP創英角ﾎﾟｯﾌﾟ体" panose="040B0A00000000000000" pitchFamily="50" charset="-128"/>
                          <a:ea typeface="HGP創英角ﾎﾟｯﾌﾟ体" panose="040B0A00000000000000" pitchFamily="50" charset="-128"/>
                        </a:rPr>
                        <a:t>技術と、各企業の事業内容や規模に対するロジカルる戦略が立てられていない</a:t>
                      </a:r>
                      <a:endParaRPr lang="ja-JP" altLang="en-US" sz="2000">
                        <a:solidFill>
                          <a:schemeClr val="tx1"/>
                        </a:solidFill>
                        <a:latin typeface="HGP創英角ﾎﾟｯﾌﾟ体" panose="040B0A00000000000000" pitchFamily="50" charset="-128"/>
                        <a:ea typeface="HGP創英角ﾎﾟｯﾌﾟ体" panose="040B0A00000000000000" pitchFamily="50" charset="-128"/>
                      </a:endParaRPr>
                    </a:p>
                  </a:txBody>
                  <a:tcPr/>
                </a:tc>
                <a:tc>
                  <a:txBody>
                    <a:bodyPr/>
                    <a:lstStyle/>
                    <a:p>
                      <a:r>
                        <a:rPr lang="en-US" altLang="ja-JP" sz="2400" smtClean="0">
                          <a:solidFill>
                            <a:schemeClr val="tx1"/>
                          </a:solidFill>
                          <a:latin typeface="HGP創英角ﾎﾟｯﾌﾟ体" panose="040B0A00000000000000" pitchFamily="50" charset="-128"/>
                          <a:ea typeface="HGP創英角ﾎﾟｯﾌﾟ体" panose="040B0A00000000000000" pitchFamily="50" charset="-128"/>
                        </a:rPr>
                        <a:t>Google</a:t>
                      </a:r>
                      <a:r>
                        <a:rPr lang="ja-JP" altLang="en-US" sz="2400" smtClean="0">
                          <a:solidFill>
                            <a:schemeClr val="tx1"/>
                          </a:solidFill>
                          <a:latin typeface="HGP創英角ﾎﾟｯﾌﾟ体" panose="040B0A00000000000000" pitchFamily="50" charset="-128"/>
                          <a:ea typeface="HGP創英角ﾎﾟｯﾌﾟ体" panose="040B0A00000000000000" pitchFamily="50" charset="-128"/>
                        </a:rPr>
                        <a:t>やトヨタが何をどう考えようとも、私たちの世界とは、</a:t>
                      </a:r>
                      <a:r>
                        <a:rPr lang="en-US" altLang="ja-JP" sz="2400" smtClean="0">
                          <a:solidFill>
                            <a:srgbClr val="FF0000"/>
                          </a:solidFill>
                          <a:latin typeface="HGP創英角ﾎﾟｯﾌﾟ体" panose="040B0A00000000000000" pitchFamily="50" charset="-128"/>
                          <a:ea typeface="HGP創英角ﾎﾟｯﾌﾟ体" panose="040B0A00000000000000" pitchFamily="50" charset="-128"/>
                        </a:rPr>
                        <a:t>1mm</a:t>
                      </a:r>
                      <a:r>
                        <a:rPr lang="ja-JP" altLang="en-US" sz="2400" smtClean="0">
                          <a:solidFill>
                            <a:srgbClr val="FF0000"/>
                          </a:solidFill>
                          <a:latin typeface="HGP創英角ﾎﾟｯﾌﾟ体" panose="040B0A00000000000000" pitchFamily="50" charset="-128"/>
                          <a:ea typeface="HGP創英角ﾎﾟｯﾌﾟ体" panose="040B0A00000000000000" pitchFamily="50" charset="-128"/>
                        </a:rPr>
                        <a:t>も関係ないことを示した</a:t>
                      </a:r>
                      <a:endParaRPr lang="ja-JP" altLang="en-US" sz="2400">
                        <a:solidFill>
                          <a:srgbClr val="FF0000"/>
                        </a:solidFill>
                        <a:latin typeface="HGP創英角ﾎﾟｯﾌﾟ体" panose="040B0A00000000000000" pitchFamily="50" charset="-128"/>
                        <a:ea typeface="HGP創英角ﾎﾟｯﾌﾟ体" panose="040B0A00000000000000" pitchFamily="50" charset="-128"/>
                      </a:endParaRPr>
                    </a:p>
                  </a:txBody>
                  <a:tcPr/>
                </a:tc>
              </a:tr>
            </a:tbl>
          </a:graphicData>
        </a:graphic>
      </p:graphicFrame>
    </p:spTree>
    <p:extLst>
      <p:ext uri="{BB962C8B-B14F-4D97-AF65-F5344CB8AC3E}">
        <p14:creationId xmlns:p14="http://schemas.microsoft.com/office/powerpoint/2010/main" val="3443398273"/>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07504" y="5517232"/>
            <a:ext cx="8912586" cy="1296144"/>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3600" dirty="0" smtClean="0">
                <a:solidFill>
                  <a:schemeClr val="bg1"/>
                </a:solidFill>
                <a:latin typeface="HGP創英角ﾎﾟｯﾌﾟ体" pitchFamily="50" charset="-128"/>
                <a:ea typeface="HGP創英角ﾎﾟｯﾌﾟ体" pitchFamily="50" charset="-128"/>
              </a:rPr>
              <a:t>AI</a:t>
            </a:r>
            <a:r>
              <a:rPr lang="ja-JP" altLang="en-US" sz="3600" dirty="0" smtClean="0">
                <a:solidFill>
                  <a:schemeClr val="bg1"/>
                </a:solidFill>
                <a:latin typeface="HGP創英角ﾎﾟｯﾌﾟ体" pitchFamily="50" charset="-128"/>
                <a:ea typeface="HGP創英角ﾎﾟｯﾌﾟ体" pitchFamily="50" charset="-128"/>
              </a:rPr>
              <a:t>のブームの最中に、モノとエ</a:t>
            </a:r>
            <a:r>
              <a:rPr lang="en-US" altLang="ja-JP" sz="3600" dirty="0" smtClean="0">
                <a:solidFill>
                  <a:schemeClr val="bg1"/>
                </a:solidFill>
                <a:latin typeface="HGP創英角ﾎﾟｯﾌﾟ体" pitchFamily="50" charset="-128"/>
                <a:ea typeface="HGP創英角ﾎﾟｯﾌﾟ体" pitchFamily="50" charset="-128"/>
              </a:rPr>
              <a:t>/</a:t>
            </a:r>
            <a:r>
              <a:rPr lang="ja-JP" altLang="en-US" sz="3600" dirty="0" smtClean="0">
                <a:solidFill>
                  <a:schemeClr val="bg1"/>
                </a:solidFill>
                <a:latin typeface="HGP創英角ﾎﾟｯﾌﾟ体" pitchFamily="50" charset="-128"/>
                <a:ea typeface="HGP創英角ﾎﾟｯﾌﾟ体" pitchFamily="50" charset="-128"/>
              </a:rPr>
              <a:t>シミュレータの開発に全力を注ぐ</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75</a:t>
            </a:fld>
            <a:endParaRPr kumimoji="1" lang="ja-JP" altLang="en-US" dirty="0"/>
          </a:p>
        </p:txBody>
      </p:sp>
      <p:sp>
        <p:nvSpPr>
          <p:cNvPr id="9" name="正方形/長方形 8"/>
          <p:cNvSpPr/>
          <p:nvPr/>
        </p:nvSpPr>
        <p:spPr>
          <a:xfrm>
            <a:off x="0" y="889556"/>
            <a:ext cx="9144000" cy="523220"/>
          </a:xfrm>
          <a:prstGeom prst="rect">
            <a:avLst/>
          </a:prstGeom>
        </p:spPr>
        <p:txBody>
          <a:bodyPr wrap="square">
            <a:spAutoFit/>
          </a:bodyPr>
          <a:lstStyle/>
          <a:p>
            <a:pPr algn="ctr"/>
            <a:r>
              <a:rPr lang="ja-JP" altLang="en-US" sz="2800" dirty="0" smtClean="0">
                <a:solidFill>
                  <a:srgbClr val="0000CC"/>
                </a:solidFill>
                <a:latin typeface="HGP創英角ﾎﾟｯﾌﾟ体" pitchFamily="50" charset="-128"/>
                <a:ea typeface="HGP創英角ﾎﾟｯﾌﾟ体" pitchFamily="50" charset="-128"/>
              </a:rPr>
              <a:t>先程の疑問に対する回答</a:t>
            </a:r>
            <a:endParaRPr lang="en-US" altLang="ja-JP" sz="2800" dirty="0" smtClean="0">
              <a:solidFill>
                <a:srgbClr val="0000CC"/>
              </a:solidFill>
              <a:latin typeface="HGP創英角ﾎﾟｯﾌﾟ体" pitchFamily="50" charset="-128"/>
              <a:ea typeface="HGP創英角ﾎﾟｯﾌﾟ体" pitchFamily="50" charset="-128"/>
            </a:endParaRPr>
          </a:p>
        </p:txBody>
      </p:sp>
      <p:sp>
        <p:nvSpPr>
          <p:cNvPr id="10" name="正方形/長方形 9"/>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a:t>
            </a:r>
            <a:r>
              <a:rPr lang="en-US" altLang="ja-JP" sz="3600" smtClean="0">
                <a:latin typeface="HGP創英角ﾎﾟｯﾌﾟ体" pitchFamily="50" charset="-128"/>
                <a:ea typeface="HGP創英角ﾎﾟｯﾌﾟ体" pitchFamily="50" charset="-128"/>
              </a:rPr>
              <a:t>AI</a:t>
            </a:r>
            <a:r>
              <a:rPr lang="ja-JP" altLang="en-US" sz="3600" smtClean="0">
                <a:latin typeface="HGP創英角ﾎﾟｯﾌﾟ体" pitchFamily="50" charset="-128"/>
                <a:ea typeface="HGP創英角ﾎﾟｯﾌﾟ体" pitchFamily="50" charset="-128"/>
              </a:rPr>
              <a:t>ブームの終焉」に対する私たちの戦略</a:t>
            </a:r>
            <a:endParaRPr lang="en-US" altLang="ja-JP" sz="3600" dirty="0" smtClean="0">
              <a:latin typeface="HGP創英角ﾎﾟｯﾌﾟ体" pitchFamily="50" charset="-128"/>
              <a:ea typeface="HGP創英角ﾎﾟｯﾌﾟ体" pitchFamily="50" charset="-128"/>
            </a:endParaRPr>
          </a:p>
        </p:txBody>
      </p:sp>
      <p:sp>
        <p:nvSpPr>
          <p:cNvPr id="11" name="角丸四角形 10"/>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graphicFrame>
        <p:nvGraphicFramePr>
          <p:cNvPr id="13" name="表 12"/>
          <p:cNvGraphicFramePr>
            <a:graphicFrameLocks noGrp="1"/>
          </p:cNvGraphicFramePr>
          <p:nvPr>
            <p:extLst>
              <p:ext uri="{D42A27DB-BD31-4B8C-83A1-F6EECF244321}">
                <p14:modId xmlns:p14="http://schemas.microsoft.com/office/powerpoint/2010/main" val="998498847"/>
              </p:ext>
            </p:extLst>
          </p:nvPr>
        </p:nvGraphicFramePr>
        <p:xfrm>
          <a:off x="107504" y="1412776"/>
          <a:ext cx="8928992" cy="3992880"/>
        </p:xfrm>
        <a:graphic>
          <a:graphicData uri="http://schemas.openxmlformats.org/drawingml/2006/table">
            <a:tbl>
              <a:tblPr firstRow="1" bandRow="1">
                <a:tableStyleId>{5C22544A-7EE6-4342-B048-85BDC9FD1C3A}</a:tableStyleId>
              </a:tblPr>
              <a:tblGrid>
                <a:gridCol w="720080"/>
                <a:gridCol w="3600400"/>
                <a:gridCol w="4608512"/>
              </a:tblGrid>
              <a:tr h="370840">
                <a:tc>
                  <a:txBody>
                    <a:bodyPr/>
                    <a:lstStyle/>
                    <a:p>
                      <a:pPr algn="ctr"/>
                      <a:r>
                        <a:rPr kumimoji="1" lang="en-US" altLang="ja-JP" sz="2400" b="1"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a:t>
                      </a:r>
                      <a:endParaRPr kumimoji="1" lang="ja-JP" altLang="en-US" sz="2400" b="1"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24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疑問</a:t>
                      </a:r>
                      <a:endParaRPr kumimoji="1" lang="ja-JP" altLang="en-US" sz="24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pPr algn="ctr"/>
                      <a:r>
                        <a:rPr kumimoji="1" lang="ja-JP" altLang="en-US" sz="2400" b="1"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回答</a:t>
                      </a:r>
                      <a:endParaRPr kumimoji="1" lang="ja-JP" altLang="en-US" sz="2400" b="1">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r>
              <a:tr h="370840">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000" smtClean="0">
                          <a:latin typeface="HGP創英角ﾎﾟｯﾌﾟ体" panose="040B0A00000000000000" pitchFamily="50" charset="-128"/>
                          <a:ea typeface="HGP創英角ﾎﾟｯﾌﾟ体" panose="040B0A00000000000000" pitchFamily="50" charset="-128"/>
                        </a:rPr>
                        <a:t>で、それが、私たちに、どう関係があるのか？</a:t>
                      </a:r>
                      <a:r>
                        <a:rPr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大きな会社だけが取り得る戦略</a:t>
                      </a:r>
                      <a:r>
                        <a:rPr lang="ja-JP" altLang="en-US" sz="2000" smtClean="0">
                          <a:latin typeface="HGP創英角ﾎﾟｯﾌﾟ体" panose="040B0A00000000000000" pitchFamily="50" charset="-128"/>
                          <a:ea typeface="HGP創英角ﾎﾟｯﾌﾟ体" panose="040B0A00000000000000" pitchFamily="50" charset="-128"/>
                        </a:rPr>
                        <a:t>じゃないの？</a:t>
                      </a:r>
                      <a:endParaRPr lang="ja-JP" altLang="en-US" sz="2000">
                        <a:latin typeface="HGP創英角ﾎﾟｯﾌﾟ体" panose="040B0A00000000000000" pitchFamily="50" charset="-128"/>
                        <a:ea typeface="HGP創英角ﾎﾟｯﾌﾟ体" panose="040B0A00000000000000" pitchFamily="50" charset="-128"/>
                      </a:endParaRPr>
                    </a:p>
                  </a:txBody>
                  <a:tcPr/>
                </a:tc>
                <a:tc>
                  <a:txBody>
                    <a:bodyPr/>
                    <a:lstStyle/>
                    <a:p>
                      <a:r>
                        <a:rPr lang="ja-JP" altLang="en-US" sz="2400" dirty="0" smtClean="0">
                          <a:latin typeface="HGP創英角ﾎﾟｯﾌﾟ体" panose="040B0A00000000000000" pitchFamily="50" charset="-128"/>
                          <a:ea typeface="HGP創英角ﾎﾟｯﾌﾟ体" panose="040B0A00000000000000" pitchFamily="50" charset="-128"/>
                        </a:rPr>
                        <a:t>私たちは、</a:t>
                      </a:r>
                      <a:r>
                        <a:rPr lang="en-US" altLang="ja-JP" sz="2400" dirty="0" smtClean="0">
                          <a:latin typeface="HGP創英角ﾎﾟｯﾌﾟ体" panose="040B0A00000000000000" pitchFamily="50" charset="-128"/>
                          <a:ea typeface="HGP創英角ﾎﾟｯﾌﾟ体" panose="040B0A00000000000000" pitchFamily="50" charset="-128"/>
                        </a:rPr>
                        <a:t>AI</a:t>
                      </a:r>
                      <a:r>
                        <a:rPr lang="ja-JP" altLang="en-US" sz="2400" dirty="0" smtClean="0">
                          <a:latin typeface="HGP創英角ﾎﾟｯﾌﾟ体" panose="040B0A00000000000000" pitchFamily="50" charset="-128"/>
                          <a:ea typeface="HGP創英角ﾎﾟｯﾌﾟ体" panose="040B0A00000000000000" pitchFamily="50" charset="-128"/>
                        </a:rPr>
                        <a:t>なんぞに投資はしない。</a:t>
                      </a:r>
                      <a:r>
                        <a:rPr lang="ja-JP" altLang="en-US" sz="2400" dirty="0" smtClean="0">
                          <a:solidFill>
                            <a:srgbClr val="0000CC"/>
                          </a:solidFill>
                          <a:latin typeface="HGP創英角ﾎﾟｯﾌﾟ体" panose="040B0A00000000000000" pitchFamily="50" charset="-128"/>
                          <a:ea typeface="HGP創英角ﾎﾟｯﾌﾟ体" panose="040B0A00000000000000" pitchFamily="50" charset="-128"/>
                        </a:rPr>
                        <a:t>投資するのは、自分の</a:t>
                      </a:r>
                      <a:r>
                        <a:rPr lang="en-US" altLang="ja-JP" sz="2400" dirty="0" smtClean="0">
                          <a:latin typeface="HGP創英角ﾎﾟｯﾌﾟ体" panose="040B0A00000000000000" pitchFamily="50" charset="-128"/>
                          <a:ea typeface="HGP創英角ﾎﾟｯﾌﾟ体" panose="040B0A00000000000000" pitchFamily="50" charset="-128"/>
                        </a:rPr>
                        <a:t>(</a:t>
                      </a:r>
                      <a:r>
                        <a:rPr lang="ja-JP" altLang="en-US" sz="2400" dirty="0" smtClean="0">
                          <a:latin typeface="HGP創英角ﾎﾟｯﾌﾟ体" panose="040B0A00000000000000" pitchFamily="50" charset="-128"/>
                          <a:ea typeface="HGP創英角ﾎﾟｯﾌﾟ体" panose="040B0A00000000000000" pitchFamily="50" charset="-128"/>
                        </a:rPr>
                        <a:t>会社の</a:t>
                      </a:r>
                      <a:r>
                        <a:rPr lang="en-US" altLang="ja-JP" sz="2400" dirty="0" smtClean="0">
                          <a:latin typeface="HGP創英角ﾎﾟｯﾌﾟ体" panose="040B0A00000000000000" pitchFamily="50" charset="-128"/>
                          <a:ea typeface="HGP創英角ﾎﾟｯﾌﾟ体" panose="040B0A00000000000000" pitchFamily="50" charset="-128"/>
                        </a:rPr>
                        <a:t>)</a:t>
                      </a:r>
                      <a:r>
                        <a:rPr lang="ja-JP" altLang="en-US" sz="2400" dirty="0" smtClean="0">
                          <a:solidFill>
                            <a:srgbClr val="0000CC"/>
                          </a:solidFill>
                          <a:latin typeface="HGP創英角ﾎﾟｯﾌﾟ体" panose="040B0A00000000000000" pitchFamily="50" charset="-128"/>
                          <a:ea typeface="HGP創英角ﾎﾟｯﾌﾟ体" panose="040B0A00000000000000" pitchFamily="50" charset="-128"/>
                        </a:rPr>
                        <a:t>アセット</a:t>
                      </a:r>
                      <a:r>
                        <a:rPr lang="en-US" altLang="ja-JP" sz="2400" dirty="0" smtClean="0">
                          <a:latin typeface="HGP創英角ﾎﾟｯﾌﾟ体" panose="040B0A00000000000000" pitchFamily="50" charset="-128"/>
                          <a:ea typeface="HGP創英角ﾎﾟｯﾌﾟ体" panose="040B0A00000000000000" pitchFamily="50" charset="-128"/>
                        </a:rPr>
                        <a:t>(</a:t>
                      </a:r>
                      <a:r>
                        <a:rPr lang="ja-JP" altLang="en-US" sz="2400" dirty="0" smtClean="0">
                          <a:latin typeface="HGP創英角ﾎﾟｯﾌﾟ体" panose="040B0A00000000000000" pitchFamily="50" charset="-128"/>
                          <a:ea typeface="HGP創英角ﾎﾟｯﾌﾟ体" panose="040B0A00000000000000" pitchFamily="50" charset="-128"/>
                        </a:rPr>
                        <a:t>モノとシ</a:t>
                      </a:r>
                      <a:r>
                        <a:rPr lang="en-US" altLang="ja-JP" sz="2400" dirty="0" smtClean="0">
                          <a:latin typeface="HGP創英角ﾎﾟｯﾌﾟ体" panose="040B0A00000000000000" pitchFamily="50" charset="-128"/>
                          <a:ea typeface="HGP創英角ﾎﾟｯﾌﾟ体" panose="040B0A00000000000000" pitchFamily="50" charset="-128"/>
                        </a:rPr>
                        <a:t>/</a:t>
                      </a:r>
                      <a:r>
                        <a:rPr lang="ja-JP" altLang="en-US" sz="2400" dirty="0" smtClean="0">
                          <a:latin typeface="HGP創英角ﾎﾟｯﾌﾟ体" panose="040B0A00000000000000" pitchFamily="50" charset="-128"/>
                          <a:ea typeface="HGP創英角ﾎﾟｯﾌﾟ体" panose="040B0A00000000000000" pitchFamily="50" charset="-128"/>
                        </a:rPr>
                        <a:t>エミュレータ</a:t>
                      </a:r>
                      <a:r>
                        <a:rPr lang="en-US" altLang="ja-JP" sz="2400" dirty="0" smtClean="0">
                          <a:latin typeface="HGP創英角ﾎﾟｯﾌﾟ体" panose="040B0A00000000000000" pitchFamily="50" charset="-128"/>
                          <a:ea typeface="HGP創英角ﾎﾟｯﾌﾟ体" panose="040B0A00000000000000" pitchFamily="50" charset="-128"/>
                        </a:rPr>
                        <a:t>)</a:t>
                      </a:r>
                      <a:endParaRPr lang="ja-JP" altLang="en-US" sz="2400" dirty="0">
                        <a:latin typeface="HGP創英角ﾎﾟｯﾌﾟ体" panose="040B0A00000000000000" pitchFamily="50" charset="-128"/>
                        <a:ea typeface="HGP創英角ﾎﾟｯﾌﾟ体" panose="040B0A00000000000000" pitchFamily="50" charset="-128"/>
                      </a:endParaRPr>
                    </a:p>
                  </a:txBody>
                  <a:tcPr/>
                </a:tc>
              </a:tr>
              <a:tr h="320040">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000" smtClean="0">
                          <a:latin typeface="HGP創英角ﾎﾟｯﾌﾟ体" panose="040B0A00000000000000" pitchFamily="50" charset="-128"/>
                          <a:ea typeface="HGP創英角ﾎﾟｯﾌﾟ体" panose="040B0A00000000000000" pitchFamily="50" charset="-128"/>
                        </a:rPr>
                        <a:t>ほっとけば、</a:t>
                      </a:r>
                      <a:r>
                        <a:rPr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いずれはタダで使える技術</a:t>
                      </a:r>
                      <a:r>
                        <a:rPr lang="ja-JP" altLang="en-US" sz="2000" smtClean="0">
                          <a:latin typeface="HGP創英角ﾎﾟｯﾌﾟ体" panose="040B0A00000000000000" pitchFamily="50" charset="-128"/>
                          <a:ea typeface="HGP創英角ﾎﾟｯﾌﾟ体" panose="040B0A00000000000000" pitchFamily="50" charset="-128"/>
                        </a:rPr>
                        <a:t>になるんじゃないの？</a:t>
                      </a:r>
                      <a:endParaRPr lang="ja-JP" altLang="en-US" sz="2000">
                        <a:latin typeface="HGP創英角ﾎﾟｯﾌﾟ体" panose="040B0A00000000000000" pitchFamily="50" charset="-128"/>
                        <a:ea typeface="HGP創英角ﾎﾟｯﾌﾟ体" panose="040B0A00000000000000" pitchFamily="50" charset="-128"/>
                      </a:endParaRPr>
                    </a:p>
                  </a:txBody>
                  <a:tcPr/>
                </a:tc>
                <a:tc>
                  <a:txBody>
                    <a:bodyPr/>
                    <a:lstStyle/>
                    <a:p>
                      <a:r>
                        <a:rPr lang="ja-JP" altLang="en-US" sz="2400" dirty="0" smtClean="0">
                          <a:latin typeface="HGP創英角ﾎﾟｯﾌﾟ体" panose="040B0A00000000000000" pitchFamily="50" charset="-128"/>
                          <a:ea typeface="HGP創英角ﾎﾟｯﾌﾟ体" panose="040B0A00000000000000" pitchFamily="50" charset="-128"/>
                        </a:rPr>
                        <a:t>もちろん、</a:t>
                      </a:r>
                      <a:r>
                        <a:rPr lang="en-US" altLang="ja-JP" sz="2400" dirty="0" smtClean="0">
                          <a:latin typeface="HGP創英角ﾎﾟｯﾌﾟ体" panose="040B0A00000000000000" pitchFamily="50" charset="-128"/>
                          <a:ea typeface="HGP創英角ﾎﾟｯﾌﾟ体" panose="040B0A00000000000000" pitchFamily="50" charset="-128"/>
                        </a:rPr>
                        <a:t>AI</a:t>
                      </a:r>
                      <a:r>
                        <a:rPr lang="ja-JP" altLang="en-US" sz="2400" dirty="0" smtClean="0">
                          <a:latin typeface="HGP創英角ﾎﾟｯﾌﾟ体" panose="040B0A00000000000000" pitchFamily="50" charset="-128"/>
                          <a:ea typeface="HGP創英角ﾎﾟｯﾌﾟ体" panose="040B0A00000000000000" pitchFamily="50" charset="-128"/>
                        </a:rPr>
                        <a:t>技術は</a:t>
                      </a:r>
                      <a:r>
                        <a:rPr lang="ja-JP" altLang="en-US" sz="2400" dirty="0" smtClean="0">
                          <a:solidFill>
                            <a:srgbClr val="0000CC"/>
                          </a:solidFill>
                          <a:latin typeface="HGP創英角ﾎﾟｯﾌﾟ体" panose="040B0A00000000000000" pitchFamily="50" charset="-128"/>
                          <a:ea typeface="HGP創英角ﾎﾟｯﾌﾟ体" panose="040B0A00000000000000" pitchFamily="50" charset="-128"/>
                        </a:rPr>
                        <a:t>タダで頂く</a:t>
                      </a:r>
                      <a:endParaRPr lang="ja-JP" altLang="en-US" sz="2400" dirty="0">
                        <a:solidFill>
                          <a:srgbClr val="0000CC"/>
                        </a:solidFill>
                        <a:latin typeface="HGP創英角ﾎﾟｯﾌﾟ体" panose="040B0A00000000000000" pitchFamily="50" charset="-128"/>
                        <a:ea typeface="HGP創英角ﾎﾟｯﾌﾟ体" panose="040B0A00000000000000" pitchFamily="50" charset="-128"/>
                      </a:endParaRPr>
                    </a:p>
                  </a:txBody>
                  <a:tcPr/>
                </a:tc>
              </a:tr>
              <a:tr h="320040">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#3</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サンクコストに耐えられる</a:t>
                      </a:r>
                      <a:r>
                        <a:rPr lang="ja-JP" altLang="en-US" sz="2000" smtClean="0">
                          <a:latin typeface="HGP創英角ﾎﾟｯﾌﾟ体" panose="040B0A00000000000000" pitchFamily="50" charset="-128"/>
                          <a:ea typeface="HGP創英角ﾎﾟｯﾌﾟ体" panose="040B0A00000000000000" pitchFamily="50" charset="-128"/>
                        </a:rPr>
                        <a:t>だけの体力</a:t>
                      </a:r>
                      <a:r>
                        <a:rPr lang="en-US" altLang="ja-JP" sz="2000" smtClean="0">
                          <a:latin typeface="HGP創英角ﾎﾟｯﾌﾟ体" panose="040B0A00000000000000" pitchFamily="50" charset="-128"/>
                          <a:ea typeface="HGP創英角ﾎﾟｯﾌﾟ体" panose="040B0A00000000000000" pitchFamily="50" charset="-128"/>
                        </a:rPr>
                        <a:t>(</a:t>
                      </a:r>
                      <a:r>
                        <a:rPr lang="ja-JP" altLang="en-US" sz="2000" smtClean="0">
                          <a:latin typeface="HGP創英角ﾎﾟｯﾌﾟ体" panose="040B0A00000000000000" pitchFamily="50" charset="-128"/>
                          <a:ea typeface="HGP創英角ﾎﾟｯﾌﾟ体" panose="040B0A00000000000000" pitchFamily="50" charset="-128"/>
                        </a:rPr>
                        <a:t>財力</a:t>
                      </a:r>
                      <a:r>
                        <a:rPr lang="en-US" altLang="ja-JP" sz="2000" smtClean="0">
                          <a:latin typeface="HGP創英角ﾎﾟｯﾌﾟ体" panose="040B0A00000000000000" pitchFamily="50" charset="-128"/>
                          <a:ea typeface="HGP創英角ﾎﾟｯﾌﾟ体" panose="040B0A00000000000000" pitchFamily="50" charset="-128"/>
                        </a:rPr>
                        <a:t>)</a:t>
                      </a:r>
                      <a:r>
                        <a:rPr lang="ja-JP" altLang="en-US" sz="2000" smtClean="0">
                          <a:latin typeface="HGP創英角ﾎﾟｯﾌﾟ体" panose="040B0A00000000000000" pitchFamily="50" charset="-128"/>
                          <a:ea typeface="HGP創英角ﾎﾟｯﾌﾟ体" panose="040B0A00000000000000" pitchFamily="50" charset="-128"/>
                        </a:rPr>
                        <a:t>あるの？</a:t>
                      </a:r>
                      <a:endParaRPr lang="ja-JP" altLang="en-US" sz="2000">
                        <a:latin typeface="HGP創英角ﾎﾟｯﾌﾟ体" panose="040B0A00000000000000" pitchFamily="50" charset="-128"/>
                        <a:ea typeface="HGP創英角ﾎﾟｯﾌﾟ体" panose="040B0A00000000000000" pitchFamily="50" charset="-128"/>
                      </a:endParaRPr>
                    </a:p>
                  </a:txBody>
                  <a:tcPr/>
                </a:tc>
                <a:tc>
                  <a:txBody>
                    <a:bodyPr/>
                    <a:lstStyle/>
                    <a:p>
                      <a:r>
                        <a:rPr lang="ja-JP" altLang="en-US" sz="2400" dirty="0" smtClean="0">
                          <a:solidFill>
                            <a:schemeClr val="tx1"/>
                          </a:solidFill>
                          <a:latin typeface="HGP創英角ﾎﾟｯﾌﾟ体" panose="040B0A00000000000000" pitchFamily="50" charset="-128"/>
                          <a:ea typeface="HGP創英角ﾎﾟｯﾌﾟ体" panose="040B0A00000000000000" pitchFamily="50" charset="-128"/>
                        </a:rPr>
                        <a:t>ない。だから、気紛れな</a:t>
                      </a:r>
                      <a:r>
                        <a:rPr lang="en-US" altLang="ja-JP" sz="2400" dirty="0" smtClean="0">
                          <a:solidFill>
                            <a:srgbClr val="0000CC"/>
                          </a:solidFill>
                          <a:latin typeface="HGP創英角ﾎﾟｯﾌﾟ体" panose="040B0A00000000000000" pitchFamily="50" charset="-128"/>
                          <a:ea typeface="HGP創英角ﾎﾟｯﾌﾟ体" panose="040B0A00000000000000" pitchFamily="50" charset="-128"/>
                        </a:rPr>
                        <a:t>AI</a:t>
                      </a:r>
                      <a:r>
                        <a:rPr lang="ja-JP" altLang="en-US" sz="2400" dirty="0" smtClean="0">
                          <a:solidFill>
                            <a:srgbClr val="0000CC"/>
                          </a:solidFill>
                          <a:latin typeface="HGP創英角ﾎﾟｯﾌﾟ体" panose="040B0A00000000000000" pitchFamily="50" charset="-128"/>
                          <a:ea typeface="HGP創英角ﾎﾟｯﾌﾟ体" panose="040B0A00000000000000" pitchFamily="50" charset="-128"/>
                        </a:rPr>
                        <a:t>のブームには踊らない</a:t>
                      </a:r>
                      <a:endParaRPr lang="ja-JP" altLang="en-US" sz="2400" dirty="0">
                        <a:solidFill>
                          <a:srgbClr val="0000CC"/>
                        </a:solidFill>
                        <a:latin typeface="HGP創英角ﾎﾟｯﾌﾟ体" panose="040B0A00000000000000" pitchFamily="50" charset="-128"/>
                        <a:ea typeface="HGP創英角ﾎﾟｯﾌﾟ体" panose="040B0A00000000000000" pitchFamily="50" charset="-128"/>
                      </a:endParaRPr>
                    </a:p>
                  </a:txBody>
                  <a:tcPr/>
                </a:tc>
              </a:tr>
              <a:tr h="350520">
                <a:tc>
                  <a:txBody>
                    <a:bodyPr/>
                    <a:lstStyle/>
                    <a:p>
                      <a:pPr algn="ctr"/>
                      <a:r>
                        <a:rPr kumimoji="1" lang="en-US" altLang="ja-JP" sz="240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#4</a:t>
                      </a:r>
                      <a:endParaRPr kumimoji="1" lang="ja-JP" altLang="en-US" sz="240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txBody>
                  <a:tcPr anchor="ctr"/>
                </a:tc>
                <a:tc>
                  <a:txBody>
                    <a:bodyPr/>
                    <a:lstStyle/>
                    <a:p>
                      <a:r>
                        <a:rPr lang="ja-JP" altLang="en-US" sz="2000" smtClean="0">
                          <a:latin typeface="HGP創英角ﾎﾟｯﾌﾟ体" panose="040B0A00000000000000" pitchFamily="50" charset="-128"/>
                          <a:ea typeface="HGP創英角ﾎﾟｯﾌﾟ体" panose="040B0A00000000000000" pitchFamily="50" charset="-128"/>
                        </a:rPr>
                        <a:t>これから出てくる</a:t>
                      </a:r>
                      <a:r>
                        <a:rPr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全ての</a:t>
                      </a:r>
                      <a:r>
                        <a:rPr lang="en-US" altLang="ja-JP" sz="2000" smtClean="0">
                          <a:solidFill>
                            <a:srgbClr val="FF0000"/>
                          </a:solidFill>
                          <a:latin typeface="HGP創英角ﾎﾟｯﾌﾟ体" panose="040B0A00000000000000" pitchFamily="50" charset="-128"/>
                          <a:ea typeface="HGP創英角ﾎﾟｯﾌﾟ体" panose="040B0A00000000000000" pitchFamily="50" charset="-128"/>
                        </a:rPr>
                        <a:t>AI</a:t>
                      </a:r>
                      <a:r>
                        <a:rPr lang="ja-JP" altLang="en-US" sz="2000" smtClean="0">
                          <a:solidFill>
                            <a:srgbClr val="FF0000"/>
                          </a:solidFill>
                          <a:latin typeface="HGP創英角ﾎﾟｯﾌﾟ体" panose="040B0A00000000000000" pitchFamily="50" charset="-128"/>
                          <a:ea typeface="HGP創英角ﾎﾟｯﾌﾟ体" panose="040B0A00000000000000" pitchFamily="50" charset="-128"/>
                        </a:rPr>
                        <a:t>を試す</a:t>
                      </a:r>
                      <a:r>
                        <a:rPr lang="ja-JP" altLang="en-US" sz="2000" smtClean="0">
                          <a:latin typeface="HGP創英角ﾎﾟｯﾌﾟ体" panose="040B0A00000000000000" pitchFamily="50" charset="-128"/>
                          <a:ea typeface="HGP創英角ﾎﾟｯﾌﾟ体" panose="040B0A00000000000000" pitchFamily="50" charset="-128"/>
                        </a:rPr>
                        <a:t>体力があるのか？</a:t>
                      </a:r>
                      <a:endParaRPr lang="ja-JP" altLang="en-US" sz="2000">
                        <a:latin typeface="HGP創英角ﾎﾟｯﾌﾟ体" panose="040B0A00000000000000" pitchFamily="50" charset="-128"/>
                        <a:ea typeface="HGP創英角ﾎﾟｯﾌﾟ体" panose="040B0A00000000000000" pitchFamily="50" charset="-128"/>
                      </a:endParaRPr>
                    </a:p>
                  </a:txBody>
                  <a:tcPr/>
                </a:tc>
                <a:tc>
                  <a:txBody>
                    <a:bodyPr/>
                    <a:lstStyle/>
                    <a:p>
                      <a:r>
                        <a:rPr lang="ja-JP" altLang="en-US" sz="2400" dirty="0" smtClean="0">
                          <a:solidFill>
                            <a:srgbClr val="0000CC"/>
                          </a:solidFill>
                          <a:latin typeface="HGP創英角ﾎﾟｯﾌﾟ体" panose="040B0A00000000000000" pitchFamily="50" charset="-128"/>
                          <a:ea typeface="HGP創英角ﾎﾟｯﾌﾟ体" panose="040B0A00000000000000" pitchFamily="50" charset="-128"/>
                        </a:rPr>
                        <a:t>パソコンの中であれば</a:t>
                      </a:r>
                      <a:r>
                        <a:rPr lang="ja-JP" altLang="en-US" sz="2400" dirty="0" smtClean="0">
                          <a:latin typeface="HGP創英角ﾎﾟｯﾌﾟ体" panose="040B0A00000000000000" pitchFamily="50" charset="-128"/>
                          <a:ea typeface="HGP創英角ﾎﾟｯﾌﾟ体" panose="040B0A00000000000000" pitchFamily="50" charset="-128"/>
                        </a:rPr>
                        <a:t>、体力は保てる</a:t>
                      </a:r>
                      <a:endParaRPr lang="ja-JP" altLang="en-US" sz="2400" dirty="0">
                        <a:latin typeface="HGP創英角ﾎﾟｯﾌﾟ体" panose="040B0A00000000000000" pitchFamily="50" charset="-128"/>
                        <a:ea typeface="HGP創英角ﾎﾟｯﾌﾟ体" panose="040B0A00000000000000" pitchFamily="50" charset="-128"/>
                      </a:endParaRPr>
                    </a:p>
                  </a:txBody>
                  <a:tcPr/>
                </a:tc>
              </a:tr>
            </a:tbl>
          </a:graphicData>
        </a:graphic>
      </p:graphicFrame>
    </p:spTree>
    <p:extLst>
      <p:ext uri="{BB962C8B-B14F-4D97-AF65-F5344CB8AC3E}">
        <p14:creationId xmlns:p14="http://schemas.microsoft.com/office/powerpoint/2010/main" val="238501758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面倒くさいでしょうが、勉強しましょう</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76</a:t>
            </a:fld>
            <a:endParaRPr kumimoji="1" lang="ja-JP" altLang="en-US" dirty="0"/>
          </a:p>
        </p:txBody>
      </p:sp>
      <p:sp>
        <p:nvSpPr>
          <p:cNvPr id="10" name="正方形/長方形 9"/>
          <p:cNvSpPr/>
          <p:nvPr/>
        </p:nvSpPr>
        <p:spPr>
          <a:xfrm>
            <a:off x="0" y="118373"/>
            <a:ext cx="9144000" cy="646331"/>
          </a:xfrm>
          <a:prstGeom prst="rect">
            <a:avLst/>
          </a:prstGeom>
        </p:spPr>
        <p:txBody>
          <a:bodyPr wrap="square">
            <a:spAutoFit/>
          </a:bodyPr>
          <a:lstStyle/>
          <a:p>
            <a:pPr algn="ctr"/>
            <a:r>
              <a:rPr lang="ja-JP" altLang="en-US" sz="3600" smtClean="0">
                <a:latin typeface="HGP創英角ﾎﾟｯﾌﾟ体" pitchFamily="50" charset="-128"/>
                <a:ea typeface="HGP創英角ﾎﾟｯﾌﾟ体" pitchFamily="50" charset="-128"/>
              </a:rPr>
              <a:t>皆さんの主張と、私の主張</a:t>
            </a:r>
            <a:endParaRPr lang="en-US" altLang="ja-JP" sz="3600">
              <a:latin typeface="HGP創英角ﾎﾟｯﾌﾟ体" pitchFamily="50" charset="-128"/>
              <a:ea typeface="HGP創英角ﾎﾟｯﾌﾟ体" pitchFamily="50" charset="-128"/>
            </a:endParaRPr>
          </a:p>
        </p:txBody>
      </p:sp>
      <p:sp>
        <p:nvSpPr>
          <p:cNvPr id="11" name="角丸四角形 10"/>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2" name="下矢印 1"/>
          <p:cNvSpPr/>
          <p:nvPr/>
        </p:nvSpPr>
        <p:spPr>
          <a:xfrm>
            <a:off x="4067944" y="2852936"/>
            <a:ext cx="1152128" cy="4007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23337" y="3257966"/>
            <a:ext cx="9144000" cy="523220"/>
          </a:xfrm>
          <a:prstGeom prst="rect">
            <a:avLst/>
          </a:prstGeom>
        </p:spPr>
        <p:txBody>
          <a:bodyPr wrap="square">
            <a:spAutoFit/>
          </a:bodyPr>
          <a:lstStyle/>
          <a:p>
            <a:pPr algn="ctr"/>
            <a:r>
              <a:rPr lang="ja-JP" altLang="en-US" sz="2800" smtClean="0">
                <a:latin typeface="HGP創英角ﾎﾟｯﾌﾟ体" pitchFamily="50" charset="-128"/>
                <a:ea typeface="HGP創英角ﾎﾟｯﾌﾟ体" pitchFamily="50" charset="-128"/>
              </a:rPr>
              <a:t>正論</a:t>
            </a:r>
            <a:endParaRPr lang="en-US" altLang="ja-JP" sz="2800" smtClean="0">
              <a:latin typeface="HGP創英角ﾎﾟｯﾌﾟ体" pitchFamily="50" charset="-128"/>
              <a:ea typeface="HGP創英角ﾎﾟｯﾌﾟ体" pitchFamily="50" charset="-128"/>
            </a:endParaRPr>
          </a:p>
        </p:txBody>
      </p:sp>
      <p:sp>
        <p:nvSpPr>
          <p:cNvPr id="12" name="正方形/長方形 11"/>
          <p:cNvSpPr/>
          <p:nvPr/>
        </p:nvSpPr>
        <p:spPr>
          <a:xfrm>
            <a:off x="0" y="3924345"/>
            <a:ext cx="9144000" cy="1015663"/>
          </a:xfrm>
          <a:prstGeom prst="rect">
            <a:avLst/>
          </a:prstGeom>
        </p:spPr>
        <p:txBody>
          <a:bodyPr wrap="square">
            <a:spAutoFit/>
          </a:bodyPr>
          <a:lstStyle/>
          <a:p>
            <a:pPr algn="ctr"/>
            <a:endParaRPr lang="en-US" altLang="ja-JP" sz="3200" dirty="0" smtClean="0">
              <a:latin typeface="HGP創英角ﾎﾟｯﾌﾟ体" pitchFamily="50" charset="-128"/>
              <a:ea typeface="HGP創英角ﾎﾟｯﾌﾟ体" pitchFamily="50" charset="-128"/>
            </a:endParaRPr>
          </a:p>
          <a:p>
            <a:pPr algn="ct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マニュアル</a:t>
            </a:r>
            <a:r>
              <a:rPr lang="en-US" altLang="ja-JP" sz="2800" dirty="0" smtClean="0">
                <a:latin typeface="HGP創英角ﾎﾟｯﾌﾟ体" pitchFamily="50" charset="-128"/>
                <a:ea typeface="HGP創英角ﾎﾟｯﾌﾟ体" pitchFamily="50" charset="-128"/>
              </a:rPr>
              <a:t>(AI</a:t>
            </a:r>
            <a:r>
              <a:rPr lang="ja-JP" altLang="en-US" sz="2800" dirty="0" smtClean="0">
                <a:latin typeface="HGP創英角ﾎﾟｯﾌﾟ体" pitchFamily="50" charset="-128"/>
                <a:ea typeface="HGP創英角ﾎﾟｯﾌﾟ体" pitchFamily="50" charset="-128"/>
              </a:rPr>
              <a:t>技術の解説書</a:t>
            </a:r>
            <a:r>
              <a:rPr lang="en-US" altLang="ja-JP" sz="2800" dirty="0" smtClean="0">
                <a:latin typeface="HGP創英角ﾎﾟｯﾌﾟ体" pitchFamily="50" charset="-128"/>
                <a:ea typeface="HGP創英角ﾎﾟｯﾌﾟ体" pitchFamily="50" charset="-128"/>
              </a:rPr>
              <a:t>)</a:t>
            </a:r>
            <a:r>
              <a:rPr lang="ja-JP" altLang="en-US" sz="2800" dirty="0" smtClean="0">
                <a:latin typeface="HGP創英角ﾎﾟｯﾌﾟ体" pitchFamily="50" charset="-128"/>
                <a:ea typeface="HGP創英角ﾎﾟｯﾌﾟ体" pitchFamily="50" charset="-128"/>
              </a:rPr>
              <a:t>くらいは、読みましょう</a:t>
            </a:r>
            <a:r>
              <a:rPr lang="en-US" altLang="ja-JP" sz="2800" dirty="0" smtClean="0">
                <a:latin typeface="HGP創英角ﾎﾟｯﾌﾟ体" pitchFamily="50" charset="-128"/>
                <a:ea typeface="HGP創英角ﾎﾟｯﾌﾟ体" pitchFamily="50" charset="-128"/>
              </a:rPr>
              <a:t>』</a:t>
            </a:r>
          </a:p>
        </p:txBody>
      </p:sp>
      <p:sp>
        <p:nvSpPr>
          <p:cNvPr id="16" name="下矢印 15"/>
          <p:cNvSpPr/>
          <p:nvPr/>
        </p:nvSpPr>
        <p:spPr>
          <a:xfrm>
            <a:off x="4067944" y="5004465"/>
            <a:ext cx="1152128" cy="4007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23337" y="5364505"/>
            <a:ext cx="9144000" cy="523220"/>
          </a:xfrm>
          <a:prstGeom prst="rect">
            <a:avLst/>
          </a:prstGeom>
        </p:spPr>
        <p:txBody>
          <a:bodyPr wrap="square">
            <a:spAutoFit/>
          </a:bodyPr>
          <a:lstStyle/>
          <a:p>
            <a:pPr algn="ctr"/>
            <a:r>
              <a:rPr lang="ja-JP" altLang="en-US" sz="2800" smtClean="0">
                <a:latin typeface="HGP創英角ﾎﾟｯﾌﾟ体" pitchFamily="50" charset="-128"/>
                <a:ea typeface="HGP創英角ﾎﾟｯﾌﾟ体" pitchFamily="50" charset="-128"/>
              </a:rPr>
              <a:t>正論</a:t>
            </a:r>
            <a:endParaRPr lang="en-US" altLang="ja-JP" sz="2800" smtClean="0">
              <a:latin typeface="HGP創英角ﾎﾟｯﾌﾟ体" pitchFamily="50" charset="-128"/>
              <a:ea typeface="HGP創英角ﾎﾟｯﾌﾟ体" pitchFamily="50" charset="-128"/>
            </a:endParaRPr>
          </a:p>
        </p:txBody>
      </p:sp>
      <p:sp>
        <p:nvSpPr>
          <p:cNvPr id="18" name="正方形/長方形 17"/>
          <p:cNvSpPr/>
          <p:nvPr/>
        </p:nvSpPr>
        <p:spPr>
          <a:xfrm flipH="1">
            <a:off x="179512" y="908720"/>
            <a:ext cx="2952328" cy="576064"/>
          </a:xfrm>
          <a:prstGeom prst="rect">
            <a:avLst/>
          </a:prstGeom>
          <a:solidFill>
            <a:schemeClr val="accent1">
              <a:lumMod val="40000"/>
              <a:lumOff val="60000"/>
            </a:schemeClr>
          </a:solidFill>
          <a:ln w="38100">
            <a:no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tx1"/>
                </a:solidFill>
                <a:latin typeface="HGP創英角ﾎﾟｯﾌﾟ体" panose="040B0A00000000000000" pitchFamily="50" charset="-128"/>
                <a:ea typeface="HGP創英角ﾎﾟｯﾌﾟ体" panose="040B0A00000000000000" pitchFamily="50" charset="-128"/>
              </a:rPr>
              <a:t>皆さんの主張</a:t>
            </a:r>
            <a:endParaRPr kumimoji="1" lang="ja-JP" altLang="en-US" sz="3600" dirty="0" smtClean="0">
              <a:solidFill>
                <a:schemeClr val="tx1"/>
              </a:solidFill>
              <a:latin typeface="HGP創英角ﾎﾟｯﾌﾟ体" panose="040B0A00000000000000" pitchFamily="50" charset="-128"/>
              <a:ea typeface="HGP創英角ﾎﾟｯﾌﾟ体" panose="040B0A00000000000000" pitchFamily="50" charset="-128"/>
            </a:endParaRPr>
          </a:p>
        </p:txBody>
      </p:sp>
      <p:sp>
        <p:nvSpPr>
          <p:cNvPr id="19" name="正方形/長方形 18"/>
          <p:cNvSpPr/>
          <p:nvPr/>
        </p:nvSpPr>
        <p:spPr>
          <a:xfrm flipH="1">
            <a:off x="179512" y="3861048"/>
            <a:ext cx="2952328" cy="576064"/>
          </a:xfrm>
          <a:prstGeom prst="rect">
            <a:avLst/>
          </a:prstGeom>
          <a:solidFill>
            <a:schemeClr val="accent1">
              <a:lumMod val="40000"/>
              <a:lumOff val="60000"/>
            </a:schemeClr>
          </a:solidFill>
          <a:ln w="38100">
            <a:noFill/>
            <a:prstDash val="solid"/>
            <a:headEnd type="ova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tx1"/>
                </a:solidFill>
                <a:latin typeface="HGP創英角ﾎﾟｯﾌﾟ体" panose="040B0A00000000000000" pitchFamily="50" charset="-128"/>
                <a:ea typeface="HGP創英角ﾎﾟｯﾌﾟ体" panose="040B0A00000000000000" pitchFamily="50" charset="-128"/>
              </a:rPr>
              <a:t>江端の主張</a:t>
            </a:r>
            <a:endParaRPr kumimoji="1" lang="ja-JP" altLang="en-US" sz="3600" dirty="0" smtClean="0">
              <a:solidFill>
                <a:schemeClr val="tx1"/>
              </a:solidFill>
              <a:latin typeface="HGP創英角ﾎﾟｯﾌﾟ体" panose="040B0A00000000000000" pitchFamily="50" charset="-128"/>
              <a:ea typeface="HGP創英角ﾎﾟｯﾌﾟ体" panose="040B0A00000000000000" pitchFamily="50" charset="-128"/>
            </a:endParaRPr>
          </a:p>
        </p:txBody>
      </p:sp>
      <p:sp>
        <p:nvSpPr>
          <p:cNvPr id="20" name="正方形/長方形 19"/>
          <p:cNvSpPr/>
          <p:nvPr/>
        </p:nvSpPr>
        <p:spPr>
          <a:xfrm>
            <a:off x="0" y="1484784"/>
            <a:ext cx="9144000" cy="1384995"/>
          </a:xfrm>
          <a:prstGeom prst="rect">
            <a:avLst/>
          </a:prstGeom>
        </p:spPr>
        <p:txBody>
          <a:bodyPr wrap="square">
            <a:spAutoFit/>
          </a:bodyPr>
          <a:lstStyle/>
          <a:p>
            <a:pPr algn="ctr"/>
            <a:r>
              <a:rPr lang="en-US" altLang="ja-JP" sz="2800" smtClean="0">
                <a:latin typeface="HGP創英角ﾎﾟｯﾌﾟ体" pitchFamily="50" charset="-128"/>
                <a:ea typeface="HGP創英角ﾎﾟｯﾌﾟ体" pitchFamily="50" charset="-128"/>
              </a:rPr>
              <a:t>『</a:t>
            </a:r>
            <a:r>
              <a:rPr lang="ja-JP" altLang="en-US" sz="2800" smtClean="0">
                <a:latin typeface="HGP創英角ﾎﾟｯﾌﾟ体" pitchFamily="50" charset="-128"/>
                <a:ea typeface="HGP創英角ﾎﾟｯﾌﾟ体" pitchFamily="50" charset="-128"/>
              </a:rPr>
              <a:t>お前</a:t>
            </a:r>
            <a:r>
              <a:rPr lang="en-US" altLang="ja-JP" sz="2800" smtClean="0">
                <a:latin typeface="HGP創英角ﾎﾟｯﾌﾟ体" pitchFamily="50" charset="-128"/>
                <a:ea typeface="HGP創英角ﾎﾟｯﾌﾟ体" pitchFamily="50" charset="-128"/>
              </a:rPr>
              <a:t>(</a:t>
            </a:r>
            <a:r>
              <a:rPr lang="ja-JP" altLang="en-US" sz="2800" smtClean="0">
                <a:latin typeface="HGP創英角ﾎﾟｯﾌﾟ体" pitchFamily="50" charset="-128"/>
                <a:ea typeface="HGP創英角ﾎﾟｯﾌﾟ体" pitchFamily="50" charset="-128"/>
              </a:rPr>
              <a:t>江端</a:t>
            </a:r>
            <a:r>
              <a:rPr lang="en-US" altLang="ja-JP" sz="2800" smtClean="0">
                <a:latin typeface="HGP創英角ﾎﾟｯﾌﾟ体" pitchFamily="50" charset="-128"/>
                <a:ea typeface="HGP創英角ﾎﾟｯﾌﾟ体" pitchFamily="50" charset="-128"/>
              </a:rPr>
              <a:t>)</a:t>
            </a:r>
            <a:r>
              <a:rPr lang="ja-JP" altLang="en-US" sz="2800" smtClean="0">
                <a:latin typeface="HGP創英角ﾎﾟｯﾌﾟ体" pitchFamily="50" charset="-128"/>
                <a:ea typeface="HGP創英角ﾎﾟｯﾌﾟ体" pitchFamily="50" charset="-128"/>
              </a:rPr>
              <a:t>は、経営戦略も、予算配分も、会社経営について、何にも考える必要のない、エンジニアだから、そんなに気楽なこと言ってられるんだ</a:t>
            </a:r>
            <a:r>
              <a:rPr lang="en-US" altLang="ja-JP" sz="2800" smtClean="0">
                <a:latin typeface="HGP創英角ﾎﾟｯﾌﾟ体" pitchFamily="50" charset="-128"/>
                <a:ea typeface="HGP創英角ﾎﾟｯﾌﾟ体" pitchFamily="50" charset="-128"/>
              </a:rPr>
              <a:t>!!!』</a:t>
            </a:r>
          </a:p>
        </p:txBody>
      </p:sp>
    </p:spTree>
    <p:extLst>
      <p:ext uri="{BB962C8B-B14F-4D97-AF65-F5344CB8AC3E}">
        <p14:creationId xmlns:p14="http://schemas.microsoft.com/office/powerpoint/2010/main" val="7088945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07504"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dirty="0" smtClean="0">
                <a:solidFill>
                  <a:schemeClr val="bg1"/>
                </a:solidFill>
                <a:latin typeface="HGP創英角ﾎﾟｯﾌﾟ体" pitchFamily="50" charset="-128"/>
                <a:ea typeface="HGP創英角ﾎﾟｯﾌﾟ体" pitchFamily="50" charset="-128"/>
              </a:rPr>
              <a:t>そんなものはありません</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5" name="スライド番号プレースホルダー 4"/>
          <p:cNvSpPr>
            <a:spLocks noGrp="1"/>
          </p:cNvSpPr>
          <p:nvPr>
            <p:ph type="sldNum" sz="quarter" idx="12"/>
          </p:nvPr>
        </p:nvSpPr>
        <p:spPr>
          <a:xfrm>
            <a:off x="6804248" y="6376243"/>
            <a:ext cx="2133600" cy="365125"/>
          </a:xfrm>
        </p:spPr>
        <p:txBody>
          <a:bodyPr/>
          <a:lstStyle/>
          <a:p>
            <a:fld id="{D2D8002D-B5B0-4BAC-B1F6-782DDCCE6D9C}" type="slidenum">
              <a:rPr kumimoji="1" lang="ja-JP" altLang="en-US" smtClean="0"/>
              <a:pPr/>
              <a:t>77</a:t>
            </a:fld>
            <a:endParaRPr kumimoji="1" lang="ja-JP" altLang="en-US" dirty="0"/>
          </a:p>
        </p:txBody>
      </p:sp>
      <p:sp>
        <p:nvSpPr>
          <p:cNvPr id="10" name="正方形/長方形 9"/>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最期に一言</a:t>
            </a:r>
            <a:endParaRPr lang="en-US" altLang="ja-JP" sz="3600" dirty="0">
              <a:latin typeface="HGP創英角ﾎﾟｯﾌﾟ体" pitchFamily="50" charset="-128"/>
              <a:ea typeface="HGP創英角ﾎﾟｯﾌﾟ体" pitchFamily="50" charset="-128"/>
            </a:endParaRPr>
          </a:p>
        </p:txBody>
      </p:sp>
      <p:sp>
        <p:nvSpPr>
          <p:cNvPr id="11" name="角丸四角形 10"/>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pic>
        <p:nvPicPr>
          <p:cNvPr id="14" name="Picture 2" descr="http://www.kobore.net/trump2.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79511" y="949007"/>
            <a:ext cx="2664778" cy="1998584"/>
          </a:xfrm>
          <a:prstGeom prst="rect">
            <a:avLst/>
          </a:prstGeom>
          <a:noFill/>
          <a:extLst>
            <a:ext uri="{909E8E84-426E-40DD-AFC4-6F175D3DCCD1}">
              <a14:hiddenFill xmlns:a14="http://schemas.microsoft.com/office/drawing/2010/main">
                <a:solidFill>
                  <a:srgbClr val="FFFFFF"/>
                </a:solidFill>
              </a14:hiddenFill>
            </a:ext>
          </a:extLst>
        </p:spPr>
      </p:pic>
      <p:sp>
        <p:nvSpPr>
          <p:cNvPr id="3" name="正方形/長方形 2"/>
          <p:cNvSpPr/>
          <p:nvPr/>
        </p:nvSpPr>
        <p:spPr>
          <a:xfrm>
            <a:off x="3059832" y="894199"/>
            <a:ext cx="6120680" cy="2246769"/>
          </a:xfrm>
          <a:prstGeom prst="rect">
            <a:avLst/>
          </a:prstGeom>
        </p:spPr>
        <p:txBody>
          <a:bodyPr wrap="square">
            <a:spAutoFit/>
          </a:bodyPr>
          <a:lstStyle/>
          <a:p>
            <a:r>
              <a:rPr lang="ja-JP" altLang="en-US" sz="2800" dirty="0">
                <a:latin typeface="HGP創英角ﾎﾟｯﾌﾟ体" panose="040B0A00000000000000" pitchFamily="50" charset="-128"/>
                <a:ea typeface="HGP創英角ﾎﾟｯﾌﾟ体" panose="040B0A00000000000000" pitchFamily="50" charset="-128"/>
              </a:rPr>
              <a:t>「（経営者</a:t>
            </a:r>
            <a:r>
              <a:rPr lang="ja-JP" altLang="en-US" sz="2800" dirty="0" smtClean="0">
                <a:latin typeface="HGP創英角ﾎﾟｯﾌﾟ体" panose="040B0A00000000000000" pitchFamily="50" charset="-128"/>
                <a:ea typeface="HGP創英角ﾎﾟｯﾌﾟ体" panose="040B0A00000000000000" pitchFamily="50" charset="-128"/>
              </a:rPr>
              <a:t>が</a:t>
            </a:r>
            <a:r>
              <a:rPr lang="en-US" altLang="ja-JP" sz="2800" dirty="0" smtClean="0">
                <a:latin typeface="HGP創英角ﾎﾟｯﾌﾟ体" panose="040B0A00000000000000" pitchFamily="50" charset="-128"/>
                <a:ea typeface="HGP創英角ﾎﾟｯﾌﾟ体" panose="040B0A00000000000000" pitchFamily="50" charset="-128"/>
              </a:rPr>
              <a:t>AI</a:t>
            </a:r>
            <a:r>
              <a:rPr lang="ja-JP" altLang="en-US" sz="2800" dirty="0" smtClean="0">
                <a:latin typeface="HGP創英角ﾎﾟｯﾌﾟ体" panose="040B0A00000000000000" pitchFamily="50" charset="-128"/>
                <a:ea typeface="HGP創英角ﾎﾟｯﾌﾟ体" panose="040B0A00000000000000" pitchFamily="50" charset="-128"/>
              </a:rPr>
              <a:t>に期待</a:t>
            </a:r>
            <a:r>
              <a:rPr lang="ja-JP" altLang="en-US" sz="2800" dirty="0">
                <a:latin typeface="HGP創英角ﾎﾟｯﾌﾟ体" panose="040B0A00000000000000" pitchFamily="50" charset="-128"/>
                <a:ea typeface="HGP創英角ﾎﾟｯﾌﾟ体" panose="040B0A00000000000000" pitchFamily="50" charset="-128"/>
              </a:rPr>
              <a:t>しているのは</a:t>
            </a:r>
            <a:r>
              <a:rPr lang="ja-JP" altLang="en-US" sz="2800" dirty="0" smtClean="0">
                <a:latin typeface="HGP創英角ﾎﾟｯﾌﾟ体" panose="040B0A00000000000000" pitchFamily="50" charset="-128"/>
                <a:ea typeface="HGP創英角ﾎﾟｯﾌﾟ体" panose="040B0A00000000000000" pitchFamily="50" charset="-128"/>
              </a:rPr>
              <a:t>）</a:t>
            </a:r>
            <a:endParaRPr lang="en-US" altLang="ja-JP" sz="2800" dirty="0" smtClean="0">
              <a:latin typeface="HGP創英角ﾎﾟｯﾌﾟ体" panose="040B0A00000000000000" pitchFamily="50" charset="-128"/>
              <a:ea typeface="HGP創英角ﾎﾟｯﾌﾟ体" panose="040B0A00000000000000" pitchFamily="50" charset="-128"/>
            </a:endParaRPr>
          </a:p>
          <a:p>
            <a:r>
              <a:rPr lang="en-US" altLang="ja-JP" sz="2800" dirty="0" smtClean="0">
                <a:latin typeface="HGP創英角ﾎﾟｯﾌﾟ体" panose="040B0A00000000000000" pitchFamily="50" charset="-128"/>
                <a:ea typeface="HGP創英角ﾎﾟｯﾌﾟ体" panose="040B0A00000000000000" pitchFamily="50" charset="-128"/>
              </a:rPr>
              <a:t>(1)</a:t>
            </a:r>
            <a:r>
              <a:rPr lang="ja-JP" altLang="en-US" sz="2800" dirty="0" smtClean="0">
                <a:solidFill>
                  <a:srgbClr val="0000CC"/>
                </a:solidFill>
                <a:latin typeface="HGP創英角ﾎﾟｯﾌﾟ体" panose="040B0A00000000000000" pitchFamily="50" charset="-128"/>
                <a:ea typeface="HGP創英角ﾎﾟｯﾌﾟ体" panose="040B0A00000000000000" pitchFamily="50" charset="-128"/>
              </a:rPr>
              <a:t>屁みた</a:t>
            </a:r>
            <a:r>
              <a:rPr lang="ja-JP" altLang="en-US" sz="2800" dirty="0">
                <a:solidFill>
                  <a:srgbClr val="0000CC"/>
                </a:solidFill>
                <a:latin typeface="HGP創英角ﾎﾟｯﾌﾟ体" panose="040B0A00000000000000" pitchFamily="50" charset="-128"/>
                <a:ea typeface="HGP創英角ﾎﾟｯﾌﾟ体" panose="040B0A00000000000000" pitchFamily="50" charset="-128"/>
              </a:rPr>
              <a:t>いな安い投資で</a:t>
            </a:r>
            <a:r>
              <a:rPr lang="ja-JP" altLang="en-US" sz="2800" dirty="0" smtClean="0">
                <a:latin typeface="HGP創英角ﾎﾟｯﾌﾟ体" panose="040B0A00000000000000" pitchFamily="50" charset="-128"/>
                <a:ea typeface="HGP創英角ﾎﾟｯﾌﾟ体" panose="040B0A00000000000000" pitchFamily="50" charset="-128"/>
              </a:rPr>
              <a:t>、</a:t>
            </a:r>
            <a:endParaRPr lang="en-US" altLang="ja-JP" sz="2800" dirty="0" smtClean="0">
              <a:latin typeface="HGP創英角ﾎﾟｯﾌﾟ体" panose="040B0A00000000000000" pitchFamily="50" charset="-128"/>
              <a:ea typeface="HGP創英角ﾎﾟｯﾌﾟ体" panose="040B0A00000000000000" pitchFamily="50" charset="-128"/>
            </a:endParaRPr>
          </a:p>
          <a:p>
            <a:r>
              <a:rPr lang="en-US" altLang="ja-JP" sz="2800" dirty="0" smtClean="0">
                <a:latin typeface="HGP創英角ﾎﾟｯﾌﾟ体" panose="040B0A00000000000000" pitchFamily="50" charset="-128"/>
                <a:ea typeface="HGP創英角ﾎﾟｯﾌﾟ体" panose="040B0A00000000000000" pitchFamily="50" charset="-128"/>
              </a:rPr>
              <a:t>(2)</a:t>
            </a:r>
            <a:r>
              <a:rPr lang="ja-JP" altLang="en-US" sz="2800" dirty="0" smtClean="0">
                <a:solidFill>
                  <a:srgbClr val="0000CC"/>
                </a:solidFill>
                <a:latin typeface="HGP創英角ﾎﾟｯﾌﾟ体" panose="040B0A00000000000000" pitchFamily="50" charset="-128"/>
                <a:ea typeface="HGP創英角ﾎﾟｯﾌﾟ体" panose="040B0A00000000000000" pitchFamily="50" charset="-128"/>
              </a:rPr>
              <a:t>ほとんど</a:t>
            </a:r>
            <a:r>
              <a:rPr lang="ja-JP" altLang="en-US" sz="2800" dirty="0">
                <a:solidFill>
                  <a:srgbClr val="0000CC"/>
                </a:solidFill>
                <a:latin typeface="HGP創英角ﾎﾟｯﾌﾟ体" panose="040B0A00000000000000" pitchFamily="50" charset="-128"/>
                <a:ea typeface="HGP創英角ﾎﾟｯﾌﾟ体" panose="040B0A00000000000000" pitchFamily="50" charset="-128"/>
              </a:rPr>
              <a:t>手間がかからず</a:t>
            </a:r>
            <a:r>
              <a:rPr lang="ja-JP" altLang="en-US" sz="2800" dirty="0" smtClean="0">
                <a:solidFill>
                  <a:srgbClr val="0000FF"/>
                </a:solidFill>
                <a:latin typeface="HGP創英角ﾎﾟｯﾌﾟ体" panose="040B0A00000000000000" pitchFamily="50" charset="-128"/>
                <a:ea typeface="HGP創英角ﾎﾟｯﾌﾟ体" panose="040B0A00000000000000" pitchFamily="50" charset="-128"/>
              </a:rPr>
              <a:t>、</a:t>
            </a:r>
            <a:endParaRPr lang="en-US" altLang="ja-JP" sz="2800" dirty="0" smtClean="0">
              <a:solidFill>
                <a:srgbClr val="0000FF"/>
              </a:solidFill>
              <a:latin typeface="HGP創英角ﾎﾟｯﾌﾟ体" panose="040B0A00000000000000" pitchFamily="50" charset="-128"/>
              <a:ea typeface="HGP創英角ﾎﾟｯﾌﾟ体" panose="040B0A00000000000000" pitchFamily="50" charset="-128"/>
            </a:endParaRPr>
          </a:p>
          <a:p>
            <a:r>
              <a:rPr lang="en-US" altLang="ja-JP" sz="2800" dirty="0" smtClean="0">
                <a:latin typeface="HGP創英角ﾎﾟｯﾌﾟ体" panose="040B0A00000000000000" pitchFamily="50" charset="-128"/>
                <a:ea typeface="HGP創英角ﾎﾟｯﾌﾟ体" panose="040B0A00000000000000" pitchFamily="50" charset="-128"/>
              </a:rPr>
              <a:t>(3)</a:t>
            </a:r>
            <a:r>
              <a:rPr lang="ja-JP" altLang="en-US" sz="2800" dirty="0" smtClean="0">
                <a:solidFill>
                  <a:srgbClr val="0000CC"/>
                </a:solidFill>
                <a:latin typeface="HGP創英角ﾎﾟｯﾌﾟ体" panose="040B0A00000000000000" pitchFamily="50" charset="-128"/>
                <a:ea typeface="HGP創英角ﾎﾟｯﾌﾟ体" panose="040B0A00000000000000" pitchFamily="50" charset="-128"/>
              </a:rPr>
              <a:t>新規</a:t>
            </a:r>
            <a:r>
              <a:rPr lang="ja-JP" altLang="en-US" sz="2800" dirty="0">
                <a:solidFill>
                  <a:srgbClr val="0000CC"/>
                </a:solidFill>
                <a:latin typeface="HGP創英角ﾎﾟｯﾌﾟ体" panose="040B0A00000000000000" pitchFamily="50" charset="-128"/>
                <a:ea typeface="HGP創英角ﾎﾟｯﾌﾟ体" panose="040B0A00000000000000" pitchFamily="50" charset="-128"/>
              </a:rPr>
              <a:t>の設備を作る必要もかからない</a:t>
            </a:r>
            <a:r>
              <a:rPr lang="ja-JP" altLang="en-US" sz="2800" dirty="0">
                <a:latin typeface="HGP創英角ﾎﾟｯﾌﾟ体" panose="040B0A00000000000000" pitchFamily="50" charset="-128"/>
                <a:ea typeface="HGP創英角ﾎﾟｯﾌﾟ体" panose="040B0A00000000000000" pitchFamily="50" charset="-128"/>
              </a:rPr>
              <a:t>、そういう</a:t>
            </a:r>
            <a:r>
              <a:rPr lang="en-US" altLang="ja-JP" sz="2800" dirty="0">
                <a:latin typeface="HGP創英角ﾎﾟｯﾌﾟ体" panose="040B0A00000000000000" pitchFamily="50" charset="-128"/>
                <a:ea typeface="HGP創英角ﾎﾟｯﾌﾟ体" panose="040B0A00000000000000" pitchFamily="50" charset="-128"/>
              </a:rPr>
              <a:t>『</a:t>
            </a:r>
            <a:r>
              <a:rPr lang="ja-JP" altLang="en-US" sz="2800" dirty="0" smtClean="0">
                <a:latin typeface="HGP創英角ﾎﾟｯﾌﾟ体" panose="040B0A00000000000000" pitchFamily="50" charset="-128"/>
                <a:ea typeface="HGP創英角ﾎﾟｯﾌﾟ体" panose="040B0A00000000000000" pitchFamily="50" charset="-128"/>
              </a:rPr>
              <a:t>（</a:t>
            </a:r>
            <a:r>
              <a:rPr lang="en-US" altLang="ja-JP" sz="2800" dirty="0" smtClean="0">
                <a:latin typeface="HGP創英角ﾎﾟｯﾌﾟ体" panose="040B0A00000000000000" pitchFamily="50" charset="-128"/>
                <a:ea typeface="HGP創英角ﾎﾟｯﾌﾟ体" panose="040B0A00000000000000" pitchFamily="50" charset="-128"/>
              </a:rPr>
              <a:t>AI</a:t>
            </a:r>
            <a:r>
              <a:rPr lang="ja-JP" altLang="en-US" sz="2800" dirty="0" smtClean="0">
                <a:latin typeface="HGP創英角ﾎﾟｯﾌﾟ体" panose="040B0A00000000000000" pitchFamily="50" charset="-128"/>
                <a:ea typeface="HGP創英角ﾎﾟｯﾌﾟ体" panose="040B0A00000000000000" pitchFamily="50" charset="-128"/>
              </a:rPr>
              <a:t>）</a:t>
            </a:r>
            <a:r>
              <a:rPr lang="ja-JP" altLang="en-US" sz="2800" dirty="0">
                <a:latin typeface="HGP創英角ﾎﾟｯﾌﾟ体" panose="040B0A00000000000000" pitchFamily="50" charset="-128"/>
                <a:ea typeface="HGP創英角ﾎﾟｯﾌﾟ体" panose="040B0A00000000000000" pitchFamily="50" charset="-128"/>
              </a:rPr>
              <a:t>技術</a:t>
            </a:r>
            <a:r>
              <a:rPr lang="en-US" altLang="ja-JP" sz="2800" dirty="0">
                <a:latin typeface="HGP創英角ﾎﾟｯﾌﾟ体" panose="040B0A00000000000000" pitchFamily="50" charset="-128"/>
                <a:ea typeface="HGP創英角ﾎﾟｯﾌﾟ体" panose="040B0A00000000000000" pitchFamily="50" charset="-128"/>
              </a:rPr>
              <a:t>』</a:t>
            </a:r>
            <a:r>
              <a:rPr lang="ja-JP" altLang="en-US" sz="2800" dirty="0">
                <a:latin typeface="HGP創英角ﾎﾟｯﾌﾟ体" panose="040B0A00000000000000" pitchFamily="50" charset="-128"/>
                <a:ea typeface="HGP創英角ﾎﾟｯﾌﾟ体" panose="040B0A00000000000000" pitchFamily="50" charset="-128"/>
              </a:rPr>
              <a:t>なのだよ</a:t>
            </a:r>
            <a:r>
              <a:rPr lang="ja-JP" altLang="en-US" sz="2800" dirty="0" smtClean="0">
                <a:latin typeface="HGP創英角ﾎﾟｯﾌﾟ体" panose="040B0A00000000000000" pitchFamily="50" charset="-128"/>
                <a:ea typeface="HGP創英角ﾎﾟｯﾌﾟ体" panose="040B0A00000000000000" pitchFamily="50" charset="-128"/>
              </a:rPr>
              <a:t>」</a:t>
            </a:r>
            <a:endParaRPr lang="en-US" altLang="ja-JP" sz="2800" dirty="0" smtClean="0">
              <a:latin typeface="HGP創英角ﾎﾟｯﾌﾟ体" panose="040B0A00000000000000" pitchFamily="50" charset="-128"/>
              <a:ea typeface="HGP創英角ﾎﾟｯﾌﾟ体" panose="040B0A00000000000000" pitchFamily="50" charset="-128"/>
            </a:endParaRPr>
          </a:p>
        </p:txBody>
      </p:sp>
      <p:sp>
        <p:nvSpPr>
          <p:cNvPr id="21" name="正方形/長方形 20"/>
          <p:cNvSpPr/>
          <p:nvPr/>
        </p:nvSpPr>
        <p:spPr>
          <a:xfrm>
            <a:off x="107504" y="2981014"/>
            <a:ext cx="8784976" cy="3016210"/>
          </a:xfrm>
          <a:prstGeom prst="rect">
            <a:avLst/>
          </a:prstGeom>
        </p:spPr>
        <p:txBody>
          <a:bodyPr wrap="square">
            <a:spAutoFit/>
          </a:bodyPr>
          <a:lstStyle/>
          <a:p>
            <a:r>
              <a:rPr lang="ja-JP" altLang="en-US" sz="2800" dirty="0" smtClean="0">
                <a:latin typeface="HGP創英角ﾎﾟｯﾌﾟ体" panose="040B0A00000000000000" pitchFamily="50" charset="-128"/>
                <a:ea typeface="HGP創英角ﾎﾟｯﾌﾟ体" panose="040B0A00000000000000" pitchFamily="50" charset="-128"/>
              </a:rPr>
              <a:t>「</a:t>
            </a:r>
            <a:r>
              <a:rPr lang="ja-JP" altLang="en-US" sz="2800" dirty="0">
                <a:latin typeface="HGP創英角ﾎﾟｯﾌﾟ体" panose="040B0A00000000000000" pitchFamily="50" charset="-128"/>
                <a:ea typeface="HGP創英角ﾎﾟｯﾌﾟ体" panose="040B0A00000000000000" pitchFamily="50" charset="-128"/>
              </a:rPr>
              <a:t>加えて</a:t>
            </a:r>
            <a:r>
              <a:rPr lang="ja-JP" altLang="en-US" sz="2800" dirty="0" smtClean="0">
                <a:latin typeface="HGP創英角ﾎﾟｯﾌﾟ体" panose="040B0A00000000000000" pitchFamily="50" charset="-128"/>
                <a:ea typeface="HGP創英角ﾎﾟｯﾌﾟ体" panose="040B0A00000000000000" pitchFamily="50" charset="-128"/>
              </a:rPr>
              <a:t>、</a:t>
            </a:r>
            <a:endParaRPr lang="en-US" altLang="ja-JP" sz="2800" dirty="0" smtClean="0">
              <a:latin typeface="HGP創英角ﾎﾟｯﾌﾟ体" panose="040B0A00000000000000" pitchFamily="50" charset="-128"/>
              <a:ea typeface="HGP創英角ﾎﾟｯﾌﾟ体" panose="040B0A00000000000000" pitchFamily="50" charset="-128"/>
            </a:endParaRPr>
          </a:p>
          <a:p>
            <a:r>
              <a:rPr lang="en-US" altLang="ja-JP" sz="2800" dirty="0" smtClean="0">
                <a:latin typeface="HGP創英角ﾎﾟｯﾌﾟ体" panose="040B0A00000000000000" pitchFamily="50" charset="-128"/>
                <a:ea typeface="HGP創英角ﾎﾟｯﾌﾟ体" panose="040B0A00000000000000" pitchFamily="50" charset="-128"/>
              </a:rPr>
              <a:t>(4)</a:t>
            </a:r>
            <a:r>
              <a:rPr lang="ja-JP" altLang="en-US" sz="2800" dirty="0" smtClean="0">
                <a:solidFill>
                  <a:srgbClr val="0000CC"/>
                </a:solidFill>
                <a:latin typeface="HGP創英角ﾎﾟｯﾌﾟ体" panose="040B0A00000000000000" pitchFamily="50" charset="-128"/>
                <a:ea typeface="HGP創英角ﾎﾟｯﾌﾟ体" panose="040B0A00000000000000" pitchFamily="50" charset="-128"/>
              </a:rPr>
              <a:t>サル</a:t>
            </a:r>
            <a:r>
              <a:rPr lang="ja-JP" altLang="en-US" sz="2800" dirty="0">
                <a:solidFill>
                  <a:srgbClr val="0000CC"/>
                </a:solidFill>
                <a:latin typeface="HGP創英角ﾎﾟｯﾌﾟ体" panose="040B0A00000000000000" pitchFamily="50" charset="-128"/>
                <a:ea typeface="HGP創英角ﾎﾟｯﾌﾟ体" panose="040B0A00000000000000" pitchFamily="50" charset="-128"/>
              </a:rPr>
              <a:t>でもできるくらい設備管理が簡単で</a:t>
            </a:r>
            <a:r>
              <a:rPr lang="ja-JP" altLang="en-US" sz="2800" dirty="0" smtClean="0">
                <a:latin typeface="HGP創英角ﾎﾟｯﾌﾟ体" panose="040B0A00000000000000" pitchFamily="50" charset="-128"/>
                <a:ea typeface="HGP創英角ﾎﾟｯﾌﾟ体" panose="040B0A00000000000000" pitchFamily="50" charset="-128"/>
              </a:rPr>
              <a:t>、</a:t>
            </a:r>
            <a:endParaRPr lang="en-US" altLang="ja-JP" sz="2800" dirty="0" smtClean="0">
              <a:latin typeface="HGP創英角ﾎﾟｯﾌﾟ体" panose="040B0A00000000000000" pitchFamily="50" charset="-128"/>
              <a:ea typeface="HGP創英角ﾎﾟｯﾌﾟ体" panose="040B0A00000000000000" pitchFamily="50" charset="-128"/>
            </a:endParaRPr>
          </a:p>
          <a:p>
            <a:r>
              <a:rPr lang="en-US" altLang="ja-JP" sz="2800" dirty="0" smtClean="0">
                <a:latin typeface="HGP創英角ﾎﾟｯﾌﾟ体" panose="040B0A00000000000000" pitchFamily="50" charset="-128"/>
                <a:ea typeface="HGP創英角ﾎﾟｯﾌﾟ体" panose="040B0A00000000000000" pitchFamily="50" charset="-128"/>
              </a:rPr>
              <a:t>(5)</a:t>
            </a:r>
            <a:r>
              <a:rPr lang="ja-JP" altLang="en-US" sz="2800" dirty="0" smtClean="0">
                <a:solidFill>
                  <a:srgbClr val="0000CC"/>
                </a:solidFill>
                <a:latin typeface="HGP創英角ﾎﾟｯﾌﾟ体" panose="040B0A00000000000000" pitchFamily="50" charset="-128"/>
                <a:ea typeface="HGP創英角ﾎﾟｯﾌﾟ体" panose="040B0A00000000000000" pitchFamily="50" charset="-128"/>
              </a:rPr>
              <a:t>だまって</a:t>
            </a:r>
            <a:r>
              <a:rPr lang="ja-JP" altLang="en-US" sz="2800" dirty="0">
                <a:solidFill>
                  <a:srgbClr val="0000CC"/>
                </a:solidFill>
                <a:latin typeface="HGP創英角ﾎﾟｯﾌﾟ体" panose="040B0A00000000000000" pitchFamily="50" charset="-128"/>
                <a:ea typeface="HGP創英角ﾎﾟｯﾌﾟ体" panose="040B0A00000000000000" pitchFamily="50" charset="-128"/>
              </a:rPr>
              <a:t>いても金がガンガンたまって</a:t>
            </a:r>
            <a:r>
              <a:rPr lang="ja-JP" altLang="en-US" sz="2800" dirty="0" smtClean="0">
                <a:latin typeface="HGP創英角ﾎﾟｯﾌﾟ体" panose="040B0A00000000000000" pitchFamily="50" charset="-128"/>
                <a:ea typeface="HGP創英角ﾎﾟｯﾌﾟ体" panose="040B0A00000000000000" pitchFamily="50" charset="-128"/>
              </a:rPr>
              <a:t>、</a:t>
            </a:r>
            <a:endParaRPr lang="en-US" altLang="ja-JP" sz="2800" dirty="0" smtClean="0">
              <a:latin typeface="HGP創英角ﾎﾟｯﾌﾟ体" panose="040B0A00000000000000" pitchFamily="50" charset="-128"/>
              <a:ea typeface="HGP創英角ﾎﾟｯﾌﾟ体" panose="040B0A00000000000000" pitchFamily="50" charset="-128"/>
            </a:endParaRPr>
          </a:p>
          <a:p>
            <a:r>
              <a:rPr lang="en-US" altLang="ja-JP" sz="2800" dirty="0" smtClean="0">
                <a:latin typeface="HGP創英角ﾎﾟｯﾌﾟ体" panose="040B0A00000000000000" pitchFamily="50" charset="-128"/>
                <a:ea typeface="HGP創英角ﾎﾟｯﾌﾟ体" panose="040B0A00000000000000" pitchFamily="50" charset="-128"/>
              </a:rPr>
              <a:t>(6)</a:t>
            </a:r>
            <a:r>
              <a:rPr lang="ja-JP" altLang="en-US" sz="2800" dirty="0" smtClean="0">
                <a:solidFill>
                  <a:srgbClr val="0000CC"/>
                </a:solidFill>
                <a:latin typeface="HGP創英角ﾎﾟｯﾌﾟ体" panose="040B0A00000000000000" pitchFamily="50" charset="-128"/>
                <a:ea typeface="HGP創英角ﾎﾟｯﾌﾟ体" panose="040B0A00000000000000" pitchFamily="50" charset="-128"/>
              </a:rPr>
              <a:t>もうかって</a:t>
            </a:r>
            <a:r>
              <a:rPr lang="ja-JP" altLang="en-US" sz="2800" dirty="0">
                <a:solidFill>
                  <a:srgbClr val="0000CC"/>
                </a:solidFill>
                <a:latin typeface="HGP創英角ﾎﾟｯﾌﾟ体" panose="040B0A00000000000000" pitchFamily="50" charset="-128"/>
                <a:ea typeface="HGP創英角ﾎﾟｯﾌﾟ体" panose="040B0A00000000000000" pitchFamily="50" charset="-128"/>
              </a:rPr>
              <a:t>笑いが止まらない</a:t>
            </a:r>
            <a:r>
              <a:rPr lang="ja-JP" altLang="en-US" sz="2800" dirty="0" smtClean="0">
                <a:latin typeface="HGP創英角ﾎﾟｯﾌﾟ体" panose="040B0A00000000000000" pitchFamily="50" charset="-128"/>
                <a:ea typeface="HGP創英角ﾎﾟｯﾌﾟ体" panose="040B0A00000000000000" pitchFamily="50" charset="-128"/>
              </a:rPr>
              <a:t>。</a:t>
            </a:r>
            <a:endParaRPr lang="en-US" altLang="ja-JP" sz="2800" dirty="0" smtClean="0">
              <a:latin typeface="HGP創英角ﾎﾟｯﾌﾟ体" panose="040B0A00000000000000" pitchFamily="50" charset="-128"/>
              <a:ea typeface="HGP創英角ﾎﾟｯﾌﾟ体" panose="040B0A00000000000000" pitchFamily="50" charset="-128"/>
            </a:endParaRPr>
          </a:p>
          <a:p>
            <a:r>
              <a:rPr lang="ja-JP" altLang="en-US" sz="2800" dirty="0" smtClean="0">
                <a:latin typeface="HGP創英角ﾎﾟｯﾌﾟ体" panose="040B0A00000000000000" pitchFamily="50" charset="-128"/>
                <a:ea typeface="HGP創英角ﾎﾟｯﾌﾟ体" panose="040B0A00000000000000" pitchFamily="50" charset="-128"/>
              </a:rPr>
              <a:t>経営者</a:t>
            </a:r>
            <a:r>
              <a:rPr lang="ja-JP" altLang="en-US" sz="2800" dirty="0">
                <a:latin typeface="HGP創英角ﾎﾟｯﾌﾟ体" panose="040B0A00000000000000" pitchFamily="50" charset="-128"/>
                <a:ea typeface="HGP創英角ﾎﾟｯﾌﾟ体" panose="040B0A00000000000000" pitchFamily="50" charset="-128"/>
              </a:rPr>
              <a:t>が求めているのはそういう</a:t>
            </a:r>
            <a:r>
              <a:rPr lang="en-US" altLang="ja-JP" sz="2800" dirty="0">
                <a:latin typeface="HGP創英角ﾎﾟｯﾌﾟ体" panose="040B0A00000000000000" pitchFamily="50" charset="-128"/>
                <a:ea typeface="HGP創英角ﾎﾟｯﾌﾟ体" panose="040B0A00000000000000" pitchFamily="50" charset="-128"/>
              </a:rPr>
              <a:t>『</a:t>
            </a:r>
            <a:r>
              <a:rPr lang="ja-JP" altLang="en-US" sz="2800" dirty="0" smtClean="0">
                <a:latin typeface="HGP創英角ﾎﾟｯﾌﾟ体" panose="040B0A00000000000000" pitchFamily="50" charset="-128"/>
                <a:ea typeface="HGP創英角ﾎﾟｯﾌﾟ体" panose="040B0A00000000000000" pitchFamily="50" charset="-128"/>
              </a:rPr>
              <a:t>（</a:t>
            </a:r>
            <a:r>
              <a:rPr lang="en-US" altLang="ja-JP" sz="2800" dirty="0" smtClean="0">
                <a:latin typeface="HGP創英角ﾎﾟｯﾌﾟ体" panose="040B0A00000000000000" pitchFamily="50" charset="-128"/>
                <a:ea typeface="HGP創英角ﾎﾟｯﾌﾟ体" panose="040B0A00000000000000" pitchFamily="50" charset="-128"/>
              </a:rPr>
              <a:t>AI</a:t>
            </a:r>
            <a:r>
              <a:rPr lang="ja-JP" altLang="en-US" sz="2800" dirty="0" smtClean="0">
                <a:latin typeface="HGP創英角ﾎﾟｯﾌﾟ体" panose="040B0A00000000000000" pitchFamily="50" charset="-128"/>
                <a:ea typeface="HGP創英角ﾎﾟｯﾌﾟ体" panose="040B0A00000000000000" pitchFamily="50" charset="-128"/>
              </a:rPr>
              <a:t>）</a:t>
            </a:r>
            <a:r>
              <a:rPr lang="ja-JP" altLang="en-US" sz="2800" dirty="0">
                <a:latin typeface="HGP創英角ﾎﾟｯﾌﾟ体" panose="040B0A00000000000000" pitchFamily="50" charset="-128"/>
                <a:ea typeface="HGP創英角ﾎﾟｯﾌﾟ体" panose="040B0A00000000000000" pitchFamily="50" charset="-128"/>
              </a:rPr>
              <a:t>技術</a:t>
            </a:r>
            <a:r>
              <a:rPr lang="en-US" altLang="ja-JP" sz="2800" dirty="0">
                <a:latin typeface="HGP創英角ﾎﾟｯﾌﾟ体" panose="040B0A00000000000000" pitchFamily="50" charset="-128"/>
                <a:ea typeface="HGP創英角ﾎﾟｯﾌﾟ体" panose="040B0A00000000000000" pitchFamily="50" charset="-128"/>
              </a:rPr>
              <a:t>』</a:t>
            </a:r>
            <a:r>
              <a:rPr lang="ja-JP" altLang="en-US" sz="2800" dirty="0" smtClean="0">
                <a:latin typeface="HGP創英角ﾎﾟｯﾌﾟ体" panose="040B0A00000000000000" pitchFamily="50" charset="-128"/>
                <a:ea typeface="HGP創英角ﾎﾟｯﾌﾟ体" panose="040B0A00000000000000" pitchFamily="50" charset="-128"/>
              </a:rPr>
              <a:t>なのだよ」</a:t>
            </a:r>
            <a:endParaRPr lang="ja-JP" altLang="en-US" sz="2800" dirty="0">
              <a:latin typeface="HGP創英角ﾎﾟｯﾌﾟ体" panose="040B0A00000000000000" pitchFamily="50" charset="-128"/>
              <a:ea typeface="HGP創英角ﾎﾟｯﾌﾟ体" panose="040B0A00000000000000" pitchFamily="50" charset="-128"/>
            </a:endParaRPr>
          </a:p>
          <a:p>
            <a:endParaRPr lang="en-US" altLang="ja-JP" sz="1050" dirty="0" smtClean="0">
              <a:latin typeface="HGP創英角ﾎﾟｯﾌﾟ体" panose="040B0A00000000000000" pitchFamily="50" charset="-128"/>
              <a:ea typeface="HGP創英角ﾎﾟｯﾌﾟ体" panose="040B0A00000000000000" pitchFamily="50" charset="-128"/>
            </a:endParaRPr>
          </a:p>
          <a:p>
            <a:r>
              <a:rPr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「英語に愛されないエンジニア」のための新行動論（</a:t>
            </a:r>
            <a:r>
              <a:rPr lang="en-US" altLang="ja-JP" sz="1400" dirty="0">
                <a:latin typeface="メイリオ" panose="020B0604030504040204" pitchFamily="50" charset="-128"/>
                <a:ea typeface="メイリオ" panose="020B0604030504040204" pitchFamily="50" charset="-128"/>
                <a:cs typeface="メイリオ" panose="020B0604030504040204" pitchFamily="50" charset="-128"/>
              </a:rPr>
              <a:t>18</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hlinkClick r:id="rId3"/>
              </a:rPr>
              <a:t>誰も望んでいない“グローバル化”、それでもエンジニアが海外に送り込まれる理由とは？</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」より抜粋。「（）」は江端が追記</a:t>
            </a:r>
            <a:r>
              <a:rPr lang="ja-JP" altLang="en-US" dirty="0">
                <a:latin typeface="HGP創英角ﾎﾟｯﾌﾟ体" panose="040B0A00000000000000" pitchFamily="50" charset="-128"/>
                <a:ea typeface="HGP創英角ﾎﾟｯﾌﾟ体" panose="040B0A00000000000000" pitchFamily="50" charset="-128"/>
              </a:rPr>
              <a:t>。</a:t>
            </a:r>
          </a:p>
        </p:txBody>
      </p:sp>
    </p:spTree>
    <p:extLst>
      <p:ext uri="{BB962C8B-B14F-4D97-AF65-F5344CB8AC3E}">
        <p14:creationId xmlns:p14="http://schemas.microsoft.com/office/powerpoint/2010/main" val="3614058467"/>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78</a:t>
            </a:fld>
            <a:endParaRPr kumimoji="1" lang="ja-JP" altLang="en-US"/>
          </a:p>
        </p:txBody>
      </p:sp>
      <p:pic>
        <p:nvPicPr>
          <p:cNvPr id="3" name="図 2"/>
          <p:cNvPicPr>
            <a:picLocks noChangeAspect="1"/>
          </p:cNvPicPr>
          <p:nvPr/>
        </p:nvPicPr>
        <p:blipFill>
          <a:blip r:embed="rId2"/>
          <a:stretch>
            <a:fillRect/>
          </a:stretch>
        </p:blipFill>
        <p:spPr>
          <a:xfrm>
            <a:off x="611560" y="868566"/>
            <a:ext cx="7501730" cy="5410136"/>
          </a:xfrm>
          <a:prstGeom prst="rect">
            <a:avLst/>
          </a:prstGeom>
        </p:spPr>
      </p:pic>
      <p:sp>
        <p:nvSpPr>
          <p:cNvPr id="9" name="角丸四角形 8"/>
          <p:cNvSpPr/>
          <p:nvPr/>
        </p:nvSpPr>
        <p:spPr>
          <a:xfrm>
            <a:off x="123910" y="6021288"/>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ツンデレ</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21" name="正方形/長方形 20"/>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本日の講演のコンセプト、再確認</a:t>
            </a:r>
            <a:endParaRPr lang="en-US" altLang="ja-JP" sz="3600" dirty="0">
              <a:latin typeface="HGP創英角ﾎﾟｯﾌﾟ体" pitchFamily="50" charset="-128"/>
              <a:ea typeface="HGP創英角ﾎﾟｯﾌﾟ体" pitchFamily="50" charset="-128"/>
            </a:endParaRPr>
          </a:p>
        </p:txBody>
      </p:sp>
      <p:sp>
        <p:nvSpPr>
          <p:cNvPr id="22" name="角丸四角形 21"/>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24" name="スライド番号プレースホルダー 8"/>
          <p:cNvSpPr txBox="1">
            <a:spLocks/>
          </p:cNvSpPr>
          <p:nvPr/>
        </p:nvSpPr>
        <p:spPr>
          <a:xfrm>
            <a:off x="6956648" y="6461720"/>
            <a:ext cx="21336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2000" kern="1200">
                <a:solidFill>
                  <a:schemeClr val="tx1"/>
                </a:solidFill>
                <a:latin typeface="HGP創英角ﾎﾟｯﾌﾟ体" panose="040B0A00000000000000" pitchFamily="50" charset="-128"/>
                <a:ea typeface="HGP創英角ﾎﾟｯﾌﾟ体" panose="040B0A00000000000000" pitchFamily="50" charset="-128"/>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D2D8002D-B5B0-4BAC-B1F6-782DDCCE6D9C}" type="slidenum">
              <a:rPr lang="ja-JP" altLang="en-US" smtClean="0"/>
              <a:pPr/>
              <a:t>78</a:t>
            </a:fld>
            <a:endParaRPr lang="ja-JP" altLang="en-US"/>
          </a:p>
        </p:txBody>
      </p:sp>
    </p:spTree>
    <p:extLst>
      <p:ext uri="{BB962C8B-B14F-4D97-AF65-F5344CB8AC3E}">
        <p14:creationId xmlns:p14="http://schemas.microsoft.com/office/powerpoint/2010/main" val="1251380972"/>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0" y="118373"/>
            <a:ext cx="9144000" cy="646331"/>
          </a:xfrm>
          <a:prstGeom prst="rect">
            <a:avLst/>
          </a:prstGeom>
        </p:spPr>
        <p:txBody>
          <a:bodyPr wrap="square">
            <a:spAutoFit/>
          </a:bodyPr>
          <a:lstStyle/>
          <a:p>
            <a:pPr algn="ctr"/>
            <a:r>
              <a:rPr lang="ja-JP" altLang="en-US" sz="3600" dirty="0" smtClean="0">
                <a:latin typeface="HGP創英角ﾎﾟｯﾌﾟ体" pitchFamily="50" charset="-128"/>
                <a:ea typeface="HGP創英角ﾎﾟｯﾌﾟ体" pitchFamily="50" charset="-128"/>
              </a:rPr>
              <a:t>参考資料</a:t>
            </a:r>
            <a:endParaRPr lang="en-US" altLang="ja-JP" sz="3600" dirty="0" smtClean="0">
              <a:latin typeface="HGP創英角ﾎﾟｯﾌﾟ体" pitchFamily="50" charset="-128"/>
              <a:ea typeface="HGP創英角ﾎﾟｯﾌﾟ体" pitchFamily="50" charset="-128"/>
            </a:endParaRPr>
          </a:p>
        </p:txBody>
      </p:sp>
      <p:sp>
        <p:nvSpPr>
          <p:cNvPr id="12" name="角丸四角形 11"/>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5" name="スライド番号プレースホルダー 8"/>
          <p:cNvSpPr>
            <a:spLocks noGrp="1"/>
          </p:cNvSpPr>
          <p:nvPr>
            <p:ph type="sldNum" sz="quarter" idx="12"/>
          </p:nvPr>
        </p:nvSpPr>
        <p:spPr>
          <a:xfrm>
            <a:off x="6804248" y="6309320"/>
            <a:ext cx="2133600" cy="365125"/>
          </a:xfrm>
        </p:spPr>
        <p:txBody>
          <a:bodyPr/>
          <a:lstStyle/>
          <a:p>
            <a:fld id="{D2D8002D-B5B0-4BAC-B1F6-782DDCCE6D9C}" type="slidenum">
              <a:rPr kumimoji="1" lang="ja-JP" altLang="en-US" smtClean="0"/>
              <a:pPr/>
              <a:t>79</a:t>
            </a:fld>
            <a:endParaRPr kumimoji="1" lang="ja-JP" altLang="en-US"/>
          </a:p>
        </p:txBody>
      </p:sp>
      <p:sp>
        <p:nvSpPr>
          <p:cNvPr id="6" name="正方形/長方形 5"/>
          <p:cNvSpPr/>
          <p:nvPr/>
        </p:nvSpPr>
        <p:spPr>
          <a:xfrm>
            <a:off x="179512" y="1052736"/>
            <a:ext cx="8892480" cy="1200329"/>
          </a:xfrm>
          <a:prstGeom prst="rect">
            <a:avLst/>
          </a:prstGeom>
        </p:spPr>
        <p:txBody>
          <a:bodyPr wrap="square">
            <a:spAutoFit/>
          </a:bodyPr>
          <a:lstStyle/>
          <a:p>
            <a:r>
              <a:rPr lang="ja-JP" altLang="en-US" sz="3600" smtClean="0">
                <a:latin typeface="HGP創英角ﾎﾟｯﾌﾟ体" pitchFamily="50" charset="-128"/>
                <a:ea typeface="HGP創英角ﾎﾟｯﾌﾟ体" pitchFamily="50" charset="-128"/>
              </a:rPr>
              <a:t>■</a:t>
            </a:r>
            <a:r>
              <a:rPr lang="ja-JP" altLang="en-US" sz="3600" dirty="0" smtClean="0">
                <a:latin typeface="HGP創英角ﾎﾟｯﾌﾟ体" pitchFamily="50" charset="-128"/>
                <a:ea typeface="HGP創英角ﾎﾟｯﾌﾟ体" pitchFamily="50" charset="-128"/>
              </a:rPr>
              <a:t>こぼれネット </a:t>
            </a:r>
            <a:r>
              <a:rPr lang="en-US" altLang="ja-JP" sz="3600" dirty="0" smtClean="0">
                <a:latin typeface="HGP創英角ﾎﾟｯﾌﾟ体" pitchFamily="50" charset="-128"/>
                <a:ea typeface="HGP創英角ﾎﾟｯﾌﾟ体" pitchFamily="50" charset="-128"/>
              </a:rPr>
              <a:t>(</a:t>
            </a:r>
            <a:r>
              <a:rPr lang="ja-JP" altLang="en-US" sz="3600" dirty="0" smtClean="0">
                <a:latin typeface="HGP創英角ﾎﾟｯﾌﾟ体" pitchFamily="50" charset="-128"/>
                <a:ea typeface="HGP創英角ﾎﾟｯﾌﾟ体" pitchFamily="50" charset="-128"/>
              </a:rPr>
              <a:t>江端個人</a:t>
            </a:r>
            <a:r>
              <a:rPr lang="en-US" altLang="ja-JP" sz="3600" dirty="0" smtClean="0">
                <a:latin typeface="HGP創英角ﾎﾟｯﾌﾟ体" pitchFamily="50" charset="-128"/>
                <a:ea typeface="HGP創英角ﾎﾟｯﾌﾟ体" pitchFamily="50" charset="-128"/>
              </a:rPr>
              <a:t>Web</a:t>
            </a:r>
            <a:r>
              <a:rPr lang="ja-JP" altLang="en-US" sz="3600" dirty="0" smtClean="0">
                <a:latin typeface="HGP創英角ﾎﾟｯﾌﾟ体" pitchFamily="50" charset="-128"/>
                <a:ea typeface="HGP創英角ﾎﾟｯﾌﾟ体" pitchFamily="50" charset="-128"/>
              </a:rPr>
              <a:t>サイト</a:t>
            </a:r>
            <a:r>
              <a:rPr lang="en-US" altLang="ja-JP" sz="3600" dirty="0" smtClean="0">
                <a:latin typeface="HGP創英角ﾎﾟｯﾌﾟ体" pitchFamily="50" charset="-128"/>
                <a:ea typeface="HGP創英角ﾎﾟｯﾌﾟ体" pitchFamily="50" charset="-128"/>
              </a:rPr>
              <a:t>)</a:t>
            </a:r>
          </a:p>
          <a:p>
            <a:r>
              <a:rPr lang="ja-JP" altLang="en-US" sz="3600" smtClean="0">
                <a:latin typeface="HGP創英角ﾎﾟｯﾌﾟ体" pitchFamily="50" charset="-128"/>
                <a:ea typeface="HGP創英角ﾎﾟｯﾌﾟ体" pitchFamily="50" charset="-128"/>
              </a:rPr>
              <a:t>    </a:t>
            </a:r>
            <a:r>
              <a:rPr lang="en-US" altLang="ja-JP" sz="3600" dirty="0" smtClean="0">
                <a:latin typeface="HGP創英角ﾎﾟｯﾌﾟ体" pitchFamily="50" charset="-128"/>
                <a:ea typeface="HGP創英角ﾎﾟｯﾌﾟ体" pitchFamily="50" charset="-128"/>
                <a:hlinkClick r:id="rId2"/>
              </a:rPr>
              <a:t>http</a:t>
            </a:r>
            <a:r>
              <a:rPr lang="en-US" altLang="ja-JP" sz="3600" smtClean="0">
                <a:latin typeface="HGP創英角ﾎﾟｯﾌﾟ体" pitchFamily="50" charset="-128"/>
                <a:ea typeface="HGP創英角ﾎﾟｯﾌﾟ体" pitchFamily="50" charset="-128"/>
                <a:hlinkClick r:id="rId2"/>
              </a:rPr>
              <a:t>://www.kobore.net</a:t>
            </a:r>
            <a:endParaRPr lang="en-US" altLang="ja-JP" sz="3600" dirty="0" smtClean="0">
              <a:latin typeface="HGP創英角ﾎﾟｯﾌﾟ体" pitchFamily="50" charset="-128"/>
              <a:ea typeface="HGP創英角ﾎﾟｯﾌﾟ体" pitchFamily="50" charset="-128"/>
            </a:endParaRPr>
          </a:p>
        </p:txBody>
      </p:sp>
      <p:sp>
        <p:nvSpPr>
          <p:cNvPr id="7" name="正方形/長方形 6"/>
          <p:cNvSpPr/>
          <p:nvPr/>
        </p:nvSpPr>
        <p:spPr>
          <a:xfrm>
            <a:off x="179512" y="2780928"/>
            <a:ext cx="8892480" cy="1754326"/>
          </a:xfrm>
          <a:prstGeom prst="rect">
            <a:avLst/>
          </a:prstGeom>
        </p:spPr>
        <p:txBody>
          <a:bodyPr wrap="square">
            <a:spAutoFit/>
          </a:bodyPr>
          <a:lstStyle/>
          <a:p>
            <a:r>
              <a:rPr lang="ja-JP" altLang="en-US" sz="3600" smtClean="0">
                <a:latin typeface="HGP創英角ﾎﾟｯﾌﾟ体" pitchFamily="50" charset="-128"/>
                <a:ea typeface="HGP創英角ﾎﾟｯﾌﾟ体" pitchFamily="50" charset="-128"/>
              </a:rPr>
              <a:t>■</a:t>
            </a:r>
            <a:r>
              <a:rPr lang="en-US" altLang="ja-JP" sz="3600" smtClean="0">
                <a:latin typeface="HGP創英角ﾎﾟｯﾌﾟ体" pitchFamily="50" charset="-128"/>
                <a:ea typeface="HGP創英角ﾎﾟｯﾌﾟ体" pitchFamily="50" charset="-128"/>
              </a:rPr>
              <a:t>“</a:t>
            </a:r>
            <a:r>
              <a:rPr lang="en-US" altLang="ja-JP" sz="3600">
                <a:latin typeface="HGP創英角ﾎﾟｯﾌﾟ体" pitchFamily="50" charset="-128"/>
                <a:ea typeface="HGP創英角ﾎﾟｯﾌﾟ体" pitchFamily="50" charset="-128"/>
              </a:rPr>
              <a:t>Over the AI ―― AI</a:t>
            </a:r>
            <a:r>
              <a:rPr lang="ja-JP" altLang="en-US" sz="3600">
                <a:latin typeface="HGP創英角ﾎﾟｯﾌﾟ体" pitchFamily="50" charset="-128"/>
                <a:ea typeface="HGP創英角ﾎﾟｯﾌﾟ体" pitchFamily="50" charset="-128"/>
              </a:rPr>
              <a:t>の向こう側</a:t>
            </a:r>
            <a:r>
              <a:rPr lang="ja-JP" altLang="en-US" sz="3600" smtClean="0">
                <a:latin typeface="HGP創英角ﾎﾟｯﾌﾟ体" pitchFamily="50" charset="-128"/>
                <a:ea typeface="HGP創英角ﾎﾟｯﾌﾟ体" pitchFamily="50" charset="-128"/>
              </a:rPr>
              <a:t>に</a:t>
            </a:r>
            <a:endParaRPr lang="en-US" altLang="ja-JP" sz="3600" smtClean="0">
              <a:latin typeface="HGP創英角ﾎﾟｯﾌﾟ体" pitchFamily="50" charset="-128"/>
              <a:ea typeface="HGP創英角ﾎﾟｯﾌﾟ体" pitchFamily="50" charset="-128"/>
            </a:endParaRPr>
          </a:p>
          <a:p>
            <a:r>
              <a:rPr lang="ja-JP" altLang="en-US" sz="3600" smtClean="0">
                <a:latin typeface="HGP創英角ﾎﾟｯﾌﾟ体" pitchFamily="50" charset="-128"/>
                <a:ea typeface="HGP創英角ﾎﾟｯﾌﾟ体" pitchFamily="50" charset="-128"/>
              </a:rPr>
              <a:t>    </a:t>
            </a:r>
            <a:r>
              <a:rPr lang="en-US" altLang="ja-JP" sz="3600" smtClean="0">
                <a:latin typeface="HGP創英角ﾎﾟｯﾌﾟ体" pitchFamily="50" charset="-128"/>
                <a:ea typeface="HGP創英角ﾎﾟｯﾌﾟ体" pitchFamily="50" charset="-128"/>
                <a:hlinkClick r:id="rId3"/>
              </a:rPr>
              <a:t>http</a:t>
            </a:r>
            <a:r>
              <a:rPr lang="en-US" altLang="ja-JP" sz="3600">
                <a:latin typeface="HGP創英角ﾎﾟｯﾌﾟ体" pitchFamily="50" charset="-128"/>
                <a:ea typeface="HGP創英角ﾎﾟｯﾌﾟ体" pitchFamily="50" charset="-128"/>
                <a:hlinkClick r:id="rId3"/>
              </a:rPr>
              <a:t>://eetimes.jp/ee/series/3761</a:t>
            </a:r>
            <a:r>
              <a:rPr lang="en-US" altLang="ja-JP" sz="3600" smtClean="0">
                <a:latin typeface="HGP創英角ﾎﾟｯﾌﾟ体" pitchFamily="50" charset="-128"/>
                <a:ea typeface="HGP創英角ﾎﾟｯﾌﾟ体" pitchFamily="50" charset="-128"/>
                <a:hlinkClick r:id="rId3"/>
              </a:rPr>
              <a:t>/</a:t>
            </a:r>
            <a:endParaRPr lang="en-US" altLang="ja-JP" sz="3600" smtClean="0">
              <a:latin typeface="HGP創英角ﾎﾟｯﾌﾟ体" pitchFamily="50" charset="-128"/>
              <a:ea typeface="HGP創英角ﾎﾟｯﾌﾟ体" pitchFamily="50" charset="-128"/>
            </a:endParaRPr>
          </a:p>
          <a:p>
            <a:endParaRPr lang="en-US" altLang="ja-JP" sz="3600" dirty="0" smtClean="0">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257153253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043608" y="2113690"/>
            <a:ext cx="7344816" cy="2539446"/>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10" name="正方形/長方形 9"/>
          <p:cNvSpPr/>
          <p:nvPr/>
        </p:nvSpPr>
        <p:spPr>
          <a:xfrm>
            <a:off x="1076704" y="2958043"/>
            <a:ext cx="7272808" cy="830997"/>
          </a:xfrm>
          <a:prstGeom prst="rect">
            <a:avLst/>
          </a:prstGeom>
        </p:spPr>
        <p:txBody>
          <a:bodyPr wrap="square">
            <a:spAutoFit/>
          </a:bodyPr>
          <a:lstStyle/>
          <a:p>
            <a:pPr algn="ctr"/>
            <a:r>
              <a:rPr lang="ja-JP" altLang="en-US" sz="4800" smtClean="0">
                <a:latin typeface="HGP創英角ﾎﾟｯﾌﾟ体" pitchFamily="50" charset="-128"/>
                <a:ea typeface="HGP創英角ﾎﾟｯﾌﾟ体" pitchFamily="50" charset="-128"/>
              </a:rPr>
              <a:t>本講演のコンセプト</a:t>
            </a:r>
            <a:endParaRPr lang="en-US" altLang="ja-JP" sz="4800" dirty="0" smtClean="0">
              <a:latin typeface="HGP創英角ﾎﾟｯﾌﾟ体" pitchFamily="50" charset="-128"/>
              <a:ea typeface="HGP創英角ﾎﾟｯﾌﾟ体" pitchFamily="50" charset="-128"/>
            </a:endParaRPr>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8</a:t>
            </a:fld>
            <a:endParaRPr kumimoji="1" lang="ja-JP" altLang="en-US"/>
          </a:p>
        </p:txBody>
      </p:sp>
    </p:spTree>
    <p:extLst>
      <p:ext uri="{BB962C8B-B14F-4D97-AF65-F5344CB8AC3E}">
        <p14:creationId xmlns:p14="http://schemas.microsoft.com/office/powerpoint/2010/main" val="368590511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0" y="118373"/>
            <a:ext cx="9144000" cy="646331"/>
          </a:xfrm>
          <a:prstGeom prst="rect">
            <a:avLst/>
          </a:prstGeom>
        </p:spPr>
        <p:txBody>
          <a:bodyPr wrap="square">
            <a:spAutoFit/>
          </a:bodyPr>
          <a:lstStyle/>
          <a:p>
            <a:pPr algn="ctr"/>
            <a:r>
              <a:rPr lang="ja-JP" altLang="en-US" sz="36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付録：</a:t>
            </a:r>
            <a:r>
              <a:rPr lang="ja-JP" altLang="en-US" sz="3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江端</a:t>
            </a:r>
            <a:r>
              <a:rPr lang="ja-JP" altLang="en-US" sz="36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の執筆コラム一覧</a:t>
            </a:r>
            <a:r>
              <a:rPr lang="en-US" altLang="ja-JP" sz="3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(1)</a:t>
            </a:r>
            <a:endParaRPr lang="en-US" altLang="ja-JP" sz="32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2" name="角丸四角形 11"/>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sp>
        <p:nvSpPr>
          <p:cNvPr id="5" name="スライド番号プレースホルダー 8"/>
          <p:cNvSpPr>
            <a:spLocks noGrp="1"/>
          </p:cNvSpPr>
          <p:nvPr>
            <p:ph type="sldNum" sz="quarter" idx="12"/>
          </p:nvPr>
        </p:nvSpPr>
        <p:spPr>
          <a:xfrm>
            <a:off x="6804248" y="6309320"/>
            <a:ext cx="2133600" cy="365125"/>
          </a:xfrm>
        </p:spPr>
        <p:txBody>
          <a:bodyPr/>
          <a:lstStyle/>
          <a:p>
            <a:fld id="{D2D8002D-B5B0-4BAC-B1F6-782DDCCE6D9C}" type="slidenum">
              <a:rPr kumimoji="1" lang="ja-JP" altLang="en-US" smtClean="0"/>
              <a:pPr/>
              <a:t>80</a:t>
            </a:fld>
            <a:endParaRPr kumimoji="1" lang="ja-JP" altLang="en-US"/>
          </a:p>
        </p:txBody>
      </p:sp>
      <p:graphicFrame>
        <p:nvGraphicFramePr>
          <p:cNvPr id="8" name="表 7"/>
          <p:cNvGraphicFramePr>
            <a:graphicFrameLocks noGrp="1"/>
          </p:cNvGraphicFramePr>
          <p:nvPr>
            <p:extLst>
              <p:ext uri="{D42A27DB-BD31-4B8C-83A1-F6EECF244321}">
                <p14:modId xmlns:p14="http://schemas.microsoft.com/office/powerpoint/2010/main" val="3165525880"/>
              </p:ext>
            </p:extLst>
          </p:nvPr>
        </p:nvGraphicFramePr>
        <p:xfrm>
          <a:off x="323528" y="1412776"/>
          <a:ext cx="8640960" cy="5364480"/>
        </p:xfrm>
        <a:graphic>
          <a:graphicData uri="http://schemas.openxmlformats.org/drawingml/2006/table">
            <a:tbl>
              <a:tblPr firstRow="1" bandRow="1">
                <a:tableStyleId>{5C22544A-7EE6-4342-B048-85BDC9FD1C3A}</a:tableStyleId>
              </a:tblPr>
              <a:tblGrid>
                <a:gridCol w="1800200"/>
                <a:gridCol w="4248472"/>
                <a:gridCol w="2592288"/>
              </a:tblGrid>
              <a:tr h="216024">
                <a:tc>
                  <a:txBody>
                    <a:bodyPr/>
                    <a:lstStyle/>
                    <a:p>
                      <a:pPr algn="ct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テーマ</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pPr algn="ct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連載名</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pPr algn="ct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期間</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tc>
              </a:tr>
              <a:tr h="148992">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エンジニア英語</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「英語に愛されないエンジニア」のための新行動論</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2012/09</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2014/3(24</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回、番外編除く</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r>
              <a:tr h="177944">
                <a:tc>
                  <a:txBody>
                    <a:bodyPr/>
                    <a:lstStyle/>
                    <a:p>
                      <a:r>
                        <a:rPr kumimoji="1" lang="en-US" altLang="ja-JP" sz="1400" dirty="0" err="1" smtClean="0">
                          <a:latin typeface="メイリオ" panose="020B0604030504040204" pitchFamily="50" charset="-128"/>
                          <a:ea typeface="メイリオ" panose="020B0604030504040204" pitchFamily="50" charset="-128"/>
                          <a:cs typeface="メイリオ" panose="020B0604030504040204" pitchFamily="50" charset="-128"/>
                        </a:rPr>
                        <a:t>EtherCAT</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解説</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江端さんの</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DIY</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奮闘記 </a:t>
                      </a:r>
                      <a:r>
                        <a:rPr kumimoji="1" lang="en-US" altLang="ja-JP" sz="1400" dirty="0" err="1" smtClean="0">
                          <a:latin typeface="メイリオ" panose="020B0604030504040204" pitchFamily="50" charset="-128"/>
                          <a:ea typeface="メイリオ" panose="020B0604030504040204" pitchFamily="50" charset="-128"/>
                          <a:cs typeface="メイリオ" panose="020B0604030504040204" pitchFamily="50" charset="-128"/>
                        </a:rPr>
                        <a:t>EtherCAT</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でホームセキュリティシステムを作る</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2015/04</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2016/05(11</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r>
              <a:tr h="18542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ネット詐欺</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実録！ ネット詐欺</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2015/07</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（全</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3</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140216">
                <a:tc>
                  <a:txBody>
                    <a:bodyPr/>
                    <a:lstStyle/>
                    <a:p>
                      <a:r>
                        <a:rPr kumimoji="1" lang="ja-JP" altLang="en-US"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人工知能</a:t>
                      </a:r>
                      <a:endParaRPr kumimoji="1" lang="ja-JP" altLang="en-US" sz="1400" dirty="0">
                        <a:solidFill>
                          <a:srgbClr val="0000FF"/>
                        </a:solidFill>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Over the AI ――AI</a:t>
                      </a:r>
                      <a:r>
                        <a:rPr kumimoji="1" lang="ja-JP" altLang="en-US"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の向こう側に</a:t>
                      </a:r>
                      <a:endParaRPr kumimoji="1" lang="ja-JP" altLang="en-US" sz="1400" dirty="0">
                        <a:solidFill>
                          <a:srgbClr val="0000FF"/>
                        </a:solidFill>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2016/07</a:t>
                      </a:r>
                      <a:r>
                        <a:rPr kumimoji="1" lang="ja-JP" altLang="en-US"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～連載中（</a:t>
                      </a:r>
                      <a:r>
                        <a:rPr kumimoji="1" lang="en-US" altLang="ja-JP"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7</a:t>
                      </a:r>
                      <a:r>
                        <a:rPr kumimoji="1" lang="ja-JP" altLang="en-US"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400" dirty="0">
                        <a:solidFill>
                          <a:srgbClr val="0000FF"/>
                        </a:solidFill>
                        <a:latin typeface="メイリオ" panose="020B0604030504040204" pitchFamily="50" charset="-128"/>
                        <a:ea typeface="メイリオ" panose="020B0604030504040204" pitchFamily="50" charset="-128"/>
                        <a:cs typeface="メイリオ" panose="020B0604030504040204" pitchFamily="50" charset="-128"/>
                      </a:endParaRPr>
                    </a:p>
                  </a:txBody>
                  <a:tcPr/>
                </a:tc>
              </a:tr>
              <a:tr h="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電力量の過不足</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世界を「数字」で回してみよう（</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2014/07(2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261257">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大電力余剰時代</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世界を「数字」で回してみよう（</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(5)</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2014/08</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2014/09(2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209006">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自然エネルギーと原発</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世界を「数字」で回してみよう（</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6)</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(7)</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2014/09(2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156754">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環境問題</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世界を「数字」で回してみよう（</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8)</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(11)</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2014/11</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2015/01(4</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138783">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エネルギー</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石油</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の枯渇</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世界を「数字」で回してみよう（</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12)</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2014/02(1</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京都議定書</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世界を「数字」で回してみよう（</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13)</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2014/03(1</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233172">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エネルギー消費量</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世界を「数字」で回してみよう（</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14</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2015</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04</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207264">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ダイエット</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世界を「数字」で回してみよう（</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15</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(28)</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2015</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05</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2016</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03</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(14</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181356">
                <a:tc>
                  <a:txBody>
                    <a:bodyPr/>
                    <a:lstStyle/>
                    <a:p>
                      <a:r>
                        <a:rPr kumimoji="1" lang="ja-JP" altLang="en-US"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人身事故</a:t>
                      </a:r>
                      <a:endParaRPr kumimoji="1" lang="ja-JP" altLang="en-US" sz="1400" dirty="0">
                        <a:solidFill>
                          <a:srgbClr val="0000FF"/>
                        </a:solidFill>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ja-JP" altLang="en-US"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世界を「数字」で回してみよう 人身事故（</a:t>
                      </a:r>
                      <a:r>
                        <a:rPr kumimoji="1" lang="en-US" altLang="ja-JP"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29</a:t>
                      </a:r>
                      <a:r>
                        <a:rPr kumimoji="1" lang="ja-JP" altLang="en-US"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2016</a:t>
                      </a:r>
                      <a:r>
                        <a:rPr kumimoji="1" lang="ja-JP" altLang="en-US"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04</a:t>
                      </a:r>
                      <a:r>
                        <a:rPr kumimoji="1" lang="ja-JP" altLang="en-US"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月～連載中</a:t>
                      </a:r>
                      <a:r>
                        <a:rPr kumimoji="1" lang="en-US" altLang="ja-JP"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a:t>
                      </a:r>
                    </a:p>
                  </a:txBody>
                  <a:tcPr/>
                </a:tc>
              </a:tr>
            </a:tbl>
          </a:graphicData>
        </a:graphic>
      </p:graphicFrame>
      <p:sp>
        <p:nvSpPr>
          <p:cNvPr id="9" name="正方形/長方形 8"/>
          <p:cNvSpPr/>
          <p:nvPr/>
        </p:nvSpPr>
        <p:spPr>
          <a:xfrm>
            <a:off x="72008" y="961564"/>
            <a:ext cx="8892480" cy="523220"/>
          </a:xfrm>
          <a:prstGeom prst="rect">
            <a:avLst/>
          </a:prstGeom>
        </p:spPr>
        <p:txBody>
          <a:bodyPr wrap="square">
            <a:spAutoFit/>
          </a:bodyPr>
          <a:lstStyle/>
          <a:p>
            <a:pPr algn="ctr"/>
            <a:r>
              <a:rPr lang="en-US" altLang="ja-JP" sz="2800" dirty="0" smtClean="0">
                <a:latin typeface="メイリオ" panose="020B0604030504040204" pitchFamily="50" charset="-128"/>
                <a:ea typeface="メイリオ" panose="020B0604030504040204" pitchFamily="50" charset="-128"/>
                <a:cs typeface="メイリオ" panose="020B0604030504040204" pitchFamily="50" charset="-128"/>
              </a:rPr>
              <a:t>EE Times Japan</a:t>
            </a:r>
            <a:r>
              <a:rPr lang="ja-JP" altLang="en-US" sz="2800" dirty="0" smtClean="0">
                <a:latin typeface="メイリオ" panose="020B0604030504040204" pitchFamily="50" charset="-128"/>
                <a:ea typeface="メイリオ" panose="020B0604030504040204" pitchFamily="50" charset="-128"/>
                <a:cs typeface="メイリオ" panose="020B0604030504040204" pitchFamily="50" charset="-128"/>
              </a:rPr>
              <a:t>殿ご依頼</a:t>
            </a:r>
            <a:endParaRPr lang="en-US" altLang="ja-JP" sz="28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396690180"/>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0" y="118373"/>
            <a:ext cx="9144000" cy="646331"/>
          </a:xfrm>
          <a:prstGeom prst="rect">
            <a:avLst/>
          </a:prstGeom>
        </p:spPr>
        <p:txBody>
          <a:bodyPr wrap="square">
            <a:spAutoFit/>
          </a:bodyPr>
          <a:lstStyle/>
          <a:p>
            <a:pPr algn="ctr"/>
            <a:r>
              <a:rPr lang="ja-JP" altLang="en-US" sz="36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付録：</a:t>
            </a:r>
            <a:r>
              <a:rPr lang="ja-JP" altLang="en-US" sz="3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江端</a:t>
            </a:r>
            <a:r>
              <a:rPr lang="ja-JP" altLang="en-US" sz="36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rPr>
              <a:t>の執筆コラム一覧</a:t>
            </a:r>
            <a:r>
              <a:rPr lang="en-US" altLang="ja-JP" sz="3600" dirty="0" smtClean="0">
                <a:latin typeface="HGP創英角ﾎﾟｯﾌﾟ体" panose="040B0A00000000000000" pitchFamily="50" charset="-128"/>
                <a:ea typeface="HGP創英角ﾎﾟｯﾌﾟ体" panose="040B0A00000000000000" pitchFamily="50" charset="-128"/>
                <a:cs typeface="メイリオ" panose="020B0604030504040204" pitchFamily="50" charset="-128"/>
              </a:rPr>
              <a:t>(2)</a:t>
            </a:r>
            <a:endParaRPr lang="en-US" altLang="ja-JP" sz="3200" dirty="0">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2" name="角丸四角形 11"/>
          <p:cNvSpPr/>
          <p:nvPr/>
        </p:nvSpPr>
        <p:spPr>
          <a:xfrm>
            <a:off x="107504" y="44624"/>
            <a:ext cx="8892480" cy="792088"/>
          </a:xfrm>
          <a:prstGeom prst="round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HGP創英角ﾎﾟｯﾌﾟ体" pitchFamily="50" charset="-128"/>
              <a:ea typeface="HGP創英角ﾎﾟｯﾌﾟ体" pitchFamily="50" charset="-128"/>
            </a:endParaRPr>
          </a:p>
        </p:txBody>
      </p:sp>
      <p:graphicFrame>
        <p:nvGraphicFramePr>
          <p:cNvPr id="7" name="表 6"/>
          <p:cNvGraphicFramePr>
            <a:graphicFrameLocks noGrp="1"/>
          </p:cNvGraphicFramePr>
          <p:nvPr>
            <p:extLst>
              <p:ext uri="{D42A27DB-BD31-4B8C-83A1-F6EECF244321}">
                <p14:modId xmlns:p14="http://schemas.microsoft.com/office/powerpoint/2010/main" val="2724865138"/>
              </p:ext>
            </p:extLst>
          </p:nvPr>
        </p:nvGraphicFramePr>
        <p:xfrm>
          <a:off x="395536" y="1546056"/>
          <a:ext cx="8352928" cy="5120640"/>
        </p:xfrm>
        <a:graphic>
          <a:graphicData uri="http://schemas.openxmlformats.org/drawingml/2006/table">
            <a:tbl>
              <a:tblPr firstRow="1" bandRow="1">
                <a:tableStyleId>{5C22544A-7EE6-4342-B048-85BDC9FD1C3A}</a:tableStyleId>
              </a:tblPr>
              <a:tblGrid>
                <a:gridCol w="2160240"/>
                <a:gridCol w="3335692"/>
                <a:gridCol w="2856996"/>
              </a:tblGrid>
              <a:tr h="216024">
                <a:tc>
                  <a:txBody>
                    <a:bodyPr/>
                    <a:lstStyle/>
                    <a:p>
                      <a:pPr algn="ct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テーマ</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pPr algn="ct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連載名</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pPr algn="ctr"/>
                      <a:r>
                        <a:rPr kumimoji="1" lang="ja-JP" altLang="en-US" sz="1600" dirty="0" smtClean="0">
                          <a:latin typeface="メイリオ" panose="020B0604030504040204" pitchFamily="50" charset="-128"/>
                          <a:ea typeface="メイリオ" panose="020B0604030504040204" pitchFamily="50" charset="-128"/>
                          <a:cs typeface="メイリオ" panose="020B0604030504040204" pitchFamily="50" charset="-128"/>
                        </a:rPr>
                        <a:t>期間</a:t>
                      </a:r>
                      <a:endParaRPr kumimoji="1"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a:txBody>
                  <a:tcPr/>
                </a:tc>
              </a:tr>
              <a:tr h="15240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ネットセキュリティ</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Business Journal</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2012.07(1</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15240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福島原発事故</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Business Journal</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2012.09</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2012.10(3</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15240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安全神話</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原発</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Business Journal</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2012.10(2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0">
                <a:tc>
                  <a:txBody>
                    <a:bodyPr/>
                    <a:lstStyle/>
                    <a:p>
                      <a:r>
                        <a:rPr kumimoji="1" lang="en-US" altLang="ja-JP" sz="1400" dirty="0" err="1" smtClean="0">
                          <a:latin typeface="メイリオ" panose="020B0604030504040204" pitchFamily="50" charset="-128"/>
                          <a:ea typeface="メイリオ" panose="020B0604030504040204" pitchFamily="50" charset="-128"/>
                          <a:cs typeface="メイリオ" panose="020B0604030504040204" pitchFamily="50" charset="-128"/>
                        </a:rPr>
                        <a:t>TPP</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Business Journal</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2012.11(2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サイバーセキュリティ</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Business Journal</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2012.12(2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12954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ボーカロイド「初音ミク」</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Business Journal</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2013.01</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2013.02(3</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著作権の効力 </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Business Journal</a:t>
                      </a: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2013.02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2013.03(2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27432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二次創作保護の最前線</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smtClean="0">
                          <a:latin typeface="メイリオ" panose="020B0604030504040204" pitchFamily="50" charset="-128"/>
                          <a:ea typeface="メイリオ" panose="020B0604030504040204" pitchFamily="50" charset="-128"/>
                          <a:cs typeface="メイリオ" panose="020B0604030504040204" pitchFamily="50" charset="-128"/>
                        </a:rPr>
                        <a:t>Business Journal</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2013.04</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2013.08(8</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24384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人口未来予測</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smtClean="0">
                          <a:latin typeface="メイリオ" panose="020B0604030504040204" pitchFamily="50" charset="-128"/>
                          <a:ea typeface="メイリオ" panose="020B0604030504040204" pitchFamily="50" charset="-128"/>
                          <a:cs typeface="メイリオ" panose="020B0604030504040204" pitchFamily="50" charset="-128"/>
                        </a:rPr>
                        <a:t>Business Journal</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2013.10(2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21336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出産させないシステム</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smtClean="0">
                          <a:latin typeface="メイリオ" panose="020B0604030504040204" pitchFamily="50" charset="-128"/>
                          <a:ea typeface="メイリオ" panose="020B0604030504040204" pitchFamily="50" charset="-128"/>
                          <a:cs typeface="メイリオ" panose="020B0604030504040204" pitchFamily="50" charset="-128"/>
                        </a:rPr>
                        <a:t>Business Journal</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2013.11(2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18288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不妊</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妊娠技術</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smtClean="0">
                          <a:latin typeface="メイリオ" panose="020B0604030504040204" pitchFamily="50" charset="-128"/>
                          <a:ea typeface="メイリオ" panose="020B0604030504040204" pitchFamily="50" charset="-128"/>
                          <a:cs typeface="メイリオ" panose="020B0604030504040204" pitchFamily="50" charset="-128"/>
                        </a:rPr>
                        <a:t>Business Journal</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2013.12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2014.01(3</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15240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クローン、</a:t>
                      </a:r>
                      <a:r>
                        <a:rPr kumimoji="1" lang="en-US" altLang="ja-JP" sz="1400" dirty="0" err="1" smtClean="0">
                          <a:latin typeface="メイリオ" panose="020B0604030504040204" pitchFamily="50" charset="-128"/>
                          <a:ea typeface="メイリオ" panose="020B0604030504040204" pitchFamily="50" charset="-128"/>
                          <a:cs typeface="メイリオ" panose="020B0604030504040204" pitchFamily="50" charset="-128"/>
                        </a:rPr>
                        <a:t>iPS</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smtClean="0">
                          <a:latin typeface="メイリオ" panose="020B0604030504040204" pitchFamily="50" charset="-128"/>
                          <a:ea typeface="メイリオ" panose="020B0604030504040204" pitchFamily="50" charset="-128"/>
                          <a:cs typeface="メイリオ" panose="020B0604030504040204" pitchFamily="50" charset="-128"/>
                        </a:rPr>
                        <a:t>Business Journal</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2014.02</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2014.03(3</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12192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事実婚と形式婚</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smtClean="0">
                          <a:latin typeface="メイリオ" panose="020B0604030504040204" pitchFamily="50" charset="-128"/>
                          <a:ea typeface="メイリオ" panose="020B0604030504040204" pitchFamily="50" charset="-128"/>
                          <a:cs typeface="メイリオ" panose="020B0604030504040204" pitchFamily="50" charset="-128"/>
                        </a:rPr>
                        <a:t>Business Journal</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2014.04(1</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子どもの値段</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smtClean="0">
                          <a:latin typeface="メイリオ" panose="020B0604030504040204" pitchFamily="50" charset="-128"/>
                          <a:ea typeface="メイリオ" panose="020B0604030504040204" pitchFamily="50" charset="-128"/>
                          <a:cs typeface="メイリオ" panose="020B0604030504040204" pitchFamily="50" charset="-128"/>
                        </a:rPr>
                        <a:t>Business Journal</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2014.05(1</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回</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a:t>
                      </a:r>
                    </a:p>
                  </a:txBody>
                  <a:tcPr/>
                </a:tc>
              </a:tr>
              <a:tr h="0">
                <a:tc>
                  <a:txBody>
                    <a:bodyPr/>
                    <a:lstStyle/>
                    <a:p>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性同一性障害</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smtClean="0">
                          <a:latin typeface="メイリオ" panose="020B0604030504040204" pitchFamily="50" charset="-128"/>
                          <a:ea typeface="メイリオ" panose="020B0604030504040204" pitchFamily="50" charset="-128"/>
                          <a:cs typeface="メイリオ" panose="020B0604030504040204" pitchFamily="50" charset="-128"/>
                        </a:rPr>
                        <a:t>Business Journal</a:t>
                      </a:r>
                      <a:endPar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tc>
                <a:tc>
                  <a:txBody>
                    <a:bodyPr/>
                    <a:lstStyle/>
                    <a:p>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2014.06</a:t>
                      </a:r>
                      <a:r>
                        <a:rPr kumimoji="1"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400" dirty="0" smtClean="0">
                          <a:latin typeface="メイリオ" panose="020B0604030504040204" pitchFamily="50" charset="-128"/>
                          <a:ea typeface="メイリオ" panose="020B0604030504040204" pitchFamily="50" charset="-128"/>
                          <a:cs typeface="メイリオ" panose="020B0604030504040204" pitchFamily="50" charset="-128"/>
                        </a:rPr>
                        <a:t>2014.10</a:t>
                      </a:r>
                    </a:p>
                  </a:txBody>
                  <a:tcPr/>
                </a:tc>
              </a:tr>
            </a:tbl>
          </a:graphicData>
        </a:graphic>
      </p:graphicFrame>
      <p:sp>
        <p:nvSpPr>
          <p:cNvPr id="10" name="正方形/長方形 9"/>
          <p:cNvSpPr/>
          <p:nvPr/>
        </p:nvSpPr>
        <p:spPr>
          <a:xfrm>
            <a:off x="107504" y="1033572"/>
            <a:ext cx="8892480" cy="523220"/>
          </a:xfrm>
          <a:prstGeom prst="rect">
            <a:avLst/>
          </a:prstGeom>
        </p:spPr>
        <p:txBody>
          <a:bodyPr wrap="square">
            <a:spAutoFit/>
          </a:bodyPr>
          <a:lstStyle/>
          <a:p>
            <a:pPr algn="ctr"/>
            <a:r>
              <a:rPr lang="en-US" altLang="ja-JP" sz="2800" dirty="0" smtClean="0">
                <a:latin typeface="メイリオ" panose="020B0604030504040204" pitchFamily="50" charset="-128"/>
                <a:ea typeface="メイリオ" panose="020B0604030504040204" pitchFamily="50" charset="-128"/>
                <a:cs typeface="メイリオ" panose="020B0604030504040204" pitchFamily="50" charset="-128"/>
              </a:rPr>
              <a:t>Business Journal</a:t>
            </a:r>
            <a:r>
              <a:rPr lang="ja-JP" altLang="en-US" sz="2800" dirty="0" smtClean="0">
                <a:latin typeface="メイリオ" panose="020B0604030504040204" pitchFamily="50" charset="-128"/>
                <a:ea typeface="メイリオ" panose="020B0604030504040204" pitchFamily="50" charset="-128"/>
                <a:cs typeface="メイリオ" panose="020B0604030504040204" pitchFamily="50" charset="-128"/>
              </a:rPr>
              <a:t>殿ご依頼</a:t>
            </a:r>
            <a:endParaRPr lang="en-US" altLang="ja-JP" sz="2800" dirty="0" smtClean="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84405456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87824" y="12576"/>
            <a:ext cx="4320480" cy="6306463"/>
          </a:xfrm>
          <a:prstGeom prst="rect">
            <a:avLst/>
          </a:prstGeom>
        </p:spPr>
      </p:pic>
      <p:sp>
        <p:nvSpPr>
          <p:cNvPr id="9" name="角丸四角形 8"/>
          <p:cNvSpPr/>
          <p:nvPr/>
        </p:nvSpPr>
        <p:spPr>
          <a:xfrm>
            <a:off x="123910" y="5949280"/>
            <a:ext cx="8912586" cy="792088"/>
          </a:xfrm>
          <a:prstGeom prst="roundRect">
            <a:avLst/>
          </a:prstGeom>
          <a:solidFill>
            <a:srgbClr val="3366FF"/>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600" smtClean="0">
                <a:solidFill>
                  <a:schemeClr val="bg1"/>
                </a:solidFill>
                <a:latin typeface="HGP創英角ﾎﾟｯﾌﾟ体" pitchFamily="50" charset="-128"/>
                <a:ea typeface="HGP創英角ﾎﾟｯﾌﾟ体" pitchFamily="50" charset="-128"/>
              </a:rPr>
              <a:t>ツンデレ</a:t>
            </a:r>
            <a:endParaRPr lang="en-US" altLang="ja-JP" sz="3600" dirty="0" smtClean="0">
              <a:solidFill>
                <a:schemeClr val="bg1"/>
              </a:solidFill>
              <a:latin typeface="HGP創英角ﾎﾟｯﾌﾟ体" pitchFamily="50" charset="-128"/>
              <a:ea typeface="HGP創英角ﾎﾟｯﾌﾟ体" pitchFamily="50" charset="-128"/>
            </a:endParaRPr>
          </a:p>
        </p:txBody>
      </p:sp>
      <p:sp>
        <p:nvSpPr>
          <p:cNvPr id="11" name="円/楕円 10"/>
          <p:cNvSpPr/>
          <p:nvPr/>
        </p:nvSpPr>
        <p:spPr>
          <a:xfrm>
            <a:off x="107504" y="44624"/>
            <a:ext cx="3312368" cy="1296144"/>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ボックス 11"/>
          <p:cNvSpPr txBox="1"/>
          <p:nvPr/>
        </p:nvSpPr>
        <p:spPr>
          <a:xfrm>
            <a:off x="197643" y="235532"/>
            <a:ext cx="3150221" cy="954107"/>
          </a:xfrm>
          <a:prstGeom prst="rect">
            <a:avLst/>
          </a:prstGeom>
          <a:noFill/>
        </p:spPr>
        <p:txBody>
          <a:bodyPr wrap="none" rtlCol="0">
            <a:spAutoFit/>
          </a:bodyPr>
          <a:lstStyle/>
          <a:p>
            <a:r>
              <a:rPr kumimoji="1" lang="en-US" altLang="ja-JP" sz="2800" dirty="0" smtClean="0">
                <a:solidFill>
                  <a:schemeClr val="bg1">
                    <a:lumMod val="50000"/>
                  </a:schemeClr>
                </a:solidFill>
                <a:latin typeface="HGP創英角ﾎﾟｯﾌﾟ体" panose="040B0A00000000000000" pitchFamily="50" charset="-128"/>
                <a:ea typeface="HGP創英角ﾎﾟｯﾌﾟ体" panose="040B0A00000000000000" pitchFamily="50" charset="-128"/>
              </a:rPr>
              <a:t>AI</a:t>
            </a:r>
            <a:r>
              <a:rPr kumimoji="1" lang="ja-JP" altLang="en-US" sz="2800" dirty="0" smtClean="0">
                <a:solidFill>
                  <a:schemeClr val="bg1">
                    <a:lumMod val="50000"/>
                  </a:schemeClr>
                </a:solidFill>
                <a:latin typeface="HGP創英角ﾎﾟｯﾌﾟ体" panose="040B0A00000000000000" pitchFamily="50" charset="-128"/>
                <a:ea typeface="HGP創英角ﾎﾟｯﾌﾟ体" panose="040B0A00000000000000" pitchFamily="50" charset="-128"/>
              </a:rPr>
              <a:t>なんて</a:t>
            </a:r>
            <a:r>
              <a:rPr lang="ja-JP" altLang="en-US" sz="2800" dirty="0">
                <a:solidFill>
                  <a:schemeClr val="bg1">
                    <a:lumMod val="50000"/>
                  </a:schemeClr>
                </a:solidFill>
                <a:latin typeface="HGP創英角ﾎﾟｯﾌﾟ体" panose="040B0A00000000000000" pitchFamily="50" charset="-128"/>
                <a:ea typeface="HGP創英角ﾎﾟｯﾌﾟ体" panose="040B0A00000000000000" pitchFamily="50" charset="-128"/>
              </a:rPr>
              <a:t>、</a:t>
            </a:r>
            <a:r>
              <a:rPr lang="ja-JP" altLang="en-US" sz="2800" dirty="0" smtClean="0">
                <a:solidFill>
                  <a:schemeClr val="bg1">
                    <a:lumMod val="50000"/>
                  </a:schemeClr>
                </a:solidFill>
                <a:latin typeface="HGP創英角ﾎﾟｯﾌﾟ体" panose="040B0A00000000000000" pitchFamily="50" charset="-128"/>
                <a:ea typeface="HGP創英角ﾎﾟｯﾌﾟ体" panose="040B0A00000000000000" pitchFamily="50" charset="-128"/>
              </a:rPr>
              <a:t>一過性の</a:t>
            </a:r>
            <a:endParaRPr lang="en-US" altLang="ja-JP" sz="2800" dirty="0" smtClean="0">
              <a:solidFill>
                <a:schemeClr val="bg1">
                  <a:lumMod val="50000"/>
                </a:schemeClr>
              </a:solidFill>
              <a:latin typeface="HGP創英角ﾎﾟｯﾌﾟ体" panose="040B0A00000000000000" pitchFamily="50" charset="-128"/>
              <a:ea typeface="HGP創英角ﾎﾟｯﾌﾟ体" panose="040B0A00000000000000" pitchFamily="50" charset="-128"/>
            </a:endParaRPr>
          </a:p>
          <a:p>
            <a:pPr algn="ctr"/>
            <a:r>
              <a:rPr kumimoji="1" lang="ja-JP" altLang="en-US" sz="2800" dirty="0" smtClean="0">
                <a:solidFill>
                  <a:schemeClr val="bg1">
                    <a:lumMod val="50000"/>
                  </a:schemeClr>
                </a:solidFill>
                <a:latin typeface="HGP創英角ﾎﾟｯﾌﾟ体" panose="040B0A00000000000000" pitchFamily="50" charset="-128"/>
                <a:ea typeface="HGP創英角ﾎﾟｯﾌﾟ体" panose="040B0A00000000000000" pitchFamily="50" charset="-128"/>
              </a:rPr>
              <a:t>ブームだよね</a:t>
            </a:r>
            <a:r>
              <a:rPr lang="ja-JP" altLang="en-US" sz="2800" dirty="0" smtClean="0">
                <a:solidFill>
                  <a:schemeClr val="bg1">
                    <a:lumMod val="50000"/>
                  </a:schemeClr>
                </a:solidFill>
                <a:latin typeface="HGP創英角ﾎﾟｯﾌﾟ体" panose="040B0A00000000000000" pitchFamily="50" charset="-128"/>
                <a:ea typeface="HGP創英角ﾎﾟｯﾌﾟ体" panose="040B0A00000000000000" pitchFamily="50" charset="-128"/>
              </a:rPr>
              <a:t>～</a:t>
            </a:r>
            <a:endParaRPr kumimoji="1" lang="ja-JP" altLang="en-US" sz="2800" dirty="0">
              <a:solidFill>
                <a:schemeClr val="bg1">
                  <a:lumMod val="50000"/>
                </a:schemeClr>
              </a:solidFill>
              <a:latin typeface="HGP創英角ﾎﾟｯﾌﾟ体" panose="040B0A00000000000000" pitchFamily="50" charset="-128"/>
              <a:ea typeface="HGP創英角ﾎﾟｯﾌﾟ体" panose="040B0A00000000000000" pitchFamily="50" charset="-128"/>
            </a:endParaRPr>
          </a:p>
        </p:txBody>
      </p:sp>
      <p:sp>
        <p:nvSpPr>
          <p:cNvPr id="15" name="円/楕円 14"/>
          <p:cNvSpPr/>
          <p:nvPr/>
        </p:nvSpPr>
        <p:spPr>
          <a:xfrm>
            <a:off x="1331640" y="2720196"/>
            <a:ext cx="2232248" cy="92785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1415371" y="2899828"/>
            <a:ext cx="2036135" cy="523220"/>
          </a:xfrm>
          <a:prstGeom prst="rect">
            <a:avLst/>
          </a:prstGeom>
          <a:noFill/>
        </p:spPr>
        <p:txBody>
          <a:bodyPr wrap="none" rtlCol="0">
            <a:spAutoFit/>
          </a:bodyPr>
          <a:lstStyle/>
          <a:p>
            <a:r>
              <a:rPr lang="ja-JP" altLang="en-US" sz="2800" smtClean="0">
                <a:latin typeface="HGP創英角ﾎﾟｯﾌﾟ体" panose="040B0A00000000000000" pitchFamily="50" charset="-128"/>
                <a:ea typeface="HGP創英角ﾎﾟｯﾌﾟ体" panose="040B0A00000000000000" pitchFamily="50" charset="-128"/>
              </a:rPr>
              <a:t>・・・そうだね</a:t>
            </a:r>
            <a:endParaRPr kumimoji="1" lang="ja-JP" altLang="en-US" sz="2800">
              <a:latin typeface="HGP創英角ﾎﾟｯﾌﾟ体" panose="040B0A00000000000000" pitchFamily="50" charset="-128"/>
              <a:ea typeface="HGP創英角ﾎﾟｯﾌﾟ体" panose="040B0A00000000000000" pitchFamily="50" charset="-128"/>
            </a:endParaRPr>
          </a:p>
        </p:txBody>
      </p:sp>
      <p:sp>
        <p:nvSpPr>
          <p:cNvPr id="17" name="円/楕円 16"/>
          <p:cNvSpPr/>
          <p:nvPr/>
        </p:nvSpPr>
        <p:spPr>
          <a:xfrm>
            <a:off x="4788024" y="4005064"/>
            <a:ext cx="3456384" cy="1436683"/>
          </a:xfrm>
          <a:prstGeom prst="ellipse">
            <a:avLst/>
          </a:prstGeom>
          <a:solidFill>
            <a:srgbClr val="000099">
              <a:alpha val="44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5109870" y="4077072"/>
            <a:ext cx="2993127" cy="1200329"/>
          </a:xfrm>
          <a:prstGeom prst="rect">
            <a:avLst/>
          </a:prstGeom>
          <a:noFill/>
        </p:spPr>
        <p:txBody>
          <a:bodyPr wrap="none" rtlCol="0">
            <a:spAutoFit/>
          </a:bodyPr>
          <a:lstStyle/>
          <a:p>
            <a:pPr algn="ctr"/>
            <a:r>
              <a:rPr lang="ja-JP" altLang="en-US" sz="3600" smtClean="0">
                <a:solidFill>
                  <a:schemeClr val="bg1"/>
                </a:solidFill>
                <a:latin typeface="HGP創英角ﾎﾟｯﾌﾟ体" panose="040B0A00000000000000" pitchFamily="50" charset="-128"/>
                <a:ea typeface="HGP創英角ﾎﾟｯﾌﾟ体" panose="040B0A00000000000000" pitchFamily="50" charset="-128"/>
              </a:rPr>
              <a:t>うるさい</a:t>
            </a:r>
            <a:endParaRPr lang="en-US" altLang="ja-JP" sz="3600" smtClean="0">
              <a:solidFill>
                <a:schemeClr val="bg1"/>
              </a:solidFill>
              <a:latin typeface="HGP創英角ﾎﾟｯﾌﾟ体" panose="040B0A00000000000000" pitchFamily="50" charset="-128"/>
              <a:ea typeface="HGP創英角ﾎﾟｯﾌﾟ体" panose="040B0A00000000000000" pitchFamily="50" charset="-128"/>
            </a:endParaRPr>
          </a:p>
          <a:p>
            <a:pPr algn="ctr"/>
            <a:r>
              <a:rPr lang="ja-JP" altLang="en-US" sz="3600" smtClean="0">
                <a:solidFill>
                  <a:schemeClr val="bg1"/>
                </a:solidFill>
                <a:latin typeface="HGP創英角ﾎﾟｯﾌﾟ体" panose="040B0A00000000000000" pitchFamily="50" charset="-128"/>
                <a:ea typeface="HGP創英角ﾎﾟｯﾌﾟ体" panose="040B0A00000000000000" pitchFamily="50" charset="-128"/>
              </a:rPr>
              <a:t>ばかやろう・・・</a:t>
            </a:r>
            <a:endParaRPr kumimoji="1" lang="ja-JP" altLang="en-US" sz="3600">
              <a:solidFill>
                <a:schemeClr val="bg1"/>
              </a:solidFill>
              <a:latin typeface="HGP創英角ﾎﾟｯﾌﾟ体" panose="040B0A00000000000000" pitchFamily="50" charset="-128"/>
              <a:ea typeface="HGP創英角ﾎﾟｯﾌﾟ体" panose="040B0A00000000000000" pitchFamily="50" charset="-128"/>
            </a:endParaRPr>
          </a:p>
        </p:txBody>
      </p:sp>
      <p:sp>
        <p:nvSpPr>
          <p:cNvPr id="19" name="円/楕円 18"/>
          <p:cNvSpPr/>
          <p:nvPr/>
        </p:nvSpPr>
        <p:spPr>
          <a:xfrm>
            <a:off x="5211688" y="3861048"/>
            <a:ext cx="368424" cy="153139"/>
          </a:xfrm>
          <a:prstGeom prst="ellipse">
            <a:avLst/>
          </a:prstGeom>
          <a:solidFill>
            <a:srgbClr val="000099">
              <a:alpha val="44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p:nvSpPr>
        <p:spPr>
          <a:xfrm>
            <a:off x="4932040" y="3717032"/>
            <a:ext cx="232792" cy="96762"/>
          </a:xfrm>
          <a:prstGeom prst="ellipse">
            <a:avLst/>
          </a:prstGeom>
          <a:solidFill>
            <a:srgbClr val="000099">
              <a:alpha val="44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円/楕円 12"/>
          <p:cNvSpPr/>
          <p:nvPr/>
        </p:nvSpPr>
        <p:spPr>
          <a:xfrm>
            <a:off x="6156176" y="908720"/>
            <a:ext cx="2592288" cy="1296144"/>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6516216" y="1052736"/>
            <a:ext cx="2206053" cy="954107"/>
          </a:xfrm>
          <a:prstGeom prst="rect">
            <a:avLst/>
          </a:prstGeom>
          <a:noFill/>
        </p:spPr>
        <p:txBody>
          <a:bodyPr wrap="none" rtlCol="0">
            <a:spAutoFit/>
          </a:bodyPr>
          <a:lstStyle/>
          <a:p>
            <a:r>
              <a:rPr lang="ja-JP" altLang="en-US" sz="2800" smtClean="0">
                <a:solidFill>
                  <a:schemeClr val="bg1">
                    <a:lumMod val="50000"/>
                  </a:schemeClr>
                </a:solidFill>
                <a:latin typeface="HGP創英角ﾎﾟｯﾌﾟ体" panose="040B0A00000000000000" pitchFamily="50" charset="-128"/>
                <a:ea typeface="HGP創英角ﾎﾟｯﾌﾟ体" panose="040B0A00000000000000" pitchFamily="50" charset="-128"/>
              </a:rPr>
              <a:t>騒いでいる</a:t>
            </a:r>
            <a:endParaRPr lang="en-US" altLang="ja-JP" sz="2800" smtClean="0">
              <a:solidFill>
                <a:schemeClr val="bg1">
                  <a:lumMod val="50000"/>
                </a:schemeClr>
              </a:solidFill>
              <a:latin typeface="HGP創英角ﾎﾟｯﾌﾟ体" panose="040B0A00000000000000" pitchFamily="50" charset="-128"/>
              <a:ea typeface="HGP創英角ﾎﾟｯﾌﾟ体" panose="040B0A00000000000000" pitchFamily="50" charset="-128"/>
            </a:endParaRPr>
          </a:p>
          <a:p>
            <a:r>
              <a:rPr lang="ja-JP" altLang="en-US" sz="2800" smtClean="0">
                <a:solidFill>
                  <a:schemeClr val="bg1">
                    <a:lumMod val="50000"/>
                  </a:schemeClr>
                </a:solidFill>
                <a:latin typeface="HGP創英角ﾎﾟｯﾌﾟ体" panose="040B0A00000000000000" pitchFamily="50" charset="-128"/>
                <a:ea typeface="HGP創英角ﾎﾟｯﾌﾟ体" panose="040B0A00000000000000" pitchFamily="50" charset="-128"/>
              </a:rPr>
              <a:t>だけだよね～</a:t>
            </a:r>
            <a:endParaRPr kumimoji="1" lang="ja-JP" altLang="en-US" sz="2800">
              <a:solidFill>
                <a:schemeClr val="bg1">
                  <a:lumMod val="50000"/>
                </a:schemeClr>
              </a:solidFill>
              <a:latin typeface="HGP創英角ﾎﾟｯﾌﾟ体" panose="040B0A00000000000000" pitchFamily="50" charset="-128"/>
              <a:ea typeface="HGP創英角ﾎﾟｯﾌﾟ体" panose="040B0A00000000000000" pitchFamily="50" charset="-128"/>
            </a:endParaRPr>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9</a:t>
            </a:fld>
            <a:endParaRPr kumimoji="1" lang="ja-JP" altLang="en-US"/>
          </a:p>
        </p:txBody>
      </p:sp>
    </p:spTree>
    <p:extLst>
      <p:ext uri="{BB962C8B-B14F-4D97-AF65-F5344CB8AC3E}">
        <p14:creationId xmlns:p14="http://schemas.microsoft.com/office/powerpoint/2010/main" val="3761628772"/>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デザインの設定">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20233</TotalTime>
  <Words>6054</Words>
  <Application>Microsoft Office PowerPoint</Application>
  <PresentationFormat>画面に合わせる (4:3)</PresentationFormat>
  <Paragraphs>1387</Paragraphs>
  <Slides>81</Slides>
  <Notes>8</Notes>
  <HiddenSlides>0</HiddenSlides>
  <MMClips>0</MMClips>
  <ScaleCrop>false</ScaleCrop>
  <HeadingPairs>
    <vt:vector size="6" baseType="variant">
      <vt:variant>
        <vt:lpstr>使用されているフォント</vt:lpstr>
      </vt:variant>
      <vt:variant>
        <vt:i4>6</vt:i4>
      </vt:variant>
      <vt:variant>
        <vt:lpstr>テーマ</vt:lpstr>
      </vt:variant>
      <vt:variant>
        <vt:i4>2</vt:i4>
      </vt:variant>
      <vt:variant>
        <vt:lpstr>スライド タイトル</vt:lpstr>
      </vt:variant>
      <vt:variant>
        <vt:i4>81</vt:i4>
      </vt:variant>
    </vt:vector>
  </HeadingPairs>
  <TitlesOfParts>
    <vt:vector size="89" baseType="lpstr">
      <vt:lpstr>HGP創英角ﾎﾟｯﾌﾟ体</vt:lpstr>
      <vt:lpstr>ＭＳ Ｐゴシック</vt:lpstr>
      <vt:lpstr>メイリオ</vt:lpstr>
      <vt:lpstr>Arial</vt:lpstr>
      <vt:lpstr>Calibri</vt:lpstr>
      <vt:lpstr>Calibri Light</vt:lpstr>
      <vt:lpstr>Office テーマ</vt:lpstr>
      <vt:lpstr>デザインの設定</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スライド 1</dc:title>
  <dc:creator>ebata</dc:creator>
  <cp:lastModifiedBy>ebata</cp:lastModifiedBy>
  <cp:revision>1858</cp:revision>
  <cp:lastPrinted>2015-08-22T01:51:45Z</cp:lastPrinted>
  <dcterms:created xsi:type="dcterms:W3CDTF">2013-10-26T06:02:53Z</dcterms:created>
  <dcterms:modified xsi:type="dcterms:W3CDTF">2017-02-09T11:18:48Z</dcterms:modified>
</cp:coreProperties>
</file>